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8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2752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8" y="594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slide" Target="slides/slide21.xml"  /><Relationship Id="rId23" Type="http://schemas.openxmlformats.org/officeDocument/2006/relationships/presProps" Target="presProps.xml"  /><Relationship Id="rId24" Type="http://schemas.openxmlformats.org/officeDocument/2006/relationships/viewProps" Target="viewProps.xml"  /><Relationship Id="rId25" Type="http://schemas.openxmlformats.org/officeDocument/2006/relationships/theme" Target="theme/theme1.xml"  /><Relationship Id="rId26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3877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3663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231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9011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6265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846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548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4959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393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6942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955871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609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jpe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474a9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/>
          <p:cNvSpPr txBox="1"/>
          <p:nvPr/>
        </p:nvSpPr>
        <p:spPr>
          <a:xfrm>
            <a:off x="4650518" y="2822312"/>
            <a:ext cx="6216978" cy="12143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4000" b="1" i="1" kern="0">
                <a:solidFill>
                  <a:prstClr val="white"/>
                </a:solidFill>
              </a:rPr>
              <a:t>PowerManual</a:t>
            </a:r>
            <a:endParaRPr lang="en-US" altLang="ko-KR" sz="4000" b="1" i="1" kern="0">
              <a:solidFill>
                <a:prstClr val="white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900" b="1" kern="0">
                <a:solidFill>
                  <a:prstClr val="white"/>
                </a:solidFill>
              </a:rPr>
              <a:t>웨어러블 헬스 트레이닝 디바이스</a:t>
            </a:r>
            <a:r>
              <a:rPr lang="en-US" altLang="ko-KR" sz="900" b="1" kern="0">
                <a:solidFill>
                  <a:prstClr val="white"/>
                </a:solidFill>
              </a:rPr>
              <a:t>/</a:t>
            </a:r>
            <a:r>
              <a:rPr lang="ko-KR" altLang="en-US" sz="900" b="1" kern="0">
                <a:solidFill>
                  <a:prstClr val="white"/>
                </a:solidFill>
              </a:rPr>
              <a:t>앱</a:t>
            </a:r>
            <a:endParaRPr lang="ko-KR" altLang="en-US" sz="900" b="1" kern="0">
              <a:solidFill>
                <a:prstClr val="white"/>
              </a:solidFill>
            </a:endParaRPr>
          </a:p>
        </p:txBody>
      </p:sp>
      <p:pic>
        <p:nvPicPr>
          <p:cNvPr id="31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382920" y="2372894"/>
            <a:ext cx="2112211" cy="2112211"/>
          </a:xfrm>
          <a:prstGeom prst="ellipse">
            <a:avLst/>
          </a:prstGeom>
        </p:spPr>
      </p:pic>
      <p:pic>
        <p:nvPicPr>
          <p:cNvPr id="31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798558" y="358824"/>
            <a:ext cx="637276" cy="637276"/>
          </a:xfrm>
          <a:prstGeom prst="rect">
            <a:avLst/>
          </a:prstGeom>
        </p:spPr>
      </p:pic>
      <p:pic>
        <p:nvPicPr>
          <p:cNvPr id="318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0664288" y="492351"/>
            <a:ext cx="381441" cy="370222"/>
          </a:xfrm>
          <a:prstGeom prst="rect">
            <a:avLst/>
          </a:prstGeom>
        </p:spPr>
      </p:pic>
      <p:pic>
        <p:nvPicPr>
          <p:cNvPr id="319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1268351" y="391027"/>
            <a:ext cx="572870" cy="572870"/>
          </a:xfrm>
          <a:prstGeom prst="rect">
            <a:avLst/>
          </a:prstGeom>
        </p:spPr>
      </p:pic>
      <p:sp>
        <p:nvSpPr>
          <p:cNvPr id="320" name=""/>
          <p:cNvSpPr txBox="1"/>
          <p:nvPr/>
        </p:nvSpPr>
        <p:spPr>
          <a:xfrm>
            <a:off x="8775977" y="5996010"/>
            <a:ext cx="3048390" cy="4506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4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나눔스퀘어_ac ExtraBold"/>
                <a:ea typeface="나눔스퀘어_ac ExtraBold"/>
              </a:rPr>
              <a:t>팀 체력단련하실 제작</a:t>
            </a:r>
            <a:endParaRPr xmlns:mc="http://schemas.openxmlformats.org/markup-compatibility/2006" xmlns:hp="http://schemas.haansoft.com/office/presentation/8.0" kumimoji="0" lang="ko-KR" altLang="en-US" sz="2400" b="1" i="0" u="none" strike="noStrike" kern="1200" cap="none" spc="0" normalizeH="0" baseline="0" mc:Ignorable="hp" hp:hslEmbossed="0">
              <a:solidFill>
                <a:srgbClr val="ffffff"/>
              </a:solidFill>
              <a:latin typeface="나눔스퀘어_ac ExtraBold"/>
              <a:ea typeface="나눔스퀘어_ac Extra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dcdd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자유형: 도형 240"/>
          <p:cNvSpPr/>
          <p:nvPr/>
        </p:nvSpPr>
        <p:spPr>
          <a:xfrm>
            <a:off x="61142" y="42766"/>
            <a:ext cx="1399572" cy="1126157"/>
          </a:xfrm>
          <a:custGeom>
            <a:avLst/>
            <a:gdLst>
              <a:gd name="connsiteX0" fmla="*/ 1009125 w 1018125"/>
              <a:gd name="connsiteY0" fmla="*/ 801228 h 819228"/>
              <a:gd name="connsiteX1" fmla="*/ 1018125 w 1018125"/>
              <a:gd name="connsiteY1" fmla="*/ 810228 h 819228"/>
              <a:gd name="connsiteX2" fmla="*/ 1009125 w 1018125"/>
              <a:gd name="connsiteY2" fmla="*/ 819228 h 819228"/>
              <a:gd name="connsiteX3" fmla="*/ 1000125 w 1018125"/>
              <a:gd name="connsiteY3" fmla="*/ 810228 h 819228"/>
              <a:gd name="connsiteX4" fmla="*/ 1009125 w 1018125"/>
              <a:gd name="connsiteY4" fmla="*/ 801228 h 819228"/>
              <a:gd name="connsiteX5" fmla="*/ 942450 w 1018125"/>
              <a:gd name="connsiteY5" fmla="*/ 801228 h 819228"/>
              <a:gd name="connsiteX6" fmla="*/ 951450 w 1018125"/>
              <a:gd name="connsiteY6" fmla="*/ 810228 h 819228"/>
              <a:gd name="connsiteX7" fmla="*/ 942450 w 1018125"/>
              <a:gd name="connsiteY7" fmla="*/ 819228 h 819228"/>
              <a:gd name="connsiteX8" fmla="*/ 933450 w 1018125"/>
              <a:gd name="connsiteY8" fmla="*/ 810228 h 819228"/>
              <a:gd name="connsiteX9" fmla="*/ 942450 w 1018125"/>
              <a:gd name="connsiteY9" fmla="*/ 801228 h 819228"/>
              <a:gd name="connsiteX10" fmla="*/ 875775 w 1018125"/>
              <a:gd name="connsiteY10" fmla="*/ 801228 h 819228"/>
              <a:gd name="connsiteX11" fmla="*/ 884775 w 1018125"/>
              <a:gd name="connsiteY11" fmla="*/ 810228 h 819228"/>
              <a:gd name="connsiteX12" fmla="*/ 875775 w 1018125"/>
              <a:gd name="connsiteY12" fmla="*/ 819228 h 819228"/>
              <a:gd name="connsiteX13" fmla="*/ 866775 w 1018125"/>
              <a:gd name="connsiteY13" fmla="*/ 810228 h 819228"/>
              <a:gd name="connsiteX14" fmla="*/ 875775 w 1018125"/>
              <a:gd name="connsiteY14" fmla="*/ 801228 h 819228"/>
              <a:gd name="connsiteX15" fmla="*/ 809100 w 1018125"/>
              <a:gd name="connsiteY15" fmla="*/ 801228 h 819228"/>
              <a:gd name="connsiteX16" fmla="*/ 818100 w 1018125"/>
              <a:gd name="connsiteY16" fmla="*/ 810228 h 819228"/>
              <a:gd name="connsiteX17" fmla="*/ 809100 w 1018125"/>
              <a:gd name="connsiteY17" fmla="*/ 819228 h 819228"/>
              <a:gd name="connsiteX18" fmla="*/ 800100 w 1018125"/>
              <a:gd name="connsiteY18" fmla="*/ 810228 h 819228"/>
              <a:gd name="connsiteX19" fmla="*/ 809100 w 1018125"/>
              <a:gd name="connsiteY19" fmla="*/ 801228 h 819228"/>
              <a:gd name="connsiteX20" fmla="*/ 742425 w 1018125"/>
              <a:gd name="connsiteY20" fmla="*/ 801228 h 819228"/>
              <a:gd name="connsiteX21" fmla="*/ 751425 w 1018125"/>
              <a:gd name="connsiteY21" fmla="*/ 810228 h 819228"/>
              <a:gd name="connsiteX22" fmla="*/ 742425 w 1018125"/>
              <a:gd name="connsiteY22" fmla="*/ 819228 h 819228"/>
              <a:gd name="connsiteX23" fmla="*/ 733425 w 1018125"/>
              <a:gd name="connsiteY23" fmla="*/ 810228 h 819228"/>
              <a:gd name="connsiteX24" fmla="*/ 742425 w 1018125"/>
              <a:gd name="connsiteY24" fmla="*/ 801228 h 819228"/>
              <a:gd name="connsiteX25" fmla="*/ 675750 w 1018125"/>
              <a:gd name="connsiteY25" fmla="*/ 801228 h 819228"/>
              <a:gd name="connsiteX26" fmla="*/ 684750 w 1018125"/>
              <a:gd name="connsiteY26" fmla="*/ 810228 h 819228"/>
              <a:gd name="connsiteX27" fmla="*/ 675750 w 1018125"/>
              <a:gd name="connsiteY27" fmla="*/ 819228 h 819228"/>
              <a:gd name="connsiteX28" fmla="*/ 666750 w 1018125"/>
              <a:gd name="connsiteY28" fmla="*/ 810228 h 819228"/>
              <a:gd name="connsiteX29" fmla="*/ 675750 w 1018125"/>
              <a:gd name="connsiteY29" fmla="*/ 801228 h 819228"/>
              <a:gd name="connsiteX30" fmla="*/ 609075 w 1018125"/>
              <a:gd name="connsiteY30" fmla="*/ 801228 h 819228"/>
              <a:gd name="connsiteX31" fmla="*/ 618075 w 1018125"/>
              <a:gd name="connsiteY31" fmla="*/ 810228 h 819228"/>
              <a:gd name="connsiteX32" fmla="*/ 609075 w 1018125"/>
              <a:gd name="connsiteY32" fmla="*/ 819228 h 819228"/>
              <a:gd name="connsiteX33" fmla="*/ 600075 w 1018125"/>
              <a:gd name="connsiteY33" fmla="*/ 810228 h 819228"/>
              <a:gd name="connsiteX34" fmla="*/ 609075 w 1018125"/>
              <a:gd name="connsiteY34" fmla="*/ 801228 h 819228"/>
              <a:gd name="connsiteX35" fmla="*/ 542400 w 1018125"/>
              <a:gd name="connsiteY35" fmla="*/ 801228 h 819228"/>
              <a:gd name="connsiteX36" fmla="*/ 551400 w 1018125"/>
              <a:gd name="connsiteY36" fmla="*/ 810228 h 819228"/>
              <a:gd name="connsiteX37" fmla="*/ 542400 w 1018125"/>
              <a:gd name="connsiteY37" fmla="*/ 819228 h 819228"/>
              <a:gd name="connsiteX38" fmla="*/ 533400 w 1018125"/>
              <a:gd name="connsiteY38" fmla="*/ 810228 h 819228"/>
              <a:gd name="connsiteX39" fmla="*/ 542400 w 1018125"/>
              <a:gd name="connsiteY39" fmla="*/ 801228 h 819228"/>
              <a:gd name="connsiteX40" fmla="*/ 475725 w 1018125"/>
              <a:gd name="connsiteY40" fmla="*/ 801228 h 819228"/>
              <a:gd name="connsiteX41" fmla="*/ 484725 w 1018125"/>
              <a:gd name="connsiteY41" fmla="*/ 810228 h 819228"/>
              <a:gd name="connsiteX42" fmla="*/ 475725 w 1018125"/>
              <a:gd name="connsiteY42" fmla="*/ 819228 h 819228"/>
              <a:gd name="connsiteX43" fmla="*/ 466725 w 1018125"/>
              <a:gd name="connsiteY43" fmla="*/ 810228 h 819228"/>
              <a:gd name="connsiteX44" fmla="*/ 475725 w 1018125"/>
              <a:gd name="connsiteY44" fmla="*/ 801228 h 819228"/>
              <a:gd name="connsiteX45" fmla="*/ 409050 w 1018125"/>
              <a:gd name="connsiteY45" fmla="*/ 801228 h 819228"/>
              <a:gd name="connsiteX46" fmla="*/ 418050 w 1018125"/>
              <a:gd name="connsiteY46" fmla="*/ 810228 h 819228"/>
              <a:gd name="connsiteX47" fmla="*/ 409050 w 1018125"/>
              <a:gd name="connsiteY47" fmla="*/ 819228 h 819228"/>
              <a:gd name="connsiteX48" fmla="*/ 400050 w 1018125"/>
              <a:gd name="connsiteY48" fmla="*/ 810228 h 819228"/>
              <a:gd name="connsiteX49" fmla="*/ 409050 w 1018125"/>
              <a:gd name="connsiteY49" fmla="*/ 801228 h 819228"/>
              <a:gd name="connsiteX50" fmla="*/ 342375 w 1018125"/>
              <a:gd name="connsiteY50" fmla="*/ 801228 h 819228"/>
              <a:gd name="connsiteX51" fmla="*/ 351375 w 1018125"/>
              <a:gd name="connsiteY51" fmla="*/ 810228 h 819228"/>
              <a:gd name="connsiteX52" fmla="*/ 342375 w 1018125"/>
              <a:gd name="connsiteY52" fmla="*/ 819228 h 819228"/>
              <a:gd name="connsiteX53" fmla="*/ 333375 w 1018125"/>
              <a:gd name="connsiteY53" fmla="*/ 810228 h 819228"/>
              <a:gd name="connsiteX54" fmla="*/ 342375 w 1018125"/>
              <a:gd name="connsiteY54" fmla="*/ 801228 h 819228"/>
              <a:gd name="connsiteX55" fmla="*/ 275700 w 1018125"/>
              <a:gd name="connsiteY55" fmla="*/ 801228 h 819228"/>
              <a:gd name="connsiteX56" fmla="*/ 284700 w 1018125"/>
              <a:gd name="connsiteY56" fmla="*/ 810228 h 819228"/>
              <a:gd name="connsiteX57" fmla="*/ 275700 w 1018125"/>
              <a:gd name="connsiteY57" fmla="*/ 819228 h 819228"/>
              <a:gd name="connsiteX58" fmla="*/ 266700 w 1018125"/>
              <a:gd name="connsiteY58" fmla="*/ 810228 h 819228"/>
              <a:gd name="connsiteX59" fmla="*/ 275700 w 1018125"/>
              <a:gd name="connsiteY59" fmla="*/ 801228 h 819228"/>
              <a:gd name="connsiteX60" fmla="*/ 209025 w 1018125"/>
              <a:gd name="connsiteY60" fmla="*/ 801228 h 819228"/>
              <a:gd name="connsiteX61" fmla="*/ 218025 w 1018125"/>
              <a:gd name="connsiteY61" fmla="*/ 810228 h 819228"/>
              <a:gd name="connsiteX62" fmla="*/ 209025 w 1018125"/>
              <a:gd name="connsiteY62" fmla="*/ 819228 h 819228"/>
              <a:gd name="connsiteX63" fmla="*/ 200025 w 1018125"/>
              <a:gd name="connsiteY63" fmla="*/ 810228 h 819228"/>
              <a:gd name="connsiteX64" fmla="*/ 209025 w 1018125"/>
              <a:gd name="connsiteY64" fmla="*/ 801228 h 819228"/>
              <a:gd name="connsiteX65" fmla="*/ 142350 w 1018125"/>
              <a:gd name="connsiteY65" fmla="*/ 801228 h 819228"/>
              <a:gd name="connsiteX66" fmla="*/ 151350 w 1018125"/>
              <a:gd name="connsiteY66" fmla="*/ 810228 h 819228"/>
              <a:gd name="connsiteX67" fmla="*/ 142350 w 1018125"/>
              <a:gd name="connsiteY67" fmla="*/ 819228 h 819228"/>
              <a:gd name="connsiteX68" fmla="*/ 133350 w 1018125"/>
              <a:gd name="connsiteY68" fmla="*/ 810228 h 819228"/>
              <a:gd name="connsiteX69" fmla="*/ 142350 w 1018125"/>
              <a:gd name="connsiteY69" fmla="*/ 801228 h 819228"/>
              <a:gd name="connsiteX70" fmla="*/ 75675 w 1018125"/>
              <a:gd name="connsiteY70" fmla="*/ 801228 h 819228"/>
              <a:gd name="connsiteX71" fmla="*/ 84675 w 1018125"/>
              <a:gd name="connsiteY71" fmla="*/ 810228 h 819228"/>
              <a:gd name="connsiteX72" fmla="*/ 75675 w 1018125"/>
              <a:gd name="connsiteY72" fmla="*/ 819228 h 819228"/>
              <a:gd name="connsiteX73" fmla="*/ 66675 w 1018125"/>
              <a:gd name="connsiteY73" fmla="*/ 810228 h 819228"/>
              <a:gd name="connsiteX74" fmla="*/ 75675 w 1018125"/>
              <a:gd name="connsiteY74" fmla="*/ 801228 h 819228"/>
              <a:gd name="connsiteX75" fmla="*/ 9000 w 1018125"/>
              <a:gd name="connsiteY75" fmla="*/ 801228 h 819228"/>
              <a:gd name="connsiteX76" fmla="*/ 18000 w 1018125"/>
              <a:gd name="connsiteY76" fmla="*/ 810228 h 819228"/>
              <a:gd name="connsiteX77" fmla="*/ 9000 w 1018125"/>
              <a:gd name="connsiteY77" fmla="*/ 819228 h 819228"/>
              <a:gd name="connsiteX78" fmla="*/ 0 w 1018125"/>
              <a:gd name="connsiteY78" fmla="*/ 810228 h 819228"/>
              <a:gd name="connsiteX79" fmla="*/ 9000 w 1018125"/>
              <a:gd name="connsiteY79" fmla="*/ 801228 h 819228"/>
              <a:gd name="connsiteX80" fmla="*/ 1009125 w 1018125"/>
              <a:gd name="connsiteY80" fmla="*/ 739595 h 819228"/>
              <a:gd name="connsiteX81" fmla="*/ 1018125 w 1018125"/>
              <a:gd name="connsiteY81" fmla="*/ 748595 h 819228"/>
              <a:gd name="connsiteX82" fmla="*/ 1009125 w 1018125"/>
              <a:gd name="connsiteY82" fmla="*/ 757595 h 819228"/>
              <a:gd name="connsiteX83" fmla="*/ 1000125 w 1018125"/>
              <a:gd name="connsiteY83" fmla="*/ 748595 h 819228"/>
              <a:gd name="connsiteX84" fmla="*/ 1009125 w 1018125"/>
              <a:gd name="connsiteY84" fmla="*/ 739595 h 819228"/>
              <a:gd name="connsiteX85" fmla="*/ 942450 w 1018125"/>
              <a:gd name="connsiteY85" fmla="*/ 739595 h 819228"/>
              <a:gd name="connsiteX86" fmla="*/ 951450 w 1018125"/>
              <a:gd name="connsiteY86" fmla="*/ 748595 h 819228"/>
              <a:gd name="connsiteX87" fmla="*/ 942450 w 1018125"/>
              <a:gd name="connsiteY87" fmla="*/ 757595 h 819228"/>
              <a:gd name="connsiteX88" fmla="*/ 933450 w 1018125"/>
              <a:gd name="connsiteY88" fmla="*/ 748595 h 819228"/>
              <a:gd name="connsiteX89" fmla="*/ 942450 w 1018125"/>
              <a:gd name="connsiteY89" fmla="*/ 739595 h 819228"/>
              <a:gd name="connsiteX90" fmla="*/ 875775 w 1018125"/>
              <a:gd name="connsiteY90" fmla="*/ 739595 h 819228"/>
              <a:gd name="connsiteX91" fmla="*/ 884775 w 1018125"/>
              <a:gd name="connsiteY91" fmla="*/ 748595 h 819228"/>
              <a:gd name="connsiteX92" fmla="*/ 875775 w 1018125"/>
              <a:gd name="connsiteY92" fmla="*/ 757595 h 819228"/>
              <a:gd name="connsiteX93" fmla="*/ 866775 w 1018125"/>
              <a:gd name="connsiteY93" fmla="*/ 748595 h 819228"/>
              <a:gd name="connsiteX94" fmla="*/ 875775 w 1018125"/>
              <a:gd name="connsiteY94" fmla="*/ 739595 h 819228"/>
              <a:gd name="connsiteX95" fmla="*/ 809100 w 1018125"/>
              <a:gd name="connsiteY95" fmla="*/ 739595 h 819228"/>
              <a:gd name="connsiteX96" fmla="*/ 818100 w 1018125"/>
              <a:gd name="connsiteY96" fmla="*/ 748595 h 819228"/>
              <a:gd name="connsiteX97" fmla="*/ 809100 w 1018125"/>
              <a:gd name="connsiteY97" fmla="*/ 757595 h 819228"/>
              <a:gd name="connsiteX98" fmla="*/ 800100 w 1018125"/>
              <a:gd name="connsiteY98" fmla="*/ 748595 h 819228"/>
              <a:gd name="connsiteX99" fmla="*/ 809100 w 1018125"/>
              <a:gd name="connsiteY99" fmla="*/ 739595 h 819228"/>
              <a:gd name="connsiteX100" fmla="*/ 742425 w 1018125"/>
              <a:gd name="connsiteY100" fmla="*/ 739595 h 819228"/>
              <a:gd name="connsiteX101" fmla="*/ 751425 w 1018125"/>
              <a:gd name="connsiteY101" fmla="*/ 748595 h 819228"/>
              <a:gd name="connsiteX102" fmla="*/ 742425 w 1018125"/>
              <a:gd name="connsiteY102" fmla="*/ 757595 h 819228"/>
              <a:gd name="connsiteX103" fmla="*/ 733425 w 1018125"/>
              <a:gd name="connsiteY103" fmla="*/ 748595 h 819228"/>
              <a:gd name="connsiteX104" fmla="*/ 742425 w 1018125"/>
              <a:gd name="connsiteY104" fmla="*/ 739595 h 819228"/>
              <a:gd name="connsiteX105" fmla="*/ 675750 w 1018125"/>
              <a:gd name="connsiteY105" fmla="*/ 739595 h 819228"/>
              <a:gd name="connsiteX106" fmla="*/ 684750 w 1018125"/>
              <a:gd name="connsiteY106" fmla="*/ 748595 h 819228"/>
              <a:gd name="connsiteX107" fmla="*/ 675750 w 1018125"/>
              <a:gd name="connsiteY107" fmla="*/ 757595 h 819228"/>
              <a:gd name="connsiteX108" fmla="*/ 666750 w 1018125"/>
              <a:gd name="connsiteY108" fmla="*/ 748595 h 819228"/>
              <a:gd name="connsiteX109" fmla="*/ 675750 w 1018125"/>
              <a:gd name="connsiteY109" fmla="*/ 739595 h 819228"/>
              <a:gd name="connsiteX110" fmla="*/ 609075 w 1018125"/>
              <a:gd name="connsiteY110" fmla="*/ 739595 h 819228"/>
              <a:gd name="connsiteX111" fmla="*/ 618075 w 1018125"/>
              <a:gd name="connsiteY111" fmla="*/ 748595 h 819228"/>
              <a:gd name="connsiteX112" fmla="*/ 609075 w 1018125"/>
              <a:gd name="connsiteY112" fmla="*/ 757595 h 819228"/>
              <a:gd name="connsiteX113" fmla="*/ 600075 w 1018125"/>
              <a:gd name="connsiteY113" fmla="*/ 748595 h 819228"/>
              <a:gd name="connsiteX114" fmla="*/ 609075 w 1018125"/>
              <a:gd name="connsiteY114" fmla="*/ 739595 h 819228"/>
              <a:gd name="connsiteX115" fmla="*/ 542400 w 1018125"/>
              <a:gd name="connsiteY115" fmla="*/ 739595 h 819228"/>
              <a:gd name="connsiteX116" fmla="*/ 551400 w 1018125"/>
              <a:gd name="connsiteY116" fmla="*/ 748595 h 819228"/>
              <a:gd name="connsiteX117" fmla="*/ 542400 w 1018125"/>
              <a:gd name="connsiteY117" fmla="*/ 757595 h 819228"/>
              <a:gd name="connsiteX118" fmla="*/ 533400 w 1018125"/>
              <a:gd name="connsiteY118" fmla="*/ 748595 h 819228"/>
              <a:gd name="connsiteX119" fmla="*/ 542400 w 1018125"/>
              <a:gd name="connsiteY119" fmla="*/ 739595 h 819228"/>
              <a:gd name="connsiteX120" fmla="*/ 475725 w 1018125"/>
              <a:gd name="connsiteY120" fmla="*/ 739595 h 819228"/>
              <a:gd name="connsiteX121" fmla="*/ 484725 w 1018125"/>
              <a:gd name="connsiteY121" fmla="*/ 748595 h 819228"/>
              <a:gd name="connsiteX122" fmla="*/ 475725 w 1018125"/>
              <a:gd name="connsiteY122" fmla="*/ 757595 h 819228"/>
              <a:gd name="connsiteX123" fmla="*/ 466725 w 1018125"/>
              <a:gd name="connsiteY123" fmla="*/ 748595 h 819228"/>
              <a:gd name="connsiteX124" fmla="*/ 475725 w 1018125"/>
              <a:gd name="connsiteY124" fmla="*/ 739595 h 819228"/>
              <a:gd name="connsiteX125" fmla="*/ 409050 w 1018125"/>
              <a:gd name="connsiteY125" fmla="*/ 739595 h 819228"/>
              <a:gd name="connsiteX126" fmla="*/ 418050 w 1018125"/>
              <a:gd name="connsiteY126" fmla="*/ 748595 h 819228"/>
              <a:gd name="connsiteX127" fmla="*/ 409050 w 1018125"/>
              <a:gd name="connsiteY127" fmla="*/ 757595 h 819228"/>
              <a:gd name="connsiteX128" fmla="*/ 400050 w 1018125"/>
              <a:gd name="connsiteY128" fmla="*/ 748595 h 819228"/>
              <a:gd name="connsiteX129" fmla="*/ 409050 w 1018125"/>
              <a:gd name="connsiteY129" fmla="*/ 739595 h 819228"/>
              <a:gd name="connsiteX130" fmla="*/ 342375 w 1018125"/>
              <a:gd name="connsiteY130" fmla="*/ 739595 h 819228"/>
              <a:gd name="connsiteX131" fmla="*/ 351375 w 1018125"/>
              <a:gd name="connsiteY131" fmla="*/ 748595 h 819228"/>
              <a:gd name="connsiteX132" fmla="*/ 342375 w 1018125"/>
              <a:gd name="connsiteY132" fmla="*/ 757595 h 819228"/>
              <a:gd name="connsiteX133" fmla="*/ 333375 w 1018125"/>
              <a:gd name="connsiteY133" fmla="*/ 748595 h 819228"/>
              <a:gd name="connsiteX134" fmla="*/ 342375 w 1018125"/>
              <a:gd name="connsiteY134" fmla="*/ 739595 h 819228"/>
              <a:gd name="connsiteX135" fmla="*/ 275701 w 1018125"/>
              <a:gd name="connsiteY135" fmla="*/ 739595 h 819228"/>
              <a:gd name="connsiteX136" fmla="*/ 284700 w 1018125"/>
              <a:gd name="connsiteY136" fmla="*/ 748595 h 819228"/>
              <a:gd name="connsiteX137" fmla="*/ 275701 w 1018125"/>
              <a:gd name="connsiteY137" fmla="*/ 757595 h 819228"/>
              <a:gd name="connsiteX138" fmla="*/ 266700 w 1018125"/>
              <a:gd name="connsiteY138" fmla="*/ 748595 h 819228"/>
              <a:gd name="connsiteX139" fmla="*/ 275701 w 1018125"/>
              <a:gd name="connsiteY139" fmla="*/ 739595 h 819228"/>
              <a:gd name="connsiteX140" fmla="*/ 209025 w 1018125"/>
              <a:gd name="connsiteY140" fmla="*/ 739595 h 819228"/>
              <a:gd name="connsiteX141" fmla="*/ 218025 w 1018125"/>
              <a:gd name="connsiteY141" fmla="*/ 748595 h 819228"/>
              <a:gd name="connsiteX142" fmla="*/ 209025 w 1018125"/>
              <a:gd name="connsiteY142" fmla="*/ 757595 h 819228"/>
              <a:gd name="connsiteX143" fmla="*/ 200025 w 1018125"/>
              <a:gd name="connsiteY143" fmla="*/ 748595 h 819228"/>
              <a:gd name="connsiteX144" fmla="*/ 209025 w 1018125"/>
              <a:gd name="connsiteY144" fmla="*/ 739595 h 819228"/>
              <a:gd name="connsiteX145" fmla="*/ 142350 w 1018125"/>
              <a:gd name="connsiteY145" fmla="*/ 739595 h 819228"/>
              <a:gd name="connsiteX146" fmla="*/ 151350 w 1018125"/>
              <a:gd name="connsiteY146" fmla="*/ 748595 h 819228"/>
              <a:gd name="connsiteX147" fmla="*/ 142350 w 1018125"/>
              <a:gd name="connsiteY147" fmla="*/ 757595 h 819228"/>
              <a:gd name="connsiteX148" fmla="*/ 133350 w 1018125"/>
              <a:gd name="connsiteY148" fmla="*/ 748595 h 819228"/>
              <a:gd name="connsiteX149" fmla="*/ 142350 w 1018125"/>
              <a:gd name="connsiteY149" fmla="*/ 739595 h 819228"/>
              <a:gd name="connsiteX150" fmla="*/ 75675 w 1018125"/>
              <a:gd name="connsiteY150" fmla="*/ 739595 h 819228"/>
              <a:gd name="connsiteX151" fmla="*/ 84675 w 1018125"/>
              <a:gd name="connsiteY151" fmla="*/ 748595 h 819228"/>
              <a:gd name="connsiteX152" fmla="*/ 75675 w 1018125"/>
              <a:gd name="connsiteY152" fmla="*/ 757595 h 819228"/>
              <a:gd name="connsiteX153" fmla="*/ 66675 w 1018125"/>
              <a:gd name="connsiteY153" fmla="*/ 748595 h 819228"/>
              <a:gd name="connsiteX154" fmla="*/ 75675 w 1018125"/>
              <a:gd name="connsiteY154" fmla="*/ 739595 h 819228"/>
              <a:gd name="connsiteX155" fmla="*/ 9000 w 1018125"/>
              <a:gd name="connsiteY155" fmla="*/ 739595 h 819228"/>
              <a:gd name="connsiteX156" fmla="*/ 18000 w 1018125"/>
              <a:gd name="connsiteY156" fmla="*/ 748595 h 819228"/>
              <a:gd name="connsiteX157" fmla="*/ 9000 w 1018125"/>
              <a:gd name="connsiteY157" fmla="*/ 757595 h 819228"/>
              <a:gd name="connsiteX158" fmla="*/ 0 w 1018125"/>
              <a:gd name="connsiteY158" fmla="*/ 748595 h 819228"/>
              <a:gd name="connsiteX159" fmla="*/ 9000 w 1018125"/>
              <a:gd name="connsiteY159" fmla="*/ 739595 h 819228"/>
              <a:gd name="connsiteX160" fmla="*/ 1009125 w 1018125"/>
              <a:gd name="connsiteY160" fmla="*/ 677962 h 819228"/>
              <a:gd name="connsiteX161" fmla="*/ 1018125 w 1018125"/>
              <a:gd name="connsiteY161" fmla="*/ 686962 h 819228"/>
              <a:gd name="connsiteX162" fmla="*/ 1009125 w 1018125"/>
              <a:gd name="connsiteY162" fmla="*/ 695962 h 819228"/>
              <a:gd name="connsiteX163" fmla="*/ 1000125 w 1018125"/>
              <a:gd name="connsiteY163" fmla="*/ 686962 h 819228"/>
              <a:gd name="connsiteX164" fmla="*/ 1009125 w 1018125"/>
              <a:gd name="connsiteY164" fmla="*/ 677962 h 819228"/>
              <a:gd name="connsiteX165" fmla="*/ 942450 w 1018125"/>
              <a:gd name="connsiteY165" fmla="*/ 677962 h 819228"/>
              <a:gd name="connsiteX166" fmla="*/ 951450 w 1018125"/>
              <a:gd name="connsiteY166" fmla="*/ 686962 h 819228"/>
              <a:gd name="connsiteX167" fmla="*/ 942450 w 1018125"/>
              <a:gd name="connsiteY167" fmla="*/ 695962 h 819228"/>
              <a:gd name="connsiteX168" fmla="*/ 933450 w 1018125"/>
              <a:gd name="connsiteY168" fmla="*/ 686962 h 819228"/>
              <a:gd name="connsiteX169" fmla="*/ 942450 w 1018125"/>
              <a:gd name="connsiteY169" fmla="*/ 677962 h 819228"/>
              <a:gd name="connsiteX170" fmla="*/ 875775 w 1018125"/>
              <a:gd name="connsiteY170" fmla="*/ 677962 h 819228"/>
              <a:gd name="connsiteX171" fmla="*/ 884775 w 1018125"/>
              <a:gd name="connsiteY171" fmla="*/ 686962 h 819228"/>
              <a:gd name="connsiteX172" fmla="*/ 875775 w 1018125"/>
              <a:gd name="connsiteY172" fmla="*/ 695962 h 819228"/>
              <a:gd name="connsiteX173" fmla="*/ 866775 w 1018125"/>
              <a:gd name="connsiteY173" fmla="*/ 686962 h 819228"/>
              <a:gd name="connsiteX174" fmla="*/ 875775 w 1018125"/>
              <a:gd name="connsiteY174" fmla="*/ 677962 h 819228"/>
              <a:gd name="connsiteX175" fmla="*/ 809100 w 1018125"/>
              <a:gd name="connsiteY175" fmla="*/ 677962 h 819228"/>
              <a:gd name="connsiteX176" fmla="*/ 818100 w 1018125"/>
              <a:gd name="connsiteY176" fmla="*/ 686962 h 819228"/>
              <a:gd name="connsiteX177" fmla="*/ 809100 w 1018125"/>
              <a:gd name="connsiteY177" fmla="*/ 695962 h 819228"/>
              <a:gd name="connsiteX178" fmla="*/ 800100 w 1018125"/>
              <a:gd name="connsiteY178" fmla="*/ 686962 h 819228"/>
              <a:gd name="connsiteX179" fmla="*/ 809100 w 1018125"/>
              <a:gd name="connsiteY179" fmla="*/ 677962 h 819228"/>
              <a:gd name="connsiteX180" fmla="*/ 742425 w 1018125"/>
              <a:gd name="connsiteY180" fmla="*/ 677962 h 819228"/>
              <a:gd name="connsiteX181" fmla="*/ 751425 w 1018125"/>
              <a:gd name="connsiteY181" fmla="*/ 686962 h 819228"/>
              <a:gd name="connsiteX182" fmla="*/ 742425 w 1018125"/>
              <a:gd name="connsiteY182" fmla="*/ 695962 h 819228"/>
              <a:gd name="connsiteX183" fmla="*/ 733425 w 1018125"/>
              <a:gd name="connsiteY183" fmla="*/ 686962 h 819228"/>
              <a:gd name="connsiteX184" fmla="*/ 742425 w 1018125"/>
              <a:gd name="connsiteY184" fmla="*/ 677962 h 819228"/>
              <a:gd name="connsiteX185" fmla="*/ 675750 w 1018125"/>
              <a:gd name="connsiteY185" fmla="*/ 677962 h 819228"/>
              <a:gd name="connsiteX186" fmla="*/ 684750 w 1018125"/>
              <a:gd name="connsiteY186" fmla="*/ 686962 h 819228"/>
              <a:gd name="connsiteX187" fmla="*/ 675750 w 1018125"/>
              <a:gd name="connsiteY187" fmla="*/ 695962 h 819228"/>
              <a:gd name="connsiteX188" fmla="*/ 666750 w 1018125"/>
              <a:gd name="connsiteY188" fmla="*/ 686962 h 819228"/>
              <a:gd name="connsiteX189" fmla="*/ 675750 w 1018125"/>
              <a:gd name="connsiteY189" fmla="*/ 677962 h 819228"/>
              <a:gd name="connsiteX190" fmla="*/ 609075 w 1018125"/>
              <a:gd name="connsiteY190" fmla="*/ 677962 h 819228"/>
              <a:gd name="connsiteX191" fmla="*/ 618075 w 1018125"/>
              <a:gd name="connsiteY191" fmla="*/ 686962 h 819228"/>
              <a:gd name="connsiteX192" fmla="*/ 609075 w 1018125"/>
              <a:gd name="connsiteY192" fmla="*/ 695962 h 819228"/>
              <a:gd name="connsiteX193" fmla="*/ 600075 w 1018125"/>
              <a:gd name="connsiteY193" fmla="*/ 686962 h 819228"/>
              <a:gd name="connsiteX194" fmla="*/ 609075 w 1018125"/>
              <a:gd name="connsiteY194" fmla="*/ 677962 h 819228"/>
              <a:gd name="connsiteX195" fmla="*/ 542400 w 1018125"/>
              <a:gd name="connsiteY195" fmla="*/ 677962 h 819228"/>
              <a:gd name="connsiteX196" fmla="*/ 551400 w 1018125"/>
              <a:gd name="connsiteY196" fmla="*/ 686962 h 819228"/>
              <a:gd name="connsiteX197" fmla="*/ 542400 w 1018125"/>
              <a:gd name="connsiteY197" fmla="*/ 695962 h 819228"/>
              <a:gd name="connsiteX198" fmla="*/ 533400 w 1018125"/>
              <a:gd name="connsiteY198" fmla="*/ 686962 h 819228"/>
              <a:gd name="connsiteX199" fmla="*/ 542400 w 1018125"/>
              <a:gd name="connsiteY199" fmla="*/ 677962 h 819228"/>
              <a:gd name="connsiteX200" fmla="*/ 475726 w 1018125"/>
              <a:gd name="connsiteY200" fmla="*/ 677962 h 819228"/>
              <a:gd name="connsiteX201" fmla="*/ 484726 w 1018125"/>
              <a:gd name="connsiteY201" fmla="*/ 686962 h 819228"/>
              <a:gd name="connsiteX202" fmla="*/ 475726 w 1018125"/>
              <a:gd name="connsiteY202" fmla="*/ 695962 h 819228"/>
              <a:gd name="connsiteX203" fmla="*/ 466726 w 1018125"/>
              <a:gd name="connsiteY203" fmla="*/ 686962 h 819228"/>
              <a:gd name="connsiteX204" fmla="*/ 475726 w 1018125"/>
              <a:gd name="connsiteY204" fmla="*/ 677962 h 819228"/>
              <a:gd name="connsiteX205" fmla="*/ 409051 w 1018125"/>
              <a:gd name="connsiteY205" fmla="*/ 677962 h 819228"/>
              <a:gd name="connsiteX206" fmla="*/ 418051 w 1018125"/>
              <a:gd name="connsiteY206" fmla="*/ 686962 h 819228"/>
              <a:gd name="connsiteX207" fmla="*/ 409051 w 1018125"/>
              <a:gd name="connsiteY207" fmla="*/ 695962 h 819228"/>
              <a:gd name="connsiteX208" fmla="*/ 400051 w 1018125"/>
              <a:gd name="connsiteY208" fmla="*/ 686962 h 819228"/>
              <a:gd name="connsiteX209" fmla="*/ 409051 w 1018125"/>
              <a:gd name="connsiteY209" fmla="*/ 677962 h 819228"/>
              <a:gd name="connsiteX210" fmla="*/ 342376 w 1018125"/>
              <a:gd name="connsiteY210" fmla="*/ 677962 h 819228"/>
              <a:gd name="connsiteX211" fmla="*/ 351376 w 1018125"/>
              <a:gd name="connsiteY211" fmla="*/ 686962 h 819228"/>
              <a:gd name="connsiteX212" fmla="*/ 342376 w 1018125"/>
              <a:gd name="connsiteY212" fmla="*/ 695962 h 819228"/>
              <a:gd name="connsiteX213" fmla="*/ 333376 w 1018125"/>
              <a:gd name="connsiteY213" fmla="*/ 686962 h 819228"/>
              <a:gd name="connsiteX214" fmla="*/ 342376 w 1018125"/>
              <a:gd name="connsiteY214" fmla="*/ 677962 h 819228"/>
              <a:gd name="connsiteX215" fmla="*/ 275701 w 1018125"/>
              <a:gd name="connsiteY215" fmla="*/ 677962 h 819228"/>
              <a:gd name="connsiteX216" fmla="*/ 284701 w 1018125"/>
              <a:gd name="connsiteY216" fmla="*/ 686962 h 819228"/>
              <a:gd name="connsiteX217" fmla="*/ 275701 w 1018125"/>
              <a:gd name="connsiteY217" fmla="*/ 695962 h 819228"/>
              <a:gd name="connsiteX218" fmla="*/ 266701 w 1018125"/>
              <a:gd name="connsiteY218" fmla="*/ 686962 h 819228"/>
              <a:gd name="connsiteX219" fmla="*/ 275701 w 1018125"/>
              <a:gd name="connsiteY219" fmla="*/ 677962 h 819228"/>
              <a:gd name="connsiteX220" fmla="*/ 209026 w 1018125"/>
              <a:gd name="connsiteY220" fmla="*/ 677962 h 819228"/>
              <a:gd name="connsiteX221" fmla="*/ 218026 w 1018125"/>
              <a:gd name="connsiteY221" fmla="*/ 686962 h 819228"/>
              <a:gd name="connsiteX222" fmla="*/ 209026 w 1018125"/>
              <a:gd name="connsiteY222" fmla="*/ 695962 h 819228"/>
              <a:gd name="connsiteX223" fmla="*/ 200026 w 1018125"/>
              <a:gd name="connsiteY223" fmla="*/ 686962 h 819228"/>
              <a:gd name="connsiteX224" fmla="*/ 209026 w 1018125"/>
              <a:gd name="connsiteY224" fmla="*/ 677962 h 819228"/>
              <a:gd name="connsiteX225" fmla="*/ 142351 w 1018125"/>
              <a:gd name="connsiteY225" fmla="*/ 677962 h 819228"/>
              <a:gd name="connsiteX226" fmla="*/ 151351 w 1018125"/>
              <a:gd name="connsiteY226" fmla="*/ 686962 h 819228"/>
              <a:gd name="connsiteX227" fmla="*/ 142351 w 1018125"/>
              <a:gd name="connsiteY227" fmla="*/ 695962 h 819228"/>
              <a:gd name="connsiteX228" fmla="*/ 133351 w 1018125"/>
              <a:gd name="connsiteY228" fmla="*/ 686962 h 819228"/>
              <a:gd name="connsiteX229" fmla="*/ 142351 w 1018125"/>
              <a:gd name="connsiteY229" fmla="*/ 677962 h 819228"/>
              <a:gd name="connsiteX230" fmla="*/ 75676 w 1018125"/>
              <a:gd name="connsiteY230" fmla="*/ 677962 h 819228"/>
              <a:gd name="connsiteX231" fmla="*/ 84676 w 1018125"/>
              <a:gd name="connsiteY231" fmla="*/ 686962 h 819228"/>
              <a:gd name="connsiteX232" fmla="*/ 75676 w 1018125"/>
              <a:gd name="connsiteY232" fmla="*/ 695962 h 819228"/>
              <a:gd name="connsiteX233" fmla="*/ 66676 w 1018125"/>
              <a:gd name="connsiteY233" fmla="*/ 686962 h 819228"/>
              <a:gd name="connsiteX234" fmla="*/ 75676 w 1018125"/>
              <a:gd name="connsiteY234" fmla="*/ 677962 h 819228"/>
              <a:gd name="connsiteX235" fmla="*/ 9001 w 1018125"/>
              <a:gd name="connsiteY235" fmla="*/ 677962 h 819228"/>
              <a:gd name="connsiteX236" fmla="*/ 18001 w 1018125"/>
              <a:gd name="connsiteY236" fmla="*/ 686962 h 819228"/>
              <a:gd name="connsiteX237" fmla="*/ 9001 w 1018125"/>
              <a:gd name="connsiteY237" fmla="*/ 695962 h 819228"/>
              <a:gd name="connsiteX238" fmla="*/ 1 w 1018125"/>
              <a:gd name="connsiteY238" fmla="*/ 686962 h 819228"/>
              <a:gd name="connsiteX239" fmla="*/ 9001 w 1018125"/>
              <a:gd name="connsiteY239" fmla="*/ 677962 h 819228"/>
              <a:gd name="connsiteX240" fmla="*/ 1009125 w 1018125"/>
              <a:gd name="connsiteY240" fmla="*/ 616329 h 819228"/>
              <a:gd name="connsiteX241" fmla="*/ 1018125 w 1018125"/>
              <a:gd name="connsiteY241" fmla="*/ 625329 h 819228"/>
              <a:gd name="connsiteX242" fmla="*/ 1009125 w 1018125"/>
              <a:gd name="connsiteY242" fmla="*/ 634329 h 819228"/>
              <a:gd name="connsiteX243" fmla="*/ 1000125 w 1018125"/>
              <a:gd name="connsiteY243" fmla="*/ 625329 h 819228"/>
              <a:gd name="connsiteX244" fmla="*/ 1009125 w 1018125"/>
              <a:gd name="connsiteY244" fmla="*/ 616329 h 819228"/>
              <a:gd name="connsiteX245" fmla="*/ 942450 w 1018125"/>
              <a:gd name="connsiteY245" fmla="*/ 616329 h 819228"/>
              <a:gd name="connsiteX246" fmla="*/ 951450 w 1018125"/>
              <a:gd name="connsiteY246" fmla="*/ 625329 h 819228"/>
              <a:gd name="connsiteX247" fmla="*/ 942450 w 1018125"/>
              <a:gd name="connsiteY247" fmla="*/ 634329 h 819228"/>
              <a:gd name="connsiteX248" fmla="*/ 933450 w 1018125"/>
              <a:gd name="connsiteY248" fmla="*/ 625329 h 819228"/>
              <a:gd name="connsiteX249" fmla="*/ 942450 w 1018125"/>
              <a:gd name="connsiteY249" fmla="*/ 616329 h 819228"/>
              <a:gd name="connsiteX250" fmla="*/ 875775 w 1018125"/>
              <a:gd name="connsiteY250" fmla="*/ 616329 h 819228"/>
              <a:gd name="connsiteX251" fmla="*/ 884775 w 1018125"/>
              <a:gd name="connsiteY251" fmla="*/ 625329 h 819228"/>
              <a:gd name="connsiteX252" fmla="*/ 875775 w 1018125"/>
              <a:gd name="connsiteY252" fmla="*/ 634329 h 819228"/>
              <a:gd name="connsiteX253" fmla="*/ 866775 w 1018125"/>
              <a:gd name="connsiteY253" fmla="*/ 625329 h 819228"/>
              <a:gd name="connsiteX254" fmla="*/ 875775 w 1018125"/>
              <a:gd name="connsiteY254" fmla="*/ 616329 h 819228"/>
              <a:gd name="connsiteX255" fmla="*/ 809100 w 1018125"/>
              <a:gd name="connsiteY255" fmla="*/ 616329 h 819228"/>
              <a:gd name="connsiteX256" fmla="*/ 818100 w 1018125"/>
              <a:gd name="connsiteY256" fmla="*/ 625329 h 819228"/>
              <a:gd name="connsiteX257" fmla="*/ 809100 w 1018125"/>
              <a:gd name="connsiteY257" fmla="*/ 634329 h 819228"/>
              <a:gd name="connsiteX258" fmla="*/ 800100 w 1018125"/>
              <a:gd name="connsiteY258" fmla="*/ 625329 h 819228"/>
              <a:gd name="connsiteX259" fmla="*/ 809100 w 1018125"/>
              <a:gd name="connsiteY259" fmla="*/ 616329 h 819228"/>
              <a:gd name="connsiteX260" fmla="*/ 742425 w 1018125"/>
              <a:gd name="connsiteY260" fmla="*/ 616329 h 819228"/>
              <a:gd name="connsiteX261" fmla="*/ 751425 w 1018125"/>
              <a:gd name="connsiteY261" fmla="*/ 625329 h 819228"/>
              <a:gd name="connsiteX262" fmla="*/ 742425 w 1018125"/>
              <a:gd name="connsiteY262" fmla="*/ 634329 h 819228"/>
              <a:gd name="connsiteX263" fmla="*/ 733425 w 1018125"/>
              <a:gd name="connsiteY263" fmla="*/ 625329 h 819228"/>
              <a:gd name="connsiteX264" fmla="*/ 742425 w 1018125"/>
              <a:gd name="connsiteY264" fmla="*/ 616329 h 819228"/>
              <a:gd name="connsiteX265" fmla="*/ 675750 w 1018125"/>
              <a:gd name="connsiteY265" fmla="*/ 616329 h 819228"/>
              <a:gd name="connsiteX266" fmla="*/ 684750 w 1018125"/>
              <a:gd name="connsiteY266" fmla="*/ 625329 h 819228"/>
              <a:gd name="connsiteX267" fmla="*/ 675750 w 1018125"/>
              <a:gd name="connsiteY267" fmla="*/ 634329 h 819228"/>
              <a:gd name="connsiteX268" fmla="*/ 666750 w 1018125"/>
              <a:gd name="connsiteY268" fmla="*/ 625329 h 819228"/>
              <a:gd name="connsiteX269" fmla="*/ 675750 w 1018125"/>
              <a:gd name="connsiteY269" fmla="*/ 616329 h 819228"/>
              <a:gd name="connsiteX270" fmla="*/ 609075 w 1018125"/>
              <a:gd name="connsiteY270" fmla="*/ 616329 h 819228"/>
              <a:gd name="connsiteX271" fmla="*/ 618075 w 1018125"/>
              <a:gd name="connsiteY271" fmla="*/ 625329 h 819228"/>
              <a:gd name="connsiteX272" fmla="*/ 609075 w 1018125"/>
              <a:gd name="connsiteY272" fmla="*/ 634329 h 819228"/>
              <a:gd name="connsiteX273" fmla="*/ 600075 w 1018125"/>
              <a:gd name="connsiteY273" fmla="*/ 625329 h 819228"/>
              <a:gd name="connsiteX274" fmla="*/ 609075 w 1018125"/>
              <a:gd name="connsiteY274" fmla="*/ 616329 h 819228"/>
              <a:gd name="connsiteX275" fmla="*/ 542400 w 1018125"/>
              <a:gd name="connsiteY275" fmla="*/ 616329 h 819228"/>
              <a:gd name="connsiteX276" fmla="*/ 551400 w 1018125"/>
              <a:gd name="connsiteY276" fmla="*/ 625329 h 819228"/>
              <a:gd name="connsiteX277" fmla="*/ 542400 w 1018125"/>
              <a:gd name="connsiteY277" fmla="*/ 634329 h 819228"/>
              <a:gd name="connsiteX278" fmla="*/ 533400 w 1018125"/>
              <a:gd name="connsiteY278" fmla="*/ 625329 h 819228"/>
              <a:gd name="connsiteX279" fmla="*/ 542400 w 1018125"/>
              <a:gd name="connsiteY279" fmla="*/ 616329 h 819228"/>
              <a:gd name="connsiteX280" fmla="*/ 475726 w 1018125"/>
              <a:gd name="connsiteY280" fmla="*/ 616329 h 819228"/>
              <a:gd name="connsiteX281" fmla="*/ 484726 w 1018125"/>
              <a:gd name="connsiteY281" fmla="*/ 625329 h 819228"/>
              <a:gd name="connsiteX282" fmla="*/ 475726 w 1018125"/>
              <a:gd name="connsiteY282" fmla="*/ 634329 h 819228"/>
              <a:gd name="connsiteX283" fmla="*/ 466726 w 1018125"/>
              <a:gd name="connsiteY283" fmla="*/ 625329 h 819228"/>
              <a:gd name="connsiteX284" fmla="*/ 475726 w 1018125"/>
              <a:gd name="connsiteY284" fmla="*/ 616329 h 819228"/>
              <a:gd name="connsiteX285" fmla="*/ 409051 w 1018125"/>
              <a:gd name="connsiteY285" fmla="*/ 616329 h 819228"/>
              <a:gd name="connsiteX286" fmla="*/ 418051 w 1018125"/>
              <a:gd name="connsiteY286" fmla="*/ 625329 h 819228"/>
              <a:gd name="connsiteX287" fmla="*/ 409051 w 1018125"/>
              <a:gd name="connsiteY287" fmla="*/ 634329 h 819228"/>
              <a:gd name="connsiteX288" fmla="*/ 400051 w 1018125"/>
              <a:gd name="connsiteY288" fmla="*/ 625329 h 819228"/>
              <a:gd name="connsiteX289" fmla="*/ 409051 w 1018125"/>
              <a:gd name="connsiteY289" fmla="*/ 616329 h 819228"/>
              <a:gd name="connsiteX290" fmla="*/ 342376 w 1018125"/>
              <a:gd name="connsiteY290" fmla="*/ 616329 h 819228"/>
              <a:gd name="connsiteX291" fmla="*/ 351376 w 1018125"/>
              <a:gd name="connsiteY291" fmla="*/ 625329 h 819228"/>
              <a:gd name="connsiteX292" fmla="*/ 342376 w 1018125"/>
              <a:gd name="connsiteY292" fmla="*/ 634329 h 819228"/>
              <a:gd name="connsiteX293" fmla="*/ 333376 w 1018125"/>
              <a:gd name="connsiteY293" fmla="*/ 625329 h 819228"/>
              <a:gd name="connsiteX294" fmla="*/ 342376 w 1018125"/>
              <a:gd name="connsiteY294" fmla="*/ 616329 h 819228"/>
              <a:gd name="connsiteX295" fmla="*/ 275701 w 1018125"/>
              <a:gd name="connsiteY295" fmla="*/ 616329 h 819228"/>
              <a:gd name="connsiteX296" fmla="*/ 284701 w 1018125"/>
              <a:gd name="connsiteY296" fmla="*/ 625329 h 819228"/>
              <a:gd name="connsiteX297" fmla="*/ 275701 w 1018125"/>
              <a:gd name="connsiteY297" fmla="*/ 634329 h 819228"/>
              <a:gd name="connsiteX298" fmla="*/ 266701 w 1018125"/>
              <a:gd name="connsiteY298" fmla="*/ 625329 h 819228"/>
              <a:gd name="connsiteX299" fmla="*/ 275701 w 1018125"/>
              <a:gd name="connsiteY299" fmla="*/ 616329 h 819228"/>
              <a:gd name="connsiteX300" fmla="*/ 209026 w 1018125"/>
              <a:gd name="connsiteY300" fmla="*/ 616329 h 819228"/>
              <a:gd name="connsiteX301" fmla="*/ 218026 w 1018125"/>
              <a:gd name="connsiteY301" fmla="*/ 625329 h 819228"/>
              <a:gd name="connsiteX302" fmla="*/ 209026 w 1018125"/>
              <a:gd name="connsiteY302" fmla="*/ 634329 h 819228"/>
              <a:gd name="connsiteX303" fmla="*/ 200026 w 1018125"/>
              <a:gd name="connsiteY303" fmla="*/ 625329 h 819228"/>
              <a:gd name="connsiteX304" fmla="*/ 209026 w 1018125"/>
              <a:gd name="connsiteY304" fmla="*/ 616329 h 819228"/>
              <a:gd name="connsiteX305" fmla="*/ 142351 w 1018125"/>
              <a:gd name="connsiteY305" fmla="*/ 616329 h 819228"/>
              <a:gd name="connsiteX306" fmla="*/ 151351 w 1018125"/>
              <a:gd name="connsiteY306" fmla="*/ 625329 h 819228"/>
              <a:gd name="connsiteX307" fmla="*/ 142351 w 1018125"/>
              <a:gd name="connsiteY307" fmla="*/ 634329 h 819228"/>
              <a:gd name="connsiteX308" fmla="*/ 133351 w 1018125"/>
              <a:gd name="connsiteY308" fmla="*/ 625329 h 819228"/>
              <a:gd name="connsiteX309" fmla="*/ 142351 w 1018125"/>
              <a:gd name="connsiteY309" fmla="*/ 616329 h 819228"/>
              <a:gd name="connsiteX310" fmla="*/ 75676 w 1018125"/>
              <a:gd name="connsiteY310" fmla="*/ 616329 h 819228"/>
              <a:gd name="connsiteX311" fmla="*/ 84676 w 1018125"/>
              <a:gd name="connsiteY311" fmla="*/ 625329 h 819228"/>
              <a:gd name="connsiteX312" fmla="*/ 75676 w 1018125"/>
              <a:gd name="connsiteY312" fmla="*/ 634329 h 819228"/>
              <a:gd name="connsiteX313" fmla="*/ 66676 w 1018125"/>
              <a:gd name="connsiteY313" fmla="*/ 625329 h 819228"/>
              <a:gd name="connsiteX314" fmla="*/ 75676 w 1018125"/>
              <a:gd name="connsiteY314" fmla="*/ 616329 h 819228"/>
              <a:gd name="connsiteX315" fmla="*/ 9001 w 1018125"/>
              <a:gd name="connsiteY315" fmla="*/ 616329 h 819228"/>
              <a:gd name="connsiteX316" fmla="*/ 18001 w 1018125"/>
              <a:gd name="connsiteY316" fmla="*/ 625329 h 819228"/>
              <a:gd name="connsiteX317" fmla="*/ 9001 w 1018125"/>
              <a:gd name="connsiteY317" fmla="*/ 634329 h 819228"/>
              <a:gd name="connsiteX318" fmla="*/ 1 w 1018125"/>
              <a:gd name="connsiteY318" fmla="*/ 625329 h 819228"/>
              <a:gd name="connsiteX319" fmla="*/ 9001 w 1018125"/>
              <a:gd name="connsiteY319" fmla="*/ 616329 h 819228"/>
              <a:gd name="connsiteX320" fmla="*/ 1009125 w 1018125"/>
              <a:gd name="connsiteY320" fmla="*/ 554696 h 819228"/>
              <a:gd name="connsiteX321" fmla="*/ 1018125 w 1018125"/>
              <a:gd name="connsiteY321" fmla="*/ 563696 h 819228"/>
              <a:gd name="connsiteX322" fmla="*/ 1009125 w 1018125"/>
              <a:gd name="connsiteY322" fmla="*/ 572696 h 819228"/>
              <a:gd name="connsiteX323" fmla="*/ 1000125 w 1018125"/>
              <a:gd name="connsiteY323" fmla="*/ 563696 h 819228"/>
              <a:gd name="connsiteX324" fmla="*/ 1009125 w 1018125"/>
              <a:gd name="connsiteY324" fmla="*/ 554696 h 819228"/>
              <a:gd name="connsiteX325" fmla="*/ 942450 w 1018125"/>
              <a:gd name="connsiteY325" fmla="*/ 554696 h 819228"/>
              <a:gd name="connsiteX326" fmla="*/ 951450 w 1018125"/>
              <a:gd name="connsiteY326" fmla="*/ 563696 h 819228"/>
              <a:gd name="connsiteX327" fmla="*/ 942450 w 1018125"/>
              <a:gd name="connsiteY327" fmla="*/ 572696 h 819228"/>
              <a:gd name="connsiteX328" fmla="*/ 933450 w 1018125"/>
              <a:gd name="connsiteY328" fmla="*/ 563696 h 819228"/>
              <a:gd name="connsiteX329" fmla="*/ 942450 w 1018125"/>
              <a:gd name="connsiteY329" fmla="*/ 554696 h 819228"/>
              <a:gd name="connsiteX330" fmla="*/ 875775 w 1018125"/>
              <a:gd name="connsiteY330" fmla="*/ 554696 h 819228"/>
              <a:gd name="connsiteX331" fmla="*/ 884775 w 1018125"/>
              <a:gd name="connsiteY331" fmla="*/ 563696 h 819228"/>
              <a:gd name="connsiteX332" fmla="*/ 875775 w 1018125"/>
              <a:gd name="connsiteY332" fmla="*/ 572696 h 819228"/>
              <a:gd name="connsiteX333" fmla="*/ 866775 w 1018125"/>
              <a:gd name="connsiteY333" fmla="*/ 563696 h 819228"/>
              <a:gd name="connsiteX334" fmla="*/ 875775 w 1018125"/>
              <a:gd name="connsiteY334" fmla="*/ 554696 h 819228"/>
              <a:gd name="connsiteX335" fmla="*/ 809100 w 1018125"/>
              <a:gd name="connsiteY335" fmla="*/ 554696 h 819228"/>
              <a:gd name="connsiteX336" fmla="*/ 818100 w 1018125"/>
              <a:gd name="connsiteY336" fmla="*/ 563696 h 819228"/>
              <a:gd name="connsiteX337" fmla="*/ 809100 w 1018125"/>
              <a:gd name="connsiteY337" fmla="*/ 572696 h 819228"/>
              <a:gd name="connsiteX338" fmla="*/ 800100 w 1018125"/>
              <a:gd name="connsiteY338" fmla="*/ 563696 h 819228"/>
              <a:gd name="connsiteX339" fmla="*/ 809100 w 1018125"/>
              <a:gd name="connsiteY339" fmla="*/ 554696 h 819228"/>
              <a:gd name="connsiteX340" fmla="*/ 742425 w 1018125"/>
              <a:gd name="connsiteY340" fmla="*/ 554696 h 819228"/>
              <a:gd name="connsiteX341" fmla="*/ 751425 w 1018125"/>
              <a:gd name="connsiteY341" fmla="*/ 563696 h 819228"/>
              <a:gd name="connsiteX342" fmla="*/ 742425 w 1018125"/>
              <a:gd name="connsiteY342" fmla="*/ 572696 h 819228"/>
              <a:gd name="connsiteX343" fmla="*/ 733425 w 1018125"/>
              <a:gd name="connsiteY343" fmla="*/ 563696 h 819228"/>
              <a:gd name="connsiteX344" fmla="*/ 742425 w 1018125"/>
              <a:gd name="connsiteY344" fmla="*/ 554696 h 819228"/>
              <a:gd name="connsiteX345" fmla="*/ 675750 w 1018125"/>
              <a:gd name="connsiteY345" fmla="*/ 554696 h 819228"/>
              <a:gd name="connsiteX346" fmla="*/ 684750 w 1018125"/>
              <a:gd name="connsiteY346" fmla="*/ 563696 h 819228"/>
              <a:gd name="connsiteX347" fmla="*/ 675750 w 1018125"/>
              <a:gd name="connsiteY347" fmla="*/ 572696 h 819228"/>
              <a:gd name="connsiteX348" fmla="*/ 666750 w 1018125"/>
              <a:gd name="connsiteY348" fmla="*/ 563696 h 819228"/>
              <a:gd name="connsiteX349" fmla="*/ 675750 w 1018125"/>
              <a:gd name="connsiteY349" fmla="*/ 554696 h 819228"/>
              <a:gd name="connsiteX350" fmla="*/ 609075 w 1018125"/>
              <a:gd name="connsiteY350" fmla="*/ 554696 h 819228"/>
              <a:gd name="connsiteX351" fmla="*/ 618075 w 1018125"/>
              <a:gd name="connsiteY351" fmla="*/ 563696 h 819228"/>
              <a:gd name="connsiteX352" fmla="*/ 609075 w 1018125"/>
              <a:gd name="connsiteY352" fmla="*/ 572696 h 819228"/>
              <a:gd name="connsiteX353" fmla="*/ 600075 w 1018125"/>
              <a:gd name="connsiteY353" fmla="*/ 563696 h 819228"/>
              <a:gd name="connsiteX354" fmla="*/ 609075 w 1018125"/>
              <a:gd name="connsiteY354" fmla="*/ 554696 h 819228"/>
              <a:gd name="connsiteX355" fmla="*/ 542400 w 1018125"/>
              <a:gd name="connsiteY355" fmla="*/ 554696 h 819228"/>
              <a:gd name="connsiteX356" fmla="*/ 551400 w 1018125"/>
              <a:gd name="connsiteY356" fmla="*/ 563696 h 819228"/>
              <a:gd name="connsiteX357" fmla="*/ 542400 w 1018125"/>
              <a:gd name="connsiteY357" fmla="*/ 572696 h 819228"/>
              <a:gd name="connsiteX358" fmla="*/ 533400 w 1018125"/>
              <a:gd name="connsiteY358" fmla="*/ 563696 h 819228"/>
              <a:gd name="connsiteX359" fmla="*/ 542400 w 1018125"/>
              <a:gd name="connsiteY359" fmla="*/ 554696 h 819228"/>
              <a:gd name="connsiteX360" fmla="*/ 475726 w 1018125"/>
              <a:gd name="connsiteY360" fmla="*/ 554696 h 819228"/>
              <a:gd name="connsiteX361" fmla="*/ 484726 w 1018125"/>
              <a:gd name="connsiteY361" fmla="*/ 563696 h 819228"/>
              <a:gd name="connsiteX362" fmla="*/ 475726 w 1018125"/>
              <a:gd name="connsiteY362" fmla="*/ 572696 h 819228"/>
              <a:gd name="connsiteX363" fmla="*/ 466726 w 1018125"/>
              <a:gd name="connsiteY363" fmla="*/ 563696 h 819228"/>
              <a:gd name="connsiteX364" fmla="*/ 475726 w 1018125"/>
              <a:gd name="connsiteY364" fmla="*/ 554696 h 819228"/>
              <a:gd name="connsiteX365" fmla="*/ 409051 w 1018125"/>
              <a:gd name="connsiteY365" fmla="*/ 554696 h 819228"/>
              <a:gd name="connsiteX366" fmla="*/ 418051 w 1018125"/>
              <a:gd name="connsiteY366" fmla="*/ 563696 h 819228"/>
              <a:gd name="connsiteX367" fmla="*/ 409051 w 1018125"/>
              <a:gd name="connsiteY367" fmla="*/ 572696 h 819228"/>
              <a:gd name="connsiteX368" fmla="*/ 400051 w 1018125"/>
              <a:gd name="connsiteY368" fmla="*/ 563696 h 819228"/>
              <a:gd name="connsiteX369" fmla="*/ 409051 w 1018125"/>
              <a:gd name="connsiteY369" fmla="*/ 554696 h 819228"/>
              <a:gd name="connsiteX370" fmla="*/ 342376 w 1018125"/>
              <a:gd name="connsiteY370" fmla="*/ 554696 h 819228"/>
              <a:gd name="connsiteX371" fmla="*/ 351376 w 1018125"/>
              <a:gd name="connsiteY371" fmla="*/ 563696 h 819228"/>
              <a:gd name="connsiteX372" fmla="*/ 342376 w 1018125"/>
              <a:gd name="connsiteY372" fmla="*/ 572696 h 819228"/>
              <a:gd name="connsiteX373" fmla="*/ 333376 w 1018125"/>
              <a:gd name="connsiteY373" fmla="*/ 563696 h 819228"/>
              <a:gd name="connsiteX374" fmla="*/ 342376 w 1018125"/>
              <a:gd name="connsiteY374" fmla="*/ 554696 h 819228"/>
              <a:gd name="connsiteX375" fmla="*/ 275701 w 1018125"/>
              <a:gd name="connsiteY375" fmla="*/ 554696 h 819228"/>
              <a:gd name="connsiteX376" fmla="*/ 284701 w 1018125"/>
              <a:gd name="connsiteY376" fmla="*/ 563696 h 819228"/>
              <a:gd name="connsiteX377" fmla="*/ 275701 w 1018125"/>
              <a:gd name="connsiteY377" fmla="*/ 572696 h 819228"/>
              <a:gd name="connsiteX378" fmla="*/ 266701 w 1018125"/>
              <a:gd name="connsiteY378" fmla="*/ 563696 h 819228"/>
              <a:gd name="connsiteX379" fmla="*/ 275701 w 1018125"/>
              <a:gd name="connsiteY379" fmla="*/ 554696 h 819228"/>
              <a:gd name="connsiteX380" fmla="*/ 209026 w 1018125"/>
              <a:gd name="connsiteY380" fmla="*/ 554696 h 819228"/>
              <a:gd name="connsiteX381" fmla="*/ 218026 w 1018125"/>
              <a:gd name="connsiteY381" fmla="*/ 563696 h 819228"/>
              <a:gd name="connsiteX382" fmla="*/ 209026 w 1018125"/>
              <a:gd name="connsiteY382" fmla="*/ 572696 h 819228"/>
              <a:gd name="connsiteX383" fmla="*/ 200026 w 1018125"/>
              <a:gd name="connsiteY383" fmla="*/ 563696 h 819228"/>
              <a:gd name="connsiteX384" fmla="*/ 209026 w 1018125"/>
              <a:gd name="connsiteY384" fmla="*/ 554696 h 819228"/>
              <a:gd name="connsiteX385" fmla="*/ 142351 w 1018125"/>
              <a:gd name="connsiteY385" fmla="*/ 554696 h 819228"/>
              <a:gd name="connsiteX386" fmla="*/ 151351 w 1018125"/>
              <a:gd name="connsiteY386" fmla="*/ 563696 h 819228"/>
              <a:gd name="connsiteX387" fmla="*/ 142351 w 1018125"/>
              <a:gd name="connsiteY387" fmla="*/ 572696 h 819228"/>
              <a:gd name="connsiteX388" fmla="*/ 133351 w 1018125"/>
              <a:gd name="connsiteY388" fmla="*/ 563696 h 819228"/>
              <a:gd name="connsiteX389" fmla="*/ 142351 w 1018125"/>
              <a:gd name="connsiteY389" fmla="*/ 554696 h 819228"/>
              <a:gd name="connsiteX390" fmla="*/ 75676 w 1018125"/>
              <a:gd name="connsiteY390" fmla="*/ 554696 h 819228"/>
              <a:gd name="connsiteX391" fmla="*/ 84676 w 1018125"/>
              <a:gd name="connsiteY391" fmla="*/ 563696 h 819228"/>
              <a:gd name="connsiteX392" fmla="*/ 75676 w 1018125"/>
              <a:gd name="connsiteY392" fmla="*/ 572696 h 819228"/>
              <a:gd name="connsiteX393" fmla="*/ 66676 w 1018125"/>
              <a:gd name="connsiteY393" fmla="*/ 563696 h 819228"/>
              <a:gd name="connsiteX394" fmla="*/ 75676 w 1018125"/>
              <a:gd name="connsiteY394" fmla="*/ 554696 h 819228"/>
              <a:gd name="connsiteX395" fmla="*/ 9001 w 1018125"/>
              <a:gd name="connsiteY395" fmla="*/ 554696 h 819228"/>
              <a:gd name="connsiteX396" fmla="*/ 18001 w 1018125"/>
              <a:gd name="connsiteY396" fmla="*/ 563696 h 819228"/>
              <a:gd name="connsiteX397" fmla="*/ 9001 w 1018125"/>
              <a:gd name="connsiteY397" fmla="*/ 572696 h 819228"/>
              <a:gd name="connsiteX398" fmla="*/ 1 w 1018125"/>
              <a:gd name="connsiteY398" fmla="*/ 563696 h 819228"/>
              <a:gd name="connsiteX399" fmla="*/ 9001 w 1018125"/>
              <a:gd name="connsiteY399" fmla="*/ 554696 h 819228"/>
              <a:gd name="connsiteX400" fmla="*/ 1009125 w 1018125"/>
              <a:gd name="connsiteY400" fmla="*/ 493063 h 819228"/>
              <a:gd name="connsiteX401" fmla="*/ 1018125 w 1018125"/>
              <a:gd name="connsiteY401" fmla="*/ 502063 h 819228"/>
              <a:gd name="connsiteX402" fmla="*/ 1009125 w 1018125"/>
              <a:gd name="connsiteY402" fmla="*/ 511063 h 819228"/>
              <a:gd name="connsiteX403" fmla="*/ 1000125 w 1018125"/>
              <a:gd name="connsiteY403" fmla="*/ 502063 h 819228"/>
              <a:gd name="connsiteX404" fmla="*/ 1009125 w 1018125"/>
              <a:gd name="connsiteY404" fmla="*/ 493063 h 819228"/>
              <a:gd name="connsiteX405" fmla="*/ 942450 w 1018125"/>
              <a:gd name="connsiteY405" fmla="*/ 493063 h 819228"/>
              <a:gd name="connsiteX406" fmla="*/ 951450 w 1018125"/>
              <a:gd name="connsiteY406" fmla="*/ 502063 h 819228"/>
              <a:gd name="connsiteX407" fmla="*/ 942450 w 1018125"/>
              <a:gd name="connsiteY407" fmla="*/ 511063 h 819228"/>
              <a:gd name="connsiteX408" fmla="*/ 933450 w 1018125"/>
              <a:gd name="connsiteY408" fmla="*/ 502063 h 819228"/>
              <a:gd name="connsiteX409" fmla="*/ 942450 w 1018125"/>
              <a:gd name="connsiteY409" fmla="*/ 493063 h 819228"/>
              <a:gd name="connsiteX410" fmla="*/ 875775 w 1018125"/>
              <a:gd name="connsiteY410" fmla="*/ 493063 h 819228"/>
              <a:gd name="connsiteX411" fmla="*/ 884775 w 1018125"/>
              <a:gd name="connsiteY411" fmla="*/ 502063 h 819228"/>
              <a:gd name="connsiteX412" fmla="*/ 875775 w 1018125"/>
              <a:gd name="connsiteY412" fmla="*/ 511063 h 819228"/>
              <a:gd name="connsiteX413" fmla="*/ 866775 w 1018125"/>
              <a:gd name="connsiteY413" fmla="*/ 502063 h 819228"/>
              <a:gd name="connsiteX414" fmla="*/ 875775 w 1018125"/>
              <a:gd name="connsiteY414" fmla="*/ 493063 h 819228"/>
              <a:gd name="connsiteX415" fmla="*/ 809100 w 1018125"/>
              <a:gd name="connsiteY415" fmla="*/ 493063 h 819228"/>
              <a:gd name="connsiteX416" fmla="*/ 818100 w 1018125"/>
              <a:gd name="connsiteY416" fmla="*/ 502063 h 819228"/>
              <a:gd name="connsiteX417" fmla="*/ 809100 w 1018125"/>
              <a:gd name="connsiteY417" fmla="*/ 511063 h 819228"/>
              <a:gd name="connsiteX418" fmla="*/ 800100 w 1018125"/>
              <a:gd name="connsiteY418" fmla="*/ 502063 h 819228"/>
              <a:gd name="connsiteX419" fmla="*/ 809100 w 1018125"/>
              <a:gd name="connsiteY419" fmla="*/ 493063 h 819228"/>
              <a:gd name="connsiteX420" fmla="*/ 742425 w 1018125"/>
              <a:gd name="connsiteY420" fmla="*/ 493063 h 819228"/>
              <a:gd name="connsiteX421" fmla="*/ 751425 w 1018125"/>
              <a:gd name="connsiteY421" fmla="*/ 502063 h 819228"/>
              <a:gd name="connsiteX422" fmla="*/ 742425 w 1018125"/>
              <a:gd name="connsiteY422" fmla="*/ 511063 h 819228"/>
              <a:gd name="connsiteX423" fmla="*/ 733425 w 1018125"/>
              <a:gd name="connsiteY423" fmla="*/ 502063 h 819228"/>
              <a:gd name="connsiteX424" fmla="*/ 742425 w 1018125"/>
              <a:gd name="connsiteY424" fmla="*/ 493063 h 819228"/>
              <a:gd name="connsiteX425" fmla="*/ 675750 w 1018125"/>
              <a:gd name="connsiteY425" fmla="*/ 493063 h 819228"/>
              <a:gd name="connsiteX426" fmla="*/ 684750 w 1018125"/>
              <a:gd name="connsiteY426" fmla="*/ 502063 h 819228"/>
              <a:gd name="connsiteX427" fmla="*/ 675750 w 1018125"/>
              <a:gd name="connsiteY427" fmla="*/ 511063 h 819228"/>
              <a:gd name="connsiteX428" fmla="*/ 666750 w 1018125"/>
              <a:gd name="connsiteY428" fmla="*/ 502063 h 819228"/>
              <a:gd name="connsiteX429" fmla="*/ 675750 w 1018125"/>
              <a:gd name="connsiteY429" fmla="*/ 493063 h 819228"/>
              <a:gd name="connsiteX430" fmla="*/ 609075 w 1018125"/>
              <a:gd name="connsiteY430" fmla="*/ 493063 h 819228"/>
              <a:gd name="connsiteX431" fmla="*/ 618075 w 1018125"/>
              <a:gd name="connsiteY431" fmla="*/ 502063 h 819228"/>
              <a:gd name="connsiteX432" fmla="*/ 609075 w 1018125"/>
              <a:gd name="connsiteY432" fmla="*/ 511063 h 819228"/>
              <a:gd name="connsiteX433" fmla="*/ 600075 w 1018125"/>
              <a:gd name="connsiteY433" fmla="*/ 502063 h 819228"/>
              <a:gd name="connsiteX434" fmla="*/ 609075 w 1018125"/>
              <a:gd name="connsiteY434" fmla="*/ 493063 h 819228"/>
              <a:gd name="connsiteX435" fmla="*/ 542400 w 1018125"/>
              <a:gd name="connsiteY435" fmla="*/ 493063 h 819228"/>
              <a:gd name="connsiteX436" fmla="*/ 551400 w 1018125"/>
              <a:gd name="connsiteY436" fmla="*/ 502063 h 819228"/>
              <a:gd name="connsiteX437" fmla="*/ 542400 w 1018125"/>
              <a:gd name="connsiteY437" fmla="*/ 511063 h 819228"/>
              <a:gd name="connsiteX438" fmla="*/ 533400 w 1018125"/>
              <a:gd name="connsiteY438" fmla="*/ 502063 h 819228"/>
              <a:gd name="connsiteX439" fmla="*/ 542400 w 1018125"/>
              <a:gd name="connsiteY439" fmla="*/ 493063 h 819228"/>
              <a:gd name="connsiteX440" fmla="*/ 475726 w 1018125"/>
              <a:gd name="connsiteY440" fmla="*/ 493063 h 819228"/>
              <a:gd name="connsiteX441" fmla="*/ 484726 w 1018125"/>
              <a:gd name="connsiteY441" fmla="*/ 502063 h 819228"/>
              <a:gd name="connsiteX442" fmla="*/ 475726 w 1018125"/>
              <a:gd name="connsiteY442" fmla="*/ 511063 h 819228"/>
              <a:gd name="connsiteX443" fmla="*/ 466726 w 1018125"/>
              <a:gd name="connsiteY443" fmla="*/ 502063 h 819228"/>
              <a:gd name="connsiteX444" fmla="*/ 475726 w 1018125"/>
              <a:gd name="connsiteY444" fmla="*/ 493063 h 819228"/>
              <a:gd name="connsiteX445" fmla="*/ 409051 w 1018125"/>
              <a:gd name="connsiteY445" fmla="*/ 493063 h 819228"/>
              <a:gd name="connsiteX446" fmla="*/ 418051 w 1018125"/>
              <a:gd name="connsiteY446" fmla="*/ 502063 h 819228"/>
              <a:gd name="connsiteX447" fmla="*/ 409051 w 1018125"/>
              <a:gd name="connsiteY447" fmla="*/ 511063 h 819228"/>
              <a:gd name="connsiteX448" fmla="*/ 400051 w 1018125"/>
              <a:gd name="connsiteY448" fmla="*/ 502063 h 819228"/>
              <a:gd name="connsiteX449" fmla="*/ 409051 w 1018125"/>
              <a:gd name="connsiteY449" fmla="*/ 493063 h 819228"/>
              <a:gd name="connsiteX450" fmla="*/ 342376 w 1018125"/>
              <a:gd name="connsiteY450" fmla="*/ 493063 h 819228"/>
              <a:gd name="connsiteX451" fmla="*/ 351376 w 1018125"/>
              <a:gd name="connsiteY451" fmla="*/ 502063 h 819228"/>
              <a:gd name="connsiteX452" fmla="*/ 342376 w 1018125"/>
              <a:gd name="connsiteY452" fmla="*/ 511063 h 819228"/>
              <a:gd name="connsiteX453" fmla="*/ 333376 w 1018125"/>
              <a:gd name="connsiteY453" fmla="*/ 502063 h 819228"/>
              <a:gd name="connsiteX454" fmla="*/ 342376 w 1018125"/>
              <a:gd name="connsiteY454" fmla="*/ 493063 h 819228"/>
              <a:gd name="connsiteX455" fmla="*/ 275702 w 1018125"/>
              <a:gd name="connsiteY455" fmla="*/ 493063 h 819228"/>
              <a:gd name="connsiteX456" fmla="*/ 284701 w 1018125"/>
              <a:gd name="connsiteY456" fmla="*/ 502063 h 819228"/>
              <a:gd name="connsiteX457" fmla="*/ 275702 w 1018125"/>
              <a:gd name="connsiteY457" fmla="*/ 511063 h 819228"/>
              <a:gd name="connsiteX458" fmla="*/ 266702 w 1018125"/>
              <a:gd name="connsiteY458" fmla="*/ 502063 h 819228"/>
              <a:gd name="connsiteX459" fmla="*/ 275702 w 1018125"/>
              <a:gd name="connsiteY459" fmla="*/ 493063 h 819228"/>
              <a:gd name="connsiteX460" fmla="*/ 209026 w 1018125"/>
              <a:gd name="connsiteY460" fmla="*/ 493063 h 819228"/>
              <a:gd name="connsiteX461" fmla="*/ 218026 w 1018125"/>
              <a:gd name="connsiteY461" fmla="*/ 502063 h 819228"/>
              <a:gd name="connsiteX462" fmla="*/ 209026 w 1018125"/>
              <a:gd name="connsiteY462" fmla="*/ 511063 h 819228"/>
              <a:gd name="connsiteX463" fmla="*/ 200026 w 1018125"/>
              <a:gd name="connsiteY463" fmla="*/ 502063 h 819228"/>
              <a:gd name="connsiteX464" fmla="*/ 209026 w 1018125"/>
              <a:gd name="connsiteY464" fmla="*/ 493063 h 819228"/>
              <a:gd name="connsiteX465" fmla="*/ 142351 w 1018125"/>
              <a:gd name="connsiteY465" fmla="*/ 493063 h 819228"/>
              <a:gd name="connsiteX466" fmla="*/ 151351 w 1018125"/>
              <a:gd name="connsiteY466" fmla="*/ 502063 h 819228"/>
              <a:gd name="connsiteX467" fmla="*/ 142351 w 1018125"/>
              <a:gd name="connsiteY467" fmla="*/ 511063 h 819228"/>
              <a:gd name="connsiteX468" fmla="*/ 133351 w 1018125"/>
              <a:gd name="connsiteY468" fmla="*/ 502063 h 819228"/>
              <a:gd name="connsiteX469" fmla="*/ 142351 w 1018125"/>
              <a:gd name="connsiteY469" fmla="*/ 493063 h 819228"/>
              <a:gd name="connsiteX470" fmla="*/ 75676 w 1018125"/>
              <a:gd name="connsiteY470" fmla="*/ 493063 h 819228"/>
              <a:gd name="connsiteX471" fmla="*/ 84676 w 1018125"/>
              <a:gd name="connsiteY471" fmla="*/ 502063 h 819228"/>
              <a:gd name="connsiteX472" fmla="*/ 75676 w 1018125"/>
              <a:gd name="connsiteY472" fmla="*/ 511063 h 819228"/>
              <a:gd name="connsiteX473" fmla="*/ 66676 w 1018125"/>
              <a:gd name="connsiteY473" fmla="*/ 502063 h 819228"/>
              <a:gd name="connsiteX474" fmla="*/ 75676 w 1018125"/>
              <a:gd name="connsiteY474" fmla="*/ 493063 h 819228"/>
              <a:gd name="connsiteX475" fmla="*/ 9001 w 1018125"/>
              <a:gd name="connsiteY475" fmla="*/ 493063 h 819228"/>
              <a:gd name="connsiteX476" fmla="*/ 18001 w 1018125"/>
              <a:gd name="connsiteY476" fmla="*/ 502063 h 819228"/>
              <a:gd name="connsiteX477" fmla="*/ 9001 w 1018125"/>
              <a:gd name="connsiteY477" fmla="*/ 511063 h 819228"/>
              <a:gd name="connsiteX478" fmla="*/ 1 w 1018125"/>
              <a:gd name="connsiteY478" fmla="*/ 502063 h 819228"/>
              <a:gd name="connsiteX479" fmla="*/ 9001 w 1018125"/>
              <a:gd name="connsiteY479" fmla="*/ 493063 h 819228"/>
              <a:gd name="connsiteX480" fmla="*/ 1009125 w 1018125"/>
              <a:gd name="connsiteY480" fmla="*/ 431430 h 819228"/>
              <a:gd name="connsiteX481" fmla="*/ 1018125 w 1018125"/>
              <a:gd name="connsiteY481" fmla="*/ 440430 h 819228"/>
              <a:gd name="connsiteX482" fmla="*/ 1009125 w 1018125"/>
              <a:gd name="connsiteY482" fmla="*/ 449430 h 819228"/>
              <a:gd name="connsiteX483" fmla="*/ 1000125 w 1018125"/>
              <a:gd name="connsiteY483" fmla="*/ 440430 h 819228"/>
              <a:gd name="connsiteX484" fmla="*/ 1009125 w 1018125"/>
              <a:gd name="connsiteY484" fmla="*/ 431430 h 819228"/>
              <a:gd name="connsiteX485" fmla="*/ 942450 w 1018125"/>
              <a:gd name="connsiteY485" fmla="*/ 431430 h 819228"/>
              <a:gd name="connsiteX486" fmla="*/ 951450 w 1018125"/>
              <a:gd name="connsiteY486" fmla="*/ 440430 h 819228"/>
              <a:gd name="connsiteX487" fmla="*/ 942450 w 1018125"/>
              <a:gd name="connsiteY487" fmla="*/ 449430 h 819228"/>
              <a:gd name="connsiteX488" fmla="*/ 933450 w 1018125"/>
              <a:gd name="connsiteY488" fmla="*/ 440430 h 819228"/>
              <a:gd name="connsiteX489" fmla="*/ 942450 w 1018125"/>
              <a:gd name="connsiteY489" fmla="*/ 431430 h 819228"/>
              <a:gd name="connsiteX490" fmla="*/ 875775 w 1018125"/>
              <a:gd name="connsiteY490" fmla="*/ 431430 h 819228"/>
              <a:gd name="connsiteX491" fmla="*/ 884775 w 1018125"/>
              <a:gd name="connsiteY491" fmla="*/ 440430 h 819228"/>
              <a:gd name="connsiteX492" fmla="*/ 875775 w 1018125"/>
              <a:gd name="connsiteY492" fmla="*/ 449430 h 819228"/>
              <a:gd name="connsiteX493" fmla="*/ 866775 w 1018125"/>
              <a:gd name="connsiteY493" fmla="*/ 440430 h 819228"/>
              <a:gd name="connsiteX494" fmla="*/ 875775 w 1018125"/>
              <a:gd name="connsiteY494" fmla="*/ 431430 h 819228"/>
              <a:gd name="connsiteX495" fmla="*/ 809100 w 1018125"/>
              <a:gd name="connsiteY495" fmla="*/ 431430 h 819228"/>
              <a:gd name="connsiteX496" fmla="*/ 818100 w 1018125"/>
              <a:gd name="connsiteY496" fmla="*/ 440430 h 819228"/>
              <a:gd name="connsiteX497" fmla="*/ 809100 w 1018125"/>
              <a:gd name="connsiteY497" fmla="*/ 449430 h 819228"/>
              <a:gd name="connsiteX498" fmla="*/ 800100 w 1018125"/>
              <a:gd name="connsiteY498" fmla="*/ 440430 h 819228"/>
              <a:gd name="connsiteX499" fmla="*/ 809100 w 1018125"/>
              <a:gd name="connsiteY499" fmla="*/ 431430 h 819228"/>
              <a:gd name="connsiteX500" fmla="*/ 742425 w 1018125"/>
              <a:gd name="connsiteY500" fmla="*/ 431430 h 819228"/>
              <a:gd name="connsiteX501" fmla="*/ 751425 w 1018125"/>
              <a:gd name="connsiteY501" fmla="*/ 440430 h 819228"/>
              <a:gd name="connsiteX502" fmla="*/ 742425 w 1018125"/>
              <a:gd name="connsiteY502" fmla="*/ 449430 h 819228"/>
              <a:gd name="connsiteX503" fmla="*/ 733425 w 1018125"/>
              <a:gd name="connsiteY503" fmla="*/ 440430 h 819228"/>
              <a:gd name="connsiteX504" fmla="*/ 742425 w 1018125"/>
              <a:gd name="connsiteY504" fmla="*/ 431430 h 819228"/>
              <a:gd name="connsiteX505" fmla="*/ 675750 w 1018125"/>
              <a:gd name="connsiteY505" fmla="*/ 431430 h 819228"/>
              <a:gd name="connsiteX506" fmla="*/ 684750 w 1018125"/>
              <a:gd name="connsiteY506" fmla="*/ 440430 h 819228"/>
              <a:gd name="connsiteX507" fmla="*/ 675750 w 1018125"/>
              <a:gd name="connsiteY507" fmla="*/ 449430 h 819228"/>
              <a:gd name="connsiteX508" fmla="*/ 666750 w 1018125"/>
              <a:gd name="connsiteY508" fmla="*/ 440430 h 819228"/>
              <a:gd name="connsiteX509" fmla="*/ 675750 w 1018125"/>
              <a:gd name="connsiteY509" fmla="*/ 431430 h 819228"/>
              <a:gd name="connsiteX510" fmla="*/ 609075 w 1018125"/>
              <a:gd name="connsiteY510" fmla="*/ 431430 h 819228"/>
              <a:gd name="connsiteX511" fmla="*/ 618075 w 1018125"/>
              <a:gd name="connsiteY511" fmla="*/ 440430 h 819228"/>
              <a:gd name="connsiteX512" fmla="*/ 609075 w 1018125"/>
              <a:gd name="connsiteY512" fmla="*/ 449430 h 819228"/>
              <a:gd name="connsiteX513" fmla="*/ 600075 w 1018125"/>
              <a:gd name="connsiteY513" fmla="*/ 440430 h 819228"/>
              <a:gd name="connsiteX514" fmla="*/ 609075 w 1018125"/>
              <a:gd name="connsiteY514" fmla="*/ 431430 h 819228"/>
              <a:gd name="connsiteX515" fmla="*/ 542400 w 1018125"/>
              <a:gd name="connsiteY515" fmla="*/ 431430 h 819228"/>
              <a:gd name="connsiteX516" fmla="*/ 551400 w 1018125"/>
              <a:gd name="connsiteY516" fmla="*/ 440430 h 819228"/>
              <a:gd name="connsiteX517" fmla="*/ 542400 w 1018125"/>
              <a:gd name="connsiteY517" fmla="*/ 449430 h 819228"/>
              <a:gd name="connsiteX518" fmla="*/ 533400 w 1018125"/>
              <a:gd name="connsiteY518" fmla="*/ 440430 h 819228"/>
              <a:gd name="connsiteX519" fmla="*/ 542400 w 1018125"/>
              <a:gd name="connsiteY519" fmla="*/ 431430 h 819228"/>
              <a:gd name="connsiteX520" fmla="*/ 475727 w 1018125"/>
              <a:gd name="connsiteY520" fmla="*/ 431430 h 819228"/>
              <a:gd name="connsiteX521" fmla="*/ 484727 w 1018125"/>
              <a:gd name="connsiteY521" fmla="*/ 440430 h 819228"/>
              <a:gd name="connsiteX522" fmla="*/ 475727 w 1018125"/>
              <a:gd name="connsiteY522" fmla="*/ 449430 h 819228"/>
              <a:gd name="connsiteX523" fmla="*/ 466727 w 1018125"/>
              <a:gd name="connsiteY523" fmla="*/ 440430 h 819228"/>
              <a:gd name="connsiteX524" fmla="*/ 475727 w 1018125"/>
              <a:gd name="connsiteY524" fmla="*/ 431430 h 819228"/>
              <a:gd name="connsiteX525" fmla="*/ 409052 w 1018125"/>
              <a:gd name="connsiteY525" fmla="*/ 431430 h 819228"/>
              <a:gd name="connsiteX526" fmla="*/ 418052 w 1018125"/>
              <a:gd name="connsiteY526" fmla="*/ 440430 h 819228"/>
              <a:gd name="connsiteX527" fmla="*/ 409052 w 1018125"/>
              <a:gd name="connsiteY527" fmla="*/ 449430 h 819228"/>
              <a:gd name="connsiteX528" fmla="*/ 400052 w 1018125"/>
              <a:gd name="connsiteY528" fmla="*/ 440430 h 819228"/>
              <a:gd name="connsiteX529" fmla="*/ 409052 w 1018125"/>
              <a:gd name="connsiteY529" fmla="*/ 431430 h 819228"/>
              <a:gd name="connsiteX530" fmla="*/ 342377 w 1018125"/>
              <a:gd name="connsiteY530" fmla="*/ 431430 h 819228"/>
              <a:gd name="connsiteX531" fmla="*/ 351377 w 1018125"/>
              <a:gd name="connsiteY531" fmla="*/ 440430 h 819228"/>
              <a:gd name="connsiteX532" fmla="*/ 342377 w 1018125"/>
              <a:gd name="connsiteY532" fmla="*/ 449430 h 819228"/>
              <a:gd name="connsiteX533" fmla="*/ 333376 w 1018125"/>
              <a:gd name="connsiteY533" fmla="*/ 440430 h 819228"/>
              <a:gd name="connsiteX534" fmla="*/ 342377 w 1018125"/>
              <a:gd name="connsiteY534" fmla="*/ 431430 h 819228"/>
              <a:gd name="connsiteX535" fmla="*/ 275702 w 1018125"/>
              <a:gd name="connsiteY535" fmla="*/ 431430 h 819228"/>
              <a:gd name="connsiteX536" fmla="*/ 284701 w 1018125"/>
              <a:gd name="connsiteY536" fmla="*/ 440430 h 819228"/>
              <a:gd name="connsiteX537" fmla="*/ 275702 w 1018125"/>
              <a:gd name="connsiteY537" fmla="*/ 449430 h 819228"/>
              <a:gd name="connsiteX538" fmla="*/ 266702 w 1018125"/>
              <a:gd name="connsiteY538" fmla="*/ 440430 h 819228"/>
              <a:gd name="connsiteX539" fmla="*/ 275702 w 1018125"/>
              <a:gd name="connsiteY539" fmla="*/ 431430 h 819228"/>
              <a:gd name="connsiteX540" fmla="*/ 209027 w 1018125"/>
              <a:gd name="connsiteY540" fmla="*/ 431430 h 819228"/>
              <a:gd name="connsiteX541" fmla="*/ 218027 w 1018125"/>
              <a:gd name="connsiteY541" fmla="*/ 440430 h 819228"/>
              <a:gd name="connsiteX542" fmla="*/ 209027 w 1018125"/>
              <a:gd name="connsiteY542" fmla="*/ 449430 h 819228"/>
              <a:gd name="connsiteX543" fmla="*/ 200027 w 1018125"/>
              <a:gd name="connsiteY543" fmla="*/ 440430 h 819228"/>
              <a:gd name="connsiteX544" fmla="*/ 209027 w 1018125"/>
              <a:gd name="connsiteY544" fmla="*/ 431430 h 819228"/>
              <a:gd name="connsiteX545" fmla="*/ 142352 w 1018125"/>
              <a:gd name="connsiteY545" fmla="*/ 431430 h 819228"/>
              <a:gd name="connsiteX546" fmla="*/ 151352 w 1018125"/>
              <a:gd name="connsiteY546" fmla="*/ 440430 h 819228"/>
              <a:gd name="connsiteX547" fmla="*/ 142352 w 1018125"/>
              <a:gd name="connsiteY547" fmla="*/ 449430 h 819228"/>
              <a:gd name="connsiteX548" fmla="*/ 133352 w 1018125"/>
              <a:gd name="connsiteY548" fmla="*/ 440430 h 819228"/>
              <a:gd name="connsiteX549" fmla="*/ 142352 w 1018125"/>
              <a:gd name="connsiteY549" fmla="*/ 431430 h 819228"/>
              <a:gd name="connsiteX550" fmla="*/ 75677 w 1018125"/>
              <a:gd name="connsiteY550" fmla="*/ 431430 h 819228"/>
              <a:gd name="connsiteX551" fmla="*/ 84676 w 1018125"/>
              <a:gd name="connsiteY551" fmla="*/ 440430 h 819228"/>
              <a:gd name="connsiteX552" fmla="*/ 75677 w 1018125"/>
              <a:gd name="connsiteY552" fmla="*/ 449430 h 819228"/>
              <a:gd name="connsiteX553" fmla="*/ 66677 w 1018125"/>
              <a:gd name="connsiteY553" fmla="*/ 440430 h 819228"/>
              <a:gd name="connsiteX554" fmla="*/ 75677 w 1018125"/>
              <a:gd name="connsiteY554" fmla="*/ 431430 h 819228"/>
              <a:gd name="connsiteX555" fmla="*/ 9002 w 1018125"/>
              <a:gd name="connsiteY555" fmla="*/ 431430 h 819228"/>
              <a:gd name="connsiteX556" fmla="*/ 18002 w 1018125"/>
              <a:gd name="connsiteY556" fmla="*/ 440430 h 819228"/>
              <a:gd name="connsiteX557" fmla="*/ 9002 w 1018125"/>
              <a:gd name="connsiteY557" fmla="*/ 449430 h 819228"/>
              <a:gd name="connsiteX558" fmla="*/ 2 w 1018125"/>
              <a:gd name="connsiteY558" fmla="*/ 440430 h 819228"/>
              <a:gd name="connsiteX559" fmla="*/ 9002 w 1018125"/>
              <a:gd name="connsiteY559" fmla="*/ 431430 h 819228"/>
              <a:gd name="connsiteX560" fmla="*/ 1009125 w 1018125"/>
              <a:gd name="connsiteY560" fmla="*/ 369797 h 819228"/>
              <a:gd name="connsiteX561" fmla="*/ 1018125 w 1018125"/>
              <a:gd name="connsiteY561" fmla="*/ 378797 h 819228"/>
              <a:gd name="connsiteX562" fmla="*/ 1009125 w 1018125"/>
              <a:gd name="connsiteY562" fmla="*/ 387797 h 819228"/>
              <a:gd name="connsiteX563" fmla="*/ 1000125 w 1018125"/>
              <a:gd name="connsiteY563" fmla="*/ 378797 h 819228"/>
              <a:gd name="connsiteX564" fmla="*/ 1009125 w 1018125"/>
              <a:gd name="connsiteY564" fmla="*/ 369797 h 819228"/>
              <a:gd name="connsiteX565" fmla="*/ 942450 w 1018125"/>
              <a:gd name="connsiteY565" fmla="*/ 369797 h 819228"/>
              <a:gd name="connsiteX566" fmla="*/ 951450 w 1018125"/>
              <a:gd name="connsiteY566" fmla="*/ 378797 h 819228"/>
              <a:gd name="connsiteX567" fmla="*/ 942450 w 1018125"/>
              <a:gd name="connsiteY567" fmla="*/ 387797 h 819228"/>
              <a:gd name="connsiteX568" fmla="*/ 933450 w 1018125"/>
              <a:gd name="connsiteY568" fmla="*/ 378797 h 819228"/>
              <a:gd name="connsiteX569" fmla="*/ 942450 w 1018125"/>
              <a:gd name="connsiteY569" fmla="*/ 369797 h 819228"/>
              <a:gd name="connsiteX570" fmla="*/ 875775 w 1018125"/>
              <a:gd name="connsiteY570" fmla="*/ 369797 h 819228"/>
              <a:gd name="connsiteX571" fmla="*/ 884775 w 1018125"/>
              <a:gd name="connsiteY571" fmla="*/ 378797 h 819228"/>
              <a:gd name="connsiteX572" fmla="*/ 875775 w 1018125"/>
              <a:gd name="connsiteY572" fmla="*/ 387797 h 819228"/>
              <a:gd name="connsiteX573" fmla="*/ 866775 w 1018125"/>
              <a:gd name="connsiteY573" fmla="*/ 378797 h 819228"/>
              <a:gd name="connsiteX574" fmla="*/ 875775 w 1018125"/>
              <a:gd name="connsiteY574" fmla="*/ 369797 h 819228"/>
              <a:gd name="connsiteX575" fmla="*/ 809100 w 1018125"/>
              <a:gd name="connsiteY575" fmla="*/ 369797 h 819228"/>
              <a:gd name="connsiteX576" fmla="*/ 818100 w 1018125"/>
              <a:gd name="connsiteY576" fmla="*/ 378797 h 819228"/>
              <a:gd name="connsiteX577" fmla="*/ 809100 w 1018125"/>
              <a:gd name="connsiteY577" fmla="*/ 387797 h 819228"/>
              <a:gd name="connsiteX578" fmla="*/ 800100 w 1018125"/>
              <a:gd name="connsiteY578" fmla="*/ 378797 h 819228"/>
              <a:gd name="connsiteX579" fmla="*/ 809100 w 1018125"/>
              <a:gd name="connsiteY579" fmla="*/ 369797 h 819228"/>
              <a:gd name="connsiteX580" fmla="*/ 742425 w 1018125"/>
              <a:gd name="connsiteY580" fmla="*/ 369797 h 819228"/>
              <a:gd name="connsiteX581" fmla="*/ 751425 w 1018125"/>
              <a:gd name="connsiteY581" fmla="*/ 378797 h 819228"/>
              <a:gd name="connsiteX582" fmla="*/ 742425 w 1018125"/>
              <a:gd name="connsiteY582" fmla="*/ 387797 h 819228"/>
              <a:gd name="connsiteX583" fmla="*/ 733425 w 1018125"/>
              <a:gd name="connsiteY583" fmla="*/ 378797 h 819228"/>
              <a:gd name="connsiteX584" fmla="*/ 742425 w 1018125"/>
              <a:gd name="connsiteY584" fmla="*/ 369797 h 819228"/>
              <a:gd name="connsiteX585" fmla="*/ 675750 w 1018125"/>
              <a:gd name="connsiteY585" fmla="*/ 369797 h 819228"/>
              <a:gd name="connsiteX586" fmla="*/ 684750 w 1018125"/>
              <a:gd name="connsiteY586" fmla="*/ 378797 h 819228"/>
              <a:gd name="connsiteX587" fmla="*/ 675750 w 1018125"/>
              <a:gd name="connsiteY587" fmla="*/ 387797 h 819228"/>
              <a:gd name="connsiteX588" fmla="*/ 666750 w 1018125"/>
              <a:gd name="connsiteY588" fmla="*/ 378797 h 819228"/>
              <a:gd name="connsiteX589" fmla="*/ 675750 w 1018125"/>
              <a:gd name="connsiteY589" fmla="*/ 369797 h 819228"/>
              <a:gd name="connsiteX590" fmla="*/ 609075 w 1018125"/>
              <a:gd name="connsiteY590" fmla="*/ 369797 h 819228"/>
              <a:gd name="connsiteX591" fmla="*/ 618075 w 1018125"/>
              <a:gd name="connsiteY591" fmla="*/ 378797 h 819228"/>
              <a:gd name="connsiteX592" fmla="*/ 609075 w 1018125"/>
              <a:gd name="connsiteY592" fmla="*/ 387797 h 819228"/>
              <a:gd name="connsiteX593" fmla="*/ 600075 w 1018125"/>
              <a:gd name="connsiteY593" fmla="*/ 378797 h 819228"/>
              <a:gd name="connsiteX594" fmla="*/ 609075 w 1018125"/>
              <a:gd name="connsiteY594" fmla="*/ 369797 h 819228"/>
              <a:gd name="connsiteX595" fmla="*/ 542400 w 1018125"/>
              <a:gd name="connsiteY595" fmla="*/ 369797 h 819228"/>
              <a:gd name="connsiteX596" fmla="*/ 551400 w 1018125"/>
              <a:gd name="connsiteY596" fmla="*/ 378797 h 819228"/>
              <a:gd name="connsiteX597" fmla="*/ 542400 w 1018125"/>
              <a:gd name="connsiteY597" fmla="*/ 387797 h 819228"/>
              <a:gd name="connsiteX598" fmla="*/ 533400 w 1018125"/>
              <a:gd name="connsiteY598" fmla="*/ 378797 h 819228"/>
              <a:gd name="connsiteX599" fmla="*/ 542400 w 1018125"/>
              <a:gd name="connsiteY599" fmla="*/ 369797 h 819228"/>
              <a:gd name="connsiteX600" fmla="*/ 475727 w 1018125"/>
              <a:gd name="connsiteY600" fmla="*/ 369797 h 819228"/>
              <a:gd name="connsiteX601" fmla="*/ 484727 w 1018125"/>
              <a:gd name="connsiteY601" fmla="*/ 378797 h 819228"/>
              <a:gd name="connsiteX602" fmla="*/ 475727 w 1018125"/>
              <a:gd name="connsiteY602" fmla="*/ 387797 h 819228"/>
              <a:gd name="connsiteX603" fmla="*/ 466727 w 1018125"/>
              <a:gd name="connsiteY603" fmla="*/ 378797 h 819228"/>
              <a:gd name="connsiteX604" fmla="*/ 475727 w 1018125"/>
              <a:gd name="connsiteY604" fmla="*/ 369797 h 819228"/>
              <a:gd name="connsiteX605" fmla="*/ 409052 w 1018125"/>
              <a:gd name="connsiteY605" fmla="*/ 369797 h 819228"/>
              <a:gd name="connsiteX606" fmla="*/ 418052 w 1018125"/>
              <a:gd name="connsiteY606" fmla="*/ 378797 h 819228"/>
              <a:gd name="connsiteX607" fmla="*/ 409052 w 1018125"/>
              <a:gd name="connsiteY607" fmla="*/ 387797 h 819228"/>
              <a:gd name="connsiteX608" fmla="*/ 400052 w 1018125"/>
              <a:gd name="connsiteY608" fmla="*/ 378797 h 819228"/>
              <a:gd name="connsiteX609" fmla="*/ 409052 w 1018125"/>
              <a:gd name="connsiteY609" fmla="*/ 369797 h 819228"/>
              <a:gd name="connsiteX610" fmla="*/ 342377 w 1018125"/>
              <a:gd name="connsiteY610" fmla="*/ 369797 h 819228"/>
              <a:gd name="connsiteX611" fmla="*/ 351377 w 1018125"/>
              <a:gd name="connsiteY611" fmla="*/ 378797 h 819228"/>
              <a:gd name="connsiteX612" fmla="*/ 342377 w 1018125"/>
              <a:gd name="connsiteY612" fmla="*/ 387797 h 819228"/>
              <a:gd name="connsiteX613" fmla="*/ 333377 w 1018125"/>
              <a:gd name="connsiteY613" fmla="*/ 378797 h 819228"/>
              <a:gd name="connsiteX614" fmla="*/ 342377 w 1018125"/>
              <a:gd name="connsiteY614" fmla="*/ 369797 h 819228"/>
              <a:gd name="connsiteX615" fmla="*/ 275702 w 1018125"/>
              <a:gd name="connsiteY615" fmla="*/ 369797 h 819228"/>
              <a:gd name="connsiteX616" fmla="*/ 284702 w 1018125"/>
              <a:gd name="connsiteY616" fmla="*/ 378797 h 819228"/>
              <a:gd name="connsiteX617" fmla="*/ 275702 w 1018125"/>
              <a:gd name="connsiteY617" fmla="*/ 387797 h 819228"/>
              <a:gd name="connsiteX618" fmla="*/ 266702 w 1018125"/>
              <a:gd name="connsiteY618" fmla="*/ 378797 h 819228"/>
              <a:gd name="connsiteX619" fmla="*/ 275702 w 1018125"/>
              <a:gd name="connsiteY619" fmla="*/ 369797 h 819228"/>
              <a:gd name="connsiteX620" fmla="*/ 209027 w 1018125"/>
              <a:gd name="connsiteY620" fmla="*/ 369797 h 819228"/>
              <a:gd name="connsiteX621" fmla="*/ 218027 w 1018125"/>
              <a:gd name="connsiteY621" fmla="*/ 378797 h 819228"/>
              <a:gd name="connsiteX622" fmla="*/ 209027 w 1018125"/>
              <a:gd name="connsiteY622" fmla="*/ 387797 h 819228"/>
              <a:gd name="connsiteX623" fmla="*/ 200027 w 1018125"/>
              <a:gd name="connsiteY623" fmla="*/ 378797 h 819228"/>
              <a:gd name="connsiteX624" fmla="*/ 209027 w 1018125"/>
              <a:gd name="connsiteY624" fmla="*/ 369797 h 819228"/>
              <a:gd name="connsiteX625" fmla="*/ 142352 w 1018125"/>
              <a:gd name="connsiteY625" fmla="*/ 369797 h 819228"/>
              <a:gd name="connsiteX626" fmla="*/ 151352 w 1018125"/>
              <a:gd name="connsiteY626" fmla="*/ 378797 h 819228"/>
              <a:gd name="connsiteX627" fmla="*/ 142352 w 1018125"/>
              <a:gd name="connsiteY627" fmla="*/ 387797 h 819228"/>
              <a:gd name="connsiteX628" fmla="*/ 133352 w 1018125"/>
              <a:gd name="connsiteY628" fmla="*/ 378797 h 819228"/>
              <a:gd name="connsiteX629" fmla="*/ 142352 w 1018125"/>
              <a:gd name="connsiteY629" fmla="*/ 369797 h 819228"/>
              <a:gd name="connsiteX630" fmla="*/ 75677 w 1018125"/>
              <a:gd name="connsiteY630" fmla="*/ 369797 h 819228"/>
              <a:gd name="connsiteX631" fmla="*/ 84677 w 1018125"/>
              <a:gd name="connsiteY631" fmla="*/ 378797 h 819228"/>
              <a:gd name="connsiteX632" fmla="*/ 75677 w 1018125"/>
              <a:gd name="connsiteY632" fmla="*/ 387797 h 819228"/>
              <a:gd name="connsiteX633" fmla="*/ 66677 w 1018125"/>
              <a:gd name="connsiteY633" fmla="*/ 378797 h 819228"/>
              <a:gd name="connsiteX634" fmla="*/ 75677 w 1018125"/>
              <a:gd name="connsiteY634" fmla="*/ 369797 h 819228"/>
              <a:gd name="connsiteX635" fmla="*/ 9002 w 1018125"/>
              <a:gd name="connsiteY635" fmla="*/ 369797 h 819228"/>
              <a:gd name="connsiteX636" fmla="*/ 18002 w 1018125"/>
              <a:gd name="connsiteY636" fmla="*/ 378797 h 819228"/>
              <a:gd name="connsiteX637" fmla="*/ 9002 w 1018125"/>
              <a:gd name="connsiteY637" fmla="*/ 387797 h 819228"/>
              <a:gd name="connsiteX638" fmla="*/ 2 w 1018125"/>
              <a:gd name="connsiteY638" fmla="*/ 378797 h 819228"/>
              <a:gd name="connsiteX639" fmla="*/ 9002 w 1018125"/>
              <a:gd name="connsiteY639" fmla="*/ 369797 h 819228"/>
              <a:gd name="connsiteX640" fmla="*/ 1009125 w 1018125"/>
              <a:gd name="connsiteY640" fmla="*/ 308164 h 819228"/>
              <a:gd name="connsiteX641" fmla="*/ 1018125 w 1018125"/>
              <a:gd name="connsiteY641" fmla="*/ 317164 h 819228"/>
              <a:gd name="connsiteX642" fmla="*/ 1009125 w 1018125"/>
              <a:gd name="connsiteY642" fmla="*/ 326164 h 819228"/>
              <a:gd name="connsiteX643" fmla="*/ 1000125 w 1018125"/>
              <a:gd name="connsiteY643" fmla="*/ 317164 h 819228"/>
              <a:gd name="connsiteX644" fmla="*/ 1009125 w 1018125"/>
              <a:gd name="connsiteY644" fmla="*/ 308164 h 819228"/>
              <a:gd name="connsiteX645" fmla="*/ 942450 w 1018125"/>
              <a:gd name="connsiteY645" fmla="*/ 308164 h 819228"/>
              <a:gd name="connsiteX646" fmla="*/ 951450 w 1018125"/>
              <a:gd name="connsiteY646" fmla="*/ 317164 h 819228"/>
              <a:gd name="connsiteX647" fmla="*/ 942450 w 1018125"/>
              <a:gd name="connsiteY647" fmla="*/ 326164 h 819228"/>
              <a:gd name="connsiteX648" fmla="*/ 933450 w 1018125"/>
              <a:gd name="connsiteY648" fmla="*/ 317164 h 819228"/>
              <a:gd name="connsiteX649" fmla="*/ 942450 w 1018125"/>
              <a:gd name="connsiteY649" fmla="*/ 308164 h 819228"/>
              <a:gd name="connsiteX650" fmla="*/ 875775 w 1018125"/>
              <a:gd name="connsiteY650" fmla="*/ 308164 h 819228"/>
              <a:gd name="connsiteX651" fmla="*/ 884775 w 1018125"/>
              <a:gd name="connsiteY651" fmla="*/ 317164 h 819228"/>
              <a:gd name="connsiteX652" fmla="*/ 875775 w 1018125"/>
              <a:gd name="connsiteY652" fmla="*/ 326164 h 819228"/>
              <a:gd name="connsiteX653" fmla="*/ 866775 w 1018125"/>
              <a:gd name="connsiteY653" fmla="*/ 317164 h 819228"/>
              <a:gd name="connsiteX654" fmla="*/ 875775 w 1018125"/>
              <a:gd name="connsiteY654" fmla="*/ 308164 h 819228"/>
              <a:gd name="connsiteX655" fmla="*/ 809100 w 1018125"/>
              <a:gd name="connsiteY655" fmla="*/ 308164 h 819228"/>
              <a:gd name="connsiteX656" fmla="*/ 818100 w 1018125"/>
              <a:gd name="connsiteY656" fmla="*/ 317164 h 819228"/>
              <a:gd name="connsiteX657" fmla="*/ 809100 w 1018125"/>
              <a:gd name="connsiteY657" fmla="*/ 326164 h 819228"/>
              <a:gd name="connsiteX658" fmla="*/ 800100 w 1018125"/>
              <a:gd name="connsiteY658" fmla="*/ 317164 h 819228"/>
              <a:gd name="connsiteX659" fmla="*/ 809100 w 1018125"/>
              <a:gd name="connsiteY659" fmla="*/ 308164 h 819228"/>
              <a:gd name="connsiteX660" fmla="*/ 742425 w 1018125"/>
              <a:gd name="connsiteY660" fmla="*/ 308164 h 819228"/>
              <a:gd name="connsiteX661" fmla="*/ 751425 w 1018125"/>
              <a:gd name="connsiteY661" fmla="*/ 317164 h 819228"/>
              <a:gd name="connsiteX662" fmla="*/ 742425 w 1018125"/>
              <a:gd name="connsiteY662" fmla="*/ 326164 h 819228"/>
              <a:gd name="connsiteX663" fmla="*/ 733425 w 1018125"/>
              <a:gd name="connsiteY663" fmla="*/ 317164 h 819228"/>
              <a:gd name="connsiteX664" fmla="*/ 742425 w 1018125"/>
              <a:gd name="connsiteY664" fmla="*/ 308164 h 819228"/>
              <a:gd name="connsiteX665" fmla="*/ 675750 w 1018125"/>
              <a:gd name="connsiteY665" fmla="*/ 308164 h 819228"/>
              <a:gd name="connsiteX666" fmla="*/ 684750 w 1018125"/>
              <a:gd name="connsiteY666" fmla="*/ 317164 h 819228"/>
              <a:gd name="connsiteX667" fmla="*/ 675750 w 1018125"/>
              <a:gd name="connsiteY667" fmla="*/ 326164 h 819228"/>
              <a:gd name="connsiteX668" fmla="*/ 666750 w 1018125"/>
              <a:gd name="connsiteY668" fmla="*/ 317164 h 819228"/>
              <a:gd name="connsiteX669" fmla="*/ 675750 w 1018125"/>
              <a:gd name="connsiteY669" fmla="*/ 308164 h 819228"/>
              <a:gd name="connsiteX670" fmla="*/ 609075 w 1018125"/>
              <a:gd name="connsiteY670" fmla="*/ 308164 h 819228"/>
              <a:gd name="connsiteX671" fmla="*/ 618075 w 1018125"/>
              <a:gd name="connsiteY671" fmla="*/ 317164 h 819228"/>
              <a:gd name="connsiteX672" fmla="*/ 609075 w 1018125"/>
              <a:gd name="connsiteY672" fmla="*/ 326164 h 819228"/>
              <a:gd name="connsiteX673" fmla="*/ 600075 w 1018125"/>
              <a:gd name="connsiteY673" fmla="*/ 317164 h 819228"/>
              <a:gd name="connsiteX674" fmla="*/ 609075 w 1018125"/>
              <a:gd name="connsiteY674" fmla="*/ 308164 h 819228"/>
              <a:gd name="connsiteX675" fmla="*/ 542400 w 1018125"/>
              <a:gd name="connsiteY675" fmla="*/ 308164 h 819228"/>
              <a:gd name="connsiteX676" fmla="*/ 551400 w 1018125"/>
              <a:gd name="connsiteY676" fmla="*/ 317164 h 819228"/>
              <a:gd name="connsiteX677" fmla="*/ 542400 w 1018125"/>
              <a:gd name="connsiteY677" fmla="*/ 326164 h 819228"/>
              <a:gd name="connsiteX678" fmla="*/ 533400 w 1018125"/>
              <a:gd name="connsiteY678" fmla="*/ 317164 h 819228"/>
              <a:gd name="connsiteX679" fmla="*/ 542400 w 1018125"/>
              <a:gd name="connsiteY679" fmla="*/ 308164 h 819228"/>
              <a:gd name="connsiteX680" fmla="*/ 475727 w 1018125"/>
              <a:gd name="connsiteY680" fmla="*/ 308164 h 819228"/>
              <a:gd name="connsiteX681" fmla="*/ 484727 w 1018125"/>
              <a:gd name="connsiteY681" fmla="*/ 317164 h 819228"/>
              <a:gd name="connsiteX682" fmla="*/ 475727 w 1018125"/>
              <a:gd name="connsiteY682" fmla="*/ 326164 h 819228"/>
              <a:gd name="connsiteX683" fmla="*/ 466727 w 1018125"/>
              <a:gd name="connsiteY683" fmla="*/ 317164 h 819228"/>
              <a:gd name="connsiteX684" fmla="*/ 475727 w 1018125"/>
              <a:gd name="connsiteY684" fmla="*/ 308164 h 819228"/>
              <a:gd name="connsiteX685" fmla="*/ 409052 w 1018125"/>
              <a:gd name="connsiteY685" fmla="*/ 308164 h 819228"/>
              <a:gd name="connsiteX686" fmla="*/ 418052 w 1018125"/>
              <a:gd name="connsiteY686" fmla="*/ 317164 h 819228"/>
              <a:gd name="connsiteX687" fmla="*/ 409052 w 1018125"/>
              <a:gd name="connsiteY687" fmla="*/ 326164 h 819228"/>
              <a:gd name="connsiteX688" fmla="*/ 400052 w 1018125"/>
              <a:gd name="connsiteY688" fmla="*/ 317164 h 819228"/>
              <a:gd name="connsiteX689" fmla="*/ 409052 w 1018125"/>
              <a:gd name="connsiteY689" fmla="*/ 308164 h 819228"/>
              <a:gd name="connsiteX690" fmla="*/ 342377 w 1018125"/>
              <a:gd name="connsiteY690" fmla="*/ 308164 h 819228"/>
              <a:gd name="connsiteX691" fmla="*/ 351377 w 1018125"/>
              <a:gd name="connsiteY691" fmla="*/ 317164 h 819228"/>
              <a:gd name="connsiteX692" fmla="*/ 342377 w 1018125"/>
              <a:gd name="connsiteY692" fmla="*/ 326164 h 819228"/>
              <a:gd name="connsiteX693" fmla="*/ 333377 w 1018125"/>
              <a:gd name="connsiteY693" fmla="*/ 317164 h 819228"/>
              <a:gd name="connsiteX694" fmla="*/ 342377 w 1018125"/>
              <a:gd name="connsiteY694" fmla="*/ 308164 h 819228"/>
              <a:gd name="connsiteX695" fmla="*/ 275702 w 1018125"/>
              <a:gd name="connsiteY695" fmla="*/ 308164 h 819228"/>
              <a:gd name="connsiteX696" fmla="*/ 284702 w 1018125"/>
              <a:gd name="connsiteY696" fmla="*/ 317164 h 819228"/>
              <a:gd name="connsiteX697" fmla="*/ 275702 w 1018125"/>
              <a:gd name="connsiteY697" fmla="*/ 326164 h 819228"/>
              <a:gd name="connsiteX698" fmla="*/ 266702 w 1018125"/>
              <a:gd name="connsiteY698" fmla="*/ 317164 h 819228"/>
              <a:gd name="connsiteX699" fmla="*/ 275702 w 1018125"/>
              <a:gd name="connsiteY699" fmla="*/ 308164 h 819228"/>
              <a:gd name="connsiteX700" fmla="*/ 209027 w 1018125"/>
              <a:gd name="connsiteY700" fmla="*/ 308164 h 819228"/>
              <a:gd name="connsiteX701" fmla="*/ 218027 w 1018125"/>
              <a:gd name="connsiteY701" fmla="*/ 317164 h 819228"/>
              <a:gd name="connsiteX702" fmla="*/ 209027 w 1018125"/>
              <a:gd name="connsiteY702" fmla="*/ 326164 h 819228"/>
              <a:gd name="connsiteX703" fmla="*/ 200027 w 1018125"/>
              <a:gd name="connsiteY703" fmla="*/ 317164 h 819228"/>
              <a:gd name="connsiteX704" fmla="*/ 209027 w 1018125"/>
              <a:gd name="connsiteY704" fmla="*/ 308164 h 819228"/>
              <a:gd name="connsiteX705" fmla="*/ 142352 w 1018125"/>
              <a:gd name="connsiteY705" fmla="*/ 308164 h 819228"/>
              <a:gd name="connsiteX706" fmla="*/ 151352 w 1018125"/>
              <a:gd name="connsiteY706" fmla="*/ 317164 h 819228"/>
              <a:gd name="connsiteX707" fmla="*/ 142352 w 1018125"/>
              <a:gd name="connsiteY707" fmla="*/ 326164 h 819228"/>
              <a:gd name="connsiteX708" fmla="*/ 133352 w 1018125"/>
              <a:gd name="connsiteY708" fmla="*/ 317164 h 819228"/>
              <a:gd name="connsiteX709" fmla="*/ 142352 w 1018125"/>
              <a:gd name="connsiteY709" fmla="*/ 308164 h 819228"/>
              <a:gd name="connsiteX710" fmla="*/ 75677 w 1018125"/>
              <a:gd name="connsiteY710" fmla="*/ 308164 h 819228"/>
              <a:gd name="connsiteX711" fmla="*/ 84677 w 1018125"/>
              <a:gd name="connsiteY711" fmla="*/ 317164 h 819228"/>
              <a:gd name="connsiteX712" fmla="*/ 75677 w 1018125"/>
              <a:gd name="connsiteY712" fmla="*/ 326164 h 819228"/>
              <a:gd name="connsiteX713" fmla="*/ 66677 w 1018125"/>
              <a:gd name="connsiteY713" fmla="*/ 317164 h 819228"/>
              <a:gd name="connsiteX714" fmla="*/ 75677 w 1018125"/>
              <a:gd name="connsiteY714" fmla="*/ 308164 h 819228"/>
              <a:gd name="connsiteX715" fmla="*/ 9002 w 1018125"/>
              <a:gd name="connsiteY715" fmla="*/ 308164 h 819228"/>
              <a:gd name="connsiteX716" fmla="*/ 18002 w 1018125"/>
              <a:gd name="connsiteY716" fmla="*/ 317164 h 819228"/>
              <a:gd name="connsiteX717" fmla="*/ 9002 w 1018125"/>
              <a:gd name="connsiteY717" fmla="*/ 326164 h 819228"/>
              <a:gd name="connsiteX718" fmla="*/ 2 w 1018125"/>
              <a:gd name="connsiteY718" fmla="*/ 317164 h 819228"/>
              <a:gd name="connsiteX719" fmla="*/ 9002 w 1018125"/>
              <a:gd name="connsiteY719" fmla="*/ 308164 h 819228"/>
              <a:gd name="connsiteX720" fmla="*/ 1009125 w 1018125"/>
              <a:gd name="connsiteY720" fmla="*/ 246531 h 819228"/>
              <a:gd name="connsiteX721" fmla="*/ 1018125 w 1018125"/>
              <a:gd name="connsiteY721" fmla="*/ 255531 h 819228"/>
              <a:gd name="connsiteX722" fmla="*/ 1009125 w 1018125"/>
              <a:gd name="connsiteY722" fmla="*/ 264531 h 819228"/>
              <a:gd name="connsiteX723" fmla="*/ 1000125 w 1018125"/>
              <a:gd name="connsiteY723" fmla="*/ 255531 h 819228"/>
              <a:gd name="connsiteX724" fmla="*/ 1009125 w 1018125"/>
              <a:gd name="connsiteY724" fmla="*/ 246531 h 819228"/>
              <a:gd name="connsiteX725" fmla="*/ 942450 w 1018125"/>
              <a:gd name="connsiteY725" fmla="*/ 246531 h 819228"/>
              <a:gd name="connsiteX726" fmla="*/ 951450 w 1018125"/>
              <a:gd name="connsiteY726" fmla="*/ 255531 h 819228"/>
              <a:gd name="connsiteX727" fmla="*/ 942450 w 1018125"/>
              <a:gd name="connsiteY727" fmla="*/ 264531 h 819228"/>
              <a:gd name="connsiteX728" fmla="*/ 933450 w 1018125"/>
              <a:gd name="connsiteY728" fmla="*/ 255531 h 819228"/>
              <a:gd name="connsiteX729" fmla="*/ 942450 w 1018125"/>
              <a:gd name="connsiteY729" fmla="*/ 246531 h 819228"/>
              <a:gd name="connsiteX730" fmla="*/ 875775 w 1018125"/>
              <a:gd name="connsiteY730" fmla="*/ 246531 h 819228"/>
              <a:gd name="connsiteX731" fmla="*/ 884775 w 1018125"/>
              <a:gd name="connsiteY731" fmla="*/ 255531 h 819228"/>
              <a:gd name="connsiteX732" fmla="*/ 875775 w 1018125"/>
              <a:gd name="connsiteY732" fmla="*/ 264531 h 819228"/>
              <a:gd name="connsiteX733" fmla="*/ 866775 w 1018125"/>
              <a:gd name="connsiteY733" fmla="*/ 255531 h 819228"/>
              <a:gd name="connsiteX734" fmla="*/ 875775 w 1018125"/>
              <a:gd name="connsiteY734" fmla="*/ 246531 h 819228"/>
              <a:gd name="connsiteX735" fmla="*/ 809100 w 1018125"/>
              <a:gd name="connsiteY735" fmla="*/ 246531 h 819228"/>
              <a:gd name="connsiteX736" fmla="*/ 818100 w 1018125"/>
              <a:gd name="connsiteY736" fmla="*/ 255531 h 819228"/>
              <a:gd name="connsiteX737" fmla="*/ 809100 w 1018125"/>
              <a:gd name="connsiteY737" fmla="*/ 264531 h 819228"/>
              <a:gd name="connsiteX738" fmla="*/ 800100 w 1018125"/>
              <a:gd name="connsiteY738" fmla="*/ 255531 h 819228"/>
              <a:gd name="connsiteX739" fmla="*/ 809100 w 1018125"/>
              <a:gd name="connsiteY739" fmla="*/ 246531 h 819228"/>
              <a:gd name="connsiteX740" fmla="*/ 742425 w 1018125"/>
              <a:gd name="connsiteY740" fmla="*/ 246531 h 819228"/>
              <a:gd name="connsiteX741" fmla="*/ 751425 w 1018125"/>
              <a:gd name="connsiteY741" fmla="*/ 255531 h 819228"/>
              <a:gd name="connsiteX742" fmla="*/ 742425 w 1018125"/>
              <a:gd name="connsiteY742" fmla="*/ 264531 h 819228"/>
              <a:gd name="connsiteX743" fmla="*/ 733425 w 1018125"/>
              <a:gd name="connsiteY743" fmla="*/ 255531 h 819228"/>
              <a:gd name="connsiteX744" fmla="*/ 742425 w 1018125"/>
              <a:gd name="connsiteY744" fmla="*/ 246531 h 819228"/>
              <a:gd name="connsiteX745" fmla="*/ 675750 w 1018125"/>
              <a:gd name="connsiteY745" fmla="*/ 246531 h 819228"/>
              <a:gd name="connsiteX746" fmla="*/ 684750 w 1018125"/>
              <a:gd name="connsiteY746" fmla="*/ 255531 h 819228"/>
              <a:gd name="connsiteX747" fmla="*/ 675750 w 1018125"/>
              <a:gd name="connsiteY747" fmla="*/ 264531 h 819228"/>
              <a:gd name="connsiteX748" fmla="*/ 666750 w 1018125"/>
              <a:gd name="connsiteY748" fmla="*/ 255531 h 819228"/>
              <a:gd name="connsiteX749" fmla="*/ 675750 w 1018125"/>
              <a:gd name="connsiteY749" fmla="*/ 246531 h 819228"/>
              <a:gd name="connsiteX750" fmla="*/ 609075 w 1018125"/>
              <a:gd name="connsiteY750" fmla="*/ 246531 h 819228"/>
              <a:gd name="connsiteX751" fmla="*/ 618075 w 1018125"/>
              <a:gd name="connsiteY751" fmla="*/ 255531 h 819228"/>
              <a:gd name="connsiteX752" fmla="*/ 609075 w 1018125"/>
              <a:gd name="connsiteY752" fmla="*/ 264531 h 819228"/>
              <a:gd name="connsiteX753" fmla="*/ 600075 w 1018125"/>
              <a:gd name="connsiteY753" fmla="*/ 255531 h 819228"/>
              <a:gd name="connsiteX754" fmla="*/ 609075 w 1018125"/>
              <a:gd name="connsiteY754" fmla="*/ 246531 h 819228"/>
              <a:gd name="connsiteX755" fmla="*/ 542400 w 1018125"/>
              <a:gd name="connsiteY755" fmla="*/ 246531 h 819228"/>
              <a:gd name="connsiteX756" fmla="*/ 551400 w 1018125"/>
              <a:gd name="connsiteY756" fmla="*/ 255531 h 819228"/>
              <a:gd name="connsiteX757" fmla="*/ 542400 w 1018125"/>
              <a:gd name="connsiteY757" fmla="*/ 264531 h 819228"/>
              <a:gd name="connsiteX758" fmla="*/ 533400 w 1018125"/>
              <a:gd name="connsiteY758" fmla="*/ 255531 h 819228"/>
              <a:gd name="connsiteX759" fmla="*/ 542400 w 1018125"/>
              <a:gd name="connsiteY759" fmla="*/ 246531 h 819228"/>
              <a:gd name="connsiteX760" fmla="*/ 475727 w 1018125"/>
              <a:gd name="connsiteY760" fmla="*/ 246531 h 819228"/>
              <a:gd name="connsiteX761" fmla="*/ 484727 w 1018125"/>
              <a:gd name="connsiteY761" fmla="*/ 255531 h 819228"/>
              <a:gd name="connsiteX762" fmla="*/ 475727 w 1018125"/>
              <a:gd name="connsiteY762" fmla="*/ 264531 h 819228"/>
              <a:gd name="connsiteX763" fmla="*/ 466727 w 1018125"/>
              <a:gd name="connsiteY763" fmla="*/ 255531 h 819228"/>
              <a:gd name="connsiteX764" fmla="*/ 475727 w 1018125"/>
              <a:gd name="connsiteY764" fmla="*/ 246531 h 819228"/>
              <a:gd name="connsiteX765" fmla="*/ 409052 w 1018125"/>
              <a:gd name="connsiteY765" fmla="*/ 246531 h 819228"/>
              <a:gd name="connsiteX766" fmla="*/ 418052 w 1018125"/>
              <a:gd name="connsiteY766" fmla="*/ 255531 h 819228"/>
              <a:gd name="connsiteX767" fmla="*/ 409052 w 1018125"/>
              <a:gd name="connsiteY767" fmla="*/ 264531 h 819228"/>
              <a:gd name="connsiteX768" fmla="*/ 400052 w 1018125"/>
              <a:gd name="connsiteY768" fmla="*/ 255531 h 819228"/>
              <a:gd name="connsiteX769" fmla="*/ 409052 w 1018125"/>
              <a:gd name="connsiteY769" fmla="*/ 246531 h 819228"/>
              <a:gd name="connsiteX770" fmla="*/ 342377 w 1018125"/>
              <a:gd name="connsiteY770" fmla="*/ 246531 h 819228"/>
              <a:gd name="connsiteX771" fmla="*/ 351377 w 1018125"/>
              <a:gd name="connsiteY771" fmla="*/ 255531 h 819228"/>
              <a:gd name="connsiteX772" fmla="*/ 342377 w 1018125"/>
              <a:gd name="connsiteY772" fmla="*/ 264531 h 819228"/>
              <a:gd name="connsiteX773" fmla="*/ 333377 w 1018125"/>
              <a:gd name="connsiteY773" fmla="*/ 255531 h 819228"/>
              <a:gd name="connsiteX774" fmla="*/ 342377 w 1018125"/>
              <a:gd name="connsiteY774" fmla="*/ 246531 h 819228"/>
              <a:gd name="connsiteX775" fmla="*/ 275703 w 1018125"/>
              <a:gd name="connsiteY775" fmla="*/ 246531 h 819228"/>
              <a:gd name="connsiteX776" fmla="*/ 284702 w 1018125"/>
              <a:gd name="connsiteY776" fmla="*/ 255531 h 819228"/>
              <a:gd name="connsiteX777" fmla="*/ 275703 w 1018125"/>
              <a:gd name="connsiteY777" fmla="*/ 264531 h 819228"/>
              <a:gd name="connsiteX778" fmla="*/ 266703 w 1018125"/>
              <a:gd name="connsiteY778" fmla="*/ 255531 h 819228"/>
              <a:gd name="connsiteX779" fmla="*/ 275703 w 1018125"/>
              <a:gd name="connsiteY779" fmla="*/ 246531 h 819228"/>
              <a:gd name="connsiteX780" fmla="*/ 209027 w 1018125"/>
              <a:gd name="connsiteY780" fmla="*/ 246531 h 819228"/>
              <a:gd name="connsiteX781" fmla="*/ 218027 w 1018125"/>
              <a:gd name="connsiteY781" fmla="*/ 255531 h 819228"/>
              <a:gd name="connsiteX782" fmla="*/ 209027 w 1018125"/>
              <a:gd name="connsiteY782" fmla="*/ 264531 h 819228"/>
              <a:gd name="connsiteX783" fmla="*/ 200027 w 1018125"/>
              <a:gd name="connsiteY783" fmla="*/ 255531 h 819228"/>
              <a:gd name="connsiteX784" fmla="*/ 209027 w 1018125"/>
              <a:gd name="connsiteY784" fmla="*/ 246531 h 819228"/>
              <a:gd name="connsiteX785" fmla="*/ 142352 w 1018125"/>
              <a:gd name="connsiteY785" fmla="*/ 246531 h 819228"/>
              <a:gd name="connsiteX786" fmla="*/ 151352 w 1018125"/>
              <a:gd name="connsiteY786" fmla="*/ 255531 h 819228"/>
              <a:gd name="connsiteX787" fmla="*/ 142352 w 1018125"/>
              <a:gd name="connsiteY787" fmla="*/ 264531 h 819228"/>
              <a:gd name="connsiteX788" fmla="*/ 133352 w 1018125"/>
              <a:gd name="connsiteY788" fmla="*/ 255531 h 819228"/>
              <a:gd name="connsiteX789" fmla="*/ 142352 w 1018125"/>
              <a:gd name="connsiteY789" fmla="*/ 246531 h 819228"/>
              <a:gd name="connsiteX790" fmla="*/ 75677 w 1018125"/>
              <a:gd name="connsiteY790" fmla="*/ 246531 h 819228"/>
              <a:gd name="connsiteX791" fmla="*/ 84677 w 1018125"/>
              <a:gd name="connsiteY791" fmla="*/ 255531 h 819228"/>
              <a:gd name="connsiteX792" fmla="*/ 75677 w 1018125"/>
              <a:gd name="connsiteY792" fmla="*/ 264531 h 819228"/>
              <a:gd name="connsiteX793" fmla="*/ 66677 w 1018125"/>
              <a:gd name="connsiteY793" fmla="*/ 255531 h 819228"/>
              <a:gd name="connsiteX794" fmla="*/ 75677 w 1018125"/>
              <a:gd name="connsiteY794" fmla="*/ 246531 h 819228"/>
              <a:gd name="connsiteX795" fmla="*/ 9002 w 1018125"/>
              <a:gd name="connsiteY795" fmla="*/ 246531 h 819228"/>
              <a:gd name="connsiteX796" fmla="*/ 18002 w 1018125"/>
              <a:gd name="connsiteY796" fmla="*/ 255531 h 819228"/>
              <a:gd name="connsiteX797" fmla="*/ 9002 w 1018125"/>
              <a:gd name="connsiteY797" fmla="*/ 264531 h 819228"/>
              <a:gd name="connsiteX798" fmla="*/ 2 w 1018125"/>
              <a:gd name="connsiteY798" fmla="*/ 255531 h 819228"/>
              <a:gd name="connsiteX799" fmla="*/ 9002 w 1018125"/>
              <a:gd name="connsiteY799" fmla="*/ 246531 h 819228"/>
              <a:gd name="connsiteX800" fmla="*/ 1009125 w 1018125"/>
              <a:gd name="connsiteY800" fmla="*/ 184899 h 819228"/>
              <a:gd name="connsiteX801" fmla="*/ 1018125 w 1018125"/>
              <a:gd name="connsiteY801" fmla="*/ 193899 h 819228"/>
              <a:gd name="connsiteX802" fmla="*/ 1009125 w 1018125"/>
              <a:gd name="connsiteY802" fmla="*/ 202899 h 819228"/>
              <a:gd name="connsiteX803" fmla="*/ 1000125 w 1018125"/>
              <a:gd name="connsiteY803" fmla="*/ 193899 h 819228"/>
              <a:gd name="connsiteX804" fmla="*/ 1009125 w 1018125"/>
              <a:gd name="connsiteY804" fmla="*/ 184899 h 819228"/>
              <a:gd name="connsiteX805" fmla="*/ 942450 w 1018125"/>
              <a:gd name="connsiteY805" fmla="*/ 184899 h 819228"/>
              <a:gd name="connsiteX806" fmla="*/ 951450 w 1018125"/>
              <a:gd name="connsiteY806" fmla="*/ 193899 h 819228"/>
              <a:gd name="connsiteX807" fmla="*/ 942450 w 1018125"/>
              <a:gd name="connsiteY807" fmla="*/ 202899 h 819228"/>
              <a:gd name="connsiteX808" fmla="*/ 933450 w 1018125"/>
              <a:gd name="connsiteY808" fmla="*/ 193899 h 819228"/>
              <a:gd name="connsiteX809" fmla="*/ 942450 w 1018125"/>
              <a:gd name="connsiteY809" fmla="*/ 184899 h 819228"/>
              <a:gd name="connsiteX810" fmla="*/ 875775 w 1018125"/>
              <a:gd name="connsiteY810" fmla="*/ 184899 h 819228"/>
              <a:gd name="connsiteX811" fmla="*/ 884775 w 1018125"/>
              <a:gd name="connsiteY811" fmla="*/ 193899 h 819228"/>
              <a:gd name="connsiteX812" fmla="*/ 875775 w 1018125"/>
              <a:gd name="connsiteY812" fmla="*/ 202899 h 819228"/>
              <a:gd name="connsiteX813" fmla="*/ 866775 w 1018125"/>
              <a:gd name="connsiteY813" fmla="*/ 193899 h 819228"/>
              <a:gd name="connsiteX814" fmla="*/ 875775 w 1018125"/>
              <a:gd name="connsiteY814" fmla="*/ 184899 h 819228"/>
              <a:gd name="connsiteX815" fmla="*/ 809100 w 1018125"/>
              <a:gd name="connsiteY815" fmla="*/ 184899 h 819228"/>
              <a:gd name="connsiteX816" fmla="*/ 818100 w 1018125"/>
              <a:gd name="connsiteY816" fmla="*/ 193899 h 819228"/>
              <a:gd name="connsiteX817" fmla="*/ 809100 w 1018125"/>
              <a:gd name="connsiteY817" fmla="*/ 202899 h 819228"/>
              <a:gd name="connsiteX818" fmla="*/ 800100 w 1018125"/>
              <a:gd name="connsiteY818" fmla="*/ 193899 h 819228"/>
              <a:gd name="connsiteX819" fmla="*/ 809100 w 1018125"/>
              <a:gd name="connsiteY819" fmla="*/ 184899 h 819228"/>
              <a:gd name="connsiteX820" fmla="*/ 742425 w 1018125"/>
              <a:gd name="connsiteY820" fmla="*/ 184899 h 819228"/>
              <a:gd name="connsiteX821" fmla="*/ 751425 w 1018125"/>
              <a:gd name="connsiteY821" fmla="*/ 193899 h 819228"/>
              <a:gd name="connsiteX822" fmla="*/ 742425 w 1018125"/>
              <a:gd name="connsiteY822" fmla="*/ 202899 h 819228"/>
              <a:gd name="connsiteX823" fmla="*/ 733425 w 1018125"/>
              <a:gd name="connsiteY823" fmla="*/ 193899 h 819228"/>
              <a:gd name="connsiteX824" fmla="*/ 742425 w 1018125"/>
              <a:gd name="connsiteY824" fmla="*/ 184899 h 819228"/>
              <a:gd name="connsiteX825" fmla="*/ 675750 w 1018125"/>
              <a:gd name="connsiteY825" fmla="*/ 184899 h 819228"/>
              <a:gd name="connsiteX826" fmla="*/ 684750 w 1018125"/>
              <a:gd name="connsiteY826" fmla="*/ 193899 h 819228"/>
              <a:gd name="connsiteX827" fmla="*/ 675750 w 1018125"/>
              <a:gd name="connsiteY827" fmla="*/ 202899 h 819228"/>
              <a:gd name="connsiteX828" fmla="*/ 666750 w 1018125"/>
              <a:gd name="connsiteY828" fmla="*/ 193899 h 819228"/>
              <a:gd name="connsiteX829" fmla="*/ 675750 w 1018125"/>
              <a:gd name="connsiteY829" fmla="*/ 184899 h 819228"/>
              <a:gd name="connsiteX830" fmla="*/ 609075 w 1018125"/>
              <a:gd name="connsiteY830" fmla="*/ 184899 h 819228"/>
              <a:gd name="connsiteX831" fmla="*/ 618075 w 1018125"/>
              <a:gd name="connsiteY831" fmla="*/ 193899 h 819228"/>
              <a:gd name="connsiteX832" fmla="*/ 609075 w 1018125"/>
              <a:gd name="connsiteY832" fmla="*/ 202899 h 819228"/>
              <a:gd name="connsiteX833" fmla="*/ 600075 w 1018125"/>
              <a:gd name="connsiteY833" fmla="*/ 193899 h 819228"/>
              <a:gd name="connsiteX834" fmla="*/ 609075 w 1018125"/>
              <a:gd name="connsiteY834" fmla="*/ 184899 h 819228"/>
              <a:gd name="connsiteX835" fmla="*/ 542400 w 1018125"/>
              <a:gd name="connsiteY835" fmla="*/ 184899 h 819228"/>
              <a:gd name="connsiteX836" fmla="*/ 551400 w 1018125"/>
              <a:gd name="connsiteY836" fmla="*/ 193899 h 819228"/>
              <a:gd name="connsiteX837" fmla="*/ 542400 w 1018125"/>
              <a:gd name="connsiteY837" fmla="*/ 202899 h 819228"/>
              <a:gd name="connsiteX838" fmla="*/ 533400 w 1018125"/>
              <a:gd name="connsiteY838" fmla="*/ 193899 h 819228"/>
              <a:gd name="connsiteX839" fmla="*/ 542400 w 1018125"/>
              <a:gd name="connsiteY839" fmla="*/ 184899 h 819228"/>
              <a:gd name="connsiteX840" fmla="*/ 475727 w 1018125"/>
              <a:gd name="connsiteY840" fmla="*/ 184899 h 819228"/>
              <a:gd name="connsiteX841" fmla="*/ 484728 w 1018125"/>
              <a:gd name="connsiteY841" fmla="*/ 193899 h 819228"/>
              <a:gd name="connsiteX842" fmla="*/ 475727 w 1018125"/>
              <a:gd name="connsiteY842" fmla="*/ 202899 h 819228"/>
              <a:gd name="connsiteX843" fmla="*/ 466728 w 1018125"/>
              <a:gd name="connsiteY843" fmla="*/ 193899 h 819228"/>
              <a:gd name="connsiteX844" fmla="*/ 475727 w 1018125"/>
              <a:gd name="connsiteY844" fmla="*/ 184899 h 819228"/>
              <a:gd name="connsiteX845" fmla="*/ 409052 w 1018125"/>
              <a:gd name="connsiteY845" fmla="*/ 184899 h 819228"/>
              <a:gd name="connsiteX846" fmla="*/ 418052 w 1018125"/>
              <a:gd name="connsiteY846" fmla="*/ 193899 h 819228"/>
              <a:gd name="connsiteX847" fmla="*/ 409052 w 1018125"/>
              <a:gd name="connsiteY847" fmla="*/ 202899 h 819228"/>
              <a:gd name="connsiteX848" fmla="*/ 400052 w 1018125"/>
              <a:gd name="connsiteY848" fmla="*/ 193899 h 819228"/>
              <a:gd name="connsiteX849" fmla="*/ 409052 w 1018125"/>
              <a:gd name="connsiteY849" fmla="*/ 184899 h 819228"/>
              <a:gd name="connsiteX850" fmla="*/ 342377 w 1018125"/>
              <a:gd name="connsiteY850" fmla="*/ 184899 h 819228"/>
              <a:gd name="connsiteX851" fmla="*/ 351378 w 1018125"/>
              <a:gd name="connsiteY851" fmla="*/ 193899 h 819228"/>
              <a:gd name="connsiteX852" fmla="*/ 342377 w 1018125"/>
              <a:gd name="connsiteY852" fmla="*/ 202899 h 819228"/>
              <a:gd name="connsiteX853" fmla="*/ 333377 w 1018125"/>
              <a:gd name="connsiteY853" fmla="*/ 193899 h 819228"/>
              <a:gd name="connsiteX854" fmla="*/ 342377 w 1018125"/>
              <a:gd name="connsiteY854" fmla="*/ 184899 h 819228"/>
              <a:gd name="connsiteX855" fmla="*/ 275703 w 1018125"/>
              <a:gd name="connsiteY855" fmla="*/ 184899 h 819228"/>
              <a:gd name="connsiteX856" fmla="*/ 284702 w 1018125"/>
              <a:gd name="connsiteY856" fmla="*/ 193899 h 819228"/>
              <a:gd name="connsiteX857" fmla="*/ 275703 w 1018125"/>
              <a:gd name="connsiteY857" fmla="*/ 202899 h 819228"/>
              <a:gd name="connsiteX858" fmla="*/ 266703 w 1018125"/>
              <a:gd name="connsiteY858" fmla="*/ 193899 h 819228"/>
              <a:gd name="connsiteX859" fmla="*/ 275703 w 1018125"/>
              <a:gd name="connsiteY859" fmla="*/ 184899 h 819228"/>
              <a:gd name="connsiteX860" fmla="*/ 209028 w 1018125"/>
              <a:gd name="connsiteY860" fmla="*/ 184899 h 819228"/>
              <a:gd name="connsiteX861" fmla="*/ 218028 w 1018125"/>
              <a:gd name="connsiteY861" fmla="*/ 193899 h 819228"/>
              <a:gd name="connsiteX862" fmla="*/ 209028 w 1018125"/>
              <a:gd name="connsiteY862" fmla="*/ 202899 h 819228"/>
              <a:gd name="connsiteX863" fmla="*/ 200028 w 1018125"/>
              <a:gd name="connsiteY863" fmla="*/ 193899 h 819228"/>
              <a:gd name="connsiteX864" fmla="*/ 209028 w 1018125"/>
              <a:gd name="connsiteY864" fmla="*/ 184899 h 819228"/>
              <a:gd name="connsiteX865" fmla="*/ 142353 w 1018125"/>
              <a:gd name="connsiteY865" fmla="*/ 184899 h 819228"/>
              <a:gd name="connsiteX866" fmla="*/ 151353 w 1018125"/>
              <a:gd name="connsiteY866" fmla="*/ 193899 h 819228"/>
              <a:gd name="connsiteX867" fmla="*/ 142353 w 1018125"/>
              <a:gd name="connsiteY867" fmla="*/ 202899 h 819228"/>
              <a:gd name="connsiteX868" fmla="*/ 133353 w 1018125"/>
              <a:gd name="connsiteY868" fmla="*/ 193899 h 819228"/>
              <a:gd name="connsiteX869" fmla="*/ 142353 w 1018125"/>
              <a:gd name="connsiteY869" fmla="*/ 184899 h 819228"/>
              <a:gd name="connsiteX870" fmla="*/ 75677 w 1018125"/>
              <a:gd name="connsiteY870" fmla="*/ 184899 h 819228"/>
              <a:gd name="connsiteX871" fmla="*/ 84677 w 1018125"/>
              <a:gd name="connsiteY871" fmla="*/ 193899 h 819228"/>
              <a:gd name="connsiteX872" fmla="*/ 75677 w 1018125"/>
              <a:gd name="connsiteY872" fmla="*/ 202899 h 819228"/>
              <a:gd name="connsiteX873" fmla="*/ 66677 w 1018125"/>
              <a:gd name="connsiteY873" fmla="*/ 193899 h 819228"/>
              <a:gd name="connsiteX874" fmla="*/ 75677 w 1018125"/>
              <a:gd name="connsiteY874" fmla="*/ 184899 h 819228"/>
              <a:gd name="connsiteX875" fmla="*/ 9003 w 1018125"/>
              <a:gd name="connsiteY875" fmla="*/ 184899 h 819228"/>
              <a:gd name="connsiteX876" fmla="*/ 18003 w 1018125"/>
              <a:gd name="connsiteY876" fmla="*/ 193899 h 819228"/>
              <a:gd name="connsiteX877" fmla="*/ 9003 w 1018125"/>
              <a:gd name="connsiteY877" fmla="*/ 202899 h 819228"/>
              <a:gd name="connsiteX878" fmla="*/ 3 w 1018125"/>
              <a:gd name="connsiteY878" fmla="*/ 193899 h 819228"/>
              <a:gd name="connsiteX879" fmla="*/ 9003 w 1018125"/>
              <a:gd name="connsiteY879" fmla="*/ 184899 h 819228"/>
              <a:gd name="connsiteX880" fmla="*/ 1009125 w 1018125"/>
              <a:gd name="connsiteY880" fmla="*/ 123266 h 819228"/>
              <a:gd name="connsiteX881" fmla="*/ 1018125 w 1018125"/>
              <a:gd name="connsiteY881" fmla="*/ 132266 h 819228"/>
              <a:gd name="connsiteX882" fmla="*/ 1009125 w 1018125"/>
              <a:gd name="connsiteY882" fmla="*/ 141266 h 819228"/>
              <a:gd name="connsiteX883" fmla="*/ 1000125 w 1018125"/>
              <a:gd name="connsiteY883" fmla="*/ 132266 h 819228"/>
              <a:gd name="connsiteX884" fmla="*/ 1009125 w 1018125"/>
              <a:gd name="connsiteY884" fmla="*/ 123266 h 819228"/>
              <a:gd name="connsiteX885" fmla="*/ 942450 w 1018125"/>
              <a:gd name="connsiteY885" fmla="*/ 123266 h 819228"/>
              <a:gd name="connsiteX886" fmla="*/ 951450 w 1018125"/>
              <a:gd name="connsiteY886" fmla="*/ 132266 h 819228"/>
              <a:gd name="connsiteX887" fmla="*/ 942450 w 1018125"/>
              <a:gd name="connsiteY887" fmla="*/ 141266 h 819228"/>
              <a:gd name="connsiteX888" fmla="*/ 933450 w 1018125"/>
              <a:gd name="connsiteY888" fmla="*/ 132266 h 819228"/>
              <a:gd name="connsiteX889" fmla="*/ 942450 w 1018125"/>
              <a:gd name="connsiteY889" fmla="*/ 123266 h 819228"/>
              <a:gd name="connsiteX890" fmla="*/ 875775 w 1018125"/>
              <a:gd name="connsiteY890" fmla="*/ 123266 h 819228"/>
              <a:gd name="connsiteX891" fmla="*/ 884775 w 1018125"/>
              <a:gd name="connsiteY891" fmla="*/ 132266 h 819228"/>
              <a:gd name="connsiteX892" fmla="*/ 875775 w 1018125"/>
              <a:gd name="connsiteY892" fmla="*/ 141266 h 819228"/>
              <a:gd name="connsiteX893" fmla="*/ 866775 w 1018125"/>
              <a:gd name="connsiteY893" fmla="*/ 132266 h 819228"/>
              <a:gd name="connsiteX894" fmla="*/ 875775 w 1018125"/>
              <a:gd name="connsiteY894" fmla="*/ 123266 h 819228"/>
              <a:gd name="connsiteX895" fmla="*/ 809100 w 1018125"/>
              <a:gd name="connsiteY895" fmla="*/ 123266 h 819228"/>
              <a:gd name="connsiteX896" fmla="*/ 818100 w 1018125"/>
              <a:gd name="connsiteY896" fmla="*/ 132266 h 819228"/>
              <a:gd name="connsiteX897" fmla="*/ 809100 w 1018125"/>
              <a:gd name="connsiteY897" fmla="*/ 141266 h 819228"/>
              <a:gd name="connsiteX898" fmla="*/ 800100 w 1018125"/>
              <a:gd name="connsiteY898" fmla="*/ 132266 h 819228"/>
              <a:gd name="connsiteX899" fmla="*/ 809100 w 1018125"/>
              <a:gd name="connsiteY899" fmla="*/ 123266 h 819228"/>
              <a:gd name="connsiteX900" fmla="*/ 742425 w 1018125"/>
              <a:gd name="connsiteY900" fmla="*/ 123266 h 819228"/>
              <a:gd name="connsiteX901" fmla="*/ 751425 w 1018125"/>
              <a:gd name="connsiteY901" fmla="*/ 132266 h 819228"/>
              <a:gd name="connsiteX902" fmla="*/ 742425 w 1018125"/>
              <a:gd name="connsiteY902" fmla="*/ 141266 h 819228"/>
              <a:gd name="connsiteX903" fmla="*/ 733425 w 1018125"/>
              <a:gd name="connsiteY903" fmla="*/ 132266 h 819228"/>
              <a:gd name="connsiteX904" fmla="*/ 742425 w 1018125"/>
              <a:gd name="connsiteY904" fmla="*/ 123266 h 819228"/>
              <a:gd name="connsiteX905" fmla="*/ 675750 w 1018125"/>
              <a:gd name="connsiteY905" fmla="*/ 123266 h 819228"/>
              <a:gd name="connsiteX906" fmla="*/ 684750 w 1018125"/>
              <a:gd name="connsiteY906" fmla="*/ 132266 h 819228"/>
              <a:gd name="connsiteX907" fmla="*/ 675750 w 1018125"/>
              <a:gd name="connsiteY907" fmla="*/ 141266 h 819228"/>
              <a:gd name="connsiteX908" fmla="*/ 666750 w 1018125"/>
              <a:gd name="connsiteY908" fmla="*/ 132266 h 819228"/>
              <a:gd name="connsiteX909" fmla="*/ 675750 w 1018125"/>
              <a:gd name="connsiteY909" fmla="*/ 123266 h 819228"/>
              <a:gd name="connsiteX910" fmla="*/ 609075 w 1018125"/>
              <a:gd name="connsiteY910" fmla="*/ 123266 h 819228"/>
              <a:gd name="connsiteX911" fmla="*/ 618075 w 1018125"/>
              <a:gd name="connsiteY911" fmla="*/ 132266 h 819228"/>
              <a:gd name="connsiteX912" fmla="*/ 609075 w 1018125"/>
              <a:gd name="connsiteY912" fmla="*/ 141266 h 819228"/>
              <a:gd name="connsiteX913" fmla="*/ 600075 w 1018125"/>
              <a:gd name="connsiteY913" fmla="*/ 132266 h 819228"/>
              <a:gd name="connsiteX914" fmla="*/ 609075 w 1018125"/>
              <a:gd name="connsiteY914" fmla="*/ 123266 h 819228"/>
              <a:gd name="connsiteX915" fmla="*/ 542400 w 1018125"/>
              <a:gd name="connsiteY915" fmla="*/ 123266 h 819228"/>
              <a:gd name="connsiteX916" fmla="*/ 551400 w 1018125"/>
              <a:gd name="connsiteY916" fmla="*/ 132266 h 819228"/>
              <a:gd name="connsiteX917" fmla="*/ 542400 w 1018125"/>
              <a:gd name="connsiteY917" fmla="*/ 141266 h 819228"/>
              <a:gd name="connsiteX918" fmla="*/ 533400 w 1018125"/>
              <a:gd name="connsiteY918" fmla="*/ 132266 h 819228"/>
              <a:gd name="connsiteX919" fmla="*/ 542400 w 1018125"/>
              <a:gd name="connsiteY919" fmla="*/ 123266 h 819228"/>
              <a:gd name="connsiteX920" fmla="*/ 475728 w 1018125"/>
              <a:gd name="connsiteY920" fmla="*/ 123266 h 819228"/>
              <a:gd name="connsiteX921" fmla="*/ 484728 w 1018125"/>
              <a:gd name="connsiteY921" fmla="*/ 132266 h 819228"/>
              <a:gd name="connsiteX922" fmla="*/ 475728 w 1018125"/>
              <a:gd name="connsiteY922" fmla="*/ 141266 h 819228"/>
              <a:gd name="connsiteX923" fmla="*/ 466728 w 1018125"/>
              <a:gd name="connsiteY923" fmla="*/ 132266 h 819228"/>
              <a:gd name="connsiteX924" fmla="*/ 475728 w 1018125"/>
              <a:gd name="connsiteY924" fmla="*/ 123266 h 819228"/>
              <a:gd name="connsiteX925" fmla="*/ 409053 w 1018125"/>
              <a:gd name="connsiteY925" fmla="*/ 123266 h 819228"/>
              <a:gd name="connsiteX926" fmla="*/ 418053 w 1018125"/>
              <a:gd name="connsiteY926" fmla="*/ 132266 h 819228"/>
              <a:gd name="connsiteX927" fmla="*/ 409053 w 1018125"/>
              <a:gd name="connsiteY927" fmla="*/ 141266 h 819228"/>
              <a:gd name="connsiteX928" fmla="*/ 400053 w 1018125"/>
              <a:gd name="connsiteY928" fmla="*/ 132266 h 819228"/>
              <a:gd name="connsiteX929" fmla="*/ 409053 w 1018125"/>
              <a:gd name="connsiteY929" fmla="*/ 123266 h 819228"/>
              <a:gd name="connsiteX930" fmla="*/ 342378 w 1018125"/>
              <a:gd name="connsiteY930" fmla="*/ 123266 h 819228"/>
              <a:gd name="connsiteX931" fmla="*/ 351378 w 1018125"/>
              <a:gd name="connsiteY931" fmla="*/ 132266 h 819228"/>
              <a:gd name="connsiteX932" fmla="*/ 342378 w 1018125"/>
              <a:gd name="connsiteY932" fmla="*/ 141266 h 819228"/>
              <a:gd name="connsiteX933" fmla="*/ 333378 w 1018125"/>
              <a:gd name="connsiteY933" fmla="*/ 132266 h 819228"/>
              <a:gd name="connsiteX934" fmla="*/ 342378 w 1018125"/>
              <a:gd name="connsiteY934" fmla="*/ 123266 h 819228"/>
              <a:gd name="connsiteX935" fmla="*/ 275703 w 1018125"/>
              <a:gd name="connsiteY935" fmla="*/ 123266 h 819228"/>
              <a:gd name="connsiteX936" fmla="*/ 284702 w 1018125"/>
              <a:gd name="connsiteY936" fmla="*/ 132266 h 819228"/>
              <a:gd name="connsiteX937" fmla="*/ 275703 w 1018125"/>
              <a:gd name="connsiteY937" fmla="*/ 141266 h 819228"/>
              <a:gd name="connsiteX938" fmla="*/ 266703 w 1018125"/>
              <a:gd name="connsiteY938" fmla="*/ 132266 h 819228"/>
              <a:gd name="connsiteX939" fmla="*/ 275703 w 1018125"/>
              <a:gd name="connsiteY939" fmla="*/ 123266 h 819228"/>
              <a:gd name="connsiteX940" fmla="*/ 209028 w 1018125"/>
              <a:gd name="connsiteY940" fmla="*/ 123266 h 819228"/>
              <a:gd name="connsiteX941" fmla="*/ 218028 w 1018125"/>
              <a:gd name="connsiteY941" fmla="*/ 132266 h 819228"/>
              <a:gd name="connsiteX942" fmla="*/ 209028 w 1018125"/>
              <a:gd name="connsiteY942" fmla="*/ 141266 h 819228"/>
              <a:gd name="connsiteX943" fmla="*/ 200028 w 1018125"/>
              <a:gd name="connsiteY943" fmla="*/ 132266 h 819228"/>
              <a:gd name="connsiteX944" fmla="*/ 209028 w 1018125"/>
              <a:gd name="connsiteY944" fmla="*/ 123266 h 819228"/>
              <a:gd name="connsiteX945" fmla="*/ 142353 w 1018125"/>
              <a:gd name="connsiteY945" fmla="*/ 123266 h 819228"/>
              <a:gd name="connsiteX946" fmla="*/ 151353 w 1018125"/>
              <a:gd name="connsiteY946" fmla="*/ 132266 h 819228"/>
              <a:gd name="connsiteX947" fmla="*/ 142353 w 1018125"/>
              <a:gd name="connsiteY947" fmla="*/ 141266 h 819228"/>
              <a:gd name="connsiteX948" fmla="*/ 133353 w 1018125"/>
              <a:gd name="connsiteY948" fmla="*/ 132266 h 819228"/>
              <a:gd name="connsiteX949" fmla="*/ 142353 w 1018125"/>
              <a:gd name="connsiteY949" fmla="*/ 123266 h 819228"/>
              <a:gd name="connsiteX950" fmla="*/ 75678 w 1018125"/>
              <a:gd name="connsiteY950" fmla="*/ 123266 h 819228"/>
              <a:gd name="connsiteX951" fmla="*/ 84678 w 1018125"/>
              <a:gd name="connsiteY951" fmla="*/ 132266 h 819228"/>
              <a:gd name="connsiteX952" fmla="*/ 75678 w 1018125"/>
              <a:gd name="connsiteY952" fmla="*/ 141266 h 819228"/>
              <a:gd name="connsiteX953" fmla="*/ 66678 w 1018125"/>
              <a:gd name="connsiteY953" fmla="*/ 132266 h 819228"/>
              <a:gd name="connsiteX954" fmla="*/ 75678 w 1018125"/>
              <a:gd name="connsiteY954" fmla="*/ 123266 h 819228"/>
              <a:gd name="connsiteX955" fmla="*/ 9003 w 1018125"/>
              <a:gd name="connsiteY955" fmla="*/ 123266 h 819228"/>
              <a:gd name="connsiteX956" fmla="*/ 18003 w 1018125"/>
              <a:gd name="connsiteY956" fmla="*/ 132266 h 819228"/>
              <a:gd name="connsiteX957" fmla="*/ 9003 w 1018125"/>
              <a:gd name="connsiteY957" fmla="*/ 141266 h 819228"/>
              <a:gd name="connsiteX958" fmla="*/ 3 w 1018125"/>
              <a:gd name="connsiteY958" fmla="*/ 132266 h 819228"/>
              <a:gd name="connsiteX959" fmla="*/ 9003 w 1018125"/>
              <a:gd name="connsiteY959" fmla="*/ 123266 h 819228"/>
              <a:gd name="connsiteX960" fmla="*/ 1009125 w 1018125"/>
              <a:gd name="connsiteY960" fmla="*/ 61633 h 819228"/>
              <a:gd name="connsiteX961" fmla="*/ 1018125 w 1018125"/>
              <a:gd name="connsiteY961" fmla="*/ 70633 h 819228"/>
              <a:gd name="connsiteX962" fmla="*/ 1009125 w 1018125"/>
              <a:gd name="connsiteY962" fmla="*/ 79633 h 819228"/>
              <a:gd name="connsiteX963" fmla="*/ 1000125 w 1018125"/>
              <a:gd name="connsiteY963" fmla="*/ 70633 h 819228"/>
              <a:gd name="connsiteX964" fmla="*/ 1009125 w 1018125"/>
              <a:gd name="connsiteY964" fmla="*/ 61633 h 819228"/>
              <a:gd name="connsiteX965" fmla="*/ 942450 w 1018125"/>
              <a:gd name="connsiteY965" fmla="*/ 61633 h 819228"/>
              <a:gd name="connsiteX966" fmla="*/ 951450 w 1018125"/>
              <a:gd name="connsiteY966" fmla="*/ 70633 h 819228"/>
              <a:gd name="connsiteX967" fmla="*/ 942450 w 1018125"/>
              <a:gd name="connsiteY967" fmla="*/ 79633 h 819228"/>
              <a:gd name="connsiteX968" fmla="*/ 933450 w 1018125"/>
              <a:gd name="connsiteY968" fmla="*/ 70633 h 819228"/>
              <a:gd name="connsiteX969" fmla="*/ 942450 w 1018125"/>
              <a:gd name="connsiteY969" fmla="*/ 61633 h 819228"/>
              <a:gd name="connsiteX970" fmla="*/ 875775 w 1018125"/>
              <a:gd name="connsiteY970" fmla="*/ 61633 h 819228"/>
              <a:gd name="connsiteX971" fmla="*/ 884775 w 1018125"/>
              <a:gd name="connsiteY971" fmla="*/ 70633 h 819228"/>
              <a:gd name="connsiteX972" fmla="*/ 875775 w 1018125"/>
              <a:gd name="connsiteY972" fmla="*/ 79633 h 819228"/>
              <a:gd name="connsiteX973" fmla="*/ 866775 w 1018125"/>
              <a:gd name="connsiteY973" fmla="*/ 70633 h 819228"/>
              <a:gd name="connsiteX974" fmla="*/ 875775 w 1018125"/>
              <a:gd name="connsiteY974" fmla="*/ 61633 h 819228"/>
              <a:gd name="connsiteX975" fmla="*/ 809100 w 1018125"/>
              <a:gd name="connsiteY975" fmla="*/ 61633 h 819228"/>
              <a:gd name="connsiteX976" fmla="*/ 818100 w 1018125"/>
              <a:gd name="connsiteY976" fmla="*/ 70633 h 819228"/>
              <a:gd name="connsiteX977" fmla="*/ 809100 w 1018125"/>
              <a:gd name="connsiteY977" fmla="*/ 79633 h 819228"/>
              <a:gd name="connsiteX978" fmla="*/ 800100 w 1018125"/>
              <a:gd name="connsiteY978" fmla="*/ 70633 h 819228"/>
              <a:gd name="connsiteX979" fmla="*/ 809100 w 1018125"/>
              <a:gd name="connsiteY979" fmla="*/ 61633 h 819228"/>
              <a:gd name="connsiteX980" fmla="*/ 742425 w 1018125"/>
              <a:gd name="connsiteY980" fmla="*/ 61633 h 819228"/>
              <a:gd name="connsiteX981" fmla="*/ 751425 w 1018125"/>
              <a:gd name="connsiteY981" fmla="*/ 70633 h 819228"/>
              <a:gd name="connsiteX982" fmla="*/ 742425 w 1018125"/>
              <a:gd name="connsiteY982" fmla="*/ 79633 h 819228"/>
              <a:gd name="connsiteX983" fmla="*/ 733425 w 1018125"/>
              <a:gd name="connsiteY983" fmla="*/ 70633 h 819228"/>
              <a:gd name="connsiteX984" fmla="*/ 742425 w 1018125"/>
              <a:gd name="connsiteY984" fmla="*/ 61633 h 819228"/>
              <a:gd name="connsiteX985" fmla="*/ 675750 w 1018125"/>
              <a:gd name="connsiteY985" fmla="*/ 61633 h 819228"/>
              <a:gd name="connsiteX986" fmla="*/ 684750 w 1018125"/>
              <a:gd name="connsiteY986" fmla="*/ 70633 h 819228"/>
              <a:gd name="connsiteX987" fmla="*/ 675750 w 1018125"/>
              <a:gd name="connsiteY987" fmla="*/ 79633 h 819228"/>
              <a:gd name="connsiteX988" fmla="*/ 666750 w 1018125"/>
              <a:gd name="connsiteY988" fmla="*/ 70633 h 819228"/>
              <a:gd name="connsiteX989" fmla="*/ 675750 w 1018125"/>
              <a:gd name="connsiteY989" fmla="*/ 61633 h 819228"/>
              <a:gd name="connsiteX990" fmla="*/ 609075 w 1018125"/>
              <a:gd name="connsiteY990" fmla="*/ 61633 h 819228"/>
              <a:gd name="connsiteX991" fmla="*/ 618075 w 1018125"/>
              <a:gd name="connsiteY991" fmla="*/ 70633 h 819228"/>
              <a:gd name="connsiteX992" fmla="*/ 609075 w 1018125"/>
              <a:gd name="connsiteY992" fmla="*/ 79633 h 819228"/>
              <a:gd name="connsiteX993" fmla="*/ 600075 w 1018125"/>
              <a:gd name="connsiteY993" fmla="*/ 70633 h 819228"/>
              <a:gd name="connsiteX994" fmla="*/ 609075 w 1018125"/>
              <a:gd name="connsiteY994" fmla="*/ 61633 h 819228"/>
              <a:gd name="connsiteX995" fmla="*/ 542400 w 1018125"/>
              <a:gd name="connsiteY995" fmla="*/ 61633 h 819228"/>
              <a:gd name="connsiteX996" fmla="*/ 551400 w 1018125"/>
              <a:gd name="connsiteY996" fmla="*/ 70633 h 819228"/>
              <a:gd name="connsiteX997" fmla="*/ 542400 w 1018125"/>
              <a:gd name="connsiteY997" fmla="*/ 79633 h 819228"/>
              <a:gd name="connsiteX998" fmla="*/ 533400 w 1018125"/>
              <a:gd name="connsiteY998" fmla="*/ 70633 h 819228"/>
              <a:gd name="connsiteX999" fmla="*/ 542400 w 1018125"/>
              <a:gd name="connsiteY999" fmla="*/ 61633 h 819228"/>
              <a:gd name="connsiteX1000" fmla="*/ 475728 w 1018125"/>
              <a:gd name="connsiteY1000" fmla="*/ 61633 h 819228"/>
              <a:gd name="connsiteX1001" fmla="*/ 484728 w 1018125"/>
              <a:gd name="connsiteY1001" fmla="*/ 70633 h 819228"/>
              <a:gd name="connsiteX1002" fmla="*/ 475728 w 1018125"/>
              <a:gd name="connsiteY1002" fmla="*/ 79633 h 819228"/>
              <a:gd name="connsiteX1003" fmla="*/ 466728 w 1018125"/>
              <a:gd name="connsiteY1003" fmla="*/ 70633 h 819228"/>
              <a:gd name="connsiteX1004" fmla="*/ 475728 w 1018125"/>
              <a:gd name="connsiteY1004" fmla="*/ 61633 h 819228"/>
              <a:gd name="connsiteX1005" fmla="*/ 409053 w 1018125"/>
              <a:gd name="connsiteY1005" fmla="*/ 61633 h 819228"/>
              <a:gd name="connsiteX1006" fmla="*/ 418053 w 1018125"/>
              <a:gd name="connsiteY1006" fmla="*/ 70633 h 819228"/>
              <a:gd name="connsiteX1007" fmla="*/ 409053 w 1018125"/>
              <a:gd name="connsiteY1007" fmla="*/ 79633 h 819228"/>
              <a:gd name="connsiteX1008" fmla="*/ 400053 w 1018125"/>
              <a:gd name="connsiteY1008" fmla="*/ 70633 h 819228"/>
              <a:gd name="connsiteX1009" fmla="*/ 409053 w 1018125"/>
              <a:gd name="connsiteY1009" fmla="*/ 61633 h 819228"/>
              <a:gd name="connsiteX1010" fmla="*/ 342378 w 1018125"/>
              <a:gd name="connsiteY1010" fmla="*/ 61633 h 819228"/>
              <a:gd name="connsiteX1011" fmla="*/ 351378 w 1018125"/>
              <a:gd name="connsiteY1011" fmla="*/ 70633 h 819228"/>
              <a:gd name="connsiteX1012" fmla="*/ 342378 w 1018125"/>
              <a:gd name="connsiteY1012" fmla="*/ 79633 h 819228"/>
              <a:gd name="connsiteX1013" fmla="*/ 333378 w 1018125"/>
              <a:gd name="connsiteY1013" fmla="*/ 70633 h 819228"/>
              <a:gd name="connsiteX1014" fmla="*/ 342378 w 1018125"/>
              <a:gd name="connsiteY1014" fmla="*/ 61633 h 819228"/>
              <a:gd name="connsiteX1015" fmla="*/ 275703 w 1018125"/>
              <a:gd name="connsiteY1015" fmla="*/ 61633 h 819228"/>
              <a:gd name="connsiteX1016" fmla="*/ 284702 w 1018125"/>
              <a:gd name="connsiteY1016" fmla="*/ 70633 h 819228"/>
              <a:gd name="connsiteX1017" fmla="*/ 275703 w 1018125"/>
              <a:gd name="connsiteY1017" fmla="*/ 79633 h 819228"/>
              <a:gd name="connsiteX1018" fmla="*/ 266703 w 1018125"/>
              <a:gd name="connsiteY1018" fmla="*/ 70633 h 819228"/>
              <a:gd name="connsiteX1019" fmla="*/ 275703 w 1018125"/>
              <a:gd name="connsiteY1019" fmla="*/ 61633 h 819228"/>
              <a:gd name="connsiteX1020" fmla="*/ 209028 w 1018125"/>
              <a:gd name="connsiteY1020" fmla="*/ 61633 h 819228"/>
              <a:gd name="connsiteX1021" fmla="*/ 218028 w 1018125"/>
              <a:gd name="connsiteY1021" fmla="*/ 70633 h 819228"/>
              <a:gd name="connsiteX1022" fmla="*/ 209028 w 1018125"/>
              <a:gd name="connsiteY1022" fmla="*/ 79633 h 819228"/>
              <a:gd name="connsiteX1023" fmla="*/ 200028 w 1018125"/>
              <a:gd name="connsiteY1023" fmla="*/ 70633 h 819228"/>
              <a:gd name="connsiteX1024" fmla="*/ 209028 w 1018125"/>
              <a:gd name="connsiteY1024" fmla="*/ 61633 h 819228"/>
              <a:gd name="connsiteX1025" fmla="*/ 142353 w 1018125"/>
              <a:gd name="connsiteY1025" fmla="*/ 61633 h 819228"/>
              <a:gd name="connsiteX1026" fmla="*/ 151353 w 1018125"/>
              <a:gd name="connsiteY1026" fmla="*/ 70633 h 819228"/>
              <a:gd name="connsiteX1027" fmla="*/ 142353 w 1018125"/>
              <a:gd name="connsiteY1027" fmla="*/ 79633 h 819228"/>
              <a:gd name="connsiteX1028" fmla="*/ 133353 w 1018125"/>
              <a:gd name="connsiteY1028" fmla="*/ 70633 h 819228"/>
              <a:gd name="connsiteX1029" fmla="*/ 142353 w 1018125"/>
              <a:gd name="connsiteY1029" fmla="*/ 61633 h 819228"/>
              <a:gd name="connsiteX1030" fmla="*/ 75678 w 1018125"/>
              <a:gd name="connsiteY1030" fmla="*/ 61633 h 819228"/>
              <a:gd name="connsiteX1031" fmla="*/ 84678 w 1018125"/>
              <a:gd name="connsiteY1031" fmla="*/ 70633 h 819228"/>
              <a:gd name="connsiteX1032" fmla="*/ 75678 w 1018125"/>
              <a:gd name="connsiteY1032" fmla="*/ 79633 h 819228"/>
              <a:gd name="connsiteX1033" fmla="*/ 66678 w 1018125"/>
              <a:gd name="connsiteY1033" fmla="*/ 70633 h 819228"/>
              <a:gd name="connsiteX1034" fmla="*/ 75678 w 1018125"/>
              <a:gd name="connsiteY1034" fmla="*/ 61633 h 819228"/>
              <a:gd name="connsiteX1035" fmla="*/ 9003 w 1018125"/>
              <a:gd name="connsiteY1035" fmla="*/ 61633 h 819228"/>
              <a:gd name="connsiteX1036" fmla="*/ 18003 w 1018125"/>
              <a:gd name="connsiteY1036" fmla="*/ 70633 h 819228"/>
              <a:gd name="connsiteX1037" fmla="*/ 9003 w 1018125"/>
              <a:gd name="connsiteY1037" fmla="*/ 79633 h 819228"/>
              <a:gd name="connsiteX1038" fmla="*/ 3 w 1018125"/>
              <a:gd name="connsiteY1038" fmla="*/ 70633 h 819228"/>
              <a:gd name="connsiteX1039" fmla="*/ 9003 w 1018125"/>
              <a:gd name="connsiteY1039" fmla="*/ 61633 h 819228"/>
              <a:gd name="connsiteX1040" fmla="*/ 1009125 w 1018125"/>
              <a:gd name="connsiteY1040" fmla="*/ 0 h 819228"/>
              <a:gd name="connsiteX1041" fmla="*/ 1018125 w 1018125"/>
              <a:gd name="connsiteY1041" fmla="*/ 9000 h 819228"/>
              <a:gd name="connsiteX1042" fmla="*/ 1009125 w 1018125"/>
              <a:gd name="connsiteY1042" fmla="*/ 18000 h 819228"/>
              <a:gd name="connsiteX1043" fmla="*/ 1000125 w 1018125"/>
              <a:gd name="connsiteY1043" fmla="*/ 9000 h 819228"/>
              <a:gd name="connsiteX1044" fmla="*/ 1009125 w 1018125"/>
              <a:gd name="connsiteY1044" fmla="*/ 0 h 819228"/>
              <a:gd name="connsiteX1045" fmla="*/ 942450 w 1018125"/>
              <a:gd name="connsiteY1045" fmla="*/ 0 h 819228"/>
              <a:gd name="connsiteX1046" fmla="*/ 951450 w 1018125"/>
              <a:gd name="connsiteY1046" fmla="*/ 9000 h 819228"/>
              <a:gd name="connsiteX1047" fmla="*/ 942450 w 1018125"/>
              <a:gd name="connsiteY1047" fmla="*/ 18000 h 819228"/>
              <a:gd name="connsiteX1048" fmla="*/ 933450 w 1018125"/>
              <a:gd name="connsiteY1048" fmla="*/ 9000 h 819228"/>
              <a:gd name="connsiteX1049" fmla="*/ 942450 w 1018125"/>
              <a:gd name="connsiteY1049" fmla="*/ 0 h 819228"/>
              <a:gd name="connsiteX1050" fmla="*/ 875775 w 1018125"/>
              <a:gd name="connsiteY1050" fmla="*/ 0 h 819228"/>
              <a:gd name="connsiteX1051" fmla="*/ 884775 w 1018125"/>
              <a:gd name="connsiteY1051" fmla="*/ 9000 h 819228"/>
              <a:gd name="connsiteX1052" fmla="*/ 875775 w 1018125"/>
              <a:gd name="connsiteY1052" fmla="*/ 18000 h 819228"/>
              <a:gd name="connsiteX1053" fmla="*/ 866775 w 1018125"/>
              <a:gd name="connsiteY1053" fmla="*/ 9000 h 819228"/>
              <a:gd name="connsiteX1054" fmla="*/ 875775 w 1018125"/>
              <a:gd name="connsiteY1054" fmla="*/ 0 h 819228"/>
              <a:gd name="connsiteX1055" fmla="*/ 809100 w 1018125"/>
              <a:gd name="connsiteY1055" fmla="*/ 0 h 819228"/>
              <a:gd name="connsiteX1056" fmla="*/ 818100 w 1018125"/>
              <a:gd name="connsiteY1056" fmla="*/ 9000 h 819228"/>
              <a:gd name="connsiteX1057" fmla="*/ 809100 w 1018125"/>
              <a:gd name="connsiteY1057" fmla="*/ 18000 h 819228"/>
              <a:gd name="connsiteX1058" fmla="*/ 800100 w 1018125"/>
              <a:gd name="connsiteY1058" fmla="*/ 9000 h 819228"/>
              <a:gd name="connsiteX1059" fmla="*/ 809100 w 1018125"/>
              <a:gd name="connsiteY1059" fmla="*/ 0 h 819228"/>
              <a:gd name="connsiteX1060" fmla="*/ 742425 w 1018125"/>
              <a:gd name="connsiteY1060" fmla="*/ 0 h 819228"/>
              <a:gd name="connsiteX1061" fmla="*/ 751425 w 1018125"/>
              <a:gd name="connsiteY1061" fmla="*/ 9000 h 819228"/>
              <a:gd name="connsiteX1062" fmla="*/ 742425 w 1018125"/>
              <a:gd name="connsiteY1062" fmla="*/ 18000 h 819228"/>
              <a:gd name="connsiteX1063" fmla="*/ 733425 w 1018125"/>
              <a:gd name="connsiteY1063" fmla="*/ 9000 h 819228"/>
              <a:gd name="connsiteX1064" fmla="*/ 742425 w 1018125"/>
              <a:gd name="connsiteY1064" fmla="*/ 0 h 819228"/>
              <a:gd name="connsiteX1065" fmla="*/ 675750 w 1018125"/>
              <a:gd name="connsiteY1065" fmla="*/ 0 h 819228"/>
              <a:gd name="connsiteX1066" fmla="*/ 684750 w 1018125"/>
              <a:gd name="connsiteY1066" fmla="*/ 9000 h 819228"/>
              <a:gd name="connsiteX1067" fmla="*/ 675750 w 1018125"/>
              <a:gd name="connsiteY1067" fmla="*/ 18000 h 819228"/>
              <a:gd name="connsiteX1068" fmla="*/ 666750 w 1018125"/>
              <a:gd name="connsiteY1068" fmla="*/ 9000 h 819228"/>
              <a:gd name="connsiteX1069" fmla="*/ 675750 w 1018125"/>
              <a:gd name="connsiteY1069" fmla="*/ 0 h 819228"/>
              <a:gd name="connsiteX1070" fmla="*/ 609075 w 1018125"/>
              <a:gd name="connsiteY1070" fmla="*/ 0 h 819228"/>
              <a:gd name="connsiteX1071" fmla="*/ 618075 w 1018125"/>
              <a:gd name="connsiteY1071" fmla="*/ 9000 h 819228"/>
              <a:gd name="connsiteX1072" fmla="*/ 609075 w 1018125"/>
              <a:gd name="connsiteY1072" fmla="*/ 18000 h 819228"/>
              <a:gd name="connsiteX1073" fmla="*/ 600075 w 1018125"/>
              <a:gd name="connsiteY1073" fmla="*/ 9000 h 819228"/>
              <a:gd name="connsiteX1074" fmla="*/ 609075 w 1018125"/>
              <a:gd name="connsiteY1074" fmla="*/ 0 h 819228"/>
              <a:gd name="connsiteX1075" fmla="*/ 542400 w 1018125"/>
              <a:gd name="connsiteY1075" fmla="*/ 0 h 819228"/>
              <a:gd name="connsiteX1076" fmla="*/ 551400 w 1018125"/>
              <a:gd name="connsiteY1076" fmla="*/ 9000 h 819228"/>
              <a:gd name="connsiteX1077" fmla="*/ 542400 w 1018125"/>
              <a:gd name="connsiteY1077" fmla="*/ 18000 h 819228"/>
              <a:gd name="connsiteX1078" fmla="*/ 533400 w 1018125"/>
              <a:gd name="connsiteY1078" fmla="*/ 9000 h 819228"/>
              <a:gd name="connsiteX1079" fmla="*/ 542400 w 1018125"/>
              <a:gd name="connsiteY1079" fmla="*/ 0 h 819228"/>
              <a:gd name="connsiteX1080" fmla="*/ 475728 w 1018125"/>
              <a:gd name="connsiteY1080" fmla="*/ 0 h 819228"/>
              <a:gd name="connsiteX1081" fmla="*/ 484728 w 1018125"/>
              <a:gd name="connsiteY1081" fmla="*/ 9000 h 819228"/>
              <a:gd name="connsiteX1082" fmla="*/ 475728 w 1018125"/>
              <a:gd name="connsiteY1082" fmla="*/ 18000 h 819228"/>
              <a:gd name="connsiteX1083" fmla="*/ 466728 w 1018125"/>
              <a:gd name="connsiteY1083" fmla="*/ 9000 h 819228"/>
              <a:gd name="connsiteX1084" fmla="*/ 475728 w 1018125"/>
              <a:gd name="connsiteY1084" fmla="*/ 0 h 819228"/>
              <a:gd name="connsiteX1085" fmla="*/ 409053 w 1018125"/>
              <a:gd name="connsiteY1085" fmla="*/ 0 h 819228"/>
              <a:gd name="connsiteX1086" fmla="*/ 418053 w 1018125"/>
              <a:gd name="connsiteY1086" fmla="*/ 9000 h 819228"/>
              <a:gd name="connsiteX1087" fmla="*/ 409053 w 1018125"/>
              <a:gd name="connsiteY1087" fmla="*/ 18000 h 819228"/>
              <a:gd name="connsiteX1088" fmla="*/ 400053 w 1018125"/>
              <a:gd name="connsiteY1088" fmla="*/ 9000 h 819228"/>
              <a:gd name="connsiteX1089" fmla="*/ 409053 w 1018125"/>
              <a:gd name="connsiteY1089" fmla="*/ 0 h 819228"/>
              <a:gd name="connsiteX1090" fmla="*/ 342378 w 1018125"/>
              <a:gd name="connsiteY1090" fmla="*/ 0 h 819228"/>
              <a:gd name="connsiteX1091" fmla="*/ 351378 w 1018125"/>
              <a:gd name="connsiteY1091" fmla="*/ 9000 h 819228"/>
              <a:gd name="connsiteX1092" fmla="*/ 342378 w 1018125"/>
              <a:gd name="connsiteY1092" fmla="*/ 18000 h 819228"/>
              <a:gd name="connsiteX1093" fmla="*/ 333378 w 1018125"/>
              <a:gd name="connsiteY1093" fmla="*/ 9000 h 819228"/>
              <a:gd name="connsiteX1094" fmla="*/ 342378 w 1018125"/>
              <a:gd name="connsiteY1094" fmla="*/ 0 h 819228"/>
              <a:gd name="connsiteX1095" fmla="*/ 275703 w 1018125"/>
              <a:gd name="connsiteY1095" fmla="*/ 0 h 819228"/>
              <a:gd name="connsiteX1096" fmla="*/ 284703 w 1018125"/>
              <a:gd name="connsiteY1096" fmla="*/ 9000 h 819228"/>
              <a:gd name="connsiteX1097" fmla="*/ 275703 w 1018125"/>
              <a:gd name="connsiteY1097" fmla="*/ 18000 h 819228"/>
              <a:gd name="connsiteX1098" fmla="*/ 266703 w 1018125"/>
              <a:gd name="connsiteY1098" fmla="*/ 9000 h 819228"/>
              <a:gd name="connsiteX1099" fmla="*/ 275703 w 1018125"/>
              <a:gd name="connsiteY1099" fmla="*/ 0 h 819228"/>
              <a:gd name="connsiteX1100" fmla="*/ 209028 w 1018125"/>
              <a:gd name="connsiteY1100" fmla="*/ 0 h 819228"/>
              <a:gd name="connsiteX1101" fmla="*/ 218028 w 1018125"/>
              <a:gd name="connsiteY1101" fmla="*/ 9000 h 819228"/>
              <a:gd name="connsiteX1102" fmla="*/ 209028 w 1018125"/>
              <a:gd name="connsiteY1102" fmla="*/ 18000 h 819228"/>
              <a:gd name="connsiteX1103" fmla="*/ 200028 w 1018125"/>
              <a:gd name="connsiteY1103" fmla="*/ 9000 h 819228"/>
              <a:gd name="connsiteX1104" fmla="*/ 209028 w 1018125"/>
              <a:gd name="connsiteY1104" fmla="*/ 0 h 819228"/>
              <a:gd name="connsiteX1105" fmla="*/ 142353 w 1018125"/>
              <a:gd name="connsiteY1105" fmla="*/ 0 h 819228"/>
              <a:gd name="connsiteX1106" fmla="*/ 151353 w 1018125"/>
              <a:gd name="connsiteY1106" fmla="*/ 9000 h 819228"/>
              <a:gd name="connsiteX1107" fmla="*/ 142353 w 1018125"/>
              <a:gd name="connsiteY1107" fmla="*/ 18000 h 819228"/>
              <a:gd name="connsiteX1108" fmla="*/ 133353 w 1018125"/>
              <a:gd name="connsiteY1108" fmla="*/ 9000 h 819228"/>
              <a:gd name="connsiteX1109" fmla="*/ 142353 w 1018125"/>
              <a:gd name="connsiteY1109" fmla="*/ 0 h 819228"/>
              <a:gd name="connsiteX1110" fmla="*/ 75678 w 1018125"/>
              <a:gd name="connsiteY1110" fmla="*/ 0 h 819228"/>
              <a:gd name="connsiteX1111" fmla="*/ 84678 w 1018125"/>
              <a:gd name="connsiteY1111" fmla="*/ 9000 h 819228"/>
              <a:gd name="connsiteX1112" fmla="*/ 75678 w 1018125"/>
              <a:gd name="connsiteY1112" fmla="*/ 18000 h 819228"/>
              <a:gd name="connsiteX1113" fmla="*/ 66678 w 1018125"/>
              <a:gd name="connsiteY1113" fmla="*/ 9000 h 819228"/>
              <a:gd name="connsiteX1114" fmla="*/ 75678 w 1018125"/>
              <a:gd name="connsiteY1114" fmla="*/ 0 h 819228"/>
              <a:gd name="connsiteX1115" fmla="*/ 9003 w 1018125"/>
              <a:gd name="connsiteY1115" fmla="*/ 0 h 819228"/>
              <a:gd name="connsiteX1116" fmla="*/ 18003 w 1018125"/>
              <a:gd name="connsiteY1116" fmla="*/ 9000 h 819228"/>
              <a:gd name="connsiteX1117" fmla="*/ 9003 w 1018125"/>
              <a:gd name="connsiteY1117" fmla="*/ 18000 h 819228"/>
              <a:gd name="connsiteX1118" fmla="*/ 3 w 1018125"/>
              <a:gd name="connsiteY1118" fmla="*/ 9000 h 819228"/>
              <a:gd name="connsiteX1119" fmla="*/ 9003 w 1018125"/>
              <a:gd name="connsiteY1119" fmla="*/ 0 h 81922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</a:cxnLst>
            <a:rect l="l" t="t" r="r" b="b"/>
            <a:pathLst>
              <a:path w="1018125" h="819228">
                <a:moveTo>
                  <a:pt x="1009125" y="801228"/>
                </a:moveTo>
                <a:cubicBezTo>
                  <a:pt x="1014096" y="801228"/>
                  <a:pt x="1018125" y="805257"/>
                  <a:pt x="1018125" y="810228"/>
                </a:cubicBezTo>
                <a:cubicBezTo>
                  <a:pt x="1018125" y="815199"/>
                  <a:pt x="1014096" y="819228"/>
                  <a:pt x="1009125" y="819228"/>
                </a:cubicBezTo>
                <a:cubicBezTo>
                  <a:pt x="1004154" y="819228"/>
                  <a:pt x="1000125" y="815199"/>
                  <a:pt x="1000125" y="810228"/>
                </a:cubicBezTo>
                <a:cubicBezTo>
                  <a:pt x="1000125" y="805257"/>
                  <a:pt x="1004154" y="801228"/>
                  <a:pt x="1009125" y="801228"/>
                </a:cubicBezTo>
                <a:close/>
                <a:moveTo>
                  <a:pt x="942450" y="801228"/>
                </a:moveTo>
                <a:cubicBezTo>
                  <a:pt x="947421" y="801228"/>
                  <a:pt x="951450" y="805257"/>
                  <a:pt x="951450" y="810228"/>
                </a:cubicBezTo>
                <a:cubicBezTo>
                  <a:pt x="951450" y="815199"/>
                  <a:pt x="947421" y="819228"/>
                  <a:pt x="942450" y="819228"/>
                </a:cubicBezTo>
                <a:cubicBezTo>
                  <a:pt x="937479" y="819228"/>
                  <a:pt x="933450" y="815199"/>
                  <a:pt x="933450" y="810228"/>
                </a:cubicBezTo>
                <a:cubicBezTo>
                  <a:pt x="933450" y="805257"/>
                  <a:pt x="937479" y="801228"/>
                  <a:pt x="942450" y="801228"/>
                </a:cubicBezTo>
                <a:close/>
                <a:moveTo>
                  <a:pt x="875775" y="801228"/>
                </a:moveTo>
                <a:cubicBezTo>
                  <a:pt x="880746" y="801228"/>
                  <a:pt x="884775" y="805257"/>
                  <a:pt x="884775" y="810228"/>
                </a:cubicBezTo>
                <a:cubicBezTo>
                  <a:pt x="884775" y="815199"/>
                  <a:pt x="880746" y="819228"/>
                  <a:pt x="875775" y="819228"/>
                </a:cubicBezTo>
                <a:cubicBezTo>
                  <a:pt x="870804" y="819228"/>
                  <a:pt x="866775" y="815199"/>
                  <a:pt x="866775" y="810228"/>
                </a:cubicBezTo>
                <a:cubicBezTo>
                  <a:pt x="866775" y="805257"/>
                  <a:pt x="870804" y="801228"/>
                  <a:pt x="875775" y="801228"/>
                </a:cubicBezTo>
                <a:close/>
                <a:moveTo>
                  <a:pt x="809100" y="801228"/>
                </a:moveTo>
                <a:cubicBezTo>
                  <a:pt x="814071" y="801228"/>
                  <a:pt x="818100" y="805257"/>
                  <a:pt x="818100" y="810228"/>
                </a:cubicBezTo>
                <a:cubicBezTo>
                  <a:pt x="818100" y="815199"/>
                  <a:pt x="814071" y="819228"/>
                  <a:pt x="809100" y="819228"/>
                </a:cubicBezTo>
                <a:cubicBezTo>
                  <a:pt x="804129" y="819228"/>
                  <a:pt x="800100" y="815199"/>
                  <a:pt x="800100" y="810228"/>
                </a:cubicBezTo>
                <a:cubicBezTo>
                  <a:pt x="800100" y="805257"/>
                  <a:pt x="804129" y="801228"/>
                  <a:pt x="809100" y="801228"/>
                </a:cubicBezTo>
                <a:close/>
                <a:moveTo>
                  <a:pt x="742425" y="801228"/>
                </a:moveTo>
                <a:cubicBezTo>
                  <a:pt x="747396" y="801228"/>
                  <a:pt x="751425" y="805257"/>
                  <a:pt x="751425" y="810228"/>
                </a:cubicBezTo>
                <a:cubicBezTo>
                  <a:pt x="751425" y="815199"/>
                  <a:pt x="747396" y="819228"/>
                  <a:pt x="742425" y="819228"/>
                </a:cubicBezTo>
                <a:cubicBezTo>
                  <a:pt x="737454" y="819228"/>
                  <a:pt x="733425" y="815199"/>
                  <a:pt x="733425" y="810228"/>
                </a:cubicBezTo>
                <a:cubicBezTo>
                  <a:pt x="733425" y="805257"/>
                  <a:pt x="737454" y="801228"/>
                  <a:pt x="742425" y="801228"/>
                </a:cubicBezTo>
                <a:close/>
                <a:moveTo>
                  <a:pt x="675750" y="801228"/>
                </a:moveTo>
                <a:cubicBezTo>
                  <a:pt x="680721" y="801228"/>
                  <a:pt x="684750" y="805257"/>
                  <a:pt x="684750" y="810228"/>
                </a:cubicBezTo>
                <a:cubicBezTo>
                  <a:pt x="684750" y="815199"/>
                  <a:pt x="680721" y="819228"/>
                  <a:pt x="675750" y="819228"/>
                </a:cubicBezTo>
                <a:cubicBezTo>
                  <a:pt x="670779" y="819228"/>
                  <a:pt x="666750" y="815199"/>
                  <a:pt x="666750" y="810228"/>
                </a:cubicBezTo>
                <a:cubicBezTo>
                  <a:pt x="666750" y="805257"/>
                  <a:pt x="670779" y="801228"/>
                  <a:pt x="675750" y="801228"/>
                </a:cubicBezTo>
                <a:close/>
                <a:moveTo>
                  <a:pt x="609075" y="801228"/>
                </a:moveTo>
                <a:cubicBezTo>
                  <a:pt x="614046" y="801228"/>
                  <a:pt x="618075" y="805257"/>
                  <a:pt x="618075" y="810228"/>
                </a:cubicBezTo>
                <a:cubicBezTo>
                  <a:pt x="618075" y="815199"/>
                  <a:pt x="614046" y="819228"/>
                  <a:pt x="609075" y="819228"/>
                </a:cubicBezTo>
                <a:cubicBezTo>
                  <a:pt x="604104" y="819228"/>
                  <a:pt x="600075" y="815199"/>
                  <a:pt x="600075" y="810228"/>
                </a:cubicBezTo>
                <a:cubicBezTo>
                  <a:pt x="600075" y="805257"/>
                  <a:pt x="604104" y="801228"/>
                  <a:pt x="609075" y="801228"/>
                </a:cubicBezTo>
                <a:close/>
                <a:moveTo>
                  <a:pt x="542400" y="801228"/>
                </a:moveTo>
                <a:cubicBezTo>
                  <a:pt x="547371" y="801228"/>
                  <a:pt x="551400" y="805257"/>
                  <a:pt x="551400" y="810228"/>
                </a:cubicBezTo>
                <a:cubicBezTo>
                  <a:pt x="551400" y="815199"/>
                  <a:pt x="547371" y="819228"/>
                  <a:pt x="542400" y="819228"/>
                </a:cubicBezTo>
                <a:cubicBezTo>
                  <a:pt x="537429" y="819228"/>
                  <a:pt x="533400" y="815199"/>
                  <a:pt x="533400" y="810228"/>
                </a:cubicBezTo>
                <a:cubicBezTo>
                  <a:pt x="533400" y="805257"/>
                  <a:pt x="537429" y="801228"/>
                  <a:pt x="542400" y="801228"/>
                </a:cubicBezTo>
                <a:close/>
                <a:moveTo>
                  <a:pt x="475725" y="801228"/>
                </a:moveTo>
                <a:cubicBezTo>
                  <a:pt x="480696" y="801228"/>
                  <a:pt x="484725" y="805257"/>
                  <a:pt x="484725" y="810228"/>
                </a:cubicBezTo>
                <a:cubicBezTo>
                  <a:pt x="484725" y="815199"/>
                  <a:pt x="480696" y="819228"/>
                  <a:pt x="475725" y="819228"/>
                </a:cubicBezTo>
                <a:cubicBezTo>
                  <a:pt x="470754" y="819228"/>
                  <a:pt x="466725" y="815199"/>
                  <a:pt x="466725" y="810228"/>
                </a:cubicBezTo>
                <a:cubicBezTo>
                  <a:pt x="466725" y="805257"/>
                  <a:pt x="470754" y="801228"/>
                  <a:pt x="475725" y="801228"/>
                </a:cubicBezTo>
                <a:close/>
                <a:moveTo>
                  <a:pt x="409050" y="801228"/>
                </a:moveTo>
                <a:cubicBezTo>
                  <a:pt x="414021" y="801228"/>
                  <a:pt x="418050" y="805257"/>
                  <a:pt x="418050" y="810228"/>
                </a:cubicBezTo>
                <a:cubicBezTo>
                  <a:pt x="418050" y="815199"/>
                  <a:pt x="414021" y="819228"/>
                  <a:pt x="409050" y="819228"/>
                </a:cubicBezTo>
                <a:cubicBezTo>
                  <a:pt x="404079" y="819228"/>
                  <a:pt x="400050" y="815199"/>
                  <a:pt x="400050" y="810228"/>
                </a:cubicBezTo>
                <a:cubicBezTo>
                  <a:pt x="400050" y="805257"/>
                  <a:pt x="404079" y="801228"/>
                  <a:pt x="409050" y="801228"/>
                </a:cubicBezTo>
                <a:close/>
                <a:moveTo>
                  <a:pt x="342375" y="801228"/>
                </a:moveTo>
                <a:cubicBezTo>
                  <a:pt x="347346" y="801228"/>
                  <a:pt x="351375" y="805257"/>
                  <a:pt x="351375" y="810228"/>
                </a:cubicBezTo>
                <a:cubicBezTo>
                  <a:pt x="351375" y="815199"/>
                  <a:pt x="347346" y="819228"/>
                  <a:pt x="342375" y="819228"/>
                </a:cubicBezTo>
                <a:cubicBezTo>
                  <a:pt x="337404" y="819228"/>
                  <a:pt x="333375" y="815199"/>
                  <a:pt x="333375" y="810228"/>
                </a:cubicBezTo>
                <a:cubicBezTo>
                  <a:pt x="333375" y="805257"/>
                  <a:pt x="337404" y="801228"/>
                  <a:pt x="342375" y="801228"/>
                </a:cubicBezTo>
                <a:close/>
                <a:moveTo>
                  <a:pt x="275700" y="801228"/>
                </a:moveTo>
                <a:cubicBezTo>
                  <a:pt x="280671" y="801228"/>
                  <a:pt x="284700" y="805257"/>
                  <a:pt x="284700" y="810228"/>
                </a:cubicBezTo>
                <a:cubicBezTo>
                  <a:pt x="284700" y="815199"/>
                  <a:pt x="280671" y="819228"/>
                  <a:pt x="275700" y="819228"/>
                </a:cubicBezTo>
                <a:cubicBezTo>
                  <a:pt x="270729" y="819228"/>
                  <a:pt x="266700" y="815199"/>
                  <a:pt x="266700" y="810228"/>
                </a:cubicBezTo>
                <a:cubicBezTo>
                  <a:pt x="266700" y="805257"/>
                  <a:pt x="270729" y="801228"/>
                  <a:pt x="275700" y="801228"/>
                </a:cubicBezTo>
                <a:close/>
                <a:moveTo>
                  <a:pt x="209025" y="801228"/>
                </a:moveTo>
                <a:cubicBezTo>
                  <a:pt x="213996" y="801228"/>
                  <a:pt x="218025" y="805257"/>
                  <a:pt x="218025" y="810228"/>
                </a:cubicBezTo>
                <a:cubicBezTo>
                  <a:pt x="218025" y="815199"/>
                  <a:pt x="213996" y="819228"/>
                  <a:pt x="209025" y="819228"/>
                </a:cubicBezTo>
                <a:cubicBezTo>
                  <a:pt x="204054" y="819228"/>
                  <a:pt x="200025" y="815199"/>
                  <a:pt x="200025" y="810228"/>
                </a:cubicBezTo>
                <a:cubicBezTo>
                  <a:pt x="200025" y="805257"/>
                  <a:pt x="204054" y="801228"/>
                  <a:pt x="209025" y="801228"/>
                </a:cubicBezTo>
                <a:close/>
                <a:moveTo>
                  <a:pt x="142350" y="801228"/>
                </a:moveTo>
                <a:cubicBezTo>
                  <a:pt x="147321" y="801228"/>
                  <a:pt x="151350" y="805257"/>
                  <a:pt x="151350" y="810228"/>
                </a:cubicBezTo>
                <a:cubicBezTo>
                  <a:pt x="151350" y="815199"/>
                  <a:pt x="147321" y="819228"/>
                  <a:pt x="142350" y="819228"/>
                </a:cubicBezTo>
                <a:cubicBezTo>
                  <a:pt x="137379" y="819228"/>
                  <a:pt x="133350" y="815199"/>
                  <a:pt x="133350" y="810228"/>
                </a:cubicBezTo>
                <a:cubicBezTo>
                  <a:pt x="133350" y="805257"/>
                  <a:pt x="137379" y="801228"/>
                  <a:pt x="142350" y="801228"/>
                </a:cubicBezTo>
                <a:close/>
                <a:moveTo>
                  <a:pt x="75675" y="801228"/>
                </a:moveTo>
                <a:cubicBezTo>
                  <a:pt x="80646" y="801228"/>
                  <a:pt x="84675" y="805257"/>
                  <a:pt x="84675" y="810228"/>
                </a:cubicBezTo>
                <a:cubicBezTo>
                  <a:pt x="84675" y="815199"/>
                  <a:pt x="80646" y="819228"/>
                  <a:pt x="75675" y="819228"/>
                </a:cubicBezTo>
                <a:cubicBezTo>
                  <a:pt x="70704" y="819228"/>
                  <a:pt x="66675" y="815199"/>
                  <a:pt x="66675" y="810228"/>
                </a:cubicBezTo>
                <a:cubicBezTo>
                  <a:pt x="66675" y="805257"/>
                  <a:pt x="70704" y="801228"/>
                  <a:pt x="75675" y="801228"/>
                </a:cubicBezTo>
                <a:close/>
                <a:moveTo>
                  <a:pt x="9000" y="801228"/>
                </a:moveTo>
                <a:cubicBezTo>
                  <a:pt x="13971" y="801228"/>
                  <a:pt x="18000" y="805257"/>
                  <a:pt x="18000" y="810228"/>
                </a:cubicBezTo>
                <a:cubicBezTo>
                  <a:pt x="18000" y="815199"/>
                  <a:pt x="13971" y="819228"/>
                  <a:pt x="9000" y="819228"/>
                </a:cubicBezTo>
                <a:cubicBezTo>
                  <a:pt x="4029" y="819228"/>
                  <a:pt x="0" y="815199"/>
                  <a:pt x="0" y="810228"/>
                </a:cubicBezTo>
                <a:cubicBezTo>
                  <a:pt x="0" y="805257"/>
                  <a:pt x="4029" y="801228"/>
                  <a:pt x="9000" y="801228"/>
                </a:cubicBezTo>
                <a:close/>
                <a:moveTo>
                  <a:pt x="1009125" y="739595"/>
                </a:moveTo>
                <a:cubicBezTo>
                  <a:pt x="1014096" y="739595"/>
                  <a:pt x="1018125" y="743624"/>
                  <a:pt x="1018125" y="748595"/>
                </a:cubicBezTo>
                <a:cubicBezTo>
                  <a:pt x="1018125" y="753566"/>
                  <a:pt x="1014096" y="757595"/>
                  <a:pt x="1009125" y="757595"/>
                </a:cubicBezTo>
                <a:cubicBezTo>
                  <a:pt x="1004154" y="757595"/>
                  <a:pt x="1000125" y="753566"/>
                  <a:pt x="1000125" y="748595"/>
                </a:cubicBezTo>
                <a:cubicBezTo>
                  <a:pt x="1000125" y="743624"/>
                  <a:pt x="1004154" y="739595"/>
                  <a:pt x="1009125" y="739595"/>
                </a:cubicBezTo>
                <a:close/>
                <a:moveTo>
                  <a:pt x="942450" y="739595"/>
                </a:moveTo>
                <a:cubicBezTo>
                  <a:pt x="947421" y="739595"/>
                  <a:pt x="951450" y="743624"/>
                  <a:pt x="951450" y="748595"/>
                </a:cubicBezTo>
                <a:cubicBezTo>
                  <a:pt x="951450" y="753566"/>
                  <a:pt x="947421" y="757595"/>
                  <a:pt x="942450" y="757595"/>
                </a:cubicBezTo>
                <a:cubicBezTo>
                  <a:pt x="937479" y="757595"/>
                  <a:pt x="933450" y="753566"/>
                  <a:pt x="933450" y="748595"/>
                </a:cubicBezTo>
                <a:cubicBezTo>
                  <a:pt x="933450" y="743624"/>
                  <a:pt x="937479" y="739595"/>
                  <a:pt x="942450" y="739595"/>
                </a:cubicBezTo>
                <a:close/>
                <a:moveTo>
                  <a:pt x="875775" y="739595"/>
                </a:moveTo>
                <a:cubicBezTo>
                  <a:pt x="880746" y="739595"/>
                  <a:pt x="884775" y="743624"/>
                  <a:pt x="884775" y="748595"/>
                </a:cubicBezTo>
                <a:cubicBezTo>
                  <a:pt x="884775" y="753566"/>
                  <a:pt x="880746" y="757595"/>
                  <a:pt x="875775" y="757595"/>
                </a:cubicBezTo>
                <a:cubicBezTo>
                  <a:pt x="870804" y="757595"/>
                  <a:pt x="866775" y="753566"/>
                  <a:pt x="866775" y="748595"/>
                </a:cubicBezTo>
                <a:cubicBezTo>
                  <a:pt x="866775" y="743624"/>
                  <a:pt x="870804" y="739595"/>
                  <a:pt x="875775" y="739595"/>
                </a:cubicBezTo>
                <a:close/>
                <a:moveTo>
                  <a:pt x="809100" y="739595"/>
                </a:moveTo>
                <a:cubicBezTo>
                  <a:pt x="814071" y="739595"/>
                  <a:pt x="818100" y="743624"/>
                  <a:pt x="818100" y="748595"/>
                </a:cubicBezTo>
                <a:cubicBezTo>
                  <a:pt x="818100" y="753566"/>
                  <a:pt x="814071" y="757595"/>
                  <a:pt x="809100" y="757595"/>
                </a:cubicBezTo>
                <a:cubicBezTo>
                  <a:pt x="804129" y="757595"/>
                  <a:pt x="800100" y="753566"/>
                  <a:pt x="800100" y="748595"/>
                </a:cubicBezTo>
                <a:cubicBezTo>
                  <a:pt x="800100" y="743624"/>
                  <a:pt x="804129" y="739595"/>
                  <a:pt x="809100" y="739595"/>
                </a:cubicBezTo>
                <a:close/>
                <a:moveTo>
                  <a:pt x="742425" y="739595"/>
                </a:moveTo>
                <a:cubicBezTo>
                  <a:pt x="747396" y="739595"/>
                  <a:pt x="751425" y="743624"/>
                  <a:pt x="751425" y="748595"/>
                </a:cubicBezTo>
                <a:cubicBezTo>
                  <a:pt x="751425" y="753566"/>
                  <a:pt x="747396" y="757595"/>
                  <a:pt x="742425" y="757595"/>
                </a:cubicBezTo>
                <a:cubicBezTo>
                  <a:pt x="737454" y="757595"/>
                  <a:pt x="733425" y="753566"/>
                  <a:pt x="733425" y="748595"/>
                </a:cubicBezTo>
                <a:cubicBezTo>
                  <a:pt x="733425" y="743624"/>
                  <a:pt x="737454" y="739595"/>
                  <a:pt x="742425" y="739595"/>
                </a:cubicBezTo>
                <a:close/>
                <a:moveTo>
                  <a:pt x="675750" y="739595"/>
                </a:moveTo>
                <a:cubicBezTo>
                  <a:pt x="680721" y="739595"/>
                  <a:pt x="684750" y="743624"/>
                  <a:pt x="684750" y="748595"/>
                </a:cubicBezTo>
                <a:cubicBezTo>
                  <a:pt x="684750" y="753566"/>
                  <a:pt x="680721" y="757595"/>
                  <a:pt x="675750" y="757595"/>
                </a:cubicBezTo>
                <a:cubicBezTo>
                  <a:pt x="670779" y="757595"/>
                  <a:pt x="666750" y="753566"/>
                  <a:pt x="666750" y="748595"/>
                </a:cubicBezTo>
                <a:cubicBezTo>
                  <a:pt x="666750" y="743624"/>
                  <a:pt x="670779" y="739595"/>
                  <a:pt x="675750" y="739595"/>
                </a:cubicBezTo>
                <a:close/>
                <a:moveTo>
                  <a:pt x="609075" y="739595"/>
                </a:moveTo>
                <a:cubicBezTo>
                  <a:pt x="614046" y="739595"/>
                  <a:pt x="618075" y="743624"/>
                  <a:pt x="618075" y="748595"/>
                </a:cubicBezTo>
                <a:cubicBezTo>
                  <a:pt x="618075" y="753566"/>
                  <a:pt x="614046" y="757595"/>
                  <a:pt x="609075" y="757595"/>
                </a:cubicBezTo>
                <a:cubicBezTo>
                  <a:pt x="604104" y="757595"/>
                  <a:pt x="600075" y="753566"/>
                  <a:pt x="600075" y="748595"/>
                </a:cubicBezTo>
                <a:cubicBezTo>
                  <a:pt x="600075" y="743624"/>
                  <a:pt x="604104" y="739595"/>
                  <a:pt x="609075" y="739595"/>
                </a:cubicBezTo>
                <a:close/>
                <a:moveTo>
                  <a:pt x="542400" y="739595"/>
                </a:moveTo>
                <a:cubicBezTo>
                  <a:pt x="547371" y="739595"/>
                  <a:pt x="551400" y="743624"/>
                  <a:pt x="551400" y="748595"/>
                </a:cubicBezTo>
                <a:cubicBezTo>
                  <a:pt x="551400" y="753566"/>
                  <a:pt x="547371" y="757595"/>
                  <a:pt x="542400" y="757595"/>
                </a:cubicBezTo>
                <a:cubicBezTo>
                  <a:pt x="537429" y="757595"/>
                  <a:pt x="533400" y="753566"/>
                  <a:pt x="533400" y="748595"/>
                </a:cubicBezTo>
                <a:cubicBezTo>
                  <a:pt x="533400" y="743624"/>
                  <a:pt x="537429" y="739595"/>
                  <a:pt x="542400" y="739595"/>
                </a:cubicBezTo>
                <a:close/>
                <a:moveTo>
                  <a:pt x="475725" y="739595"/>
                </a:moveTo>
                <a:cubicBezTo>
                  <a:pt x="480696" y="739595"/>
                  <a:pt x="484725" y="743624"/>
                  <a:pt x="484725" y="748595"/>
                </a:cubicBezTo>
                <a:cubicBezTo>
                  <a:pt x="484725" y="753566"/>
                  <a:pt x="480696" y="757595"/>
                  <a:pt x="475725" y="757595"/>
                </a:cubicBezTo>
                <a:cubicBezTo>
                  <a:pt x="470754" y="757595"/>
                  <a:pt x="466725" y="753566"/>
                  <a:pt x="466725" y="748595"/>
                </a:cubicBezTo>
                <a:cubicBezTo>
                  <a:pt x="466725" y="743624"/>
                  <a:pt x="470754" y="739595"/>
                  <a:pt x="475725" y="739595"/>
                </a:cubicBezTo>
                <a:close/>
                <a:moveTo>
                  <a:pt x="409050" y="739595"/>
                </a:moveTo>
                <a:cubicBezTo>
                  <a:pt x="414021" y="739595"/>
                  <a:pt x="418050" y="743624"/>
                  <a:pt x="418050" y="748595"/>
                </a:cubicBezTo>
                <a:cubicBezTo>
                  <a:pt x="418050" y="753566"/>
                  <a:pt x="414021" y="757595"/>
                  <a:pt x="409050" y="757595"/>
                </a:cubicBezTo>
                <a:cubicBezTo>
                  <a:pt x="404079" y="757595"/>
                  <a:pt x="400050" y="753566"/>
                  <a:pt x="400050" y="748595"/>
                </a:cubicBezTo>
                <a:cubicBezTo>
                  <a:pt x="400050" y="743624"/>
                  <a:pt x="404079" y="739595"/>
                  <a:pt x="409050" y="739595"/>
                </a:cubicBezTo>
                <a:close/>
                <a:moveTo>
                  <a:pt x="342375" y="739595"/>
                </a:moveTo>
                <a:cubicBezTo>
                  <a:pt x="347346" y="739595"/>
                  <a:pt x="351375" y="743624"/>
                  <a:pt x="351375" y="748595"/>
                </a:cubicBezTo>
                <a:cubicBezTo>
                  <a:pt x="351375" y="753566"/>
                  <a:pt x="347346" y="757595"/>
                  <a:pt x="342375" y="757595"/>
                </a:cubicBezTo>
                <a:cubicBezTo>
                  <a:pt x="337404" y="757595"/>
                  <a:pt x="333375" y="753566"/>
                  <a:pt x="333375" y="748595"/>
                </a:cubicBezTo>
                <a:cubicBezTo>
                  <a:pt x="333375" y="743624"/>
                  <a:pt x="337404" y="739595"/>
                  <a:pt x="342375" y="739595"/>
                </a:cubicBezTo>
                <a:close/>
                <a:moveTo>
                  <a:pt x="275701" y="739595"/>
                </a:moveTo>
                <a:cubicBezTo>
                  <a:pt x="280671" y="739595"/>
                  <a:pt x="284700" y="743624"/>
                  <a:pt x="284700" y="748595"/>
                </a:cubicBezTo>
                <a:cubicBezTo>
                  <a:pt x="284700" y="753566"/>
                  <a:pt x="280671" y="757595"/>
                  <a:pt x="275701" y="757595"/>
                </a:cubicBezTo>
                <a:cubicBezTo>
                  <a:pt x="270730" y="757595"/>
                  <a:pt x="266700" y="753566"/>
                  <a:pt x="266700" y="748595"/>
                </a:cubicBezTo>
                <a:cubicBezTo>
                  <a:pt x="266700" y="743624"/>
                  <a:pt x="270730" y="739595"/>
                  <a:pt x="275701" y="739595"/>
                </a:cubicBezTo>
                <a:close/>
                <a:moveTo>
                  <a:pt x="209025" y="739595"/>
                </a:moveTo>
                <a:cubicBezTo>
                  <a:pt x="213996" y="739595"/>
                  <a:pt x="218025" y="743624"/>
                  <a:pt x="218025" y="748595"/>
                </a:cubicBezTo>
                <a:cubicBezTo>
                  <a:pt x="218025" y="753566"/>
                  <a:pt x="213996" y="757595"/>
                  <a:pt x="209025" y="757595"/>
                </a:cubicBezTo>
                <a:cubicBezTo>
                  <a:pt x="204054" y="757595"/>
                  <a:pt x="200025" y="753566"/>
                  <a:pt x="200025" y="748595"/>
                </a:cubicBezTo>
                <a:cubicBezTo>
                  <a:pt x="200025" y="743624"/>
                  <a:pt x="204054" y="739595"/>
                  <a:pt x="209025" y="739595"/>
                </a:cubicBezTo>
                <a:close/>
                <a:moveTo>
                  <a:pt x="142350" y="739595"/>
                </a:moveTo>
                <a:cubicBezTo>
                  <a:pt x="147321" y="739595"/>
                  <a:pt x="151350" y="743624"/>
                  <a:pt x="151350" y="748595"/>
                </a:cubicBezTo>
                <a:cubicBezTo>
                  <a:pt x="151350" y="753566"/>
                  <a:pt x="147321" y="757595"/>
                  <a:pt x="142350" y="757595"/>
                </a:cubicBezTo>
                <a:cubicBezTo>
                  <a:pt x="137379" y="757595"/>
                  <a:pt x="133350" y="753566"/>
                  <a:pt x="133350" y="748595"/>
                </a:cubicBezTo>
                <a:cubicBezTo>
                  <a:pt x="133350" y="743624"/>
                  <a:pt x="137379" y="739595"/>
                  <a:pt x="142350" y="739595"/>
                </a:cubicBezTo>
                <a:close/>
                <a:moveTo>
                  <a:pt x="75675" y="739595"/>
                </a:moveTo>
                <a:cubicBezTo>
                  <a:pt x="80646" y="739595"/>
                  <a:pt x="84675" y="743624"/>
                  <a:pt x="84675" y="748595"/>
                </a:cubicBezTo>
                <a:cubicBezTo>
                  <a:pt x="84675" y="753566"/>
                  <a:pt x="80646" y="757595"/>
                  <a:pt x="75675" y="757595"/>
                </a:cubicBezTo>
                <a:cubicBezTo>
                  <a:pt x="70704" y="757595"/>
                  <a:pt x="66675" y="753566"/>
                  <a:pt x="66675" y="748595"/>
                </a:cubicBezTo>
                <a:cubicBezTo>
                  <a:pt x="66675" y="743624"/>
                  <a:pt x="70704" y="739595"/>
                  <a:pt x="75675" y="739595"/>
                </a:cubicBezTo>
                <a:close/>
                <a:moveTo>
                  <a:pt x="9000" y="739595"/>
                </a:moveTo>
                <a:cubicBezTo>
                  <a:pt x="13971" y="739595"/>
                  <a:pt x="18000" y="743624"/>
                  <a:pt x="18000" y="748595"/>
                </a:cubicBezTo>
                <a:cubicBezTo>
                  <a:pt x="18000" y="753566"/>
                  <a:pt x="13971" y="757595"/>
                  <a:pt x="9000" y="757595"/>
                </a:cubicBezTo>
                <a:cubicBezTo>
                  <a:pt x="4029" y="757595"/>
                  <a:pt x="0" y="753566"/>
                  <a:pt x="0" y="748595"/>
                </a:cubicBezTo>
                <a:cubicBezTo>
                  <a:pt x="0" y="743624"/>
                  <a:pt x="4029" y="739595"/>
                  <a:pt x="9000" y="739595"/>
                </a:cubicBezTo>
                <a:close/>
                <a:moveTo>
                  <a:pt x="1009125" y="677962"/>
                </a:moveTo>
                <a:cubicBezTo>
                  <a:pt x="1014096" y="677962"/>
                  <a:pt x="1018125" y="681991"/>
                  <a:pt x="1018125" y="686962"/>
                </a:cubicBezTo>
                <a:cubicBezTo>
                  <a:pt x="1018125" y="691933"/>
                  <a:pt x="1014096" y="695962"/>
                  <a:pt x="1009125" y="695962"/>
                </a:cubicBezTo>
                <a:cubicBezTo>
                  <a:pt x="1004154" y="695962"/>
                  <a:pt x="1000125" y="691933"/>
                  <a:pt x="1000125" y="686962"/>
                </a:cubicBezTo>
                <a:cubicBezTo>
                  <a:pt x="1000125" y="681991"/>
                  <a:pt x="1004154" y="677962"/>
                  <a:pt x="1009125" y="677962"/>
                </a:cubicBezTo>
                <a:close/>
                <a:moveTo>
                  <a:pt x="942450" y="677962"/>
                </a:moveTo>
                <a:cubicBezTo>
                  <a:pt x="947421" y="677962"/>
                  <a:pt x="951450" y="681991"/>
                  <a:pt x="951450" y="686962"/>
                </a:cubicBezTo>
                <a:cubicBezTo>
                  <a:pt x="951450" y="691933"/>
                  <a:pt x="947421" y="695962"/>
                  <a:pt x="942450" y="695962"/>
                </a:cubicBezTo>
                <a:cubicBezTo>
                  <a:pt x="937479" y="695962"/>
                  <a:pt x="933450" y="691933"/>
                  <a:pt x="933450" y="686962"/>
                </a:cubicBezTo>
                <a:cubicBezTo>
                  <a:pt x="933450" y="681991"/>
                  <a:pt x="937479" y="677962"/>
                  <a:pt x="942450" y="677962"/>
                </a:cubicBezTo>
                <a:close/>
                <a:moveTo>
                  <a:pt x="875775" y="677962"/>
                </a:moveTo>
                <a:cubicBezTo>
                  <a:pt x="880746" y="677962"/>
                  <a:pt x="884775" y="681991"/>
                  <a:pt x="884775" y="686962"/>
                </a:cubicBezTo>
                <a:cubicBezTo>
                  <a:pt x="884775" y="691933"/>
                  <a:pt x="880746" y="695962"/>
                  <a:pt x="875775" y="695962"/>
                </a:cubicBezTo>
                <a:cubicBezTo>
                  <a:pt x="870804" y="695962"/>
                  <a:pt x="866775" y="691933"/>
                  <a:pt x="866775" y="686962"/>
                </a:cubicBezTo>
                <a:cubicBezTo>
                  <a:pt x="866775" y="681991"/>
                  <a:pt x="870804" y="677962"/>
                  <a:pt x="875775" y="677962"/>
                </a:cubicBezTo>
                <a:close/>
                <a:moveTo>
                  <a:pt x="809100" y="677962"/>
                </a:moveTo>
                <a:cubicBezTo>
                  <a:pt x="814071" y="677962"/>
                  <a:pt x="818100" y="681991"/>
                  <a:pt x="818100" y="686962"/>
                </a:cubicBezTo>
                <a:cubicBezTo>
                  <a:pt x="818100" y="691933"/>
                  <a:pt x="814071" y="695962"/>
                  <a:pt x="809100" y="695962"/>
                </a:cubicBezTo>
                <a:cubicBezTo>
                  <a:pt x="804129" y="695962"/>
                  <a:pt x="800100" y="691933"/>
                  <a:pt x="800100" y="686962"/>
                </a:cubicBezTo>
                <a:cubicBezTo>
                  <a:pt x="800100" y="681991"/>
                  <a:pt x="804129" y="677962"/>
                  <a:pt x="809100" y="677962"/>
                </a:cubicBezTo>
                <a:close/>
                <a:moveTo>
                  <a:pt x="742425" y="677962"/>
                </a:moveTo>
                <a:cubicBezTo>
                  <a:pt x="747396" y="677962"/>
                  <a:pt x="751425" y="681991"/>
                  <a:pt x="751425" y="686962"/>
                </a:cubicBezTo>
                <a:cubicBezTo>
                  <a:pt x="751425" y="691933"/>
                  <a:pt x="747396" y="695962"/>
                  <a:pt x="742425" y="695962"/>
                </a:cubicBezTo>
                <a:cubicBezTo>
                  <a:pt x="737454" y="695962"/>
                  <a:pt x="733425" y="691933"/>
                  <a:pt x="733425" y="686962"/>
                </a:cubicBezTo>
                <a:cubicBezTo>
                  <a:pt x="733425" y="681991"/>
                  <a:pt x="737454" y="677962"/>
                  <a:pt x="742425" y="677962"/>
                </a:cubicBezTo>
                <a:close/>
                <a:moveTo>
                  <a:pt x="675750" y="677962"/>
                </a:moveTo>
                <a:cubicBezTo>
                  <a:pt x="680721" y="677962"/>
                  <a:pt x="684750" y="681991"/>
                  <a:pt x="684750" y="686962"/>
                </a:cubicBezTo>
                <a:cubicBezTo>
                  <a:pt x="684750" y="691933"/>
                  <a:pt x="680721" y="695962"/>
                  <a:pt x="675750" y="695962"/>
                </a:cubicBezTo>
                <a:cubicBezTo>
                  <a:pt x="670779" y="695962"/>
                  <a:pt x="666750" y="691933"/>
                  <a:pt x="666750" y="686962"/>
                </a:cubicBezTo>
                <a:cubicBezTo>
                  <a:pt x="666750" y="681991"/>
                  <a:pt x="670779" y="677962"/>
                  <a:pt x="675750" y="677962"/>
                </a:cubicBezTo>
                <a:close/>
                <a:moveTo>
                  <a:pt x="609075" y="677962"/>
                </a:moveTo>
                <a:cubicBezTo>
                  <a:pt x="614046" y="677962"/>
                  <a:pt x="618075" y="681991"/>
                  <a:pt x="618075" y="686962"/>
                </a:cubicBezTo>
                <a:cubicBezTo>
                  <a:pt x="618075" y="691933"/>
                  <a:pt x="614046" y="695962"/>
                  <a:pt x="609075" y="695962"/>
                </a:cubicBezTo>
                <a:cubicBezTo>
                  <a:pt x="604104" y="695962"/>
                  <a:pt x="600075" y="691933"/>
                  <a:pt x="600075" y="686962"/>
                </a:cubicBezTo>
                <a:cubicBezTo>
                  <a:pt x="600075" y="681991"/>
                  <a:pt x="604104" y="677962"/>
                  <a:pt x="609075" y="677962"/>
                </a:cubicBezTo>
                <a:close/>
                <a:moveTo>
                  <a:pt x="542400" y="677962"/>
                </a:moveTo>
                <a:cubicBezTo>
                  <a:pt x="547371" y="677962"/>
                  <a:pt x="551400" y="681991"/>
                  <a:pt x="551400" y="686962"/>
                </a:cubicBezTo>
                <a:cubicBezTo>
                  <a:pt x="551400" y="691933"/>
                  <a:pt x="547371" y="695962"/>
                  <a:pt x="542400" y="695962"/>
                </a:cubicBezTo>
                <a:cubicBezTo>
                  <a:pt x="537429" y="695962"/>
                  <a:pt x="533400" y="691933"/>
                  <a:pt x="533400" y="686962"/>
                </a:cubicBezTo>
                <a:cubicBezTo>
                  <a:pt x="533400" y="681991"/>
                  <a:pt x="537429" y="677962"/>
                  <a:pt x="542400" y="677962"/>
                </a:cubicBezTo>
                <a:close/>
                <a:moveTo>
                  <a:pt x="475726" y="677962"/>
                </a:moveTo>
                <a:cubicBezTo>
                  <a:pt x="480697" y="677962"/>
                  <a:pt x="484726" y="681991"/>
                  <a:pt x="484726" y="686962"/>
                </a:cubicBezTo>
                <a:cubicBezTo>
                  <a:pt x="484726" y="691933"/>
                  <a:pt x="480697" y="695962"/>
                  <a:pt x="475726" y="695962"/>
                </a:cubicBezTo>
                <a:cubicBezTo>
                  <a:pt x="470755" y="695962"/>
                  <a:pt x="466726" y="691933"/>
                  <a:pt x="466726" y="686962"/>
                </a:cubicBezTo>
                <a:cubicBezTo>
                  <a:pt x="466726" y="681991"/>
                  <a:pt x="470755" y="677962"/>
                  <a:pt x="475726" y="677962"/>
                </a:cubicBezTo>
                <a:close/>
                <a:moveTo>
                  <a:pt x="409051" y="677962"/>
                </a:moveTo>
                <a:cubicBezTo>
                  <a:pt x="414022" y="677962"/>
                  <a:pt x="418051" y="681991"/>
                  <a:pt x="418051" y="686962"/>
                </a:cubicBezTo>
                <a:cubicBezTo>
                  <a:pt x="418051" y="691933"/>
                  <a:pt x="414022" y="695962"/>
                  <a:pt x="409051" y="695962"/>
                </a:cubicBezTo>
                <a:cubicBezTo>
                  <a:pt x="404080" y="695962"/>
                  <a:pt x="400051" y="691933"/>
                  <a:pt x="400051" y="686962"/>
                </a:cubicBezTo>
                <a:cubicBezTo>
                  <a:pt x="400051" y="681991"/>
                  <a:pt x="404080" y="677962"/>
                  <a:pt x="409051" y="677962"/>
                </a:cubicBezTo>
                <a:close/>
                <a:moveTo>
                  <a:pt x="342376" y="677962"/>
                </a:moveTo>
                <a:cubicBezTo>
                  <a:pt x="347347" y="677962"/>
                  <a:pt x="351376" y="681991"/>
                  <a:pt x="351376" y="686962"/>
                </a:cubicBezTo>
                <a:cubicBezTo>
                  <a:pt x="351376" y="691933"/>
                  <a:pt x="347347" y="695962"/>
                  <a:pt x="342376" y="695962"/>
                </a:cubicBezTo>
                <a:cubicBezTo>
                  <a:pt x="337405" y="695962"/>
                  <a:pt x="333376" y="691933"/>
                  <a:pt x="333376" y="686962"/>
                </a:cubicBezTo>
                <a:cubicBezTo>
                  <a:pt x="333376" y="681991"/>
                  <a:pt x="337405" y="677962"/>
                  <a:pt x="342376" y="677962"/>
                </a:cubicBezTo>
                <a:close/>
                <a:moveTo>
                  <a:pt x="275701" y="677962"/>
                </a:moveTo>
                <a:cubicBezTo>
                  <a:pt x="280672" y="677962"/>
                  <a:pt x="284701" y="681991"/>
                  <a:pt x="284701" y="686962"/>
                </a:cubicBezTo>
                <a:cubicBezTo>
                  <a:pt x="284701" y="691933"/>
                  <a:pt x="280672" y="695962"/>
                  <a:pt x="275701" y="695962"/>
                </a:cubicBezTo>
                <a:cubicBezTo>
                  <a:pt x="270730" y="695962"/>
                  <a:pt x="266701" y="691933"/>
                  <a:pt x="266701" y="686962"/>
                </a:cubicBezTo>
                <a:cubicBezTo>
                  <a:pt x="266701" y="681991"/>
                  <a:pt x="270730" y="677962"/>
                  <a:pt x="275701" y="677962"/>
                </a:cubicBezTo>
                <a:close/>
                <a:moveTo>
                  <a:pt x="209026" y="677962"/>
                </a:moveTo>
                <a:cubicBezTo>
                  <a:pt x="213997" y="677962"/>
                  <a:pt x="218026" y="681991"/>
                  <a:pt x="218026" y="686962"/>
                </a:cubicBezTo>
                <a:cubicBezTo>
                  <a:pt x="218026" y="691933"/>
                  <a:pt x="213997" y="695962"/>
                  <a:pt x="209026" y="695962"/>
                </a:cubicBezTo>
                <a:cubicBezTo>
                  <a:pt x="204055" y="695962"/>
                  <a:pt x="200026" y="691933"/>
                  <a:pt x="200026" y="686962"/>
                </a:cubicBezTo>
                <a:cubicBezTo>
                  <a:pt x="200026" y="681991"/>
                  <a:pt x="204055" y="677962"/>
                  <a:pt x="209026" y="677962"/>
                </a:cubicBezTo>
                <a:close/>
                <a:moveTo>
                  <a:pt x="142351" y="677962"/>
                </a:moveTo>
                <a:cubicBezTo>
                  <a:pt x="147322" y="677962"/>
                  <a:pt x="151351" y="681991"/>
                  <a:pt x="151351" y="686962"/>
                </a:cubicBezTo>
                <a:cubicBezTo>
                  <a:pt x="151351" y="691933"/>
                  <a:pt x="147322" y="695962"/>
                  <a:pt x="142351" y="695962"/>
                </a:cubicBezTo>
                <a:cubicBezTo>
                  <a:pt x="137380" y="695962"/>
                  <a:pt x="133351" y="691933"/>
                  <a:pt x="133351" y="686962"/>
                </a:cubicBezTo>
                <a:cubicBezTo>
                  <a:pt x="133351" y="681991"/>
                  <a:pt x="137380" y="677962"/>
                  <a:pt x="142351" y="677962"/>
                </a:cubicBezTo>
                <a:close/>
                <a:moveTo>
                  <a:pt x="75676" y="677962"/>
                </a:moveTo>
                <a:cubicBezTo>
                  <a:pt x="80647" y="677962"/>
                  <a:pt x="84676" y="681991"/>
                  <a:pt x="84676" y="686962"/>
                </a:cubicBezTo>
                <a:cubicBezTo>
                  <a:pt x="84676" y="691933"/>
                  <a:pt x="80647" y="695962"/>
                  <a:pt x="75676" y="695962"/>
                </a:cubicBezTo>
                <a:cubicBezTo>
                  <a:pt x="70705" y="695962"/>
                  <a:pt x="66676" y="691933"/>
                  <a:pt x="66676" y="686962"/>
                </a:cubicBezTo>
                <a:cubicBezTo>
                  <a:pt x="66676" y="681991"/>
                  <a:pt x="70705" y="677962"/>
                  <a:pt x="75676" y="677962"/>
                </a:cubicBezTo>
                <a:close/>
                <a:moveTo>
                  <a:pt x="9001" y="677962"/>
                </a:moveTo>
                <a:cubicBezTo>
                  <a:pt x="13972" y="677962"/>
                  <a:pt x="18001" y="681991"/>
                  <a:pt x="18001" y="686962"/>
                </a:cubicBezTo>
                <a:cubicBezTo>
                  <a:pt x="18001" y="691933"/>
                  <a:pt x="13972" y="695962"/>
                  <a:pt x="9001" y="695962"/>
                </a:cubicBezTo>
                <a:cubicBezTo>
                  <a:pt x="4030" y="695962"/>
                  <a:pt x="1" y="691933"/>
                  <a:pt x="1" y="686962"/>
                </a:cubicBezTo>
                <a:cubicBezTo>
                  <a:pt x="1" y="681991"/>
                  <a:pt x="4030" y="677962"/>
                  <a:pt x="9001" y="677962"/>
                </a:cubicBezTo>
                <a:close/>
                <a:moveTo>
                  <a:pt x="1009125" y="616329"/>
                </a:moveTo>
                <a:cubicBezTo>
                  <a:pt x="1014096" y="616329"/>
                  <a:pt x="1018125" y="620358"/>
                  <a:pt x="1018125" y="625329"/>
                </a:cubicBezTo>
                <a:cubicBezTo>
                  <a:pt x="1018125" y="630300"/>
                  <a:pt x="1014096" y="634329"/>
                  <a:pt x="1009125" y="634329"/>
                </a:cubicBezTo>
                <a:cubicBezTo>
                  <a:pt x="1004154" y="634329"/>
                  <a:pt x="1000125" y="630300"/>
                  <a:pt x="1000125" y="625329"/>
                </a:cubicBezTo>
                <a:cubicBezTo>
                  <a:pt x="1000125" y="620358"/>
                  <a:pt x="1004154" y="616329"/>
                  <a:pt x="1009125" y="616329"/>
                </a:cubicBezTo>
                <a:close/>
                <a:moveTo>
                  <a:pt x="942450" y="616329"/>
                </a:moveTo>
                <a:cubicBezTo>
                  <a:pt x="947421" y="616329"/>
                  <a:pt x="951450" y="620358"/>
                  <a:pt x="951450" y="625329"/>
                </a:cubicBezTo>
                <a:cubicBezTo>
                  <a:pt x="951450" y="630300"/>
                  <a:pt x="947421" y="634329"/>
                  <a:pt x="942450" y="634329"/>
                </a:cubicBezTo>
                <a:cubicBezTo>
                  <a:pt x="937479" y="634329"/>
                  <a:pt x="933450" y="630300"/>
                  <a:pt x="933450" y="625329"/>
                </a:cubicBezTo>
                <a:cubicBezTo>
                  <a:pt x="933450" y="620358"/>
                  <a:pt x="937479" y="616329"/>
                  <a:pt x="942450" y="616329"/>
                </a:cubicBezTo>
                <a:close/>
                <a:moveTo>
                  <a:pt x="875775" y="616329"/>
                </a:moveTo>
                <a:cubicBezTo>
                  <a:pt x="880746" y="616329"/>
                  <a:pt x="884775" y="620358"/>
                  <a:pt x="884775" y="625329"/>
                </a:cubicBezTo>
                <a:cubicBezTo>
                  <a:pt x="884775" y="630300"/>
                  <a:pt x="880746" y="634329"/>
                  <a:pt x="875775" y="634329"/>
                </a:cubicBezTo>
                <a:cubicBezTo>
                  <a:pt x="870804" y="634329"/>
                  <a:pt x="866775" y="630300"/>
                  <a:pt x="866775" y="625329"/>
                </a:cubicBezTo>
                <a:cubicBezTo>
                  <a:pt x="866775" y="620358"/>
                  <a:pt x="870804" y="616329"/>
                  <a:pt x="875775" y="616329"/>
                </a:cubicBezTo>
                <a:close/>
                <a:moveTo>
                  <a:pt x="809100" y="616329"/>
                </a:moveTo>
                <a:cubicBezTo>
                  <a:pt x="814071" y="616329"/>
                  <a:pt x="818100" y="620358"/>
                  <a:pt x="818100" y="625329"/>
                </a:cubicBezTo>
                <a:cubicBezTo>
                  <a:pt x="818100" y="630300"/>
                  <a:pt x="814071" y="634329"/>
                  <a:pt x="809100" y="634329"/>
                </a:cubicBezTo>
                <a:cubicBezTo>
                  <a:pt x="804129" y="634329"/>
                  <a:pt x="800100" y="630300"/>
                  <a:pt x="800100" y="625329"/>
                </a:cubicBezTo>
                <a:cubicBezTo>
                  <a:pt x="800100" y="620358"/>
                  <a:pt x="804129" y="616329"/>
                  <a:pt x="809100" y="616329"/>
                </a:cubicBezTo>
                <a:close/>
                <a:moveTo>
                  <a:pt x="742425" y="616329"/>
                </a:moveTo>
                <a:cubicBezTo>
                  <a:pt x="747396" y="616329"/>
                  <a:pt x="751425" y="620358"/>
                  <a:pt x="751425" y="625329"/>
                </a:cubicBezTo>
                <a:cubicBezTo>
                  <a:pt x="751425" y="630300"/>
                  <a:pt x="747396" y="634329"/>
                  <a:pt x="742425" y="634329"/>
                </a:cubicBezTo>
                <a:cubicBezTo>
                  <a:pt x="737454" y="634329"/>
                  <a:pt x="733425" y="630300"/>
                  <a:pt x="733425" y="625329"/>
                </a:cubicBezTo>
                <a:cubicBezTo>
                  <a:pt x="733425" y="620358"/>
                  <a:pt x="737454" y="616329"/>
                  <a:pt x="742425" y="616329"/>
                </a:cubicBezTo>
                <a:close/>
                <a:moveTo>
                  <a:pt x="675750" y="616329"/>
                </a:moveTo>
                <a:cubicBezTo>
                  <a:pt x="680721" y="616329"/>
                  <a:pt x="684750" y="620358"/>
                  <a:pt x="684750" y="625329"/>
                </a:cubicBezTo>
                <a:cubicBezTo>
                  <a:pt x="684750" y="630300"/>
                  <a:pt x="680721" y="634329"/>
                  <a:pt x="675750" y="634329"/>
                </a:cubicBezTo>
                <a:cubicBezTo>
                  <a:pt x="670779" y="634329"/>
                  <a:pt x="666750" y="630300"/>
                  <a:pt x="666750" y="625329"/>
                </a:cubicBezTo>
                <a:cubicBezTo>
                  <a:pt x="666750" y="620358"/>
                  <a:pt x="670779" y="616329"/>
                  <a:pt x="675750" y="616329"/>
                </a:cubicBezTo>
                <a:close/>
                <a:moveTo>
                  <a:pt x="609075" y="616329"/>
                </a:moveTo>
                <a:cubicBezTo>
                  <a:pt x="614046" y="616329"/>
                  <a:pt x="618075" y="620358"/>
                  <a:pt x="618075" y="625329"/>
                </a:cubicBezTo>
                <a:cubicBezTo>
                  <a:pt x="618075" y="630300"/>
                  <a:pt x="614046" y="634329"/>
                  <a:pt x="609075" y="634329"/>
                </a:cubicBezTo>
                <a:cubicBezTo>
                  <a:pt x="604104" y="634329"/>
                  <a:pt x="600075" y="630300"/>
                  <a:pt x="600075" y="625329"/>
                </a:cubicBezTo>
                <a:cubicBezTo>
                  <a:pt x="600075" y="620358"/>
                  <a:pt x="604104" y="616329"/>
                  <a:pt x="609075" y="616329"/>
                </a:cubicBezTo>
                <a:close/>
                <a:moveTo>
                  <a:pt x="542400" y="616329"/>
                </a:moveTo>
                <a:cubicBezTo>
                  <a:pt x="547371" y="616329"/>
                  <a:pt x="551400" y="620358"/>
                  <a:pt x="551400" y="625329"/>
                </a:cubicBezTo>
                <a:cubicBezTo>
                  <a:pt x="551400" y="630300"/>
                  <a:pt x="547371" y="634329"/>
                  <a:pt x="542400" y="634329"/>
                </a:cubicBezTo>
                <a:cubicBezTo>
                  <a:pt x="537429" y="634329"/>
                  <a:pt x="533400" y="630300"/>
                  <a:pt x="533400" y="625329"/>
                </a:cubicBezTo>
                <a:cubicBezTo>
                  <a:pt x="533400" y="620358"/>
                  <a:pt x="537429" y="616329"/>
                  <a:pt x="542400" y="616329"/>
                </a:cubicBezTo>
                <a:close/>
                <a:moveTo>
                  <a:pt x="475726" y="616329"/>
                </a:moveTo>
                <a:cubicBezTo>
                  <a:pt x="480697" y="616329"/>
                  <a:pt x="484726" y="620358"/>
                  <a:pt x="484726" y="625329"/>
                </a:cubicBezTo>
                <a:cubicBezTo>
                  <a:pt x="484726" y="630300"/>
                  <a:pt x="480697" y="634329"/>
                  <a:pt x="475726" y="634329"/>
                </a:cubicBezTo>
                <a:cubicBezTo>
                  <a:pt x="470755" y="634329"/>
                  <a:pt x="466726" y="630300"/>
                  <a:pt x="466726" y="625329"/>
                </a:cubicBezTo>
                <a:cubicBezTo>
                  <a:pt x="466726" y="620358"/>
                  <a:pt x="470755" y="616329"/>
                  <a:pt x="475726" y="616329"/>
                </a:cubicBezTo>
                <a:close/>
                <a:moveTo>
                  <a:pt x="409051" y="616329"/>
                </a:moveTo>
                <a:cubicBezTo>
                  <a:pt x="414022" y="616329"/>
                  <a:pt x="418051" y="620358"/>
                  <a:pt x="418051" y="625329"/>
                </a:cubicBezTo>
                <a:cubicBezTo>
                  <a:pt x="418051" y="630300"/>
                  <a:pt x="414022" y="634329"/>
                  <a:pt x="409051" y="634329"/>
                </a:cubicBezTo>
                <a:cubicBezTo>
                  <a:pt x="404080" y="634329"/>
                  <a:pt x="400051" y="630300"/>
                  <a:pt x="400051" y="625329"/>
                </a:cubicBezTo>
                <a:cubicBezTo>
                  <a:pt x="400051" y="620358"/>
                  <a:pt x="404080" y="616329"/>
                  <a:pt x="409051" y="616329"/>
                </a:cubicBezTo>
                <a:close/>
                <a:moveTo>
                  <a:pt x="342376" y="616329"/>
                </a:moveTo>
                <a:cubicBezTo>
                  <a:pt x="347347" y="616329"/>
                  <a:pt x="351376" y="620358"/>
                  <a:pt x="351376" y="625329"/>
                </a:cubicBezTo>
                <a:cubicBezTo>
                  <a:pt x="351376" y="630300"/>
                  <a:pt x="347347" y="634329"/>
                  <a:pt x="342376" y="634329"/>
                </a:cubicBezTo>
                <a:cubicBezTo>
                  <a:pt x="337405" y="634329"/>
                  <a:pt x="333376" y="630300"/>
                  <a:pt x="333376" y="625329"/>
                </a:cubicBezTo>
                <a:cubicBezTo>
                  <a:pt x="333376" y="620358"/>
                  <a:pt x="337405" y="616329"/>
                  <a:pt x="342376" y="616329"/>
                </a:cubicBezTo>
                <a:close/>
                <a:moveTo>
                  <a:pt x="275701" y="616329"/>
                </a:moveTo>
                <a:cubicBezTo>
                  <a:pt x="280672" y="616329"/>
                  <a:pt x="284701" y="620358"/>
                  <a:pt x="284701" y="625329"/>
                </a:cubicBezTo>
                <a:cubicBezTo>
                  <a:pt x="284701" y="630300"/>
                  <a:pt x="280672" y="634329"/>
                  <a:pt x="275701" y="634329"/>
                </a:cubicBezTo>
                <a:cubicBezTo>
                  <a:pt x="270730" y="634329"/>
                  <a:pt x="266701" y="630300"/>
                  <a:pt x="266701" y="625329"/>
                </a:cubicBezTo>
                <a:cubicBezTo>
                  <a:pt x="266701" y="620358"/>
                  <a:pt x="270730" y="616329"/>
                  <a:pt x="275701" y="616329"/>
                </a:cubicBezTo>
                <a:close/>
                <a:moveTo>
                  <a:pt x="209026" y="616329"/>
                </a:moveTo>
                <a:cubicBezTo>
                  <a:pt x="213997" y="616329"/>
                  <a:pt x="218026" y="620358"/>
                  <a:pt x="218026" y="625329"/>
                </a:cubicBezTo>
                <a:cubicBezTo>
                  <a:pt x="218026" y="630300"/>
                  <a:pt x="213997" y="634329"/>
                  <a:pt x="209026" y="634329"/>
                </a:cubicBezTo>
                <a:cubicBezTo>
                  <a:pt x="204055" y="634329"/>
                  <a:pt x="200026" y="630300"/>
                  <a:pt x="200026" y="625329"/>
                </a:cubicBezTo>
                <a:cubicBezTo>
                  <a:pt x="200026" y="620358"/>
                  <a:pt x="204055" y="616329"/>
                  <a:pt x="209026" y="616329"/>
                </a:cubicBezTo>
                <a:close/>
                <a:moveTo>
                  <a:pt x="142351" y="616329"/>
                </a:moveTo>
                <a:cubicBezTo>
                  <a:pt x="147322" y="616329"/>
                  <a:pt x="151351" y="620358"/>
                  <a:pt x="151351" y="625329"/>
                </a:cubicBezTo>
                <a:cubicBezTo>
                  <a:pt x="151351" y="630300"/>
                  <a:pt x="147322" y="634329"/>
                  <a:pt x="142351" y="634329"/>
                </a:cubicBezTo>
                <a:cubicBezTo>
                  <a:pt x="137380" y="634329"/>
                  <a:pt x="133351" y="630300"/>
                  <a:pt x="133351" y="625329"/>
                </a:cubicBezTo>
                <a:cubicBezTo>
                  <a:pt x="133351" y="620358"/>
                  <a:pt x="137380" y="616329"/>
                  <a:pt x="142351" y="616329"/>
                </a:cubicBezTo>
                <a:close/>
                <a:moveTo>
                  <a:pt x="75676" y="616329"/>
                </a:moveTo>
                <a:cubicBezTo>
                  <a:pt x="80647" y="616329"/>
                  <a:pt x="84676" y="620358"/>
                  <a:pt x="84676" y="625329"/>
                </a:cubicBezTo>
                <a:cubicBezTo>
                  <a:pt x="84676" y="630300"/>
                  <a:pt x="80647" y="634329"/>
                  <a:pt x="75676" y="634329"/>
                </a:cubicBezTo>
                <a:cubicBezTo>
                  <a:pt x="70705" y="634329"/>
                  <a:pt x="66676" y="630300"/>
                  <a:pt x="66676" y="625329"/>
                </a:cubicBezTo>
                <a:cubicBezTo>
                  <a:pt x="66676" y="620358"/>
                  <a:pt x="70705" y="616329"/>
                  <a:pt x="75676" y="616329"/>
                </a:cubicBezTo>
                <a:close/>
                <a:moveTo>
                  <a:pt x="9001" y="616329"/>
                </a:moveTo>
                <a:cubicBezTo>
                  <a:pt x="13972" y="616329"/>
                  <a:pt x="18001" y="620358"/>
                  <a:pt x="18001" y="625329"/>
                </a:cubicBezTo>
                <a:cubicBezTo>
                  <a:pt x="18001" y="630300"/>
                  <a:pt x="13972" y="634329"/>
                  <a:pt x="9001" y="634329"/>
                </a:cubicBezTo>
                <a:cubicBezTo>
                  <a:pt x="4030" y="634329"/>
                  <a:pt x="1" y="630300"/>
                  <a:pt x="1" y="625329"/>
                </a:cubicBezTo>
                <a:cubicBezTo>
                  <a:pt x="1" y="620358"/>
                  <a:pt x="4030" y="616329"/>
                  <a:pt x="9001" y="616329"/>
                </a:cubicBezTo>
                <a:close/>
                <a:moveTo>
                  <a:pt x="1009125" y="554696"/>
                </a:moveTo>
                <a:cubicBezTo>
                  <a:pt x="1014096" y="554696"/>
                  <a:pt x="1018125" y="558725"/>
                  <a:pt x="1018125" y="563696"/>
                </a:cubicBezTo>
                <a:cubicBezTo>
                  <a:pt x="1018125" y="568667"/>
                  <a:pt x="1014096" y="572696"/>
                  <a:pt x="1009125" y="572696"/>
                </a:cubicBezTo>
                <a:cubicBezTo>
                  <a:pt x="1004154" y="572696"/>
                  <a:pt x="1000125" y="568667"/>
                  <a:pt x="1000125" y="563696"/>
                </a:cubicBezTo>
                <a:cubicBezTo>
                  <a:pt x="1000125" y="558725"/>
                  <a:pt x="1004154" y="554696"/>
                  <a:pt x="1009125" y="554696"/>
                </a:cubicBezTo>
                <a:close/>
                <a:moveTo>
                  <a:pt x="942450" y="554696"/>
                </a:moveTo>
                <a:cubicBezTo>
                  <a:pt x="947421" y="554696"/>
                  <a:pt x="951450" y="558725"/>
                  <a:pt x="951450" y="563696"/>
                </a:cubicBezTo>
                <a:cubicBezTo>
                  <a:pt x="951450" y="568667"/>
                  <a:pt x="947421" y="572696"/>
                  <a:pt x="942450" y="572696"/>
                </a:cubicBezTo>
                <a:cubicBezTo>
                  <a:pt x="937479" y="572696"/>
                  <a:pt x="933450" y="568667"/>
                  <a:pt x="933450" y="563696"/>
                </a:cubicBezTo>
                <a:cubicBezTo>
                  <a:pt x="933450" y="558725"/>
                  <a:pt x="937479" y="554696"/>
                  <a:pt x="942450" y="554696"/>
                </a:cubicBezTo>
                <a:close/>
                <a:moveTo>
                  <a:pt x="875775" y="554696"/>
                </a:moveTo>
                <a:cubicBezTo>
                  <a:pt x="880746" y="554696"/>
                  <a:pt x="884775" y="558725"/>
                  <a:pt x="884775" y="563696"/>
                </a:cubicBezTo>
                <a:cubicBezTo>
                  <a:pt x="884775" y="568667"/>
                  <a:pt x="880746" y="572696"/>
                  <a:pt x="875775" y="572696"/>
                </a:cubicBezTo>
                <a:cubicBezTo>
                  <a:pt x="870804" y="572696"/>
                  <a:pt x="866775" y="568667"/>
                  <a:pt x="866775" y="563696"/>
                </a:cubicBezTo>
                <a:cubicBezTo>
                  <a:pt x="866775" y="558725"/>
                  <a:pt x="870804" y="554696"/>
                  <a:pt x="875775" y="554696"/>
                </a:cubicBezTo>
                <a:close/>
                <a:moveTo>
                  <a:pt x="809100" y="554696"/>
                </a:moveTo>
                <a:cubicBezTo>
                  <a:pt x="814071" y="554696"/>
                  <a:pt x="818100" y="558725"/>
                  <a:pt x="818100" y="563696"/>
                </a:cubicBezTo>
                <a:cubicBezTo>
                  <a:pt x="818100" y="568667"/>
                  <a:pt x="814071" y="572696"/>
                  <a:pt x="809100" y="572696"/>
                </a:cubicBezTo>
                <a:cubicBezTo>
                  <a:pt x="804129" y="572696"/>
                  <a:pt x="800100" y="568667"/>
                  <a:pt x="800100" y="563696"/>
                </a:cubicBezTo>
                <a:cubicBezTo>
                  <a:pt x="800100" y="558725"/>
                  <a:pt x="804129" y="554696"/>
                  <a:pt x="809100" y="554696"/>
                </a:cubicBezTo>
                <a:close/>
                <a:moveTo>
                  <a:pt x="742425" y="554696"/>
                </a:moveTo>
                <a:cubicBezTo>
                  <a:pt x="747396" y="554696"/>
                  <a:pt x="751425" y="558725"/>
                  <a:pt x="751425" y="563696"/>
                </a:cubicBezTo>
                <a:cubicBezTo>
                  <a:pt x="751425" y="568667"/>
                  <a:pt x="747396" y="572696"/>
                  <a:pt x="742425" y="572696"/>
                </a:cubicBezTo>
                <a:cubicBezTo>
                  <a:pt x="737454" y="572696"/>
                  <a:pt x="733425" y="568667"/>
                  <a:pt x="733425" y="563696"/>
                </a:cubicBezTo>
                <a:cubicBezTo>
                  <a:pt x="733425" y="558725"/>
                  <a:pt x="737454" y="554696"/>
                  <a:pt x="742425" y="554696"/>
                </a:cubicBezTo>
                <a:close/>
                <a:moveTo>
                  <a:pt x="675750" y="554696"/>
                </a:moveTo>
                <a:cubicBezTo>
                  <a:pt x="680721" y="554696"/>
                  <a:pt x="684750" y="558725"/>
                  <a:pt x="684750" y="563696"/>
                </a:cubicBezTo>
                <a:cubicBezTo>
                  <a:pt x="684750" y="568667"/>
                  <a:pt x="680721" y="572696"/>
                  <a:pt x="675750" y="572696"/>
                </a:cubicBezTo>
                <a:cubicBezTo>
                  <a:pt x="670779" y="572696"/>
                  <a:pt x="666750" y="568667"/>
                  <a:pt x="666750" y="563696"/>
                </a:cubicBezTo>
                <a:cubicBezTo>
                  <a:pt x="666750" y="558725"/>
                  <a:pt x="670779" y="554696"/>
                  <a:pt x="675750" y="554696"/>
                </a:cubicBezTo>
                <a:close/>
                <a:moveTo>
                  <a:pt x="609075" y="554696"/>
                </a:moveTo>
                <a:cubicBezTo>
                  <a:pt x="614046" y="554696"/>
                  <a:pt x="618075" y="558725"/>
                  <a:pt x="618075" y="563696"/>
                </a:cubicBezTo>
                <a:cubicBezTo>
                  <a:pt x="618075" y="568667"/>
                  <a:pt x="614046" y="572696"/>
                  <a:pt x="609075" y="572696"/>
                </a:cubicBezTo>
                <a:cubicBezTo>
                  <a:pt x="604104" y="572696"/>
                  <a:pt x="600075" y="568667"/>
                  <a:pt x="600075" y="563696"/>
                </a:cubicBezTo>
                <a:cubicBezTo>
                  <a:pt x="600075" y="558725"/>
                  <a:pt x="604104" y="554696"/>
                  <a:pt x="609075" y="554696"/>
                </a:cubicBezTo>
                <a:close/>
                <a:moveTo>
                  <a:pt x="542400" y="554696"/>
                </a:moveTo>
                <a:cubicBezTo>
                  <a:pt x="547371" y="554696"/>
                  <a:pt x="551400" y="558725"/>
                  <a:pt x="551400" y="563696"/>
                </a:cubicBezTo>
                <a:cubicBezTo>
                  <a:pt x="551400" y="568667"/>
                  <a:pt x="547371" y="572696"/>
                  <a:pt x="542400" y="572696"/>
                </a:cubicBezTo>
                <a:cubicBezTo>
                  <a:pt x="537429" y="572696"/>
                  <a:pt x="533400" y="568667"/>
                  <a:pt x="533400" y="563696"/>
                </a:cubicBezTo>
                <a:cubicBezTo>
                  <a:pt x="533400" y="558725"/>
                  <a:pt x="537429" y="554696"/>
                  <a:pt x="542400" y="554696"/>
                </a:cubicBezTo>
                <a:close/>
                <a:moveTo>
                  <a:pt x="475726" y="554696"/>
                </a:moveTo>
                <a:cubicBezTo>
                  <a:pt x="480697" y="554696"/>
                  <a:pt x="484726" y="558725"/>
                  <a:pt x="484726" y="563696"/>
                </a:cubicBezTo>
                <a:cubicBezTo>
                  <a:pt x="484726" y="568667"/>
                  <a:pt x="480697" y="572696"/>
                  <a:pt x="475726" y="572696"/>
                </a:cubicBezTo>
                <a:cubicBezTo>
                  <a:pt x="470755" y="572696"/>
                  <a:pt x="466726" y="568667"/>
                  <a:pt x="466726" y="563696"/>
                </a:cubicBezTo>
                <a:cubicBezTo>
                  <a:pt x="466726" y="558725"/>
                  <a:pt x="470755" y="554696"/>
                  <a:pt x="475726" y="554696"/>
                </a:cubicBezTo>
                <a:close/>
                <a:moveTo>
                  <a:pt x="409051" y="554696"/>
                </a:moveTo>
                <a:cubicBezTo>
                  <a:pt x="414022" y="554696"/>
                  <a:pt x="418051" y="558725"/>
                  <a:pt x="418051" y="563696"/>
                </a:cubicBezTo>
                <a:cubicBezTo>
                  <a:pt x="418051" y="568667"/>
                  <a:pt x="414022" y="572696"/>
                  <a:pt x="409051" y="572696"/>
                </a:cubicBezTo>
                <a:cubicBezTo>
                  <a:pt x="404080" y="572696"/>
                  <a:pt x="400051" y="568667"/>
                  <a:pt x="400051" y="563696"/>
                </a:cubicBezTo>
                <a:cubicBezTo>
                  <a:pt x="400051" y="558725"/>
                  <a:pt x="404080" y="554696"/>
                  <a:pt x="409051" y="554696"/>
                </a:cubicBezTo>
                <a:close/>
                <a:moveTo>
                  <a:pt x="342376" y="554696"/>
                </a:moveTo>
                <a:cubicBezTo>
                  <a:pt x="347347" y="554696"/>
                  <a:pt x="351376" y="558725"/>
                  <a:pt x="351376" y="563696"/>
                </a:cubicBezTo>
                <a:cubicBezTo>
                  <a:pt x="351376" y="568667"/>
                  <a:pt x="347347" y="572696"/>
                  <a:pt x="342376" y="572696"/>
                </a:cubicBezTo>
                <a:cubicBezTo>
                  <a:pt x="337405" y="572696"/>
                  <a:pt x="333376" y="568667"/>
                  <a:pt x="333376" y="563696"/>
                </a:cubicBezTo>
                <a:cubicBezTo>
                  <a:pt x="333376" y="558725"/>
                  <a:pt x="337405" y="554696"/>
                  <a:pt x="342376" y="554696"/>
                </a:cubicBezTo>
                <a:close/>
                <a:moveTo>
                  <a:pt x="275701" y="554696"/>
                </a:moveTo>
                <a:cubicBezTo>
                  <a:pt x="280672" y="554696"/>
                  <a:pt x="284701" y="558725"/>
                  <a:pt x="284701" y="563696"/>
                </a:cubicBezTo>
                <a:cubicBezTo>
                  <a:pt x="284701" y="568667"/>
                  <a:pt x="280672" y="572696"/>
                  <a:pt x="275701" y="572696"/>
                </a:cubicBezTo>
                <a:cubicBezTo>
                  <a:pt x="270730" y="572696"/>
                  <a:pt x="266701" y="568667"/>
                  <a:pt x="266701" y="563696"/>
                </a:cubicBezTo>
                <a:cubicBezTo>
                  <a:pt x="266701" y="558725"/>
                  <a:pt x="270730" y="554696"/>
                  <a:pt x="275701" y="554696"/>
                </a:cubicBezTo>
                <a:close/>
                <a:moveTo>
                  <a:pt x="209026" y="554696"/>
                </a:moveTo>
                <a:cubicBezTo>
                  <a:pt x="213997" y="554696"/>
                  <a:pt x="218026" y="558725"/>
                  <a:pt x="218026" y="563696"/>
                </a:cubicBezTo>
                <a:cubicBezTo>
                  <a:pt x="218026" y="568667"/>
                  <a:pt x="213997" y="572696"/>
                  <a:pt x="209026" y="572696"/>
                </a:cubicBezTo>
                <a:cubicBezTo>
                  <a:pt x="204055" y="572696"/>
                  <a:pt x="200026" y="568667"/>
                  <a:pt x="200026" y="563696"/>
                </a:cubicBezTo>
                <a:cubicBezTo>
                  <a:pt x="200026" y="558725"/>
                  <a:pt x="204055" y="554696"/>
                  <a:pt x="209026" y="554696"/>
                </a:cubicBezTo>
                <a:close/>
                <a:moveTo>
                  <a:pt x="142351" y="554696"/>
                </a:moveTo>
                <a:cubicBezTo>
                  <a:pt x="147322" y="554696"/>
                  <a:pt x="151351" y="558725"/>
                  <a:pt x="151351" y="563696"/>
                </a:cubicBezTo>
                <a:cubicBezTo>
                  <a:pt x="151351" y="568667"/>
                  <a:pt x="147322" y="572696"/>
                  <a:pt x="142351" y="572696"/>
                </a:cubicBezTo>
                <a:cubicBezTo>
                  <a:pt x="137380" y="572696"/>
                  <a:pt x="133351" y="568667"/>
                  <a:pt x="133351" y="563696"/>
                </a:cubicBezTo>
                <a:cubicBezTo>
                  <a:pt x="133351" y="558725"/>
                  <a:pt x="137380" y="554696"/>
                  <a:pt x="142351" y="554696"/>
                </a:cubicBezTo>
                <a:close/>
                <a:moveTo>
                  <a:pt x="75676" y="554696"/>
                </a:moveTo>
                <a:cubicBezTo>
                  <a:pt x="80647" y="554696"/>
                  <a:pt x="84676" y="558725"/>
                  <a:pt x="84676" y="563696"/>
                </a:cubicBezTo>
                <a:cubicBezTo>
                  <a:pt x="84676" y="568667"/>
                  <a:pt x="80647" y="572696"/>
                  <a:pt x="75676" y="572696"/>
                </a:cubicBezTo>
                <a:cubicBezTo>
                  <a:pt x="70705" y="572696"/>
                  <a:pt x="66676" y="568667"/>
                  <a:pt x="66676" y="563696"/>
                </a:cubicBezTo>
                <a:cubicBezTo>
                  <a:pt x="66676" y="558725"/>
                  <a:pt x="70705" y="554696"/>
                  <a:pt x="75676" y="554696"/>
                </a:cubicBezTo>
                <a:close/>
                <a:moveTo>
                  <a:pt x="9001" y="554696"/>
                </a:moveTo>
                <a:cubicBezTo>
                  <a:pt x="13972" y="554696"/>
                  <a:pt x="18001" y="558725"/>
                  <a:pt x="18001" y="563696"/>
                </a:cubicBezTo>
                <a:cubicBezTo>
                  <a:pt x="18001" y="568667"/>
                  <a:pt x="13972" y="572696"/>
                  <a:pt x="9001" y="572696"/>
                </a:cubicBezTo>
                <a:cubicBezTo>
                  <a:pt x="4030" y="572696"/>
                  <a:pt x="1" y="568667"/>
                  <a:pt x="1" y="563696"/>
                </a:cubicBezTo>
                <a:cubicBezTo>
                  <a:pt x="1" y="558725"/>
                  <a:pt x="4030" y="554696"/>
                  <a:pt x="9001" y="554696"/>
                </a:cubicBezTo>
                <a:close/>
                <a:moveTo>
                  <a:pt x="1009125" y="493063"/>
                </a:moveTo>
                <a:cubicBezTo>
                  <a:pt x="1014096" y="493063"/>
                  <a:pt x="1018125" y="497092"/>
                  <a:pt x="1018125" y="502063"/>
                </a:cubicBezTo>
                <a:cubicBezTo>
                  <a:pt x="1018125" y="507034"/>
                  <a:pt x="1014096" y="511063"/>
                  <a:pt x="1009125" y="511063"/>
                </a:cubicBezTo>
                <a:cubicBezTo>
                  <a:pt x="1004154" y="511063"/>
                  <a:pt x="1000125" y="507034"/>
                  <a:pt x="1000125" y="502063"/>
                </a:cubicBezTo>
                <a:cubicBezTo>
                  <a:pt x="1000125" y="497092"/>
                  <a:pt x="1004154" y="493063"/>
                  <a:pt x="1009125" y="493063"/>
                </a:cubicBezTo>
                <a:close/>
                <a:moveTo>
                  <a:pt x="942450" y="493063"/>
                </a:moveTo>
                <a:cubicBezTo>
                  <a:pt x="947421" y="493063"/>
                  <a:pt x="951450" y="497092"/>
                  <a:pt x="951450" y="502063"/>
                </a:cubicBezTo>
                <a:cubicBezTo>
                  <a:pt x="951450" y="507034"/>
                  <a:pt x="947421" y="511063"/>
                  <a:pt x="942450" y="511063"/>
                </a:cubicBezTo>
                <a:cubicBezTo>
                  <a:pt x="937479" y="511063"/>
                  <a:pt x="933450" y="507034"/>
                  <a:pt x="933450" y="502063"/>
                </a:cubicBezTo>
                <a:cubicBezTo>
                  <a:pt x="933450" y="497092"/>
                  <a:pt x="937479" y="493063"/>
                  <a:pt x="942450" y="493063"/>
                </a:cubicBezTo>
                <a:close/>
                <a:moveTo>
                  <a:pt x="875775" y="493063"/>
                </a:moveTo>
                <a:cubicBezTo>
                  <a:pt x="880746" y="493063"/>
                  <a:pt x="884775" y="497092"/>
                  <a:pt x="884775" y="502063"/>
                </a:cubicBezTo>
                <a:cubicBezTo>
                  <a:pt x="884775" y="507034"/>
                  <a:pt x="880746" y="511063"/>
                  <a:pt x="875775" y="511063"/>
                </a:cubicBezTo>
                <a:cubicBezTo>
                  <a:pt x="870804" y="511063"/>
                  <a:pt x="866775" y="507034"/>
                  <a:pt x="866775" y="502063"/>
                </a:cubicBezTo>
                <a:cubicBezTo>
                  <a:pt x="866775" y="497092"/>
                  <a:pt x="870804" y="493063"/>
                  <a:pt x="875775" y="493063"/>
                </a:cubicBezTo>
                <a:close/>
                <a:moveTo>
                  <a:pt x="809100" y="493063"/>
                </a:moveTo>
                <a:cubicBezTo>
                  <a:pt x="814071" y="493063"/>
                  <a:pt x="818100" y="497092"/>
                  <a:pt x="818100" y="502063"/>
                </a:cubicBezTo>
                <a:cubicBezTo>
                  <a:pt x="818100" y="507034"/>
                  <a:pt x="814071" y="511063"/>
                  <a:pt x="809100" y="511063"/>
                </a:cubicBezTo>
                <a:cubicBezTo>
                  <a:pt x="804129" y="511063"/>
                  <a:pt x="800100" y="507034"/>
                  <a:pt x="800100" y="502063"/>
                </a:cubicBezTo>
                <a:cubicBezTo>
                  <a:pt x="800100" y="497092"/>
                  <a:pt x="804129" y="493063"/>
                  <a:pt x="809100" y="493063"/>
                </a:cubicBezTo>
                <a:close/>
                <a:moveTo>
                  <a:pt x="742425" y="493063"/>
                </a:moveTo>
                <a:cubicBezTo>
                  <a:pt x="747396" y="493063"/>
                  <a:pt x="751425" y="497092"/>
                  <a:pt x="751425" y="502063"/>
                </a:cubicBezTo>
                <a:cubicBezTo>
                  <a:pt x="751425" y="507034"/>
                  <a:pt x="747396" y="511063"/>
                  <a:pt x="742425" y="511063"/>
                </a:cubicBezTo>
                <a:cubicBezTo>
                  <a:pt x="737454" y="511063"/>
                  <a:pt x="733425" y="507034"/>
                  <a:pt x="733425" y="502063"/>
                </a:cubicBezTo>
                <a:cubicBezTo>
                  <a:pt x="733425" y="497092"/>
                  <a:pt x="737454" y="493063"/>
                  <a:pt x="742425" y="493063"/>
                </a:cubicBezTo>
                <a:close/>
                <a:moveTo>
                  <a:pt x="675750" y="493063"/>
                </a:moveTo>
                <a:cubicBezTo>
                  <a:pt x="680721" y="493063"/>
                  <a:pt x="684750" y="497092"/>
                  <a:pt x="684750" y="502063"/>
                </a:cubicBezTo>
                <a:cubicBezTo>
                  <a:pt x="684750" y="507034"/>
                  <a:pt x="680721" y="511063"/>
                  <a:pt x="675750" y="511063"/>
                </a:cubicBezTo>
                <a:cubicBezTo>
                  <a:pt x="670779" y="511063"/>
                  <a:pt x="666750" y="507034"/>
                  <a:pt x="666750" y="502063"/>
                </a:cubicBezTo>
                <a:cubicBezTo>
                  <a:pt x="666750" y="497092"/>
                  <a:pt x="670779" y="493063"/>
                  <a:pt x="675750" y="493063"/>
                </a:cubicBezTo>
                <a:close/>
                <a:moveTo>
                  <a:pt x="609075" y="493063"/>
                </a:moveTo>
                <a:cubicBezTo>
                  <a:pt x="614046" y="493063"/>
                  <a:pt x="618075" y="497092"/>
                  <a:pt x="618075" y="502063"/>
                </a:cubicBezTo>
                <a:cubicBezTo>
                  <a:pt x="618075" y="507034"/>
                  <a:pt x="614046" y="511063"/>
                  <a:pt x="609075" y="511063"/>
                </a:cubicBezTo>
                <a:cubicBezTo>
                  <a:pt x="604104" y="511063"/>
                  <a:pt x="600075" y="507034"/>
                  <a:pt x="600075" y="502063"/>
                </a:cubicBezTo>
                <a:cubicBezTo>
                  <a:pt x="600075" y="497092"/>
                  <a:pt x="604104" y="493063"/>
                  <a:pt x="609075" y="493063"/>
                </a:cubicBezTo>
                <a:close/>
                <a:moveTo>
                  <a:pt x="542400" y="493063"/>
                </a:moveTo>
                <a:cubicBezTo>
                  <a:pt x="547371" y="493063"/>
                  <a:pt x="551400" y="497092"/>
                  <a:pt x="551400" y="502063"/>
                </a:cubicBezTo>
                <a:cubicBezTo>
                  <a:pt x="551400" y="507034"/>
                  <a:pt x="547371" y="511063"/>
                  <a:pt x="542400" y="511063"/>
                </a:cubicBezTo>
                <a:cubicBezTo>
                  <a:pt x="537429" y="511063"/>
                  <a:pt x="533400" y="507034"/>
                  <a:pt x="533400" y="502063"/>
                </a:cubicBezTo>
                <a:cubicBezTo>
                  <a:pt x="533400" y="497092"/>
                  <a:pt x="537429" y="493063"/>
                  <a:pt x="542400" y="493063"/>
                </a:cubicBezTo>
                <a:close/>
                <a:moveTo>
                  <a:pt x="475726" y="493063"/>
                </a:moveTo>
                <a:cubicBezTo>
                  <a:pt x="480697" y="493063"/>
                  <a:pt x="484726" y="497092"/>
                  <a:pt x="484726" y="502063"/>
                </a:cubicBezTo>
                <a:cubicBezTo>
                  <a:pt x="484726" y="507034"/>
                  <a:pt x="480697" y="511063"/>
                  <a:pt x="475726" y="511063"/>
                </a:cubicBezTo>
                <a:cubicBezTo>
                  <a:pt x="470755" y="511063"/>
                  <a:pt x="466726" y="507034"/>
                  <a:pt x="466726" y="502063"/>
                </a:cubicBezTo>
                <a:cubicBezTo>
                  <a:pt x="466726" y="497092"/>
                  <a:pt x="470755" y="493063"/>
                  <a:pt x="475726" y="493063"/>
                </a:cubicBezTo>
                <a:close/>
                <a:moveTo>
                  <a:pt x="409051" y="493063"/>
                </a:moveTo>
                <a:cubicBezTo>
                  <a:pt x="414022" y="493063"/>
                  <a:pt x="418051" y="497092"/>
                  <a:pt x="418051" y="502063"/>
                </a:cubicBezTo>
                <a:cubicBezTo>
                  <a:pt x="418051" y="507034"/>
                  <a:pt x="414022" y="511063"/>
                  <a:pt x="409051" y="511063"/>
                </a:cubicBezTo>
                <a:cubicBezTo>
                  <a:pt x="404080" y="511063"/>
                  <a:pt x="400051" y="507034"/>
                  <a:pt x="400051" y="502063"/>
                </a:cubicBezTo>
                <a:cubicBezTo>
                  <a:pt x="400051" y="497092"/>
                  <a:pt x="404080" y="493063"/>
                  <a:pt x="409051" y="493063"/>
                </a:cubicBezTo>
                <a:close/>
                <a:moveTo>
                  <a:pt x="342376" y="493063"/>
                </a:moveTo>
                <a:cubicBezTo>
                  <a:pt x="347347" y="493063"/>
                  <a:pt x="351376" y="497092"/>
                  <a:pt x="351376" y="502063"/>
                </a:cubicBezTo>
                <a:cubicBezTo>
                  <a:pt x="351376" y="507034"/>
                  <a:pt x="347347" y="511063"/>
                  <a:pt x="342376" y="511063"/>
                </a:cubicBezTo>
                <a:cubicBezTo>
                  <a:pt x="337405" y="511063"/>
                  <a:pt x="333376" y="507034"/>
                  <a:pt x="333376" y="502063"/>
                </a:cubicBezTo>
                <a:cubicBezTo>
                  <a:pt x="333376" y="497092"/>
                  <a:pt x="337405" y="493063"/>
                  <a:pt x="342376" y="493063"/>
                </a:cubicBezTo>
                <a:close/>
                <a:moveTo>
                  <a:pt x="275702" y="493063"/>
                </a:moveTo>
                <a:cubicBezTo>
                  <a:pt x="280672" y="493063"/>
                  <a:pt x="284701" y="497092"/>
                  <a:pt x="284701" y="502063"/>
                </a:cubicBezTo>
                <a:cubicBezTo>
                  <a:pt x="284701" y="507034"/>
                  <a:pt x="280672" y="511063"/>
                  <a:pt x="275702" y="511063"/>
                </a:cubicBezTo>
                <a:cubicBezTo>
                  <a:pt x="270731" y="511063"/>
                  <a:pt x="266702" y="507034"/>
                  <a:pt x="266702" y="502063"/>
                </a:cubicBezTo>
                <a:cubicBezTo>
                  <a:pt x="266702" y="497092"/>
                  <a:pt x="270731" y="493063"/>
                  <a:pt x="275702" y="493063"/>
                </a:cubicBezTo>
                <a:close/>
                <a:moveTo>
                  <a:pt x="209026" y="493063"/>
                </a:moveTo>
                <a:cubicBezTo>
                  <a:pt x="213997" y="493063"/>
                  <a:pt x="218026" y="497092"/>
                  <a:pt x="218026" y="502063"/>
                </a:cubicBezTo>
                <a:cubicBezTo>
                  <a:pt x="218026" y="507034"/>
                  <a:pt x="213997" y="511063"/>
                  <a:pt x="209026" y="511063"/>
                </a:cubicBezTo>
                <a:cubicBezTo>
                  <a:pt x="204055" y="511063"/>
                  <a:pt x="200026" y="507034"/>
                  <a:pt x="200026" y="502063"/>
                </a:cubicBezTo>
                <a:cubicBezTo>
                  <a:pt x="200026" y="497092"/>
                  <a:pt x="204055" y="493063"/>
                  <a:pt x="209026" y="493063"/>
                </a:cubicBezTo>
                <a:close/>
                <a:moveTo>
                  <a:pt x="142351" y="493063"/>
                </a:moveTo>
                <a:cubicBezTo>
                  <a:pt x="147322" y="493063"/>
                  <a:pt x="151351" y="497092"/>
                  <a:pt x="151351" y="502063"/>
                </a:cubicBezTo>
                <a:cubicBezTo>
                  <a:pt x="151351" y="507034"/>
                  <a:pt x="147322" y="511063"/>
                  <a:pt x="142351" y="511063"/>
                </a:cubicBezTo>
                <a:cubicBezTo>
                  <a:pt x="137380" y="511063"/>
                  <a:pt x="133351" y="507034"/>
                  <a:pt x="133351" y="502063"/>
                </a:cubicBezTo>
                <a:cubicBezTo>
                  <a:pt x="133351" y="497092"/>
                  <a:pt x="137380" y="493063"/>
                  <a:pt x="142351" y="493063"/>
                </a:cubicBezTo>
                <a:close/>
                <a:moveTo>
                  <a:pt x="75676" y="493063"/>
                </a:moveTo>
                <a:cubicBezTo>
                  <a:pt x="80647" y="493063"/>
                  <a:pt x="84676" y="497092"/>
                  <a:pt x="84676" y="502063"/>
                </a:cubicBezTo>
                <a:cubicBezTo>
                  <a:pt x="84676" y="507034"/>
                  <a:pt x="80647" y="511063"/>
                  <a:pt x="75676" y="511063"/>
                </a:cubicBezTo>
                <a:cubicBezTo>
                  <a:pt x="70705" y="511063"/>
                  <a:pt x="66676" y="507034"/>
                  <a:pt x="66676" y="502063"/>
                </a:cubicBezTo>
                <a:cubicBezTo>
                  <a:pt x="66676" y="497092"/>
                  <a:pt x="70705" y="493063"/>
                  <a:pt x="75676" y="493063"/>
                </a:cubicBezTo>
                <a:close/>
                <a:moveTo>
                  <a:pt x="9001" y="493063"/>
                </a:moveTo>
                <a:cubicBezTo>
                  <a:pt x="13972" y="493063"/>
                  <a:pt x="18001" y="497092"/>
                  <a:pt x="18001" y="502063"/>
                </a:cubicBezTo>
                <a:cubicBezTo>
                  <a:pt x="18001" y="507034"/>
                  <a:pt x="13972" y="511063"/>
                  <a:pt x="9001" y="511063"/>
                </a:cubicBezTo>
                <a:cubicBezTo>
                  <a:pt x="4030" y="511063"/>
                  <a:pt x="1" y="507034"/>
                  <a:pt x="1" y="502063"/>
                </a:cubicBezTo>
                <a:cubicBezTo>
                  <a:pt x="1" y="497092"/>
                  <a:pt x="4030" y="493063"/>
                  <a:pt x="9001" y="493063"/>
                </a:cubicBezTo>
                <a:close/>
                <a:moveTo>
                  <a:pt x="1009125" y="431430"/>
                </a:moveTo>
                <a:cubicBezTo>
                  <a:pt x="1014096" y="431430"/>
                  <a:pt x="1018125" y="435459"/>
                  <a:pt x="1018125" y="440430"/>
                </a:cubicBezTo>
                <a:cubicBezTo>
                  <a:pt x="1018125" y="445401"/>
                  <a:pt x="1014096" y="449430"/>
                  <a:pt x="1009125" y="449430"/>
                </a:cubicBezTo>
                <a:cubicBezTo>
                  <a:pt x="1004154" y="449430"/>
                  <a:pt x="1000125" y="445401"/>
                  <a:pt x="1000125" y="440430"/>
                </a:cubicBezTo>
                <a:cubicBezTo>
                  <a:pt x="1000125" y="435459"/>
                  <a:pt x="1004154" y="431430"/>
                  <a:pt x="1009125" y="431430"/>
                </a:cubicBezTo>
                <a:close/>
                <a:moveTo>
                  <a:pt x="942450" y="431430"/>
                </a:moveTo>
                <a:cubicBezTo>
                  <a:pt x="947421" y="431430"/>
                  <a:pt x="951450" y="435459"/>
                  <a:pt x="951450" y="440430"/>
                </a:cubicBezTo>
                <a:cubicBezTo>
                  <a:pt x="951450" y="445401"/>
                  <a:pt x="947421" y="449430"/>
                  <a:pt x="942450" y="449430"/>
                </a:cubicBezTo>
                <a:cubicBezTo>
                  <a:pt x="937479" y="449430"/>
                  <a:pt x="933450" y="445401"/>
                  <a:pt x="933450" y="440430"/>
                </a:cubicBezTo>
                <a:cubicBezTo>
                  <a:pt x="933450" y="435459"/>
                  <a:pt x="937479" y="431430"/>
                  <a:pt x="942450" y="431430"/>
                </a:cubicBezTo>
                <a:close/>
                <a:moveTo>
                  <a:pt x="875775" y="431430"/>
                </a:moveTo>
                <a:cubicBezTo>
                  <a:pt x="880746" y="431430"/>
                  <a:pt x="884775" y="435459"/>
                  <a:pt x="884775" y="440430"/>
                </a:cubicBezTo>
                <a:cubicBezTo>
                  <a:pt x="884775" y="445401"/>
                  <a:pt x="880746" y="449430"/>
                  <a:pt x="875775" y="449430"/>
                </a:cubicBezTo>
                <a:cubicBezTo>
                  <a:pt x="870804" y="449430"/>
                  <a:pt x="866775" y="445401"/>
                  <a:pt x="866775" y="440430"/>
                </a:cubicBezTo>
                <a:cubicBezTo>
                  <a:pt x="866775" y="435459"/>
                  <a:pt x="870804" y="431430"/>
                  <a:pt x="875775" y="431430"/>
                </a:cubicBezTo>
                <a:close/>
                <a:moveTo>
                  <a:pt x="809100" y="431430"/>
                </a:moveTo>
                <a:cubicBezTo>
                  <a:pt x="814071" y="431430"/>
                  <a:pt x="818100" y="435459"/>
                  <a:pt x="818100" y="440430"/>
                </a:cubicBezTo>
                <a:cubicBezTo>
                  <a:pt x="818100" y="445401"/>
                  <a:pt x="814071" y="449430"/>
                  <a:pt x="809100" y="449430"/>
                </a:cubicBezTo>
                <a:cubicBezTo>
                  <a:pt x="804129" y="449430"/>
                  <a:pt x="800100" y="445401"/>
                  <a:pt x="800100" y="440430"/>
                </a:cubicBezTo>
                <a:cubicBezTo>
                  <a:pt x="800100" y="435459"/>
                  <a:pt x="804129" y="431430"/>
                  <a:pt x="809100" y="431430"/>
                </a:cubicBezTo>
                <a:close/>
                <a:moveTo>
                  <a:pt x="742425" y="431430"/>
                </a:moveTo>
                <a:cubicBezTo>
                  <a:pt x="747396" y="431430"/>
                  <a:pt x="751425" y="435459"/>
                  <a:pt x="751425" y="440430"/>
                </a:cubicBezTo>
                <a:cubicBezTo>
                  <a:pt x="751425" y="445401"/>
                  <a:pt x="747396" y="449430"/>
                  <a:pt x="742425" y="449430"/>
                </a:cubicBezTo>
                <a:cubicBezTo>
                  <a:pt x="737454" y="449430"/>
                  <a:pt x="733425" y="445401"/>
                  <a:pt x="733425" y="440430"/>
                </a:cubicBezTo>
                <a:cubicBezTo>
                  <a:pt x="733425" y="435459"/>
                  <a:pt x="737454" y="431430"/>
                  <a:pt x="742425" y="431430"/>
                </a:cubicBezTo>
                <a:close/>
                <a:moveTo>
                  <a:pt x="675750" y="431430"/>
                </a:moveTo>
                <a:cubicBezTo>
                  <a:pt x="680721" y="431430"/>
                  <a:pt x="684750" y="435459"/>
                  <a:pt x="684750" y="440430"/>
                </a:cubicBezTo>
                <a:cubicBezTo>
                  <a:pt x="684750" y="445401"/>
                  <a:pt x="680721" y="449430"/>
                  <a:pt x="675750" y="449430"/>
                </a:cubicBezTo>
                <a:cubicBezTo>
                  <a:pt x="670779" y="449430"/>
                  <a:pt x="666750" y="445401"/>
                  <a:pt x="666750" y="440430"/>
                </a:cubicBezTo>
                <a:cubicBezTo>
                  <a:pt x="666750" y="435459"/>
                  <a:pt x="670779" y="431430"/>
                  <a:pt x="675750" y="431430"/>
                </a:cubicBezTo>
                <a:close/>
                <a:moveTo>
                  <a:pt x="609075" y="431430"/>
                </a:moveTo>
                <a:cubicBezTo>
                  <a:pt x="614046" y="431430"/>
                  <a:pt x="618075" y="435459"/>
                  <a:pt x="618075" y="440430"/>
                </a:cubicBezTo>
                <a:cubicBezTo>
                  <a:pt x="618075" y="445401"/>
                  <a:pt x="614046" y="449430"/>
                  <a:pt x="609075" y="449430"/>
                </a:cubicBezTo>
                <a:cubicBezTo>
                  <a:pt x="604104" y="449430"/>
                  <a:pt x="600075" y="445401"/>
                  <a:pt x="600075" y="440430"/>
                </a:cubicBezTo>
                <a:cubicBezTo>
                  <a:pt x="600075" y="435459"/>
                  <a:pt x="604104" y="431430"/>
                  <a:pt x="609075" y="431430"/>
                </a:cubicBezTo>
                <a:close/>
                <a:moveTo>
                  <a:pt x="542400" y="431430"/>
                </a:moveTo>
                <a:cubicBezTo>
                  <a:pt x="547371" y="431430"/>
                  <a:pt x="551400" y="435459"/>
                  <a:pt x="551400" y="440430"/>
                </a:cubicBezTo>
                <a:cubicBezTo>
                  <a:pt x="551400" y="445401"/>
                  <a:pt x="547371" y="449430"/>
                  <a:pt x="542400" y="449430"/>
                </a:cubicBezTo>
                <a:cubicBezTo>
                  <a:pt x="537429" y="449430"/>
                  <a:pt x="533400" y="445401"/>
                  <a:pt x="533400" y="440430"/>
                </a:cubicBezTo>
                <a:cubicBezTo>
                  <a:pt x="533400" y="435459"/>
                  <a:pt x="537429" y="431430"/>
                  <a:pt x="542400" y="431430"/>
                </a:cubicBezTo>
                <a:close/>
                <a:moveTo>
                  <a:pt x="475727" y="431430"/>
                </a:moveTo>
                <a:cubicBezTo>
                  <a:pt x="480698" y="431430"/>
                  <a:pt x="484727" y="435459"/>
                  <a:pt x="484727" y="440430"/>
                </a:cubicBezTo>
                <a:cubicBezTo>
                  <a:pt x="484727" y="445401"/>
                  <a:pt x="480698" y="449430"/>
                  <a:pt x="475727" y="449430"/>
                </a:cubicBezTo>
                <a:cubicBezTo>
                  <a:pt x="470756" y="449430"/>
                  <a:pt x="466727" y="445401"/>
                  <a:pt x="466727" y="440430"/>
                </a:cubicBezTo>
                <a:cubicBezTo>
                  <a:pt x="466727" y="435459"/>
                  <a:pt x="470756" y="431430"/>
                  <a:pt x="475727" y="431430"/>
                </a:cubicBezTo>
                <a:close/>
                <a:moveTo>
                  <a:pt x="409052" y="431430"/>
                </a:moveTo>
                <a:cubicBezTo>
                  <a:pt x="414023" y="431430"/>
                  <a:pt x="418052" y="435459"/>
                  <a:pt x="418052" y="440430"/>
                </a:cubicBezTo>
                <a:cubicBezTo>
                  <a:pt x="418052" y="445401"/>
                  <a:pt x="414023" y="449430"/>
                  <a:pt x="409052" y="449430"/>
                </a:cubicBezTo>
                <a:cubicBezTo>
                  <a:pt x="404081" y="449430"/>
                  <a:pt x="400052" y="445401"/>
                  <a:pt x="400052" y="440430"/>
                </a:cubicBezTo>
                <a:cubicBezTo>
                  <a:pt x="400052" y="435459"/>
                  <a:pt x="404081" y="431430"/>
                  <a:pt x="409052" y="431430"/>
                </a:cubicBezTo>
                <a:close/>
                <a:moveTo>
                  <a:pt x="342377" y="431430"/>
                </a:moveTo>
                <a:cubicBezTo>
                  <a:pt x="347347" y="431430"/>
                  <a:pt x="351377" y="435459"/>
                  <a:pt x="351377" y="440430"/>
                </a:cubicBezTo>
                <a:cubicBezTo>
                  <a:pt x="351377" y="445401"/>
                  <a:pt x="347347" y="449430"/>
                  <a:pt x="342377" y="449430"/>
                </a:cubicBezTo>
                <a:cubicBezTo>
                  <a:pt x="337405" y="449430"/>
                  <a:pt x="333376" y="445401"/>
                  <a:pt x="333376" y="440430"/>
                </a:cubicBezTo>
                <a:cubicBezTo>
                  <a:pt x="333376" y="435459"/>
                  <a:pt x="337405" y="431430"/>
                  <a:pt x="342377" y="431430"/>
                </a:cubicBezTo>
                <a:close/>
                <a:moveTo>
                  <a:pt x="275702" y="431430"/>
                </a:moveTo>
                <a:cubicBezTo>
                  <a:pt x="280673" y="431430"/>
                  <a:pt x="284701" y="435459"/>
                  <a:pt x="284701" y="440430"/>
                </a:cubicBezTo>
                <a:cubicBezTo>
                  <a:pt x="284701" y="445401"/>
                  <a:pt x="280673" y="449430"/>
                  <a:pt x="275702" y="449430"/>
                </a:cubicBezTo>
                <a:cubicBezTo>
                  <a:pt x="270731" y="449430"/>
                  <a:pt x="266702" y="445401"/>
                  <a:pt x="266702" y="440430"/>
                </a:cubicBezTo>
                <a:cubicBezTo>
                  <a:pt x="266702" y="435459"/>
                  <a:pt x="270731" y="431430"/>
                  <a:pt x="275702" y="431430"/>
                </a:cubicBezTo>
                <a:close/>
                <a:moveTo>
                  <a:pt x="209027" y="431430"/>
                </a:moveTo>
                <a:cubicBezTo>
                  <a:pt x="213998" y="431430"/>
                  <a:pt x="218027" y="435459"/>
                  <a:pt x="218027" y="440430"/>
                </a:cubicBezTo>
                <a:cubicBezTo>
                  <a:pt x="218027" y="445401"/>
                  <a:pt x="213998" y="449430"/>
                  <a:pt x="209027" y="449430"/>
                </a:cubicBezTo>
                <a:cubicBezTo>
                  <a:pt x="204056" y="449430"/>
                  <a:pt x="200027" y="445401"/>
                  <a:pt x="200027" y="440430"/>
                </a:cubicBezTo>
                <a:cubicBezTo>
                  <a:pt x="200027" y="435459"/>
                  <a:pt x="204056" y="431430"/>
                  <a:pt x="209027" y="431430"/>
                </a:cubicBezTo>
                <a:close/>
                <a:moveTo>
                  <a:pt x="142352" y="431430"/>
                </a:moveTo>
                <a:cubicBezTo>
                  <a:pt x="147323" y="431430"/>
                  <a:pt x="151352" y="435459"/>
                  <a:pt x="151352" y="440430"/>
                </a:cubicBezTo>
                <a:cubicBezTo>
                  <a:pt x="151352" y="445401"/>
                  <a:pt x="147323" y="449430"/>
                  <a:pt x="142352" y="449430"/>
                </a:cubicBezTo>
                <a:cubicBezTo>
                  <a:pt x="137381" y="449430"/>
                  <a:pt x="133352" y="445401"/>
                  <a:pt x="133352" y="440430"/>
                </a:cubicBezTo>
                <a:cubicBezTo>
                  <a:pt x="133352" y="435459"/>
                  <a:pt x="137381" y="431430"/>
                  <a:pt x="142352" y="431430"/>
                </a:cubicBezTo>
                <a:close/>
                <a:moveTo>
                  <a:pt x="75677" y="431430"/>
                </a:moveTo>
                <a:cubicBezTo>
                  <a:pt x="80648" y="431430"/>
                  <a:pt x="84676" y="435459"/>
                  <a:pt x="84676" y="440430"/>
                </a:cubicBezTo>
                <a:cubicBezTo>
                  <a:pt x="84676" y="445401"/>
                  <a:pt x="80648" y="449430"/>
                  <a:pt x="75677" y="449430"/>
                </a:cubicBezTo>
                <a:cubicBezTo>
                  <a:pt x="70706" y="449430"/>
                  <a:pt x="66677" y="445401"/>
                  <a:pt x="66677" y="440430"/>
                </a:cubicBezTo>
                <a:cubicBezTo>
                  <a:pt x="66677" y="435459"/>
                  <a:pt x="70706" y="431430"/>
                  <a:pt x="75677" y="431430"/>
                </a:cubicBezTo>
                <a:close/>
                <a:moveTo>
                  <a:pt x="9002" y="431430"/>
                </a:moveTo>
                <a:cubicBezTo>
                  <a:pt x="13973" y="431430"/>
                  <a:pt x="18002" y="435459"/>
                  <a:pt x="18002" y="440430"/>
                </a:cubicBezTo>
                <a:cubicBezTo>
                  <a:pt x="18002" y="445401"/>
                  <a:pt x="13973" y="449430"/>
                  <a:pt x="9002" y="449430"/>
                </a:cubicBezTo>
                <a:cubicBezTo>
                  <a:pt x="4031" y="449430"/>
                  <a:pt x="2" y="445401"/>
                  <a:pt x="2" y="440430"/>
                </a:cubicBezTo>
                <a:cubicBezTo>
                  <a:pt x="2" y="435459"/>
                  <a:pt x="4031" y="431430"/>
                  <a:pt x="9002" y="431430"/>
                </a:cubicBezTo>
                <a:close/>
                <a:moveTo>
                  <a:pt x="1009125" y="369797"/>
                </a:moveTo>
                <a:cubicBezTo>
                  <a:pt x="1014096" y="369797"/>
                  <a:pt x="1018125" y="373826"/>
                  <a:pt x="1018125" y="378797"/>
                </a:cubicBezTo>
                <a:cubicBezTo>
                  <a:pt x="1018125" y="383768"/>
                  <a:pt x="1014096" y="387797"/>
                  <a:pt x="1009125" y="387797"/>
                </a:cubicBezTo>
                <a:cubicBezTo>
                  <a:pt x="1004154" y="387797"/>
                  <a:pt x="1000125" y="383768"/>
                  <a:pt x="1000125" y="378797"/>
                </a:cubicBezTo>
                <a:cubicBezTo>
                  <a:pt x="1000125" y="373826"/>
                  <a:pt x="1004154" y="369797"/>
                  <a:pt x="1009125" y="369797"/>
                </a:cubicBezTo>
                <a:close/>
                <a:moveTo>
                  <a:pt x="942450" y="369797"/>
                </a:moveTo>
                <a:cubicBezTo>
                  <a:pt x="947421" y="369797"/>
                  <a:pt x="951450" y="373826"/>
                  <a:pt x="951450" y="378797"/>
                </a:cubicBezTo>
                <a:cubicBezTo>
                  <a:pt x="951450" y="383768"/>
                  <a:pt x="947421" y="387797"/>
                  <a:pt x="942450" y="387797"/>
                </a:cubicBezTo>
                <a:cubicBezTo>
                  <a:pt x="937479" y="387797"/>
                  <a:pt x="933450" y="383768"/>
                  <a:pt x="933450" y="378797"/>
                </a:cubicBezTo>
                <a:cubicBezTo>
                  <a:pt x="933450" y="373826"/>
                  <a:pt x="937479" y="369797"/>
                  <a:pt x="942450" y="369797"/>
                </a:cubicBezTo>
                <a:close/>
                <a:moveTo>
                  <a:pt x="875775" y="369797"/>
                </a:moveTo>
                <a:cubicBezTo>
                  <a:pt x="880746" y="369797"/>
                  <a:pt x="884775" y="373826"/>
                  <a:pt x="884775" y="378797"/>
                </a:cubicBezTo>
                <a:cubicBezTo>
                  <a:pt x="884775" y="383768"/>
                  <a:pt x="880746" y="387797"/>
                  <a:pt x="875775" y="387797"/>
                </a:cubicBezTo>
                <a:cubicBezTo>
                  <a:pt x="870804" y="387797"/>
                  <a:pt x="866775" y="383768"/>
                  <a:pt x="866775" y="378797"/>
                </a:cubicBezTo>
                <a:cubicBezTo>
                  <a:pt x="866775" y="373826"/>
                  <a:pt x="870804" y="369797"/>
                  <a:pt x="875775" y="369797"/>
                </a:cubicBezTo>
                <a:close/>
                <a:moveTo>
                  <a:pt x="809100" y="369797"/>
                </a:moveTo>
                <a:cubicBezTo>
                  <a:pt x="814071" y="369797"/>
                  <a:pt x="818100" y="373826"/>
                  <a:pt x="818100" y="378797"/>
                </a:cubicBezTo>
                <a:cubicBezTo>
                  <a:pt x="818100" y="383768"/>
                  <a:pt x="814071" y="387797"/>
                  <a:pt x="809100" y="387797"/>
                </a:cubicBezTo>
                <a:cubicBezTo>
                  <a:pt x="804129" y="387797"/>
                  <a:pt x="800100" y="383768"/>
                  <a:pt x="800100" y="378797"/>
                </a:cubicBezTo>
                <a:cubicBezTo>
                  <a:pt x="800100" y="373826"/>
                  <a:pt x="804129" y="369797"/>
                  <a:pt x="809100" y="369797"/>
                </a:cubicBezTo>
                <a:close/>
                <a:moveTo>
                  <a:pt x="742425" y="369797"/>
                </a:moveTo>
                <a:cubicBezTo>
                  <a:pt x="747396" y="369797"/>
                  <a:pt x="751425" y="373826"/>
                  <a:pt x="751425" y="378797"/>
                </a:cubicBezTo>
                <a:cubicBezTo>
                  <a:pt x="751425" y="383768"/>
                  <a:pt x="747396" y="387797"/>
                  <a:pt x="742425" y="387797"/>
                </a:cubicBezTo>
                <a:cubicBezTo>
                  <a:pt x="737454" y="387797"/>
                  <a:pt x="733425" y="383768"/>
                  <a:pt x="733425" y="378797"/>
                </a:cubicBezTo>
                <a:cubicBezTo>
                  <a:pt x="733425" y="373826"/>
                  <a:pt x="737454" y="369797"/>
                  <a:pt x="742425" y="369797"/>
                </a:cubicBezTo>
                <a:close/>
                <a:moveTo>
                  <a:pt x="675750" y="369797"/>
                </a:moveTo>
                <a:cubicBezTo>
                  <a:pt x="680721" y="369797"/>
                  <a:pt x="684750" y="373826"/>
                  <a:pt x="684750" y="378797"/>
                </a:cubicBezTo>
                <a:cubicBezTo>
                  <a:pt x="684750" y="383768"/>
                  <a:pt x="680721" y="387797"/>
                  <a:pt x="675750" y="387797"/>
                </a:cubicBezTo>
                <a:cubicBezTo>
                  <a:pt x="670779" y="387797"/>
                  <a:pt x="666750" y="383768"/>
                  <a:pt x="666750" y="378797"/>
                </a:cubicBezTo>
                <a:cubicBezTo>
                  <a:pt x="666750" y="373826"/>
                  <a:pt x="670779" y="369797"/>
                  <a:pt x="675750" y="369797"/>
                </a:cubicBezTo>
                <a:close/>
                <a:moveTo>
                  <a:pt x="609075" y="369797"/>
                </a:moveTo>
                <a:cubicBezTo>
                  <a:pt x="614046" y="369797"/>
                  <a:pt x="618075" y="373826"/>
                  <a:pt x="618075" y="378797"/>
                </a:cubicBezTo>
                <a:cubicBezTo>
                  <a:pt x="618075" y="383768"/>
                  <a:pt x="614046" y="387797"/>
                  <a:pt x="609075" y="387797"/>
                </a:cubicBezTo>
                <a:cubicBezTo>
                  <a:pt x="604104" y="387797"/>
                  <a:pt x="600075" y="383768"/>
                  <a:pt x="600075" y="378797"/>
                </a:cubicBezTo>
                <a:cubicBezTo>
                  <a:pt x="600075" y="373826"/>
                  <a:pt x="604104" y="369797"/>
                  <a:pt x="609075" y="369797"/>
                </a:cubicBezTo>
                <a:close/>
                <a:moveTo>
                  <a:pt x="542400" y="369797"/>
                </a:moveTo>
                <a:cubicBezTo>
                  <a:pt x="547371" y="369797"/>
                  <a:pt x="551400" y="373826"/>
                  <a:pt x="551400" y="378797"/>
                </a:cubicBezTo>
                <a:cubicBezTo>
                  <a:pt x="551400" y="383768"/>
                  <a:pt x="547371" y="387797"/>
                  <a:pt x="542400" y="387797"/>
                </a:cubicBezTo>
                <a:cubicBezTo>
                  <a:pt x="537429" y="387797"/>
                  <a:pt x="533400" y="383768"/>
                  <a:pt x="533400" y="378797"/>
                </a:cubicBezTo>
                <a:cubicBezTo>
                  <a:pt x="533400" y="373826"/>
                  <a:pt x="537429" y="369797"/>
                  <a:pt x="542400" y="369797"/>
                </a:cubicBezTo>
                <a:close/>
                <a:moveTo>
                  <a:pt x="475727" y="369797"/>
                </a:moveTo>
                <a:cubicBezTo>
                  <a:pt x="480698" y="369797"/>
                  <a:pt x="484727" y="373826"/>
                  <a:pt x="484727" y="378797"/>
                </a:cubicBezTo>
                <a:cubicBezTo>
                  <a:pt x="484727" y="383768"/>
                  <a:pt x="480698" y="387797"/>
                  <a:pt x="475727" y="387797"/>
                </a:cubicBezTo>
                <a:cubicBezTo>
                  <a:pt x="470756" y="387797"/>
                  <a:pt x="466727" y="383768"/>
                  <a:pt x="466727" y="378797"/>
                </a:cubicBezTo>
                <a:cubicBezTo>
                  <a:pt x="466727" y="373826"/>
                  <a:pt x="470756" y="369797"/>
                  <a:pt x="475727" y="369797"/>
                </a:cubicBezTo>
                <a:close/>
                <a:moveTo>
                  <a:pt x="409052" y="369797"/>
                </a:moveTo>
                <a:cubicBezTo>
                  <a:pt x="414023" y="369797"/>
                  <a:pt x="418052" y="373826"/>
                  <a:pt x="418052" y="378797"/>
                </a:cubicBezTo>
                <a:cubicBezTo>
                  <a:pt x="418052" y="383768"/>
                  <a:pt x="414023" y="387797"/>
                  <a:pt x="409052" y="387797"/>
                </a:cubicBezTo>
                <a:cubicBezTo>
                  <a:pt x="404081" y="387797"/>
                  <a:pt x="400052" y="383768"/>
                  <a:pt x="400052" y="378797"/>
                </a:cubicBezTo>
                <a:cubicBezTo>
                  <a:pt x="400052" y="373826"/>
                  <a:pt x="404081" y="369797"/>
                  <a:pt x="409052" y="369797"/>
                </a:cubicBezTo>
                <a:close/>
                <a:moveTo>
                  <a:pt x="342377" y="369797"/>
                </a:moveTo>
                <a:cubicBezTo>
                  <a:pt x="347348" y="369797"/>
                  <a:pt x="351377" y="373826"/>
                  <a:pt x="351377" y="378797"/>
                </a:cubicBezTo>
                <a:cubicBezTo>
                  <a:pt x="351377" y="383768"/>
                  <a:pt x="347348" y="387797"/>
                  <a:pt x="342377" y="387797"/>
                </a:cubicBezTo>
                <a:cubicBezTo>
                  <a:pt x="337406" y="387797"/>
                  <a:pt x="333377" y="383768"/>
                  <a:pt x="333377" y="378797"/>
                </a:cubicBezTo>
                <a:cubicBezTo>
                  <a:pt x="333377" y="373826"/>
                  <a:pt x="337406" y="369797"/>
                  <a:pt x="342377" y="369797"/>
                </a:cubicBezTo>
                <a:close/>
                <a:moveTo>
                  <a:pt x="275702" y="369797"/>
                </a:moveTo>
                <a:cubicBezTo>
                  <a:pt x="280673" y="369797"/>
                  <a:pt x="284702" y="373826"/>
                  <a:pt x="284702" y="378797"/>
                </a:cubicBezTo>
                <a:cubicBezTo>
                  <a:pt x="284702" y="383768"/>
                  <a:pt x="280673" y="387797"/>
                  <a:pt x="275702" y="387797"/>
                </a:cubicBezTo>
                <a:cubicBezTo>
                  <a:pt x="270731" y="387797"/>
                  <a:pt x="266702" y="383768"/>
                  <a:pt x="266702" y="378797"/>
                </a:cubicBezTo>
                <a:cubicBezTo>
                  <a:pt x="266702" y="373826"/>
                  <a:pt x="270731" y="369797"/>
                  <a:pt x="275702" y="369797"/>
                </a:cubicBezTo>
                <a:close/>
                <a:moveTo>
                  <a:pt x="209027" y="369797"/>
                </a:moveTo>
                <a:cubicBezTo>
                  <a:pt x="213998" y="369797"/>
                  <a:pt x="218027" y="373826"/>
                  <a:pt x="218027" y="378797"/>
                </a:cubicBezTo>
                <a:cubicBezTo>
                  <a:pt x="218027" y="383768"/>
                  <a:pt x="213998" y="387797"/>
                  <a:pt x="209027" y="387797"/>
                </a:cubicBezTo>
                <a:cubicBezTo>
                  <a:pt x="204056" y="387797"/>
                  <a:pt x="200027" y="383768"/>
                  <a:pt x="200027" y="378797"/>
                </a:cubicBezTo>
                <a:cubicBezTo>
                  <a:pt x="200027" y="373826"/>
                  <a:pt x="204056" y="369797"/>
                  <a:pt x="209027" y="369797"/>
                </a:cubicBezTo>
                <a:close/>
                <a:moveTo>
                  <a:pt x="142352" y="369797"/>
                </a:moveTo>
                <a:cubicBezTo>
                  <a:pt x="147323" y="369797"/>
                  <a:pt x="151352" y="373826"/>
                  <a:pt x="151352" y="378797"/>
                </a:cubicBezTo>
                <a:cubicBezTo>
                  <a:pt x="151352" y="383768"/>
                  <a:pt x="147323" y="387797"/>
                  <a:pt x="142352" y="387797"/>
                </a:cubicBezTo>
                <a:cubicBezTo>
                  <a:pt x="137381" y="387797"/>
                  <a:pt x="133352" y="383768"/>
                  <a:pt x="133352" y="378797"/>
                </a:cubicBezTo>
                <a:cubicBezTo>
                  <a:pt x="133352" y="373826"/>
                  <a:pt x="137381" y="369797"/>
                  <a:pt x="142352" y="369797"/>
                </a:cubicBezTo>
                <a:close/>
                <a:moveTo>
                  <a:pt x="75677" y="369797"/>
                </a:moveTo>
                <a:cubicBezTo>
                  <a:pt x="80648" y="369797"/>
                  <a:pt x="84677" y="373826"/>
                  <a:pt x="84677" y="378797"/>
                </a:cubicBezTo>
                <a:cubicBezTo>
                  <a:pt x="84677" y="383768"/>
                  <a:pt x="80648" y="387797"/>
                  <a:pt x="75677" y="387797"/>
                </a:cubicBezTo>
                <a:cubicBezTo>
                  <a:pt x="70706" y="387797"/>
                  <a:pt x="66677" y="383768"/>
                  <a:pt x="66677" y="378797"/>
                </a:cubicBezTo>
                <a:cubicBezTo>
                  <a:pt x="66677" y="373826"/>
                  <a:pt x="70706" y="369797"/>
                  <a:pt x="75677" y="369797"/>
                </a:cubicBezTo>
                <a:close/>
                <a:moveTo>
                  <a:pt x="9002" y="369797"/>
                </a:moveTo>
                <a:cubicBezTo>
                  <a:pt x="13973" y="369797"/>
                  <a:pt x="18002" y="373826"/>
                  <a:pt x="18002" y="378797"/>
                </a:cubicBezTo>
                <a:cubicBezTo>
                  <a:pt x="18002" y="383768"/>
                  <a:pt x="13973" y="387797"/>
                  <a:pt x="9002" y="387797"/>
                </a:cubicBezTo>
                <a:cubicBezTo>
                  <a:pt x="4031" y="387797"/>
                  <a:pt x="2" y="383768"/>
                  <a:pt x="2" y="378797"/>
                </a:cubicBezTo>
                <a:cubicBezTo>
                  <a:pt x="2" y="373826"/>
                  <a:pt x="4031" y="369797"/>
                  <a:pt x="9002" y="369797"/>
                </a:cubicBezTo>
                <a:close/>
                <a:moveTo>
                  <a:pt x="1009125" y="308164"/>
                </a:moveTo>
                <a:cubicBezTo>
                  <a:pt x="1014096" y="308164"/>
                  <a:pt x="1018125" y="312193"/>
                  <a:pt x="1018125" y="317164"/>
                </a:cubicBezTo>
                <a:cubicBezTo>
                  <a:pt x="1018125" y="322135"/>
                  <a:pt x="1014096" y="326164"/>
                  <a:pt x="1009125" y="326164"/>
                </a:cubicBezTo>
                <a:cubicBezTo>
                  <a:pt x="1004154" y="326164"/>
                  <a:pt x="1000125" y="322135"/>
                  <a:pt x="1000125" y="317164"/>
                </a:cubicBezTo>
                <a:cubicBezTo>
                  <a:pt x="1000125" y="312193"/>
                  <a:pt x="1004154" y="308164"/>
                  <a:pt x="1009125" y="308164"/>
                </a:cubicBezTo>
                <a:close/>
                <a:moveTo>
                  <a:pt x="942450" y="308164"/>
                </a:moveTo>
                <a:cubicBezTo>
                  <a:pt x="947421" y="308164"/>
                  <a:pt x="951450" y="312193"/>
                  <a:pt x="951450" y="317164"/>
                </a:cubicBezTo>
                <a:cubicBezTo>
                  <a:pt x="951450" y="322135"/>
                  <a:pt x="947421" y="326164"/>
                  <a:pt x="942450" y="326164"/>
                </a:cubicBezTo>
                <a:cubicBezTo>
                  <a:pt x="937479" y="326164"/>
                  <a:pt x="933450" y="322135"/>
                  <a:pt x="933450" y="317164"/>
                </a:cubicBezTo>
                <a:cubicBezTo>
                  <a:pt x="933450" y="312193"/>
                  <a:pt x="937479" y="308164"/>
                  <a:pt x="942450" y="308164"/>
                </a:cubicBezTo>
                <a:close/>
                <a:moveTo>
                  <a:pt x="875775" y="308164"/>
                </a:moveTo>
                <a:cubicBezTo>
                  <a:pt x="880746" y="308164"/>
                  <a:pt x="884775" y="312193"/>
                  <a:pt x="884775" y="317164"/>
                </a:cubicBezTo>
                <a:cubicBezTo>
                  <a:pt x="884775" y="322135"/>
                  <a:pt x="880746" y="326164"/>
                  <a:pt x="875775" y="326164"/>
                </a:cubicBezTo>
                <a:cubicBezTo>
                  <a:pt x="870804" y="326164"/>
                  <a:pt x="866775" y="322135"/>
                  <a:pt x="866775" y="317164"/>
                </a:cubicBezTo>
                <a:cubicBezTo>
                  <a:pt x="866775" y="312193"/>
                  <a:pt x="870804" y="308164"/>
                  <a:pt x="875775" y="308164"/>
                </a:cubicBezTo>
                <a:close/>
                <a:moveTo>
                  <a:pt x="809100" y="308164"/>
                </a:moveTo>
                <a:cubicBezTo>
                  <a:pt x="814071" y="308164"/>
                  <a:pt x="818100" y="312193"/>
                  <a:pt x="818100" y="317164"/>
                </a:cubicBezTo>
                <a:cubicBezTo>
                  <a:pt x="818100" y="322135"/>
                  <a:pt x="814071" y="326164"/>
                  <a:pt x="809100" y="326164"/>
                </a:cubicBezTo>
                <a:cubicBezTo>
                  <a:pt x="804129" y="326164"/>
                  <a:pt x="800100" y="322135"/>
                  <a:pt x="800100" y="317164"/>
                </a:cubicBezTo>
                <a:cubicBezTo>
                  <a:pt x="800100" y="312193"/>
                  <a:pt x="804129" y="308164"/>
                  <a:pt x="809100" y="308164"/>
                </a:cubicBezTo>
                <a:close/>
                <a:moveTo>
                  <a:pt x="742425" y="308164"/>
                </a:moveTo>
                <a:cubicBezTo>
                  <a:pt x="747396" y="308164"/>
                  <a:pt x="751425" y="312193"/>
                  <a:pt x="751425" y="317164"/>
                </a:cubicBezTo>
                <a:cubicBezTo>
                  <a:pt x="751425" y="322135"/>
                  <a:pt x="747396" y="326164"/>
                  <a:pt x="742425" y="326164"/>
                </a:cubicBezTo>
                <a:cubicBezTo>
                  <a:pt x="737454" y="326164"/>
                  <a:pt x="733425" y="322135"/>
                  <a:pt x="733425" y="317164"/>
                </a:cubicBezTo>
                <a:cubicBezTo>
                  <a:pt x="733425" y="312193"/>
                  <a:pt x="737454" y="308164"/>
                  <a:pt x="742425" y="308164"/>
                </a:cubicBezTo>
                <a:close/>
                <a:moveTo>
                  <a:pt x="675750" y="308164"/>
                </a:moveTo>
                <a:cubicBezTo>
                  <a:pt x="680721" y="308164"/>
                  <a:pt x="684750" y="312193"/>
                  <a:pt x="684750" y="317164"/>
                </a:cubicBezTo>
                <a:cubicBezTo>
                  <a:pt x="684750" y="322135"/>
                  <a:pt x="680721" y="326164"/>
                  <a:pt x="675750" y="326164"/>
                </a:cubicBezTo>
                <a:cubicBezTo>
                  <a:pt x="670779" y="326164"/>
                  <a:pt x="666750" y="322135"/>
                  <a:pt x="666750" y="317164"/>
                </a:cubicBezTo>
                <a:cubicBezTo>
                  <a:pt x="666750" y="312193"/>
                  <a:pt x="670779" y="308164"/>
                  <a:pt x="675750" y="308164"/>
                </a:cubicBezTo>
                <a:close/>
                <a:moveTo>
                  <a:pt x="609075" y="308164"/>
                </a:moveTo>
                <a:cubicBezTo>
                  <a:pt x="614046" y="308164"/>
                  <a:pt x="618075" y="312193"/>
                  <a:pt x="618075" y="317164"/>
                </a:cubicBezTo>
                <a:cubicBezTo>
                  <a:pt x="618075" y="322135"/>
                  <a:pt x="614046" y="326164"/>
                  <a:pt x="609075" y="326164"/>
                </a:cubicBezTo>
                <a:cubicBezTo>
                  <a:pt x="604104" y="326164"/>
                  <a:pt x="600075" y="322135"/>
                  <a:pt x="600075" y="317164"/>
                </a:cubicBezTo>
                <a:cubicBezTo>
                  <a:pt x="600075" y="312193"/>
                  <a:pt x="604104" y="308164"/>
                  <a:pt x="609075" y="308164"/>
                </a:cubicBezTo>
                <a:close/>
                <a:moveTo>
                  <a:pt x="542400" y="308164"/>
                </a:moveTo>
                <a:cubicBezTo>
                  <a:pt x="547371" y="308164"/>
                  <a:pt x="551400" y="312193"/>
                  <a:pt x="551400" y="317164"/>
                </a:cubicBezTo>
                <a:cubicBezTo>
                  <a:pt x="551400" y="322135"/>
                  <a:pt x="547371" y="326164"/>
                  <a:pt x="542400" y="326164"/>
                </a:cubicBezTo>
                <a:cubicBezTo>
                  <a:pt x="537429" y="326164"/>
                  <a:pt x="533400" y="322135"/>
                  <a:pt x="533400" y="317164"/>
                </a:cubicBezTo>
                <a:cubicBezTo>
                  <a:pt x="533400" y="312193"/>
                  <a:pt x="537429" y="308164"/>
                  <a:pt x="542400" y="308164"/>
                </a:cubicBezTo>
                <a:close/>
                <a:moveTo>
                  <a:pt x="475727" y="308164"/>
                </a:moveTo>
                <a:cubicBezTo>
                  <a:pt x="480698" y="308164"/>
                  <a:pt x="484727" y="312193"/>
                  <a:pt x="484727" y="317164"/>
                </a:cubicBezTo>
                <a:cubicBezTo>
                  <a:pt x="484727" y="322135"/>
                  <a:pt x="480698" y="326164"/>
                  <a:pt x="475727" y="326164"/>
                </a:cubicBezTo>
                <a:cubicBezTo>
                  <a:pt x="470756" y="326164"/>
                  <a:pt x="466727" y="322135"/>
                  <a:pt x="466727" y="317164"/>
                </a:cubicBezTo>
                <a:cubicBezTo>
                  <a:pt x="466727" y="312193"/>
                  <a:pt x="470756" y="308164"/>
                  <a:pt x="475727" y="308164"/>
                </a:cubicBezTo>
                <a:close/>
                <a:moveTo>
                  <a:pt x="409052" y="308164"/>
                </a:moveTo>
                <a:cubicBezTo>
                  <a:pt x="414023" y="308164"/>
                  <a:pt x="418052" y="312193"/>
                  <a:pt x="418052" y="317164"/>
                </a:cubicBezTo>
                <a:cubicBezTo>
                  <a:pt x="418052" y="322135"/>
                  <a:pt x="414023" y="326164"/>
                  <a:pt x="409052" y="326164"/>
                </a:cubicBezTo>
                <a:cubicBezTo>
                  <a:pt x="404081" y="326164"/>
                  <a:pt x="400052" y="322135"/>
                  <a:pt x="400052" y="317164"/>
                </a:cubicBezTo>
                <a:cubicBezTo>
                  <a:pt x="400052" y="312193"/>
                  <a:pt x="404081" y="308164"/>
                  <a:pt x="409052" y="308164"/>
                </a:cubicBezTo>
                <a:close/>
                <a:moveTo>
                  <a:pt x="342377" y="308164"/>
                </a:moveTo>
                <a:cubicBezTo>
                  <a:pt x="347348" y="308164"/>
                  <a:pt x="351377" y="312193"/>
                  <a:pt x="351377" y="317164"/>
                </a:cubicBezTo>
                <a:cubicBezTo>
                  <a:pt x="351377" y="322135"/>
                  <a:pt x="347348" y="326164"/>
                  <a:pt x="342377" y="326164"/>
                </a:cubicBezTo>
                <a:cubicBezTo>
                  <a:pt x="337406" y="326164"/>
                  <a:pt x="333377" y="322135"/>
                  <a:pt x="333377" y="317164"/>
                </a:cubicBezTo>
                <a:cubicBezTo>
                  <a:pt x="333377" y="312193"/>
                  <a:pt x="337406" y="308164"/>
                  <a:pt x="342377" y="308164"/>
                </a:cubicBezTo>
                <a:close/>
                <a:moveTo>
                  <a:pt x="275702" y="308164"/>
                </a:moveTo>
                <a:cubicBezTo>
                  <a:pt x="280673" y="308164"/>
                  <a:pt x="284702" y="312193"/>
                  <a:pt x="284702" y="317164"/>
                </a:cubicBezTo>
                <a:cubicBezTo>
                  <a:pt x="284702" y="322135"/>
                  <a:pt x="280673" y="326164"/>
                  <a:pt x="275702" y="326164"/>
                </a:cubicBezTo>
                <a:cubicBezTo>
                  <a:pt x="270731" y="326164"/>
                  <a:pt x="266702" y="322135"/>
                  <a:pt x="266702" y="317164"/>
                </a:cubicBezTo>
                <a:cubicBezTo>
                  <a:pt x="266702" y="312193"/>
                  <a:pt x="270731" y="308164"/>
                  <a:pt x="275702" y="308164"/>
                </a:cubicBezTo>
                <a:close/>
                <a:moveTo>
                  <a:pt x="209027" y="308164"/>
                </a:moveTo>
                <a:cubicBezTo>
                  <a:pt x="213998" y="308164"/>
                  <a:pt x="218027" y="312193"/>
                  <a:pt x="218027" y="317164"/>
                </a:cubicBezTo>
                <a:cubicBezTo>
                  <a:pt x="218027" y="322135"/>
                  <a:pt x="213998" y="326164"/>
                  <a:pt x="209027" y="326164"/>
                </a:cubicBezTo>
                <a:cubicBezTo>
                  <a:pt x="204056" y="326164"/>
                  <a:pt x="200027" y="322135"/>
                  <a:pt x="200027" y="317164"/>
                </a:cubicBezTo>
                <a:cubicBezTo>
                  <a:pt x="200027" y="312193"/>
                  <a:pt x="204056" y="308164"/>
                  <a:pt x="209027" y="308164"/>
                </a:cubicBezTo>
                <a:close/>
                <a:moveTo>
                  <a:pt x="142352" y="308164"/>
                </a:moveTo>
                <a:cubicBezTo>
                  <a:pt x="147323" y="308164"/>
                  <a:pt x="151352" y="312193"/>
                  <a:pt x="151352" y="317164"/>
                </a:cubicBezTo>
                <a:cubicBezTo>
                  <a:pt x="151352" y="322135"/>
                  <a:pt x="147323" y="326164"/>
                  <a:pt x="142352" y="326164"/>
                </a:cubicBezTo>
                <a:cubicBezTo>
                  <a:pt x="137381" y="326164"/>
                  <a:pt x="133352" y="322135"/>
                  <a:pt x="133352" y="317164"/>
                </a:cubicBezTo>
                <a:cubicBezTo>
                  <a:pt x="133352" y="312193"/>
                  <a:pt x="137381" y="308164"/>
                  <a:pt x="142352" y="308164"/>
                </a:cubicBezTo>
                <a:close/>
                <a:moveTo>
                  <a:pt x="75677" y="308164"/>
                </a:moveTo>
                <a:cubicBezTo>
                  <a:pt x="80648" y="308164"/>
                  <a:pt x="84677" y="312193"/>
                  <a:pt x="84677" y="317164"/>
                </a:cubicBezTo>
                <a:cubicBezTo>
                  <a:pt x="84677" y="322135"/>
                  <a:pt x="80648" y="326164"/>
                  <a:pt x="75677" y="326164"/>
                </a:cubicBezTo>
                <a:cubicBezTo>
                  <a:pt x="70706" y="326164"/>
                  <a:pt x="66677" y="322135"/>
                  <a:pt x="66677" y="317164"/>
                </a:cubicBezTo>
                <a:cubicBezTo>
                  <a:pt x="66677" y="312193"/>
                  <a:pt x="70706" y="308164"/>
                  <a:pt x="75677" y="308164"/>
                </a:cubicBezTo>
                <a:close/>
                <a:moveTo>
                  <a:pt x="9002" y="308164"/>
                </a:moveTo>
                <a:cubicBezTo>
                  <a:pt x="13973" y="308164"/>
                  <a:pt x="18002" y="312193"/>
                  <a:pt x="18002" y="317164"/>
                </a:cubicBezTo>
                <a:cubicBezTo>
                  <a:pt x="18002" y="322135"/>
                  <a:pt x="13973" y="326164"/>
                  <a:pt x="9002" y="326164"/>
                </a:cubicBezTo>
                <a:cubicBezTo>
                  <a:pt x="4031" y="326164"/>
                  <a:pt x="2" y="322135"/>
                  <a:pt x="2" y="317164"/>
                </a:cubicBezTo>
                <a:cubicBezTo>
                  <a:pt x="2" y="312193"/>
                  <a:pt x="4031" y="308164"/>
                  <a:pt x="9002" y="308164"/>
                </a:cubicBezTo>
                <a:close/>
                <a:moveTo>
                  <a:pt x="1009125" y="246531"/>
                </a:moveTo>
                <a:cubicBezTo>
                  <a:pt x="1014096" y="246531"/>
                  <a:pt x="1018125" y="250560"/>
                  <a:pt x="1018125" y="255531"/>
                </a:cubicBezTo>
                <a:cubicBezTo>
                  <a:pt x="1018125" y="260502"/>
                  <a:pt x="1014096" y="264531"/>
                  <a:pt x="1009125" y="264531"/>
                </a:cubicBezTo>
                <a:cubicBezTo>
                  <a:pt x="1004154" y="264531"/>
                  <a:pt x="1000125" y="260502"/>
                  <a:pt x="1000125" y="255531"/>
                </a:cubicBezTo>
                <a:cubicBezTo>
                  <a:pt x="1000125" y="250560"/>
                  <a:pt x="1004154" y="246531"/>
                  <a:pt x="1009125" y="246531"/>
                </a:cubicBezTo>
                <a:close/>
                <a:moveTo>
                  <a:pt x="942450" y="246531"/>
                </a:moveTo>
                <a:cubicBezTo>
                  <a:pt x="947421" y="246531"/>
                  <a:pt x="951450" y="250560"/>
                  <a:pt x="951450" y="255531"/>
                </a:cubicBezTo>
                <a:cubicBezTo>
                  <a:pt x="951450" y="260502"/>
                  <a:pt x="947421" y="264531"/>
                  <a:pt x="942450" y="264531"/>
                </a:cubicBezTo>
                <a:cubicBezTo>
                  <a:pt x="937479" y="264531"/>
                  <a:pt x="933450" y="260502"/>
                  <a:pt x="933450" y="255531"/>
                </a:cubicBezTo>
                <a:cubicBezTo>
                  <a:pt x="933450" y="250560"/>
                  <a:pt x="937479" y="246531"/>
                  <a:pt x="942450" y="246531"/>
                </a:cubicBezTo>
                <a:close/>
                <a:moveTo>
                  <a:pt x="875775" y="246531"/>
                </a:moveTo>
                <a:cubicBezTo>
                  <a:pt x="880746" y="246531"/>
                  <a:pt x="884775" y="250560"/>
                  <a:pt x="884775" y="255531"/>
                </a:cubicBezTo>
                <a:cubicBezTo>
                  <a:pt x="884775" y="260502"/>
                  <a:pt x="880746" y="264531"/>
                  <a:pt x="875775" y="264531"/>
                </a:cubicBezTo>
                <a:cubicBezTo>
                  <a:pt x="870804" y="264531"/>
                  <a:pt x="866775" y="260502"/>
                  <a:pt x="866775" y="255531"/>
                </a:cubicBezTo>
                <a:cubicBezTo>
                  <a:pt x="866775" y="250560"/>
                  <a:pt x="870804" y="246531"/>
                  <a:pt x="875775" y="246531"/>
                </a:cubicBezTo>
                <a:close/>
                <a:moveTo>
                  <a:pt x="809100" y="246531"/>
                </a:moveTo>
                <a:cubicBezTo>
                  <a:pt x="814071" y="246531"/>
                  <a:pt x="818100" y="250560"/>
                  <a:pt x="818100" y="255531"/>
                </a:cubicBezTo>
                <a:cubicBezTo>
                  <a:pt x="818100" y="260502"/>
                  <a:pt x="814071" y="264531"/>
                  <a:pt x="809100" y="264531"/>
                </a:cubicBezTo>
                <a:cubicBezTo>
                  <a:pt x="804129" y="264531"/>
                  <a:pt x="800100" y="260502"/>
                  <a:pt x="800100" y="255531"/>
                </a:cubicBezTo>
                <a:cubicBezTo>
                  <a:pt x="800100" y="250560"/>
                  <a:pt x="804129" y="246531"/>
                  <a:pt x="809100" y="246531"/>
                </a:cubicBezTo>
                <a:close/>
                <a:moveTo>
                  <a:pt x="742425" y="246531"/>
                </a:moveTo>
                <a:cubicBezTo>
                  <a:pt x="747396" y="246531"/>
                  <a:pt x="751425" y="250560"/>
                  <a:pt x="751425" y="255531"/>
                </a:cubicBezTo>
                <a:cubicBezTo>
                  <a:pt x="751425" y="260502"/>
                  <a:pt x="747396" y="264531"/>
                  <a:pt x="742425" y="264531"/>
                </a:cubicBezTo>
                <a:cubicBezTo>
                  <a:pt x="737454" y="264531"/>
                  <a:pt x="733425" y="260502"/>
                  <a:pt x="733425" y="255531"/>
                </a:cubicBezTo>
                <a:cubicBezTo>
                  <a:pt x="733425" y="250560"/>
                  <a:pt x="737454" y="246531"/>
                  <a:pt x="742425" y="246531"/>
                </a:cubicBezTo>
                <a:close/>
                <a:moveTo>
                  <a:pt x="675750" y="246531"/>
                </a:moveTo>
                <a:cubicBezTo>
                  <a:pt x="680721" y="246531"/>
                  <a:pt x="684750" y="250560"/>
                  <a:pt x="684750" y="255531"/>
                </a:cubicBezTo>
                <a:cubicBezTo>
                  <a:pt x="684750" y="260502"/>
                  <a:pt x="680721" y="264531"/>
                  <a:pt x="675750" y="264531"/>
                </a:cubicBezTo>
                <a:cubicBezTo>
                  <a:pt x="670779" y="264531"/>
                  <a:pt x="666750" y="260502"/>
                  <a:pt x="666750" y="255531"/>
                </a:cubicBezTo>
                <a:cubicBezTo>
                  <a:pt x="666750" y="250560"/>
                  <a:pt x="670779" y="246531"/>
                  <a:pt x="675750" y="246531"/>
                </a:cubicBezTo>
                <a:close/>
                <a:moveTo>
                  <a:pt x="609075" y="246531"/>
                </a:moveTo>
                <a:cubicBezTo>
                  <a:pt x="614046" y="246531"/>
                  <a:pt x="618075" y="250560"/>
                  <a:pt x="618075" y="255531"/>
                </a:cubicBezTo>
                <a:cubicBezTo>
                  <a:pt x="618075" y="260502"/>
                  <a:pt x="614046" y="264531"/>
                  <a:pt x="609075" y="264531"/>
                </a:cubicBezTo>
                <a:cubicBezTo>
                  <a:pt x="604104" y="264531"/>
                  <a:pt x="600075" y="260502"/>
                  <a:pt x="600075" y="255531"/>
                </a:cubicBezTo>
                <a:cubicBezTo>
                  <a:pt x="600075" y="250560"/>
                  <a:pt x="604104" y="246531"/>
                  <a:pt x="609075" y="246531"/>
                </a:cubicBezTo>
                <a:close/>
                <a:moveTo>
                  <a:pt x="542400" y="246531"/>
                </a:moveTo>
                <a:cubicBezTo>
                  <a:pt x="547371" y="246531"/>
                  <a:pt x="551400" y="250560"/>
                  <a:pt x="551400" y="255531"/>
                </a:cubicBezTo>
                <a:cubicBezTo>
                  <a:pt x="551400" y="260502"/>
                  <a:pt x="547371" y="264531"/>
                  <a:pt x="542400" y="264531"/>
                </a:cubicBezTo>
                <a:cubicBezTo>
                  <a:pt x="537429" y="264531"/>
                  <a:pt x="533400" y="260502"/>
                  <a:pt x="533400" y="255531"/>
                </a:cubicBezTo>
                <a:cubicBezTo>
                  <a:pt x="533400" y="250560"/>
                  <a:pt x="537429" y="246531"/>
                  <a:pt x="542400" y="246531"/>
                </a:cubicBezTo>
                <a:close/>
                <a:moveTo>
                  <a:pt x="475727" y="246531"/>
                </a:moveTo>
                <a:cubicBezTo>
                  <a:pt x="480698" y="246531"/>
                  <a:pt x="484727" y="250560"/>
                  <a:pt x="484727" y="255531"/>
                </a:cubicBezTo>
                <a:cubicBezTo>
                  <a:pt x="484727" y="260502"/>
                  <a:pt x="480698" y="264531"/>
                  <a:pt x="475727" y="264531"/>
                </a:cubicBezTo>
                <a:cubicBezTo>
                  <a:pt x="470756" y="264531"/>
                  <a:pt x="466727" y="260502"/>
                  <a:pt x="466727" y="255531"/>
                </a:cubicBezTo>
                <a:cubicBezTo>
                  <a:pt x="466727" y="250560"/>
                  <a:pt x="470756" y="246531"/>
                  <a:pt x="475727" y="246531"/>
                </a:cubicBezTo>
                <a:close/>
                <a:moveTo>
                  <a:pt x="409052" y="246531"/>
                </a:moveTo>
                <a:cubicBezTo>
                  <a:pt x="414023" y="246531"/>
                  <a:pt x="418052" y="250560"/>
                  <a:pt x="418052" y="255531"/>
                </a:cubicBezTo>
                <a:cubicBezTo>
                  <a:pt x="418052" y="260502"/>
                  <a:pt x="414023" y="264531"/>
                  <a:pt x="409052" y="264531"/>
                </a:cubicBezTo>
                <a:cubicBezTo>
                  <a:pt x="404081" y="264531"/>
                  <a:pt x="400052" y="260502"/>
                  <a:pt x="400052" y="255531"/>
                </a:cubicBezTo>
                <a:cubicBezTo>
                  <a:pt x="400052" y="250560"/>
                  <a:pt x="404081" y="246531"/>
                  <a:pt x="409052" y="246531"/>
                </a:cubicBezTo>
                <a:close/>
                <a:moveTo>
                  <a:pt x="342377" y="246531"/>
                </a:moveTo>
                <a:cubicBezTo>
                  <a:pt x="347348" y="246531"/>
                  <a:pt x="351377" y="250560"/>
                  <a:pt x="351377" y="255531"/>
                </a:cubicBezTo>
                <a:cubicBezTo>
                  <a:pt x="351377" y="260502"/>
                  <a:pt x="347348" y="264531"/>
                  <a:pt x="342377" y="264531"/>
                </a:cubicBezTo>
                <a:cubicBezTo>
                  <a:pt x="337406" y="264531"/>
                  <a:pt x="333377" y="260502"/>
                  <a:pt x="333377" y="255531"/>
                </a:cubicBezTo>
                <a:cubicBezTo>
                  <a:pt x="333377" y="250560"/>
                  <a:pt x="337406" y="246531"/>
                  <a:pt x="342377" y="246531"/>
                </a:cubicBezTo>
                <a:close/>
                <a:moveTo>
                  <a:pt x="275703" y="246531"/>
                </a:moveTo>
                <a:cubicBezTo>
                  <a:pt x="280673" y="246531"/>
                  <a:pt x="284702" y="250560"/>
                  <a:pt x="284702" y="255531"/>
                </a:cubicBezTo>
                <a:cubicBezTo>
                  <a:pt x="284702" y="260502"/>
                  <a:pt x="280673" y="264531"/>
                  <a:pt x="275703" y="264531"/>
                </a:cubicBezTo>
                <a:cubicBezTo>
                  <a:pt x="270732" y="264531"/>
                  <a:pt x="266703" y="260502"/>
                  <a:pt x="266703" y="255531"/>
                </a:cubicBezTo>
                <a:cubicBezTo>
                  <a:pt x="266703" y="250560"/>
                  <a:pt x="270732" y="246531"/>
                  <a:pt x="275703" y="246531"/>
                </a:cubicBezTo>
                <a:close/>
                <a:moveTo>
                  <a:pt x="209027" y="246531"/>
                </a:moveTo>
                <a:cubicBezTo>
                  <a:pt x="213998" y="246531"/>
                  <a:pt x="218027" y="250560"/>
                  <a:pt x="218027" y="255531"/>
                </a:cubicBezTo>
                <a:cubicBezTo>
                  <a:pt x="218027" y="260502"/>
                  <a:pt x="213998" y="264531"/>
                  <a:pt x="209027" y="264531"/>
                </a:cubicBezTo>
                <a:cubicBezTo>
                  <a:pt x="204056" y="264531"/>
                  <a:pt x="200027" y="260502"/>
                  <a:pt x="200027" y="255531"/>
                </a:cubicBezTo>
                <a:cubicBezTo>
                  <a:pt x="200027" y="250560"/>
                  <a:pt x="204056" y="246531"/>
                  <a:pt x="209027" y="246531"/>
                </a:cubicBezTo>
                <a:close/>
                <a:moveTo>
                  <a:pt x="142352" y="246531"/>
                </a:moveTo>
                <a:cubicBezTo>
                  <a:pt x="147323" y="246531"/>
                  <a:pt x="151352" y="250560"/>
                  <a:pt x="151352" y="255531"/>
                </a:cubicBezTo>
                <a:cubicBezTo>
                  <a:pt x="151352" y="260502"/>
                  <a:pt x="147323" y="264531"/>
                  <a:pt x="142352" y="264531"/>
                </a:cubicBezTo>
                <a:cubicBezTo>
                  <a:pt x="137381" y="264531"/>
                  <a:pt x="133352" y="260502"/>
                  <a:pt x="133352" y="255531"/>
                </a:cubicBezTo>
                <a:cubicBezTo>
                  <a:pt x="133352" y="250560"/>
                  <a:pt x="137381" y="246531"/>
                  <a:pt x="142352" y="246531"/>
                </a:cubicBezTo>
                <a:close/>
                <a:moveTo>
                  <a:pt x="75677" y="246531"/>
                </a:moveTo>
                <a:cubicBezTo>
                  <a:pt x="80648" y="246531"/>
                  <a:pt x="84677" y="250560"/>
                  <a:pt x="84677" y="255531"/>
                </a:cubicBezTo>
                <a:cubicBezTo>
                  <a:pt x="84677" y="260502"/>
                  <a:pt x="80648" y="264531"/>
                  <a:pt x="75677" y="264531"/>
                </a:cubicBezTo>
                <a:cubicBezTo>
                  <a:pt x="70706" y="264531"/>
                  <a:pt x="66677" y="260502"/>
                  <a:pt x="66677" y="255531"/>
                </a:cubicBezTo>
                <a:cubicBezTo>
                  <a:pt x="66677" y="250560"/>
                  <a:pt x="70706" y="246531"/>
                  <a:pt x="75677" y="246531"/>
                </a:cubicBezTo>
                <a:close/>
                <a:moveTo>
                  <a:pt x="9002" y="246531"/>
                </a:moveTo>
                <a:cubicBezTo>
                  <a:pt x="13973" y="246531"/>
                  <a:pt x="18002" y="250560"/>
                  <a:pt x="18002" y="255531"/>
                </a:cubicBezTo>
                <a:cubicBezTo>
                  <a:pt x="18002" y="260502"/>
                  <a:pt x="13973" y="264531"/>
                  <a:pt x="9002" y="264531"/>
                </a:cubicBezTo>
                <a:cubicBezTo>
                  <a:pt x="4031" y="264531"/>
                  <a:pt x="2" y="260502"/>
                  <a:pt x="2" y="255531"/>
                </a:cubicBezTo>
                <a:cubicBezTo>
                  <a:pt x="2" y="250560"/>
                  <a:pt x="4031" y="246531"/>
                  <a:pt x="9002" y="246531"/>
                </a:cubicBezTo>
                <a:close/>
                <a:moveTo>
                  <a:pt x="1009125" y="184899"/>
                </a:moveTo>
                <a:cubicBezTo>
                  <a:pt x="1014096" y="184899"/>
                  <a:pt x="1018125" y="188928"/>
                  <a:pt x="1018125" y="193899"/>
                </a:cubicBezTo>
                <a:cubicBezTo>
                  <a:pt x="1018125" y="198870"/>
                  <a:pt x="1014096" y="202899"/>
                  <a:pt x="1009125" y="202899"/>
                </a:cubicBezTo>
                <a:cubicBezTo>
                  <a:pt x="1004154" y="202899"/>
                  <a:pt x="1000125" y="198870"/>
                  <a:pt x="1000125" y="193899"/>
                </a:cubicBezTo>
                <a:cubicBezTo>
                  <a:pt x="1000125" y="188928"/>
                  <a:pt x="1004154" y="184899"/>
                  <a:pt x="1009125" y="184899"/>
                </a:cubicBezTo>
                <a:close/>
                <a:moveTo>
                  <a:pt x="942450" y="184899"/>
                </a:moveTo>
                <a:cubicBezTo>
                  <a:pt x="947421" y="184899"/>
                  <a:pt x="951450" y="188928"/>
                  <a:pt x="951450" y="193899"/>
                </a:cubicBezTo>
                <a:cubicBezTo>
                  <a:pt x="951450" y="198870"/>
                  <a:pt x="947421" y="202899"/>
                  <a:pt x="942450" y="202899"/>
                </a:cubicBezTo>
                <a:cubicBezTo>
                  <a:pt x="937479" y="202899"/>
                  <a:pt x="933450" y="198870"/>
                  <a:pt x="933450" y="193899"/>
                </a:cubicBezTo>
                <a:cubicBezTo>
                  <a:pt x="933450" y="188928"/>
                  <a:pt x="937479" y="184899"/>
                  <a:pt x="942450" y="184899"/>
                </a:cubicBezTo>
                <a:close/>
                <a:moveTo>
                  <a:pt x="875775" y="184899"/>
                </a:moveTo>
                <a:cubicBezTo>
                  <a:pt x="880746" y="184899"/>
                  <a:pt x="884775" y="188928"/>
                  <a:pt x="884775" y="193899"/>
                </a:cubicBezTo>
                <a:cubicBezTo>
                  <a:pt x="884775" y="198870"/>
                  <a:pt x="880746" y="202899"/>
                  <a:pt x="875775" y="202899"/>
                </a:cubicBezTo>
                <a:cubicBezTo>
                  <a:pt x="870804" y="202899"/>
                  <a:pt x="866775" y="198870"/>
                  <a:pt x="866775" y="193899"/>
                </a:cubicBezTo>
                <a:cubicBezTo>
                  <a:pt x="866775" y="188928"/>
                  <a:pt x="870804" y="184899"/>
                  <a:pt x="875775" y="184899"/>
                </a:cubicBezTo>
                <a:close/>
                <a:moveTo>
                  <a:pt x="809100" y="184899"/>
                </a:moveTo>
                <a:cubicBezTo>
                  <a:pt x="814071" y="184899"/>
                  <a:pt x="818100" y="188928"/>
                  <a:pt x="818100" y="193899"/>
                </a:cubicBezTo>
                <a:cubicBezTo>
                  <a:pt x="818100" y="198870"/>
                  <a:pt x="814071" y="202899"/>
                  <a:pt x="809100" y="202899"/>
                </a:cubicBezTo>
                <a:cubicBezTo>
                  <a:pt x="804129" y="202899"/>
                  <a:pt x="800100" y="198870"/>
                  <a:pt x="800100" y="193899"/>
                </a:cubicBezTo>
                <a:cubicBezTo>
                  <a:pt x="800100" y="188928"/>
                  <a:pt x="804129" y="184899"/>
                  <a:pt x="809100" y="184899"/>
                </a:cubicBezTo>
                <a:close/>
                <a:moveTo>
                  <a:pt x="742425" y="184899"/>
                </a:moveTo>
                <a:cubicBezTo>
                  <a:pt x="747396" y="184899"/>
                  <a:pt x="751425" y="188928"/>
                  <a:pt x="751425" y="193899"/>
                </a:cubicBezTo>
                <a:cubicBezTo>
                  <a:pt x="751425" y="198870"/>
                  <a:pt x="747396" y="202899"/>
                  <a:pt x="742425" y="202899"/>
                </a:cubicBezTo>
                <a:cubicBezTo>
                  <a:pt x="737454" y="202899"/>
                  <a:pt x="733425" y="198870"/>
                  <a:pt x="733425" y="193899"/>
                </a:cubicBezTo>
                <a:cubicBezTo>
                  <a:pt x="733425" y="188928"/>
                  <a:pt x="737454" y="184899"/>
                  <a:pt x="742425" y="184899"/>
                </a:cubicBezTo>
                <a:close/>
                <a:moveTo>
                  <a:pt x="675750" y="184899"/>
                </a:moveTo>
                <a:cubicBezTo>
                  <a:pt x="680721" y="184899"/>
                  <a:pt x="684750" y="188928"/>
                  <a:pt x="684750" y="193899"/>
                </a:cubicBezTo>
                <a:cubicBezTo>
                  <a:pt x="684750" y="198870"/>
                  <a:pt x="680721" y="202899"/>
                  <a:pt x="675750" y="202899"/>
                </a:cubicBezTo>
                <a:cubicBezTo>
                  <a:pt x="670779" y="202899"/>
                  <a:pt x="666750" y="198870"/>
                  <a:pt x="666750" y="193899"/>
                </a:cubicBezTo>
                <a:cubicBezTo>
                  <a:pt x="666750" y="188928"/>
                  <a:pt x="670779" y="184899"/>
                  <a:pt x="675750" y="184899"/>
                </a:cubicBezTo>
                <a:close/>
                <a:moveTo>
                  <a:pt x="609075" y="184899"/>
                </a:moveTo>
                <a:cubicBezTo>
                  <a:pt x="614046" y="184899"/>
                  <a:pt x="618075" y="188928"/>
                  <a:pt x="618075" y="193899"/>
                </a:cubicBezTo>
                <a:cubicBezTo>
                  <a:pt x="618075" y="198870"/>
                  <a:pt x="614046" y="202899"/>
                  <a:pt x="609075" y="202899"/>
                </a:cubicBezTo>
                <a:cubicBezTo>
                  <a:pt x="604104" y="202899"/>
                  <a:pt x="600075" y="198870"/>
                  <a:pt x="600075" y="193899"/>
                </a:cubicBezTo>
                <a:cubicBezTo>
                  <a:pt x="600075" y="188928"/>
                  <a:pt x="604104" y="184899"/>
                  <a:pt x="609075" y="184899"/>
                </a:cubicBezTo>
                <a:close/>
                <a:moveTo>
                  <a:pt x="542400" y="184899"/>
                </a:moveTo>
                <a:cubicBezTo>
                  <a:pt x="547371" y="184899"/>
                  <a:pt x="551400" y="188928"/>
                  <a:pt x="551400" y="193899"/>
                </a:cubicBezTo>
                <a:cubicBezTo>
                  <a:pt x="551400" y="198870"/>
                  <a:pt x="547371" y="202899"/>
                  <a:pt x="542400" y="202899"/>
                </a:cubicBezTo>
                <a:cubicBezTo>
                  <a:pt x="537429" y="202899"/>
                  <a:pt x="533400" y="198870"/>
                  <a:pt x="533400" y="193899"/>
                </a:cubicBezTo>
                <a:cubicBezTo>
                  <a:pt x="533400" y="188928"/>
                  <a:pt x="537429" y="184899"/>
                  <a:pt x="542400" y="184899"/>
                </a:cubicBezTo>
                <a:close/>
                <a:moveTo>
                  <a:pt x="475727" y="184899"/>
                </a:moveTo>
                <a:cubicBezTo>
                  <a:pt x="480698" y="184899"/>
                  <a:pt x="484728" y="188928"/>
                  <a:pt x="484728" y="193899"/>
                </a:cubicBezTo>
                <a:cubicBezTo>
                  <a:pt x="484728" y="198870"/>
                  <a:pt x="480698" y="202899"/>
                  <a:pt x="475727" y="202899"/>
                </a:cubicBezTo>
                <a:cubicBezTo>
                  <a:pt x="470757" y="202899"/>
                  <a:pt x="466728" y="198870"/>
                  <a:pt x="466728" y="193899"/>
                </a:cubicBezTo>
                <a:cubicBezTo>
                  <a:pt x="466728" y="188928"/>
                  <a:pt x="470757" y="184899"/>
                  <a:pt x="475727" y="184899"/>
                </a:cubicBezTo>
                <a:close/>
                <a:moveTo>
                  <a:pt x="409052" y="184899"/>
                </a:moveTo>
                <a:cubicBezTo>
                  <a:pt x="414024" y="184899"/>
                  <a:pt x="418052" y="188928"/>
                  <a:pt x="418052" y="193899"/>
                </a:cubicBezTo>
                <a:cubicBezTo>
                  <a:pt x="418052" y="198870"/>
                  <a:pt x="414024" y="202899"/>
                  <a:pt x="409052" y="202899"/>
                </a:cubicBezTo>
                <a:cubicBezTo>
                  <a:pt x="404081" y="202899"/>
                  <a:pt x="400052" y="198870"/>
                  <a:pt x="400052" y="193899"/>
                </a:cubicBezTo>
                <a:cubicBezTo>
                  <a:pt x="400052" y="188928"/>
                  <a:pt x="404081" y="184899"/>
                  <a:pt x="409052" y="184899"/>
                </a:cubicBezTo>
                <a:close/>
                <a:moveTo>
                  <a:pt x="342377" y="184899"/>
                </a:moveTo>
                <a:cubicBezTo>
                  <a:pt x="347348" y="184899"/>
                  <a:pt x="351378" y="188928"/>
                  <a:pt x="351378" y="193899"/>
                </a:cubicBezTo>
                <a:cubicBezTo>
                  <a:pt x="351378" y="198870"/>
                  <a:pt x="347348" y="202899"/>
                  <a:pt x="342377" y="202899"/>
                </a:cubicBezTo>
                <a:cubicBezTo>
                  <a:pt x="337406" y="202899"/>
                  <a:pt x="333377" y="198870"/>
                  <a:pt x="333377" y="193899"/>
                </a:cubicBezTo>
                <a:cubicBezTo>
                  <a:pt x="333377" y="188928"/>
                  <a:pt x="337406" y="184899"/>
                  <a:pt x="342377" y="184899"/>
                </a:cubicBezTo>
                <a:close/>
                <a:moveTo>
                  <a:pt x="275703" y="184899"/>
                </a:moveTo>
                <a:cubicBezTo>
                  <a:pt x="280673" y="184899"/>
                  <a:pt x="284702" y="188928"/>
                  <a:pt x="284702" y="193899"/>
                </a:cubicBezTo>
                <a:cubicBezTo>
                  <a:pt x="284702" y="198870"/>
                  <a:pt x="280673" y="202899"/>
                  <a:pt x="275703" y="202899"/>
                </a:cubicBezTo>
                <a:cubicBezTo>
                  <a:pt x="270732" y="202899"/>
                  <a:pt x="266703" y="198870"/>
                  <a:pt x="266703" y="193899"/>
                </a:cubicBezTo>
                <a:cubicBezTo>
                  <a:pt x="266703" y="188928"/>
                  <a:pt x="270732" y="184899"/>
                  <a:pt x="275703" y="184899"/>
                </a:cubicBezTo>
                <a:close/>
                <a:moveTo>
                  <a:pt x="209028" y="184899"/>
                </a:moveTo>
                <a:cubicBezTo>
                  <a:pt x="213999" y="184899"/>
                  <a:pt x="218028" y="188928"/>
                  <a:pt x="218028" y="193899"/>
                </a:cubicBezTo>
                <a:cubicBezTo>
                  <a:pt x="218028" y="198870"/>
                  <a:pt x="213999" y="202899"/>
                  <a:pt x="209028" y="202899"/>
                </a:cubicBezTo>
                <a:cubicBezTo>
                  <a:pt x="204057" y="202899"/>
                  <a:pt x="200028" y="198870"/>
                  <a:pt x="200028" y="193899"/>
                </a:cubicBezTo>
                <a:cubicBezTo>
                  <a:pt x="200028" y="188928"/>
                  <a:pt x="204057" y="184899"/>
                  <a:pt x="209028" y="184899"/>
                </a:cubicBezTo>
                <a:close/>
                <a:moveTo>
                  <a:pt x="142353" y="184899"/>
                </a:moveTo>
                <a:cubicBezTo>
                  <a:pt x="147324" y="184899"/>
                  <a:pt x="151353" y="188928"/>
                  <a:pt x="151353" y="193899"/>
                </a:cubicBezTo>
                <a:cubicBezTo>
                  <a:pt x="151353" y="198870"/>
                  <a:pt x="147324" y="202899"/>
                  <a:pt x="142353" y="202899"/>
                </a:cubicBezTo>
                <a:cubicBezTo>
                  <a:pt x="137382" y="202899"/>
                  <a:pt x="133353" y="198870"/>
                  <a:pt x="133353" y="193899"/>
                </a:cubicBezTo>
                <a:cubicBezTo>
                  <a:pt x="133353" y="188928"/>
                  <a:pt x="137382" y="184899"/>
                  <a:pt x="142353" y="184899"/>
                </a:cubicBezTo>
                <a:close/>
                <a:moveTo>
                  <a:pt x="75677" y="184899"/>
                </a:moveTo>
                <a:cubicBezTo>
                  <a:pt x="80648" y="184899"/>
                  <a:pt x="84677" y="188928"/>
                  <a:pt x="84677" y="193899"/>
                </a:cubicBezTo>
                <a:cubicBezTo>
                  <a:pt x="84677" y="198870"/>
                  <a:pt x="80648" y="202899"/>
                  <a:pt x="75677" y="202899"/>
                </a:cubicBezTo>
                <a:cubicBezTo>
                  <a:pt x="70706" y="202899"/>
                  <a:pt x="66677" y="198870"/>
                  <a:pt x="66677" y="193899"/>
                </a:cubicBezTo>
                <a:cubicBezTo>
                  <a:pt x="66677" y="188928"/>
                  <a:pt x="70706" y="184899"/>
                  <a:pt x="75677" y="184899"/>
                </a:cubicBezTo>
                <a:close/>
                <a:moveTo>
                  <a:pt x="9003" y="184899"/>
                </a:moveTo>
                <a:cubicBezTo>
                  <a:pt x="13974" y="184899"/>
                  <a:pt x="18003" y="188928"/>
                  <a:pt x="18003" y="193899"/>
                </a:cubicBezTo>
                <a:cubicBezTo>
                  <a:pt x="18003" y="198870"/>
                  <a:pt x="13974" y="202899"/>
                  <a:pt x="9003" y="202899"/>
                </a:cubicBezTo>
                <a:cubicBezTo>
                  <a:pt x="4032" y="202899"/>
                  <a:pt x="3" y="198870"/>
                  <a:pt x="3" y="193899"/>
                </a:cubicBezTo>
                <a:cubicBezTo>
                  <a:pt x="3" y="188928"/>
                  <a:pt x="4032" y="184899"/>
                  <a:pt x="9003" y="184899"/>
                </a:cubicBezTo>
                <a:close/>
                <a:moveTo>
                  <a:pt x="1009125" y="123266"/>
                </a:moveTo>
                <a:cubicBezTo>
                  <a:pt x="1014096" y="123266"/>
                  <a:pt x="1018125" y="127295"/>
                  <a:pt x="1018125" y="132266"/>
                </a:cubicBezTo>
                <a:cubicBezTo>
                  <a:pt x="1018125" y="137237"/>
                  <a:pt x="1014096" y="141266"/>
                  <a:pt x="1009125" y="141266"/>
                </a:cubicBezTo>
                <a:cubicBezTo>
                  <a:pt x="1004154" y="141266"/>
                  <a:pt x="1000125" y="137237"/>
                  <a:pt x="1000125" y="132266"/>
                </a:cubicBezTo>
                <a:cubicBezTo>
                  <a:pt x="1000125" y="127295"/>
                  <a:pt x="1004154" y="123266"/>
                  <a:pt x="1009125" y="123266"/>
                </a:cubicBezTo>
                <a:close/>
                <a:moveTo>
                  <a:pt x="942450" y="123266"/>
                </a:moveTo>
                <a:cubicBezTo>
                  <a:pt x="947421" y="123266"/>
                  <a:pt x="951450" y="127295"/>
                  <a:pt x="951450" y="132266"/>
                </a:cubicBezTo>
                <a:cubicBezTo>
                  <a:pt x="951450" y="137237"/>
                  <a:pt x="947421" y="141266"/>
                  <a:pt x="942450" y="141266"/>
                </a:cubicBezTo>
                <a:cubicBezTo>
                  <a:pt x="937479" y="141266"/>
                  <a:pt x="933450" y="137237"/>
                  <a:pt x="933450" y="132266"/>
                </a:cubicBezTo>
                <a:cubicBezTo>
                  <a:pt x="933450" y="127295"/>
                  <a:pt x="937479" y="123266"/>
                  <a:pt x="942450" y="123266"/>
                </a:cubicBezTo>
                <a:close/>
                <a:moveTo>
                  <a:pt x="875775" y="123266"/>
                </a:moveTo>
                <a:cubicBezTo>
                  <a:pt x="880746" y="123266"/>
                  <a:pt x="884775" y="127295"/>
                  <a:pt x="884775" y="132266"/>
                </a:cubicBezTo>
                <a:cubicBezTo>
                  <a:pt x="884775" y="137237"/>
                  <a:pt x="880746" y="141266"/>
                  <a:pt x="875775" y="141266"/>
                </a:cubicBezTo>
                <a:cubicBezTo>
                  <a:pt x="870804" y="141266"/>
                  <a:pt x="866775" y="137237"/>
                  <a:pt x="866775" y="132266"/>
                </a:cubicBezTo>
                <a:cubicBezTo>
                  <a:pt x="866775" y="127295"/>
                  <a:pt x="870804" y="123266"/>
                  <a:pt x="875775" y="123266"/>
                </a:cubicBezTo>
                <a:close/>
                <a:moveTo>
                  <a:pt x="809100" y="123266"/>
                </a:moveTo>
                <a:cubicBezTo>
                  <a:pt x="814071" y="123266"/>
                  <a:pt x="818100" y="127295"/>
                  <a:pt x="818100" y="132266"/>
                </a:cubicBezTo>
                <a:cubicBezTo>
                  <a:pt x="818100" y="137237"/>
                  <a:pt x="814071" y="141266"/>
                  <a:pt x="809100" y="141266"/>
                </a:cubicBezTo>
                <a:cubicBezTo>
                  <a:pt x="804129" y="141266"/>
                  <a:pt x="800100" y="137237"/>
                  <a:pt x="800100" y="132266"/>
                </a:cubicBezTo>
                <a:cubicBezTo>
                  <a:pt x="800100" y="127295"/>
                  <a:pt x="804129" y="123266"/>
                  <a:pt x="809100" y="123266"/>
                </a:cubicBezTo>
                <a:close/>
                <a:moveTo>
                  <a:pt x="742425" y="123266"/>
                </a:moveTo>
                <a:cubicBezTo>
                  <a:pt x="747396" y="123266"/>
                  <a:pt x="751425" y="127295"/>
                  <a:pt x="751425" y="132266"/>
                </a:cubicBezTo>
                <a:cubicBezTo>
                  <a:pt x="751425" y="137237"/>
                  <a:pt x="747396" y="141266"/>
                  <a:pt x="742425" y="141266"/>
                </a:cubicBezTo>
                <a:cubicBezTo>
                  <a:pt x="737454" y="141266"/>
                  <a:pt x="733425" y="137237"/>
                  <a:pt x="733425" y="132266"/>
                </a:cubicBezTo>
                <a:cubicBezTo>
                  <a:pt x="733425" y="127295"/>
                  <a:pt x="737454" y="123266"/>
                  <a:pt x="742425" y="123266"/>
                </a:cubicBezTo>
                <a:close/>
                <a:moveTo>
                  <a:pt x="675750" y="123266"/>
                </a:moveTo>
                <a:cubicBezTo>
                  <a:pt x="680721" y="123266"/>
                  <a:pt x="684750" y="127295"/>
                  <a:pt x="684750" y="132266"/>
                </a:cubicBezTo>
                <a:cubicBezTo>
                  <a:pt x="684750" y="137237"/>
                  <a:pt x="680721" y="141266"/>
                  <a:pt x="675750" y="141266"/>
                </a:cubicBezTo>
                <a:cubicBezTo>
                  <a:pt x="670779" y="141266"/>
                  <a:pt x="666750" y="137237"/>
                  <a:pt x="666750" y="132266"/>
                </a:cubicBezTo>
                <a:cubicBezTo>
                  <a:pt x="666750" y="127295"/>
                  <a:pt x="670779" y="123266"/>
                  <a:pt x="675750" y="123266"/>
                </a:cubicBezTo>
                <a:close/>
                <a:moveTo>
                  <a:pt x="609075" y="123266"/>
                </a:moveTo>
                <a:cubicBezTo>
                  <a:pt x="614046" y="123266"/>
                  <a:pt x="618075" y="127295"/>
                  <a:pt x="618075" y="132266"/>
                </a:cubicBezTo>
                <a:cubicBezTo>
                  <a:pt x="618075" y="137237"/>
                  <a:pt x="614046" y="141266"/>
                  <a:pt x="609075" y="141266"/>
                </a:cubicBezTo>
                <a:cubicBezTo>
                  <a:pt x="604104" y="141266"/>
                  <a:pt x="600075" y="137237"/>
                  <a:pt x="600075" y="132266"/>
                </a:cubicBezTo>
                <a:cubicBezTo>
                  <a:pt x="600075" y="127295"/>
                  <a:pt x="604104" y="123266"/>
                  <a:pt x="609075" y="123266"/>
                </a:cubicBezTo>
                <a:close/>
                <a:moveTo>
                  <a:pt x="542400" y="123266"/>
                </a:moveTo>
                <a:cubicBezTo>
                  <a:pt x="547371" y="123266"/>
                  <a:pt x="551400" y="127295"/>
                  <a:pt x="551400" y="132266"/>
                </a:cubicBezTo>
                <a:cubicBezTo>
                  <a:pt x="551400" y="137237"/>
                  <a:pt x="547371" y="141266"/>
                  <a:pt x="542400" y="141266"/>
                </a:cubicBezTo>
                <a:cubicBezTo>
                  <a:pt x="537429" y="141266"/>
                  <a:pt x="533400" y="137237"/>
                  <a:pt x="533400" y="132266"/>
                </a:cubicBezTo>
                <a:cubicBezTo>
                  <a:pt x="533400" y="127295"/>
                  <a:pt x="537429" y="123266"/>
                  <a:pt x="542400" y="123266"/>
                </a:cubicBezTo>
                <a:close/>
                <a:moveTo>
                  <a:pt x="475728" y="123266"/>
                </a:moveTo>
                <a:cubicBezTo>
                  <a:pt x="480699" y="123266"/>
                  <a:pt x="484728" y="127295"/>
                  <a:pt x="484728" y="132266"/>
                </a:cubicBezTo>
                <a:cubicBezTo>
                  <a:pt x="484728" y="137237"/>
                  <a:pt x="480699" y="141266"/>
                  <a:pt x="475728" y="141266"/>
                </a:cubicBezTo>
                <a:cubicBezTo>
                  <a:pt x="470757" y="141266"/>
                  <a:pt x="466728" y="137237"/>
                  <a:pt x="466728" y="132266"/>
                </a:cubicBezTo>
                <a:cubicBezTo>
                  <a:pt x="466728" y="127295"/>
                  <a:pt x="470757" y="123266"/>
                  <a:pt x="475728" y="123266"/>
                </a:cubicBezTo>
                <a:close/>
                <a:moveTo>
                  <a:pt x="409053" y="123266"/>
                </a:moveTo>
                <a:cubicBezTo>
                  <a:pt x="414024" y="123266"/>
                  <a:pt x="418053" y="127295"/>
                  <a:pt x="418053" y="132266"/>
                </a:cubicBezTo>
                <a:cubicBezTo>
                  <a:pt x="418053" y="137237"/>
                  <a:pt x="414024" y="141266"/>
                  <a:pt x="409053" y="141266"/>
                </a:cubicBezTo>
                <a:cubicBezTo>
                  <a:pt x="404082" y="141266"/>
                  <a:pt x="400053" y="137237"/>
                  <a:pt x="400053" y="132266"/>
                </a:cubicBezTo>
                <a:cubicBezTo>
                  <a:pt x="400053" y="127295"/>
                  <a:pt x="404082" y="123266"/>
                  <a:pt x="409053" y="123266"/>
                </a:cubicBezTo>
                <a:close/>
                <a:moveTo>
                  <a:pt x="342378" y="123266"/>
                </a:moveTo>
                <a:cubicBezTo>
                  <a:pt x="347349" y="123266"/>
                  <a:pt x="351378" y="127295"/>
                  <a:pt x="351378" y="132266"/>
                </a:cubicBezTo>
                <a:cubicBezTo>
                  <a:pt x="351378" y="137237"/>
                  <a:pt x="347349" y="141266"/>
                  <a:pt x="342378" y="141266"/>
                </a:cubicBezTo>
                <a:cubicBezTo>
                  <a:pt x="337407" y="141266"/>
                  <a:pt x="333378" y="137237"/>
                  <a:pt x="333378" y="132266"/>
                </a:cubicBezTo>
                <a:cubicBezTo>
                  <a:pt x="333378" y="127295"/>
                  <a:pt x="337407" y="123266"/>
                  <a:pt x="342378" y="123266"/>
                </a:cubicBezTo>
                <a:close/>
                <a:moveTo>
                  <a:pt x="275703" y="123266"/>
                </a:moveTo>
                <a:cubicBezTo>
                  <a:pt x="280674" y="123266"/>
                  <a:pt x="284702" y="127295"/>
                  <a:pt x="284702" y="132266"/>
                </a:cubicBezTo>
                <a:cubicBezTo>
                  <a:pt x="284702" y="137237"/>
                  <a:pt x="280674" y="141266"/>
                  <a:pt x="275703" y="141266"/>
                </a:cubicBezTo>
                <a:cubicBezTo>
                  <a:pt x="270732" y="141266"/>
                  <a:pt x="266703" y="137237"/>
                  <a:pt x="266703" y="132266"/>
                </a:cubicBezTo>
                <a:cubicBezTo>
                  <a:pt x="266703" y="127295"/>
                  <a:pt x="270732" y="123266"/>
                  <a:pt x="275703" y="123266"/>
                </a:cubicBezTo>
                <a:close/>
                <a:moveTo>
                  <a:pt x="209028" y="123266"/>
                </a:moveTo>
                <a:cubicBezTo>
                  <a:pt x="213999" y="123266"/>
                  <a:pt x="218028" y="127295"/>
                  <a:pt x="218028" y="132266"/>
                </a:cubicBezTo>
                <a:cubicBezTo>
                  <a:pt x="218028" y="137237"/>
                  <a:pt x="213999" y="141266"/>
                  <a:pt x="209028" y="141266"/>
                </a:cubicBezTo>
                <a:cubicBezTo>
                  <a:pt x="204057" y="141266"/>
                  <a:pt x="200028" y="137237"/>
                  <a:pt x="200028" y="132266"/>
                </a:cubicBezTo>
                <a:cubicBezTo>
                  <a:pt x="200028" y="127295"/>
                  <a:pt x="204057" y="123266"/>
                  <a:pt x="209028" y="123266"/>
                </a:cubicBezTo>
                <a:close/>
                <a:moveTo>
                  <a:pt x="142353" y="123266"/>
                </a:moveTo>
                <a:cubicBezTo>
                  <a:pt x="147324" y="123266"/>
                  <a:pt x="151353" y="127295"/>
                  <a:pt x="151353" y="132266"/>
                </a:cubicBezTo>
                <a:cubicBezTo>
                  <a:pt x="151353" y="137237"/>
                  <a:pt x="147324" y="141266"/>
                  <a:pt x="142353" y="141266"/>
                </a:cubicBezTo>
                <a:cubicBezTo>
                  <a:pt x="137382" y="141266"/>
                  <a:pt x="133353" y="137237"/>
                  <a:pt x="133353" y="132266"/>
                </a:cubicBezTo>
                <a:cubicBezTo>
                  <a:pt x="133353" y="127295"/>
                  <a:pt x="137382" y="123266"/>
                  <a:pt x="142353" y="123266"/>
                </a:cubicBezTo>
                <a:close/>
                <a:moveTo>
                  <a:pt x="75678" y="123266"/>
                </a:moveTo>
                <a:cubicBezTo>
                  <a:pt x="80649" y="123266"/>
                  <a:pt x="84678" y="127295"/>
                  <a:pt x="84678" y="132266"/>
                </a:cubicBezTo>
                <a:cubicBezTo>
                  <a:pt x="84678" y="137237"/>
                  <a:pt x="80649" y="141266"/>
                  <a:pt x="75678" y="141266"/>
                </a:cubicBezTo>
                <a:cubicBezTo>
                  <a:pt x="70707" y="141266"/>
                  <a:pt x="66678" y="137237"/>
                  <a:pt x="66678" y="132266"/>
                </a:cubicBezTo>
                <a:cubicBezTo>
                  <a:pt x="66678" y="127295"/>
                  <a:pt x="70707" y="123266"/>
                  <a:pt x="75678" y="123266"/>
                </a:cubicBezTo>
                <a:close/>
                <a:moveTo>
                  <a:pt x="9003" y="123266"/>
                </a:moveTo>
                <a:cubicBezTo>
                  <a:pt x="13974" y="123266"/>
                  <a:pt x="18003" y="127295"/>
                  <a:pt x="18003" y="132266"/>
                </a:cubicBezTo>
                <a:cubicBezTo>
                  <a:pt x="18003" y="137237"/>
                  <a:pt x="13974" y="141266"/>
                  <a:pt x="9003" y="141266"/>
                </a:cubicBezTo>
                <a:cubicBezTo>
                  <a:pt x="4032" y="141266"/>
                  <a:pt x="3" y="137237"/>
                  <a:pt x="3" y="132266"/>
                </a:cubicBezTo>
                <a:cubicBezTo>
                  <a:pt x="3" y="127295"/>
                  <a:pt x="4032" y="123266"/>
                  <a:pt x="9003" y="123266"/>
                </a:cubicBezTo>
                <a:close/>
                <a:moveTo>
                  <a:pt x="1009125" y="61633"/>
                </a:moveTo>
                <a:cubicBezTo>
                  <a:pt x="1014096" y="61633"/>
                  <a:pt x="1018125" y="65662"/>
                  <a:pt x="1018125" y="70633"/>
                </a:cubicBezTo>
                <a:cubicBezTo>
                  <a:pt x="1018125" y="75604"/>
                  <a:pt x="1014096" y="79633"/>
                  <a:pt x="1009125" y="79633"/>
                </a:cubicBezTo>
                <a:cubicBezTo>
                  <a:pt x="1004154" y="79633"/>
                  <a:pt x="1000125" y="75604"/>
                  <a:pt x="1000125" y="70633"/>
                </a:cubicBezTo>
                <a:cubicBezTo>
                  <a:pt x="1000125" y="65662"/>
                  <a:pt x="1004154" y="61633"/>
                  <a:pt x="1009125" y="61633"/>
                </a:cubicBezTo>
                <a:close/>
                <a:moveTo>
                  <a:pt x="942450" y="61633"/>
                </a:moveTo>
                <a:cubicBezTo>
                  <a:pt x="947421" y="61633"/>
                  <a:pt x="951450" y="65662"/>
                  <a:pt x="951450" y="70633"/>
                </a:cubicBezTo>
                <a:cubicBezTo>
                  <a:pt x="951450" y="75604"/>
                  <a:pt x="947421" y="79633"/>
                  <a:pt x="942450" y="79633"/>
                </a:cubicBezTo>
                <a:cubicBezTo>
                  <a:pt x="937479" y="79633"/>
                  <a:pt x="933450" y="75604"/>
                  <a:pt x="933450" y="70633"/>
                </a:cubicBezTo>
                <a:cubicBezTo>
                  <a:pt x="933450" y="65662"/>
                  <a:pt x="937479" y="61633"/>
                  <a:pt x="942450" y="61633"/>
                </a:cubicBezTo>
                <a:close/>
                <a:moveTo>
                  <a:pt x="875775" y="61633"/>
                </a:moveTo>
                <a:cubicBezTo>
                  <a:pt x="880746" y="61633"/>
                  <a:pt x="884775" y="65662"/>
                  <a:pt x="884775" y="70633"/>
                </a:cubicBezTo>
                <a:cubicBezTo>
                  <a:pt x="884775" y="75604"/>
                  <a:pt x="880746" y="79633"/>
                  <a:pt x="875775" y="79633"/>
                </a:cubicBezTo>
                <a:cubicBezTo>
                  <a:pt x="870804" y="79633"/>
                  <a:pt x="866775" y="75604"/>
                  <a:pt x="866775" y="70633"/>
                </a:cubicBezTo>
                <a:cubicBezTo>
                  <a:pt x="866775" y="65662"/>
                  <a:pt x="870804" y="61633"/>
                  <a:pt x="875775" y="61633"/>
                </a:cubicBezTo>
                <a:close/>
                <a:moveTo>
                  <a:pt x="809100" y="61633"/>
                </a:moveTo>
                <a:cubicBezTo>
                  <a:pt x="814071" y="61633"/>
                  <a:pt x="818100" y="65662"/>
                  <a:pt x="818100" y="70633"/>
                </a:cubicBezTo>
                <a:cubicBezTo>
                  <a:pt x="818100" y="75604"/>
                  <a:pt x="814071" y="79633"/>
                  <a:pt x="809100" y="79633"/>
                </a:cubicBezTo>
                <a:cubicBezTo>
                  <a:pt x="804129" y="79633"/>
                  <a:pt x="800100" y="75604"/>
                  <a:pt x="800100" y="70633"/>
                </a:cubicBezTo>
                <a:cubicBezTo>
                  <a:pt x="800100" y="65662"/>
                  <a:pt x="804129" y="61633"/>
                  <a:pt x="809100" y="61633"/>
                </a:cubicBezTo>
                <a:close/>
                <a:moveTo>
                  <a:pt x="742425" y="61633"/>
                </a:moveTo>
                <a:cubicBezTo>
                  <a:pt x="747396" y="61633"/>
                  <a:pt x="751425" y="65662"/>
                  <a:pt x="751425" y="70633"/>
                </a:cubicBezTo>
                <a:cubicBezTo>
                  <a:pt x="751425" y="75604"/>
                  <a:pt x="747396" y="79633"/>
                  <a:pt x="742425" y="79633"/>
                </a:cubicBezTo>
                <a:cubicBezTo>
                  <a:pt x="737454" y="79633"/>
                  <a:pt x="733425" y="75604"/>
                  <a:pt x="733425" y="70633"/>
                </a:cubicBezTo>
                <a:cubicBezTo>
                  <a:pt x="733425" y="65662"/>
                  <a:pt x="737454" y="61633"/>
                  <a:pt x="742425" y="61633"/>
                </a:cubicBezTo>
                <a:close/>
                <a:moveTo>
                  <a:pt x="675750" y="61633"/>
                </a:moveTo>
                <a:cubicBezTo>
                  <a:pt x="680721" y="61633"/>
                  <a:pt x="684750" y="65662"/>
                  <a:pt x="684750" y="70633"/>
                </a:cubicBezTo>
                <a:cubicBezTo>
                  <a:pt x="684750" y="75604"/>
                  <a:pt x="680721" y="79633"/>
                  <a:pt x="675750" y="79633"/>
                </a:cubicBezTo>
                <a:cubicBezTo>
                  <a:pt x="670779" y="79633"/>
                  <a:pt x="666750" y="75604"/>
                  <a:pt x="666750" y="70633"/>
                </a:cubicBezTo>
                <a:cubicBezTo>
                  <a:pt x="666750" y="65662"/>
                  <a:pt x="670779" y="61633"/>
                  <a:pt x="675750" y="61633"/>
                </a:cubicBezTo>
                <a:close/>
                <a:moveTo>
                  <a:pt x="609075" y="61633"/>
                </a:moveTo>
                <a:cubicBezTo>
                  <a:pt x="614046" y="61633"/>
                  <a:pt x="618075" y="65662"/>
                  <a:pt x="618075" y="70633"/>
                </a:cubicBezTo>
                <a:cubicBezTo>
                  <a:pt x="618075" y="75604"/>
                  <a:pt x="614046" y="79633"/>
                  <a:pt x="609075" y="79633"/>
                </a:cubicBezTo>
                <a:cubicBezTo>
                  <a:pt x="604104" y="79633"/>
                  <a:pt x="600075" y="75604"/>
                  <a:pt x="600075" y="70633"/>
                </a:cubicBezTo>
                <a:cubicBezTo>
                  <a:pt x="600075" y="65662"/>
                  <a:pt x="604104" y="61633"/>
                  <a:pt x="609075" y="61633"/>
                </a:cubicBezTo>
                <a:close/>
                <a:moveTo>
                  <a:pt x="542400" y="61633"/>
                </a:moveTo>
                <a:cubicBezTo>
                  <a:pt x="547371" y="61633"/>
                  <a:pt x="551400" y="65662"/>
                  <a:pt x="551400" y="70633"/>
                </a:cubicBezTo>
                <a:cubicBezTo>
                  <a:pt x="551400" y="75604"/>
                  <a:pt x="547371" y="79633"/>
                  <a:pt x="542400" y="79633"/>
                </a:cubicBezTo>
                <a:cubicBezTo>
                  <a:pt x="537429" y="79633"/>
                  <a:pt x="533400" y="75604"/>
                  <a:pt x="533400" y="70633"/>
                </a:cubicBezTo>
                <a:cubicBezTo>
                  <a:pt x="533400" y="65662"/>
                  <a:pt x="537429" y="61633"/>
                  <a:pt x="542400" y="61633"/>
                </a:cubicBezTo>
                <a:close/>
                <a:moveTo>
                  <a:pt x="475728" y="61633"/>
                </a:moveTo>
                <a:cubicBezTo>
                  <a:pt x="480699" y="61633"/>
                  <a:pt x="484728" y="65662"/>
                  <a:pt x="484728" y="70633"/>
                </a:cubicBezTo>
                <a:cubicBezTo>
                  <a:pt x="484728" y="75604"/>
                  <a:pt x="480699" y="79633"/>
                  <a:pt x="475728" y="79633"/>
                </a:cubicBezTo>
                <a:cubicBezTo>
                  <a:pt x="470757" y="79633"/>
                  <a:pt x="466728" y="75604"/>
                  <a:pt x="466728" y="70633"/>
                </a:cubicBezTo>
                <a:cubicBezTo>
                  <a:pt x="466728" y="65662"/>
                  <a:pt x="470757" y="61633"/>
                  <a:pt x="475728" y="61633"/>
                </a:cubicBezTo>
                <a:close/>
                <a:moveTo>
                  <a:pt x="409053" y="61633"/>
                </a:moveTo>
                <a:cubicBezTo>
                  <a:pt x="414024" y="61633"/>
                  <a:pt x="418053" y="65662"/>
                  <a:pt x="418053" y="70633"/>
                </a:cubicBezTo>
                <a:cubicBezTo>
                  <a:pt x="418053" y="75604"/>
                  <a:pt x="414024" y="79633"/>
                  <a:pt x="409053" y="79633"/>
                </a:cubicBezTo>
                <a:cubicBezTo>
                  <a:pt x="404082" y="79633"/>
                  <a:pt x="400053" y="75604"/>
                  <a:pt x="400053" y="70633"/>
                </a:cubicBezTo>
                <a:cubicBezTo>
                  <a:pt x="400053" y="65662"/>
                  <a:pt x="404082" y="61633"/>
                  <a:pt x="409053" y="61633"/>
                </a:cubicBezTo>
                <a:close/>
                <a:moveTo>
                  <a:pt x="342378" y="61633"/>
                </a:moveTo>
                <a:cubicBezTo>
                  <a:pt x="347349" y="61633"/>
                  <a:pt x="351378" y="65662"/>
                  <a:pt x="351378" y="70633"/>
                </a:cubicBezTo>
                <a:cubicBezTo>
                  <a:pt x="351378" y="75604"/>
                  <a:pt x="347349" y="79633"/>
                  <a:pt x="342378" y="79633"/>
                </a:cubicBezTo>
                <a:cubicBezTo>
                  <a:pt x="337407" y="79633"/>
                  <a:pt x="333378" y="75604"/>
                  <a:pt x="333378" y="70633"/>
                </a:cubicBezTo>
                <a:cubicBezTo>
                  <a:pt x="333378" y="65662"/>
                  <a:pt x="337407" y="61633"/>
                  <a:pt x="342378" y="61633"/>
                </a:cubicBezTo>
                <a:close/>
                <a:moveTo>
                  <a:pt x="275703" y="61633"/>
                </a:moveTo>
                <a:cubicBezTo>
                  <a:pt x="280674" y="61633"/>
                  <a:pt x="284702" y="65662"/>
                  <a:pt x="284702" y="70633"/>
                </a:cubicBezTo>
                <a:cubicBezTo>
                  <a:pt x="284702" y="75604"/>
                  <a:pt x="280674" y="79633"/>
                  <a:pt x="275703" y="79633"/>
                </a:cubicBezTo>
                <a:cubicBezTo>
                  <a:pt x="270733" y="79633"/>
                  <a:pt x="266703" y="75604"/>
                  <a:pt x="266703" y="70633"/>
                </a:cubicBezTo>
                <a:cubicBezTo>
                  <a:pt x="266703" y="65662"/>
                  <a:pt x="270733" y="61633"/>
                  <a:pt x="275703" y="61633"/>
                </a:cubicBezTo>
                <a:close/>
                <a:moveTo>
                  <a:pt x="209028" y="61633"/>
                </a:moveTo>
                <a:cubicBezTo>
                  <a:pt x="213999" y="61633"/>
                  <a:pt x="218028" y="65662"/>
                  <a:pt x="218028" y="70633"/>
                </a:cubicBezTo>
                <a:cubicBezTo>
                  <a:pt x="218028" y="75604"/>
                  <a:pt x="213999" y="79633"/>
                  <a:pt x="209028" y="79633"/>
                </a:cubicBezTo>
                <a:cubicBezTo>
                  <a:pt x="204057" y="79633"/>
                  <a:pt x="200028" y="75604"/>
                  <a:pt x="200028" y="70633"/>
                </a:cubicBezTo>
                <a:cubicBezTo>
                  <a:pt x="200028" y="65662"/>
                  <a:pt x="204057" y="61633"/>
                  <a:pt x="209028" y="61633"/>
                </a:cubicBezTo>
                <a:close/>
                <a:moveTo>
                  <a:pt x="142353" y="61633"/>
                </a:moveTo>
                <a:cubicBezTo>
                  <a:pt x="147324" y="61633"/>
                  <a:pt x="151353" y="65662"/>
                  <a:pt x="151353" y="70633"/>
                </a:cubicBezTo>
                <a:cubicBezTo>
                  <a:pt x="151353" y="75604"/>
                  <a:pt x="147324" y="79633"/>
                  <a:pt x="142353" y="79633"/>
                </a:cubicBezTo>
                <a:cubicBezTo>
                  <a:pt x="137382" y="79633"/>
                  <a:pt x="133353" y="75604"/>
                  <a:pt x="133353" y="70633"/>
                </a:cubicBezTo>
                <a:cubicBezTo>
                  <a:pt x="133353" y="65662"/>
                  <a:pt x="137382" y="61633"/>
                  <a:pt x="142353" y="61633"/>
                </a:cubicBezTo>
                <a:close/>
                <a:moveTo>
                  <a:pt x="75678" y="61633"/>
                </a:moveTo>
                <a:cubicBezTo>
                  <a:pt x="80649" y="61633"/>
                  <a:pt x="84678" y="65662"/>
                  <a:pt x="84678" y="70633"/>
                </a:cubicBezTo>
                <a:cubicBezTo>
                  <a:pt x="84678" y="75604"/>
                  <a:pt x="80649" y="79633"/>
                  <a:pt x="75678" y="79633"/>
                </a:cubicBezTo>
                <a:cubicBezTo>
                  <a:pt x="70707" y="79633"/>
                  <a:pt x="66678" y="75604"/>
                  <a:pt x="66678" y="70633"/>
                </a:cubicBezTo>
                <a:cubicBezTo>
                  <a:pt x="66678" y="65662"/>
                  <a:pt x="70707" y="61633"/>
                  <a:pt x="75678" y="61633"/>
                </a:cubicBezTo>
                <a:close/>
                <a:moveTo>
                  <a:pt x="9003" y="61633"/>
                </a:moveTo>
                <a:cubicBezTo>
                  <a:pt x="13974" y="61633"/>
                  <a:pt x="18003" y="65662"/>
                  <a:pt x="18003" y="70633"/>
                </a:cubicBezTo>
                <a:cubicBezTo>
                  <a:pt x="18003" y="75604"/>
                  <a:pt x="13974" y="79633"/>
                  <a:pt x="9003" y="79633"/>
                </a:cubicBezTo>
                <a:cubicBezTo>
                  <a:pt x="4032" y="79633"/>
                  <a:pt x="3" y="75604"/>
                  <a:pt x="3" y="70633"/>
                </a:cubicBezTo>
                <a:cubicBezTo>
                  <a:pt x="3" y="65662"/>
                  <a:pt x="4032" y="61633"/>
                  <a:pt x="9003" y="61633"/>
                </a:cubicBezTo>
                <a:close/>
                <a:moveTo>
                  <a:pt x="1009125" y="0"/>
                </a:moveTo>
                <a:cubicBezTo>
                  <a:pt x="1014096" y="0"/>
                  <a:pt x="1018125" y="4029"/>
                  <a:pt x="1018125" y="9000"/>
                </a:cubicBezTo>
                <a:cubicBezTo>
                  <a:pt x="1018125" y="13971"/>
                  <a:pt x="1014096" y="18000"/>
                  <a:pt x="1009125" y="18000"/>
                </a:cubicBezTo>
                <a:cubicBezTo>
                  <a:pt x="1004154" y="18000"/>
                  <a:pt x="1000125" y="13971"/>
                  <a:pt x="1000125" y="9000"/>
                </a:cubicBezTo>
                <a:cubicBezTo>
                  <a:pt x="1000125" y="4029"/>
                  <a:pt x="1004154" y="0"/>
                  <a:pt x="1009125" y="0"/>
                </a:cubicBezTo>
                <a:close/>
                <a:moveTo>
                  <a:pt x="942450" y="0"/>
                </a:moveTo>
                <a:cubicBezTo>
                  <a:pt x="947421" y="0"/>
                  <a:pt x="951450" y="4029"/>
                  <a:pt x="951450" y="9000"/>
                </a:cubicBezTo>
                <a:cubicBezTo>
                  <a:pt x="951450" y="13971"/>
                  <a:pt x="947421" y="18000"/>
                  <a:pt x="942450" y="18000"/>
                </a:cubicBezTo>
                <a:cubicBezTo>
                  <a:pt x="937479" y="18000"/>
                  <a:pt x="933450" y="13971"/>
                  <a:pt x="933450" y="9000"/>
                </a:cubicBezTo>
                <a:cubicBezTo>
                  <a:pt x="933450" y="4029"/>
                  <a:pt x="937479" y="0"/>
                  <a:pt x="942450" y="0"/>
                </a:cubicBezTo>
                <a:close/>
                <a:moveTo>
                  <a:pt x="875775" y="0"/>
                </a:moveTo>
                <a:cubicBezTo>
                  <a:pt x="880746" y="0"/>
                  <a:pt x="884775" y="4029"/>
                  <a:pt x="884775" y="9000"/>
                </a:cubicBezTo>
                <a:cubicBezTo>
                  <a:pt x="884775" y="13971"/>
                  <a:pt x="880746" y="18000"/>
                  <a:pt x="875775" y="18000"/>
                </a:cubicBezTo>
                <a:cubicBezTo>
                  <a:pt x="870804" y="18000"/>
                  <a:pt x="866775" y="13971"/>
                  <a:pt x="866775" y="9000"/>
                </a:cubicBezTo>
                <a:cubicBezTo>
                  <a:pt x="866775" y="4029"/>
                  <a:pt x="870804" y="0"/>
                  <a:pt x="875775" y="0"/>
                </a:cubicBezTo>
                <a:close/>
                <a:moveTo>
                  <a:pt x="809100" y="0"/>
                </a:moveTo>
                <a:cubicBezTo>
                  <a:pt x="814071" y="0"/>
                  <a:pt x="818100" y="4029"/>
                  <a:pt x="818100" y="9000"/>
                </a:cubicBezTo>
                <a:cubicBezTo>
                  <a:pt x="818100" y="13971"/>
                  <a:pt x="814071" y="18000"/>
                  <a:pt x="809100" y="18000"/>
                </a:cubicBezTo>
                <a:cubicBezTo>
                  <a:pt x="804129" y="18000"/>
                  <a:pt x="800100" y="13971"/>
                  <a:pt x="800100" y="9000"/>
                </a:cubicBezTo>
                <a:cubicBezTo>
                  <a:pt x="800100" y="4029"/>
                  <a:pt x="804129" y="0"/>
                  <a:pt x="809100" y="0"/>
                </a:cubicBezTo>
                <a:close/>
                <a:moveTo>
                  <a:pt x="742425" y="0"/>
                </a:moveTo>
                <a:cubicBezTo>
                  <a:pt x="747396" y="0"/>
                  <a:pt x="751425" y="4029"/>
                  <a:pt x="751425" y="9000"/>
                </a:cubicBezTo>
                <a:cubicBezTo>
                  <a:pt x="751425" y="13971"/>
                  <a:pt x="747396" y="18000"/>
                  <a:pt x="742425" y="18000"/>
                </a:cubicBezTo>
                <a:cubicBezTo>
                  <a:pt x="737454" y="18000"/>
                  <a:pt x="733425" y="13971"/>
                  <a:pt x="733425" y="9000"/>
                </a:cubicBezTo>
                <a:cubicBezTo>
                  <a:pt x="733425" y="4029"/>
                  <a:pt x="737454" y="0"/>
                  <a:pt x="742425" y="0"/>
                </a:cubicBezTo>
                <a:close/>
                <a:moveTo>
                  <a:pt x="675750" y="0"/>
                </a:moveTo>
                <a:cubicBezTo>
                  <a:pt x="680721" y="0"/>
                  <a:pt x="684750" y="4029"/>
                  <a:pt x="684750" y="9000"/>
                </a:cubicBezTo>
                <a:cubicBezTo>
                  <a:pt x="684750" y="13971"/>
                  <a:pt x="680721" y="18000"/>
                  <a:pt x="675750" y="18000"/>
                </a:cubicBezTo>
                <a:cubicBezTo>
                  <a:pt x="670779" y="18000"/>
                  <a:pt x="666750" y="13971"/>
                  <a:pt x="666750" y="9000"/>
                </a:cubicBezTo>
                <a:cubicBezTo>
                  <a:pt x="666750" y="4029"/>
                  <a:pt x="670779" y="0"/>
                  <a:pt x="675750" y="0"/>
                </a:cubicBezTo>
                <a:close/>
                <a:moveTo>
                  <a:pt x="609075" y="0"/>
                </a:moveTo>
                <a:cubicBezTo>
                  <a:pt x="614046" y="0"/>
                  <a:pt x="618075" y="4029"/>
                  <a:pt x="618075" y="9000"/>
                </a:cubicBezTo>
                <a:cubicBezTo>
                  <a:pt x="618075" y="13971"/>
                  <a:pt x="614046" y="18000"/>
                  <a:pt x="609075" y="18000"/>
                </a:cubicBezTo>
                <a:cubicBezTo>
                  <a:pt x="604104" y="18000"/>
                  <a:pt x="600075" y="13971"/>
                  <a:pt x="600075" y="9000"/>
                </a:cubicBezTo>
                <a:cubicBezTo>
                  <a:pt x="600075" y="4029"/>
                  <a:pt x="604104" y="0"/>
                  <a:pt x="609075" y="0"/>
                </a:cubicBezTo>
                <a:close/>
                <a:moveTo>
                  <a:pt x="542400" y="0"/>
                </a:moveTo>
                <a:cubicBezTo>
                  <a:pt x="547371" y="0"/>
                  <a:pt x="551400" y="4029"/>
                  <a:pt x="551400" y="9000"/>
                </a:cubicBezTo>
                <a:cubicBezTo>
                  <a:pt x="551400" y="13971"/>
                  <a:pt x="547371" y="18000"/>
                  <a:pt x="542400" y="18000"/>
                </a:cubicBezTo>
                <a:cubicBezTo>
                  <a:pt x="537429" y="18000"/>
                  <a:pt x="533400" y="13971"/>
                  <a:pt x="533400" y="9000"/>
                </a:cubicBezTo>
                <a:cubicBezTo>
                  <a:pt x="533400" y="4029"/>
                  <a:pt x="537429" y="0"/>
                  <a:pt x="542400" y="0"/>
                </a:cubicBezTo>
                <a:close/>
                <a:moveTo>
                  <a:pt x="475728" y="0"/>
                </a:moveTo>
                <a:cubicBezTo>
                  <a:pt x="480699" y="0"/>
                  <a:pt x="484728" y="4029"/>
                  <a:pt x="484728" y="9000"/>
                </a:cubicBezTo>
                <a:cubicBezTo>
                  <a:pt x="484728" y="13971"/>
                  <a:pt x="480699" y="18000"/>
                  <a:pt x="475728" y="18000"/>
                </a:cubicBezTo>
                <a:cubicBezTo>
                  <a:pt x="470757" y="18000"/>
                  <a:pt x="466728" y="13971"/>
                  <a:pt x="466728" y="9000"/>
                </a:cubicBezTo>
                <a:cubicBezTo>
                  <a:pt x="466728" y="4029"/>
                  <a:pt x="470757" y="0"/>
                  <a:pt x="475728" y="0"/>
                </a:cubicBezTo>
                <a:close/>
                <a:moveTo>
                  <a:pt x="409053" y="0"/>
                </a:moveTo>
                <a:cubicBezTo>
                  <a:pt x="414024" y="0"/>
                  <a:pt x="418053" y="4029"/>
                  <a:pt x="418053" y="9000"/>
                </a:cubicBezTo>
                <a:cubicBezTo>
                  <a:pt x="418053" y="13971"/>
                  <a:pt x="414024" y="18000"/>
                  <a:pt x="409053" y="18000"/>
                </a:cubicBezTo>
                <a:cubicBezTo>
                  <a:pt x="404082" y="18000"/>
                  <a:pt x="400053" y="13971"/>
                  <a:pt x="400053" y="9000"/>
                </a:cubicBezTo>
                <a:cubicBezTo>
                  <a:pt x="400053" y="4029"/>
                  <a:pt x="404082" y="0"/>
                  <a:pt x="409053" y="0"/>
                </a:cubicBezTo>
                <a:close/>
                <a:moveTo>
                  <a:pt x="342378" y="0"/>
                </a:moveTo>
                <a:cubicBezTo>
                  <a:pt x="347349" y="0"/>
                  <a:pt x="351378" y="4029"/>
                  <a:pt x="351378" y="9000"/>
                </a:cubicBezTo>
                <a:cubicBezTo>
                  <a:pt x="351378" y="13971"/>
                  <a:pt x="347349" y="18000"/>
                  <a:pt x="342378" y="18000"/>
                </a:cubicBezTo>
                <a:cubicBezTo>
                  <a:pt x="337407" y="18000"/>
                  <a:pt x="333378" y="13971"/>
                  <a:pt x="333378" y="9000"/>
                </a:cubicBezTo>
                <a:cubicBezTo>
                  <a:pt x="333378" y="4029"/>
                  <a:pt x="337407" y="0"/>
                  <a:pt x="342378" y="0"/>
                </a:cubicBezTo>
                <a:close/>
                <a:moveTo>
                  <a:pt x="275703" y="0"/>
                </a:moveTo>
                <a:cubicBezTo>
                  <a:pt x="280674" y="0"/>
                  <a:pt x="284703" y="4029"/>
                  <a:pt x="284703" y="9000"/>
                </a:cubicBezTo>
                <a:cubicBezTo>
                  <a:pt x="284703" y="13971"/>
                  <a:pt x="280674" y="18000"/>
                  <a:pt x="275703" y="18000"/>
                </a:cubicBezTo>
                <a:cubicBezTo>
                  <a:pt x="270733" y="18000"/>
                  <a:pt x="266703" y="13971"/>
                  <a:pt x="266703" y="9000"/>
                </a:cubicBezTo>
                <a:cubicBezTo>
                  <a:pt x="266703" y="4029"/>
                  <a:pt x="270733" y="0"/>
                  <a:pt x="275703" y="0"/>
                </a:cubicBezTo>
                <a:close/>
                <a:moveTo>
                  <a:pt x="209028" y="0"/>
                </a:moveTo>
                <a:cubicBezTo>
                  <a:pt x="213999" y="0"/>
                  <a:pt x="218028" y="4029"/>
                  <a:pt x="218028" y="9000"/>
                </a:cubicBezTo>
                <a:cubicBezTo>
                  <a:pt x="218028" y="13971"/>
                  <a:pt x="213999" y="18000"/>
                  <a:pt x="209028" y="18000"/>
                </a:cubicBezTo>
                <a:cubicBezTo>
                  <a:pt x="204057" y="18000"/>
                  <a:pt x="200028" y="13971"/>
                  <a:pt x="200028" y="9000"/>
                </a:cubicBezTo>
                <a:cubicBezTo>
                  <a:pt x="200028" y="4029"/>
                  <a:pt x="204057" y="0"/>
                  <a:pt x="209028" y="0"/>
                </a:cubicBezTo>
                <a:close/>
                <a:moveTo>
                  <a:pt x="142353" y="0"/>
                </a:moveTo>
                <a:cubicBezTo>
                  <a:pt x="147324" y="0"/>
                  <a:pt x="151353" y="4029"/>
                  <a:pt x="151353" y="9000"/>
                </a:cubicBezTo>
                <a:cubicBezTo>
                  <a:pt x="151353" y="13971"/>
                  <a:pt x="147324" y="18000"/>
                  <a:pt x="142353" y="18000"/>
                </a:cubicBezTo>
                <a:cubicBezTo>
                  <a:pt x="137382" y="18000"/>
                  <a:pt x="133353" y="13971"/>
                  <a:pt x="133353" y="9000"/>
                </a:cubicBezTo>
                <a:cubicBezTo>
                  <a:pt x="133353" y="4029"/>
                  <a:pt x="137382" y="0"/>
                  <a:pt x="142353" y="0"/>
                </a:cubicBezTo>
                <a:close/>
                <a:moveTo>
                  <a:pt x="75678" y="0"/>
                </a:moveTo>
                <a:cubicBezTo>
                  <a:pt x="80649" y="0"/>
                  <a:pt x="84678" y="4029"/>
                  <a:pt x="84678" y="9000"/>
                </a:cubicBezTo>
                <a:cubicBezTo>
                  <a:pt x="84678" y="13971"/>
                  <a:pt x="80649" y="18000"/>
                  <a:pt x="75678" y="18000"/>
                </a:cubicBezTo>
                <a:cubicBezTo>
                  <a:pt x="70707" y="18000"/>
                  <a:pt x="66678" y="13971"/>
                  <a:pt x="66678" y="9000"/>
                </a:cubicBezTo>
                <a:cubicBezTo>
                  <a:pt x="66678" y="4029"/>
                  <a:pt x="70707" y="0"/>
                  <a:pt x="75678" y="0"/>
                </a:cubicBezTo>
                <a:close/>
                <a:moveTo>
                  <a:pt x="9003" y="0"/>
                </a:moveTo>
                <a:cubicBezTo>
                  <a:pt x="13974" y="0"/>
                  <a:pt x="18003" y="4029"/>
                  <a:pt x="18003" y="9000"/>
                </a:cubicBezTo>
                <a:cubicBezTo>
                  <a:pt x="18003" y="13971"/>
                  <a:pt x="13974" y="18000"/>
                  <a:pt x="9003" y="18000"/>
                </a:cubicBezTo>
                <a:cubicBezTo>
                  <a:pt x="4032" y="18000"/>
                  <a:pt x="3" y="13971"/>
                  <a:pt x="3" y="9000"/>
                </a:cubicBezTo>
                <a:cubicBezTo>
                  <a:pt x="3" y="4029"/>
                  <a:pt x="4032" y="0"/>
                  <a:pt x="9003" y="0"/>
                </a:cubicBezTo>
                <a:close/>
              </a:path>
            </a:pathLst>
          </a:custGeom>
          <a:solidFill>
            <a:srgbClr val="474a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자유형: 도형 5"/>
          <p:cNvSpPr/>
          <p:nvPr/>
        </p:nvSpPr>
        <p:spPr>
          <a:xfrm>
            <a:off x="230981" y="314325"/>
            <a:ext cx="11730037" cy="6543675"/>
          </a:xfrm>
          <a:prstGeom prst="round2SameRect">
            <a:avLst>
              <a:gd name="adj1" fmla="val 1917"/>
              <a:gd name="adj2" fmla="val 0"/>
            </a:avLst>
          </a:prstGeom>
          <a:solidFill>
            <a:srgbClr val="474a9b"/>
          </a:solidFill>
          <a:ln>
            <a:noFill/>
          </a:ln>
          <a:effectLst>
            <a:outerShdw blurRad="2286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t">
            <a:no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kern="0">
                <a:solidFill>
                  <a:prstClr val="white"/>
                </a:solidFill>
              </a:rPr>
              <a:t>IoT</a:t>
            </a:r>
            <a:r>
              <a:rPr lang="ko-KR" altLang="en-US" sz="2400" b="1" kern="0">
                <a:solidFill>
                  <a:prstClr val="white"/>
                </a:solidFill>
              </a:rPr>
              <a:t> 개발과정</a:t>
            </a:r>
            <a:endParaRPr lang="ko-KR" altLang="en-US" sz="2400" b="1" kern="0">
              <a:solidFill>
                <a:prstClr val="white"/>
              </a:solidFill>
            </a:endParaRPr>
          </a:p>
        </p:txBody>
      </p:sp>
      <p:sp>
        <p:nvSpPr>
          <p:cNvPr id="7" name="자유형: 도형 6"/>
          <p:cNvSpPr/>
          <p:nvPr/>
        </p:nvSpPr>
        <p:spPr>
          <a:xfrm>
            <a:off x="230982" y="966787"/>
            <a:ext cx="11730036" cy="5891213"/>
          </a:xfrm>
          <a:prstGeom prst="round2SameRect">
            <a:avLst>
              <a:gd name="adj1" fmla="val 3086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2032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: 도형 10"/>
          <p:cNvSpPr/>
          <p:nvPr/>
        </p:nvSpPr>
        <p:spPr>
          <a:xfrm>
            <a:off x="6115050" y="147134"/>
            <a:ext cx="449490" cy="334382"/>
          </a:xfrm>
          <a:custGeom>
            <a:avLst/>
            <a:gdLst>
              <a:gd name="connsiteX0" fmla="*/ 134907 w 509843"/>
              <a:gd name="connsiteY0" fmla="*/ 0 h 379279"/>
              <a:gd name="connsiteX1" fmla="*/ 446629 w 509843"/>
              <a:gd name="connsiteY1" fmla="*/ 0 h 379279"/>
              <a:gd name="connsiteX2" fmla="*/ 509843 w 509843"/>
              <a:gd name="connsiteY2" fmla="*/ 63214 h 379279"/>
              <a:gd name="connsiteX3" fmla="*/ 509843 w 509843"/>
              <a:gd name="connsiteY3" fmla="*/ 316065 h 379279"/>
              <a:gd name="connsiteX4" fmla="*/ 446629 w 509843"/>
              <a:gd name="connsiteY4" fmla="*/ 379279 h 379279"/>
              <a:gd name="connsiteX5" fmla="*/ 134907 w 509843"/>
              <a:gd name="connsiteY5" fmla="*/ 379279 h 379279"/>
              <a:gd name="connsiteX6" fmla="*/ 71693 w 509843"/>
              <a:gd name="connsiteY6" fmla="*/ 316065 h 379279"/>
              <a:gd name="connsiteX7" fmla="*/ 71693 w 509843"/>
              <a:gd name="connsiteY7" fmla="*/ 298089 h 379279"/>
              <a:gd name="connsiteX8" fmla="*/ 36953 w 509843"/>
              <a:gd name="connsiteY8" fmla="*/ 326832 h 379279"/>
              <a:gd name="connsiteX9" fmla="*/ 2 w 509843"/>
              <a:gd name="connsiteY9" fmla="*/ 376116 h 379279"/>
              <a:gd name="connsiteX10" fmla="*/ 0 w 509843"/>
              <a:gd name="connsiteY10" fmla="*/ 376116 h 379279"/>
              <a:gd name="connsiteX11" fmla="*/ 54082 w 509843"/>
              <a:gd name="connsiteY11" fmla="*/ 211536 h 379279"/>
              <a:gd name="connsiteX12" fmla="*/ 71693 w 509843"/>
              <a:gd name="connsiteY12" fmla="*/ 193221 h 379279"/>
              <a:gd name="connsiteX13" fmla="*/ 71693 w 509843"/>
              <a:gd name="connsiteY13" fmla="*/ 63214 h 379279"/>
              <a:gd name="connsiteX14" fmla="*/ 134907 w 509843"/>
              <a:gd name="connsiteY14" fmla="*/ 0 h 379279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09843" h="379279">
                <a:moveTo>
                  <a:pt x="134907" y="0"/>
                </a:moveTo>
                <a:lnTo>
                  <a:pt x="446629" y="0"/>
                </a:lnTo>
                <a:cubicBezTo>
                  <a:pt x="481541" y="0"/>
                  <a:pt x="509843" y="28302"/>
                  <a:pt x="509843" y="63214"/>
                </a:cubicBezTo>
                <a:lnTo>
                  <a:pt x="509843" y="316065"/>
                </a:lnTo>
                <a:cubicBezTo>
                  <a:pt x="509843" y="350977"/>
                  <a:pt x="481541" y="379279"/>
                  <a:pt x="446629" y="379279"/>
                </a:cubicBezTo>
                <a:lnTo>
                  <a:pt x="134907" y="379279"/>
                </a:lnTo>
                <a:cubicBezTo>
                  <a:pt x="99995" y="379279"/>
                  <a:pt x="71693" y="350977"/>
                  <a:pt x="71693" y="316065"/>
                </a:cubicBezTo>
                <a:lnTo>
                  <a:pt x="71693" y="298089"/>
                </a:lnTo>
                <a:lnTo>
                  <a:pt x="36953" y="326832"/>
                </a:lnTo>
                <a:cubicBezTo>
                  <a:pt x="23289" y="341235"/>
                  <a:pt x="10864" y="357732"/>
                  <a:pt x="2" y="376116"/>
                </a:cubicBezTo>
                <a:lnTo>
                  <a:pt x="0" y="376116"/>
                </a:lnTo>
                <a:cubicBezTo>
                  <a:pt x="0" y="311844"/>
                  <a:pt x="20668" y="253656"/>
                  <a:pt x="54082" y="211536"/>
                </a:cubicBezTo>
                <a:lnTo>
                  <a:pt x="71693" y="193221"/>
                </a:lnTo>
                <a:lnTo>
                  <a:pt x="71693" y="63214"/>
                </a:lnTo>
                <a:cubicBezTo>
                  <a:pt x="71693" y="28302"/>
                  <a:pt x="99995" y="0"/>
                  <a:pt x="134907" y="0"/>
                </a:cubicBezTo>
                <a:close/>
              </a:path>
            </a:pathLst>
          </a:custGeom>
          <a:solidFill>
            <a:srgbClr val="f46b64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Autofit/>
          </a:bodyPr>
          <a:lstStyle/>
          <a:p>
            <a:pPr algn="r">
              <a:defRPr/>
            </a:pPr>
            <a:r>
              <a:rPr lang="en-US" altLang="ko-KR" sz="1400" b="1" i="1">
                <a:solidFill>
                  <a:prstClr val="white"/>
                </a:solidFill>
              </a:rPr>
              <a:t>02</a:t>
            </a:r>
            <a:endParaRPr lang="en-US" altLang="ko-KR" sz="1400" b="1" i="1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 rot="0">
            <a:off x="230982" y="6343475"/>
            <a:ext cx="11730036" cy="514525"/>
            <a:chOff x="230982" y="6343475"/>
            <a:chExt cx="11730036" cy="514525"/>
          </a:xfrm>
        </p:grpSpPr>
        <p:sp>
          <p:nvSpPr>
            <p:cNvPr id="242" name="직사각형 241"/>
            <p:cNvSpPr/>
            <p:nvPr/>
          </p:nvSpPr>
          <p:spPr>
            <a:xfrm>
              <a:off x="230982" y="6429080"/>
              <a:ext cx="11730036" cy="4289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60400" dist="38100" dir="16200000" rotWithShape="0">
                <a:prstClr val="black">
                  <a:alpha val="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6" name="Freeform 36"/>
            <p:cNvSpPr>
              <a:spLocks noEditPoints="1"/>
            </p:cNvSpPr>
            <p:nvPr/>
          </p:nvSpPr>
          <p:spPr>
            <a:xfrm>
              <a:off x="3439301" y="6555471"/>
              <a:ext cx="98981" cy="166478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474a9b">
                <a:alpha val="23000"/>
              </a:srgbClr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7" name="자유형 23"/>
            <p:cNvSpPr/>
            <p:nvPr/>
          </p:nvSpPr>
          <p:spPr>
            <a:xfrm>
              <a:off x="5975370" y="6579575"/>
              <a:ext cx="149005" cy="130408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f46b64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8" name="Freeform 6"/>
            <p:cNvSpPr/>
            <p:nvPr/>
          </p:nvSpPr>
          <p:spPr>
            <a:xfrm rot="10800000" flipH="1" flipV="1">
              <a:off x="2114029" y="6577517"/>
              <a:ext cx="150561" cy="133487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474a9b">
                <a:alpha val="23000"/>
              </a:srgbClr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279" name="Group 20"/>
            <p:cNvGrpSpPr>
              <a:grpSpLocks noChangeAspect="1"/>
            </p:cNvGrpSpPr>
            <p:nvPr/>
          </p:nvGrpSpPr>
          <p:grpSpPr>
            <a:xfrm rot="0">
              <a:off x="4695631" y="6560531"/>
              <a:ext cx="116495" cy="158905"/>
              <a:chOff x="2597" y="4163"/>
              <a:chExt cx="217" cy="296"/>
            </a:xfrm>
            <a:solidFill>
              <a:srgbClr val="474a9b">
                <a:alpha val="23000"/>
              </a:srgbClr>
            </a:solidFill>
          </p:grpSpPr>
          <p:sp>
            <p:nvSpPr>
              <p:cNvPr id="280" name="Freeform 22"/>
              <p:cNvSpPr>
                <a:spLocks noEditPoints="1"/>
              </p:cNvSpPr>
              <p:nvPr/>
            </p:nvSpPr>
            <p:spPr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281" name="Freeform 23"/>
              <p:cNvSpPr>
                <a:spLocks noEditPoints="1"/>
              </p:cNvSpPr>
              <p:nvPr/>
            </p:nvSpPr>
            <p:spPr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282" name="Freeform 24"/>
              <p:cNvSpPr>
                <a:spLocks noEditPoints="1"/>
              </p:cNvSpPr>
              <p:nvPr/>
            </p:nvSpPr>
            <p:spPr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283" name="Freeform 25"/>
              <p:cNvSpPr/>
              <p:nvPr/>
            </p:nvSpPr>
            <p:spPr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84" name="Freeform 9"/>
            <p:cNvSpPr/>
            <p:nvPr/>
          </p:nvSpPr>
          <p:spPr>
            <a:xfrm flipH="1">
              <a:off x="824716" y="6557668"/>
              <a:ext cx="123657" cy="163189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474a9b">
                <a:alpha val="23000"/>
              </a:srgb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285" name="Group 14"/>
            <p:cNvGrpSpPr>
              <a:grpSpLocks noChangeAspect="1"/>
            </p:cNvGrpSpPr>
            <p:nvPr/>
          </p:nvGrpSpPr>
          <p:grpSpPr>
            <a:xfrm rot="0">
              <a:off x="7298561" y="6572643"/>
              <a:ext cx="116495" cy="140781"/>
              <a:chOff x="2190" y="2694"/>
              <a:chExt cx="283" cy="342"/>
            </a:xfrm>
            <a:solidFill>
              <a:srgbClr val="474a9b">
                <a:alpha val="23000"/>
              </a:srgbClr>
            </a:solidFill>
          </p:grpSpPr>
          <p:sp>
            <p:nvSpPr>
              <p:cNvPr id="286" name="Freeform 16"/>
              <p:cNvSpPr/>
              <p:nvPr/>
            </p:nvSpPr>
            <p:spPr>
              <a:xfrm>
                <a:off x="2190" y="2747"/>
                <a:ext cx="234" cy="289"/>
              </a:xfrm>
              <a:custGeom>
                <a:avLst/>
                <a:gdLst>
                  <a:gd name="T0" fmla="*/ 482 w 2337"/>
                  <a:gd name="T1" fmla="*/ 0 h 2882"/>
                  <a:gd name="T2" fmla="*/ 512 w 2337"/>
                  <a:gd name="T3" fmla="*/ 10 h 2882"/>
                  <a:gd name="T4" fmla="*/ 530 w 2337"/>
                  <a:gd name="T5" fmla="*/ 34 h 2882"/>
                  <a:gd name="T6" fmla="*/ 530 w 2337"/>
                  <a:gd name="T7" fmla="*/ 65 h 2882"/>
                  <a:gd name="T8" fmla="*/ 512 w 2337"/>
                  <a:gd name="T9" fmla="*/ 89 h 2882"/>
                  <a:gd name="T10" fmla="*/ 482 w 2337"/>
                  <a:gd name="T11" fmla="*/ 99 h 2882"/>
                  <a:gd name="T12" fmla="*/ 219 w 2337"/>
                  <a:gd name="T13" fmla="*/ 102 h 2882"/>
                  <a:gd name="T14" fmla="*/ 165 w 2337"/>
                  <a:gd name="T15" fmla="*/ 124 h 2882"/>
                  <a:gd name="T16" fmla="*/ 125 w 2337"/>
                  <a:gd name="T17" fmla="*/ 164 h 2882"/>
                  <a:gd name="T18" fmla="*/ 102 w 2337"/>
                  <a:gd name="T19" fmla="*/ 217 h 2882"/>
                  <a:gd name="T20" fmla="*/ 100 w 2337"/>
                  <a:gd name="T21" fmla="*/ 2636 h 2882"/>
                  <a:gd name="T22" fmla="*/ 111 w 2337"/>
                  <a:gd name="T23" fmla="*/ 2694 h 2882"/>
                  <a:gd name="T24" fmla="*/ 144 w 2337"/>
                  <a:gd name="T25" fmla="*/ 2740 h 2882"/>
                  <a:gd name="T26" fmla="*/ 190 w 2337"/>
                  <a:gd name="T27" fmla="*/ 2772 h 2882"/>
                  <a:gd name="T28" fmla="*/ 248 w 2337"/>
                  <a:gd name="T29" fmla="*/ 2784 h 2882"/>
                  <a:gd name="T30" fmla="*/ 2119 w 2337"/>
                  <a:gd name="T31" fmla="*/ 2780 h 2882"/>
                  <a:gd name="T32" fmla="*/ 2173 w 2337"/>
                  <a:gd name="T33" fmla="*/ 2759 h 2882"/>
                  <a:gd name="T34" fmla="*/ 2213 w 2337"/>
                  <a:gd name="T35" fmla="*/ 2719 h 2882"/>
                  <a:gd name="T36" fmla="*/ 2236 w 2337"/>
                  <a:gd name="T37" fmla="*/ 2665 h 2882"/>
                  <a:gd name="T38" fmla="*/ 2239 w 2337"/>
                  <a:gd name="T39" fmla="*/ 2402 h 2882"/>
                  <a:gd name="T40" fmla="*/ 2248 w 2337"/>
                  <a:gd name="T41" fmla="*/ 2372 h 2882"/>
                  <a:gd name="T42" fmla="*/ 2273 w 2337"/>
                  <a:gd name="T43" fmla="*/ 2355 h 2882"/>
                  <a:gd name="T44" fmla="*/ 2303 w 2337"/>
                  <a:gd name="T45" fmla="*/ 2355 h 2882"/>
                  <a:gd name="T46" fmla="*/ 2328 w 2337"/>
                  <a:gd name="T47" fmla="*/ 2372 h 2882"/>
                  <a:gd name="T48" fmla="*/ 2337 w 2337"/>
                  <a:gd name="T49" fmla="*/ 2402 h 2882"/>
                  <a:gd name="T50" fmla="*/ 2334 w 2337"/>
                  <a:gd name="T51" fmla="*/ 2676 h 2882"/>
                  <a:gd name="T52" fmla="*/ 2310 w 2337"/>
                  <a:gd name="T53" fmla="*/ 2749 h 2882"/>
                  <a:gd name="T54" fmla="*/ 2265 w 2337"/>
                  <a:gd name="T55" fmla="*/ 2811 h 2882"/>
                  <a:gd name="T56" fmla="*/ 2203 w 2337"/>
                  <a:gd name="T57" fmla="*/ 2855 h 2882"/>
                  <a:gd name="T58" fmla="*/ 2130 w 2337"/>
                  <a:gd name="T59" fmla="*/ 2879 h 2882"/>
                  <a:gd name="T60" fmla="*/ 248 w 2337"/>
                  <a:gd name="T61" fmla="*/ 2882 h 2882"/>
                  <a:gd name="T62" fmla="*/ 170 w 2337"/>
                  <a:gd name="T63" fmla="*/ 2870 h 2882"/>
                  <a:gd name="T64" fmla="*/ 102 w 2337"/>
                  <a:gd name="T65" fmla="*/ 2835 h 2882"/>
                  <a:gd name="T66" fmla="*/ 48 w 2337"/>
                  <a:gd name="T67" fmla="*/ 2781 h 2882"/>
                  <a:gd name="T68" fmla="*/ 13 w 2337"/>
                  <a:gd name="T69" fmla="*/ 2714 h 2882"/>
                  <a:gd name="T70" fmla="*/ 0 w 2337"/>
                  <a:gd name="T71" fmla="*/ 2636 h 2882"/>
                  <a:gd name="T72" fmla="*/ 3 w 2337"/>
                  <a:gd name="T73" fmla="*/ 207 h 2882"/>
                  <a:gd name="T74" fmla="*/ 28 w 2337"/>
                  <a:gd name="T75" fmla="*/ 133 h 2882"/>
                  <a:gd name="T76" fmla="*/ 73 w 2337"/>
                  <a:gd name="T77" fmla="*/ 73 h 2882"/>
                  <a:gd name="T78" fmla="*/ 135 w 2337"/>
                  <a:gd name="T79" fmla="*/ 27 h 2882"/>
                  <a:gd name="T80" fmla="*/ 208 w 2337"/>
                  <a:gd name="T81" fmla="*/ 3 h 2882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337" h="2882">
                    <a:moveTo>
                      <a:pt x="248" y="0"/>
                    </a:moveTo>
                    <a:lnTo>
                      <a:pt x="482" y="0"/>
                    </a:lnTo>
                    <a:lnTo>
                      <a:pt x="499" y="2"/>
                    </a:lnTo>
                    <a:lnTo>
                      <a:pt x="512" y="10"/>
                    </a:lnTo>
                    <a:lnTo>
                      <a:pt x="523" y="19"/>
                    </a:lnTo>
                    <a:lnTo>
                      <a:pt x="530" y="34"/>
                    </a:lnTo>
                    <a:lnTo>
                      <a:pt x="532" y="49"/>
                    </a:lnTo>
                    <a:lnTo>
                      <a:pt x="530" y="65"/>
                    </a:lnTo>
                    <a:lnTo>
                      <a:pt x="523" y="78"/>
                    </a:lnTo>
                    <a:lnTo>
                      <a:pt x="512" y="89"/>
                    </a:lnTo>
                    <a:lnTo>
                      <a:pt x="499" y="95"/>
                    </a:lnTo>
                    <a:lnTo>
                      <a:pt x="482" y="99"/>
                    </a:lnTo>
                    <a:lnTo>
                      <a:pt x="248" y="99"/>
                    </a:lnTo>
                    <a:lnTo>
                      <a:pt x="219" y="102"/>
                    </a:lnTo>
                    <a:lnTo>
                      <a:pt x="190" y="109"/>
                    </a:lnTo>
                    <a:lnTo>
                      <a:pt x="165" y="124"/>
                    </a:lnTo>
                    <a:lnTo>
                      <a:pt x="144" y="142"/>
                    </a:lnTo>
                    <a:lnTo>
                      <a:pt x="125" y="164"/>
                    </a:lnTo>
                    <a:lnTo>
                      <a:pt x="111" y="189"/>
                    </a:lnTo>
                    <a:lnTo>
                      <a:pt x="102" y="217"/>
                    </a:lnTo>
                    <a:lnTo>
                      <a:pt x="100" y="247"/>
                    </a:lnTo>
                    <a:lnTo>
                      <a:pt x="100" y="2636"/>
                    </a:lnTo>
                    <a:lnTo>
                      <a:pt x="102" y="2665"/>
                    </a:lnTo>
                    <a:lnTo>
                      <a:pt x="111" y="2694"/>
                    </a:lnTo>
                    <a:lnTo>
                      <a:pt x="125" y="2719"/>
                    </a:lnTo>
                    <a:lnTo>
                      <a:pt x="144" y="2740"/>
                    </a:lnTo>
                    <a:lnTo>
                      <a:pt x="165" y="2759"/>
                    </a:lnTo>
                    <a:lnTo>
                      <a:pt x="190" y="2772"/>
                    </a:lnTo>
                    <a:lnTo>
                      <a:pt x="219" y="2780"/>
                    </a:lnTo>
                    <a:lnTo>
                      <a:pt x="248" y="2784"/>
                    </a:lnTo>
                    <a:lnTo>
                      <a:pt x="2090" y="2784"/>
                    </a:lnTo>
                    <a:lnTo>
                      <a:pt x="2119" y="2780"/>
                    </a:lnTo>
                    <a:lnTo>
                      <a:pt x="2147" y="2772"/>
                    </a:lnTo>
                    <a:lnTo>
                      <a:pt x="2173" y="2759"/>
                    </a:lnTo>
                    <a:lnTo>
                      <a:pt x="2195" y="2740"/>
                    </a:lnTo>
                    <a:lnTo>
                      <a:pt x="2213" y="2719"/>
                    </a:lnTo>
                    <a:lnTo>
                      <a:pt x="2227" y="2694"/>
                    </a:lnTo>
                    <a:lnTo>
                      <a:pt x="2236" y="2665"/>
                    </a:lnTo>
                    <a:lnTo>
                      <a:pt x="2239" y="2636"/>
                    </a:lnTo>
                    <a:lnTo>
                      <a:pt x="2239" y="2402"/>
                    </a:lnTo>
                    <a:lnTo>
                      <a:pt x="2241" y="2387"/>
                    </a:lnTo>
                    <a:lnTo>
                      <a:pt x="2248" y="2372"/>
                    </a:lnTo>
                    <a:lnTo>
                      <a:pt x="2259" y="2363"/>
                    </a:lnTo>
                    <a:lnTo>
                      <a:pt x="2273" y="2355"/>
                    </a:lnTo>
                    <a:lnTo>
                      <a:pt x="2288" y="2353"/>
                    </a:lnTo>
                    <a:lnTo>
                      <a:pt x="2303" y="2355"/>
                    </a:lnTo>
                    <a:lnTo>
                      <a:pt x="2317" y="2363"/>
                    </a:lnTo>
                    <a:lnTo>
                      <a:pt x="2328" y="2372"/>
                    </a:lnTo>
                    <a:lnTo>
                      <a:pt x="2335" y="2387"/>
                    </a:lnTo>
                    <a:lnTo>
                      <a:pt x="2337" y="2402"/>
                    </a:lnTo>
                    <a:lnTo>
                      <a:pt x="2337" y="2636"/>
                    </a:lnTo>
                    <a:lnTo>
                      <a:pt x="2334" y="2676"/>
                    </a:lnTo>
                    <a:lnTo>
                      <a:pt x="2325" y="2714"/>
                    </a:lnTo>
                    <a:lnTo>
                      <a:pt x="2310" y="2749"/>
                    </a:lnTo>
                    <a:lnTo>
                      <a:pt x="2290" y="2781"/>
                    </a:lnTo>
                    <a:lnTo>
                      <a:pt x="2265" y="2811"/>
                    </a:lnTo>
                    <a:lnTo>
                      <a:pt x="2236" y="2835"/>
                    </a:lnTo>
                    <a:lnTo>
                      <a:pt x="2203" y="2855"/>
                    </a:lnTo>
                    <a:lnTo>
                      <a:pt x="2168" y="2870"/>
                    </a:lnTo>
                    <a:lnTo>
                      <a:pt x="2130" y="2879"/>
                    </a:lnTo>
                    <a:lnTo>
                      <a:pt x="2090" y="2882"/>
                    </a:lnTo>
                    <a:lnTo>
                      <a:pt x="248" y="2882"/>
                    </a:lnTo>
                    <a:lnTo>
                      <a:pt x="208" y="2879"/>
                    </a:lnTo>
                    <a:lnTo>
                      <a:pt x="170" y="2870"/>
                    </a:lnTo>
                    <a:lnTo>
                      <a:pt x="135" y="2855"/>
                    </a:lnTo>
                    <a:lnTo>
                      <a:pt x="102" y="2835"/>
                    </a:lnTo>
                    <a:lnTo>
                      <a:pt x="73" y="2811"/>
                    </a:lnTo>
                    <a:lnTo>
                      <a:pt x="48" y="2781"/>
                    </a:lnTo>
                    <a:lnTo>
                      <a:pt x="28" y="2749"/>
                    </a:lnTo>
                    <a:lnTo>
                      <a:pt x="13" y="2714"/>
                    </a:lnTo>
                    <a:lnTo>
                      <a:pt x="3" y="2676"/>
                    </a:lnTo>
                    <a:lnTo>
                      <a:pt x="0" y="2636"/>
                    </a:lnTo>
                    <a:lnTo>
                      <a:pt x="0" y="247"/>
                    </a:lnTo>
                    <a:lnTo>
                      <a:pt x="3" y="207"/>
                    </a:lnTo>
                    <a:lnTo>
                      <a:pt x="13" y="169"/>
                    </a:lnTo>
                    <a:lnTo>
                      <a:pt x="28" y="133"/>
                    </a:lnTo>
                    <a:lnTo>
                      <a:pt x="48" y="101"/>
                    </a:lnTo>
                    <a:lnTo>
                      <a:pt x="73" y="73"/>
                    </a:lnTo>
                    <a:lnTo>
                      <a:pt x="102" y="48"/>
                    </a:lnTo>
                    <a:lnTo>
                      <a:pt x="135" y="27"/>
                    </a:lnTo>
                    <a:lnTo>
                      <a:pt x="170" y="13"/>
                    </a:lnTo>
                    <a:lnTo>
                      <a:pt x="208" y="3"/>
                    </a:lnTo>
                    <a:lnTo>
                      <a:pt x="2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7" name="Freeform 17"/>
              <p:cNvSpPr/>
              <p:nvPr/>
            </p:nvSpPr>
            <p:spPr>
              <a:xfrm>
                <a:off x="2240" y="2694"/>
                <a:ext cx="233" cy="289"/>
              </a:xfrm>
              <a:custGeom>
                <a:avLst/>
                <a:gdLst>
                  <a:gd name="T0" fmla="*/ 1596 w 2337"/>
                  <a:gd name="T1" fmla="*/ 0 h 2883"/>
                  <a:gd name="T2" fmla="*/ 1624 w 2337"/>
                  <a:gd name="T3" fmla="*/ 9 h 2883"/>
                  <a:gd name="T4" fmla="*/ 1643 w 2337"/>
                  <a:gd name="T5" fmla="*/ 34 h 2883"/>
                  <a:gd name="T6" fmla="*/ 1643 w 2337"/>
                  <a:gd name="T7" fmla="*/ 64 h 2883"/>
                  <a:gd name="T8" fmla="*/ 1624 w 2337"/>
                  <a:gd name="T9" fmla="*/ 89 h 2883"/>
                  <a:gd name="T10" fmla="*/ 1596 w 2337"/>
                  <a:gd name="T11" fmla="*/ 99 h 2883"/>
                  <a:gd name="T12" fmla="*/ 217 w 2337"/>
                  <a:gd name="T13" fmla="*/ 101 h 2883"/>
                  <a:gd name="T14" fmla="*/ 164 w 2337"/>
                  <a:gd name="T15" fmla="*/ 124 h 2883"/>
                  <a:gd name="T16" fmla="*/ 124 w 2337"/>
                  <a:gd name="T17" fmla="*/ 164 h 2883"/>
                  <a:gd name="T18" fmla="*/ 101 w 2337"/>
                  <a:gd name="T19" fmla="*/ 217 h 2883"/>
                  <a:gd name="T20" fmla="*/ 99 w 2337"/>
                  <a:gd name="T21" fmla="*/ 2636 h 2883"/>
                  <a:gd name="T22" fmla="*/ 110 w 2337"/>
                  <a:gd name="T23" fmla="*/ 2693 h 2883"/>
                  <a:gd name="T24" fmla="*/ 142 w 2337"/>
                  <a:gd name="T25" fmla="*/ 2741 h 2883"/>
                  <a:gd name="T26" fmla="*/ 189 w 2337"/>
                  <a:gd name="T27" fmla="*/ 2772 h 2883"/>
                  <a:gd name="T28" fmla="*/ 247 w 2337"/>
                  <a:gd name="T29" fmla="*/ 2784 h 2883"/>
                  <a:gd name="T30" fmla="*/ 2119 w 2337"/>
                  <a:gd name="T31" fmla="*/ 2781 h 2883"/>
                  <a:gd name="T32" fmla="*/ 2172 w 2337"/>
                  <a:gd name="T33" fmla="*/ 2758 h 2883"/>
                  <a:gd name="T34" fmla="*/ 2211 w 2337"/>
                  <a:gd name="T35" fmla="*/ 2718 h 2883"/>
                  <a:gd name="T36" fmla="*/ 2234 w 2337"/>
                  <a:gd name="T37" fmla="*/ 2666 h 2883"/>
                  <a:gd name="T38" fmla="*/ 2237 w 2337"/>
                  <a:gd name="T39" fmla="*/ 757 h 2883"/>
                  <a:gd name="T40" fmla="*/ 2247 w 2337"/>
                  <a:gd name="T41" fmla="*/ 727 h 2883"/>
                  <a:gd name="T42" fmla="*/ 2271 w 2337"/>
                  <a:gd name="T43" fmla="*/ 710 h 2883"/>
                  <a:gd name="T44" fmla="*/ 2303 w 2337"/>
                  <a:gd name="T45" fmla="*/ 710 h 2883"/>
                  <a:gd name="T46" fmla="*/ 2327 w 2337"/>
                  <a:gd name="T47" fmla="*/ 727 h 2883"/>
                  <a:gd name="T48" fmla="*/ 2337 w 2337"/>
                  <a:gd name="T49" fmla="*/ 757 h 2883"/>
                  <a:gd name="T50" fmla="*/ 2333 w 2337"/>
                  <a:gd name="T51" fmla="*/ 2676 h 2883"/>
                  <a:gd name="T52" fmla="*/ 2308 w 2337"/>
                  <a:gd name="T53" fmla="*/ 2749 h 2883"/>
                  <a:gd name="T54" fmla="*/ 2264 w 2337"/>
                  <a:gd name="T55" fmla="*/ 2810 h 2883"/>
                  <a:gd name="T56" fmla="*/ 2203 w 2337"/>
                  <a:gd name="T57" fmla="*/ 2855 h 2883"/>
                  <a:gd name="T58" fmla="*/ 2129 w 2337"/>
                  <a:gd name="T59" fmla="*/ 2880 h 2883"/>
                  <a:gd name="T60" fmla="*/ 247 w 2337"/>
                  <a:gd name="T61" fmla="*/ 2883 h 2883"/>
                  <a:gd name="T62" fmla="*/ 168 w 2337"/>
                  <a:gd name="T63" fmla="*/ 2870 h 2883"/>
                  <a:gd name="T64" fmla="*/ 101 w 2337"/>
                  <a:gd name="T65" fmla="*/ 2835 h 2883"/>
                  <a:gd name="T66" fmla="*/ 47 w 2337"/>
                  <a:gd name="T67" fmla="*/ 2781 h 2883"/>
                  <a:gd name="T68" fmla="*/ 11 w 2337"/>
                  <a:gd name="T69" fmla="*/ 2714 h 2883"/>
                  <a:gd name="T70" fmla="*/ 0 w 2337"/>
                  <a:gd name="T71" fmla="*/ 2636 h 2883"/>
                  <a:gd name="T72" fmla="*/ 3 w 2337"/>
                  <a:gd name="T73" fmla="*/ 207 h 2883"/>
                  <a:gd name="T74" fmla="*/ 27 w 2337"/>
                  <a:gd name="T75" fmla="*/ 134 h 2883"/>
                  <a:gd name="T76" fmla="*/ 71 w 2337"/>
                  <a:gd name="T77" fmla="*/ 72 h 2883"/>
                  <a:gd name="T78" fmla="*/ 133 w 2337"/>
                  <a:gd name="T79" fmla="*/ 28 h 2883"/>
                  <a:gd name="T80" fmla="*/ 206 w 2337"/>
                  <a:gd name="T81" fmla="*/ 3 h 2883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337" h="2883">
                    <a:moveTo>
                      <a:pt x="247" y="0"/>
                    </a:moveTo>
                    <a:lnTo>
                      <a:pt x="1596" y="0"/>
                    </a:lnTo>
                    <a:lnTo>
                      <a:pt x="1611" y="3"/>
                    </a:lnTo>
                    <a:lnTo>
                      <a:pt x="1624" y="9"/>
                    </a:lnTo>
                    <a:lnTo>
                      <a:pt x="1635" y="20"/>
                    </a:lnTo>
                    <a:lnTo>
                      <a:pt x="1643" y="34"/>
                    </a:lnTo>
                    <a:lnTo>
                      <a:pt x="1645" y="49"/>
                    </a:lnTo>
                    <a:lnTo>
                      <a:pt x="1643" y="64"/>
                    </a:lnTo>
                    <a:lnTo>
                      <a:pt x="1635" y="79"/>
                    </a:lnTo>
                    <a:lnTo>
                      <a:pt x="1624" y="89"/>
                    </a:lnTo>
                    <a:lnTo>
                      <a:pt x="1611" y="96"/>
                    </a:lnTo>
                    <a:lnTo>
                      <a:pt x="1596" y="99"/>
                    </a:lnTo>
                    <a:lnTo>
                      <a:pt x="247" y="99"/>
                    </a:lnTo>
                    <a:lnTo>
                      <a:pt x="217" y="101"/>
                    </a:lnTo>
                    <a:lnTo>
                      <a:pt x="189" y="110"/>
                    </a:lnTo>
                    <a:lnTo>
                      <a:pt x="164" y="124"/>
                    </a:lnTo>
                    <a:lnTo>
                      <a:pt x="142" y="143"/>
                    </a:lnTo>
                    <a:lnTo>
                      <a:pt x="124" y="164"/>
                    </a:lnTo>
                    <a:lnTo>
                      <a:pt x="110" y="189"/>
                    </a:lnTo>
                    <a:lnTo>
                      <a:pt x="101" y="217"/>
                    </a:lnTo>
                    <a:lnTo>
                      <a:pt x="99" y="247"/>
                    </a:lnTo>
                    <a:lnTo>
                      <a:pt x="99" y="2636"/>
                    </a:lnTo>
                    <a:lnTo>
                      <a:pt x="101" y="2666"/>
                    </a:lnTo>
                    <a:lnTo>
                      <a:pt x="110" y="2693"/>
                    </a:lnTo>
                    <a:lnTo>
                      <a:pt x="124" y="2718"/>
                    </a:lnTo>
                    <a:lnTo>
                      <a:pt x="142" y="2741"/>
                    </a:lnTo>
                    <a:lnTo>
                      <a:pt x="164" y="2758"/>
                    </a:lnTo>
                    <a:lnTo>
                      <a:pt x="189" y="2772"/>
                    </a:lnTo>
                    <a:lnTo>
                      <a:pt x="217" y="2781"/>
                    </a:lnTo>
                    <a:lnTo>
                      <a:pt x="247" y="2784"/>
                    </a:lnTo>
                    <a:lnTo>
                      <a:pt x="2088" y="2784"/>
                    </a:lnTo>
                    <a:lnTo>
                      <a:pt x="2119" y="2781"/>
                    </a:lnTo>
                    <a:lnTo>
                      <a:pt x="2146" y="2772"/>
                    </a:lnTo>
                    <a:lnTo>
                      <a:pt x="2172" y="2758"/>
                    </a:lnTo>
                    <a:lnTo>
                      <a:pt x="2194" y="2741"/>
                    </a:lnTo>
                    <a:lnTo>
                      <a:pt x="2211" y="2718"/>
                    </a:lnTo>
                    <a:lnTo>
                      <a:pt x="2225" y="2693"/>
                    </a:lnTo>
                    <a:lnTo>
                      <a:pt x="2234" y="2666"/>
                    </a:lnTo>
                    <a:lnTo>
                      <a:pt x="2237" y="2636"/>
                    </a:lnTo>
                    <a:lnTo>
                      <a:pt x="2237" y="757"/>
                    </a:lnTo>
                    <a:lnTo>
                      <a:pt x="2240" y="740"/>
                    </a:lnTo>
                    <a:lnTo>
                      <a:pt x="2247" y="727"/>
                    </a:lnTo>
                    <a:lnTo>
                      <a:pt x="2257" y="716"/>
                    </a:lnTo>
                    <a:lnTo>
                      <a:pt x="2271" y="710"/>
                    </a:lnTo>
                    <a:lnTo>
                      <a:pt x="2286" y="708"/>
                    </a:lnTo>
                    <a:lnTo>
                      <a:pt x="2303" y="710"/>
                    </a:lnTo>
                    <a:lnTo>
                      <a:pt x="2316" y="716"/>
                    </a:lnTo>
                    <a:lnTo>
                      <a:pt x="2327" y="727"/>
                    </a:lnTo>
                    <a:lnTo>
                      <a:pt x="2333" y="740"/>
                    </a:lnTo>
                    <a:lnTo>
                      <a:pt x="2337" y="757"/>
                    </a:lnTo>
                    <a:lnTo>
                      <a:pt x="2337" y="2636"/>
                    </a:lnTo>
                    <a:lnTo>
                      <a:pt x="2333" y="2676"/>
                    </a:lnTo>
                    <a:lnTo>
                      <a:pt x="2324" y="2714"/>
                    </a:lnTo>
                    <a:lnTo>
                      <a:pt x="2308" y="2749"/>
                    </a:lnTo>
                    <a:lnTo>
                      <a:pt x="2289" y="2782"/>
                    </a:lnTo>
                    <a:lnTo>
                      <a:pt x="2264" y="2810"/>
                    </a:lnTo>
                    <a:lnTo>
                      <a:pt x="2234" y="2835"/>
                    </a:lnTo>
                    <a:lnTo>
                      <a:pt x="2203" y="2855"/>
                    </a:lnTo>
                    <a:lnTo>
                      <a:pt x="2167" y="2870"/>
                    </a:lnTo>
                    <a:lnTo>
                      <a:pt x="2129" y="2880"/>
                    </a:lnTo>
                    <a:lnTo>
                      <a:pt x="2088" y="2883"/>
                    </a:lnTo>
                    <a:lnTo>
                      <a:pt x="247" y="2883"/>
                    </a:lnTo>
                    <a:lnTo>
                      <a:pt x="206" y="2880"/>
                    </a:lnTo>
                    <a:lnTo>
                      <a:pt x="168" y="2870"/>
                    </a:lnTo>
                    <a:lnTo>
                      <a:pt x="133" y="2855"/>
                    </a:lnTo>
                    <a:lnTo>
                      <a:pt x="101" y="2835"/>
                    </a:lnTo>
                    <a:lnTo>
                      <a:pt x="71" y="2810"/>
                    </a:lnTo>
                    <a:lnTo>
                      <a:pt x="47" y="2781"/>
                    </a:lnTo>
                    <a:lnTo>
                      <a:pt x="27" y="2749"/>
                    </a:lnTo>
                    <a:lnTo>
                      <a:pt x="11" y="2714"/>
                    </a:lnTo>
                    <a:lnTo>
                      <a:pt x="3" y="2676"/>
                    </a:lnTo>
                    <a:lnTo>
                      <a:pt x="0" y="2636"/>
                    </a:lnTo>
                    <a:lnTo>
                      <a:pt x="0" y="247"/>
                    </a:lnTo>
                    <a:lnTo>
                      <a:pt x="3" y="207"/>
                    </a:lnTo>
                    <a:lnTo>
                      <a:pt x="11" y="169"/>
                    </a:lnTo>
                    <a:lnTo>
                      <a:pt x="27" y="134"/>
                    </a:lnTo>
                    <a:lnTo>
                      <a:pt x="47" y="101"/>
                    </a:lnTo>
                    <a:lnTo>
                      <a:pt x="71" y="72"/>
                    </a:lnTo>
                    <a:lnTo>
                      <a:pt x="101" y="48"/>
                    </a:lnTo>
                    <a:lnTo>
                      <a:pt x="133" y="28"/>
                    </a:lnTo>
                    <a:lnTo>
                      <a:pt x="168" y="12"/>
                    </a:lnTo>
                    <a:lnTo>
                      <a:pt x="206" y="3"/>
                    </a:lnTo>
                    <a:lnTo>
                      <a:pt x="24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8" name="Freeform 18"/>
              <p:cNvSpPr/>
              <p:nvPr/>
            </p:nvSpPr>
            <p:spPr>
              <a:xfrm>
                <a:off x="2394" y="2696"/>
                <a:ext cx="79" cy="79"/>
              </a:xfrm>
              <a:custGeom>
                <a:avLst/>
                <a:gdLst>
                  <a:gd name="T0" fmla="*/ 50 w 791"/>
                  <a:gd name="T1" fmla="*/ 0 h 786"/>
                  <a:gd name="T2" fmla="*/ 65 w 791"/>
                  <a:gd name="T3" fmla="*/ 2 h 786"/>
                  <a:gd name="T4" fmla="*/ 78 w 791"/>
                  <a:gd name="T5" fmla="*/ 9 h 786"/>
                  <a:gd name="T6" fmla="*/ 89 w 791"/>
                  <a:gd name="T7" fmla="*/ 19 h 786"/>
                  <a:gd name="T8" fmla="*/ 97 w 791"/>
                  <a:gd name="T9" fmla="*/ 34 h 786"/>
                  <a:gd name="T10" fmla="*/ 99 w 791"/>
                  <a:gd name="T11" fmla="*/ 49 h 786"/>
                  <a:gd name="T12" fmla="*/ 99 w 791"/>
                  <a:gd name="T13" fmla="*/ 689 h 786"/>
                  <a:gd name="T14" fmla="*/ 740 w 791"/>
                  <a:gd name="T15" fmla="*/ 689 h 786"/>
                  <a:gd name="T16" fmla="*/ 757 w 791"/>
                  <a:gd name="T17" fmla="*/ 691 h 786"/>
                  <a:gd name="T18" fmla="*/ 770 w 791"/>
                  <a:gd name="T19" fmla="*/ 697 h 786"/>
                  <a:gd name="T20" fmla="*/ 781 w 791"/>
                  <a:gd name="T21" fmla="*/ 708 h 786"/>
                  <a:gd name="T22" fmla="*/ 787 w 791"/>
                  <a:gd name="T23" fmla="*/ 721 h 786"/>
                  <a:gd name="T24" fmla="*/ 791 w 791"/>
                  <a:gd name="T25" fmla="*/ 738 h 786"/>
                  <a:gd name="T26" fmla="*/ 787 w 791"/>
                  <a:gd name="T27" fmla="*/ 753 h 786"/>
                  <a:gd name="T28" fmla="*/ 781 w 791"/>
                  <a:gd name="T29" fmla="*/ 767 h 786"/>
                  <a:gd name="T30" fmla="*/ 770 w 791"/>
                  <a:gd name="T31" fmla="*/ 777 h 786"/>
                  <a:gd name="T32" fmla="*/ 757 w 791"/>
                  <a:gd name="T33" fmla="*/ 784 h 786"/>
                  <a:gd name="T34" fmla="*/ 740 w 791"/>
                  <a:gd name="T35" fmla="*/ 786 h 786"/>
                  <a:gd name="T36" fmla="*/ 50 w 791"/>
                  <a:gd name="T37" fmla="*/ 786 h 786"/>
                  <a:gd name="T38" fmla="*/ 34 w 791"/>
                  <a:gd name="T39" fmla="*/ 784 h 786"/>
                  <a:gd name="T40" fmla="*/ 21 w 791"/>
                  <a:gd name="T41" fmla="*/ 777 h 786"/>
                  <a:gd name="T42" fmla="*/ 10 w 791"/>
                  <a:gd name="T43" fmla="*/ 767 h 786"/>
                  <a:gd name="T44" fmla="*/ 2 w 791"/>
                  <a:gd name="T45" fmla="*/ 753 h 786"/>
                  <a:gd name="T46" fmla="*/ 0 w 791"/>
                  <a:gd name="T47" fmla="*/ 738 h 786"/>
                  <a:gd name="T48" fmla="*/ 0 w 791"/>
                  <a:gd name="T49" fmla="*/ 49 h 786"/>
                  <a:gd name="T50" fmla="*/ 2 w 791"/>
                  <a:gd name="T51" fmla="*/ 34 h 786"/>
                  <a:gd name="T52" fmla="*/ 10 w 791"/>
                  <a:gd name="T53" fmla="*/ 19 h 786"/>
                  <a:gd name="T54" fmla="*/ 21 w 791"/>
                  <a:gd name="T55" fmla="*/ 9 h 786"/>
                  <a:gd name="T56" fmla="*/ 34 w 791"/>
                  <a:gd name="T57" fmla="*/ 2 h 786"/>
                  <a:gd name="T58" fmla="*/ 50 w 791"/>
                  <a:gd name="T59" fmla="*/ 0 h 78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791" h="786">
                    <a:moveTo>
                      <a:pt x="50" y="0"/>
                    </a:moveTo>
                    <a:lnTo>
                      <a:pt x="65" y="2"/>
                    </a:lnTo>
                    <a:lnTo>
                      <a:pt x="78" y="9"/>
                    </a:lnTo>
                    <a:lnTo>
                      <a:pt x="89" y="19"/>
                    </a:lnTo>
                    <a:lnTo>
                      <a:pt x="97" y="34"/>
                    </a:lnTo>
                    <a:lnTo>
                      <a:pt x="99" y="49"/>
                    </a:lnTo>
                    <a:lnTo>
                      <a:pt x="99" y="689"/>
                    </a:lnTo>
                    <a:lnTo>
                      <a:pt x="740" y="689"/>
                    </a:lnTo>
                    <a:lnTo>
                      <a:pt x="757" y="691"/>
                    </a:lnTo>
                    <a:lnTo>
                      <a:pt x="770" y="697"/>
                    </a:lnTo>
                    <a:lnTo>
                      <a:pt x="781" y="708"/>
                    </a:lnTo>
                    <a:lnTo>
                      <a:pt x="787" y="721"/>
                    </a:lnTo>
                    <a:lnTo>
                      <a:pt x="791" y="738"/>
                    </a:lnTo>
                    <a:lnTo>
                      <a:pt x="787" y="753"/>
                    </a:lnTo>
                    <a:lnTo>
                      <a:pt x="781" y="767"/>
                    </a:lnTo>
                    <a:lnTo>
                      <a:pt x="770" y="777"/>
                    </a:lnTo>
                    <a:lnTo>
                      <a:pt x="757" y="784"/>
                    </a:lnTo>
                    <a:lnTo>
                      <a:pt x="740" y="786"/>
                    </a:lnTo>
                    <a:lnTo>
                      <a:pt x="50" y="786"/>
                    </a:lnTo>
                    <a:lnTo>
                      <a:pt x="34" y="784"/>
                    </a:lnTo>
                    <a:lnTo>
                      <a:pt x="21" y="777"/>
                    </a:lnTo>
                    <a:lnTo>
                      <a:pt x="10" y="767"/>
                    </a:lnTo>
                    <a:lnTo>
                      <a:pt x="2" y="753"/>
                    </a:lnTo>
                    <a:lnTo>
                      <a:pt x="0" y="738"/>
                    </a:lnTo>
                    <a:lnTo>
                      <a:pt x="0" y="49"/>
                    </a:lnTo>
                    <a:lnTo>
                      <a:pt x="2" y="34"/>
                    </a:lnTo>
                    <a:lnTo>
                      <a:pt x="10" y="19"/>
                    </a:lnTo>
                    <a:lnTo>
                      <a:pt x="21" y="9"/>
                    </a:lnTo>
                    <a:lnTo>
                      <a:pt x="34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9" name="Freeform 19"/>
              <p:cNvSpPr/>
              <p:nvPr/>
            </p:nvSpPr>
            <p:spPr>
              <a:xfrm>
                <a:off x="2394" y="2694"/>
                <a:ext cx="79" cy="81"/>
              </a:xfrm>
              <a:custGeom>
                <a:avLst/>
                <a:gdLst>
                  <a:gd name="T0" fmla="*/ 42 w 789"/>
                  <a:gd name="T1" fmla="*/ 0 h 805"/>
                  <a:gd name="T2" fmla="*/ 58 w 789"/>
                  <a:gd name="T3" fmla="*/ 0 h 805"/>
                  <a:gd name="T4" fmla="*/ 73 w 789"/>
                  <a:gd name="T5" fmla="*/ 6 h 805"/>
                  <a:gd name="T6" fmla="*/ 85 w 789"/>
                  <a:gd name="T7" fmla="*/ 15 h 805"/>
                  <a:gd name="T8" fmla="*/ 776 w 789"/>
                  <a:gd name="T9" fmla="*/ 722 h 805"/>
                  <a:gd name="T10" fmla="*/ 785 w 789"/>
                  <a:gd name="T11" fmla="*/ 735 h 805"/>
                  <a:gd name="T12" fmla="*/ 789 w 789"/>
                  <a:gd name="T13" fmla="*/ 750 h 805"/>
                  <a:gd name="T14" fmla="*/ 789 w 789"/>
                  <a:gd name="T15" fmla="*/ 765 h 805"/>
                  <a:gd name="T16" fmla="*/ 785 w 789"/>
                  <a:gd name="T17" fmla="*/ 779 h 805"/>
                  <a:gd name="T18" fmla="*/ 775 w 789"/>
                  <a:gd name="T19" fmla="*/ 791 h 805"/>
                  <a:gd name="T20" fmla="*/ 764 w 789"/>
                  <a:gd name="T21" fmla="*/ 800 h 805"/>
                  <a:gd name="T22" fmla="*/ 754 w 789"/>
                  <a:gd name="T23" fmla="*/ 804 h 805"/>
                  <a:gd name="T24" fmla="*/ 740 w 789"/>
                  <a:gd name="T25" fmla="*/ 805 h 805"/>
                  <a:gd name="T26" fmla="*/ 727 w 789"/>
                  <a:gd name="T27" fmla="*/ 804 h 805"/>
                  <a:gd name="T28" fmla="*/ 717 w 789"/>
                  <a:gd name="T29" fmla="*/ 799 h 805"/>
                  <a:gd name="T30" fmla="*/ 706 w 789"/>
                  <a:gd name="T31" fmla="*/ 790 h 805"/>
                  <a:gd name="T32" fmla="*/ 14 w 789"/>
                  <a:gd name="T33" fmla="*/ 84 h 805"/>
                  <a:gd name="T34" fmla="*/ 5 w 789"/>
                  <a:gd name="T35" fmla="*/ 71 h 805"/>
                  <a:gd name="T36" fmla="*/ 0 w 789"/>
                  <a:gd name="T37" fmla="*/ 56 h 805"/>
                  <a:gd name="T38" fmla="*/ 1 w 789"/>
                  <a:gd name="T39" fmla="*/ 42 h 805"/>
                  <a:gd name="T40" fmla="*/ 5 w 789"/>
                  <a:gd name="T41" fmla="*/ 27 h 805"/>
                  <a:gd name="T42" fmla="*/ 15 w 789"/>
                  <a:gd name="T43" fmla="*/ 13 h 805"/>
                  <a:gd name="T44" fmla="*/ 28 w 789"/>
                  <a:gd name="T45" fmla="*/ 5 h 805"/>
                  <a:gd name="T46" fmla="*/ 42 w 789"/>
                  <a:gd name="T47" fmla="*/ 0 h 80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89" h="805">
                    <a:moveTo>
                      <a:pt x="42" y="0"/>
                    </a:moveTo>
                    <a:lnTo>
                      <a:pt x="58" y="0"/>
                    </a:lnTo>
                    <a:lnTo>
                      <a:pt x="73" y="6"/>
                    </a:lnTo>
                    <a:lnTo>
                      <a:pt x="85" y="15"/>
                    </a:lnTo>
                    <a:lnTo>
                      <a:pt x="776" y="722"/>
                    </a:lnTo>
                    <a:lnTo>
                      <a:pt x="785" y="735"/>
                    </a:lnTo>
                    <a:lnTo>
                      <a:pt x="789" y="750"/>
                    </a:lnTo>
                    <a:lnTo>
                      <a:pt x="789" y="765"/>
                    </a:lnTo>
                    <a:lnTo>
                      <a:pt x="785" y="779"/>
                    </a:lnTo>
                    <a:lnTo>
                      <a:pt x="775" y="791"/>
                    </a:lnTo>
                    <a:lnTo>
                      <a:pt x="764" y="800"/>
                    </a:lnTo>
                    <a:lnTo>
                      <a:pt x="754" y="804"/>
                    </a:lnTo>
                    <a:lnTo>
                      <a:pt x="740" y="805"/>
                    </a:lnTo>
                    <a:lnTo>
                      <a:pt x="727" y="804"/>
                    </a:lnTo>
                    <a:lnTo>
                      <a:pt x="717" y="799"/>
                    </a:lnTo>
                    <a:lnTo>
                      <a:pt x="706" y="790"/>
                    </a:lnTo>
                    <a:lnTo>
                      <a:pt x="14" y="84"/>
                    </a:lnTo>
                    <a:lnTo>
                      <a:pt x="5" y="71"/>
                    </a:lnTo>
                    <a:lnTo>
                      <a:pt x="0" y="56"/>
                    </a:lnTo>
                    <a:lnTo>
                      <a:pt x="1" y="42"/>
                    </a:lnTo>
                    <a:lnTo>
                      <a:pt x="5" y="27"/>
                    </a:lnTo>
                    <a:lnTo>
                      <a:pt x="15" y="13"/>
                    </a:lnTo>
                    <a:lnTo>
                      <a:pt x="28" y="5"/>
                    </a:lnTo>
                    <a:lnTo>
                      <a:pt x="4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90" name="Group 4"/>
            <p:cNvGrpSpPr>
              <a:grpSpLocks noChangeAspect="1"/>
            </p:cNvGrpSpPr>
            <p:nvPr/>
          </p:nvGrpSpPr>
          <p:grpSpPr>
            <a:xfrm rot="0">
              <a:off x="8578301" y="6589694"/>
              <a:ext cx="151190" cy="115267"/>
              <a:chOff x="3645" y="2013"/>
              <a:chExt cx="383" cy="292"/>
            </a:xfrm>
            <a:solidFill>
              <a:srgbClr val="474a9b">
                <a:alpha val="23000"/>
              </a:srgbClr>
            </a:solidFill>
          </p:grpSpPr>
          <p:sp>
            <p:nvSpPr>
              <p:cNvPr id="291" name="Freeform 6"/>
              <p:cNvSpPr/>
              <p:nvPr/>
            </p:nvSpPr>
            <p:spPr>
              <a:xfrm>
                <a:off x="3734" y="2261"/>
                <a:ext cx="294" cy="39"/>
              </a:xfrm>
              <a:custGeom>
                <a:avLst/>
                <a:gdLst>
                  <a:gd name="T0" fmla="*/ 172 w 2647"/>
                  <a:gd name="T1" fmla="*/ 0 h 348"/>
                  <a:gd name="T2" fmla="*/ 2476 w 2647"/>
                  <a:gd name="T3" fmla="*/ 0 h 348"/>
                  <a:gd name="T4" fmla="*/ 2507 w 2647"/>
                  <a:gd name="T5" fmla="*/ 3 h 348"/>
                  <a:gd name="T6" fmla="*/ 2535 w 2647"/>
                  <a:gd name="T7" fmla="*/ 11 h 348"/>
                  <a:gd name="T8" fmla="*/ 2562 w 2647"/>
                  <a:gd name="T9" fmla="*/ 24 h 348"/>
                  <a:gd name="T10" fmla="*/ 2586 w 2647"/>
                  <a:gd name="T11" fmla="*/ 41 h 348"/>
                  <a:gd name="T12" fmla="*/ 2607 w 2647"/>
                  <a:gd name="T13" fmla="*/ 61 h 348"/>
                  <a:gd name="T14" fmla="*/ 2624 w 2647"/>
                  <a:gd name="T15" fmla="*/ 86 h 348"/>
                  <a:gd name="T16" fmla="*/ 2636 w 2647"/>
                  <a:gd name="T17" fmla="*/ 113 h 348"/>
                  <a:gd name="T18" fmla="*/ 2645 w 2647"/>
                  <a:gd name="T19" fmla="*/ 143 h 348"/>
                  <a:gd name="T20" fmla="*/ 2647 w 2647"/>
                  <a:gd name="T21" fmla="*/ 174 h 348"/>
                  <a:gd name="T22" fmla="*/ 2645 w 2647"/>
                  <a:gd name="T23" fmla="*/ 205 h 348"/>
                  <a:gd name="T24" fmla="*/ 2636 w 2647"/>
                  <a:gd name="T25" fmla="*/ 235 h 348"/>
                  <a:gd name="T26" fmla="*/ 2624 w 2647"/>
                  <a:gd name="T27" fmla="*/ 261 h 348"/>
                  <a:gd name="T28" fmla="*/ 2607 w 2647"/>
                  <a:gd name="T29" fmla="*/ 286 h 348"/>
                  <a:gd name="T30" fmla="*/ 2586 w 2647"/>
                  <a:gd name="T31" fmla="*/ 307 h 348"/>
                  <a:gd name="T32" fmla="*/ 2562 w 2647"/>
                  <a:gd name="T33" fmla="*/ 324 h 348"/>
                  <a:gd name="T34" fmla="*/ 2535 w 2647"/>
                  <a:gd name="T35" fmla="*/ 337 h 348"/>
                  <a:gd name="T36" fmla="*/ 2507 w 2647"/>
                  <a:gd name="T37" fmla="*/ 345 h 348"/>
                  <a:gd name="T38" fmla="*/ 2476 w 2647"/>
                  <a:gd name="T39" fmla="*/ 348 h 348"/>
                  <a:gd name="T40" fmla="*/ 172 w 2647"/>
                  <a:gd name="T41" fmla="*/ 348 h 348"/>
                  <a:gd name="T42" fmla="*/ 141 w 2647"/>
                  <a:gd name="T43" fmla="*/ 345 h 348"/>
                  <a:gd name="T44" fmla="*/ 111 w 2647"/>
                  <a:gd name="T45" fmla="*/ 337 h 348"/>
                  <a:gd name="T46" fmla="*/ 85 w 2647"/>
                  <a:gd name="T47" fmla="*/ 324 h 348"/>
                  <a:gd name="T48" fmla="*/ 61 w 2647"/>
                  <a:gd name="T49" fmla="*/ 307 h 348"/>
                  <a:gd name="T50" fmla="*/ 40 w 2647"/>
                  <a:gd name="T51" fmla="*/ 286 h 348"/>
                  <a:gd name="T52" fmla="*/ 23 w 2647"/>
                  <a:gd name="T53" fmla="*/ 261 h 348"/>
                  <a:gd name="T54" fmla="*/ 10 w 2647"/>
                  <a:gd name="T55" fmla="*/ 235 h 348"/>
                  <a:gd name="T56" fmla="*/ 3 w 2647"/>
                  <a:gd name="T57" fmla="*/ 205 h 348"/>
                  <a:gd name="T58" fmla="*/ 0 w 2647"/>
                  <a:gd name="T59" fmla="*/ 174 h 348"/>
                  <a:gd name="T60" fmla="*/ 3 w 2647"/>
                  <a:gd name="T61" fmla="*/ 143 h 348"/>
                  <a:gd name="T62" fmla="*/ 10 w 2647"/>
                  <a:gd name="T63" fmla="*/ 113 h 348"/>
                  <a:gd name="T64" fmla="*/ 23 w 2647"/>
                  <a:gd name="T65" fmla="*/ 86 h 348"/>
                  <a:gd name="T66" fmla="*/ 40 w 2647"/>
                  <a:gd name="T67" fmla="*/ 61 h 348"/>
                  <a:gd name="T68" fmla="*/ 61 w 2647"/>
                  <a:gd name="T69" fmla="*/ 41 h 348"/>
                  <a:gd name="T70" fmla="*/ 85 w 2647"/>
                  <a:gd name="T71" fmla="*/ 24 h 348"/>
                  <a:gd name="T72" fmla="*/ 111 w 2647"/>
                  <a:gd name="T73" fmla="*/ 11 h 348"/>
                  <a:gd name="T74" fmla="*/ 141 w 2647"/>
                  <a:gd name="T75" fmla="*/ 3 h 348"/>
                  <a:gd name="T76" fmla="*/ 172 w 2647"/>
                  <a:gd name="T77" fmla="*/ 0 h 348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647" h="348">
                    <a:moveTo>
                      <a:pt x="172" y="0"/>
                    </a:moveTo>
                    <a:lnTo>
                      <a:pt x="2476" y="0"/>
                    </a:lnTo>
                    <a:lnTo>
                      <a:pt x="2507" y="3"/>
                    </a:lnTo>
                    <a:lnTo>
                      <a:pt x="2535" y="11"/>
                    </a:lnTo>
                    <a:lnTo>
                      <a:pt x="2562" y="24"/>
                    </a:lnTo>
                    <a:lnTo>
                      <a:pt x="2586" y="41"/>
                    </a:lnTo>
                    <a:lnTo>
                      <a:pt x="2607" y="61"/>
                    </a:lnTo>
                    <a:lnTo>
                      <a:pt x="2624" y="86"/>
                    </a:lnTo>
                    <a:lnTo>
                      <a:pt x="2636" y="113"/>
                    </a:lnTo>
                    <a:lnTo>
                      <a:pt x="2645" y="143"/>
                    </a:lnTo>
                    <a:lnTo>
                      <a:pt x="2647" y="174"/>
                    </a:lnTo>
                    <a:lnTo>
                      <a:pt x="2645" y="205"/>
                    </a:lnTo>
                    <a:lnTo>
                      <a:pt x="2636" y="235"/>
                    </a:lnTo>
                    <a:lnTo>
                      <a:pt x="2624" y="261"/>
                    </a:lnTo>
                    <a:lnTo>
                      <a:pt x="2607" y="286"/>
                    </a:lnTo>
                    <a:lnTo>
                      <a:pt x="2586" y="307"/>
                    </a:lnTo>
                    <a:lnTo>
                      <a:pt x="2562" y="324"/>
                    </a:lnTo>
                    <a:lnTo>
                      <a:pt x="2535" y="337"/>
                    </a:lnTo>
                    <a:lnTo>
                      <a:pt x="2507" y="345"/>
                    </a:lnTo>
                    <a:lnTo>
                      <a:pt x="2476" y="348"/>
                    </a:lnTo>
                    <a:lnTo>
                      <a:pt x="172" y="348"/>
                    </a:lnTo>
                    <a:lnTo>
                      <a:pt x="141" y="345"/>
                    </a:lnTo>
                    <a:lnTo>
                      <a:pt x="111" y="337"/>
                    </a:lnTo>
                    <a:lnTo>
                      <a:pt x="85" y="324"/>
                    </a:lnTo>
                    <a:lnTo>
                      <a:pt x="61" y="307"/>
                    </a:lnTo>
                    <a:lnTo>
                      <a:pt x="40" y="286"/>
                    </a:lnTo>
                    <a:lnTo>
                      <a:pt x="23" y="261"/>
                    </a:lnTo>
                    <a:lnTo>
                      <a:pt x="10" y="235"/>
                    </a:lnTo>
                    <a:lnTo>
                      <a:pt x="3" y="205"/>
                    </a:lnTo>
                    <a:lnTo>
                      <a:pt x="0" y="174"/>
                    </a:lnTo>
                    <a:lnTo>
                      <a:pt x="3" y="143"/>
                    </a:lnTo>
                    <a:lnTo>
                      <a:pt x="10" y="113"/>
                    </a:lnTo>
                    <a:lnTo>
                      <a:pt x="23" y="86"/>
                    </a:lnTo>
                    <a:lnTo>
                      <a:pt x="40" y="61"/>
                    </a:lnTo>
                    <a:lnTo>
                      <a:pt x="61" y="41"/>
                    </a:lnTo>
                    <a:lnTo>
                      <a:pt x="85" y="24"/>
                    </a:lnTo>
                    <a:lnTo>
                      <a:pt x="111" y="11"/>
                    </a:lnTo>
                    <a:lnTo>
                      <a:pt x="141" y="3"/>
                    </a:lnTo>
                    <a:lnTo>
                      <a:pt x="17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2" name="Freeform 7"/>
              <p:cNvSpPr/>
              <p:nvPr/>
            </p:nvSpPr>
            <p:spPr>
              <a:xfrm>
                <a:off x="3734" y="2140"/>
                <a:ext cx="294" cy="38"/>
              </a:xfrm>
              <a:custGeom>
                <a:avLst/>
                <a:gdLst>
                  <a:gd name="T0" fmla="*/ 172 w 2647"/>
                  <a:gd name="T1" fmla="*/ 0 h 348"/>
                  <a:gd name="T2" fmla="*/ 2476 w 2647"/>
                  <a:gd name="T3" fmla="*/ 0 h 348"/>
                  <a:gd name="T4" fmla="*/ 2507 w 2647"/>
                  <a:gd name="T5" fmla="*/ 3 h 348"/>
                  <a:gd name="T6" fmla="*/ 2535 w 2647"/>
                  <a:gd name="T7" fmla="*/ 11 h 348"/>
                  <a:gd name="T8" fmla="*/ 2562 w 2647"/>
                  <a:gd name="T9" fmla="*/ 24 h 348"/>
                  <a:gd name="T10" fmla="*/ 2586 w 2647"/>
                  <a:gd name="T11" fmla="*/ 42 h 348"/>
                  <a:gd name="T12" fmla="*/ 2607 w 2647"/>
                  <a:gd name="T13" fmla="*/ 62 h 348"/>
                  <a:gd name="T14" fmla="*/ 2624 w 2647"/>
                  <a:gd name="T15" fmla="*/ 87 h 348"/>
                  <a:gd name="T16" fmla="*/ 2636 w 2647"/>
                  <a:gd name="T17" fmla="*/ 114 h 348"/>
                  <a:gd name="T18" fmla="*/ 2645 w 2647"/>
                  <a:gd name="T19" fmla="*/ 143 h 348"/>
                  <a:gd name="T20" fmla="*/ 2647 w 2647"/>
                  <a:gd name="T21" fmla="*/ 174 h 348"/>
                  <a:gd name="T22" fmla="*/ 2645 w 2647"/>
                  <a:gd name="T23" fmla="*/ 205 h 348"/>
                  <a:gd name="T24" fmla="*/ 2636 w 2647"/>
                  <a:gd name="T25" fmla="*/ 235 h 348"/>
                  <a:gd name="T26" fmla="*/ 2624 w 2647"/>
                  <a:gd name="T27" fmla="*/ 262 h 348"/>
                  <a:gd name="T28" fmla="*/ 2607 w 2647"/>
                  <a:gd name="T29" fmla="*/ 286 h 348"/>
                  <a:gd name="T30" fmla="*/ 2586 w 2647"/>
                  <a:gd name="T31" fmla="*/ 307 h 348"/>
                  <a:gd name="T32" fmla="*/ 2562 w 2647"/>
                  <a:gd name="T33" fmla="*/ 325 h 348"/>
                  <a:gd name="T34" fmla="*/ 2535 w 2647"/>
                  <a:gd name="T35" fmla="*/ 338 h 348"/>
                  <a:gd name="T36" fmla="*/ 2507 w 2647"/>
                  <a:gd name="T37" fmla="*/ 345 h 348"/>
                  <a:gd name="T38" fmla="*/ 2476 w 2647"/>
                  <a:gd name="T39" fmla="*/ 348 h 348"/>
                  <a:gd name="T40" fmla="*/ 172 w 2647"/>
                  <a:gd name="T41" fmla="*/ 348 h 348"/>
                  <a:gd name="T42" fmla="*/ 141 w 2647"/>
                  <a:gd name="T43" fmla="*/ 345 h 348"/>
                  <a:gd name="T44" fmla="*/ 111 w 2647"/>
                  <a:gd name="T45" fmla="*/ 338 h 348"/>
                  <a:gd name="T46" fmla="*/ 85 w 2647"/>
                  <a:gd name="T47" fmla="*/ 325 h 348"/>
                  <a:gd name="T48" fmla="*/ 61 w 2647"/>
                  <a:gd name="T49" fmla="*/ 307 h 348"/>
                  <a:gd name="T50" fmla="*/ 40 w 2647"/>
                  <a:gd name="T51" fmla="*/ 286 h 348"/>
                  <a:gd name="T52" fmla="*/ 23 w 2647"/>
                  <a:gd name="T53" fmla="*/ 262 h 348"/>
                  <a:gd name="T54" fmla="*/ 10 w 2647"/>
                  <a:gd name="T55" fmla="*/ 235 h 348"/>
                  <a:gd name="T56" fmla="*/ 3 w 2647"/>
                  <a:gd name="T57" fmla="*/ 205 h 348"/>
                  <a:gd name="T58" fmla="*/ 0 w 2647"/>
                  <a:gd name="T59" fmla="*/ 174 h 348"/>
                  <a:gd name="T60" fmla="*/ 3 w 2647"/>
                  <a:gd name="T61" fmla="*/ 143 h 348"/>
                  <a:gd name="T62" fmla="*/ 10 w 2647"/>
                  <a:gd name="T63" fmla="*/ 114 h 348"/>
                  <a:gd name="T64" fmla="*/ 23 w 2647"/>
                  <a:gd name="T65" fmla="*/ 87 h 348"/>
                  <a:gd name="T66" fmla="*/ 40 w 2647"/>
                  <a:gd name="T67" fmla="*/ 62 h 348"/>
                  <a:gd name="T68" fmla="*/ 61 w 2647"/>
                  <a:gd name="T69" fmla="*/ 42 h 348"/>
                  <a:gd name="T70" fmla="*/ 85 w 2647"/>
                  <a:gd name="T71" fmla="*/ 24 h 348"/>
                  <a:gd name="T72" fmla="*/ 111 w 2647"/>
                  <a:gd name="T73" fmla="*/ 11 h 348"/>
                  <a:gd name="T74" fmla="*/ 141 w 2647"/>
                  <a:gd name="T75" fmla="*/ 3 h 348"/>
                  <a:gd name="T76" fmla="*/ 172 w 2647"/>
                  <a:gd name="T77" fmla="*/ 0 h 348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647" h="348">
                    <a:moveTo>
                      <a:pt x="172" y="0"/>
                    </a:moveTo>
                    <a:lnTo>
                      <a:pt x="2476" y="0"/>
                    </a:lnTo>
                    <a:lnTo>
                      <a:pt x="2507" y="3"/>
                    </a:lnTo>
                    <a:lnTo>
                      <a:pt x="2535" y="11"/>
                    </a:lnTo>
                    <a:lnTo>
                      <a:pt x="2562" y="24"/>
                    </a:lnTo>
                    <a:lnTo>
                      <a:pt x="2586" y="42"/>
                    </a:lnTo>
                    <a:lnTo>
                      <a:pt x="2607" y="62"/>
                    </a:lnTo>
                    <a:lnTo>
                      <a:pt x="2624" y="87"/>
                    </a:lnTo>
                    <a:lnTo>
                      <a:pt x="2636" y="114"/>
                    </a:lnTo>
                    <a:lnTo>
                      <a:pt x="2645" y="143"/>
                    </a:lnTo>
                    <a:lnTo>
                      <a:pt x="2647" y="174"/>
                    </a:lnTo>
                    <a:lnTo>
                      <a:pt x="2645" y="205"/>
                    </a:lnTo>
                    <a:lnTo>
                      <a:pt x="2636" y="235"/>
                    </a:lnTo>
                    <a:lnTo>
                      <a:pt x="2624" y="262"/>
                    </a:lnTo>
                    <a:lnTo>
                      <a:pt x="2607" y="286"/>
                    </a:lnTo>
                    <a:lnTo>
                      <a:pt x="2586" y="307"/>
                    </a:lnTo>
                    <a:lnTo>
                      <a:pt x="2562" y="325"/>
                    </a:lnTo>
                    <a:lnTo>
                      <a:pt x="2535" y="338"/>
                    </a:lnTo>
                    <a:lnTo>
                      <a:pt x="2507" y="345"/>
                    </a:lnTo>
                    <a:lnTo>
                      <a:pt x="2476" y="348"/>
                    </a:lnTo>
                    <a:lnTo>
                      <a:pt x="172" y="348"/>
                    </a:lnTo>
                    <a:lnTo>
                      <a:pt x="141" y="345"/>
                    </a:lnTo>
                    <a:lnTo>
                      <a:pt x="111" y="338"/>
                    </a:lnTo>
                    <a:lnTo>
                      <a:pt x="85" y="325"/>
                    </a:lnTo>
                    <a:lnTo>
                      <a:pt x="61" y="307"/>
                    </a:lnTo>
                    <a:lnTo>
                      <a:pt x="40" y="286"/>
                    </a:lnTo>
                    <a:lnTo>
                      <a:pt x="23" y="262"/>
                    </a:lnTo>
                    <a:lnTo>
                      <a:pt x="10" y="235"/>
                    </a:lnTo>
                    <a:lnTo>
                      <a:pt x="3" y="205"/>
                    </a:lnTo>
                    <a:lnTo>
                      <a:pt x="0" y="174"/>
                    </a:lnTo>
                    <a:lnTo>
                      <a:pt x="3" y="143"/>
                    </a:lnTo>
                    <a:lnTo>
                      <a:pt x="10" y="114"/>
                    </a:lnTo>
                    <a:lnTo>
                      <a:pt x="23" y="87"/>
                    </a:lnTo>
                    <a:lnTo>
                      <a:pt x="40" y="62"/>
                    </a:lnTo>
                    <a:lnTo>
                      <a:pt x="61" y="42"/>
                    </a:lnTo>
                    <a:lnTo>
                      <a:pt x="85" y="24"/>
                    </a:lnTo>
                    <a:lnTo>
                      <a:pt x="111" y="11"/>
                    </a:lnTo>
                    <a:lnTo>
                      <a:pt x="141" y="3"/>
                    </a:lnTo>
                    <a:lnTo>
                      <a:pt x="17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3" name="Freeform 8"/>
              <p:cNvSpPr/>
              <p:nvPr/>
            </p:nvSpPr>
            <p:spPr>
              <a:xfrm>
                <a:off x="3734" y="2018"/>
                <a:ext cx="294" cy="39"/>
              </a:xfrm>
              <a:custGeom>
                <a:avLst/>
                <a:gdLst>
                  <a:gd name="T0" fmla="*/ 172 w 2647"/>
                  <a:gd name="T1" fmla="*/ 0 h 348"/>
                  <a:gd name="T2" fmla="*/ 2476 w 2647"/>
                  <a:gd name="T3" fmla="*/ 0 h 348"/>
                  <a:gd name="T4" fmla="*/ 2507 w 2647"/>
                  <a:gd name="T5" fmla="*/ 2 h 348"/>
                  <a:gd name="T6" fmla="*/ 2535 w 2647"/>
                  <a:gd name="T7" fmla="*/ 11 h 348"/>
                  <a:gd name="T8" fmla="*/ 2562 w 2647"/>
                  <a:gd name="T9" fmla="*/ 24 h 348"/>
                  <a:gd name="T10" fmla="*/ 2586 w 2647"/>
                  <a:gd name="T11" fmla="*/ 41 h 348"/>
                  <a:gd name="T12" fmla="*/ 2607 w 2647"/>
                  <a:gd name="T13" fmla="*/ 62 h 348"/>
                  <a:gd name="T14" fmla="*/ 2624 w 2647"/>
                  <a:gd name="T15" fmla="*/ 86 h 348"/>
                  <a:gd name="T16" fmla="*/ 2636 w 2647"/>
                  <a:gd name="T17" fmla="*/ 113 h 348"/>
                  <a:gd name="T18" fmla="*/ 2645 w 2647"/>
                  <a:gd name="T19" fmla="*/ 143 h 348"/>
                  <a:gd name="T20" fmla="*/ 2647 w 2647"/>
                  <a:gd name="T21" fmla="*/ 175 h 348"/>
                  <a:gd name="T22" fmla="*/ 2645 w 2647"/>
                  <a:gd name="T23" fmla="*/ 206 h 348"/>
                  <a:gd name="T24" fmla="*/ 2636 w 2647"/>
                  <a:gd name="T25" fmla="*/ 235 h 348"/>
                  <a:gd name="T26" fmla="*/ 2624 w 2647"/>
                  <a:gd name="T27" fmla="*/ 262 h 348"/>
                  <a:gd name="T28" fmla="*/ 2607 w 2647"/>
                  <a:gd name="T29" fmla="*/ 287 h 348"/>
                  <a:gd name="T30" fmla="*/ 2586 w 2647"/>
                  <a:gd name="T31" fmla="*/ 307 h 348"/>
                  <a:gd name="T32" fmla="*/ 2562 w 2647"/>
                  <a:gd name="T33" fmla="*/ 324 h 348"/>
                  <a:gd name="T34" fmla="*/ 2535 w 2647"/>
                  <a:gd name="T35" fmla="*/ 337 h 348"/>
                  <a:gd name="T36" fmla="*/ 2507 w 2647"/>
                  <a:gd name="T37" fmla="*/ 346 h 348"/>
                  <a:gd name="T38" fmla="*/ 2476 w 2647"/>
                  <a:gd name="T39" fmla="*/ 348 h 348"/>
                  <a:gd name="T40" fmla="*/ 172 w 2647"/>
                  <a:gd name="T41" fmla="*/ 348 h 348"/>
                  <a:gd name="T42" fmla="*/ 141 w 2647"/>
                  <a:gd name="T43" fmla="*/ 346 h 348"/>
                  <a:gd name="T44" fmla="*/ 111 w 2647"/>
                  <a:gd name="T45" fmla="*/ 337 h 348"/>
                  <a:gd name="T46" fmla="*/ 85 w 2647"/>
                  <a:gd name="T47" fmla="*/ 324 h 348"/>
                  <a:gd name="T48" fmla="*/ 61 w 2647"/>
                  <a:gd name="T49" fmla="*/ 307 h 348"/>
                  <a:gd name="T50" fmla="*/ 40 w 2647"/>
                  <a:gd name="T51" fmla="*/ 287 h 348"/>
                  <a:gd name="T52" fmla="*/ 23 w 2647"/>
                  <a:gd name="T53" fmla="*/ 262 h 348"/>
                  <a:gd name="T54" fmla="*/ 10 w 2647"/>
                  <a:gd name="T55" fmla="*/ 235 h 348"/>
                  <a:gd name="T56" fmla="*/ 3 w 2647"/>
                  <a:gd name="T57" fmla="*/ 206 h 348"/>
                  <a:gd name="T58" fmla="*/ 0 w 2647"/>
                  <a:gd name="T59" fmla="*/ 175 h 348"/>
                  <a:gd name="T60" fmla="*/ 3 w 2647"/>
                  <a:gd name="T61" fmla="*/ 143 h 348"/>
                  <a:gd name="T62" fmla="*/ 10 w 2647"/>
                  <a:gd name="T63" fmla="*/ 113 h 348"/>
                  <a:gd name="T64" fmla="*/ 23 w 2647"/>
                  <a:gd name="T65" fmla="*/ 86 h 348"/>
                  <a:gd name="T66" fmla="*/ 40 w 2647"/>
                  <a:gd name="T67" fmla="*/ 62 h 348"/>
                  <a:gd name="T68" fmla="*/ 61 w 2647"/>
                  <a:gd name="T69" fmla="*/ 41 h 348"/>
                  <a:gd name="T70" fmla="*/ 85 w 2647"/>
                  <a:gd name="T71" fmla="*/ 24 h 348"/>
                  <a:gd name="T72" fmla="*/ 111 w 2647"/>
                  <a:gd name="T73" fmla="*/ 11 h 348"/>
                  <a:gd name="T74" fmla="*/ 141 w 2647"/>
                  <a:gd name="T75" fmla="*/ 2 h 348"/>
                  <a:gd name="T76" fmla="*/ 172 w 2647"/>
                  <a:gd name="T77" fmla="*/ 0 h 348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647" h="348">
                    <a:moveTo>
                      <a:pt x="172" y="0"/>
                    </a:moveTo>
                    <a:lnTo>
                      <a:pt x="2476" y="0"/>
                    </a:lnTo>
                    <a:lnTo>
                      <a:pt x="2507" y="2"/>
                    </a:lnTo>
                    <a:lnTo>
                      <a:pt x="2535" y="11"/>
                    </a:lnTo>
                    <a:lnTo>
                      <a:pt x="2562" y="24"/>
                    </a:lnTo>
                    <a:lnTo>
                      <a:pt x="2586" y="41"/>
                    </a:lnTo>
                    <a:lnTo>
                      <a:pt x="2607" y="62"/>
                    </a:lnTo>
                    <a:lnTo>
                      <a:pt x="2624" y="86"/>
                    </a:lnTo>
                    <a:lnTo>
                      <a:pt x="2636" y="113"/>
                    </a:lnTo>
                    <a:lnTo>
                      <a:pt x="2645" y="143"/>
                    </a:lnTo>
                    <a:lnTo>
                      <a:pt x="2647" y="175"/>
                    </a:lnTo>
                    <a:lnTo>
                      <a:pt x="2645" y="206"/>
                    </a:lnTo>
                    <a:lnTo>
                      <a:pt x="2636" y="235"/>
                    </a:lnTo>
                    <a:lnTo>
                      <a:pt x="2624" y="262"/>
                    </a:lnTo>
                    <a:lnTo>
                      <a:pt x="2607" y="287"/>
                    </a:lnTo>
                    <a:lnTo>
                      <a:pt x="2586" y="307"/>
                    </a:lnTo>
                    <a:lnTo>
                      <a:pt x="2562" y="324"/>
                    </a:lnTo>
                    <a:lnTo>
                      <a:pt x="2535" y="337"/>
                    </a:lnTo>
                    <a:lnTo>
                      <a:pt x="2507" y="346"/>
                    </a:lnTo>
                    <a:lnTo>
                      <a:pt x="2476" y="348"/>
                    </a:lnTo>
                    <a:lnTo>
                      <a:pt x="172" y="348"/>
                    </a:lnTo>
                    <a:lnTo>
                      <a:pt x="141" y="346"/>
                    </a:lnTo>
                    <a:lnTo>
                      <a:pt x="111" y="337"/>
                    </a:lnTo>
                    <a:lnTo>
                      <a:pt x="85" y="324"/>
                    </a:lnTo>
                    <a:lnTo>
                      <a:pt x="61" y="307"/>
                    </a:lnTo>
                    <a:lnTo>
                      <a:pt x="40" y="287"/>
                    </a:lnTo>
                    <a:lnTo>
                      <a:pt x="23" y="262"/>
                    </a:lnTo>
                    <a:lnTo>
                      <a:pt x="10" y="235"/>
                    </a:lnTo>
                    <a:lnTo>
                      <a:pt x="3" y="206"/>
                    </a:lnTo>
                    <a:lnTo>
                      <a:pt x="0" y="175"/>
                    </a:lnTo>
                    <a:lnTo>
                      <a:pt x="3" y="143"/>
                    </a:lnTo>
                    <a:lnTo>
                      <a:pt x="10" y="113"/>
                    </a:lnTo>
                    <a:lnTo>
                      <a:pt x="23" y="86"/>
                    </a:lnTo>
                    <a:lnTo>
                      <a:pt x="40" y="62"/>
                    </a:lnTo>
                    <a:lnTo>
                      <a:pt x="61" y="41"/>
                    </a:lnTo>
                    <a:lnTo>
                      <a:pt x="85" y="24"/>
                    </a:lnTo>
                    <a:lnTo>
                      <a:pt x="111" y="11"/>
                    </a:lnTo>
                    <a:lnTo>
                      <a:pt x="141" y="2"/>
                    </a:lnTo>
                    <a:lnTo>
                      <a:pt x="17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4" name="Freeform 9"/>
              <p:cNvSpPr/>
              <p:nvPr/>
            </p:nvSpPr>
            <p:spPr>
              <a:xfrm>
                <a:off x="3645" y="2013"/>
                <a:ext cx="51" cy="52"/>
              </a:xfrm>
              <a:custGeom>
                <a:avLst/>
                <a:gdLst>
                  <a:gd name="T0" fmla="*/ 231 w 462"/>
                  <a:gd name="T1" fmla="*/ 0 h 467"/>
                  <a:gd name="T2" fmla="*/ 268 w 462"/>
                  <a:gd name="T3" fmla="*/ 3 h 467"/>
                  <a:gd name="T4" fmla="*/ 304 w 462"/>
                  <a:gd name="T5" fmla="*/ 12 h 467"/>
                  <a:gd name="T6" fmla="*/ 337 w 462"/>
                  <a:gd name="T7" fmla="*/ 26 h 467"/>
                  <a:gd name="T8" fmla="*/ 367 w 462"/>
                  <a:gd name="T9" fmla="*/ 45 h 467"/>
                  <a:gd name="T10" fmla="*/ 395 w 462"/>
                  <a:gd name="T11" fmla="*/ 68 h 467"/>
                  <a:gd name="T12" fmla="*/ 417 w 462"/>
                  <a:gd name="T13" fmla="*/ 96 h 467"/>
                  <a:gd name="T14" fmla="*/ 436 w 462"/>
                  <a:gd name="T15" fmla="*/ 126 h 467"/>
                  <a:gd name="T16" fmla="*/ 450 w 462"/>
                  <a:gd name="T17" fmla="*/ 159 h 467"/>
                  <a:gd name="T18" fmla="*/ 458 w 462"/>
                  <a:gd name="T19" fmla="*/ 196 h 467"/>
                  <a:gd name="T20" fmla="*/ 462 w 462"/>
                  <a:gd name="T21" fmla="*/ 234 h 467"/>
                  <a:gd name="T22" fmla="*/ 458 w 462"/>
                  <a:gd name="T23" fmla="*/ 271 h 467"/>
                  <a:gd name="T24" fmla="*/ 450 w 462"/>
                  <a:gd name="T25" fmla="*/ 308 h 467"/>
                  <a:gd name="T26" fmla="*/ 436 w 462"/>
                  <a:gd name="T27" fmla="*/ 341 h 467"/>
                  <a:gd name="T28" fmla="*/ 417 w 462"/>
                  <a:gd name="T29" fmla="*/ 371 h 467"/>
                  <a:gd name="T30" fmla="*/ 395 w 462"/>
                  <a:gd name="T31" fmla="*/ 399 h 467"/>
                  <a:gd name="T32" fmla="*/ 367 w 462"/>
                  <a:gd name="T33" fmla="*/ 422 h 467"/>
                  <a:gd name="T34" fmla="*/ 337 w 462"/>
                  <a:gd name="T35" fmla="*/ 441 h 467"/>
                  <a:gd name="T36" fmla="*/ 304 w 462"/>
                  <a:gd name="T37" fmla="*/ 455 h 467"/>
                  <a:gd name="T38" fmla="*/ 268 w 462"/>
                  <a:gd name="T39" fmla="*/ 464 h 467"/>
                  <a:gd name="T40" fmla="*/ 231 w 462"/>
                  <a:gd name="T41" fmla="*/ 467 h 467"/>
                  <a:gd name="T42" fmla="*/ 194 w 462"/>
                  <a:gd name="T43" fmla="*/ 464 h 467"/>
                  <a:gd name="T44" fmla="*/ 157 w 462"/>
                  <a:gd name="T45" fmla="*/ 455 h 467"/>
                  <a:gd name="T46" fmla="*/ 124 w 462"/>
                  <a:gd name="T47" fmla="*/ 441 h 467"/>
                  <a:gd name="T48" fmla="*/ 95 w 462"/>
                  <a:gd name="T49" fmla="*/ 422 h 467"/>
                  <a:gd name="T50" fmla="*/ 68 w 462"/>
                  <a:gd name="T51" fmla="*/ 399 h 467"/>
                  <a:gd name="T52" fmla="*/ 45 w 462"/>
                  <a:gd name="T53" fmla="*/ 371 h 467"/>
                  <a:gd name="T54" fmla="*/ 26 w 462"/>
                  <a:gd name="T55" fmla="*/ 341 h 467"/>
                  <a:gd name="T56" fmla="*/ 12 w 462"/>
                  <a:gd name="T57" fmla="*/ 308 h 467"/>
                  <a:gd name="T58" fmla="*/ 3 w 462"/>
                  <a:gd name="T59" fmla="*/ 271 h 467"/>
                  <a:gd name="T60" fmla="*/ 0 w 462"/>
                  <a:gd name="T61" fmla="*/ 234 h 467"/>
                  <a:gd name="T62" fmla="*/ 3 w 462"/>
                  <a:gd name="T63" fmla="*/ 196 h 467"/>
                  <a:gd name="T64" fmla="*/ 12 w 462"/>
                  <a:gd name="T65" fmla="*/ 159 h 467"/>
                  <a:gd name="T66" fmla="*/ 26 w 462"/>
                  <a:gd name="T67" fmla="*/ 126 h 467"/>
                  <a:gd name="T68" fmla="*/ 45 w 462"/>
                  <a:gd name="T69" fmla="*/ 96 h 467"/>
                  <a:gd name="T70" fmla="*/ 68 w 462"/>
                  <a:gd name="T71" fmla="*/ 68 h 467"/>
                  <a:gd name="T72" fmla="*/ 95 w 462"/>
                  <a:gd name="T73" fmla="*/ 45 h 467"/>
                  <a:gd name="T74" fmla="*/ 124 w 462"/>
                  <a:gd name="T75" fmla="*/ 26 h 467"/>
                  <a:gd name="T76" fmla="*/ 157 w 462"/>
                  <a:gd name="T77" fmla="*/ 12 h 467"/>
                  <a:gd name="T78" fmla="*/ 194 w 462"/>
                  <a:gd name="T79" fmla="*/ 3 h 467"/>
                  <a:gd name="T80" fmla="*/ 231 w 462"/>
                  <a:gd name="T81" fmla="*/ 0 h 467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62" h="467">
                    <a:moveTo>
                      <a:pt x="231" y="0"/>
                    </a:moveTo>
                    <a:lnTo>
                      <a:pt x="268" y="3"/>
                    </a:lnTo>
                    <a:lnTo>
                      <a:pt x="304" y="12"/>
                    </a:lnTo>
                    <a:lnTo>
                      <a:pt x="337" y="26"/>
                    </a:lnTo>
                    <a:lnTo>
                      <a:pt x="367" y="45"/>
                    </a:lnTo>
                    <a:lnTo>
                      <a:pt x="395" y="68"/>
                    </a:lnTo>
                    <a:lnTo>
                      <a:pt x="417" y="96"/>
                    </a:lnTo>
                    <a:lnTo>
                      <a:pt x="436" y="126"/>
                    </a:lnTo>
                    <a:lnTo>
                      <a:pt x="450" y="159"/>
                    </a:lnTo>
                    <a:lnTo>
                      <a:pt x="458" y="196"/>
                    </a:lnTo>
                    <a:lnTo>
                      <a:pt x="462" y="234"/>
                    </a:lnTo>
                    <a:lnTo>
                      <a:pt x="458" y="271"/>
                    </a:lnTo>
                    <a:lnTo>
                      <a:pt x="450" y="308"/>
                    </a:lnTo>
                    <a:lnTo>
                      <a:pt x="436" y="341"/>
                    </a:lnTo>
                    <a:lnTo>
                      <a:pt x="417" y="371"/>
                    </a:lnTo>
                    <a:lnTo>
                      <a:pt x="395" y="399"/>
                    </a:lnTo>
                    <a:lnTo>
                      <a:pt x="367" y="422"/>
                    </a:lnTo>
                    <a:lnTo>
                      <a:pt x="337" y="441"/>
                    </a:lnTo>
                    <a:lnTo>
                      <a:pt x="304" y="455"/>
                    </a:lnTo>
                    <a:lnTo>
                      <a:pt x="268" y="464"/>
                    </a:lnTo>
                    <a:lnTo>
                      <a:pt x="231" y="467"/>
                    </a:lnTo>
                    <a:lnTo>
                      <a:pt x="194" y="464"/>
                    </a:lnTo>
                    <a:lnTo>
                      <a:pt x="157" y="455"/>
                    </a:lnTo>
                    <a:lnTo>
                      <a:pt x="124" y="441"/>
                    </a:lnTo>
                    <a:lnTo>
                      <a:pt x="95" y="422"/>
                    </a:lnTo>
                    <a:lnTo>
                      <a:pt x="68" y="399"/>
                    </a:lnTo>
                    <a:lnTo>
                      <a:pt x="45" y="371"/>
                    </a:lnTo>
                    <a:lnTo>
                      <a:pt x="26" y="341"/>
                    </a:lnTo>
                    <a:lnTo>
                      <a:pt x="12" y="308"/>
                    </a:lnTo>
                    <a:lnTo>
                      <a:pt x="3" y="271"/>
                    </a:lnTo>
                    <a:lnTo>
                      <a:pt x="0" y="234"/>
                    </a:lnTo>
                    <a:lnTo>
                      <a:pt x="3" y="196"/>
                    </a:lnTo>
                    <a:lnTo>
                      <a:pt x="12" y="159"/>
                    </a:lnTo>
                    <a:lnTo>
                      <a:pt x="26" y="126"/>
                    </a:lnTo>
                    <a:lnTo>
                      <a:pt x="45" y="96"/>
                    </a:lnTo>
                    <a:lnTo>
                      <a:pt x="68" y="68"/>
                    </a:lnTo>
                    <a:lnTo>
                      <a:pt x="95" y="45"/>
                    </a:lnTo>
                    <a:lnTo>
                      <a:pt x="124" y="26"/>
                    </a:lnTo>
                    <a:lnTo>
                      <a:pt x="157" y="12"/>
                    </a:lnTo>
                    <a:lnTo>
                      <a:pt x="194" y="3"/>
                    </a:lnTo>
                    <a:lnTo>
                      <a:pt x="2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5" name="Freeform 10"/>
              <p:cNvSpPr/>
              <p:nvPr/>
            </p:nvSpPr>
            <p:spPr>
              <a:xfrm>
                <a:off x="3645" y="2133"/>
                <a:ext cx="51" cy="52"/>
              </a:xfrm>
              <a:custGeom>
                <a:avLst/>
                <a:gdLst>
                  <a:gd name="T0" fmla="*/ 231 w 462"/>
                  <a:gd name="T1" fmla="*/ 0 h 467"/>
                  <a:gd name="T2" fmla="*/ 268 w 462"/>
                  <a:gd name="T3" fmla="*/ 4 h 467"/>
                  <a:gd name="T4" fmla="*/ 304 w 462"/>
                  <a:gd name="T5" fmla="*/ 12 h 467"/>
                  <a:gd name="T6" fmla="*/ 337 w 462"/>
                  <a:gd name="T7" fmla="*/ 26 h 467"/>
                  <a:gd name="T8" fmla="*/ 367 w 462"/>
                  <a:gd name="T9" fmla="*/ 46 h 467"/>
                  <a:gd name="T10" fmla="*/ 395 w 462"/>
                  <a:gd name="T11" fmla="*/ 69 h 467"/>
                  <a:gd name="T12" fmla="*/ 417 w 462"/>
                  <a:gd name="T13" fmla="*/ 96 h 467"/>
                  <a:gd name="T14" fmla="*/ 436 w 462"/>
                  <a:gd name="T15" fmla="*/ 126 h 467"/>
                  <a:gd name="T16" fmla="*/ 450 w 462"/>
                  <a:gd name="T17" fmla="*/ 161 h 467"/>
                  <a:gd name="T18" fmla="*/ 458 w 462"/>
                  <a:gd name="T19" fmla="*/ 196 h 467"/>
                  <a:gd name="T20" fmla="*/ 462 w 462"/>
                  <a:gd name="T21" fmla="*/ 234 h 467"/>
                  <a:gd name="T22" fmla="*/ 458 w 462"/>
                  <a:gd name="T23" fmla="*/ 272 h 467"/>
                  <a:gd name="T24" fmla="*/ 450 w 462"/>
                  <a:gd name="T25" fmla="*/ 308 h 467"/>
                  <a:gd name="T26" fmla="*/ 436 w 462"/>
                  <a:gd name="T27" fmla="*/ 342 h 467"/>
                  <a:gd name="T28" fmla="*/ 417 w 462"/>
                  <a:gd name="T29" fmla="*/ 372 h 467"/>
                  <a:gd name="T30" fmla="*/ 395 w 462"/>
                  <a:gd name="T31" fmla="*/ 400 h 467"/>
                  <a:gd name="T32" fmla="*/ 367 w 462"/>
                  <a:gd name="T33" fmla="*/ 422 h 467"/>
                  <a:gd name="T34" fmla="*/ 337 w 462"/>
                  <a:gd name="T35" fmla="*/ 442 h 467"/>
                  <a:gd name="T36" fmla="*/ 304 w 462"/>
                  <a:gd name="T37" fmla="*/ 456 h 467"/>
                  <a:gd name="T38" fmla="*/ 268 w 462"/>
                  <a:gd name="T39" fmla="*/ 464 h 467"/>
                  <a:gd name="T40" fmla="*/ 231 w 462"/>
                  <a:gd name="T41" fmla="*/ 467 h 467"/>
                  <a:gd name="T42" fmla="*/ 194 w 462"/>
                  <a:gd name="T43" fmla="*/ 464 h 467"/>
                  <a:gd name="T44" fmla="*/ 157 w 462"/>
                  <a:gd name="T45" fmla="*/ 456 h 467"/>
                  <a:gd name="T46" fmla="*/ 124 w 462"/>
                  <a:gd name="T47" fmla="*/ 442 h 467"/>
                  <a:gd name="T48" fmla="*/ 95 w 462"/>
                  <a:gd name="T49" fmla="*/ 422 h 467"/>
                  <a:gd name="T50" fmla="*/ 68 w 462"/>
                  <a:gd name="T51" fmla="*/ 400 h 467"/>
                  <a:gd name="T52" fmla="*/ 45 w 462"/>
                  <a:gd name="T53" fmla="*/ 372 h 467"/>
                  <a:gd name="T54" fmla="*/ 26 w 462"/>
                  <a:gd name="T55" fmla="*/ 342 h 467"/>
                  <a:gd name="T56" fmla="*/ 12 w 462"/>
                  <a:gd name="T57" fmla="*/ 308 h 467"/>
                  <a:gd name="T58" fmla="*/ 3 w 462"/>
                  <a:gd name="T59" fmla="*/ 272 h 467"/>
                  <a:gd name="T60" fmla="*/ 0 w 462"/>
                  <a:gd name="T61" fmla="*/ 234 h 467"/>
                  <a:gd name="T62" fmla="*/ 3 w 462"/>
                  <a:gd name="T63" fmla="*/ 196 h 467"/>
                  <a:gd name="T64" fmla="*/ 12 w 462"/>
                  <a:gd name="T65" fmla="*/ 161 h 467"/>
                  <a:gd name="T66" fmla="*/ 26 w 462"/>
                  <a:gd name="T67" fmla="*/ 126 h 467"/>
                  <a:gd name="T68" fmla="*/ 45 w 462"/>
                  <a:gd name="T69" fmla="*/ 96 h 467"/>
                  <a:gd name="T70" fmla="*/ 68 w 462"/>
                  <a:gd name="T71" fmla="*/ 69 h 467"/>
                  <a:gd name="T72" fmla="*/ 95 w 462"/>
                  <a:gd name="T73" fmla="*/ 46 h 467"/>
                  <a:gd name="T74" fmla="*/ 124 w 462"/>
                  <a:gd name="T75" fmla="*/ 26 h 467"/>
                  <a:gd name="T76" fmla="*/ 157 w 462"/>
                  <a:gd name="T77" fmla="*/ 12 h 467"/>
                  <a:gd name="T78" fmla="*/ 194 w 462"/>
                  <a:gd name="T79" fmla="*/ 4 h 467"/>
                  <a:gd name="T80" fmla="*/ 231 w 462"/>
                  <a:gd name="T81" fmla="*/ 0 h 467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62" h="467">
                    <a:moveTo>
                      <a:pt x="231" y="0"/>
                    </a:moveTo>
                    <a:lnTo>
                      <a:pt x="268" y="4"/>
                    </a:lnTo>
                    <a:lnTo>
                      <a:pt x="304" y="12"/>
                    </a:lnTo>
                    <a:lnTo>
                      <a:pt x="337" y="26"/>
                    </a:lnTo>
                    <a:lnTo>
                      <a:pt x="367" y="46"/>
                    </a:lnTo>
                    <a:lnTo>
                      <a:pt x="395" y="69"/>
                    </a:lnTo>
                    <a:lnTo>
                      <a:pt x="417" y="96"/>
                    </a:lnTo>
                    <a:lnTo>
                      <a:pt x="436" y="126"/>
                    </a:lnTo>
                    <a:lnTo>
                      <a:pt x="450" y="161"/>
                    </a:lnTo>
                    <a:lnTo>
                      <a:pt x="458" y="196"/>
                    </a:lnTo>
                    <a:lnTo>
                      <a:pt x="462" y="234"/>
                    </a:lnTo>
                    <a:lnTo>
                      <a:pt x="458" y="272"/>
                    </a:lnTo>
                    <a:lnTo>
                      <a:pt x="450" y="308"/>
                    </a:lnTo>
                    <a:lnTo>
                      <a:pt x="436" y="342"/>
                    </a:lnTo>
                    <a:lnTo>
                      <a:pt x="417" y="372"/>
                    </a:lnTo>
                    <a:lnTo>
                      <a:pt x="395" y="400"/>
                    </a:lnTo>
                    <a:lnTo>
                      <a:pt x="367" y="422"/>
                    </a:lnTo>
                    <a:lnTo>
                      <a:pt x="337" y="442"/>
                    </a:lnTo>
                    <a:lnTo>
                      <a:pt x="304" y="456"/>
                    </a:lnTo>
                    <a:lnTo>
                      <a:pt x="268" y="464"/>
                    </a:lnTo>
                    <a:lnTo>
                      <a:pt x="231" y="467"/>
                    </a:lnTo>
                    <a:lnTo>
                      <a:pt x="194" y="464"/>
                    </a:lnTo>
                    <a:lnTo>
                      <a:pt x="157" y="456"/>
                    </a:lnTo>
                    <a:lnTo>
                      <a:pt x="124" y="442"/>
                    </a:lnTo>
                    <a:lnTo>
                      <a:pt x="95" y="422"/>
                    </a:lnTo>
                    <a:lnTo>
                      <a:pt x="68" y="400"/>
                    </a:lnTo>
                    <a:lnTo>
                      <a:pt x="45" y="372"/>
                    </a:lnTo>
                    <a:lnTo>
                      <a:pt x="26" y="342"/>
                    </a:lnTo>
                    <a:lnTo>
                      <a:pt x="12" y="308"/>
                    </a:lnTo>
                    <a:lnTo>
                      <a:pt x="3" y="272"/>
                    </a:lnTo>
                    <a:lnTo>
                      <a:pt x="0" y="234"/>
                    </a:lnTo>
                    <a:lnTo>
                      <a:pt x="3" y="196"/>
                    </a:lnTo>
                    <a:lnTo>
                      <a:pt x="12" y="161"/>
                    </a:lnTo>
                    <a:lnTo>
                      <a:pt x="26" y="126"/>
                    </a:lnTo>
                    <a:lnTo>
                      <a:pt x="45" y="96"/>
                    </a:lnTo>
                    <a:lnTo>
                      <a:pt x="68" y="69"/>
                    </a:lnTo>
                    <a:lnTo>
                      <a:pt x="95" y="46"/>
                    </a:lnTo>
                    <a:lnTo>
                      <a:pt x="124" y="26"/>
                    </a:lnTo>
                    <a:lnTo>
                      <a:pt x="157" y="12"/>
                    </a:lnTo>
                    <a:lnTo>
                      <a:pt x="194" y="4"/>
                    </a:lnTo>
                    <a:lnTo>
                      <a:pt x="2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6" name="Freeform 11"/>
              <p:cNvSpPr/>
              <p:nvPr/>
            </p:nvSpPr>
            <p:spPr>
              <a:xfrm>
                <a:off x="3645" y="2253"/>
                <a:ext cx="51" cy="52"/>
              </a:xfrm>
              <a:custGeom>
                <a:avLst/>
                <a:gdLst>
                  <a:gd name="T0" fmla="*/ 231 w 462"/>
                  <a:gd name="T1" fmla="*/ 0 h 467"/>
                  <a:gd name="T2" fmla="*/ 268 w 462"/>
                  <a:gd name="T3" fmla="*/ 3 h 467"/>
                  <a:gd name="T4" fmla="*/ 304 w 462"/>
                  <a:gd name="T5" fmla="*/ 12 h 467"/>
                  <a:gd name="T6" fmla="*/ 337 w 462"/>
                  <a:gd name="T7" fmla="*/ 26 h 467"/>
                  <a:gd name="T8" fmla="*/ 367 w 462"/>
                  <a:gd name="T9" fmla="*/ 45 h 467"/>
                  <a:gd name="T10" fmla="*/ 395 w 462"/>
                  <a:gd name="T11" fmla="*/ 69 h 467"/>
                  <a:gd name="T12" fmla="*/ 417 w 462"/>
                  <a:gd name="T13" fmla="*/ 96 h 467"/>
                  <a:gd name="T14" fmla="*/ 436 w 462"/>
                  <a:gd name="T15" fmla="*/ 126 h 467"/>
                  <a:gd name="T16" fmla="*/ 450 w 462"/>
                  <a:gd name="T17" fmla="*/ 160 h 467"/>
                  <a:gd name="T18" fmla="*/ 458 w 462"/>
                  <a:gd name="T19" fmla="*/ 196 h 467"/>
                  <a:gd name="T20" fmla="*/ 462 w 462"/>
                  <a:gd name="T21" fmla="*/ 233 h 467"/>
                  <a:gd name="T22" fmla="*/ 458 w 462"/>
                  <a:gd name="T23" fmla="*/ 271 h 467"/>
                  <a:gd name="T24" fmla="*/ 450 w 462"/>
                  <a:gd name="T25" fmla="*/ 308 h 467"/>
                  <a:gd name="T26" fmla="*/ 436 w 462"/>
                  <a:gd name="T27" fmla="*/ 341 h 467"/>
                  <a:gd name="T28" fmla="*/ 417 w 462"/>
                  <a:gd name="T29" fmla="*/ 371 h 467"/>
                  <a:gd name="T30" fmla="*/ 395 w 462"/>
                  <a:gd name="T31" fmla="*/ 399 h 467"/>
                  <a:gd name="T32" fmla="*/ 367 w 462"/>
                  <a:gd name="T33" fmla="*/ 422 h 467"/>
                  <a:gd name="T34" fmla="*/ 337 w 462"/>
                  <a:gd name="T35" fmla="*/ 441 h 467"/>
                  <a:gd name="T36" fmla="*/ 304 w 462"/>
                  <a:gd name="T37" fmla="*/ 455 h 467"/>
                  <a:gd name="T38" fmla="*/ 268 w 462"/>
                  <a:gd name="T39" fmla="*/ 464 h 467"/>
                  <a:gd name="T40" fmla="*/ 231 w 462"/>
                  <a:gd name="T41" fmla="*/ 467 h 467"/>
                  <a:gd name="T42" fmla="*/ 194 w 462"/>
                  <a:gd name="T43" fmla="*/ 464 h 467"/>
                  <a:gd name="T44" fmla="*/ 157 w 462"/>
                  <a:gd name="T45" fmla="*/ 455 h 467"/>
                  <a:gd name="T46" fmla="*/ 124 w 462"/>
                  <a:gd name="T47" fmla="*/ 441 h 467"/>
                  <a:gd name="T48" fmla="*/ 95 w 462"/>
                  <a:gd name="T49" fmla="*/ 422 h 467"/>
                  <a:gd name="T50" fmla="*/ 68 w 462"/>
                  <a:gd name="T51" fmla="*/ 399 h 467"/>
                  <a:gd name="T52" fmla="*/ 45 w 462"/>
                  <a:gd name="T53" fmla="*/ 371 h 467"/>
                  <a:gd name="T54" fmla="*/ 26 w 462"/>
                  <a:gd name="T55" fmla="*/ 341 h 467"/>
                  <a:gd name="T56" fmla="*/ 12 w 462"/>
                  <a:gd name="T57" fmla="*/ 308 h 467"/>
                  <a:gd name="T58" fmla="*/ 3 w 462"/>
                  <a:gd name="T59" fmla="*/ 271 h 467"/>
                  <a:gd name="T60" fmla="*/ 0 w 462"/>
                  <a:gd name="T61" fmla="*/ 233 h 467"/>
                  <a:gd name="T62" fmla="*/ 3 w 462"/>
                  <a:gd name="T63" fmla="*/ 196 h 467"/>
                  <a:gd name="T64" fmla="*/ 12 w 462"/>
                  <a:gd name="T65" fmla="*/ 160 h 467"/>
                  <a:gd name="T66" fmla="*/ 26 w 462"/>
                  <a:gd name="T67" fmla="*/ 126 h 467"/>
                  <a:gd name="T68" fmla="*/ 45 w 462"/>
                  <a:gd name="T69" fmla="*/ 96 h 467"/>
                  <a:gd name="T70" fmla="*/ 68 w 462"/>
                  <a:gd name="T71" fmla="*/ 69 h 467"/>
                  <a:gd name="T72" fmla="*/ 95 w 462"/>
                  <a:gd name="T73" fmla="*/ 45 h 467"/>
                  <a:gd name="T74" fmla="*/ 124 w 462"/>
                  <a:gd name="T75" fmla="*/ 26 h 467"/>
                  <a:gd name="T76" fmla="*/ 157 w 462"/>
                  <a:gd name="T77" fmla="*/ 12 h 467"/>
                  <a:gd name="T78" fmla="*/ 194 w 462"/>
                  <a:gd name="T79" fmla="*/ 3 h 467"/>
                  <a:gd name="T80" fmla="*/ 231 w 462"/>
                  <a:gd name="T81" fmla="*/ 0 h 467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62" h="467">
                    <a:moveTo>
                      <a:pt x="231" y="0"/>
                    </a:moveTo>
                    <a:lnTo>
                      <a:pt x="268" y="3"/>
                    </a:lnTo>
                    <a:lnTo>
                      <a:pt x="304" y="12"/>
                    </a:lnTo>
                    <a:lnTo>
                      <a:pt x="337" y="26"/>
                    </a:lnTo>
                    <a:lnTo>
                      <a:pt x="367" y="45"/>
                    </a:lnTo>
                    <a:lnTo>
                      <a:pt x="395" y="69"/>
                    </a:lnTo>
                    <a:lnTo>
                      <a:pt x="417" y="96"/>
                    </a:lnTo>
                    <a:lnTo>
                      <a:pt x="436" y="126"/>
                    </a:lnTo>
                    <a:lnTo>
                      <a:pt x="450" y="160"/>
                    </a:lnTo>
                    <a:lnTo>
                      <a:pt x="458" y="196"/>
                    </a:lnTo>
                    <a:lnTo>
                      <a:pt x="462" y="233"/>
                    </a:lnTo>
                    <a:lnTo>
                      <a:pt x="458" y="271"/>
                    </a:lnTo>
                    <a:lnTo>
                      <a:pt x="450" y="308"/>
                    </a:lnTo>
                    <a:lnTo>
                      <a:pt x="436" y="341"/>
                    </a:lnTo>
                    <a:lnTo>
                      <a:pt x="417" y="371"/>
                    </a:lnTo>
                    <a:lnTo>
                      <a:pt x="395" y="399"/>
                    </a:lnTo>
                    <a:lnTo>
                      <a:pt x="367" y="422"/>
                    </a:lnTo>
                    <a:lnTo>
                      <a:pt x="337" y="441"/>
                    </a:lnTo>
                    <a:lnTo>
                      <a:pt x="304" y="455"/>
                    </a:lnTo>
                    <a:lnTo>
                      <a:pt x="268" y="464"/>
                    </a:lnTo>
                    <a:lnTo>
                      <a:pt x="231" y="467"/>
                    </a:lnTo>
                    <a:lnTo>
                      <a:pt x="194" y="464"/>
                    </a:lnTo>
                    <a:lnTo>
                      <a:pt x="157" y="455"/>
                    </a:lnTo>
                    <a:lnTo>
                      <a:pt x="124" y="441"/>
                    </a:lnTo>
                    <a:lnTo>
                      <a:pt x="95" y="422"/>
                    </a:lnTo>
                    <a:lnTo>
                      <a:pt x="68" y="399"/>
                    </a:lnTo>
                    <a:lnTo>
                      <a:pt x="45" y="371"/>
                    </a:lnTo>
                    <a:lnTo>
                      <a:pt x="26" y="341"/>
                    </a:lnTo>
                    <a:lnTo>
                      <a:pt x="12" y="308"/>
                    </a:lnTo>
                    <a:lnTo>
                      <a:pt x="3" y="271"/>
                    </a:lnTo>
                    <a:lnTo>
                      <a:pt x="0" y="233"/>
                    </a:lnTo>
                    <a:lnTo>
                      <a:pt x="3" y="196"/>
                    </a:lnTo>
                    <a:lnTo>
                      <a:pt x="12" y="160"/>
                    </a:lnTo>
                    <a:lnTo>
                      <a:pt x="26" y="126"/>
                    </a:lnTo>
                    <a:lnTo>
                      <a:pt x="45" y="96"/>
                    </a:lnTo>
                    <a:lnTo>
                      <a:pt x="68" y="69"/>
                    </a:lnTo>
                    <a:lnTo>
                      <a:pt x="95" y="45"/>
                    </a:lnTo>
                    <a:lnTo>
                      <a:pt x="124" y="26"/>
                    </a:lnTo>
                    <a:lnTo>
                      <a:pt x="157" y="12"/>
                    </a:lnTo>
                    <a:lnTo>
                      <a:pt x="194" y="3"/>
                    </a:lnTo>
                    <a:lnTo>
                      <a:pt x="2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97" name="Freeform 29"/>
            <p:cNvSpPr>
              <a:spLocks noEditPoints="1"/>
            </p:cNvSpPr>
            <p:nvPr/>
          </p:nvSpPr>
          <p:spPr>
            <a:xfrm>
              <a:off x="11201999" y="6575744"/>
              <a:ext cx="136325" cy="136141"/>
            </a:xfrm>
            <a:custGeom>
              <a:avLst/>
              <a:gdLst>
                <a:gd name="T0" fmla="*/ 1260 w 5938"/>
                <a:gd name="T1" fmla="*/ 1207 h 5931"/>
                <a:gd name="T2" fmla="*/ 1208 w 5938"/>
                <a:gd name="T3" fmla="*/ 1259 h 5931"/>
                <a:gd name="T4" fmla="*/ 1327 w 5938"/>
                <a:gd name="T5" fmla="*/ 1963 h 5931"/>
                <a:gd name="T6" fmla="*/ 1614 w 5938"/>
                <a:gd name="T7" fmla="*/ 1903 h 5931"/>
                <a:gd name="T8" fmla="*/ 1814 w 5938"/>
                <a:gd name="T9" fmla="*/ 1763 h 5931"/>
                <a:gd name="T10" fmla="*/ 1944 w 5938"/>
                <a:gd name="T11" fmla="*/ 1748 h 5931"/>
                <a:gd name="T12" fmla="*/ 2040 w 5938"/>
                <a:gd name="T13" fmla="*/ 1844 h 5931"/>
                <a:gd name="T14" fmla="*/ 2025 w 5938"/>
                <a:gd name="T15" fmla="*/ 1975 h 5931"/>
                <a:gd name="T16" fmla="*/ 1783 w 5938"/>
                <a:gd name="T17" fmla="*/ 2163 h 5931"/>
                <a:gd name="T18" fmla="*/ 1430 w 5938"/>
                <a:gd name="T19" fmla="*/ 2264 h 5931"/>
                <a:gd name="T20" fmla="*/ 1141 w 5938"/>
                <a:gd name="T21" fmla="*/ 2251 h 5931"/>
                <a:gd name="T22" fmla="*/ 1128 w 5938"/>
                <a:gd name="T23" fmla="*/ 3090 h 5931"/>
                <a:gd name="T24" fmla="*/ 3547 w 5938"/>
                <a:gd name="T25" fmla="*/ 5529 h 5931"/>
                <a:gd name="T26" fmla="*/ 3767 w 5938"/>
                <a:gd name="T27" fmla="*/ 5621 h 5931"/>
                <a:gd name="T28" fmla="*/ 4007 w 5938"/>
                <a:gd name="T29" fmla="*/ 5588 h 5931"/>
                <a:gd name="T30" fmla="*/ 5494 w 5938"/>
                <a:gd name="T31" fmla="*/ 4152 h 5931"/>
                <a:gd name="T32" fmla="*/ 5614 w 5938"/>
                <a:gd name="T33" fmla="*/ 3945 h 5931"/>
                <a:gd name="T34" fmla="*/ 5614 w 5938"/>
                <a:gd name="T35" fmla="*/ 3703 h 5931"/>
                <a:gd name="T36" fmla="*/ 5494 w 5938"/>
                <a:gd name="T37" fmla="*/ 3496 h 5931"/>
                <a:gd name="T38" fmla="*/ 3056 w 5938"/>
                <a:gd name="T39" fmla="*/ 1111 h 5931"/>
                <a:gd name="T40" fmla="*/ 1038 w 5938"/>
                <a:gd name="T41" fmla="*/ 4 h 5931"/>
                <a:gd name="T42" fmla="*/ 1424 w 5938"/>
                <a:gd name="T43" fmla="*/ 101 h 5931"/>
                <a:gd name="T44" fmla="*/ 1787 w 5938"/>
                <a:gd name="T45" fmla="*/ 327 h 5931"/>
                <a:gd name="T46" fmla="*/ 1913 w 5938"/>
                <a:gd name="T47" fmla="*/ 495 h 5931"/>
                <a:gd name="T48" fmla="*/ 1870 w 5938"/>
                <a:gd name="T49" fmla="*/ 621 h 5931"/>
                <a:gd name="T50" fmla="*/ 1744 w 5938"/>
                <a:gd name="T51" fmla="*/ 664 h 5931"/>
                <a:gd name="T52" fmla="*/ 1581 w 5938"/>
                <a:gd name="T53" fmla="*/ 556 h 5931"/>
                <a:gd name="T54" fmla="*/ 1278 w 5938"/>
                <a:gd name="T55" fmla="*/ 372 h 5931"/>
                <a:gd name="T56" fmla="*/ 962 w 5938"/>
                <a:gd name="T57" fmla="*/ 305 h 5931"/>
                <a:gd name="T58" fmla="*/ 668 w 5938"/>
                <a:gd name="T59" fmla="*/ 359 h 5931"/>
                <a:gd name="T60" fmla="*/ 441 w 5938"/>
                <a:gd name="T61" fmla="*/ 534 h 5931"/>
                <a:gd name="T62" fmla="*/ 325 w 5938"/>
                <a:gd name="T63" fmla="*/ 790 h 5931"/>
                <a:gd name="T64" fmla="*/ 329 w 5938"/>
                <a:gd name="T65" fmla="*/ 1115 h 5931"/>
                <a:gd name="T66" fmla="*/ 489 w 5938"/>
                <a:gd name="T67" fmla="*/ 1481 h 5931"/>
                <a:gd name="T68" fmla="*/ 780 w 5938"/>
                <a:gd name="T69" fmla="*/ 1775 h 5931"/>
                <a:gd name="T70" fmla="*/ 930 w 5938"/>
                <a:gd name="T71" fmla="*/ 1122 h 5931"/>
                <a:gd name="T72" fmla="*/ 1076 w 5938"/>
                <a:gd name="T73" fmla="*/ 951 h 5931"/>
                <a:gd name="T74" fmla="*/ 2908 w 5938"/>
                <a:gd name="T75" fmla="*/ 789 h 5931"/>
                <a:gd name="T76" fmla="*/ 3164 w 5938"/>
                <a:gd name="T77" fmla="*/ 823 h 5931"/>
                <a:gd name="T78" fmla="*/ 3406 w 5938"/>
                <a:gd name="T79" fmla="*/ 976 h 5931"/>
                <a:gd name="T80" fmla="*/ 5861 w 5938"/>
                <a:gd name="T81" fmla="*/ 3490 h 5931"/>
                <a:gd name="T82" fmla="*/ 5938 w 5938"/>
                <a:gd name="T83" fmla="*/ 3826 h 5931"/>
                <a:gd name="T84" fmla="*/ 5863 w 5938"/>
                <a:gd name="T85" fmla="*/ 4160 h 5931"/>
                <a:gd name="T86" fmla="*/ 4377 w 5938"/>
                <a:gd name="T87" fmla="*/ 5705 h 5931"/>
                <a:gd name="T88" fmla="*/ 4087 w 5938"/>
                <a:gd name="T89" fmla="*/ 5887 h 5931"/>
                <a:gd name="T90" fmla="*/ 3744 w 5938"/>
                <a:gd name="T91" fmla="*/ 5925 h 5931"/>
                <a:gd name="T92" fmla="*/ 3422 w 5938"/>
                <a:gd name="T93" fmla="*/ 5814 h 5931"/>
                <a:gd name="T94" fmla="*/ 928 w 5938"/>
                <a:gd name="T95" fmla="*/ 3343 h 5931"/>
                <a:gd name="T96" fmla="*/ 800 w 5938"/>
                <a:gd name="T97" fmla="*/ 3059 h 5931"/>
                <a:gd name="T98" fmla="*/ 747 w 5938"/>
                <a:gd name="T99" fmla="*/ 2116 h 5931"/>
                <a:gd name="T100" fmla="*/ 406 w 5938"/>
                <a:gd name="T101" fmla="*/ 1864 h 5931"/>
                <a:gd name="T102" fmla="*/ 132 w 5938"/>
                <a:gd name="T103" fmla="*/ 1483 h 5931"/>
                <a:gd name="T104" fmla="*/ 7 w 5938"/>
                <a:gd name="T105" fmla="*/ 1052 h 5931"/>
                <a:gd name="T106" fmla="*/ 38 w 5938"/>
                <a:gd name="T107" fmla="*/ 662 h 5931"/>
                <a:gd name="T108" fmla="*/ 206 w 5938"/>
                <a:gd name="T109" fmla="*/ 336 h 5931"/>
                <a:gd name="T110" fmla="*/ 493 w 5938"/>
                <a:gd name="T111" fmla="*/ 103 h 5931"/>
                <a:gd name="T112" fmla="*/ 849 w 5938"/>
                <a:gd name="T113" fmla="*/ 4 h 5931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938" h="5931">
                  <a:moveTo>
                    <a:pt x="2949" y="1095"/>
                  </a:moveTo>
                  <a:lnTo>
                    <a:pt x="2939" y="1095"/>
                  </a:lnTo>
                  <a:lnTo>
                    <a:pt x="2928" y="1097"/>
                  </a:lnTo>
                  <a:lnTo>
                    <a:pt x="1260" y="1207"/>
                  </a:lnTo>
                  <a:lnTo>
                    <a:pt x="1240" y="1212"/>
                  </a:lnTo>
                  <a:lnTo>
                    <a:pt x="1224" y="1223"/>
                  </a:lnTo>
                  <a:lnTo>
                    <a:pt x="1213" y="1240"/>
                  </a:lnTo>
                  <a:lnTo>
                    <a:pt x="1208" y="1259"/>
                  </a:lnTo>
                  <a:lnTo>
                    <a:pt x="1163" y="1945"/>
                  </a:lnTo>
                  <a:lnTo>
                    <a:pt x="1204" y="1952"/>
                  </a:lnTo>
                  <a:lnTo>
                    <a:pt x="1247" y="1957"/>
                  </a:lnTo>
                  <a:lnTo>
                    <a:pt x="1327" y="1963"/>
                  </a:lnTo>
                  <a:lnTo>
                    <a:pt x="1404" y="1959"/>
                  </a:lnTo>
                  <a:lnTo>
                    <a:pt x="1477" y="1948"/>
                  </a:lnTo>
                  <a:lnTo>
                    <a:pt x="1547" y="1930"/>
                  </a:lnTo>
                  <a:lnTo>
                    <a:pt x="1614" y="1903"/>
                  </a:lnTo>
                  <a:lnTo>
                    <a:pt x="1675" y="1871"/>
                  </a:lnTo>
                  <a:lnTo>
                    <a:pt x="1733" y="1831"/>
                  </a:lnTo>
                  <a:lnTo>
                    <a:pt x="1785" y="1784"/>
                  </a:lnTo>
                  <a:lnTo>
                    <a:pt x="1814" y="1763"/>
                  </a:lnTo>
                  <a:lnTo>
                    <a:pt x="1845" y="1748"/>
                  </a:lnTo>
                  <a:lnTo>
                    <a:pt x="1877" y="1741"/>
                  </a:lnTo>
                  <a:lnTo>
                    <a:pt x="1912" y="1741"/>
                  </a:lnTo>
                  <a:lnTo>
                    <a:pt x="1944" y="1748"/>
                  </a:lnTo>
                  <a:lnTo>
                    <a:pt x="1977" y="1763"/>
                  </a:lnTo>
                  <a:lnTo>
                    <a:pt x="2004" y="1784"/>
                  </a:lnTo>
                  <a:lnTo>
                    <a:pt x="2025" y="1813"/>
                  </a:lnTo>
                  <a:lnTo>
                    <a:pt x="2040" y="1844"/>
                  </a:lnTo>
                  <a:lnTo>
                    <a:pt x="2049" y="1876"/>
                  </a:lnTo>
                  <a:lnTo>
                    <a:pt x="2049" y="1910"/>
                  </a:lnTo>
                  <a:lnTo>
                    <a:pt x="2040" y="1943"/>
                  </a:lnTo>
                  <a:lnTo>
                    <a:pt x="2025" y="1975"/>
                  </a:lnTo>
                  <a:lnTo>
                    <a:pt x="2004" y="2002"/>
                  </a:lnTo>
                  <a:lnTo>
                    <a:pt x="1935" y="2064"/>
                  </a:lnTo>
                  <a:lnTo>
                    <a:pt x="1863" y="2118"/>
                  </a:lnTo>
                  <a:lnTo>
                    <a:pt x="1783" y="2163"/>
                  </a:lnTo>
                  <a:lnTo>
                    <a:pt x="1700" y="2201"/>
                  </a:lnTo>
                  <a:lnTo>
                    <a:pt x="1614" y="2230"/>
                  </a:lnTo>
                  <a:lnTo>
                    <a:pt x="1524" y="2251"/>
                  </a:lnTo>
                  <a:lnTo>
                    <a:pt x="1430" y="2264"/>
                  </a:lnTo>
                  <a:lnTo>
                    <a:pt x="1332" y="2269"/>
                  </a:lnTo>
                  <a:lnTo>
                    <a:pt x="1276" y="2268"/>
                  </a:lnTo>
                  <a:lnTo>
                    <a:pt x="1219" y="2262"/>
                  </a:lnTo>
                  <a:lnTo>
                    <a:pt x="1141" y="2251"/>
                  </a:lnTo>
                  <a:lnTo>
                    <a:pt x="1098" y="2922"/>
                  </a:lnTo>
                  <a:lnTo>
                    <a:pt x="1098" y="2980"/>
                  </a:lnTo>
                  <a:lnTo>
                    <a:pt x="1108" y="3038"/>
                  </a:lnTo>
                  <a:lnTo>
                    <a:pt x="1128" y="3090"/>
                  </a:lnTo>
                  <a:lnTo>
                    <a:pt x="1157" y="3141"/>
                  </a:lnTo>
                  <a:lnTo>
                    <a:pt x="1195" y="3184"/>
                  </a:lnTo>
                  <a:lnTo>
                    <a:pt x="3502" y="5489"/>
                  </a:lnTo>
                  <a:lnTo>
                    <a:pt x="3547" y="5529"/>
                  </a:lnTo>
                  <a:lnTo>
                    <a:pt x="3597" y="5563"/>
                  </a:lnTo>
                  <a:lnTo>
                    <a:pt x="3652" y="5588"/>
                  </a:lnTo>
                  <a:lnTo>
                    <a:pt x="3708" y="5608"/>
                  </a:lnTo>
                  <a:lnTo>
                    <a:pt x="3767" y="5621"/>
                  </a:lnTo>
                  <a:lnTo>
                    <a:pt x="3828" y="5624"/>
                  </a:lnTo>
                  <a:lnTo>
                    <a:pt x="3890" y="5621"/>
                  </a:lnTo>
                  <a:lnTo>
                    <a:pt x="3949" y="5608"/>
                  </a:lnTo>
                  <a:lnTo>
                    <a:pt x="4007" y="5588"/>
                  </a:lnTo>
                  <a:lnTo>
                    <a:pt x="4061" y="5563"/>
                  </a:lnTo>
                  <a:lnTo>
                    <a:pt x="4112" y="5529"/>
                  </a:lnTo>
                  <a:lnTo>
                    <a:pt x="4157" y="5489"/>
                  </a:lnTo>
                  <a:lnTo>
                    <a:pt x="5494" y="4152"/>
                  </a:lnTo>
                  <a:lnTo>
                    <a:pt x="5534" y="4105"/>
                  </a:lnTo>
                  <a:lnTo>
                    <a:pt x="5568" y="4055"/>
                  </a:lnTo>
                  <a:lnTo>
                    <a:pt x="5595" y="4003"/>
                  </a:lnTo>
                  <a:lnTo>
                    <a:pt x="5614" y="3945"/>
                  </a:lnTo>
                  <a:lnTo>
                    <a:pt x="5626" y="3885"/>
                  </a:lnTo>
                  <a:lnTo>
                    <a:pt x="5630" y="3824"/>
                  </a:lnTo>
                  <a:lnTo>
                    <a:pt x="5626" y="3763"/>
                  </a:lnTo>
                  <a:lnTo>
                    <a:pt x="5614" y="3703"/>
                  </a:lnTo>
                  <a:lnTo>
                    <a:pt x="5595" y="3646"/>
                  </a:lnTo>
                  <a:lnTo>
                    <a:pt x="5568" y="3593"/>
                  </a:lnTo>
                  <a:lnTo>
                    <a:pt x="5534" y="3543"/>
                  </a:lnTo>
                  <a:lnTo>
                    <a:pt x="5494" y="3496"/>
                  </a:lnTo>
                  <a:lnTo>
                    <a:pt x="3189" y="1194"/>
                  </a:lnTo>
                  <a:lnTo>
                    <a:pt x="3150" y="1160"/>
                  </a:lnTo>
                  <a:lnTo>
                    <a:pt x="3105" y="1131"/>
                  </a:lnTo>
                  <a:lnTo>
                    <a:pt x="3056" y="1111"/>
                  </a:lnTo>
                  <a:lnTo>
                    <a:pt x="3004" y="1099"/>
                  </a:lnTo>
                  <a:lnTo>
                    <a:pt x="2949" y="1095"/>
                  </a:lnTo>
                  <a:close/>
                  <a:moveTo>
                    <a:pt x="942" y="0"/>
                  </a:moveTo>
                  <a:lnTo>
                    <a:pt x="1038" y="4"/>
                  </a:lnTo>
                  <a:lnTo>
                    <a:pt x="1135" y="17"/>
                  </a:lnTo>
                  <a:lnTo>
                    <a:pt x="1233" y="36"/>
                  </a:lnTo>
                  <a:lnTo>
                    <a:pt x="1329" y="65"/>
                  </a:lnTo>
                  <a:lnTo>
                    <a:pt x="1424" y="101"/>
                  </a:lnTo>
                  <a:lnTo>
                    <a:pt x="1520" y="147"/>
                  </a:lnTo>
                  <a:lnTo>
                    <a:pt x="1612" y="199"/>
                  </a:lnTo>
                  <a:lnTo>
                    <a:pt x="1700" y="258"/>
                  </a:lnTo>
                  <a:lnTo>
                    <a:pt x="1787" y="327"/>
                  </a:lnTo>
                  <a:lnTo>
                    <a:pt x="1870" y="403"/>
                  </a:lnTo>
                  <a:lnTo>
                    <a:pt x="1892" y="430"/>
                  </a:lnTo>
                  <a:lnTo>
                    <a:pt x="1906" y="462"/>
                  </a:lnTo>
                  <a:lnTo>
                    <a:pt x="1913" y="495"/>
                  </a:lnTo>
                  <a:lnTo>
                    <a:pt x="1913" y="529"/>
                  </a:lnTo>
                  <a:lnTo>
                    <a:pt x="1906" y="561"/>
                  </a:lnTo>
                  <a:lnTo>
                    <a:pt x="1892" y="592"/>
                  </a:lnTo>
                  <a:lnTo>
                    <a:pt x="1870" y="621"/>
                  </a:lnTo>
                  <a:lnTo>
                    <a:pt x="1841" y="643"/>
                  </a:lnTo>
                  <a:lnTo>
                    <a:pt x="1811" y="657"/>
                  </a:lnTo>
                  <a:lnTo>
                    <a:pt x="1778" y="664"/>
                  </a:lnTo>
                  <a:lnTo>
                    <a:pt x="1744" y="664"/>
                  </a:lnTo>
                  <a:lnTo>
                    <a:pt x="1711" y="657"/>
                  </a:lnTo>
                  <a:lnTo>
                    <a:pt x="1679" y="643"/>
                  </a:lnTo>
                  <a:lnTo>
                    <a:pt x="1652" y="621"/>
                  </a:lnTo>
                  <a:lnTo>
                    <a:pt x="1581" y="556"/>
                  </a:lnTo>
                  <a:lnTo>
                    <a:pt x="1509" y="500"/>
                  </a:lnTo>
                  <a:lnTo>
                    <a:pt x="1435" y="450"/>
                  </a:lnTo>
                  <a:lnTo>
                    <a:pt x="1357" y="408"/>
                  </a:lnTo>
                  <a:lnTo>
                    <a:pt x="1278" y="372"/>
                  </a:lnTo>
                  <a:lnTo>
                    <a:pt x="1199" y="345"/>
                  </a:lnTo>
                  <a:lnTo>
                    <a:pt x="1119" y="323"/>
                  </a:lnTo>
                  <a:lnTo>
                    <a:pt x="1040" y="311"/>
                  </a:lnTo>
                  <a:lnTo>
                    <a:pt x="962" y="305"/>
                  </a:lnTo>
                  <a:lnTo>
                    <a:pt x="885" y="307"/>
                  </a:lnTo>
                  <a:lnTo>
                    <a:pt x="811" y="316"/>
                  </a:lnTo>
                  <a:lnTo>
                    <a:pt x="738" y="334"/>
                  </a:lnTo>
                  <a:lnTo>
                    <a:pt x="668" y="359"/>
                  </a:lnTo>
                  <a:lnTo>
                    <a:pt x="603" y="392"/>
                  </a:lnTo>
                  <a:lnTo>
                    <a:pt x="543" y="433"/>
                  </a:lnTo>
                  <a:lnTo>
                    <a:pt x="488" y="482"/>
                  </a:lnTo>
                  <a:lnTo>
                    <a:pt x="441" y="534"/>
                  </a:lnTo>
                  <a:lnTo>
                    <a:pt x="401" y="592"/>
                  </a:lnTo>
                  <a:lnTo>
                    <a:pt x="368" y="655"/>
                  </a:lnTo>
                  <a:lnTo>
                    <a:pt x="343" y="720"/>
                  </a:lnTo>
                  <a:lnTo>
                    <a:pt x="325" y="790"/>
                  </a:lnTo>
                  <a:lnTo>
                    <a:pt x="312" y="864"/>
                  </a:lnTo>
                  <a:lnTo>
                    <a:pt x="311" y="940"/>
                  </a:lnTo>
                  <a:lnTo>
                    <a:pt x="314" y="1019"/>
                  </a:lnTo>
                  <a:lnTo>
                    <a:pt x="329" y="1115"/>
                  </a:lnTo>
                  <a:lnTo>
                    <a:pt x="354" y="1211"/>
                  </a:lnTo>
                  <a:lnTo>
                    <a:pt x="390" y="1304"/>
                  </a:lnTo>
                  <a:lnTo>
                    <a:pt x="435" y="1395"/>
                  </a:lnTo>
                  <a:lnTo>
                    <a:pt x="489" y="1481"/>
                  </a:lnTo>
                  <a:lnTo>
                    <a:pt x="553" y="1566"/>
                  </a:lnTo>
                  <a:lnTo>
                    <a:pt x="625" y="1644"/>
                  </a:lnTo>
                  <a:lnTo>
                    <a:pt x="701" y="1714"/>
                  </a:lnTo>
                  <a:lnTo>
                    <a:pt x="780" y="1775"/>
                  </a:lnTo>
                  <a:lnTo>
                    <a:pt x="863" y="1827"/>
                  </a:lnTo>
                  <a:lnTo>
                    <a:pt x="903" y="1236"/>
                  </a:lnTo>
                  <a:lnTo>
                    <a:pt x="912" y="1176"/>
                  </a:lnTo>
                  <a:lnTo>
                    <a:pt x="930" y="1122"/>
                  </a:lnTo>
                  <a:lnTo>
                    <a:pt x="957" y="1070"/>
                  </a:lnTo>
                  <a:lnTo>
                    <a:pt x="989" y="1025"/>
                  </a:lnTo>
                  <a:lnTo>
                    <a:pt x="1031" y="983"/>
                  </a:lnTo>
                  <a:lnTo>
                    <a:pt x="1076" y="951"/>
                  </a:lnTo>
                  <a:lnTo>
                    <a:pt x="1128" y="924"/>
                  </a:lnTo>
                  <a:lnTo>
                    <a:pt x="1182" y="908"/>
                  </a:lnTo>
                  <a:lnTo>
                    <a:pt x="1242" y="899"/>
                  </a:lnTo>
                  <a:lnTo>
                    <a:pt x="2908" y="789"/>
                  </a:lnTo>
                  <a:lnTo>
                    <a:pt x="2949" y="787"/>
                  </a:lnTo>
                  <a:lnTo>
                    <a:pt x="3023" y="790"/>
                  </a:lnTo>
                  <a:lnTo>
                    <a:pt x="3094" y="803"/>
                  </a:lnTo>
                  <a:lnTo>
                    <a:pt x="3164" y="823"/>
                  </a:lnTo>
                  <a:lnTo>
                    <a:pt x="3229" y="850"/>
                  </a:lnTo>
                  <a:lnTo>
                    <a:pt x="3292" y="886"/>
                  </a:lnTo>
                  <a:lnTo>
                    <a:pt x="3352" y="927"/>
                  </a:lnTo>
                  <a:lnTo>
                    <a:pt x="3406" y="976"/>
                  </a:lnTo>
                  <a:lnTo>
                    <a:pt x="5711" y="3279"/>
                  </a:lnTo>
                  <a:lnTo>
                    <a:pt x="5769" y="3344"/>
                  </a:lnTo>
                  <a:lnTo>
                    <a:pt x="5819" y="3415"/>
                  </a:lnTo>
                  <a:lnTo>
                    <a:pt x="5861" y="3490"/>
                  </a:lnTo>
                  <a:lnTo>
                    <a:pt x="5895" y="3570"/>
                  </a:lnTo>
                  <a:lnTo>
                    <a:pt x="5919" y="3653"/>
                  </a:lnTo>
                  <a:lnTo>
                    <a:pt x="5933" y="3738"/>
                  </a:lnTo>
                  <a:lnTo>
                    <a:pt x="5938" y="3826"/>
                  </a:lnTo>
                  <a:lnTo>
                    <a:pt x="5935" y="3912"/>
                  </a:lnTo>
                  <a:lnTo>
                    <a:pt x="5920" y="3997"/>
                  </a:lnTo>
                  <a:lnTo>
                    <a:pt x="5895" y="4080"/>
                  </a:lnTo>
                  <a:lnTo>
                    <a:pt x="5863" y="4160"/>
                  </a:lnTo>
                  <a:lnTo>
                    <a:pt x="5821" y="4235"/>
                  </a:lnTo>
                  <a:lnTo>
                    <a:pt x="5772" y="4306"/>
                  </a:lnTo>
                  <a:lnTo>
                    <a:pt x="5713" y="4371"/>
                  </a:lnTo>
                  <a:lnTo>
                    <a:pt x="4377" y="5705"/>
                  </a:lnTo>
                  <a:lnTo>
                    <a:pt x="4312" y="5763"/>
                  </a:lnTo>
                  <a:lnTo>
                    <a:pt x="4242" y="5814"/>
                  </a:lnTo>
                  <a:lnTo>
                    <a:pt x="4166" y="5855"/>
                  </a:lnTo>
                  <a:lnTo>
                    <a:pt x="4087" y="5887"/>
                  </a:lnTo>
                  <a:lnTo>
                    <a:pt x="4004" y="5911"/>
                  </a:lnTo>
                  <a:lnTo>
                    <a:pt x="3919" y="5925"/>
                  </a:lnTo>
                  <a:lnTo>
                    <a:pt x="3832" y="5931"/>
                  </a:lnTo>
                  <a:lnTo>
                    <a:pt x="3744" y="5925"/>
                  </a:lnTo>
                  <a:lnTo>
                    <a:pt x="3659" y="5913"/>
                  </a:lnTo>
                  <a:lnTo>
                    <a:pt x="3576" y="5887"/>
                  </a:lnTo>
                  <a:lnTo>
                    <a:pt x="3496" y="5855"/>
                  </a:lnTo>
                  <a:lnTo>
                    <a:pt x="3422" y="5814"/>
                  </a:lnTo>
                  <a:lnTo>
                    <a:pt x="3352" y="5765"/>
                  </a:lnTo>
                  <a:lnTo>
                    <a:pt x="3285" y="5705"/>
                  </a:lnTo>
                  <a:lnTo>
                    <a:pt x="980" y="3402"/>
                  </a:lnTo>
                  <a:lnTo>
                    <a:pt x="928" y="3343"/>
                  </a:lnTo>
                  <a:lnTo>
                    <a:pt x="883" y="3278"/>
                  </a:lnTo>
                  <a:lnTo>
                    <a:pt x="847" y="3209"/>
                  </a:lnTo>
                  <a:lnTo>
                    <a:pt x="820" y="3135"/>
                  </a:lnTo>
                  <a:lnTo>
                    <a:pt x="800" y="3059"/>
                  </a:lnTo>
                  <a:lnTo>
                    <a:pt x="791" y="2982"/>
                  </a:lnTo>
                  <a:lnTo>
                    <a:pt x="793" y="2902"/>
                  </a:lnTo>
                  <a:lnTo>
                    <a:pt x="841" y="2161"/>
                  </a:lnTo>
                  <a:lnTo>
                    <a:pt x="747" y="2116"/>
                  </a:lnTo>
                  <a:lnTo>
                    <a:pt x="657" y="2064"/>
                  </a:lnTo>
                  <a:lnTo>
                    <a:pt x="569" y="2004"/>
                  </a:lnTo>
                  <a:lnTo>
                    <a:pt x="486" y="1938"/>
                  </a:lnTo>
                  <a:lnTo>
                    <a:pt x="406" y="1864"/>
                  </a:lnTo>
                  <a:lnTo>
                    <a:pt x="325" y="1775"/>
                  </a:lnTo>
                  <a:lnTo>
                    <a:pt x="251" y="1681"/>
                  </a:lnTo>
                  <a:lnTo>
                    <a:pt x="188" y="1584"/>
                  </a:lnTo>
                  <a:lnTo>
                    <a:pt x="132" y="1483"/>
                  </a:lnTo>
                  <a:lnTo>
                    <a:pt x="87" y="1378"/>
                  </a:lnTo>
                  <a:lnTo>
                    <a:pt x="49" y="1272"/>
                  </a:lnTo>
                  <a:lnTo>
                    <a:pt x="24" y="1162"/>
                  </a:lnTo>
                  <a:lnTo>
                    <a:pt x="7" y="1052"/>
                  </a:lnTo>
                  <a:lnTo>
                    <a:pt x="0" y="949"/>
                  </a:lnTo>
                  <a:lnTo>
                    <a:pt x="4" y="852"/>
                  </a:lnTo>
                  <a:lnTo>
                    <a:pt x="16" y="754"/>
                  </a:lnTo>
                  <a:lnTo>
                    <a:pt x="38" y="662"/>
                  </a:lnTo>
                  <a:lnTo>
                    <a:pt x="67" y="574"/>
                  </a:lnTo>
                  <a:lnTo>
                    <a:pt x="105" y="489"/>
                  </a:lnTo>
                  <a:lnTo>
                    <a:pt x="152" y="410"/>
                  </a:lnTo>
                  <a:lnTo>
                    <a:pt x="206" y="336"/>
                  </a:lnTo>
                  <a:lnTo>
                    <a:pt x="267" y="266"/>
                  </a:lnTo>
                  <a:lnTo>
                    <a:pt x="338" y="202"/>
                  </a:lnTo>
                  <a:lnTo>
                    <a:pt x="414" y="148"/>
                  </a:lnTo>
                  <a:lnTo>
                    <a:pt x="493" y="103"/>
                  </a:lnTo>
                  <a:lnTo>
                    <a:pt x="578" y="65"/>
                  </a:lnTo>
                  <a:lnTo>
                    <a:pt x="664" y="36"/>
                  </a:lnTo>
                  <a:lnTo>
                    <a:pt x="755" y="17"/>
                  </a:lnTo>
                  <a:lnTo>
                    <a:pt x="849" y="4"/>
                  </a:lnTo>
                  <a:lnTo>
                    <a:pt x="942" y="0"/>
                  </a:lnTo>
                  <a:close/>
                </a:path>
              </a:pathLst>
            </a:custGeom>
            <a:solidFill>
              <a:srgbClr val="474a9b">
                <a:alpha val="23000"/>
              </a:srgbClr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298" name="Group 32"/>
            <p:cNvGrpSpPr>
              <a:grpSpLocks noChangeAspect="1"/>
            </p:cNvGrpSpPr>
            <p:nvPr/>
          </p:nvGrpSpPr>
          <p:grpSpPr>
            <a:xfrm rot="0">
              <a:off x="9904412" y="6576768"/>
              <a:ext cx="129848" cy="134610"/>
              <a:chOff x="1860" y="113"/>
              <a:chExt cx="3954" cy="4099"/>
            </a:xfrm>
            <a:solidFill>
              <a:srgbClr val="474a9b">
                <a:alpha val="23000"/>
              </a:srgbClr>
            </a:solidFill>
          </p:grpSpPr>
          <p:sp>
            <p:nvSpPr>
              <p:cNvPr id="299" name="Freeform 34"/>
              <p:cNvSpPr/>
              <p:nvPr/>
            </p:nvSpPr>
            <p:spPr>
              <a:xfrm>
                <a:off x="2619" y="2497"/>
                <a:ext cx="363" cy="188"/>
              </a:xfrm>
              <a:custGeom>
                <a:avLst/>
                <a:gdLst>
                  <a:gd name="T0" fmla="*/ 67 w 363"/>
                  <a:gd name="T1" fmla="*/ 0 h 188"/>
                  <a:gd name="T2" fmla="*/ 84 w 363"/>
                  <a:gd name="T3" fmla="*/ 0 h 188"/>
                  <a:gd name="T4" fmla="*/ 306 w 363"/>
                  <a:gd name="T5" fmla="*/ 49 h 188"/>
                  <a:gd name="T6" fmla="*/ 323 w 363"/>
                  <a:gd name="T7" fmla="*/ 55 h 188"/>
                  <a:gd name="T8" fmla="*/ 338 w 363"/>
                  <a:gd name="T9" fmla="*/ 66 h 188"/>
                  <a:gd name="T10" fmla="*/ 349 w 363"/>
                  <a:gd name="T11" fmla="*/ 80 h 188"/>
                  <a:gd name="T12" fmla="*/ 358 w 363"/>
                  <a:gd name="T13" fmla="*/ 97 h 188"/>
                  <a:gd name="T14" fmla="*/ 363 w 363"/>
                  <a:gd name="T15" fmla="*/ 114 h 188"/>
                  <a:gd name="T16" fmla="*/ 362 w 363"/>
                  <a:gd name="T17" fmla="*/ 132 h 188"/>
                  <a:gd name="T18" fmla="*/ 355 w 363"/>
                  <a:gd name="T19" fmla="*/ 152 h 188"/>
                  <a:gd name="T20" fmla="*/ 344 w 363"/>
                  <a:gd name="T21" fmla="*/ 167 h 188"/>
                  <a:gd name="T22" fmla="*/ 329 w 363"/>
                  <a:gd name="T23" fmla="*/ 178 h 188"/>
                  <a:gd name="T24" fmla="*/ 312 w 363"/>
                  <a:gd name="T25" fmla="*/ 185 h 188"/>
                  <a:gd name="T26" fmla="*/ 292 w 363"/>
                  <a:gd name="T27" fmla="*/ 188 h 188"/>
                  <a:gd name="T28" fmla="*/ 288 w 363"/>
                  <a:gd name="T29" fmla="*/ 188 h 188"/>
                  <a:gd name="T30" fmla="*/ 287 w 363"/>
                  <a:gd name="T31" fmla="*/ 188 h 188"/>
                  <a:gd name="T32" fmla="*/ 284 w 363"/>
                  <a:gd name="T33" fmla="*/ 188 h 188"/>
                  <a:gd name="T34" fmla="*/ 282 w 363"/>
                  <a:gd name="T35" fmla="*/ 188 h 188"/>
                  <a:gd name="T36" fmla="*/ 278 w 363"/>
                  <a:gd name="T37" fmla="*/ 188 h 188"/>
                  <a:gd name="T38" fmla="*/ 56 w 363"/>
                  <a:gd name="T39" fmla="*/ 139 h 188"/>
                  <a:gd name="T40" fmla="*/ 39 w 363"/>
                  <a:gd name="T41" fmla="*/ 133 h 188"/>
                  <a:gd name="T42" fmla="*/ 25 w 363"/>
                  <a:gd name="T43" fmla="*/ 122 h 188"/>
                  <a:gd name="T44" fmla="*/ 13 w 363"/>
                  <a:gd name="T45" fmla="*/ 108 h 188"/>
                  <a:gd name="T46" fmla="*/ 5 w 363"/>
                  <a:gd name="T47" fmla="*/ 91 h 188"/>
                  <a:gd name="T48" fmla="*/ 0 w 363"/>
                  <a:gd name="T49" fmla="*/ 73 h 188"/>
                  <a:gd name="T50" fmla="*/ 1 w 363"/>
                  <a:gd name="T51" fmla="*/ 56 h 188"/>
                  <a:gd name="T52" fmla="*/ 7 w 363"/>
                  <a:gd name="T53" fmla="*/ 39 h 188"/>
                  <a:gd name="T54" fmla="*/ 17 w 363"/>
                  <a:gd name="T55" fmla="*/ 25 h 188"/>
                  <a:gd name="T56" fmla="*/ 32 w 363"/>
                  <a:gd name="T57" fmla="*/ 12 h 188"/>
                  <a:gd name="T58" fmla="*/ 48 w 363"/>
                  <a:gd name="T59" fmla="*/ 4 h 188"/>
                  <a:gd name="T60" fmla="*/ 67 w 363"/>
                  <a:gd name="T61" fmla="*/ 0 h 188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63" h="188">
                    <a:moveTo>
                      <a:pt x="67" y="0"/>
                    </a:moveTo>
                    <a:lnTo>
                      <a:pt x="84" y="0"/>
                    </a:lnTo>
                    <a:lnTo>
                      <a:pt x="306" y="49"/>
                    </a:lnTo>
                    <a:lnTo>
                      <a:pt x="323" y="55"/>
                    </a:lnTo>
                    <a:lnTo>
                      <a:pt x="338" y="66"/>
                    </a:lnTo>
                    <a:lnTo>
                      <a:pt x="349" y="80"/>
                    </a:lnTo>
                    <a:lnTo>
                      <a:pt x="358" y="97"/>
                    </a:lnTo>
                    <a:lnTo>
                      <a:pt x="363" y="114"/>
                    </a:lnTo>
                    <a:lnTo>
                      <a:pt x="362" y="132"/>
                    </a:lnTo>
                    <a:lnTo>
                      <a:pt x="355" y="152"/>
                    </a:lnTo>
                    <a:lnTo>
                      <a:pt x="344" y="167"/>
                    </a:lnTo>
                    <a:lnTo>
                      <a:pt x="329" y="178"/>
                    </a:lnTo>
                    <a:lnTo>
                      <a:pt x="312" y="185"/>
                    </a:lnTo>
                    <a:lnTo>
                      <a:pt x="292" y="188"/>
                    </a:lnTo>
                    <a:lnTo>
                      <a:pt x="288" y="188"/>
                    </a:lnTo>
                    <a:lnTo>
                      <a:pt x="287" y="188"/>
                    </a:lnTo>
                    <a:lnTo>
                      <a:pt x="284" y="188"/>
                    </a:lnTo>
                    <a:lnTo>
                      <a:pt x="282" y="188"/>
                    </a:lnTo>
                    <a:lnTo>
                      <a:pt x="278" y="188"/>
                    </a:lnTo>
                    <a:lnTo>
                      <a:pt x="56" y="139"/>
                    </a:lnTo>
                    <a:lnTo>
                      <a:pt x="39" y="133"/>
                    </a:lnTo>
                    <a:lnTo>
                      <a:pt x="25" y="122"/>
                    </a:lnTo>
                    <a:lnTo>
                      <a:pt x="13" y="108"/>
                    </a:lnTo>
                    <a:lnTo>
                      <a:pt x="5" y="91"/>
                    </a:lnTo>
                    <a:lnTo>
                      <a:pt x="0" y="73"/>
                    </a:lnTo>
                    <a:lnTo>
                      <a:pt x="1" y="56"/>
                    </a:lnTo>
                    <a:lnTo>
                      <a:pt x="7" y="39"/>
                    </a:lnTo>
                    <a:lnTo>
                      <a:pt x="17" y="25"/>
                    </a:lnTo>
                    <a:lnTo>
                      <a:pt x="32" y="12"/>
                    </a:lnTo>
                    <a:lnTo>
                      <a:pt x="48" y="4"/>
                    </a:lnTo>
                    <a:lnTo>
                      <a:pt x="6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0" name="Freeform 35"/>
              <p:cNvSpPr/>
              <p:nvPr/>
            </p:nvSpPr>
            <p:spPr>
              <a:xfrm>
                <a:off x="2522" y="3121"/>
                <a:ext cx="487" cy="188"/>
              </a:xfrm>
              <a:custGeom>
                <a:avLst/>
                <a:gdLst>
                  <a:gd name="T0" fmla="*/ 56 w 487"/>
                  <a:gd name="T1" fmla="*/ 0 h 188"/>
                  <a:gd name="T2" fmla="*/ 77 w 487"/>
                  <a:gd name="T3" fmla="*/ 2 h 188"/>
                  <a:gd name="T4" fmla="*/ 431 w 487"/>
                  <a:gd name="T5" fmla="*/ 56 h 188"/>
                  <a:gd name="T6" fmla="*/ 451 w 487"/>
                  <a:gd name="T7" fmla="*/ 64 h 188"/>
                  <a:gd name="T8" fmla="*/ 467 w 487"/>
                  <a:gd name="T9" fmla="*/ 76 h 188"/>
                  <a:gd name="T10" fmla="*/ 480 w 487"/>
                  <a:gd name="T11" fmla="*/ 94 h 188"/>
                  <a:gd name="T12" fmla="*/ 487 w 487"/>
                  <a:gd name="T13" fmla="*/ 112 h 188"/>
                  <a:gd name="T14" fmla="*/ 486 w 487"/>
                  <a:gd name="T15" fmla="*/ 133 h 188"/>
                  <a:gd name="T16" fmla="*/ 485 w 487"/>
                  <a:gd name="T17" fmla="*/ 150 h 188"/>
                  <a:gd name="T18" fmla="*/ 478 w 487"/>
                  <a:gd name="T19" fmla="*/ 163 h 188"/>
                  <a:gd name="T20" fmla="*/ 469 w 487"/>
                  <a:gd name="T21" fmla="*/ 173 h 188"/>
                  <a:gd name="T22" fmla="*/ 456 w 487"/>
                  <a:gd name="T23" fmla="*/ 182 h 188"/>
                  <a:gd name="T24" fmla="*/ 441 w 487"/>
                  <a:gd name="T25" fmla="*/ 187 h 188"/>
                  <a:gd name="T26" fmla="*/ 424 w 487"/>
                  <a:gd name="T27" fmla="*/ 188 h 188"/>
                  <a:gd name="T28" fmla="*/ 420 w 487"/>
                  <a:gd name="T29" fmla="*/ 188 h 188"/>
                  <a:gd name="T30" fmla="*/ 418 w 487"/>
                  <a:gd name="T31" fmla="*/ 188 h 188"/>
                  <a:gd name="T32" fmla="*/ 416 w 487"/>
                  <a:gd name="T33" fmla="*/ 188 h 188"/>
                  <a:gd name="T34" fmla="*/ 414 w 487"/>
                  <a:gd name="T35" fmla="*/ 188 h 188"/>
                  <a:gd name="T36" fmla="*/ 410 w 487"/>
                  <a:gd name="T37" fmla="*/ 188 h 188"/>
                  <a:gd name="T38" fmla="*/ 56 w 487"/>
                  <a:gd name="T39" fmla="*/ 133 h 188"/>
                  <a:gd name="T40" fmla="*/ 36 w 487"/>
                  <a:gd name="T41" fmla="*/ 126 h 188"/>
                  <a:gd name="T42" fmla="*/ 20 w 487"/>
                  <a:gd name="T43" fmla="*/ 114 h 188"/>
                  <a:gd name="T44" fmla="*/ 7 w 487"/>
                  <a:gd name="T45" fmla="*/ 96 h 188"/>
                  <a:gd name="T46" fmla="*/ 0 w 487"/>
                  <a:gd name="T47" fmla="*/ 77 h 188"/>
                  <a:gd name="T48" fmla="*/ 1 w 487"/>
                  <a:gd name="T49" fmla="*/ 56 h 188"/>
                  <a:gd name="T50" fmla="*/ 8 w 487"/>
                  <a:gd name="T51" fmla="*/ 36 h 188"/>
                  <a:gd name="T52" fmla="*/ 21 w 487"/>
                  <a:gd name="T53" fmla="*/ 20 h 188"/>
                  <a:gd name="T54" fmla="*/ 37 w 487"/>
                  <a:gd name="T55" fmla="*/ 8 h 188"/>
                  <a:gd name="T56" fmla="*/ 56 w 487"/>
                  <a:gd name="T57" fmla="*/ 0 h 188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87" h="188">
                    <a:moveTo>
                      <a:pt x="56" y="0"/>
                    </a:moveTo>
                    <a:lnTo>
                      <a:pt x="77" y="2"/>
                    </a:lnTo>
                    <a:lnTo>
                      <a:pt x="431" y="56"/>
                    </a:lnTo>
                    <a:lnTo>
                      <a:pt x="451" y="64"/>
                    </a:lnTo>
                    <a:lnTo>
                      <a:pt x="467" y="76"/>
                    </a:lnTo>
                    <a:lnTo>
                      <a:pt x="480" y="94"/>
                    </a:lnTo>
                    <a:lnTo>
                      <a:pt x="487" y="112"/>
                    </a:lnTo>
                    <a:lnTo>
                      <a:pt x="486" y="133"/>
                    </a:lnTo>
                    <a:lnTo>
                      <a:pt x="485" y="150"/>
                    </a:lnTo>
                    <a:lnTo>
                      <a:pt x="478" y="163"/>
                    </a:lnTo>
                    <a:lnTo>
                      <a:pt x="469" y="173"/>
                    </a:lnTo>
                    <a:lnTo>
                      <a:pt x="456" y="182"/>
                    </a:lnTo>
                    <a:lnTo>
                      <a:pt x="441" y="187"/>
                    </a:lnTo>
                    <a:lnTo>
                      <a:pt x="424" y="188"/>
                    </a:lnTo>
                    <a:lnTo>
                      <a:pt x="420" y="188"/>
                    </a:lnTo>
                    <a:lnTo>
                      <a:pt x="418" y="188"/>
                    </a:lnTo>
                    <a:lnTo>
                      <a:pt x="416" y="188"/>
                    </a:lnTo>
                    <a:lnTo>
                      <a:pt x="414" y="188"/>
                    </a:lnTo>
                    <a:lnTo>
                      <a:pt x="410" y="188"/>
                    </a:lnTo>
                    <a:lnTo>
                      <a:pt x="56" y="133"/>
                    </a:lnTo>
                    <a:lnTo>
                      <a:pt x="36" y="126"/>
                    </a:lnTo>
                    <a:lnTo>
                      <a:pt x="20" y="114"/>
                    </a:lnTo>
                    <a:lnTo>
                      <a:pt x="7" y="96"/>
                    </a:lnTo>
                    <a:lnTo>
                      <a:pt x="0" y="77"/>
                    </a:lnTo>
                    <a:lnTo>
                      <a:pt x="1" y="56"/>
                    </a:lnTo>
                    <a:lnTo>
                      <a:pt x="8" y="36"/>
                    </a:lnTo>
                    <a:lnTo>
                      <a:pt x="21" y="20"/>
                    </a:lnTo>
                    <a:lnTo>
                      <a:pt x="37" y="8"/>
                    </a:lnTo>
                    <a:lnTo>
                      <a:pt x="5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1" name="Freeform 36"/>
              <p:cNvSpPr/>
              <p:nvPr/>
            </p:nvSpPr>
            <p:spPr>
              <a:xfrm>
                <a:off x="2723" y="1893"/>
                <a:ext cx="223" cy="146"/>
              </a:xfrm>
              <a:custGeom>
                <a:avLst/>
                <a:gdLst>
                  <a:gd name="T0" fmla="*/ 56 w 223"/>
                  <a:gd name="T1" fmla="*/ 0 h 146"/>
                  <a:gd name="T2" fmla="*/ 77 w 223"/>
                  <a:gd name="T3" fmla="*/ 1 h 146"/>
                  <a:gd name="T4" fmla="*/ 168 w 223"/>
                  <a:gd name="T5" fmla="*/ 15 h 146"/>
                  <a:gd name="T6" fmla="*/ 187 w 223"/>
                  <a:gd name="T7" fmla="*/ 22 h 146"/>
                  <a:gd name="T8" fmla="*/ 204 w 223"/>
                  <a:gd name="T9" fmla="*/ 34 h 146"/>
                  <a:gd name="T10" fmla="*/ 217 w 223"/>
                  <a:gd name="T11" fmla="*/ 51 h 146"/>
                  <a:gd name="T12" fmla="*/ 223 w 223"/>
                  <a:gd name="T13" fmla="*/ 71 h 146"/>
                  <a:gd name="T14" fmla="*/ 223 w 223"/>
                  <a:gd name="T15" fmla="*/ 90 h 146"/>
                  <a:gd name="T16" fmla="*/ 220 w 223"/>
                  <a:gd name="T17" fmla="*/ 107 h 146"/>
                  <a:gd name="T18" fmla="*/ 212 w 223"/>
                  <a:gd name="T19" fmla="*/ 121 h 146"/>
                  <a:gd name="T20" fmla="*/ 198 w 223"/>
                  <a:gd name="T21" fmla="*/ 134 h 146"/>
                  <a:gd name="T22" fmla="*/ 180 w 223"/>
                  <a:gd name="T23" fmla="*/ 143 h 146"/>
                  <a:gd name="T24" fmla="*/ 161 w 223"/>
                  <a:gd name="T25" fmla="*/ 146 h 146"/>
                  <a:gd name="T26" fmla="*/ 147 w 223"/>
                  <a:gd name="T27" fmla="*/ 146 h 146"/>
                  <a:gd name="T28" fmla="*/ 56 w 223"/>
                  <a:gd name="T29" fmla="*/ 133 h 146"/>
                  <a:gd name="T30" fmla="*/ 36 w 223"/>
                  <a:gd name="T31" fmla="*/ 125 h 146"/>
                  <a:gd name="T32" fmla="*/ 20 w 223"/>
                  <a:gd name="T33" fmla="*/ 113 h 146"/>
                  <a:gd name="T34" fmla="*/ 8 w 223"/>
                  <a:gd name="T35" fmla="*/ 95 h 146"/>
                  <a:gd name="T36" fmla="*/ 0 w 223"/>
                  <a:gd name="T37" fmla="*/ 77 h 146"/>
                  <a:gd name="T38" fmla="*/ 1 w 223"/>
                  <a:gd name="T39" fmla="*/ 56 h 146"/>
                  <a:gd name="T40" fmla="*/ 8 w 223"/>
                  <a:gd name="T41" fmla="*/ 36 h 146"/>
                  <a:gd name="T42" fmla="*/ 21 w 223"/>
                  <a:gd name="T43" fmla="*/ 20 h 146"/>
                  <a:gd name="T44" fmla="*/ 37 w 223"/>
                  <a:gd name="T45" fmla="*/ 7 h 146"/>
                  <a:gd name="T46" fmla="*/ 56 w 223"/>
                  <a:gd name="T47" fmla="*/ 0 h 14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23" h="146">
                    <a:moveTo>
                      <a:pt x="56" y="0"/>
                    </a:moveTo>
                    <a:lnTo>
                      <a:pt x="77" y="1"/>
                    </a:lnTo>
                    <a:lnTo>
                      <a:pt x="168" y="15"/>
                    </a:lnTo>
                    <a:lnTo>
                      <a:pt x="187" y="22"/>
                    </a:lnTo>
                    <a:lnTo>
                      <a:pt x="204" y="34"/>
                    </a:lnTo>
                    <a:lnTo>
                      <a:pt x="217" y="51"/>
                    </a:lnTo>
                    <a:lnTo>
                      <a:pt x="223" y="71"/>
                    </a:lnTo>
                    <a:lnTo>
                      <a:pt x="223" y="90"/>
                    </a:lnTo>
                    <a:lnTo>
                      <a:pt x="220" y="107"/>
                    </a:lnTo>
                    <a:lnTo>
                      <a:pt x="212" y="121"/>
                    </a:lnTo>
                    <a:lnTo>
                      <a:pt x="198" y="134"/>
                    </a:lnTo>
                    <a:lnTo>
                      <a:pt x="180" y="143"/>
                    </a:lnTo>
                    <a:lnTo>
                      <a:pt x="161" y="146"/>
                    </a:lnTo>
                    <a:lnTo>
                      <a:pt x="147" y="146"/>
                    </a:lnTo>
                    <a:lnTo>
                      <a:pt x="56" y="133"/>
                    </a:lnTo>
                    <a:lnTo>
                      <a:pt x="36" y="125"/>
                    </a:lnTo>
                    <a:lnTo>
                      <a:pt x="20" y="113"/>
                    </a:lnTo>
                    <a:lnTo>
                      <a:pt x="8" y="95"/>
                    </a:lnTo>
                    <a:lnTo>
                      <a:pt x="0" y="77"/>
                    </a:lnTo>
                    <a:lnTo>
                      <a:pt x="1" y="56"/>
                    </a:lnTo>
                    <a:lnTo>
                      <a:pt x="8" y="36"/>
                    </a:lnTo>
                    <a:lnTo>
                      <a:pt x="21" y="20"/>
                    </a:lnTo>
                    <a:lnTo>
                      <a:pt x="37" y="7"/>
                    </a:lnTo>
                    <a:lnTo>
                      <a:pt x="5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2" name="Freeform 37"/>
              <p:cNvSpPr/>
              <p:nvPr/>
            </p:nvSpPr>
            <p:spPr>
              <a:xfrm>
                <a:off x="3488" y="2720"/>
                <a:ext cx="1665" cy="201"/>
              </a:xfrm>
              <a:custGeom>
                <a:avLst/>
                <a:gdLst>
                  <a:gd name="T0" fmla="*/ 1597 w 1665"/>
                  <a:gd name="T1" fmla="*/ 0 h 201"/>
                  <a:gd name="T2" fmla="*/ 1613 w 1665"/>
                  <a:gd name="T3" fmla="*/ 2 h 201"/>
                  <a:gd name="T4" fmla="*/ 1629 w 1665"/>
                  <a:gd name="T5" fmla="*/ 8 h 201"/>
                  <a:gd name="T6" fmla="*/ 1644 w 1665"/>
                  <a:gd name="T7" fmla="*/ 18 h 201"/>
                  <a:gd name="T8" fmla="*/ 1655 w 1665"/>
                  <a:gd name="T9" fmla="*/ 32 h 201"/>
                  <a:gd name="T10" fmla="*/ 1663 w 1665"/>
                  <a:gd name="T11" fmla="*/ 49 h 201"/>
                  <a:gd name="T12" fmla="*/ 1665 w 1665"/>
                  <a:gd name="T13" fmla="*/ 69 h 201"/>
                  <a:gd name="T14" fmla="*/ 1664 w 1665"/>
                  <a:gd name="T15" fmla="*/ 88 h 201"/>
                  <a:gd name="T16" fmla="*/ 1657 w 1665"/>
                  <a:gd name="T17" fmla="*/ 105 h 201"/>
                  <a:gd name="T18" fmla="*/ 1647 w 1665"/>
                  <a:gd name="T19" fmla="*/ 119 h 201"/>
                  <a:gd name="T20" fmla="*/ 1633 w 1665"/>
                  <a:gd name="T21" fmla="*/ 129 h 201"/>
                  <a:gd name="T22" fmla="*/ 1616 w 1665"/>
                  <a:gd name="T23" fmla="*/ 136 h 201"/>
                  <a:gd name="T24" fmla="*/ 1597 w 1665"/>
                  <a:gd name="T25" fmla="*/ 138 h 201"/>
                  <a:gd name="T26" fmla="*/ 68 w 1665"/>
                  <a:gd name="T27" fmla="*/ 201 h 201"/>
                  <a:gd name="T28" fmla="*/ 52 w 1665"/>
                  <a:gd name="T29" fmla="*/ 199 h 201"/>
                  <a:gd name="T30" fmla="*/ 36 w 1665"/>
                  <a:gd name="T31" fmla="*/ 192 h 201"/>
                  <a:gd name="T32" fmla="*/ 21 w 1665"/>
                  <a:gd name="T33" fmla="*/ 181 h 201"/>
                  <a:gd name="T34" fmla="*/ 10 w 1665"/>
                  <a:gd name="T35" fmla="*/ 168 h 201"/>
                  <a:gd name="T36" fmla="*/ 3 w 1665"/>
                  <a:gd name="T37" fmla="*/ 151 h 201"/>
                  <a:gd name="T38" fmla="*/ 0 w 1665"/>
                  <a:gd name="T39" fmla="*/ 131 h 201"/>
                  <a:gd name="T40" fmla="*/ 1 w 1665"/>
                  <a:gd name="T41" fmla="*/ 112 h 201"/>
                  <a:gd name="T42" fmla="*/ 9 w 1665"/>
                  <a:gd name="T43" fmla="*/ 95 h 201"/>
                  <a:gd name="T44" fmla="*/ 19 w 1665"/>
                  <a:gd name="T45" fmla="*/ 80 h 201"/>
                  <a:gd name="T46" fmla="*/ 32 w 1665"/>
                  <a:gd name="T47" fmla="*/ 71 h 201"/>
                  <a:gd name="T48" fmla="*/ 50 w 1665"/>
                  <a:gd name="T49" fmla="*/ 64 h 201"/>
                  <a:gd name="T50" fmla="*/ 68 w 1665"/>
                  <a:gd name="T51" fmla="*/ 62 h 201"/>
                  <a:gd name="T52" fmla="*/ 1597 w 1665"/>
                  <a:gd name="T53" fmla="*/ 0 h 20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665" h="201">
                    <a:moveTo>
                      <a:pt x="1597" y="0"/>
                    </a:moveTo>
                    <a:lnTo>
                      <a:pt x="1613" y="2"/>
                    </a:lnTo>
                    <a:lnTo>
                      <a:pt x="1629" y="8"/>
                    </a:lnTo>
                    <a:lnTo>
                      <a:pt x="1644" y="18"/>
                    </a:lnTo>
                    <a:lnTo>
                      <a:pt x="1655" y="32"/>
                    </a:lnTo>
                    <a:lnTo>
                      <a:pt x="1663" y="49"/>
                    </a:lnTo>
                    <a:lnTo>
                      <a:pt x="1665" y="69"/>
                    </a:lnTo>
                    <a:lnTo>
                      <a:pt x="1664" y="88"/>
                    </a:lnTo>
                    <a:lnTo>
                      <a:pt x="1657" y="105"/>
                    </a:lnTo>
                    <a:lnTo>
                      <a:pt x="1647" y="119"/>
                    </a:lnTo>
                    <a:lnTo>
                      <a:pt x="1633" y="129"/>
                    </a:lnTo>
                    <a:lnTo>
                      <a:pt x="1616" y="136"/>
                    </a:lnTo>
                    <a:lnTo>
                      <a:pt x="1597" y="138"/>
                    </a:lnTo>
                    <a:lnTo>
                      <a:pt x="68" y="201"/>
                    </a:lnTo>
                    <a:lnTo>
                      <a:pt x="52" y="199"/>
                    </a:lnTo>
                    <a:lnTo>
                      <a:pt x="36" y="192"/>
                    </a:lnTo>
                    <a:lnTo>
                      <a:pt x="21" y="181"/>
                    </a:lnTo>
                    <a:lnTo>
                      <a:pt x="10" y="168"/>
                    </a:lnTo>
                    <a:lnTo>
                      <a:pt x="3" y="151"/>
                    </a:lnTo>
                    <a:lnTo>
                      <a:pt x="0" y="131"/>
                    </a:lnTo>
                    <a:lnTo>
                      <a:pt x="1" y="112"/>
                    </a:lnTo>
                    <a:lnTo>
                      <a:pt x="9" y="95"/>
                    </a:lnTo>
                    <a:lnTo>
                      <a:pt x="19" y="80"/>
                    </a:lnTo>
                    <a:lnTo>
                      <a:pt x="32" y="71"/>
                    </a:lnTo>
                    <a:lnTo>
                      <a:pt x="50" y="64"/>
                    </a:lnTo>
                    <a:lnTo>
                      <a:pt x="68" y="62"/>
                    </a:lnTo>
                    <a:lnTo>
                      <a:pt x="159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3" name="Freeform 38"/>
              <p:cNvSpPr/>
              <p:nvPr/>
            </p:nvSpPr>
            <p:spPr>
              <a:xfrm>
                <a:off x="3515" y="3344"/>
                <a:ext cx="1667" cy="201"/>
              </a:xfrm>
              <a:custGeom>
                <a:avLst/>
                <a:gdLst>
                  <a:gd name="T0" fmla="*/ 1615 w 1667"/>
                  <a:gd name="T1" fmla="*/ 0 h 201"/>
                  <a:gd name="T2" fmla="*/ 1631 w 1667"/>
                  <a:gd name="T3" fmla="*/ 6 h 201"/>
                  <a:gd name="T4" fmla="*/ 1645 w 1667"/>
                  <a:gd name="T5" fmla="*/ 16 h 201"/>
                  <a:gd name="T6" fmla="*/ 1656 w 1667"/>
                  <a:gd name="T7" fmla="*/ 31 h 201"/>
                  <a:gd name="T8" fmla="*/ 1663 w 1667"/>
                  <a:gd name="T9" fmla="*/ 50 h 201"/>
                  <a:gd name="T10" fmla="*/ 1667 w 1667"/>
                  <a:gd name="T11" fmla="*/ 70 h 201"/>
                  <a:gd name="T12" fmla="*/ 1664 w 1667"/>
                  <a:gd name="T13" fmla="*/ 89 h 201"/>
                  <a:gd name="T14" fmla="*/ 1658 w 1667"/>
                  <a:gd name="T15" fmla="*/ 106 h 201"/>
                  <a:gd name="T16" fmla="*/ 1647 w 1667"/>
                  <a:gd name="T17" fmla="*/ 121 h 201"/>
                  <a:gd name="T18" fmla="*/ 1633 w 1667"/>
                  <a:gd name="T19" fmla="*/ 131 h 201"/>
                  <a:gd name="T20" fmla="*/ 1617 w 1667"/>
                  <a:gd name="T21" fmla="*/ 137 h 201"/>
                  <a:gd name="T22" fmla="*/ 1597 w 1667"/>
                  <a:gd name="T23" fmla="*/ 139 h 201"/>
                  <a:gd name="T24" fmla="*/ 70 w 1667"/>
                  <a:gd name="T25" fmla="*/ 201 h 201"/>
                  <a:gd name="T26" fmla="*/ 53 w 1667"/>
                  <a:gd name="T27" fmla="*/ 199 h 201"/>
                  <a:gd name="T28" fmla="*/ 36 w 1667"/>
                  <a:gd name="T29" fmla="*/ 193 h 201"/>
                  <a:gd name="T30" fmla="*/ 22 w 1667"/>
                  <a:gd name="T31" fmla="*/ 183 h 201"/>
                  <a:gd name="T32" fmla="*/ 10 w 1667"/>
                  <a:gd name="T33" fmla="*/ 169 h 201"/>
                  <a:gd name="T34" fmla="*/ 3 w 1667"/>
                  <a:gd name="T35" fmla="*/ 152 h 201"/>
                  <a:gd name="T36" fmla="*/ 0 w 1667"/>
                  <a:gd name="T37" fmla="*/ 132 h 201"/>
                  <a:gd name="T38" fmla="*/ 3 w 1667"/>
                  <a:gd name="T39" fmla="*/ 113 h 201"/>
                  <a:gd name="T40" fmla="*/ 9 w 1667"/>
                  <a:gd name="T41" fmla="*/ 96 h 201"/>
                  <a:gd name="T42" fmla="*/ 19 w 1667"/>
                  <a:gd name="T43" fmla="*/ 82 h 201"/>
                  <a:gd name="T44" fmla="*/ 33 w 1667"/>
                  <a:gd name="T45" fmla="*/ 71 h 201"/>
                  <a:gd name="T46" fmla="*/ 50 w 1667"/>
                  <a:gd name="T47" fmla="*/ 65 h 201"/>
                  <a:gd name="T48" fmla="*/ 70 w 1667"/>
                  <a:gd name="T49" fmla="*/ 62 h 201"/>
                  <a:gd name="T50" fmla="*/ 1597 w 1667"/>
                  <a:gd name="T51" fmla="*/ 0 h 201"/>
                  <a:gd name="T52" fmla="*/ 1615 w 1667"/>
                  <a:gd name="T53" fmla="*/ 0 h 20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667" h="201">
                    <a:moveTo>
                      <a:pt x="1615" y="0"/>
                    </a:moveTo>
                    <a:lnTo>
                      <a:pt x="1631" y="6"/>
                    </a:lnTo>
                    <a:lnTo>
                      <a:pt x="1645" y="16"/>
                    </a:lnTo>
                    <a:lnTo>
                      <a:pt x="1656" y="31"/>
                    </a:lnTo>
                    <a:lnTo>
                      <a:pt x="1663" y="50"/>
                    </a:lnTo>
                    <a:lnTo>
                      <a:pt x="1667" y="70"/>
                    </a:lnTo>
                    <a:lnTo>
                      <a:pt x="1664" y="89"/>
                    </a:lnTo>
                    <a:lnTo>
                      <a:pt x="1658" y="106"/>
                    </a:lnTo>
                    <a:lnTo>
                      <a:pt x="1647" y="121"/>
                    </a:lnTo>
                    <a:lnTo>
                      <a:pt x="1633" y="131"/>
                    </a:lnTo>
                    <a:lnTo>
                      <a:pt x="1617" y="137"/>
                    </a:lnTo>
                    <a:lnTo>
                      <a:pt x="1597" y="139"/>
                    </a:lnTo>
                    <a:lnTo>
                      <a:pt x="70" y="201"/>
                    </a:lnTo>
                    <a:lnTo>
                      <a:pt x="53" y="199"/>
                    </a:lnTo>
                    <a:lnTo>
                      <a:pt x="36" y="193"/>
                    </a:lnTo>
                    <a:lnTo>
                      <a:pt x="22" y="183"/>
                    </a:lnTo>
                    <a:lnTo>
                      <a:pt x="10" y="169"/>
                    </a:lnTo>
                    <a:lnTo>
                      <a:pt x="3" y="152"/>
                    </a:lnTo>
                    <a:lnTo>
                      <a:pt x="0" y="132"/>
                    </a:lnTo>
                    <a:lnTo>
                      <a:pt x="3" y="113"/>
                    </a:lnTo>
                    <a:lnTo>
                      <a:pt x="9" y="96"/>
                    </a:lnTo>
                    <a:lnTo>
                      <a:pt x="19" y="82"/>
                    </a:lnTo>
                    <a:lnTo>
                      <a:pt x="33" y="71"/>
                    </a:lnTo>
                    <a:lnTo>
                      <a:pt x="50" y="65"/>
                    </a:lnTo>
                    <a:lnTo>
                      <a:pt x="70" y="62"/>
                    </a:lnTo>
                    <a:lnTo>
                      <a:pt x="1597" y="0"/>
                    </a:lnTo>
                    <a:lnTo>
                      <a:pt x="161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4" name="Freeform 39"/>
              <p:cNvSpPr/>
              <p:nvPr/>
            </p:nvSpPr>
            <p:spPr>
              <a:xfrm>
                <a:off x="3440" y="1477"/>
                <a:ext cx="1665" cy="200"/>
              </a:xfrm>
              <a:custGeom>
                <a:avLst/>
                <a:gdLst>
                  <a:gd name="T0" fmla="*/ 1595 w 1665"/>
                  <a:gd name="T1" fmla="*/ 0 h 200"/>
                  <a:gd name="T2" fmla="*/ 1613 w 1665"/>
                  <a:gd name="T3" fmla="*/ 1 h 200"/>
                  <a:gd name="T4" fmla="*/ 1629 w 1665"/>
                  <a:gd name="T5" fmla="*/ 9 h 200"/>
                  <a:gd name="T6" fmla="*/ 1644 w 1665"/>
                  <a:gd name="T7" fmla="*/ 19 h 200"/>
                  <a:gd name="T8" fmla="*/ 1655 w 1665"/>
                  <a:gd name="T9" fmla="*/ 33 h 200"/>
                  <a:gd name="T10" fmla="*/ 1662 w 1665"/>
                  <a:gd name="T11" fmla="*/ 50 h 200"/>
                  <a:gd name="T12" fmla="*/ 1665 w 1665"/>
                  <a:gd name="T13" fmla="*/ 69 h 200"/>
                  <a:gd name="T14" fmla="*/ 1662 w 1665"/>
                  <a:gd name="T15" fmla="*/ 89 h 200"/>
                  <a:gd name="T16" fmla="*/ 1656 w 1665"/>
                  <a:gd name="T17" fmla="*/ 106 h 200"/>
                  <a:gd name="T18" fmla="*/ 1646 w 1665"/>
                  <a:gd name="T19" fmla="*/ 120 h 200"/>
                  <a:gd name="T20" fmla="*/ 1633 w 1665"/>
                  <a:gd name="T21" fmla="*/ 130 h 200"/>
                  <a:gd name="T22" fmla="*/ 1615 w 1665"/>
                  <a:gd name="T23" fmla="*/ 136 h 200"/>
                  <a:gd name="T24" fmla="*/ 1595 w 1665"/>
                  <a:gd name="T25" fmla="*/ 138 h 200"/>
                  <a:gd name="T26" fmla="*/ 68 w 1665"/>
                  <a:gd name="T27" fmla="*/ 200 h 200"/>
                  <a:gd name="T28" fmla="*/ 52 w 1665"/>
                  <a:gd name="T29" fmla="*/ 199 h 200"/>
                  <a:gd name="T30" fmla="*/ 34 w 1665"/>
                  <a:gd name="T31" fmla="*/ 192 h 200"/>
                  <a:gd name="T32" fmla="*/ 21 w 1665"/>
                  <a:gd name="T33" fmla="*/ 182 h 200"/>
                  <a:gd name="T34" fmla="*/ 9 w 1665"/>
                  <a:gd name="T35" fmla="*/ 168 h 200"/>
                  <a:gd name="T36" fmla="*/ 2 w 1665"/>
                  <a:gd name="T37" fmla="*/ 151 h 200"/>
                  <a:gd name="T38" fmla="*/ 0 w 1665"/>
                  <a:gd name="T39" fmla="*/ 132 h 200"/>
                  <a:gd name="T40" fmla="*/ 1 w 1665"/>
                  <a:gd name="T41" fmla="*/ 112 h 200"/>
                  <a:gd name="T42" fmla="*/ 8 w 1665"/>
                  <a:gd name="T43" fmla="*/ 95 h 200"/>
                  <a:gd name="T44" fmla="*/ 18 w 1665"/>
                  <a:gd name="T45" fmla="*/ 81 h 200"/>
                  <a:gd name="T46" fmla="*/ 32 w 1665"/>
                  <a:gd name="T47" fmla="*/ 71 h 200"/>
                  <a:gd name="T48" fmla="*/ 49 w 1665"/>
                  <a:gd name="T49" fmla="*/ 65 h 200"/>
                  <a:gd name="T50" fmla="*/ 68 w 1665"/>
                  <a:gd name="T51" fmla="*/ 62 h 200"/>
                  <a:gd name="T52" fmla="*/ 1595 w 1665"/>
                  <a:gd name="T53" fmla="*/ 0 h 20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665" h="200">
                    <a:moveTo>
                      <a:pt x="1595" y="0"/>
                    </a:moveTo>
                    <a:lnTo>
                      <a:pt x="1613" y="1"/>
                    </a:lnTo>
                    <a:lnTo>
                      <a:pt x="1629" y="9"/>
                    </a:lnTo>
                    <a:lnTo>
                      <a:pt x="1644" y="19"/>
                    </a:lnTo>
                    <a:lnTo>
                      <a:pt x="1655" y="33"/>
                    </a:lnTo>
                    <a:lnTo>
                      <a:pt x="1662" y="50"/>
                    </a:lnTo>
                    <a:lnTo>
                      <a:pt x="1665" y="69"/>
                    </a:lnTo>
                    <a:lnTo>
                      <a:pt x="1662" y="89"/>
                    </a:lnTo>
                    <a:lnTo>
                      <a:pt x="1656" y="106"/>
                    </a:lnTo>
                    <a:lnTo>
                      <a:pt x="1646" y="120"/>
                    </a:lnTo>
                    <a:lnTo>
                      <a:pt x="1633" y="130"/>
                    </a:lnTo>
                    <a:lnTo>
                      <a:pt x="1615" y="136"/>
                    </a:lnTo>
                    <a:lnTo>
                      <a:pt x="1595" y="138"/>
                    </a:lnTo>
                    <a:lnTo>
                      <a:pt x="68" y="200"/>
                    </a:lnTo>
                    <a:lnTo>
                      <a:pt x="52" y="199"/>
                    </a:lnTo>
                    <a:lnTo>
                      <a:pt x="34" y="192"/>
                    </a:lnTo>
                    <a:lnTo>
                      <a:pt x="21" y="182"/>
                    </a:lnTo>
                    <a:lnTo>
                      <a:pt x="9" y="168"/>
                    </a:lnTo>
                    <a:lnTo>
                      <a:pt x="2" y="151"/>
                    </a:lnTo>
                    <a:lnTo>
                      <a:pt x="0" y="132"/>
                    </a:lnTo>
                    <a:lnTo>
                      <a:pt x="1" y="112"/>
                    </a:lnTo>
                    <a:lnTo>
                      <a:pt x="8" y="95"/>
                    </a:lnTo>
                    <a:lnTo>
                      <a:pt x="18" y="81"/>
                    </a:lnTo>
                    <a:lnTo>
                      <a:pt x="32" y="71"/>
                    </a:lnTo>
                    <a:lnTo>
                      <a:pt x="49" y="65"/>
                    </a:lnTo>
                    <a:lnTo>
                      <a:pt x="68" y="62"/>
                    </a:lnTo>
                    <a:lnTo>
                      <a:pt x="159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5" name="Freeform 40"/>
              <p:cNvSpPr/>
              <p:nvPr/>
            </p:nvSpPr>
            <p:spPr>
              <a:xfrm>
                <a:off x="3459" y="2094"/>
                <a:ext cx="1667" cy="202"/>
              </a:xfrm>
              <a:custGeom>
                <a:avLst/>
                <a:gdLst>
                  <a:gd name="T0" fmla="*/ 1597 w 1667"/>
                  <a:gd name="T1" fmla="*/ 0 h 202"/>
                  <a:gd name="T2" fmla="*/ 1615 w 1667"/>
                  <a:gd name="T3" fmla="*/ 3 h 202"/>
                  <a:gd name="T4" fmla="*/ 1631 w 1667"/>
                  <a:gd name="T5" fmla="*/ 9 h 202"/>
                  <a:gd name="T6" fmla="*/ 1646 w 1667"/>
                  <a:gd name="T7" fmla="*/ 20 h 202"/>
                  <a:gd name="T8" fmla="*/ 1657 w 1667"/>
                  <a:gd name="T9" fmla="*/ 34 h 202"/>
                  <a:gd name="T10" fmla="*/ 1665 w 1667"/>
                  <a:gd name="T11" fmla="*/ 50 h 202"/>
                  <a:gd name="T12" fmla="*/ 1667 w 1667"/>
                  <a:gd name="T13" fmla="*/ 70 h 202"/>
                  <a:gd name="T14" fmla="*/ 1665 w 1667"/>
                  <a:gd name="T15" fmla="*/ 90 h 202"/>
                  <a:gd name="T16" fmla="*/ 1658 w 1667"/>
                  <a:gd name="T17" fmla="*/ 107 h 202"/>
                  <a:gd name="T18" fmla="*/ 1648 w 1667"/>
                  <a:gd name="T19" fmla="*/ 121 h 202"/>
                  <a:gd name="T20" fmla="*/ 1635 w 1667"/>
                  <a:gd name="T21" fmla="*/ 131 h 202"/>
                  <a:gd name="T22" fmla="*/ 1617 w 1667"/>
                  <a:gd name="T23" fmla="*/ 137 h 202"/>
                  <a:gd name="T24" fmla="*/ 1597 w 1667"/>
                  <a:gd name="T25" fmla="*/ 139 h 202"/>
                  <a:gd name="T26" fmla="*/ 70 w 1667"/>
                  <a:gd name="T27" fmla="*/ 202 h 202"/>
                  <a:gd name="T28" fmla="*/ 53 w 1667"/>
                  <a:gd name="T29" fmla="*/ 199 h 202"/>
                  <a:gd name="T30" fmla="*/ 36 w 1667"/>
                  <a:gd name="T31" fmla="*/ 193 h 202"/>
                  <a:gd name="T32" fmla="*/ 23 w 1667"/>
                  <a:gd name="T33" fmla="*/ 183 h 202"/>
                  <a:gd name="T34" fmla="*/ 12 w 1667"/>
                  <a:gd name="T35" fmla="*/ 169 h 202"/>
                  <a:gd name="T36" fmla="*/ 3 w 1667"/>
                  <a:gd name="T37" fmla="*/ 152 h 202"/>
                  <a:gd name="T38" fmla="*/ 0 w 1667"/>
                  <a:gd name="T39" fmla="*/ 132 h 202"/>
                  <a:gd name="T40" fmla="*/ 3 w 1667"/>
                  <a:gd name="T41" fmla="*/ 113 h 202"/>
                  <a:gd name="T42" fmla="*/ 9 w 1667"/>
                  <a:gd name="T43" fmla="*/ 96 h 202"/>
                  <a:gd name="T44" fmla="*/ 20 w 1667"/>
                  <a:gd name="T45" fmla="*/ 82 h 202"/>
                  <a:gd name="T46" fmla="*/ 34 w 1667"/>
                  <a:gd name="T47" fmla="*/ 72 h 202"/>
                  <a:gd name="T48" fmla="*/ 50 w 1667"/>
                  <a:gd name="T49" fmla="*/ 65 h 202"/>
                  <a:gd name="T50" fmla="*/ 70 w 1667"/>
                  <a:gd name="T51" fmla="*/ 64 h 202"/>
                  <a:gd name="T52" fmla="*/ 1597 w 1667"/>
                  <a:gd name="T53" fmla="*/ 0 h 202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667" h="202">
                    <a:moveTo>
                      <a:pt x="1597" y="0"/>
                    </a:moveTo>
                    <a:lnTo>
                      <a:pt x="1615" y="3"/>
                    </a:lnTo>
                    <a:lnTo>
                      <a:pt x="1631" y="9"/>
                    </a:lnTo>
                    <a:lnTo>
                      <a:pt x="1646" y="20"/>
                    </a:lnTo>
                    <a:lnTo>
                      <a:pt x="1657" y="34"/>
                    </a:lnTo>
                    <a:lnTo>
                      <a:pt x="1665" y="50"/>
                    </a:lnTo>
                    <a:lnTo>
                      <a:pt x="1667" y="70"/>
                    </a:lnTo>
                    <a:lnTo>
                      <a:pt x="1665" y="90"/>
                    </a:lnTo>
                    <a:lnTo>
                      <a:pt x="1658" y="107"/>
                    </a:lnTo>
                    <a:lnTo>
                      <a:pt x="1648" y="121"/>
                    </a:lnTo>
                    <a:lnTo>
                      <a:pt x="1635" y="131"/>
                    </a:lnTo>
                    <a:lnTo>
                      <a:pt x="1617" y="137"/>
                    </a:lnTo>
                    <a:lnTo>
                      <a:pt x="1597" y="139"/>
                    </a:lnTo>
                    <a:lnTo>
                      <a:pt x="70" y="202"/>
                    </a:lnTo>
                    <a:lnTo>
                      <a:pt x="53" y="199"/>
                    </a:lnTo>
                    <a:lnTo>
                      <a:pt x="36" y="193"/>
                    </a:lnTo>
                    <a:lnTo>
                      <a:pt x="23" y="183"/>
                    </a:lnTo>
                    <a:lnTo>
                      <a:pt x="12" y="169"/>
                    </a:lnTo>
                    <a:lnTo>
                      <a:pt x="3" y="152"/>
                    </a:lnTo>
                    <a:lnTo>
                      <a:pt x="0" y="132"/>
                    </a:lnTo>
                    <a:lnTo>
                      <a:pt x="3" y="113"/>
                    </a:lnTo>
                    <a:lnTo>
                      <a:pt x="9" y="96"/>
                    </a:lnTo>
                    <a:lnTo>
                      <a:pt x="20" y="82"/>
                    </a:lnTo>
                    <a:lnTo>
                      <a:pt x="34" y="72"/>
                    </a:lnTo>
                    <a:lnTo>
                      <a:pt x="50" y="65"/>
                    </a:lnTo>
                    <a:lnTo>
                      <a:pt x="70" y="64"/>
                    </a:lnTo>
                    <a:lnTo>
                      <a:pt x="159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6" name="Freeform 41"/>
              <p:cNvSpPr>
                <a:spLocks noEditPoints="1"/>
              </p:cNvSpPr>
              <p:nvPr/>
            </p:nvSpPr>
            <p:spPr>
              <a:xfrm>
                <a:off x="2758" y="237"/>
                <a:ext cx="3056" cy="3975"/>
              </a:xfrm>
              <a:custGeom>
                <a:avLst/>
                <a:gdLst>
                  <a:gd name="T0" fmla="*/ 1239 w 3056"/>
                  <a:gd name="T1" fmla="*/ 156 h 3975"/>
                  <a:gd name="T2" fmla="*/ 828 w 3056"/>
                  <a:gd name="T3" fmla="*/ 234 h 3975"/>
                  <a:gd name="T4" fmla="*/ 429 w 3056"/>
                  <a:gd name="T5" fmla="*/ 372 h 3975"/>
                  <a:gd name="T6" fmla="*/ 163 w 3056"/>
                  <a:gd name="T7" fmla="*/ 508 h 3975"/>
                  <a:gd name="T8" fmla="*/ 141 w 3056"/>
                  <a:gd name="T9" fmla="*/ 556 h 3975"/>
                  <a:gd name="T10" fmla="*/ 280 w 3056"/>
                  <a:gd name="T11" fmla="*/ 3540 h 3975"/>
                  <a:gd name="T12" fmla="*/ 305 w 3056"/>
                  <a:gd name="T13" fmla="*/ 3573 h 3975"/>
                  <a:gd name="T14" fmla="*/ 469 w 3056"/>
                  <a:gd name="T15" fmla="*/ 3640 h 3975"/>
                  <a:gd name="T16" fmla="*/ 864 w 3056"/>
                  <a:gd name="T17" fmla="*/ 3761 h 3975"/>
                  <a:gd name="T18" fmla="*/ 1272 w 3056"/>
                  <a:gd name="T19" fmla="*/ 3825 h 3975"/>
                  <a:gd name="T20" fmla="*/ 1683 w 3056"/>
                  <a:gd name="T21" fmla="*/ 3827 h 3975"/>
                  <a:gd name="T22" fmla="*/ 2089 w 3056"/>
                  <a:gd name="T23" fmla="*/ 3771 h 3975"/>
                  <a:gd name="T24" fmla="*/ 2484 w 3056"/>
                  <a:gd name="T25" fmla="*/ 3657 h 3975"/>
                  <a:gd name="T26" fmla="*/ 2861 w 3056"/>
                  <a:gd name="T27" fmla="*/ 3483 h 3975"/>
                  <a:gd name="T28" fmla="*/ 2907 w 3056"/>
                  <a:gd name="T29" fmla="*/ 3443 h 3975"/>
                  <a:gd name="T30" fmla="*/ 2777 w 3056"/>
                  <a:gd name="T31" fmla="*/ 442 h 3975"/>
                  <a:gd name="T32" fmla="*/ 2762 w 3056"/>
                  <a:gd name="T33" fmla="*/ 401 h 3975"/>
                  <a:gd name="T34" fmla="*/ 2607 w 3056"/>
                  <a:gd name="T35" fmla="*/ 331 h 3975"/>
                  <a:gd name="T36" fmla="*/ 2206 w 3056"/>
                  <a:gd name="T37" fmla="*/ 208 h 3975"/>
                  <a:gd name="T38" fmla="*/ 1795 w 3056"/>
                  <a:gd name="T39" fmla="*/ 145 h 3975"/>
                  <a:gd name="T40" fmla="*/ 1516 w 3056"/>
                  <a:gd name="T41" fmla="*/ 0 h 3975"/>
                  <a:gd name="T42" fmla="*/ 1951 w 3056"/>
                  <a:gd name="T43" fmla="*/ 23 h 3975"/>
                  <a:gd name="T44" fmla="*/ 2379 w 3056"/>
                  <a:gd name="T45" fmla="*/ 110 h 3975"/>
                  <a:gd name="T46" fmla="*/ 2792 w 3056"/>
                  <a:gd name="T47" fmla="*/ 260 h 3975"/>
                  <a:gd name="T48" fmla="*/ 2873 w 3056"/>
                  <a:gd name="T49" fmla="*/ 316 h 3975"/>
                  <a:gd name="T50" fmla="*/ 2914 w 3056"/>
                  <a:gd name="T51" fmla="*/ 402 h 3975"/>
                  <a:gd name="T52" fmla="*/ 3053 w 3056"/>
                  <a:gd name="T53" fmla="*/ 3438 h 3975"/>
                  <a:gd name="T54" fmla="*/ 3021 w 3056"/>
                  <a:gd name="T55" fmla="*/ 3529 h 3975"/>
                  <a:gd name="T56" fmla="*/ 2951 w 3056"/>
                  <a:gd name="T57" fmla="*/ 3593 h 3975"/>
                  <a:gd name="T58" fmla="*/ 2684 w 3056"/>
                  <a:gd name="T59" fmla="*/ 3728 h 3975"/>
                  <a:gd name="T60" fmla="*/ 2298 w 3056"/>
                  <a:gd name="T61" fmla="*/ 3864 h 3975"/>
                  <a:gd name="T62" fmla="*/ 1903 w 3056"/>
                  <a:gd name="T63" fmla="*/ 3948 h 3975"/>
                  <a:gd name="T64" fmla="*/ 1500 w 3056"/>
                  <a:gd name="T65" fmla="*/ 3975 h 3975"/>
                  <a:gd name="T66" fmla="*/ 1087 w 3056"/>
                  <a:gd name="T67" fmla="*/ 3946 h 3975"/>
                  <a:gd name="T68" fmla="*/ 680 w 3056"/>
                  <a:gd name="T69" fmla="*/ 3862 h 3975"/>
                  <a:gd name="T70" fmla="*/ 285 w 3056"/>
                  <a:gd name="T71" fmla="*/ 3718 h 3975"/>
                  <a:gd name="T72" fmla="*/ 203 w 3056"/>
                  <a:gd name="T73" fmla="*/ 3665 h 3975"/>
                  <a:gd name="T74" fmla="*/ 150 w 3056"/>
                  <a:gd name="T75" fmla="*/ 3568 h 3975"/>
                  <a:gd name="T76" fmla="*/ 2 w 3056"/>
                  <a:gd name="T77" fmla="*/ 554 h 3975"/>
                  <a:gd name="T78" fmla="*/ 24 w 3056"/>
                  <a:gd name="T79" fmla="*/ 469 h 3975"/>
                  <a:gd name="T80" fmla="*/ 78 w 3056"/>
                  <a:gd name="T81" fmla="*/ 397 h 3975"/>
                  <a:gd name="T82" fmla="*/ 373 w 3056"/>
                  <a:gd name="T83" fmla="*/ 248 h 3975"/>
                  <a:gd name="T84" fmla="*/ 792 w 3056"/>
                  <a:gd name="T85" fmla="*/ 102 h 3975"/>
                  <a:gd name="T86" fmla="*/ 1225 w 3056"/>
                  <a:gd name="T87" fmla="*/ 20 h 397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056" h="3975">
                    <a:moveTo>
                      <a:pt x="1517" y="137"/>
                    </a:moveTo>
                    <a:lnTo>
                      <a:pt x="1378" y="143"/>
                    </a:lnTo>
                    <a:lnTo>
                      <a:pt x="1239" y="156"/>
                    </a:lnTo>
                    <a:lnTo>
                      <a:pt x="1101" y="176"/>
                    </a:lnTo>
                    <a:lnTo>
                      <a:pt x="964" y="202"/>
                    </a:lnTo>
                    <a:lnTo>
                      <a:pt x="828" y="234"/>
                    </a:lnTo>
                    <a:lnTo>
                      <a:pt x="693" y="274"/>
                    </a:lnTo>
                    <a:lnTo>
                      <a:pt x="560" y="320"/>
                    </a:lnTo>
                    <a:lnTo>
                      <a:pt x="429" y="372"/>
                    </a:lnTo>
                    <a:lnTo>
                      <a:pt x="301" y="431"/>
                    </a:lnTo>
                    <a:lnTo>
                      <a:pt x="174" y="497"/>
                    </a:lnTo>
                    <a:lnTo>
                      <a:pt x="163" y="508"/>
                    </a:lnTo>
                    <a:lnTo>
                      <a:pt x="153" y="521"/>
                    </a:lnTo>
                    <a:lnTo>
                      <a:pt x="145" y="539"/>
                    </a:lnTo>
                    <a:lnTo>
                      <a:pt x="141" y="556"/>
                    </a:lnTo>
                    <a:lnTo>
                      <a:pt x="139" y="574"/>
                    </a:lnTo>
                    <a:lnTo>
                      <a:pt x="279" y="3524"/>
                    </a:lnTo>
                    <a:lnTo>
                      <a:pt x="280" y="3540"/>
                    </a:lnTo>
                    <a:lnTo>
                      <a:pt x="285" y="3553"/>
                    </a:lnTo>
                    <a:lnTo>
                      <a:pt x="293" y="3565"/>
                    </a:lnTo>
                    <a:lnTo>
                      <a:pt x="305" y="3573"/>
                    </a:lnTo>
                    <a:lnTo>
                      <a:pt x="320" y="3580"/>
                    </a:lnTo>
                    <a:lnTo>
                      <a:pt x="341" y="3586"/>
                    </a:lnTo>
                    <a:lnTo>
                      <a:pt x="469" y="3640"/>
                    </a:lnTo>
                    <a:lnTo>
                      <a:pt x="599" y="3686"/>
                    </a:lnTo>
                    <a:lnTo>
                      <a:pt x="731" y="3728"/>
                    </a:lnTo>
                    <a:lnTo>
                      <a:pt x="864" y="3761"/>
                    </a:lnTo>
                    <a:lnTo>
                      <a:pt x="1000" y="3788"/>
                    </a:lnTo>
                    <a:lnTo>
                      <a:pt x="1135" y="3810"/>
                    </a:lnTo>
                    <a:lnTo>
                      <a:pt x="1272" y="3825"/>
                    </a:lnTo>
                    <a:lnTo>
                      <a:pt x="1409" y="3832"/>
                    </a:lnTo>
                    <a:lnTo>
                      <a:pt x="1546" y="3833"/>
                    </a:lnTo>
                    <a:lnTo>
                      <a:pt x="1683" y="3827"/>
                    </a:lnTo>
                    <a:lnTo>
                      <a:pt x="1818" y="3816"/>
                    </a:lnTo>
                    <a:lnTo>
                      <a:pt x="1954" y="3797"/>
                    </a:lnTo>
                    <a:lnTo>
                      <a:pt x="2089" y="3771"/>
                    </a:lnTo>
                    <a:lnTo>
                      <a:pt x="2222" y="3740"/>
                    </a:lnTo>
                    <a:lnTo>
                      <a:pt x="2354" y="3701"/>
                    </a:lnTo>
                    <a:lnTo>
                      <a:pt x="2484" y="3657"/>
                    </a:lnTo>
                    <a:lnTo>
                      <a:pt x="2612" y="3604"/>
                    </a:lnTo>
                    <a:lnTo>
                      <a:pt x="2737" y="3547"/>
                    </a:lnTo>
                    <a:lnTo>
                      <a:pt x="2861" y="3483"/>
                    </a:lnTo>
                    <a:lnTo>
                      <a:pt x="2882" y="3468"/>
                    </a:lnTo>
                    <a:lnTo>
                      <a:pt x="2897" y="3456"/>
                    </a:lnTo>
                    <a:lnTo>
                      <a:pt x="2907" y="3443"/>
                    </a:lnTo>
                    <a:lnTo>
                      <a:pt x="2914" y="3425"/>
                    </a:lnTo>
                    <a:lnTo>
                      <a:pt x="2916" y="3405"/>
                    </a:lnTo>
                    <a:lnTo>
                      <a:pt x="2777" y="442"/>
                    </a:lnTo>
                    <a:lnTo>
                      <a:pt x="2776" y="426"/>
                    </a:lnTo>
                    <a:lnTo>
                      <a:pt x="2771" y="412"/>
                    </a:lnTo>
                    <a:lnTo>
                      <a:pt x="2762" y="401"/>
                    </a:lnTo>
                    <a:lnTo>
                      <a:pt x="2751" y="392"/>
                    </a:lnTo>
                    <a:lnTo>
                      <a:pt x="2736" y="386"/>
                    </a:lnTo>
                    <a:lnTo>
                      <a:pt x="2607" y="331"/>
                    </a:lnTo>
                    <a:lnTo>
                      <a:pt x="2475" y="283"/>
                    </a:lnTo>
                    <a:lnTo>
                      <a:pt x="2342" y="242"/>
                    </a:lnTo>
                    <a:lnTo>
                      <a:pt x="2206" y="208"/>
                    </a:lnTo>
                    <a:lnTo>
                      <a:pt x="2070" y="181"/>
                    </a:lnTo>
                    <a:lnTo>
                      <a:pt x="1933" y="160"/>
                    </a:lnTo>
                    <a:lnTo>
                      <a:pt x="1795" y="145"/>
                    </a:lnTo>
                    <a:lnTo>
                      <a:pt x="1655" y="138"/>
                    </a:lnTo>
                    <a:lnTo>
                      <a:pt x="1517" y="137"/>
                    </a:lnTo>
                    <a:close/>
                    <a:moveTo>
                      <a:pt x="1516" y="0"/>
                    </a:moveTo>
                    <a:lnTo>
                      <a:pt x="1662" y="0"/>
                    </a:lnTo>
                    <a:lnTo>
                      <a:pt x="1807" y="8"/>
                    </a:lnTo>
                    <a:lnTo>
                      <a:pt x="1951" y="23"/>
                    </a:lnTo>
                    <a:lnTo>
                      <a:pt x="2096" y="44"/>
                    </a:lnTo>
                    <a:lnTo>
                      <a:pt x="2239" y="74"/>
                    </a:lnTo>
                    <a:lnTo>
                      <a:pt x="2379" y="110"/>
                    </a:lnTo>
                    <a:lnTo>
                      <a:pt x="2520" y="152"/>
                    </a:lnTo>
                    <a:lnTo>
                      <a:pt x="2657" y="203"/>
                    </a:lnTo>
                    <a:lnTo>
                      <a:pt x="2792" y="260"/>
                    </a:lnTo>
                    <a:lnTo>
                      <a:pt x="2822" y="275"/>
                    </a:lnTo>
                    <a:lnTo>
                      <a:pt x="2849" y="294"/>
                    </a:lnTo>
                    <a:lnTo>
                      <a:pt x="2873" y="316"/>
                    </a:lnTo>
                    <a:lnTo>
                      <a:pt x="2892" y="342"/>
                    </a:lnTo>
                    <a:lnTo>
                      <a:pt x="2905" y="371"/>
                    </a:lnTo>
                    <a:lnTo>
                      <a:pt x="2914" y="402"/>
                    </a:lnTo>
                    <a:lnTo>
                      <a:pt x="2916" y="434"/>
                    </a:lnTo>
                    <a:lnTo>
                      <a:pt x="3056" y="3405"/>
                    </a:lnTo>
                    <a:lnTo>
                      <a:pt x="3053" y="3438"/>
                    </a:lnTo>
                    <a:lnTo>
                      <a:pt x="3047" y="3470"/>
                    </a:lnTo>
                    <a:lnTo>
                      <a:pt x="3036" y="3501"/>
                    </a:lnTo>
                    <a:lnTo>
                      <a:pt x="3021" y="3529"/>
                    </a:lnTo>
                    <a:lnTo>
                      <a:pt x="3002" y="3555"/>
                    </a:lnTo>
                    <a:lnTo>
                      <a:pt x="2979" y="3576"/>
                    </a:lnTo>
                    <a:lnTo>
                      <a:pt x="2951" y="3593"/>
                    </a:lnTo>
                    <a:lnTo>
                      <a:pt x="2930" y="3607"/>
                    </a:lnTo>
                    <a:lnTo>
                      <a:pt x="2808" y="3670"/>
                    </a:lnTo>
                    <a:lnTo>
                      <a:pt x="2684" y="3728"/>
                    </a:lnTo>
                    <a:lnTo>
                      <a:pt x="2557" y="3780"/>
                    </a:lnTo>
                    <a:lnTo>
                      <a:pt x="2429" y="3825"/>
                    </a:lnTo>
                    <a:lnTo>
                      <a:pt x="2298" y="3864"/>
                    </a:lnTo>
                    <a:lnTo>
                      <a:pt x="2168" y="3898"/>
                    </a:lnTo>
                    <a:lnTo>
                      <a:pt x="2036" y="3925"/>
                    </a:lnTo>
                    <a:lnTo>
                      <a:pt x="1903" y="3948"/>
                    </a:lnTo>
                    <a:lnTo>
                      <a:pt x="1769" y="3963"/>
                    </a:lnTo>
                    <a:lnTo>
                      <a:pt x="1634" y="3973"/>
                    </a:lnTo>
                    <a:lnTo>
                      <a:pt x="1500" y="3975"/>
                    </a:lnTo>
                    <a:lnTo>
                      <a:pt x="1362" y="3973"/>
                    </a:lnTo>
                    <a:lnTo>
                      <a:pt x="1224" y="3963"/>
                    </a:lnTo>
                    <a:lnTo>
                      <a:pt x="1087" y="3946"/>
                    </a:lnTo>
                    <a:lnTo>
                      <a:pt x="950" y="3925"/>
                    </a:lnTo>
                    <a:lnTo>
                      <a:pt x="815" y="3897"/>
                    </a:lnTo>
                    <a:lnTo>
                      <a:pt x="680" y="3862"/>
                    </a:lnTo>
                    <a:lnTo>
                      <a:pt x="547" y="3821"/>
                    </a:lnTo>
                    <a:lnTo>
                      <a:pt x="415" y="3772"/>
                    </a:lnTo>
                    <a:lnTo>
                      <a:pt x="285" y="3718"/>
                    </a:lnTo>
                    <a:lnTo>
                      <a:pt x="265" y="3711"/>
                    </a:lnTo>
                    <a:lnTo>
                      <a:pt x="231" y="3691"/>
                    </a:lnTo>
                    <a:lnTo>
                      <a:pt x="203" y="3665"/>
                    </a:lnTo>
                    <a:lnTo>
                      <a:pt x="179" y="3637"/>
                    </a:lnTo>
                    <a:lnTo>
                      <a:pt x="162" y="3603"/>
                    </a:lnTo>
                    <a:lnTo>
                      <a:pt x="150" y="3568"/>
                    </a:lnTo>
                    <a:lnTo>
                      <a:pt x="147" y="3531"/>
                    </a:lnTo>
                    <a:lnTo>
                      <a:pt x="0" y="580"/>
                    </a:lnTo>
                    <a:lnTo>
                      <a:pt x="2" y="554"/>
                    </a:lnTo>
                    <a:lnTo>
                      <a:pt x="6" y="525"/>
                    </a:lnTo>
                    <a:lnTo>
                      <a:pt x="14" y="497"/>
                    </a:lnTo>
                    <a:lnTo>
                      <a:pt x="24" y="469"/>
                    </a:lnTo>
                    <a:lnTo>
                      <a:pt x="39" y="443"/>
                    </a:lnTo>
                    <a:lnTo>
                      <a:pt x="56" y="418"/>
                    </a:lnTo>
                    <a:lnTo>
                      <a:pt x="78" y="397"/>
                    </a:lnTo>
                    <a:lnTo>
                      <a:pt x="104" y="378"/>
                    </a:lnTo>
                    <a:lnTo>
                      <a:pt x="238" y="310"/>
                    </a:lnTo>
                    <a:lnTo>
                      <a:pt x="373" y="248"/>
                    </a:lnTo>
                    <a:lnTo>
                      <a:pt x="511" y="193"/>
                    </a:lnTo>
                    <a:lnTo>
                      <a:pt x="650" y="145"/>
                    </a:lnTo>
                    <a:lnTo>
                      <a:pt x="792" y="102"/>
                    </a:lnTo>
                    <a:lnTo>
                      <a:pt x="935" y="69"/>
                    </a:lnTo>
                    <a:lnTo>
                      <a:pt x="1080" y="40"/>
                    </a:lnTo>
                    <a:lnTo>
                      <a:pt x="1225" y="20"/>
                    </a:lnTo>
                    <a:lnTo>
                      <a:pt x="1371" y="7"/>
                    </a:lnTo>
                    <a:lnTo>
                      <a:pt x="15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7" name="Freeform 42"/>
              <p:cNvSpPr>
                <a:spLocks noEditPoints="1"/>
              </p:cNvSpPr>
              <p:nvPr/>
            </p:nvSpPr>
            <p:spPr>
              <a:xfrm>
                <a:off x="3938" y="602"/>
                <a:ext cx="556" cy="556"/>
              </a:xfrm>
              <a:custGeom>
                <a:avLst/>
                <a:gdLst>
                  <a:gd name="T0" fmla="*/ 247 w 556"/>
                  <a:gd name="T1" fmla="*/ 143 h 556"/>
                  <a:gd name="T2" fmla="*/ 192 w 556"/>
                  <a:gd name="T3" fmla="*/ 169 h 556"/>
                  <a:gd name="T4" fmla="*/ 153 w 556"/>
                  <a:gd name="T5" fmla="*/ 217 h 556"/>
                  <a:gd name="T6" fmla="*/ 140 w 556"/>
                  <a:gd name="T7" fmla="*/ 277 h 556"/>
                  <a:gd name="T8" fmla="*/ 153 w 556"/>
                  <a:gd name="T9" fmla="*/ 338 h 556"/>
                  <a:gd name="T10" fmla="*/ 192 w 556"/>
                  <a:gd name="T11" fmla="*/ 386 h 556"/>
                  <a:gd name="T12" fmla="*/ 247 w 556"/>
                  <a:gd name="T13" fmla="*/ 413 h 556"/>
                  <a:gd name="T14" fmla="*/ 310 w 556"/>
                  <a:gd name="T15" fmla="*/ 413 h 556"/>
                  <a:gd name="T16" fmla="*/ 365 w 556"/>
                  <a:gd name="T17" fmla="*/ 386 h 556"/>
                  <a:gd name="T18" fmla="*/ 403 w 556"/>
                  <a:gd name="T19" fmla="*/ 338 h 556"/>
                  <a:gd name="T20" fmla="*/ 417 w 556"/>
                  <a:gd name="T21" fmla="*/ 277 h 556"/>
                  <a:gd name="T22" fmla="*/ 403 w 556"/>
                  <a:gd name="T23" fmla="*/ 217 h 556"/>
                  <a:gd name="T24" fmla="*/ 365 w 556"/>
                  <a:gd name="T25" fmla="*/ 169 h 556"/>
                  <a:gd name="T26" fmla="*/ 310 w 556"/>
                  <a:gd name="T27" fmla="*/ 143 h 556"/>
                  <a:gd name="T28" fmla="*/ 279 w 556"/>
                  <a:gd name="T29" fmla="*/ 0 h 556"/>
                  <a:gd name="T30" fmla="*/ 366 w 556"/>
                  <a:gd name="T31" fmla="*/ 15 h 556"/>
                  <a:gd name="T32" fmla="*/ 442 w 556"/>
                  <a:gd name="T33" fmla="*/ 53 h 556"/>
                  <a:gd name="T34" fmla="*/ 503 w 556"/>
                  <a:gd name="T35" fmla="*/ 114 h 556"/>
                  <a:gd name="T36" fmla="*/ 543 w 556"/>
                  <a:gd name="T37" fmla="*/ 190 h 556"/>
                  <a:gd name="T38" fmla="*/ 556 w 556"/>
                  <a:gd name="T39" fmla="*/ 277 h 556"/>
                  <a:gd name="T40" fmla="*/ 543 w 556"/>
                  <a:gd name="T41" fmla="*/ 365 h 556"/>
                  <a:gd name="T42" fmla="*/ 503 w 556"/>
                  <a:gd name="T43" fmla="*/ 441 h 556"/>
                  <a:gd name="T44" fmla="*/ 442 w 556"/>
                  <a:gd name="T45" fmla="*/ 502 h 556"/>
                  <a:gd name="T46" fmla="*/ 366 w 556"/>
                  <a:gd name="T47" fmla="*/ 541 h 556"/>
                  <a:gd name="T48" fmla="*/ 279 w 556"/>
                  <a:gd name="T49" fmla="*/ 556 h 556"/>
                  <a:gd name="T50" fmla="*/ 191 w 556"/>
                  <a:gd name="T51" fmla="*/ 541 h 556"/>
                  <a:gd name="T52" fmla="*/ 115 w 556"/>
                  <a:gd name="T53" fmla="*/ 502 h 556"/>
                  <a:gd name="T54" fmla="*/ 55 w 556"/>
                  <a:gd name="T55" fmla="*/ 441 h 556"/>
                  <a:gd name="T56" fmla="*/ 15 w 556"/>
                  <a:gd name="T57" fmla="*/ 365 h 556"/>
                  <a:gd name="T58" fmla="*/ 0 w 556"/>
                  <a:gd name="T59" fmla="*/ 277 h 556"/>
                  <a:gd name="T60" fmla="*/ 15 w 556"/>
                  <a:gd name="T61" fmla="*/ 190 h 556"/>
                  <a:gd name="T62" fmla="*/ 55 w 556"/>
                  <a:gd name="T63" fmla="*/ 114 h 556"/>
                  <a:gd name="T64" fmla="*/ 115 w 556"/>
                  <a:gd name="T65" fmla="*/ 53 h 556"/>
                  <a:gd name="T66" fmla="*/ 191 w 556"/>
                  <a:gd name="T67" fmla="*/ 15 h 556"/>
                  <a:gd name="T68" fmla="*/ 279 w 556"/>
                  <a:gd name="T69" fmla="*/ 0 h 55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56" h="556">
                    <a:moveTo>
                      <a:pt x="279" y="139"/>
                    </a:moveTo>
                    <a:lnTo>
                      <a:pt x="247" y="143"/>
                    </a:lnTo>
                    <a:lnTo>
                      <a:pt x="218" y="153"/>
                    </a:lnTo>
                    <a:lnTo>
                      <a:pt x="192" y="169"/>
                    </a:lnTo>
                    <a:lnTo>
                      <a:pt x="171" y="191"/>
                    </a:lnTo>
                    <a:lnTo>
                      <a:pt x="153" y="217"/>
                    </a:lnTo>
                    <a:lnTo>
                      <a:pt x="143" y="246"/>
                    </a:lnTo>
                    <a:lnTo>
                      <a:pt x="140" y="277"/>
                    </a:lnTo>
                    <a:lnTo>
                      <a:pt x="143" y="309"/>
                    </a:lnTo>
                    <a:lnTo>
                      <a:pt x="153" y="338"/>
                    </a:lnTo>
                    <a:lnTo>
                      <a:pt x="171" y="364"/>
                    </a:lnTo>
                    <a:lnTo>
                      <a:pt x="192" y="386"/>
                    </a:lnTo>
                    <a:lnTo>
                      <a:pt x="218" y="403"/>
                    </a:lnTo>
                    <a:lnTo>
                      <a:pt x="247" y="413"/>
                    </a:lnTo>
                    <a:lnTo>
                      <a:pt x="279" y="416"/>
                    </a:lnTo>
                    <a:lnTo>
                      <a:pt x="310" y="413"/>
                    </a:lnTo>
                    <a:lnTo>
                      <a:pt x="340" y="403"/>
                    </a:lnTo>
                    <a:lnTo>
                      <a:pt x="365" y="386"/>
                    </a:lnTo>
                    <a:lnTo>
                      <a:pt x="387" y="364"/>
                    </a:lnTo>
                    <a:lnTo>
                      <a:pt x="403" y="338"/>
                    </a:lnTo>
                    <a:lnTo>
                      <a:pt x="413" y="309"/>
                    </a:lnTo>
                    <a:lnTo>
                      <a:pt x="417" y="277"/>
                    </a:lnTo>
                    <a:lnTo>
                      <a:pt x="413" y="246"/>
                    </a:lnTo>
                    <a:lnTo>
                      <a:pt x="403" y="217"/>
                    </a:lnTo>
                    <a:lnTo>
                      <a:pt x="387" y="191"/>
                    </a:lnTo>
                    <a:lnTo>
                      <a:pt x="365" y="169"/>
                    </a:lnTo>
                    <a:lnTo>
                      <a:pt x="340" y="153"/>
                    </a:lnTo>
                    <a:lnTo>
                      <a:pt x="310" y="143"/>
                    </a:lnTo>
                    <a:lnTo>
                      <a:pt x="279" y="139"/>
                    </a:lnTo>
                    <a:close/>
                    <a:moveTo>
                      <a:pt x="279" y="0"/>
                    </a:moveTo>
                    <a:lnTo>
                      <a:pt x="324" y="3"/>
                    </a:lnTo>
                    <a:lnTo>
                      <a:pt x="366" y="15"/>
                    </a:lnTo>
                    <a:lnTo>
                      <a:pt x="406" y="31"/>
                    </a:lnTo>
                    <a:lnTo>
                      <a:pt x="442" y="53"/>
                    </a:lnTo>
                    <a:lnTo>
                      <a:pt x="474" y="82"/>
                    </a:lnTo>
                    <a:lnTo>
                      <a:pt x="503" y="114"/>
                    </a:lnTo>
                    <a:lnTo>
                      <a:pt x="525" y="150"/>
                    </a:lnTo>
                    <a:lnTo>
                      <a:pt x="543" y="190"/>
                    </a:lnTo>
                    <a:lnTo>
                      <a:pt x="552" y="232"/>
                    </a:lnTo>
                    <a:lnTo>
                      <a:pt x="556" y="277"/>
                    </a:lnTo>
                    <a:lnTo>
                      <a:pt x="552" y="323"/>
                    </a:lnTo>
                    <a:lnTo>
                      <a:pt x="543" y="365"/>
                    </a:lnTo>
                    <a:lnTo>
                      <a:pt x="525" y="405"/>
                    </a:lnTo>
                    <a:lnTo>
                      <a:pt x="503" y="441"/>
                    </a:lnTo>
                    <a:lnTo>
                      <a:pt x="474" y="474"/>
                    </a:lnTo>
                    <a:lnTo>
                      <a:pt x="442" y="502"/>
                    </a:lnTo>
                    <a:lnTo>
                      <a:pt x="406" y="525"/>
                    </a:lnTo>
                    <a:lnTo>
                      <a:pt x="366" y="541"/>
                    </a:lnTo>
                    <a:lnTo>
                      <a:pt x="324" y="552"/>
                    </a:lnTo>
                    <a:lnTo>
                      <a:pt x="279" y="556"/>
                    </a:lnTo>
                    <a:lnTo>
                      <a:pt x="234" y="552"/>
                    </a:lnTo>
                    <a:lnTo>
                      <a:pt x="191" y="541"/>
                    </a:lnTo>
                    <a:lnTo>
                      <a:pt x="151" y="525"/>
                    </a:lnTo>
                    <a:lnTo>
                      <a:pt x="115" y="502"/>
                    </a:lnTo>
                    <a:lnTo>
                      <a:pt x="82" y="474"/>
                    </a:lnTo>
                    <a:lnTo>
                      <a:pt x="55" y="441"/>
                    </a:lnTo>
                    <a:lnTo>
                      <a:pt x="31" y="405"/>
                    </a:lnTo>
                    <a:lnTo>
                      <a:pt x="15" y="365"/>
                    </a:lnTo>
                    <a:lnTo>
                      <a:pt x="4" y="323"/>
                    </a:lnTo>
                    <a:lnTo>
                      <a:pt x="0" y="277"/>
                    </a:lnTo>
                    <a:lnTo>
                      <a:pt x="4" y="232"/>
                    </a:lnTo>
                    <a:lnTo>
                      <a:pt x="15" y="190"/>
                    </a:lnTo>
                    <a:lnTo>
                      <a:pt x="31" y="150"/>
                    </a:lnTo>
                    <a:lnTo>
                      <a:pt x="55" y="114"/>
                    </a:lnTo>
                    <a:lnTo>
                      <a:pt x="82" y="82"/>
                    </a:lnTo>
                    <a:lnTo>
                      <a:pt x="115" y="53"/>
                    </a:lnTo>
                    <a:lnTo>
                      <a:pt x="151" y="31"/>
                    </a:lnTo>
                    <a:lnTo>
                      <a:pt x="191" y="15"/>
                    </a:lnTo>
                    <a:lnTo>
                      <a:pt x="234" y="3"/>
                    </a:lnTo>
                    <a:lnTo>
                      <a:pt x="27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8" name="Freeform 43"/>
              <p:cNvSpPr>
                <a:spLocks noEditPoints="1"/>
              </p:cNvSpPr>
              <p:nvPr/>
            </p:nvSpPr>
            <p:spPr>
              <a:xfrm>
                <a:off x="1860" y="113"/>
                <a:ext cx="2399" cy="3975"/>
              </a:xfrm>
              <a:custGeom>
                <a:avLst/>
                <a:gdLst>
                  <a:gd name="T0" fmla="*/ 1225 w 2399"/>
                  <a:gd name="T1" fmla="*/ 155 h 3975"/>
                  <a:gd name="T2" fmla="*/ 802 w 2399"/>
                  <a:gd name="T3" fmla="*/ 233 h 3975"/>
                  <a:gd name="T4" fmla="*/ 634 w 2399"/>
                  <a:gd name="T5" fmla="*/ 292 h 3975"/>
                  <a:gd name="T6" fmla="*/ 142 w 2399"/>
                  <a:gd name="T7" fmla="*/ 3238 h 3975"/>
                  <a:gd name="T8" fmla="*/ 149 w 2399"/>
                  <a:gd name="T9" fmla="*/ 3281 h 3975"/>
                  <a:gd name="T10" fmla="*/ 190 w 2399"/>
                  <a:gd name="T11" fmla="*/ 3314 h 3975"/>
                  <a:gd name="T12" fmla="*/ 501 w 2399"/>
                  <a:gd name="T13" fmla="*/ 3510 h 3975"/>
                  <a:gd name="T14" fmla="*/ 833 w 2399"/>
                  <a:gd name="T15" fmla="*/ 3661 h 3975"/>
                  <a:gd name="T16" fmla="*/ 1053 w 2399"/>
                  <a:gd name="T17" fmla="*/ 3710 h 3975"/>
                  <a:gd name="T18" fmla="*/ 898 w 2399"/>
                  <a:gd name="T19" fmla="*/ 704 h 3975"/>
                  <a:gd name="T20" fmla="*/ 912 w 2399"/>
                  <a:gd name="T21" fmla="*/ 621 h 3975"/>
                  <a:gd name="T22" fmla="*/ 954 w 2399"/>
                  <a:gd name="T23" fmla="*/ 542 h 3975"/>
                  <a:gd name="T24" fmla="*/ 1126 w 2399"/>
                  <a:gd name="T25" fmla="*/ 438 h 3975"/>
                  <a:gd name="T26" fmla="*/ 1510 w 2399"/>
                  <a:gd name="T27" fmla="*/ 281 h 3975"/>
                  <a:gd name="T28" fmla="*/ 1912 w 2399"/>
                  <a:gd name="T29" fmla="*/ 177 h 3975"/>
                  <a:gd name="T30" fmla="*/ 1612 w 2399"/>
                  <a:gd name="T31" fmla="*/ 144 h 3975"/>
                  <a:gd name="T32" fmla="*/ 1628 w 2399"/>
                  <a:gd name="T33" fmla="*/ 2 h 3975"/>
                  <a:gd name="T34" fmla="*/ 2063 w 2399"/>
                  <a:gd name="T35" fmla="*/ 52 h 3975"/>
                  <a:gd name="T36" fmla="*/ 2366 w 2399"/>
                  <a:gd name="T37" fmla="*/ 127 h 3975"/>
                  <a:gd name="T38" fmla="*/ 2397 w 2399"/>
                  <a:gd name="T39" fmla="*/ 164 h 3975"/>
                  <a:gd name="T40" fmla="*/ 2392 w 2399"/>
                  <a:gd name="T41" fmla="*/ 218 h 3975"/>
                  <a:gd name="T42" fmla="*/ 2352 w 2399"/>
                  <a:gd name="T43" fmla="*/ 256 h 3975"/>
                  <a:gd name="T44" fmla="*/ 2073 w 2399"/>
                  <a:gd name="T45" fmla="*/ 285 h 3975"/>
                  <a:gd name="T46" fmla="*/ 1685 w 2399"/>
                  <a:gd name="T47" fmla="*/ 368 h 3975"/>
                  <a:gd name="T48" fmla="*/ 1311 w 2399"/>
                  <a:gd name="T49" fmla="*/ 502 h 3975"/>
                  <a:gd name="T50" fmla="*/ 1061 w 2399"/>
                  <a:gd name="T51" fmla="*/ 632 h 3975"/>
                  <a:gd name="T52" fmla="*/ 1039 w 2399"/>
                  <a:gd name="T53" fmla="*/ 680 h 3975"/>
                  <a:gd name="T54" fmla="*/ 1179 w 2399"/>
                  <a:gd name="T55" fmla="*/ 3666 h 3975"/>
                  <a:gd name="T56" fmla="*/ 1200 w 2399"/>
                  <a:gd name="T57" fmla="*/ 3700 h 3975"/>
                  <a:gd name="T58" fmla="*/ 1206 w 2399"/>
                  <a:gd name="T59" fmla="*/ 3704 h 3975"/>
                  <a:gd name="T60" fmla="*/ 1231 w 2399"/>
                  <a:gd name="T61" fmla="*/ 3710 h 3975"/>
                  <a:gd name="T62" fmla="*/ 1235 w 2399"/>
                  <a:gd name="T63" fmla="*/ 3711 h 3975"/>
                  <a:gd name="T64" fmla="*/ 1239 w 2399"/>
                  <a:gd name="T65" fmla="*/ 3717 h 3975"/>
                  <a:gd name="T66" fmla="*/ 1398 w 2399"/>
                  <a:gd name="T67" fmla="*/ 3779 h 3975"/>
                  <a:gd name="T68" fmla="*/ 1461 w 2399"/>
                  <a:gd name="T69" fmla="*/ 3801 h 3975"/>
                  <a:gd name="T70" fmla="*/ 1588 w 2399"/>
                  <a:gd name="T71" fmla="*/ 3843 h 3975"/>
                  <a:gd name="T72" fmla="*/ 1619 w 2399"/>
                  <a:gd name="T73" fmla="*/ 3881 h 3975"/>
                  <a:gd name="T74" fmla="*/ 1614 w 2399"/>
                  <a:gd name="T75" fmla="*/ 3937 h 3975"/>
                  <a:gd name="T76" fmla="*/ 1575 w 2399"/>
                  <a:gd name="T77" fmla="*/ 3972 h 3975"/>
                  <a:gd name="T78" fmla="*/ 1409 w 2399"/>
                  <a:gd name="T79" fmla="*/ 3957 h 3975"/>
                  <a:gd name="T80" fmla="*/ 994 w 2399"/>
                  <a:gd name="T81" fmla="*/ 3865 h 3975"/>
                  <a:gd name="T82" fmla="*/ 597 w 2399"/>
                  <a:gd name="T83" fmla="*/ 3713 h 3975"/>
                  <a:gd name="T84" fmla="*/ 224 w 2399"/>
                  <a:gd name="T85" fmla="*/ 3506 h 3975"/>
                  <a:gd name="T86" fmla="*/ 57 w 2399"/>
                  <a:gd name="T87" fmla="*/ 3385 h 3975"/>
                  <a:gd name="T88" fmla="*/ 5 w 2399"/>
                  <a:gd name="T89" fmla="*/ 3286 h 3975"/>
                  <a:gd name="T90" fmla="*/ 483 w 2399"/>
                  <a:gd name="T91" fmla="*/ 301 h 3975"/>
                  <a:gd name="T92" fmla="*/ 531 w 2399"/>
                  <a:gd name="T93" fmla="*/ 200 h 3975"/>
                  <a:gd name="T94" fmla="*/ 621 w 2399"/>
                  <a:gd name="T95" fmla="*/ 134 h 3975"/>
                  <a:gd name="T96" fmla="*/ 1048 w 2399"/>
                  <a:gd name="T97" fmla="*/ 36 h 3975"/>
                  <a:gd name="T98" fmla="*/ 1483 w 2399"/>
                  <a:gd name="T99" fmla="*/ 0 h 397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399" h="3975">
                    <a:moveTo>
                      <a:pt x="1510" y="142"/>
                    </a:moveTo>
                    <a:lnTo>
                      <a:pt x="1367" y="145"/>
                    </a:lnTo>
                    <a:lnTo>
                      <a:pt x="1225" y="155"/>
                    </a:lnTo>
                    <a:lnTo>
                      <a:pt x="1083" y="174"/>
                    </a:lnTo>
                    <a:lnTo>
                      <a:pt x="943" y="199"/>
                    </a:lnTo>
                    <a:lnTo>
                      <a:pt x="802" y="233"/>
                    </a:lnTo>
                    <a:lnTo>
                      <a:pt x="663" y="274"/>
                    </a:lnTo>
                    <a:lnTo>
                      <a:pt x="647" y="281"/>
                    </a:lnTo>
                    <a:lnTo>
                      <a:pt x="634" y="292"/>
                    </a:lnTo>
                    <a:lnTo>
                      <a:pt x="624" y="307"/>
                    </a:lnTo>
                    <a:lnTo>
                      <a:pt x="621" y="322"/>
                    </a:lnTo>
                    <a:lnTo>
                      <a:pt x="142" y="3238"/>
                    </a:lnTo>
                    <a:lnTo>
                      <a:pt x="141" y="3255"/>
                    </a:lnTo>
                    <a:lnTo>
                      <a:pt x="143" y="3268"/>
                    </a:lnTo>
                    <a:lnTo>
                      <a:pt x="149" y="3281"/>
                    </a:lnTo>
                    <a:lnTo>
                      <a:pt x="158" y="3292"/>
                    </a:lnTo>
                    <a:lnTo>
                      <a:pt x="169" y="3301"/>
                    </a:lnTo>
                    <a:lnTo>
                      <a:pt x="190" y="3314"/>
                    </a:lnTo>
                    <a:lnTo>
                      <a:pt x="291" y="3385"/>
                    </a:lnTo>
                    <a:lnTo>
                      <a:pt x="394" y="3450"/>
                    </a:lnTo>
                    <a:lnTo>
                      <a:pt x="501" y="3510"/>
                    </a:lnTo>
                    <a:lnTo>
                      <a:pt x="609" y="3565"/>
                    </a:lnTo>
                    <a:lnTo>
                      <a:pt x="720" y="3615"/>
                    </a:lnTo>
                    <a:lnTo>
                      <a:pt x="833" y="3661"/>
                    </a:lnTo>
                    <a:lnTo>
                      <a:pt x="949" y="3702"/>
                    </a:lnTo>
                    <a:lnTo>
                      <a:pt x="1065" y="3738"/>
                    </a:lnTo>
                    <a:lnTo>
                      <a:pt x="1053" y="3710"/>
                    </a:lnTo>
                    <a:lnTo>
                      <a:pt x="1045" y="3680"/>
                    </a:lnTo>
                    <a:lnTo>
                      <a:pt x="1037" y="3648"/>
                    </a:lnTo>
                    <a:lnTo>
                      <a:pt x="898" y="704"/>
                    </a:lnTo>
                    <a:lnTo>
                      <a:pt x="900" y="678"/>
                    </a:lnTo>
                    <a:lnTo>
                      <a:pt x="904" y="649"/>
                    </a:lnTo>
                    <a:lnTo>
                      <a:pt x="912" y="621"/>
                    </a:lnTo>
                    <a:lnTo>
                      <a:pt x="922" y="593"/>
                    </a:lnTo>
                    <a:lnTo>
                      <a:pt x="937" y="567"/>
                    </a:lnTo>
                    <a:lnTo>
                      <a:pt x="954" y="542"/>
                    </a:lnTo>
                    <a:lnTo>
                      <a:pt x="976" y="521"/>
                    </a:lnTo>
                    <a:lnTo>
                      <a:pt x="1002" y="502"/>
                    </a:lnTo>
                    <a:lnTo>
                      <a:pt x="1126" y="438"/>
                    </a:lnTo>
                    <a:lnTo>
                      <a:pt x="1251" y="379"/>
                    </a:lnTo>
                    <a:lnTo>
                      <a:pt x="1379" y="327"/>
                    </a:lnTo>
                    <a:lnTo>
                      <a:pt x="1510" y="281"/>
                    </a:lnTo>
                    <a:lnTo>
                      <a:pt x="1642" y="241"/>
                    </a:lnTo>
                    <a:lnTo>
                      <a:pt x="1776" y="206"/>
                    </a:lnTo>
                    <a:lnTo>
                      <a:pt x="1912" y="177"/>
                    </a:lnTo>
                    <a:lnTo>
                      <a:pt x="1813" y="163"/>
                    </a:lnTo>
                    <a:lnTo>
                      <a:pt x="1714" y="152"/>
                    </a:lnTo>
                    <a:lnTo>
                      <a:pt x="1612" y="144"/>
                    </a:lnTo>
                    <a:lnTo>
                      <a:pt x="1510" y="142"/>
                    </a:lnTo>
                    <a:close/>
                    <a:moveTo>
                      <a:pt x="1483" y="0"/>
                    </a:moveTo>
                    <a:lnTo>
                      <a:pt x="1628" y="2"/>
                    </a:lnTo>
                    <a:lnTo>
                      <a:pt x="1774" y="12"/>
                    </a:lnTo>
                    <a:lnTo>
                      <a:pt x="1918" y="29"/>
                    </a:lnTo>
                    <a:lnTo>
                      <a:pt x="2063" y="52"/>
                    </a:lnTo>
                    <a:lnTo>
                      <a:pt x="2206" y="83"/>
                    </a:lnTo>
                    <a:lnTo>
                      <a:pt x="2349" y="121"/>
                    </a:lnTo>
                    <a:lnTo>
                      <a:pt x="2366" y="127"/>
                    </a:lnTo>
                    <a:lnTo>
                      <a:pt x="2379" y="137"/>
                    </a:lnTo>
                    <a:lnTo>
                      <a:pt x="2389" y="149"/>
                    </a:lnTo>
                    <a:lnTo>
                      <a:pt x="2397" y="164"/>
                    </a:lnTo>
                    <a:lnTo>
                      <a:pt x="2399" y="180"/>
                    </a:lnTo>
                    <a:lnTo>
                      <a:pt x="2398" y="198"/>
                    </a:lnTo>
                    <a:lnTo>
                      <a:pt x="2392" y="218"/>
                    </a:lnTo>
                    <a:lnTo>
                      <a:pt x="2382" y="234"/>
                    </a:lnTo>
                    <a:lnTo>
                      <a:pt x="2368" y="247"/>
                    </a:lnTo>
                    <a:lnTo>
                      <a:pt x="2352" y="256"/>
                    </a:lnTo>
                    <a:lnTo>
                      <a:pt x="2336" y="260"/>
                    </a:lnTo>
                    <a:lnTo>
                      <a:pt x="2205" y="270"/>
                    </a:lnTo>
                    <a:lnTo>
                      <a:pt x="2073" y="285"/>
                    </a:lnTo>
                    <a:lnTo>
                      <a:pt x="1944" y="306"/>
                    </a:lnTo>
                    <a:lnTo>
                      <a:pt x="1813" y="335"/>
                    </a:lnTo>
                    <a:lnTo>
                      <a:pt x="1685" y="368"/>
                    </a:lnTo>
                    <a:lnTo>
                      <a:pt x="1558" y="407"/>
                    </a:lnTo>
                    <a:lnTo>
                      <a:pt x="1434" y="451"/>
                    </a:lnTo>
                    <a:lnTo>
                      <a:pt x="1311" y="502"/>
                    </a:lnTo>
                    <a:lnTo>
                      <a:pt x="1190" y="560"/>
                    </a:lnTo>
                    <a:lnTo>
                      <a:pt x="1072" y="621"/>
                    </a:lnTo>
                    <a:lnTo>
                      <a:pt x="1061" y="632"/>
                    </a:lnTo>
                    <a:lnTo>
                      <a:pt x="1051" y="645"/>
                    </a:lnTo>
                    <a:lnTo>
                      <a:pt x="1043" y="663"/>
                    </a:lnTo>
                    <a:lnTo>
                      <a:pt x="1039" y="680"/>
                    </a:lnTo>
                    <a:lnTo>
                      <a:pt x="1037" y="698"/>
                    </a:lnTo>
                    <a:lnTo>
                      <a:pt x="1177" y="3648"/>
                    </a:lnTo>
                    <a:lnTo>
                      <a:pt x="1179" y="3666"/>
                    </a:lnTo>
                    <a:lnTo>
                      <a:pt x="1185" y="3682"/>
                    </a:lnTo>
                    <a:lnTo>
                      <a:pt x="1196" y="3696"/>
                    </a:lnTo>
                    <a:lnTo>
                      <a:pt x="1200" y="3700"/>
                    </a:lnTo>
                    <a:lnTo>
                      <a:pt x="1203" y="3701"/>
                    </a:lnTo>
                    <a:lnTo>
                      <a:pt x="1204" y="3702"/>
                    </a:lnTo>
                    <a:lnTo>
                      <a:pt x="1206" y="3704"/>
                    </a:lnTo>
                    <a:lnTo>
                      <a:pt x="1208" y="3704"/>
                    </a:lnTo>
                    <a:lnTo>
                      <a:pt x="1211" y="3704"/>
                    </a:lnTo>
                    <a:lnTo>
                      <a:pt x="1231" y="3710"/>
                    </a:lnTo>
                    <a:lnTo>
                      <a:pt x="1233" y="3710"/>
                    </a:lnTo>
                    <a:lnTo>
                      <a:pt x="1234" y="3711"/>
                    </a:lnTo>
                    <a:lnTo>
                      <a:pt x="1235" y="3711"/>
                    </a:lnTo>
                    <a:lnTo>
                      <a:pt x="1238" y="3712"/>
                    </a:lnTo>
                    <a:lnTo>
                      <a:pt x="1239" y="3715"/>
                    </a:lnTo>
                    <a:lnTo>
                      <a:pt x="1239" y="3717"/>
                    </a:lnTo>
                    <a:lnTo>
                      <a:pt x="1287" y="3738"/>
                    </a:lnTo>
                    <a:lnTo>
                      <a:pt x="1339" y="3758"/>
                    </a:lnTo>
                    <a:lnTo>
                      <a:pt x="1398" y="3779"/>
                    </a:lnTo>
                    <a:lnTo>
                      <a:pt x="1392" y="3814"/>
                    </a:lnTo>
                    <a:lnTo>
                      <a:pt x="1405" y="3779"/>
                    </a:lnTo>
                    <a:lnTo>
                      <a:pt x="1461" y="3801"/>
                    </a:lnTo>
                    <a:lnTo>
                      <a:pt x="1516" y="3819"/>
                    </a:lnTo>
                    <a:lnTo>
                      <a:pt x="1572" y="3835"/>
                    </a:lnTo>
                    <a:lnTo>
                      <a:pt x="1588" y="3843"/>
                    </a:lnTo>
                    <a:lnTo>
                      <a:pt x="1602" y="3854"/>
                    </a:lnTo>
                    <a:lnTo>
                      <a:pt x="1612" y="3866"/>
                    </a:lnTo>
                    <a:lnTo>
                      <a:pt x="1619" y="3881"/>
                    </a:lnTo>
                    <a:lnTo>
                      <a:pt x="1622" y="3899"/>
                    </a:lnTo>
                    <a:lnTo>
                      <a:pt x="1621" y="3919"/>
                    </a:lnTo>
                    <a:lnTo>
                      <a:pt x="1614" y="3937"/>
                    </a:lnTo>
                    <a:lnTo>
                      <a:pt x="1603" y="3953"/>
                    </a:lnTo>
                    <a:lnTo>
                      <a:pt x="1591" y="3965"/>
                    </a:lnTo>
                    <a:lnTo>
                      <a:pt x="1575" y="3972"/>
                    </a:lnTo>
                    <a:lnTo>
                      <a:pt x="1558" y="3975"/>
                    </a:lnTo>
                    <a:lnTo>
                      <a:pt x="1551" y="3975"/>
                    </a:lnTo>
                    <a:lnTo>
                      <a:pt x="1409" y="3957"/>
                    </a:lnTo>
                    <a:lnTo>
                      <a:pt x="1270" y="3934"/>
                    </a:lnTo>
                    <a:lnTo>
                      <a:pt x="1131" y="3903"/>
                    </a:lnTo>
                    <a:lnTo>
                      <a:pt x="994" y="3865"/>
                    </a:lnTo>
                    <a:lnTo>
                      <a:pt x="859" y="3820"/>
                    </a:lnTo>
                    <a:lnTo>
                      <a:pt x="726" y="3769"/>
                    </a:lnTo>
                    <a:lnTo>
                      <a:pt x="597" y="3713"/>
                    </a:lnTo>
                    <a:lnTo>
                      <a:pt x="469" y="3650"/>
                    </a:lnTo>
                    <a:lnTo>
                      <a:pt x="346" y="3580"/>
                    </a:lnTo>
                    <a:lnTo>
                      <a:pt x="224" y="3506"/>
                    </a:lnTo>
                    <a:lnTo>
                      <a:pt x="107" y="3426"/>
                    </a:lnTo>
                    <a:lnTo>
                      <a:pt x="86" y="3411"/>
                    </a:lnTo>
                    <a:lnTo>
                      <a:pt x="57" y="3385"/>
                    </a:lnTo>
                    <a:lnTo>
                      <a:pt x="34" y="3355"/>
                    </a:lnTo>
                    <a:lnTo>
                      <a:pt x="16" y="3322"/>
                    </a:lnTo>
                    <a:lnTo>
                      <a:pt x="5" y="3286"/>
                    </a:lnTo>
                    <a:lnTo>
                      <a:pt x="0" y="3248"/>
                    </a:lnTo>
                    <a:lnTo>
                      <a:pt x="2" y="3210"/>
                    </a:lnTo>
                    <a:lnTo>
                      <a:pt x="483" y="301"/>
                    </a:lnTo>
                    <a:lnTo>
                      <a:pt x="493" y="265"/>
                    </a:lnTo>
                    <a:lnTo>
                      <a:pt x="509" y="230"/>
                    </a:lnTo>
                    <a:lnTo>
                      <a:pt x="531" y="200"/>
                    </a:lnTo>
                    <a:lnTo>
                      <a:pt x="557" y="174"/>
                    </a:lnTo>
                    <a:lnTo>
                      <a:pt x="587" y="152"/>
                    </a:lnTo>
                    <a:lnTo>
                      <a:pt x="621" y="134"/>
                    </a:lnTo>
                    <a:lnTo>
                      <a:pt x="762" y="94"/>
                    </a:lnTo>
                    <a:lnTo>
                      <a:pt x="904" y="62"/>
                    </a:lnTo>
                    <a:lnTo>
                      <a:pt x="1048" y="36"/>
                    </a:lnTo>
                    <a:lnTo>
                      <a:pt x="1193" y="17"/>
                    </a:lnTo>
                    <a:lnTo>
                      <a:pt x="1337" y="5"/>
                    </a:lnTo>
                    <a:lnTo>
                      <a:pt x="148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12" name="말풍선: 모서리가 둥근 사각형 311"/>
            <p:cNvSpPr/>
            <p:nvPr/>
          </p:nvSpPr>
          <p:spPr>
            <a:xfrm>
              <a:off x="6262211" y="6343475"/>
              <a:ext cx="604658" cy="171209"/>
            </a:xfrm>
            <a:prstGeom prst="wedgeRoundRectCallout">
              <a:avLst>
                <a:gd name="adj1" fmla="val -63991"/>
                <a:gd name="adj2" fmla="val 44007"/>
                <a:gd name="adj3" fmla="val 16667"/>
              </a:avLst>
            </a:prstGeom>
            <a:solidFill>
              <a:srgbClr val="f46b64"/>
            </a:solidFill>
            <a:ln w="3175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ko-KR" sz="700" b="1">
                  <a:solidFill>
                    <a:prstClr val="white"/>
                  </a:solidFill>
                </a:rPr>
                <a:t>CONTENTS</a:t>
              </a:r>
              <a:endParaRPr lang="en-US" altLang="ko-KR" sz="700" b="1">
                <a:solidFill>
                  <a:prstClr val="white"/>
                </a:solidFill>
              </a:endParaRPr>
            </a:p>
          </p:txBody>
        </p:sp>
      </p:grpSp>
      <p:sp>
        <p:nvSpPr>
          <p:cNvPr id="313" name=""/>
          <p:cNvSpPr txBox="1"/>
          <p:nvPr/>
        </p:nvSpPr>
        <p:spPr>
          <a:xfrm>
            <a:off x="467440" y="1366096"/>
            <a:ext cx="5628560" cy="60367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400">
                <a:solidFill>
                  <a:schemeClr val="dk1"/>
                </a:solidFill>
                <a:latin typeface="나눔스퀘어_ac ExtraBold"/>
                <a:ea typeface="나눔스퀘어_ac ExtraBold"/>
              </a:rPr>
              <a:t>디바이스 내부 구성</a:t>
            </a:r>
            <a:endParaRPr lang="ko-KR" altLang="en-US" sz="3400">
              <a:solidFill>
                <a:schemeClr val="dk1"/>
              </a:solidFill>
              <a:latin typeface="나눔스퀘어_ac ExtraBold"/>
              <a:ea typeface="나눔스퀘어_ac ExtraBold"/>
            </a:endParaRPr>
          </a:p>
        </p:txBody>
      </p:sp>
      <p:pic>
        <p:nvPicPr>
          <p:cNvPr id="31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95600" y="2035091"/>
            <a:ext cx="6400800" cy="39909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dcdd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자유형: 도형 240"/>
          <p:cNvSpPr/>
          <p:nvPr/>
        </p:nvSpPr>
        <p:spPr>
          <a:xfrm>
            <a:off x="61142" y="42766"/>
            <a:ext cx="1399572" cy="1126157"/>
          </a:xfrm>
          <a:custGeom>
            <a:avLst/>
            <a:gdLst>
              <a:gd name="connsiteX0" fmla="*/ 1009125 w 1018125"/>
              <a:gd name="connsiteY0" fmla="*/ 801228 h 819228"/>
              <a:gd name="connsiteX1" fmla="*/ 1018125 w 1018125"/>
              <a:gd name="connsiteY1" fmla="*/ 810228 h 819228"/>
              <a:gd name="connsiteX2" fmla="*/ 1009125 w 1018125"/>
              <a:gd name="connsiteY2" fmla="*/ 819228 h 819228"/>
              <a:gd name="connsiteX3" fmla="*/ 1000125 w 1018125"/>
              <a:gd name="connsiteY3" fmla="*/ 810228 h 819228"/>
              <a:gd name="connsiteX4" fmla="*/ 1009125 w 1018125"/>
              <a:gd name="connsiteY4" fmla="*/ 801228 h 819228"/>
              <a:gd name="connsiteX5" fmla="*/ 942450 w 1018125"/>
              <a:gd name="connsiteY5" fmla="*/ 801228 h 819228"/>
              <a:gd name="connsiteX6" fmla="*/ 951450 w 1018125"/>
              <a:gd name="connsiteY6" fmla="*/ 810228 h 819228"/>
              <a:gd name="connsiteX7" fmla="*/ 942450 w 1018125"/>
              <a:gd name="connsiteY7" fmla="*/ 819228 h 819228"/>
              <a:gd name="connsiteX8" fmla="*/ 933450 w 1018125"/>
              <a:gd name="connsiteY8" fmla="*/ 810228 h 819228"/>
              <a:gd name="connsiteX9" fmla="*/ 942450 w 1018125"/>
              <a:gd name="connsiteY9" fmla="*/ 801228 h 819228"/>
              <a:gd name="connsiteX10" fmla="*/ 875775 w 1018125"/>
              <a:gd name="connsiteY10" fmla="*/ 801228 h 819228"/>
              <a:gd name="connsiteX11" fmla="*/ 884775 w 1018125"/>
              <a:gd name="connsiteY11" fmla="*/ 810228 h 819228"/>
              <a:gd name="connsiteX12" fmla="*/ 875775 w 1018125"/>
              <a:gd name="connsiteY12" fmla="*/ 819228 h 819228"/>
              <a:gd name="connsiteX13" fmla="*/ 866775 w 1018125"/>
              <a:gd name="connsiteY13" fmla="*/ 810228 h 819228"/>
              <a:gd name="connsiteX14" fmla="*/ 875775 w 1018125"/>
              <a:gd name="connsiteY14" fmla="*/ 801228 h 819228"/>
              <a:gd name="connsiteX15" fmla="*/ 809100 w 1018125"/>
              <a:gd name="connsiteY15" fmla="*/ 801228 h 819228"/>
              <a:gd name="connsiteX16" fmla="*/ 818100 w 1018125"/>
              <a:gd name="connsiteY16" fmla="*/ 810228 h 819228"/>
              <a:gd name="connsiteX17" fmla="*/ 809100 w 1018125"/>
              <a:gd name="connsiteY17" fmla="*/ 819228 h 819228"/>
              <a:gd name="connsiteX18" fmla="*/ 800100 w 1018125"/>
              <a:gd name="connsiteY18" fmla="*/ 810228 h 819228"/>
              <a:gd name="connsiteX19" fmla="*/ 809100 w 1018125"/>
              <a:gd name="connsiteY19" fmla="*/ 801228 h 819228"/>
              <a:gd name="connsiteX20" fmla="*/ 742425 w 1018125"/>
              <a:gd name="connsiteY20" fmla="*/ 801228 h 819228"/>
              <a:gd name="connsiteX21" fmla="*/ 751425 w 1018125"/>
              <a:gd name="connsiteY21" fmla="*/ 810228 h 819228"/>
              <a:gd name="connsiteX22" fmla="*/ 742425 w 1018125"/>
              <a:gd name="connsiteY22" fmla="*/ 819228 h 819228"/>
              <a:gd name="connsiteX23" fmla="*/ 733425 w 1018125"/>
              <a:gd name="connsiteY23" fmla="*/ 810228 h 819228"/>
              <a:gd name="connsiteX24" fmla="*/ 742425 w 1018125"/>
              <a:gd name="connsiteY24" fmla="*/ 801228 h 819228"/>
              <a:gd name="connsiteX25" fmla="*/ 675750 w 1018125"/>
              <a:gd name="connsiteY25" fmla="*/ 801228 h 819228"/>
              <a:gd name="connsiteX26" fmla="*/ 684750 w 1018125"/>
              <a:gd name="connsiteY26" fmla="*/ 810228 h 819228"/>
              <a:gd name="connsiteX27" fmla="*/ 675750 w 1018125"/>
              <a:gd name="connsiteY27" fmla="*/ 819228 h 819228"/>
              <a:gd name="connsiteX28" fmla="*/ 666750 w 1018125"/>
              <a:gd name="connsiteY28" fmla="*/ 810228 h 819228"/>
              <a:gd name="connsiteX29" fmla="*/ 675750 w 1018125"/>
              <a:gd name="connsiteY29" fmla="*/ 801228 h 819228"/>
              <a:gd name="connsiteX30" fmla="*/ 609075 w 1018125"/>
              <a:gd name="connsiteY30" fmla="*/ 801228 h 819228"/>
              <a:gd name="connsiteX31" fmla="*/ 618075 w 1018125"/>
              <a:gd name="connsiteY31" fmla="*/ 810228 h 819228"/>
              <a:gd name="connsiteX32" fmla="*/ 609075 w 1018125"/>
              <a:gd name="connsiteY32" fmla="*/ 819228 h 819228"/>
              <a:gd name="connsiteX33" fmla="*/ 600075 w 1018125"/>
              <a:gd name="connsiteY33" fmla="*/ 810228 h 819228"/>
              <a:gd name="connsiteX34" fmla="*/ 609075 w 1018125"/>
              <a:gd name="connsiteY34" fmla="*/ 801228 h 819228"/>
              <a:gd name="connsiteX35" fmla="*/ 542400 w 1018125"/>
              <a:gd name="connsiteY35" fmla="*/ 801228 h 819228"/>
              <a:gd name="connsiteX36" fmla="*/ 551400 w 1018125"/>
              <a:gd name="connsiteY36" fmla="*/ 810228 h 819228"/>
              <a:gd name="connsiteX37" fmla="*/ 542400 w 1018125"/>
              <a:gd name="connsiteY37" fmla="*/ 819228 h 819228"/>
              <a:gd name="connsiteX38" fmla="*/ 533400 w 1018125"/>
              <a:gd name="connsiteY38" fmla="*/ 810228 h 819228"/>
              <a:gd name="connsiteX39" fmla="*/ 542400 w 1018125"/>
              <a:gd name="connsiteY39" fmla="*/ 801228 h 819228"/>
              <a:gd name="connsiteX40" fmla="*/ 475725 w 1018125"/>
              <a:gd name="connsiteY40" fmla="*/ 801228 h 819228"/>
              <a:gd name="connsiteX41" fmla="*/ 484725 w 1018125"/>
              <a:gd name="connsiteY41" fmla="*/ 810228 h 819228"/>
              <a:gd name="connsiteX42" fmla="*/ 475725 w 1018125"/>
              <a:gd name="connsiteY42" fmla="*/ 819228 h 819228"/>
              <a:gd name="connsiteX43" fmla="*/ 466725 w 1018125"/>
              <a:gd name="connsiteY43" fmla="*/ 810228 h 819228"/>
              <a:gd name="connsiteX44" fmla="*/ 475725 w 1018125"/>
              <a:gd name="connsiteY44" fmla="*/ 801228 h 819228"/>
              <a:gd name="connsiteX45" fmla="*/ 409050 w 1018125"/>
              <a:gd name="connsiteY45" fmla="*/ 801228 h 819228"/>
              <a:gd name="connsiteX46" fmla="*/ 418050 w 1018125"/>
              <a:gd name="connsiteY46" fmla="*/ 810228 h 819228"/>
              <a:gd name="connsiteX47" fmla="*/ 409050 w 1018125"/>
              <a:gd name="connsiteY47" fmla="*/ 819228 h 819228"/>
              <a:gd name="connsiteX48" fmla="*/ 400050 w 1018125"/>
              <a:gd name="connsiteY48" fmla="*/ 810228 h 819228"/>
              <a:gd name="connsiteX49" fmla="*/ 409050 w 1018125"/>
              <a:gd name="connsiteY49" fmla="*/ 801228 h 819228"/>
              <a:gd name="connsiteX50" fmla="*/ 342375 w 1018125"/>
              <a:gd name="connsiteY50" fmla="*/ 801228 h 819228"/>
              <a:gd name="connsiteX51" fmla="*/ 351375 w 1018125"/>
              <a:gd name="connsiteY51" fmla="*/ 810228 h 819228"/>
              <a:gd name="connsiteX52" fmla="*/ 342375 w 1018125"/>
              <a:gd name="connsiteY52" fmla="*/ 819228 h 819228"/>
              <a:gd name="connsiteX53" fmla="*/ 333375 w 1018125"/>
              <a:gd name="connsiteY53" fmla="*/ 810228 h 819228"/>
              <a:gd name="connsiteX54" fmla="*/ 342375 w 1018125"/>
              <a:gd name="connsiteY54" fmla="*/ 801228 h 819228"/>
              <a:gd name="connsiteX55" fmla="*/ 275700 w 1018125"/>
              <a:gd name="connsiteY55" fmla="*/ 801228 h 819228"/>
              <a:gd name="connsiteX56" fmla="*/ 284700 w 1018125"/>
              <a:gd name="connsiteY56" fmla="*/ 810228 h 819228"/>
              <a:gd name="connsiteX57" fmla="*/ 275700 w 1018125"/>
              <a:gd name="connsiteY57" fmla="*/ 819228 h 819228"/>
              <a:gd name="connsiteX58" fmla="*/ 266700 w 1018125"/>
              <a:gd name="connsiteY58" fmla="*/ 810228 h 819228"/>
              <a:gd name="connsiteX59" fmla="*/ 275700 w 1018125"/>
              <a:gd name="connsiteY59" fmla="*/ 801228 h 819228"/>
              <a:gd name="connsiteX60" fmla="*/ 209025 w 1018125"/>
              <a:gd name="connsiteY60" fmla="*/ 801228 h 819228"/>
              <a:gd name="connsiteX61" fmla="*/ 218025 w 1018125"/>
              <a:gd name="connsiteY61" fmla="*/ 810228 h 819228"/>
              <a:gd name="connsiteX62" fmla="*/ 209025 w 1018125"/>
              <a:gd name="connsiteY62" fmla="*/ 819228 h 819228"/>
              <a:gd name="connsiteX63" fmla="*/ 200025 w 1018125"/>
              <a:gd name="connsiteY63" fmla="*/ 810228 h 819228"/>
              <a:gd name="connsiteX64" fmla="*/ 209025 w 1018125"/>
              <a:gd name="connsiteY64" fmla="*/ 801228 h 819228"/>
              <a:gd name="connsiteX65" fmla="*/ 142350 w 1018125"/>
              <a:gd name="connsiteY65" fmla="*/ 801228 h 819228"/>
              <a:gd name="connsiteX66" fmla="*/ 151350 w 1018125"/>
              <a:gd name="connsiteY66" fmla="*/ 810228 h 819228"/>
              <a:gd name="connsiteX67" fmla="*/ 142350 w 1018125"/>
              <a:gd name="connsiteY67" fmla="*/ 819228 h 819228"/>
              <a:gd name="connsiteX68" fmla="*/ 133350 w 1018125"/>
              <a:gd name="connsiteY68" fmla="*/ 810228 h 819228"/>
              <a:gd name="connsiteX69" fmla="*/ 142350 w 1018125"/>
              <a:gd name="connsiteY69" fmla="*/ 801228 h 819228"/>
              <a:gd name="connsiteX70" fmla="*/ 75675 w 1018125"/>
              <a:gd name="connsiteY70" fmla="*/ 801228 h 819228"/>
              <a:gd name="connsiteX71" fmla="*/ 84675 w 1018125"/>
              <a:gd name="connsiteY71" fmla="*/ 810228 h 819228"/>
              <a:gd name="connsiteX72" fmla="*/ 75675 w 1018125"/>
              <a:gd name="connsiteY72" fmla="*/ 819228 h 819228"/>
              <a:gd name="connsiteX73" fmla="*/ 66675 w 1018125"/>
              <a:gd name="connsiteY73" fmla="*/ 810228 h 819228"/>
              <a:gd name="connsiteX74" fmla="*/ 75675 w 1018125"/>
              <a:gd name="connsiteY74" fmla="*/ 801228 h 819228"/>
              <a:gd name="connsiteX75" fmla="*/ 9000 w 1018125"/>
              <a:gd name="connsiteY75" fmla="*/ 801228 h 819228"/>
              <a:gd name="connsiteX76" fmla="*/ 18000 w 1018125"/>
              <a:gd name="connsiteY76" fmla="*/ 810228 h 819228"/>
              <a:gd name="connsiteX77" fmla="*/ 9000 w 1018125"/>
              <a:gd name="connsiteY77" fmla="*/ 819228 h 819228"/>
              <a:gd name="connsiteX78" fmla="*/ 0 w 1018125"/>
              <a:gd name="connsiteY78" fmla="*/ 810228 h 819228"/>
              <a:gd name="connsiteX79" fmla="*/ 9000 w 1018125"/>
              <a:gd name="connsiteY79" fmla="*/ 801228 h 819228"/>
              <a:gd name="connsiteX80" fmla="*/ 1009125 w 1018125"/>
              <a:gd name="connsiteY80" fmla="*/ 739595 h 819228"/>
              <a:gd name="connsiteX81" fmla="*/ 1018125 w 1018125"/>
              <a:gd name="connsiteY81" fmla="*/ 748595 h 819228"/>
              <a:gd name="connsiteX82" fmla="*/ 1009125 w 1018125"/>
              <a:gd name="connsiteY82" fmla="*/ 757595 h 819228"/>
              <a:gd name="connsiteX83" fmla="*/ 1000125 w 1018125"/>
              <a:gd name="connsiteY83" fmla="*/ 748595 h 819228"/>
              <a:gd name="connsiteX84" fmla="*/ 1009125 w 1018125"/>
              <a:gd name="connsiteY84" fmla="*/ 739595 h 819228"/>
              <a:gd name="connsiteX85" fmla="*/ 942450 w 1018125"/>
              <a:gd name="connsiteY85" fmla="*/ 739595 h 819228"/>
              <a:gd name="connsiteX86" fmla="*/ 951450 w 1018125"/>
              <a:gd name="connsiteY86" fmla="*/ 748595 h 819228"/>
              <a:gd name="connsiteX87" fmla="*/ 942450 w 1018125"/>
              <a:gd name="connsiteY87" fmla="*/ 757595 h 819228"/>
              <a:gd name="connsiteX88" fmla="*/ 933450 w 1018125"/>
              <a:gd name="connsiteY88" fmla="*/ 748595 h 819228"/>
              <a:gd name="connsiteX89" fmla="*/ 942450 w 1018125"/>
              <a:gd name="connsiteY89" fmla="*/ 739595 h 819228"/>
              <a:gd name="connsiteX90" fmla="*/ 875775 w 1018125"/>
              <a:gd name="connsiteY90" fmla="*/ 739595 h 819228"/>
              <a:gd name="connsiteX91" fmla="*/ 884775 w 1018125"/>
              <a:gd name="connsiteY91" fmla="*/ 748595 h 819228"/>
              <a:gd name="connsiteX92" fmla="*/ 875775 w 1018125"/>
              <a:gd name="connsiteY92" fmla="*/ 757595 h 819228"/>
              <a:gd name="connsiteX93" fmla="*/ 866775 w 1018125"/>
              <a:gd name="connsiteY93" fmla="*/ 748595 h 819228"/>
              <a:gd name="connsiteX94" fmla="*/ 875775 w 1018125"/>
              <a:gd name="connsiteY94" fmla="*/ 739595 h 819228"/>
              <a:gd name="connsiteX95" fmla="*/ 809100 w 1018125"/>
              <a:gd name="connsiteY95" fmla="*/ 739595 h 819228"/>
              <a:gd name="connsiteX96" fmla="*/ 818100 w 1018125"/>
              <a:gd name="connsiteY96" fmla="*/ 748595 h 819228"/>
              <a:gd name="connsiteX97" fmla="*/ 809100 w 1018125"/>
              <a:gd name="connsiteY97" fmla="*/ 757595 h 819228"/>
              <a:gd name="connsiteX98" fmla="*/ 800100 w 1018125"/>
              <a:gd name="connsiteY98" fmla="*/ 748595 h 819228"/>
              <a:gd name="connsiteX99" fmla="*/ 809100 w 1018125"/>
              <a:gd name="connsiteY99" fmla="*/ 739595 h 819228"/>
              <a:gd name="connsiteX100" fmla="*/ 742425 w 1018125"/>
              <a:gd name="connsiteY100" fmla="*/ 739595 h 819228"/>
              <a:gd name="connsiteX101" fmla="*/ 751425 w 1018125"/>
              <a:gd name="connsiteY101" fmla="*/ 748595 h 819228"/>
              <a:gd name="connsiteX102" fmla="*/ 742425 w 1018125"/>
              <a:gd name="connsiteY102" fmla="*/ 757595 h 819228"/>
              <a:gd name="connsiteX103" fmla="*/ 733425 w 1018125"/>
              <a:gd name="connsiteY103" fmla="*/ 748595 h 819228"/>
              <a:gd name="connsiteX104" fmla="*/ 742425 w 1018125"/>
              <a:gd name="connsiteY104" fmla="*/ 739595 h 819228"/>
              <a:gd name="connsiteX105" fmla="*/ 675750 w 1018125"/>
              <a:gd name="connsiteY105" fmla="*/ 739595 h 819228"/>
              <a:gd name="connsiteX106" fmla="*/ 684750 w 1018125"/>
              <a:gd name="connsiteY106" fmla="*/ 748595 h 819228"/>
              <a:gd name="connsiteX107" fmla="*/ 675750 w 1018125"/>
              <a:gd name="connsiteY107" fmla="*/ 757595 h 819228"/>
              <a:gd name="connsiteX108" fmla="*/ 666750 w 1018125"/>
              <a:gd name="connsiteY108" fmla="*/ 748595 h 819228"/>
              <a:gd name="connsiteX109" fmla="*/ 675750 w 1018125"/>
              <a:gd name="connsiteY109" fmla="*/ 739595 h 819228"/>
              <a:gd name="connsiteX110" fmla="*/ 609075 w 1018125"/>
              <a:gd name="connsiteY110" fmla="*/ 739595 h 819228"/>
              <a:gd name="connsiteX111" fmla="*/ 618075 w 1018125"/>
              <a:gd name="connsiteY111" fmla="*/ 748595 h 819228"/>
              <a:gd name="connsiteX112" fmla="*/ 609075 w 1018125"/>
              <a:gd name="connsiteY112" fmla="*/ 757595 h 819228"/>
              <a:gd name="connsiteX113" fmla="*/ 600075 w 1018125"/>
              <a:gd name="connsiteY113" fmla="*/ 748595 h 819228"/>
              <a:gd name="connsiteX114" fmla="*/ 609075 w 1018125"/>
              <a:gd name="connsiteY114" fmla="*/ 739595 h 819228"/>
              <a:gd name="connsiteX115" fmla="*/ 542400 w 1018125"/>
              <a:gd name="connsiteY115" fmla="*/ 739595 h 819228"/>
              <a:gd name="connsiteX116" fmla="*/ 551400 w 1018125"/>
              <a:gd name="connsiteY116" fmla="*/ 748595 h 819228"/>
              <a:gd name="connsiteX117" fmla="*/ 542400 w 1018125"/>
              <a:gd name="connsiteY117" fmla="*/ 757595 h 819228"/>
              <a:gd name="connsiteX118" fmla="*/ 533400 w 1018125"/>
              <a:gd name="connsiteY118" fmla="*/ 748595 h 819228"/>
              <a:gd name="connsiteX119" fmla="*/ 542400 w 1018125"/>
              <a:gd name="connsiteY119" fmla="*/ 739595 h 819228"/>
              <a:gd name="connsiteX120" fmla="*/ 475725 w 1018125"/>
              <a:gd name="connsiteY120" fmla="*/ 739595 h 819228"/>
              <a:gd name="connsiteX121" fmla="*/ 484725 w 1018125"/>
              <a:gd name="connsiteY121" fmla="*/ 748595 h 819228"/>
              <a:gd name="connsiteX122" fmla="*/ 475725 w 1018125"/>
              <a:gd name="connsiteY122" fmla="*/ 757595 h 819228"/>
              <a:gd name="connsiteX123" fmla="*/ 466725 w 1018125"/>
              <a:gd name="connsiteY123" fmla="*/ 748595 h 819228"/>
              <a:gd name="connsiteX124" fmla="*/ 475725 w 1018125"/>
              <a:gd name="connsiteY124" fmla="*/ 739595 h 819228"/>
              <a:gd name="connsiteX125" fmla="*/ 409050 w 1018125"/>
              <a:gd name="connsiteY125" fmla="*/ 739595 h 819228"/>
              <a:gd name="connsiteX126" fmla="*/ 418050 w 1018125"/>
              <a:gd name="connsiteY126" fmla="*/ 748595 h 819228"/>
              <a:gd name="connsiteX127" fmla="*/ 409050 w 1018125"/>
              <a:gd name="connsiteY127" fmla="*/ 757595 h 819228"/>
              <a:gd name="connsiteX128" fmla="*/ 400050 w 1018125"/>
              <a:gd name="connsiteY128" fmla="*/ 748595 h 819228"/>
              <a:gd name="connsiteX129" fmla="*/ 409050 w 1018125"/>
              <a:gd name="connsiteY129" fmla="*/ 739595 h 819228"/>
              <a:gd name="connsiteX130" fmla="*/ 342375 w 1018125"/>
              <a:gd name="connsiteY130" fmla="*/ 739595 h 819228"/>
              <a:gd name="connsiteX131" fmla="*/ 351375 w 1018125"/>
              <a:gd name="connsiteY131" fmla="*/ 748595 h 819228"/>
              <a:gd name="connsiteX132" fmla="*/ 342375 w 1018125"/>
              <a:gd name="connsiteY132" fmla="*/ 757595 h 819228"/>
              <a:gd name="connsiteX133" fmla="*/ 333375 w 1018125"/>
              <a:gd name="connsiteY133" fmla="*/ 748595 h 819228"/>
              <a:gd name="connsiteX134" fmla="*/ 342375 w 1018125"/>
              <a:gd name="connsiteY134" fmla="*/ 739595 h 819228"/>
              <a:gd name="connsiteX135" fmla="*/ 275701 w 1018125"/>
              <a:gd name="connsiteY135" fmla="*/ 739595 h 819228"/>
              <a:gd name="connsiteX136" fmla="*/ 284700 w 1018125"/>
              <a:gd name="connsiteY136" fmla="*/ 748595 h 819228"/>
              <a:gd name="connsiteX137" fmla="*/ 275701 w 1018125"/>
              <a:gd name="connsiteY137" fmla="*/ 757595 h 819228"/>
              <a:gd name="connsiteX138" fmla="*/ 266700 w 1018125"/>
              <a:gd name="connsiteY138" fmla="*/ 748595 h 819228"/>
              <a:gd name="connsiteX139" fmla="*/ 275701 w 1018125"/>
              <a:gd name="connsiteY139" fmla="*/ 739595 h 819228"/>
              <a:gd name="connsiteX140" fmla="*/ 209025 w 1018125"/>
              <a:gd name="connsiteY140" fmla="*/ 739595 h 819228"/>
              <a:gd name="connsiteX141" fmla="*/ 218025 w 1018125"/>
              <a:gd name="connsiteY141" fmla="*/ 748595 h 819228"/>
              <a:gd name="connsiteX142" fmla="*/ 209025 w 1018125"/>
              <a:gd name="connsiteY142" fmla="*/ 757595 h 819228"/>
              <a:gd name="connsiteX143" fmla="*/ 200025 w 1018125"/>
              <a:gd name="connsiteY143" fmla="*/ 748595 h 819228"/>
              <a:gd name="connsiteX144" fmla="*/ 209025 w 1018125"/>
              <a:gd name="connsiteY144" fmla="*/ 739595 h 819228"/>
              <a:gd name="connsiteX145" fmla="*/ 142350 w 1018125"/>
              <a:gd name="connsiteY145" fmla="*/ 739595 h 819228"/>
              <a:gd name="connsiteX146" fmla="*/ 151350 w 1018125"/>
              <a:gd name="connsiteY146" fmla="*/ 748595 h 819228"/>
              <a:gd name="connsiteX147" fmla="*/ 142350 w 1018125"/>
              <a:gd name="connsiteY147" fmla="*/ 757595 h 819228"/>
              <a:gd name="connsiteX148" fmla="*/ 133350 w 1018125"/>
              <a:gd name="connsiteY148" fmla="*/ 748595 h 819228"/>
              <a:gd name="connsiteX149" fmla="*/ 142350 w 1018125"/>
              <a:gd name="connsiteY149" fmla="*/ 739595 h 819228"/>
              <a:gd name="connsiteX150" fmla="*/ 75675 w 1018125"/>
              <a:gd name="connsiteY150" fmla="*/ 739595 h 819228"/>
              <a:gd name="connsiteX151" fmla="*/ 84675 w 1018125"/>
              <a:gd name="connsiteY151" fmla="*/ 748595 h 819228"/>
              <a:gd name="connsiteX152" fmla="*/ 75675 w 1018125"/>
              <a:gd name="connsiteY152" fmla="*/ 757595 h 819228"/>
              <a:gd name="connsiteX153" fmla="*/ 66675 w 1018125"/>
              <a:gd name="connsiteY153" fmla="*/ 748595 h 819228"/>
              <a:gd name="connsiteX154" fmla="*/ 75675 w 1018125"/>
              <a:gd name="connsiteY154" fmla="*/ 739595 h 819228"/>
              <a:gd name="connsiteX155" fmla="*/ 9000 w 1018125"/>
              <a:gd name="connsiteY155" fmla="*/ 739595 h 819228"/>
              <a:gd name="connsiteX156" fmla="*/ 18000 w 1018125"/>
              <a:gd name="connsiteY156" fmla="*/ 748595 h 819228"/>
              <a:gd name="connsiteX157" fmla="*/ 9000 w 1018125"/>
              <a:gd name="connsiteY157" fmla="*/ 757595 h 819228"/>
              <a:gd name="connsiteX158" fmla="*/ 0 w 1018125"/>
              <a:gd name="connsiteY158" fmla="*/ 748595 h 819228"/>
              <a:gd name="connsiteX159" fmla="*/ 9000 w 1018125"/>
              <a:gd name="connsiteY159" fmla="*/ 739595 h 819228"/>
              <a:gd name="connsiteX160" fmla="*/ 1009125 w 1018125"/>
              <a:gd name="connsiteY160" fmla="*/ 677962 h 819228"/>
              <a:gd name="connsiteX161" fmla="*/ 1018125 w 1018125"/>
              <a:gd name="connsiteY161" fmla="*/ 686962 h 819228"/>
              <a:gd name="connsiteX162" fmla="*/ 1009125 w 1018125"/>
              <a:gd name="connsiteY162" fmla="*/ 695962 h 819228"/>
              <a:gd name="connsiteX163" fmla="*/ 1000125 w 1018125"/>
              <a:gd name="connsiteY163" fmla="*/ 686962 h 819228"/>
              <a:gd name="connsiteX164" fmla="*/ 1009125 w 1018125"/>
              <a:gd name="connsiteY164" fmla="*/ 677962 h 819228"/>
              <a:gd name="connsiteX165" fmla="*/ 942450 w 1018125"/>
              <a:gd name="connsiteY165" fmla="*/ 677962 h 819228"/>
              <a:gd name="connsiteX166" fmla="*/ 951450 w 1018125"/>
              <a:gd name="connsiteY166" fmla="*/ 686962 h 819228"/>
              <a:gd name="connsiteX167" fmla="*/ 942450 w 1018125"/>
              <a:gd name="connsiteY167" fmla="*/ 695962 h 819228"/>
              <a:gd name="connsiteX168" fmla="*/ 933450 w 1018125"/>
              <a:gd name="connsiteY168" fmla="*/ 686962 h 819228"/>
              <a:gd name="connsiteX169" fmla="*/ 942450 w 1018125"/>
              <a:gd name="connsiteY169" fmla="*/ 677962 h 819228"/>
              <a:gd name="connsiteX170" fmla="*/ 875775 w 1018125"/>
              <a:gd name="connsiteY170" fmla="*/ 677962 h 819228"/>
              <a:gd name="connsiteX171" fmla="*/ 884775 w 1018125"/>
              <a:gd name="connsiteY171" fmla="*/ 686962 h 819228"/>
              <a:gd name="connsiteX172" fmla="*/ 875775 w 1018125"/>
              <a:gd name="connsiteY172" fmla="*/ 695962 h 819228"/>
              <a:gd name="connsiteX173" fmla="*/ 866775 w 1018125"/>
              <a:gd name="connsiteY173" fmla="*/ 686962 h 819228"/>
              <a:gd name="connsiteX174" fmla="*/ 875775 w 1018125"/>
              <a:gd name="connsiteY174" fmla="*/ 677962 h 819228"/>
              <a:gd name="connsiteX175" fmla="*/ 809100 w 1018125"/>
              <a:gd name="connsiteY175" fmla="*/ 677962 h 819228"/>
              <a:gd name="connsiteX176" fmla="*/ 818100 w 1018125"/>
              <a:gd name="connsiteY176" fmla="*/ 686962 h 819228"/>
              <a:gd name="connsiteX177" fmla="*/ 809100 w 1018125"/>
              <a:gd name="connsiteY177" fmla="*/ 695962 h 819228"/>
              <a:gd name="connsiteX178" fmla="*/ 800100 w 1018125"/>
              <a:gd name="connsiteY178" fmla="*/ 686962 h 819228"/>
              <a:gd name="connsiteX179" fmla="*/ 809100 w 1018125"/>
              <a:gd name="connsiteY179" fmla="*/ 677962 h 819228"/>
              <a:gd name="connsiteX180" fmla="*/ 742425 w 1018125"/>
              <a:gd name="connsiteY180" fmla="*/ 677962 h 819228"/>
              <a:gd name="connsiteX181" fmla="*/ 751425 w 1018125"/>
              <a:gd name="connsiteY181" fmla="*/ 686962 h 819228"/>
              <a:gd name="connsiteX182" fmla="*/ 742425 w 1018125"/>
              <a:gd name="connsiteY182" fmla="*/ 695962 h 819228"/>
              <a:gd name="connsiteX183" fmla="*/ 733425 w 1018125"/>
              <a:gd name="connsiteY183" fmla="*/ 686962 h 819228"/>
              <a:gd name="connsiteX184" fmla="*/ 742425 w 1018125"/>
              <a:gd name="connsiteY184" fmla="*/ 677962 h 819228"/>
              <a:gd name="connsiteX185" fmla="*/ 675750 w 1018125"/>
              <a:gd name="connsiteY185" fmla="*/ 677962 h 819228"/>
              <a:gd name="connsiteX186" fmla="*/ 684750 w 1018125"/>
              <a:gd name="connsiteY186" fmla="*/ 686962 h 819228"/>
              <a:gd name="connsiteX187" fmla="*/ 675750 w 1018125"/>
              <a:gd name="connsiteY187" fmla="*/ 695962 h 819228"/>
              <a:gd name="connsiteX188" fmla="*/ 666750 w 1018125"/>
              <a:gd name="connsiteY188" fmla="*/ 686962 h 819228"/>
              <a:gd name="connsiteX189" fmla="*/ 675750 w 1018125"/>
              <a:gd name="connsiteY189" fmla="*/ 677962 h 819228"/>
              <a:gd name="connsiteX190" fmla="*/ 609075 w 1018125"/>
              <a:gd name="connsiteY190" fmla="*/ 677962 h 819228"/>
              <a:gd name="connsiteX191" fmla="*/ 618075 w 1018125"/>
              <a:gd name="connsiteY191" fmla="*/ 686962 h 819228"/>
              <a:gd name="connsiteX192" fmla="*/ 609075 w 1018125"/>
              <a:gd name="connsiteY192" fmla="*/ 695962 h 819228"/>
              <a:gd name="connsiteX193" fmla="*/ 600075 w 1018125"/>
              <a:gd name="connsiteY193" fmla="*/ 686962 h 819228"/>
              <a:gd name="connsiteX194" fmla="*/ 609075 w 1018125"/>
              <a:gd name="connsiteY194" fmla="*/ 677962 h 819228"/>
              <a:gd name="connsiteX195" fmla="*/ 542400 w 1018125"/>
              <a:gd name="connsiteY195" fmla="*/ 677962 h 819228"/>
              <a:gd name="connsiteX196" fmla="*/ 551400 w 1018125"/>
              <a:gd name="connsiteY196" fmla="*/ 686962 h 819228"/>
              <a:gd name="connsiteX197" fmla="*/ 542400 w 1018125"/>
              <a:gd name="connsiteY197" fmla="*/ 695962 h 819228"/>
              <a:gd name="connsiteX198" fmla="*/ 533400 w 1018125"/>
              <a:gd name="connsiteY198" fmla="*/ 686962 h 819228"/>
              <a:gd name="connsiteX199" fmla="*/ 542400 w 1018125"/>
              <a:gd name="connsiteY199" fmla="*/ 677962 h 819228"/>
              <a:gd name="connsiteX200" fmla="*/ 475726 w 1018125"/>
              <a:gd name="connsiteY200" fmla="*/ 677962 h 819228"/>
              <a:gd name="connsiteX201" fmla="*/ 484726 w 1018125"/>
              <a:gd name="connsiteY201" fmla="*/ 686962 h 819228"/>
              <a:gd name="connsiteX202" fmla="*/ 475726 w 1018125"/>
              <a:gd name="connsiteY202" fmla="*/ 695962 h 819228"/>
              <a:gd name="connsiteX203" fmla="*/ 466726 w 1018125"/>
              <a:gd name="connsiteY203" fmla="*/ 686962 h 819228"/>
              <a:gd name="connsiteX204" fmla="*/ 475726 w 1018125"/>
              <a:gd name="connsiteY204" fmla="*/ 677962 h 819228"/>
              <a:gd name="connsiteX205" fmla="*/ 409051 w 1018125"/>
              <a:gd name="connsiteY205" fmla="*/ 677962 h 819228"/>
              <a:gd name="connsiteX206" fmla="*/ 418051 w 1018125"/>
              <a:gd name="connsiteY206" fmla="*/ 686962 h 819228"/>
              <a:gd name="connsiteX207" fmla="*/ 409051 w 1018125"/>
              <a:gd name="connsiteY207" fmla="*/ 695962 h 819228"/>
              <a:gd name="connsiteX208" fmla="*/ 400051 w 1018125"/>
              <a:gd name="connsiteY208" fmla="*/ 686962 h 819228"/>
              <a:gd name="connsiteX209" fmla="*/ 409051 w 1018125"/>
              <a:gd name="connsiteY209" fmla="*/ 677962 h 819228"/>
              <a:gd name="connsiteX210" fmla="*/ 342376 w 1018125"/>
              <a:gd name="connsiteY210" fmla="*/ 677962 h 819228"/>
              <a:gd name="connsiteX211" fmla="*/ 351376 w 1018125"/>
              <a:gd name="connsiteY211" fmla="*/ 686962 h 819228"/>
              <a:gd name="connsiteX212" fmla="*/ 342376 w 1018125"/>
              <a:gd name="connsiteY212" fmla="*/ 695962 h 819228"/>
              <a:gd name="connsiteX213" fmla="*/ 333376 w 1018125"/>
              <a:gd name="connsiteY213" fmla="*/ 686962 h 819228"/>
              <a:gd name="connsiteX214" fmla="*/ 342376 w 1018125"/>
              <a:gd name="connsiteY214" fmla="*/ 677962 h 819228"/>
              <a:gd name="connsiteX215" fmla="*/ 275701 w 1018125"/>
              <a:gd name="connsiteY215" fmla="*/ 677962 h 819228"/>
              <a:gd name="connsiteX216" fmla="*/ 284701 w 1018125"/>
              <a:gd name="connsiteY216" fmla="*/ 686962 h 819228"/>
              <a:gd name="connsiteX217" fmla="*/ 275701 w 1018125"/>
              <a:gd name="connsiteY217" fmla="*/ 695962 h 819228"/>
              <a:gd name="connsiteX218" fmla="*/ 266701 w 1018125"/>
              <a:gd name="connsiteY218" fmla="*/ 686962 h 819228"/>
              <a:gd name="connsiteX219" fmla="*/ 275701 w 1018125"/>
              <a:gd name="connsiteY219" fmla="*/ 677962 h 819228"/>
              <a:gd name="connsiteX220" fmla="*/ 209026 w 1018125"/>
              <a:gd name="connsiteY220" fmla="*/ 677962 h 819228"/>
              <a:gd name="connsiteX221" fmla="*/ 218026 w 1018125"/>
              <a:gd name="connsiteY221" fmla="*/ 686962 h 819228"/>
              <a:gd name="connsiteX222" fmla="*/ 209026 w 1018125"/>
              <a:gd name="connsiteY222" fmla="*/ 695962 h 819228"/>
              <a:gd name="connsiteX223" fmla="*/ 200026 w 1018125"/>
              <a:gd name="connsiteY223" fmla="*/ 686962 h 819228"/>
              <a:gd name="connsiteX224" fmla="*/ 209026 w 1018125"/>
              <a:gd name="connsiteY224" fmla="*/ 677962 h 819228"/>
              <a:gd name="connsiteX225" fmla="*/ 142351 w 1018125"/>
              <a:gd name="connsiteY225" fmla="*/ 677962 h 819228"/>
              <a:gd name="connsiteX226" fmla="*/ 151351 w 1018125"/>
              <a:gd name="connsiteY226" fmla="*/ 686962 h 819228"/>
              <a:gd name="connsiteX227" fmla="*/ 142351 w 1018125"/>
              <a:gd name="connsiteY227" fmla="*/ 695962 h 819228"/>
              <a:gd name="connsiteX228" fmla="*/ 133351 w 1018125"/>
              <a:gd name="connsiteY228" fmla="*/ 686962 h 819228"/>
              <a:gd name="connsiteX229" fmla="*/ 142351 w 1018125"/>
              <a:gd name="connsiteY229" fmla="*/ 677962 h 819228"/>
              <a:gd name="connsiteX230" fmla="*/ 75676 w 1018125"/>
              <a:gd name="connsiteY230" fmla="*/ 677962 h 819228"/>
              <a:gd name="connsiteX231" fmla="*/ 84676 w 1018125"/>
              <a:gd name="connsiteY231" fmla="*/ 686962 h 819228"/>
              <a:gd name="connsiteX232" fmla="*/ 75676 w 1018125"/>
              <a:gd name="connsiteY232" fmla="*/ 695962 h 819228"/>
              <a:gd name="connsiteX233" fmla="*/ 66676 w 1018125"/>
              <a:gd name="connsiteY233" fmla="*/ 686962 h 819228"/>
              <a:gd name="connsiteX234" fmla="*/ 75676 w 1018125"/>
              <a:gd name="connsiteY234" fmla="*/ 677962 h 819228"/>
              <a:gd name="connsiteX235" fmla="*/ 9001 w 1018125"/>
              <a:gd name="connsiteY235" fmla="*/ 677962 h 819228"/>
              <a:gd name="connsiteX236" fmla="*/ 18001 w 1018125"/>
              <a:gd name="connsiteY236" fmla="*/ 686962 h 819228"/>
              <a:gd name="connsiteX237" fmla="*/ 9001 w 1018125"/>
              <a:gd name="connsiteY237" fmla="*/ 695962 h 819228"/>
              <a:gd name="connsiteX238" fmla="*/ 1 w 1018125"/>
              <a:gd name="connsiteY238" fmla="*/ 686962 h 819228"/>
              <a:gd name="connsiteX239" fmla="*/ 9001 w 1018125"/>
              <a:gd name="connsiteY239" fmla="*/ 677962 h 819228"/>
              <a:gd name="connsiteX240" fmla="*/ 1009125 w 1018125"/>
              <a:gd name="connsiteY240" fmla="*/ 616329 h 819228"/>
              <a:gd name="connsiteX241" fmla="*/ 1018125 w 1018125"/>
              <a:gd name="connsiteY241" fmla="*/ 625329 h 819228"/>
              <a:gd name="connsiteX242" fmla="*/ 1009125 w 1018125"/>
              <a:gd name="connsiteY242" fmla="*/ 634329 h 819228"/>
              <a:gd name="connsiteX243" fmla="*/ 1000125 w 1018125"/>
              <a:gd name="connsiteY243" fmla="*/ 625329 h 819228"/>
              <a:gd name="connsiteX244" fmla="*/ 1009125 w 1018125"/>
              <a:gd name="connsiteY244" fmla="*/ 616329 h 819228"/>
              <a:gd name="connsiteX245" fmla="*/ 942450 w 1018125"/>
              <a:gd name="connsiteY245" fmla="*/ 616329 h 819228"/>
              <a:gd name="connsiteX246" fmla="*/ 951450 w 1018125"/>
              <a:gd name="connsiteY246" fmla="*/ 625329 h 819228"/>
              <a:gd name="connsiteX247" fmla="*/ 942450 w 1018125"/>
              <a:gd name="connsiteY247" fmla="*/ 634329 h 819228"/>
              <a:gd name="connsiteX248" fmla="*/ 933450 w 1018125"/>
              <a:gd name="connsiteY248" fmla="*/ 625329 h 819228"/>
              <a:gd name="connsiteX249" fmla="*/ 942450 w 1018125"/>
              <a:gd name="connsiteY249" fmla="*/ 616329 h 819228"/>
              <a:gd name="connsiteX250" fmla="*/ 875775 w 1018125"/>
              <a:gd name="connsiteY250" fmla="*/ 616329 h 819228"/>
              <a:gd name="connsiteX251" fmla="*/ 884775 w 1018125"/>
              <a:gd name="connsiteY251" fmla="*/ 625329 h 819228"/>
              <a:gd name="connsiteX252" fmla="*/ 875775 w 1018125"/>
              <a:gd name="connsiteY252" fmla="*/ 634329 h 819228"/>
              <a:gd name="connsiteX253" fmla="*/ 866775 w 1018125"/>
              <a:gd name="connsiteY253" fmla="*/ 625329 h 819228"/>
              <a:gd name="connsiteX254" fmla="*/ 875775 w 1018125"/>
              <a:gd name="connsiteY254" fmla="*/ 616329 h 819228"/>
              <a:gd name="connsiteX255" fmla="*/ 809100 w 1018125"/>
              <a:gd name="connsiteY255" fmla="*/ 616329 h 819228"/>
              <a:gd name="connsiteX256" fmla="*/ 818100 w 1018125"/>
              <a:gd name="connsiteY256" fmla="*/ 625329 h 819228"/>
              <a:gd name="connsiteX257" fmla="*/ 809100 w 1018125"/>
              <a:gd name="connsiteY257" fmla="*/ 634329 h 819228"/>
              <a:gd name="connsiteX258" fmla="*/ 800100 w 1018125"/>
              <a:gd name="connsiteY258" fmla="*/ 625329 h 819228"/>
              <a:gd name="connsiteX259" fmla="*/ 809100 w 1018125"/>
              <a:gd name="connsiteY259" fmla="*/ 616329 h 819228"/>
              <a:gd name="connsiteX260" fmla="*/ 742425 w 1018125"/>
              <a:gd name="connsiteY260" fmla="*/ 616329 h 819228"/>
              <a:gd name="connsiteX261" fmla="*/ 751425 w 1018125"/>
              <a:gd name="connsiteY261" fmla="*/ 625329 h 819228"/>
              <a:gd name="connsiteX262" fmla="*/ 742425 w 1018125"/>
              <a:gd name="connsiteY262" fmla="*/ 634329 h 819228"/>
              <a:gd name="connsiteX263" fmla="*/ 733425 w 1018125"/>
              <a:gd name="connsiteY263" fmla="*/ 625329 h 819228"/>
              <a:gd name="connsiteX264" fmla="*/ 742425 w 1018125"/>
              <a:gd name="connsiteY264" fmla="*/ 616329 h 819228"/>
              <a:gd name="connsiteX265" fmla="*/ 675750 w 1018125"/>
              <a:gd name="connsiteY265" fmla="*/ 616329 h 819228"/>
              <a:gd name="connsiteX266" fmla="*/ 684750 w 1018125"/>
              <a:gd name="connsiteY266" fmla="*/ 625329 h 819228"/>
              <a:gd name="connsiteX267" fmla="*/ 675750 w 1018125"/>
              <a:gd name="connsiteY267" fmla="*/ 634329 h 819228"/>
              <a:gd name="connsiteX268" fmla="*/ 666750 w 1018125"/>
              <a:gd name="connsiteY268" fmla="*/ 625329 h 819228"/>
              <a:gd name="connsiteX269" fmla="*/ 675750 w 1018125"/>
              <a:gd name="connsiteY269" fmla="*/ 616329 h 819228"/>
              <a:gd name="connsiteX270" fmla="*/ 609075 w 1018125"/>
              <a:gd name="connsiteY270" fmla="*/ 616329 h 819228"/>
              <a:gd name="connsiteX271" fmla="*/ 618075 w 1018125"/>
              <a:gd name="connsiteY271" fmla="*/ 625329 h 819228"/>
              <a:gd name="connsiteX272" fmla="*/ 609075 w 1018125"/>
              <a:gd name="connsiteY272" fmla="*/ 634329 h 819228"/>
              <a:gd name="connsiteX273" fmla="*/ 600075 w 1018125"/>
              <a:gd name="connsiteY273" fmla="*/ 625329 h 819228"/>
              <a:gd name="connsiteX274" fmla="*/ 609075 w 1018125"/>
              <a:gd name="connsiteY274" fmla="*/ 616329 h 819228"/>
              <a:gd name="connsiteX275" fmla="*/ 542400 w 1018125"/>
              <a:gd name="connsiteY275" fmla="*/ 616329 h 819228"/>
              <a:gd name="connsiteX276" fmla="*/ 551400 w 1018125"/>
              <a:gd name="connsiteY276" fmla="*/ 625329 h 819228"/>
              <a:gd name="connsiteX277" fmla="*/ 542400 w 1018125"/>
              <a:gd name="connsiteY277" fmla="*/ 634329 h 819228"/>
              <a:gd name="connsiteX278" fmla="*/ 533400 w 1018125"/>
              <a:gd name="connsiteY278" fmla="*/ 625329 h 819228"/>
              <a:gd name="connsiteX279" fmla="*/ 542400 w 1018125"/>
              <a:gd name="connsiteY279" fmla="*/ 616329 h 819228"/>
              <a:gd name="connsiteX280" fmla="*/ 475726 w 1018125"/>
              <a:gd name="connsiteY280" fmla="*/ 616329 h 819228"/>
              <a:gd name="connsiteX281" fmla="*/ 484726 w 1018125"/>
              <a:gd name="connsiteY281" fmla="*/ 625329 h 819228"/>
              <a:gd name="connsiteX282" fmla="*/ 475726 w 1018125"/>
              <a:gd name="connsiteY282" fmla="*/ 634329 h 819228"/>
              <a:gd name="connsiteX283" fmla="*/ 466726 w 1018125"/>
              <a:gd name="connsiteY283" fmla="*/ 625329 h 819228"/>
              <a:gd name="connsiteX284" fmla="*/ 475726 w 1018125"/>
              <a:gd name="connsiteY284" fmla="*/ 616329 h 819228"/>
              <a:gd name="connsiteX285" fmla="*/ 409051 w 1018125"/>
              <a:gd name="connsiteY285" fmla="*/ 616329 h 819228"/>
              <a:gd name="connsiteX286" fmla="*/ 418051 w 1018125"/>
              <a:gd name="connsiteY286" fmla="*/ 625329 h 819228"/>
              <a:gd name="connsiteX287" fmla="*/ 409051 w 1018125"/>
              <a:gd name="connsiteY287" fmla="*/ 634329 h 819228"/>
              <a:gd name="connsiteX288" fmla="*/ 400051 w 1018125"/>
              <a:gd name="connsiteY288" fmla="*/ 625329 h 819228"/>
              <a:gd name="connsiteX289" fmla="*/ 409051 w 1018125"/>
              <a:gd name="connsiteY289" fmla="*/ 616329 h 819228"/>
              <a:gd name="connsiteX290" fmla="*/ 342376 w 1018125"/>
              <a:gd name="connsiteY290" fmla="*/ 616329 h 819228"/>
              <a:gd name="connsiteX291" fmla="*/ 351376 w 1018125"/>
              <a:gd name="connsiteY291" fmla="*/ 625329 h 819228"/>
              <a:gd name="connsiteX292" fmla="*/ 342376 w 1018125"/>
              <a:gd name="connsiteY292" fmla="*/ 634329 h 819228"/>
              <a:gd name="connsiteX293" fmla="*/ 333376 w 1018125"/>
              <a:gd name="connsiteY293" fmla="*/ 625329 h 819228"/>
              <a:gd name="connsiteX294" fmla="*/ 342376 w 1018125"/>
              <a:gd name="connsiteY294" fmla="*/ 616329 h 819228"/>
              <a:gd name="connsiteX295" fmla="*/ 275701 w 1018125"/>
              <a:gd name="connsiteY295" fmla="*/ 616329 h 819228"/>
              <a:gd name="connsiteX296" fmla="*/ 284701 w 1018125"/>
              <a:gd name="connsiteY296" fmla="*/ 625329 h 819228"/>
              <a:gd name="connsiteX297" fmla="*/ 275701 w 1018125"/>
              <a:gd name="connsiteY297" fmla="*/ 634329 h 819228"/>
              <a:gd name="connsiteX298" fmla="*/ 266701 w 1018125"/>
              <a:gd name="connsiteY298" fmla="*/ 625329 h 819228"/>
              <a:gd name="connsiteX299" fmla="*/ 275701 w 1018125"/>
              <a:gd name="connsiteY299" fmla="*/ 616329 h 819228"/>
              <a:gd name="connsiteX300" fmla="*/ 209026 w 1018125"/>
              <a:gd name="connsiteY300" fmla="*/ 616329 h 819228"/>
              <a:gd name="connsiteX301" fmla="*/ 218026 w 1018125"/>
              <a:gd name="connsiteY301" fmla="*/ 625329 h 819228"/>
              <a:gd name="connsiteX302" fmla="*/ 209026 w 1018125"/>
              <a:gd name="connsiteY302" fmla="*/ 634329 h 819228"/>
              <a:gd name="connsiteX303" fmla="*/ 200026 w 1018125"/>
              <a:gd name="connsiteY303" fmla="*/ 625329 h 819228"/>
              <a:gd name="connsiteX304" fmla="*/ 209026 w 1018125"/>
              <a:gd name="connsiteY304" fmla="*/ 616329 h 819228"/>
              <a:gd name="connsiteX305" fmla="*/ 142351 w 1018125"/>
              <a:gd name="connsiteY305" fmla="*/ 616329 h 819228"/>
              <a:gd name="connsiteX306" fmla="*/ 151351 w 1018125"/>
              <a:gd name="connsiteY306" fmla="*/ 625329 h 819228"/>
              <a:gd name="connsiteX307" fmla="*/ 142351 w 1018125"/>
              <a:gd name="connsiteY307" fmla="*/ 634329 h 819228"/>
              <a:gd name="connsiteX308" fmla="*/ 133351 w 1018125"/>
              <a:gd name="connsiteY308" fmla="*/ 625329 h 819228"/>
              <a:gd name="connsiteX309" fmla="*/ 142351 w 1018125"/>
              <a:gd name="connsiteY309" fmla="*/ 616329 h 819228"/>
              <a:gd name="connsiteX310" fmla="*/ 75676 w 1018125"/>
              <a:gd name="connsiteY310" fmla="*/ 616329 h 819228"/>
              <a:gd name="connsiteX311" fmla="*/ 84676 w 1018125"/>
              <a:gd name="connsiteY311" fmla="*/ 625329 h 819228"/>
              <a:gd name="connsiteX312" fmla="*/ 75676 w 1018125"/>
              <a:gd name="connsiteY312" fmla="*/ 634329 h 819228"/>
              <a:gd name="connsiteX313" fmla="*/ 66676 w 1018125"/>
              <a:gd name="connsiteY313" fmla="*/ 625329 h 819228"/>
              <a:gd name="connsiteX314" fmla="*/ 75676 w 1018125"/>
              <a:gd name="connsiteY314" fmla="*/ 616329 h 819228"/>
              <a:gd name="connsiteX315" fmla="*/ 9001 w 1018125"/>
              <a:gd name="connsiteY315" fmla="*/ 616329 h 819228"/>
              <a:gd name="connsiteX316" fmla="*/ 18001 w 1018125"/>
              <a:gd name="connsiteY316" fmla="*/ 625329 h 819228"/>
              <a:gd name="connsiteX317" fmla="*/ 9001 w 1018125"/>
              <a:gd name="connsiteY317" fmla="*/ 634329 h 819228"/>
              <a:gd name="connsiteX318" fmla="*/ 1 w 1018125"/>
              <a:gd name="connsiteY318" fmla="*/ 625329 h 819228"/>
              <a:gd name="connsiteX319" fmla="*/ 9001 w 1018125"/>
              <a:gd name="connsiteY319" fmla="*/ 616329 h 819228"/>
              <a:gd name="connsiteX320" fmla="*/ 1009125 w 1018125"/>
              <a:gd name="connsiteY320" fmla="*/ 554696 h 819228"/>
              <a:gd name="connsiteX321" fmla="*/ 1018125 w 1018125"/>
              <a:gd name="connsiteY321" fmla="*/ 563696 h 819228"/>
              <a:gd name="connsiteX322" fmla="*/ 1009125 w 1018125"/>
              <a:gd name="connsiteY322" fmla="*/ 572696 h 819228"/>
              <a:gd name="connsiteX323" fmla="*/ 1000125 w 1018125"/>
              <a:gd name="connsiteY323" fmla="*/ 563696 h 819228"/>
              <a:gd name="connsiteX324" fmla="*/ 1009125 w 1018125"/>
              <a:gd name="connsiteY324" fmla="*/ 554696 h 819228"/>
              <a:gd name="connsiteX325" fmla="*/ 942450 w 1018125"/>
              <a:gd name="connsiteY325" fmla="*/ 554696 h 819228"/>
              <a:gd name="connsiteX326" fmla="*/ 951450 w 1018125"/>
              <a:gd name="connsiteY326" fmla="*/ 563696 h 819228"/>
              <a:gd name="connsiteX327" fmla="*/ 942450 w 1018125"/>
              <a:gd name="connsiteY327" fmla="*/ 572696 h 819228"/>
              <a:gd name="connsiteX328" fmla="*/ 933450 w 1018125"/>
              <a:gd name="connsiteY328" fmla="*/ 563696 h 819228"/>
              <a:gd name="connsiteX329" fmla="*/ 942450 w 1018125"/>
              <a:gd name="connsiteY329" fmla="*/ 554696 h 819228"/>
              <a:gd name="connsiteX330" fmla="*/ 875775 w 1018125"/>
              <a:gd name="connsiteY330" fmla="*/ 554696 h 819228"/>
              <a:gd name="connsiteX331" fmla="*/ 884775 w 1018125"/>
              <a:gd name="connsiteY331" fmla="*/ 563696 h 819228"/>
              <a:gd name="connsiteX332" fmla="*/ 875775 w 1018125"/>
              <a:gd name="connsiteY332" fmla="*/ 572696 h 819228"/>
              <a:gd name="connsiteX333" fmla="*/ 866775 w 1018125"/>
              <a:gd name="connsiteY333" fmla="*/ 563696 h 819228"/>
              <a:gd name="connsiteX334" fmla="*/ 875775 w 1018125"/>
              <a:gd name="connsiteY334" fmla="*/ 554696 h 819228"/>
              <a:gd name="connsiteX335" fmla="*/ 809100 w 1018125"/>
              <a:gd name="connsiteY335" fmla="*/ 554696 h 819228"/>
              <a:gd name="connsiteX336" fmla="*/ 818100 w 1018125"/>
              <a:gd name="connsiteY336" fmla="*/ 563696 h 819228"/>
              <a:gd name="connsiteX337" fmla="*/ 809100 w 1018125"/>
              <a:gd name="connsiteY337" fmla="*/ 572696 h 819228"/>
              <a:gd name="connsiteX338" fmla="*/ 800100 w 1018125"/>
              <a:gd name="connsiteY338" fmla="*/ 563696 h 819228"/>
              <a:gd name="connsiteX339" fmla="*/ 809100 w 1018125"/>
              <a:gd name="connsiteY339" fmla="*/ 554696 h 819228"/>
              <a:gd name="connsiteX340" fmla="*/ 742425 w 1018125"/>
              <a:gd name="connsiteY340" fmla="*/ 554696 h 819228"/>
              <a:gd name="connsiteX341" fmla="*/ 751425 w 1018125"/>
              <a:gd name="connsiteY341" fmla="*/ 563696 h 819228"/>
              <a:gd name="connsiteX342" fmla="*/ 742425 w 1018125"/>
              <a:gd name="connsiteY342" fmla="*/ 572696 h 819228"/>
              <a:gd name="connsiteX343" fmla="*/ 733425 w 1018125"/>
              <a:gd name="connsiteY343" fmla="*/ 563696 h 819228"/>
              <a:gd name="connsiteX344" fmla="*/ 742425 w 1018125"/>
              <a:gd name="connsiteY344" fmla="*/ 554696 h 819228"/>
              <a:gd name="connsiteX345" fmla="*/ 675750 w 1018125"/>
              <a:gd name="connsiteY345" fmla="*/ 554696 h 819228"/>
              <a:gd name="connsiteX346" fmla="*/ 684750 w 1018125"/>
              <a:gd name="connsiteY346" fmla="*/ 563696 h 819228"/>
              <a:gd name="connsiteX347" fmla="*/ 675750 w 1018125"/>
              <a:gd name="connsiteY347" fmla="*/ 572696 h 819228"/>
              <a:gd name="connsiteX348" fmla="*/ 666750 w 1018125"/>
              <a:gd name="connsiteY348" fmla="*/ 563696 h 819228"/>
              <a:gd name="connsiteX349" fmla="*/ 675750 w 1018125"/>
              <a:gd name="connsiteY349" fmla="*/ 554696 h 819228"/>
              <a:gd name="connsiteX350" fmla="*/ 609075 w 1018125"/>
              <a:gd name="connsiteY350" fmla="*/ 554696 h 819228"/>
              <a:gd name="connsiteX351" fmla="*/ 618075 w 1018125"/>
              <a:gd name="connsiteY351" fmla="*/ 563696 h 819228"/>
              <a:gd name="connsiteX352" fmla="*/ 609075 w 1018125"/>
              <a:gd name="connsiteY352" fmla="*/ 572696 h 819228"/>
              <a:gd name="connsiteX353" fmla="*/ 600075 w 1018125"/>
              <a:gd name="connsiteY353" fmla="*/ 563696 h 819228"/>
              <a:gd name="connsiteX354" fmla="*/ 609075 w 1018125"/>
              <a:gd name="connsiteY354" fmla="*/ 554696 h 819228"/>
              <a:gd name="connsiteX355" fmla="*/ 542400 w 1018125"/>
              <a:gd name="connsiteY355" fmla="*/ 554696 h 819228"/>
              <a:gd name="connsiteX356" fmla="*/ 551400 w 1018125"/>
              <a:gd name="connsiteY356" fmla="*/ 563696 h 819228"/>
              <a:gd name="connsiteX357" fmla="*/ 542400 w 1018125"/>
              <a:gd name="connsiteY357" fmla="*/ 572696 h 819228"/>
              <a:gd name="connsiteX358" fmla="*/ 533400 w 1018125"/>
              <a:gd name="connsiteY358" fmla="*/ 563696 h 819228"/>
              <a:gd name="connsiteX359" fmla="*/ 542400 w 1018125"/>
              <a:gd name="connsiteY359" fmla="*/ 554696 h 819228"/>
              <a:gd name="connsiteX360" fmla="*/ 475726 w 1018125"/>
              <a:gd name="connsiteY360" fmla="*/ 554696 h 819228"/>
              <a:gd name="connsiteX361" fmla="*/ 484726 w 1018125"/>
              <a:gd name="connsiteY361" fmla="*/ 563696 h 819228"/>
              <a:gd name="connsiteX362" fmla="*/ 475726 w 1018125"/>
              <a:gd name="connsiteY362" fmla="*/ 572696 h 819228"/>
              <a:gd name="connsiteX363" fmla="*/ 466726 w 1018125"/>
              <a:gd name="connsiteY363" fmla="*/ 563696 h 819228"/>
              <a:gd name="connsiteX364" fmla="*/ 475726 w 1018125"/>
              <a:gd name="connsiteY364" fmla="*/ 554696 h 819228"/>
              <a:gd name="connsiteX365" fmla="*/ 409051 w 1018125"/>
              <a:gd name="connsiteY365" fmla="*/ 554696 h 819228"/>
              <a:gd name="connsiteX366" fmla="*/ 418051 w 1018125"/>
              <a:gd name="connsiteY366" fmla="*/ 563696 h 819228"/>
              <a:gd name="connsiteX367" fmla="*/ 409051 w 1018125"/>
              <a:gd name="connsiteY367" fmla="*/ 572696 h 819228"/>
              <a:gd name="connsiteX368" fmla="*/ 400051 w 1018125"/>
              <a:gd name="connsiteY368" fmla="*/ 563696 h 819228"/>
              <a:gd name="connsiteX369" fmla="*/ 409051 w 1018125"/>
              <a:gd name="connsiteY369" fmla="*/ 554696 h 819228"/>
              <a:gd name="connsiteX370" fmla="*/ 342376 w 1018125"/>
              <a:gd name="connsiteY370" fmla="*/ 554696 h 819228"/>
              <a:gd name="connsiteX371" fmla="*/ 351376 w 1018125"/>
              <a:gd name="connsiteY371" fmla="*/ 563696 h 819228"/>
              <a:gd name="connsiteX372" fmla="*/ 342376 w 1018125"/>
              <a:gd name="connsiteY372" fmla="*/ 572696 h 819228"/>
              <a:gd name="connsiteX373" fmla="*/ 333376 w 1018125"/>
              <a:gd name="connsiteY373" fmla="*/ 563696 h 819228"/>
              <a:gd name="connsiteX374" fmla="*/ 342376 w 1018125"/>
              <a:gd name="connsiteY374" fmla="*/ 554696 h 819228"/>
              <a:gd name="connsiteX375" fmla="*/ 275701 w 1018125"/>
              <a:gd name="connsiteY375" fmla="*/ 554696 h 819228"/>
              <a:gd name="connsiteX376" fmla="*/ 284701 w 1018125"/>
              <a:gd name="connsiteY376" fmla="*/ 563696 h 819228"/>
              <a:gd name="connsiteX377" fmla="*/ 275701 w 1018125"/>
              <a:gd name="connsiteY377" fmla="*/ 572696 h 819228"/>
              <a:gd name="connsiteX378" fmla="*/ 266701 w 1018125"/>
              <a:gd name="connsiteY378" fmla="*/ 563696 h 819228"/>
              <a:gd name="connsiteX379" fmla="*/ 275701 w 1018125"/>
              <a:gd name="connsiteY379" fmla="*/ 554696 h 819228"/>
              <a:gd name="connsiteX380" fmla="*/ 209026 w 1018125"/>
              <a:gd name="connsiteY380" fmla="*/ 554696 h 819228"/>
              <a:gd name="connsiteX381" fmla="*/ 218026 w 1018125"/>
              <a:gd name="connsiteY381" fmla="*/ 563696 h 819228"/>
              <a:gd name="connsiteX382" fmla="*/ 209026 w 1018125"/>
              <a:gd name="connsiteY382" fmla="*/ 572696 h 819228"/>
              <a:gd name="connsiteX383" fmla="*/ 200026 w 1018125"/>
              <a:gd name="connsiteY383" fmla="*/ 563696 h 819228"/>
              <a:gd name="connsiteX384" fmla="*/ 209026 w 1018125"/>
              <a:gd name="connsiteY384" fmla="*/ 554696 h 819228"/>
              <a:gd name="connsiteX385" fmla="*/ 142351 w 1018125"/>
              <a:gd name="connsiteY385" fmla="*/ 554696 h 819228"/>
              <a:gd name="connsiteX386" fmla="*/ 151351 w 1018125"/>
              <a:gd name="connsiteY386" fmla="*/ 563696 h 819228"/>
              <a:gd name="connsiteX387" fmla="*/ 142351 w 1018125"/>
              <a:gd name="connsiteY387" fmla="*/ 572696 h 819228"/>
              <a:gd name="connsiteX388" fmla="*/ 133351 w 1018125"/>
              <a:gd name="connsiteY388" fmla="*/ 563696 h 819228"/>
              <a:gd name="connsiteX389" fmla="*/ 142351 w 1018125"/>
              <a:gd name="connsiteY389" fmla="*/ 554696 h 819228"/>
              <a:gd name="connsiteX390" fmla="*/ 75676 w 1018125"/>
              <a:gd name="connsiteY390" fmla="*/ 554696 h 819228"/>
              <a:gd name="connsiteX391" fmla="*/ 84676 w 1018125"/>
              <a:gd name="connsiteY391" fmla="*/ 563696 h 819228"/>
              <a:gd name="connsiteX392" fmla="*/ 75676 w 1018125"/>
              <a:gd name="connsiteY392" fmla="*/ 572696 h 819228"/>
              <a:gd name="connsiteX393" fmla="*/ 66676 w 1018125"/>
              <a:gd name="connsiteY393" fmla="*/ 563696 h 819228"/>
              <a:gd name="connsiteX394" fmla="*/ 75676 w 1018125"/>
              <a:gd name="connsiteY394" fmla="*/ 554696 h 819228"/>
              <a:gd name="connsiteX395" fmla="*/ 9001 w 1018125"/>
              <a:gd name="connsiteY395" fmla="*/ 554696 h 819228"/>
              <a:gd name="connsiteX396" fmla="*/ 18001 w 1018125"/>
              <a:gd name="connsiteY396" fmla="*/ 563696 h 819228"/>
              <a:gd name="connsiteX397" fmla="*/ 9001 w 1018125"/>
              <a:gd name="connsiteY397" fmla="*/ 572696 h 819228"/>
              <a:gd name="connsiteX398" fmla="*/ 1 w 1018125"/>
              <a:gd name="connsiteY398" fmla="*/ 563696 h 819228"/>
              <a:gd name="connsiteX399" fmla="*/ 9001 w 1018125"/>
              <a:gd name="connsiteY399" fmla="*/ 554696 h 819228"/>
              <a:gd name="connsiteX400" fmla="*/ 1009125 w 1018125"/>
              <a:gd name="connsiteY400" fmla="*/ 493063 h 819228"/>
              <a:gd name="connsiteX401" fmla="*/ 1018125 w 1018125"/>
              <a:gd name="connsiteY401" fmla="*/ 502063 h 819228"/>
              <a:gd name="connsiteX402" fmla="*/ 1009125 w 1018125"/>
              <a:gd name="connsiteY402" fmla="*/ 511063 h 819228"/>
              <a:gd name="connsiteX403" fmla="*/ 1000125 w 1018125"/>
              <a:gd name="connsiteY403" fmla="*/ 502063 h 819228"/>
              <a:gd name="connsiteX404" fmla="*/ 1009125 w 1018125"/>
              <a:gd name="connsiteY404" fmla="*/ 493063 h 819228"/>
              <a:gd name="connsiteX405" fmla="*/ 942450 w 1018125"/>
              <a:gd name="connsiteY405" fmla="*/ 493063 h 819228"/>
              <a:gd name="connsiteX406" fmla="*/ 951450 w 1018125"/>
              <a:gd name="connsiteY406" fmla="*/ 502063 h 819228"/>
              <a:gd name="connsiteX407" fmla="*/ 942450 w 1018125"/>
              <a:gd name="connsiteY407" fmla="*/ 511063 h 819228"/>
              <a:gd name="connsiteX408" fmla="*/ 933450 w 1018125"/>
              <a:gd name="connsiteY408" fmla="*/ 502063 h 819228"/>
              <a:gd name="connsiteX409" fmla="*/ 942450 w 1018125"/>
              <a:gd name="connsiteY409" fmla="*/ 493063 h 819228"/>
              <a:gd name="connsiteX410" fmla="*/ 875775 w 1018125"/>
              <a:gd name="connsiteY410" fmla="*/ 493063 h 819228"/>
              <a:gd name="connsiteX411" fmla="*/ 884775 w 1018125"/>
              <a:gd name="connsiteY411" fmla="*/ 502063 h 819228"/>
              <a:gd name="connsiteX412" fmla="*/ 875775 w 1018125"/>
              <a:gd name="connsiteY412" fmla="*/ 511063 h 819228"/>
              <a:gd name="connsiteX413" fmla="*/ 866775 w 1018125"/>
              <a:gd name="connsiteY413" fmla="*/ 502063 h 819228"/>
              <a:gd name="connsiteX414" fmla="*/ 875775 w 1018125"/>
              <a:gd name="connsiteY414" fmla="*/ 493063 h 819228"/>
              <a:gd name="connsiteX415" fmla="*/ 809100 w 1018125"/>
              <a:gd name="connsiteY415" fmla="*/ 493063 h 819228"/>
              <a:gd name="connsiteX416" fmla="*/ 818100 w 1018125"/>
              <a:gd name="connsiteY416" fmla="*/ 502063 h 819228"/>
              <a:gd name="connsiteX417" fmla="*/ 809100 w 1018125"/>
              <a:gd name="connsiteY417" fmla="*/ 511063 h 819228"/>
              <a:gd name="connsiteX418" fmla="*/ 800100 w 1018125"/>
              <a:gd name="connsiteY418" fmla="*/ 502063 h 819228"/>
              <a:gd name="connsiteX419" fmla="*/ 809100 w 1018125"/>
              <a:gd name="connsiteY419" fmla="*/ 493063 h 819228"/>
              <a:gd name="connsiteX420" fmla="*/ 742425 w 1018125"/>
              <a:gd name="connsiteY420" fmla="*/ 493063 h 819228"/>
              <a:gd name="connsiteX421" fmla="*/ 751425 w 1018125"/>
              <a:gd name="connsiteY421" fmla="*/ 502063 h 819228"/>
              <a:gd name="connsiteX422" fmla="*/ 742425 w 1018125"/>
              <a:gd name="connsiteY422" fmla="*/ 511063 h 819228"/>
              <a:gd name="connsiteX423" fmla="*/ 733425 w 1018125"/>
              <a:gd name="connsiteY423" fmla="*/ 502063 h 819228"/>
              <a:gd name="connsiteX424" fmla="*/ 742425 w 1018125"/>
              <a:gd name="connsiteY424" fmla="*/ 493063 h 819228"/>
              <a:gd name="connsiteX425" fmla="*/ 675750 w 1018125"/>
              <a:gd name="connsiteY425" fmla="*/ 493063 h 819228"/>
              <a:gd name="connsiteX426" fmla="*/ 684750 w 1018125"/>
              <a:gd name="connsiteY426" fmla="*/ 502063 h 819228"/>
              <a:gd name="connsiteX427" fmla="*/ 675750 w 1018125"/>
              <a:gd name="connsiteY427" fmla="*/ 511063 h 819228"/>
              <a:gd name="connsiteX428" fmla="*/ 666750 w 1018125"/>
              <a:gd name="connsiteY428" fmla="*/ 502063 h 819228"/>
              <a:gd name="connsiteX429" fmla="*/ 675750 w 1018125"/>
              <a:gd name="connsiteY429" fmla="*/ 493063 h 819228"/>
              <a:gd name="connsiteX430" fmla="*/ 609075 w 1018125"/>
              <a:gd name="connsiteY430" fmla="*/ 493063 h 819228"/>
              <a:gd name="connsiteX431" fmla="*/ 618075 w 1018125"/>
              <a:gd name="connsiteY431" fmla="*/ 502063 h 819228"/>
              <a:gd name="connsiteX432" fmla="*/ 609075 w 1018125"/>
              <a:gd name="connsiteY432" fmla="*/ 511063 h 819228"/>
              <a:gd name="connsiteX433" fmla="*/ 600075 w 1018125"/>
              <a:gd name="connsiteY433" fmla="*/ 502063 h 819228"/>
              <a:gd name="connsiteX434" fmla="*/ 609075 w 1018125"/>
              <a:gd name="connsiteY434" fmla="*/ 493063 h 819228"/>
              <a:gd name="connsiteX435" fmla="*/ 542400 w 1018125"/>
              <a:gd name="connsiteY435" fmla="*/ 493063 h 819228"/>
              <a:gd name="connsiteX436" fmla="*/ 551400 w 1018125"/>
              <a:gd name="connsiteY436" fmla="*/ 502063 h 819228"/>
              <a:gd name="connsiteX437" fmla="*/ 542400 w 1018125"/>
              <a:gd name="connsiteY437" fmla="*/ 511063 h 819228"/>
              <a:gd name="connsiteX438" fmla="*/ 533400 w 1018125"/>
              <a:gd name="connsiteY438" fmla="*/ 502063 h 819228"/>
              <a:gd name="connsiteX439" fmla="*/ 542400 w 1018125"/>
              <a:gd name="connsiteY439" fmla="*/ 493063 h 819228"/>
              <a:gd name="connsiteX440" fmla="*/ 475726 w 1018125"/>
              <a:gd name="connsiteY440" fmla="*/ 493063 h 819228"/>
              <a:gd name="connsiteX441" fmla="*/ 484726 w 1018125"/>
              <a:gd name="connsiteY441" fmla="*/ 502063 h 819228"/>
              <a:gd name="connsiteX442" fmla="*/ 475726 w 1018125"/>
              <a:gd name="connsiteY442" fmla="*/ 511063 h 819228"/>
              <a:gd name="connsiteX443" fmla="*/ 466726 w 1018125"/>
              <a:gd name="connsiteY443" fmla="*/ 502063 h 819228"/>
              <a:gd name="connsiteX444" fmla="*/ 475726 w 1018125"/>
              <a:gd name="connsiteY444" fmla="*/ 493063 h 819228"/>
              <a:gd name="connsiteX445" fmla="*/ 409051 w 1018125"/>
              <a:gd name="connsiteY445" fmla="*/ 493063 h 819228"/>
              <a:gd name="connsiteX446" fmla="*/ 418051 w 1018125"/>
              <a:gd name="connsiteY446" fmla="*/ 502063 h 819228"/>
              <a:gd name="connsiteX447" fmla="*/ 409051 w 1018125"/>
              <a:gd name="connsiteY447" fmla="*/ 511063 h 819228"/>
              <a:gd name="connsiteX448" fmla="*/ 400051 w 1018125"/>
              <a:gd name="connsiteY448" fmla="*/ 502063 h 819228"/>
              <a:gd name="connsiteX449" fmla="*/ 409051 w 1018125"/>
              <a:gd name="connsiteY449" fmla="*/ 493063 h 819228"/>
              <a:gd name="connsiteX450" fmla="*/ 342376 w 1018125"/>
              <a:gd name="connsiteY450" fmla="*/ 493063 h 819228"/>
              <a:gd name="connsiteX451" fmla="*/ 351376 w 1018125"/>
              <a:gd name="connsiteY451" fmla="*/ 502063 h 819228"/>
              <a:gd name="connsiteX452" fmla="*/ 342376 w 1018125"/>
              <a:gd name="connsiteY452" fmla="*/ 511063 h 819228"/>
              <a:gd name="connsiteX453" fmla="*/ 333376 w 1018125"/>
              <a:gd name="connsiteY453" fmla="*/ 502063 h 819228"/>
              <a:gd name="connsiteX454" fmla="*/ 342376 w 1018125"/>
              <a:gd name="connsiteY454" fmla="*/ 493063 h 819228"/>
              <a:gd name="connsiteX455" fmla="*/ 275702 w 1018125"/>
              <a:gd name="connsiteY455" fmla="*/ 493063 h 819228"/>
              <a:gd name="connsiteX456" fmla="*/ 284701 w 1018125"/>
              <a:gd name="connsiteY456" fmla="*/ 502063 h 819228"/>
              <a:gd name="connsiteX457" fmla="*/ 275702 w 1018125"/>
              <a:gd name="connsiteY457" fmla="*/ 511063 h 819228"/>
              <a:gd name="connsiteX458" fmla="*/ 266702 w 1018125"/>
              <a:gd name="connsiteY458" fmla="*/ 502063 h 819228"/>
              <a:gd name="connsiteX459" fmla="*/ 275702 w 1018125"/>
              <a:gd name="connsiteY459" fmla="*/ 493063 h 819228"/>
              <a:gd name="connsiteX460" fmla="*/ 209026 w 1018125"/>
              <a:gd name="connsiteY460" fmla="*/ 493063 h 819228"/>
              <a:gd name="connsiteX461" fmla="*/ 218026 w 1018125"/>
              <a:gd name="connsiteY461" fmla="*/ 502063 h 819228"/>
              <a:gd name="connsiteX462" fmla="*/ 209026 w 1018125"/>
              <a:gd name="connsiteY462" fmla="*/ 511063 h 819228"/>
              <a:gd name="connsiteX463" fmla="*/ 200026 w 1018125"/>
              <a:gd name="connsiteY463" fmla="*/ 502063 h 819228"/>
              <a:gd name="connsiteX464" fmla="*/ 209026 w 1018125"/>
              <a:gd name="connsiteY464" fmla="*/ 493063 h 819228"/>
              <a:gd name="connsiteX465" fmla="*/ 142351 w 1018125"/>
              <a:gd name="connsiteY465" fmla="*/ 493063 h 819228"/>
              <a:gd name="connsiteX466" fmla="*/ 151351 w 1018125"/>
              <a:gd name="connsiteY466" fmla="*/ 502063 h 819228"/>
              <a:gd name="connsiteX467" fmla="*/ 142351 w 1018125"/>
              <a:gd name="connsiteY467" fmla="*/ 511063 h 819228"/>
              <a:gd name="connsiteX468" fmla="*/ 133351 w 1018125"/>
              <a:gd name="connsiteY468" fmla="*/ 502063 h 819228"/>
              <a:gd name="connsiteX469" fmla="*/ 142351 w 1018125"/>
              <a:gd name="connsiteY469" fmla="*/ 493063 h 819228"/>
              <a:gd name="connsiteX470" fmla="*/ 75676 w 1018125"/>
              <a:gd name="connsiteY470" fmla="*/ 493063 h 819228"/>
              <a:gd name="connsiteX471" fmla="*/ 84676 w 1018125"/>
              <a:gd name="connsiteY471" fmla="*/ 502063 h 819228"/>
              <a:gd name="connsiteX472" fmla="*/ 75676 w 1018125"/>
              <a:gd name="connsiteY472" fmla="*/ 511063 h 819228"/>
              <a:gd name="connsiteX473" fmla="*/ 66676 w 1018125"/>
              <a:gd name="connsiteY473" fmla="*/ 502063 h 819228"/>
              <a:gd name="connsiteX474" fmla="*/ 75676 w 1018125"/>
              <a:gd name="connsiteY474" fmla="*/ 493063 h 819228"/>
              <a:gd name="connsiteX475" fmla="*/ 9001 w 1018125"/>
              <a:gd name="connsiteY475" fmla="*/ 493063 h 819228"/>
              <a:gd name="connsiteX476" fmla="*/ 18001 w 1018125"/>
              <a:gd name="connsiteY476" fmla="*/ 502063 h 819228"/>
              <a:gd name="connsiteX477" fmla="*/ 9001 w 1018125"/>
              <a:gd name="connsiteY477" fmla="*/ 511063 h 819228"/>
              <a:gd name="connsiteX478" fmla="*/ 1 w 1018125"/>
              <a:gd name="connsiteY478" fmla="*/ 502063 h 819228"/>
              <a:gd name="connsiteX479" fmla="*/ 9001 w 1018125"/>
              <a:gd name="connsiteY479" fmla="*/ 493063 h 819228"/>
              <a:gd name="connsiteX480" fmla="*/ 1009125 w 1018125"/>
              <a:gd name="connsiteY480" fmla="*/ 431430 h 819228"/>
              <a:gd name="connsiteX481" fmla="*/ 1018125 w 1018125"/>
              <a:gd name="connsiteY481" fmla="*/ 440430 h 819228"/>
              <a:gd name="connsiteX482" fmla="*/ 1009125 w 1018125"/>
              <a:gd name="connsiteY482" fmla="*/ 449430 h 819228"/>
              <a:gd name="connsiteX483" fmla="*/ 1000125 w 1018125"/>
              <a:gd name="connsiteY483" fmla="*/ 440430 h 819228"/>
              <a:gd name="connsiteX484" fmla="*/ 1009125 w 1018125"/>
              <a:gd name="connsiteY484" fmla="*/ 431430 h 819228"/>
              <a:gd name="connsiteX485" fmla="*/ 942450 w 1018125"/>
              <a:gd name="connsiteY485" fmla="*/ 431430 h 819228"/>
              <a:gd name="connsiteX486" fmla="*/ 951450 w 1018125"/>
              <a:gd name="connsiteY486" fmla="*/ 440430 h 819228"/>
              <a:gd name="connsiteX487" fmla="*/ 942450 w 1018125"/>
              <a:gd name="connsiteY487" fmla="*/ 449430 h 819228"/>
              <a:gd name="connsiteX488" fmla="*/ 933450 w 1018125"/>
              <a:gd name="connsiteY488" fmla="*/ 440430 h 819228"/>
              <a:gd name="connsiteX489" fmla="*/ 942450 w 1018125"/>
              <a:gd name="connsiteY489" fmla="*/ 431430 h 819228"/>
              <a:gd name="connsiteX490" fmla="*/ 875775 w 1018125"/>
              <a:gd name="connsiteY490" fmla="*/ 431430 h 819228"/>
              <a:gd name="connsiteX491" fmla="*/ 884775 w 1018125"/>
              <a:gd name="connsiteY491" fmla="*/ 440430 h 819228"/>
              <a:gd name="connsiteX492" fmla="*/ 875775 w 1018125"/>
              <a:gd name="connsiteY492" fmla="*/ 449430 h 819228"/>
              <a:gd name="connsiteX493" fmla="*/ 866775 w 1018125"/>
              <a:gd name="connsiteY493" fmla="*/ 440430 h 819228"/>
              <a:gd name="connsiteX494" fmla="*/ 875775 w 1018125"/>
              <a:gd name="connsiteY494" fmla="*/ 431430 h 819228"/>
              <a:gd name="connsiteX495" fmla="*/ 809100 w 1018125"/>
              <a:gd name="connsiteY495" fmla="*/ 431430 h 819228"/>
              <a:gd name="connsiteX496" fmla="*/ 818100 w 1018125"/>
              <a:gd name="connsiteY496" fmla="*/ 440430 h 819228"/>
              <a:gd name="connsiteX497" fmla="*/ 809100 w 1018125"/>
              <a:gd name="connsiteY497" fmla="*/ 449430 h 819228"/>
              <a:gd name="connsiteX498" fmla="*/ 800100 w 1018125"/>
              <a:gd name="connsiteY498" fmla="*/ 440430 h 819228"/>
              <a:gd name="connsiteX499" fmla="*/ 809100 w 1018125"/>
              <a:gd name="connsiteY499" fmla="*/ 431430 h 819228"/>
              <a:gd name="connsiteX500" fmla="*/ 742425 w 1018125"/>
              <a:gd name="connsiteY500" fmla="*/ 431430 h 819228"/>
              <a:gd name="connsiteX501" fmla="*/ 751425 w 1018125"/>
              <a:gd name="connsiteY501" fmla="*/ 440430 h 819228"/>
              <a:gd name="connsiteX502" fmla="*/ 742425 w 1018125"/>
              <a:gd name="connsiteY502" fmla="*/ 449430 h 819228"/>
              <a:gd name="connsiteX503" fmla="*/ 733425 w 1018125"/>
              <a:gd name="connsiteY503" fmla="*/ 440430 h 819228"/>
              <a:gd name="connsiteX504" fmla="*/ 742425 w 1018125"/>
              <a:gd name="connsiteY504" fmla="*/ 431430 h 819228"/>
              <a:gd name="connsiteX505" fmla="*/ 675750 w 1018125"/>
              <a:gd name="connsiteY505" fmla="*/ 431430 h 819228"/>
              <a:gd name="connsiteX506" fmla="*/ 684750 w 1018125"/>
              <a:gd name="connsiteY506" fmla="*/ 440430 h 819228"/>
              <a:gd name="connsiteX507" fmla="*/ 675750 w 1018125"/>
              <a:gd name="connsiteY507" fmla="*/ 449430 h 819228"/>
              <a:gd name="connsiteX508" fmla="*/ 666750 w 1018125"/>
              <a:gd name="connsiteY508" fmla="*/ 440430 h 819228"/>
              <a:gd name="connsiteX509" fmla="*/ 675750 w 1018125"/>
              <a:gd name="connsiteY509" fmla="*/ 431430 h 819228"/>
              <a:gd name="connsiteX510" fmla="*/ 609075 w 1018125"/>
              <a:gd name="connsiteY510" fmla="*/ 431430 h 819228"/>
              <a:gd name="connsiteX511" fmla="*/ 618075 w 1018125"/>
              <a:gd name="connsiteY511" fmla="*/ 440430 h 819228"/>
              <a:gd name="connsiteX512" fmla="*/ 609075 w 1018125"/>
              <a:gd name="connsiteY512" fmla="*/ 449430 h 819228"/>
              <a:gd name="connsiteX513" fmla="*/ 600075 w 1018125"/>
              <a:gd name="connsiteY513" fmla="*/ 440430 h 819228"/>
              <a:gd name="connsiteX514" fmla="*/ 609075 w 1018125"/>
              <a:gd name="connsiteY514" fmla="*/ 431430 h 819228"/>
              <a:gd name="connsiteX515" fmla="*/ 542400 w 1018125"/>
              <a:gd name="connsiteY515" fmla="*/ 431430 h 819228"/>
              <a:gd name="connsiteX516" fmla="*/ 551400 w 1018125"/>
              <a:gd name="connsiteY516" fmla="*/ 440430 h 819228"/>
              <a:gd name="connsiteX517" fmla="*/ 542400 w 1018125"/>
              <a:gd name="connsiteY517" fmla="*/ 449430 h 819228"/>
              <a:gd name="connsiteX518" fmla="*/ 533400 w 1018125"/>
              <a:gd name="connsiteY518" fmla="*/ 440430 h 819228"/>
              <a:gd name="connsiteX519" fmla="*/ 542400 w 1018125"/>
              <a:gd name="connsiteY519" fmla="*/ 431430 h 819228"/>
              <a:gd name="connsiteX520" fmla="*/ 475727 w 1018125"/>
              <a:gd name="connsiteY520" fmla="*/ 431430 h 819228"/>
              <a:gd name="connsiteX521" fmla="*/ 484727 w 1018125"/>
              <a:gd name="connsiteY521" fmla="*/ 440430 h 819228"/>
              <a:gd name="connsiteX522" fmla="*/ 475727 w 1018125"/>
              <a:gd name="connsiteY522" fmla="*/ 449430 h 819228"/>
              <a:gd name="connsiteX523" fmla="*/ 466727 w 1018125"/>
              <a:gd name="connsiteY523" fmla="*/ 440430 h 819228"/>
              <a:gd name="connsiteX524" fmla="*/ 475727 w 1018125"/>
              <a:gd name="connsiteY524" fmla="*/ 431430 h 819228"/>
              <a:gd name="connsiteX525" fmla="*/ 409052 w 1018125"/>
              <a:gd name="connsiteY525" fmla="*/ 431430 h 819228"/>
              <a:gd name="connsiteX526" fmla="*/ 418052 w 1018125"/>
              <a:gd name="connsiteY526" fmla="*/ 440430 h 819228"/>
              <a:gd name="connsiteX527" fmla="*/ 409052 w 1018125"/>
              <a:gd name="connsiteY527" fmla="*/ 449430 h 819228"/>
              <a:gd name="connsiteX528" fmla="*/ 400052 w 1018125"/>
              <a:gd name="connsiteY528" fmla="*/ 440430 h 819228"/>
              <a:gd name="connsiteX529" fmla="*/ 409052 w 1018125"/>
              <a:gd name="connsiteY529" fmla="*/ 431430 h 819228"/>
              <a:gd name="connsiteX530" fmla="*/ 342377 w 1018125"/>
              <a:gd name="connsiteY530" fmla="*/ 431430 h 819228"/>
              <a:gd name="connsiteX531" fmla="*/ 351377 w 1018125"/>
              <a:gd name="connsiteY531" fmla="*/ 440430 h 819228"/>
              <a:gd name="connsiteX532" fmla="*/ 342377 w 1018125"/>
              <a:gd name="connsiteY532" fmla="*/ 449430 h 819228"/>
              <a:gd name="connsiteX533" fmla="*/ 333376 w 1018125"/>
              <a:gd name="connsiteY533" fmla="*/ 440430 h 819228"/>
              <a:gd name="connsiteX534" fmla="*/ 342377 w 1018125"/>
              <a:gd name="connsiteY534" fmla="*/ 431430 h 819228"/>
              <a:gd name="connsiteX535" fmla="*/ 275702 w 1018125"/>
              <a:gd name="connsiteY535" fmla="*/ 431430 h 819228"/>
              <a:gd name="connsiteX536" fmla="*/ 284701 w 1018125"/>
              <a:gd name="connsiteY536" fmla="*/ 440430 h 819228"/>
              <a:gd name="connsiteX537" fmla="*/ 275702 w 1018125"/>
              <a:gd name="connsiteY537" fmla="*/ 449430 h 819228"/>
              <a:gd name="connsiteX538" fmla="*/ 266702 w 1018125"/>
              <a:gd name="connsiteY538" fmla="*/ 440430 h 819228"/>
              <a:gd name="connsiteX539" fmla="*/ 275702 w 1018125"/>
              <a:gd name="connsiteY539" fmla="*/ 431430 h 819228"/>
              <a:gd name="connsiteX540" fmla="*/ 209027 w 1018125"/>
              <a:gd name="connsiteY540" fmla="*/ 431430 h 819228"/>
              <a:gd name="connsiteX541" fmla="*/ 218027 w 1018125"/>
              <a:gd name="connsiteY541" fmla="*/ 440430 h 819228"/>
              <a:gd name="connsiteX542" fmla="*/ 209027 w 1018125"/>
              <a:gd name="connsiteY542" fmla="*/ 449430 h 819228"/>
              <a:gd name="connsiteX543" fmla="*/ 200027 w 1018125"/>
              <a:gd name="connsiteY543" fmla="*/ 440430 h 819228"/>
              <a:gd name="connsiteX544" fmla="*/ 209027 w 1018125"/>
              <a:gd name="connsiteY544" fmla="*/ 431430 h 819228"/>
              <a:gd name="connsiteX545" fmla="*/ 142352 w 1018125"/>
              <a:gd name="connsiteY545" fmla="*/ 431430 h 819228"/>
              <a:gd name="connsiteX546" fmla="*/ 151352 w 1018125"/>
              <a:gd name="connsiteY546" fmla="*/ 440430 h 819228"/>
              <a:gd name="connsiteX547" fmla="*/ 142352 w 1018125"/>
              <a:gd name="connsiteY547" fmla="*/ 449430 h 819228"/>
              <a:gd name="connsiteX548" fmla="*/ 133352 w 1018125"/>
              <a:gd name="connsiteY548" fmla="*/ 440430 h 819228"/>
              <a:gd name="connsiteX549" fmla="*/ 142352 w 1018125"/>
              <a:gd name="connsiteY549" fmla="*/ 431430 h 819228"/>
              <a:gd name="connsiteX550" fmla="*/ 75677 w 1018125"/>
              <a:gd name="connsiteY550" fmla="*/ 431430 h 819228"/>
              <a:gd name="connsiteX551" fmla="*/ 84676 w 1018125"/>
              <a:gd name="connsiteY551" fmla="*/ 440430 h 819228"/>
              <a:gd name="connsiteX552" fmla="*/ 75677 w 1018125"/>
              <a:gd name="connsiteY552" fmla="*/ 449430 h 819228"/>
              <a:gd name="connsiteX553" fmla="*/ 66677 w 1018125"/>
              <a:gd name="connsiteY553" fmla="*/ 440430 h 819228"/>
              <a:gd name="connsiteX554" fmla="*/ 75677 w 1018125"/>
              <a:gd name="connsiteY554" fmla="*/ 431430 h 819228"/>
              <a:gd name="connsiteX555" fmla="*/ 9002 w 1018125"/>
              <a:gd name="connsiteY555" fmla="*/ 431430 h 819228"/>
              <a:gd name="connsiteX556" fmla="*/ 18002 w 1018125"/>
              <a:gd name="connsiteY556" fmla="*/ 440430 h 819228"/>
              <a:gd name="connsiteX557" fmla="*/ 9002 w 1018125"/>
              <a:gd name="connsiteY557" fmla="*/ 449430 h 819228"/>
              <a:gd name="connsiteX558" fmla="*/ 2 w 1018125"/>
              <a:gd name="connsiteY558" fmla="*/ 440430 h 819228"/>
              <a:gd name="connsiteX559" fmla="*/ 9002 w 1018125"/>
              <a:gd name="connsiteY559" fmla="*/ 431430 h 819228"/>
              <a:gd name="connsiteX560" fmla="*/ 1009125 w 1018125"/>
              <a:gd name="connsiteY560" fmla="*/ 369797 h 819228"/>
              <a:gd name="connsiteX561" fmla="*/ 1018125 w 1018125"/>
              <a:gd name="connsiteY561" fmla="*/ 378797 h 819228"/>
              <a:gd name="connsiteX562" fmla="*/ 1009125 w 1018125"/>
              <a:gd name="connsiteY562" fmla="*/ 387797 h 819228"/>
              <a:gd name="connsiteX563" fmla="*/ 1000125 w 1018125"/>
              <a:gd name="connsiteY563" fmla="*/ 378797 h 819228"/>
              <a:gd name="connsiteX564" fmla="*/ 1009125 w 1018125"/>
              <a:gd name="connsiteY564" fmla="*/ 369797 h 819228"/>
              <a:gd name="connsiteX565" fmla="*/ 942450 w 1018125"/>
              <a:gd name="connsiteY565" fmla="*/ 369797 h 819228"/>
              <a:gd name="connsiteX566" fmla="*/ 951450 w 1018125"/>
              <a:gd name="connsiteY566" fmla="*/ 378797 h 819228"/>
              <a:gd name="connsiteX567" fmla="*/ 942450 w 1018125"/>
              <a:gd name="connsiteY567" fmla="*/ 387797 h 819228"/>
              <a:gd name="connsiteX568" fmla="*/ 933450 w 1018125"/>
              <a:gd name="connsiteY568" fmla="*/ 378797 h 819228"/>
              <a:gd name="connsiteX569" fmla="*/ 942450 w 1018125"/>
              <a:gd name="connsiteY569" fmla="*/ 369797 h 819228"/>
              <a:gd name="connsiteX570" fmla="*/ 875775 w 1018125"/>
              <a:gd name="connsiteY570" fmla="*/ 369797 h 819228"/>
              <a:gd name="connsiteX571" fmla="*/ 884775 w 1018125"/>
              <a:gd name="connsiteY571" fmla="*/ 378797 h 819228"/>
              <a:gd name="connsiteX572" fmla="*/ 875775 w 1018125"/>
              <a:gd name="connsiteY572" fmla="*/ 387797 h 819228"/>
              <a:gd name="connsiteX573" fmla="*/ 866775 w 1018125"/>
              <a:gd name="connsiteY573" fmla="*/ 378797 h 819228"/>
              <a:gd name="connsiteX574" fmla="*/ 875775 w 1018125"/>
              <a:gd name="connsiteY574" fmla="*/ 369797 h 819228"/>
              <a:gd name="connsiteX575" fmla="*/ 809100 w 1018125"/>
              <a:gd name="connsiteY575" fmla="*/ 369797 h 819228"/>
              <a:gd name="connsiteX576" fmla="*/ 818100 w 1018125"/>
              <a:gd name="connsiteY576" fmla="*/ 378797 h 819228"/>
              <a:gd name="connsiteX577" fmla="*/ 809100 w 1018125"/>
              <a:gd name="connsiteY577" fmla="*/ 387797 h 819228"/>
              <a:gd name="connsiteX578" fmla="*/ 800100 w 1018125"/>
              <a:gd name="connsiteY578" fmla="*/ 378797 h 819228"/>
              <a:gd name="connsiteX579" fmla="*/ 809100 w 1018125"/>
              <a:gd name="connsiteY579" fmla="*/ 369797 h 819228"/>
              <a:gd name="connsiteX580" fmla="*/ 742425 w 1018125"/>
              <a:gd name="connsiteY580" fmla="*/ 369797 h 819228"/>
              <a:gd name="connsiteX581" fmla="*/ 751425 w 1018125"/>
              <a:gd name="connsiteY581" fmla="*/ 378797 h 819228"/>
              <a:gd name="connsiteX582" fmla="*/ 742425 w 1018125"/>
              <a:gd name="connsiteY582" fmla="*/ 387797 h 819228"/>
              <a:gd name="connsiteX583" fmla="*/ 733425 w 1018125"/>
              <a:gd name="connsiteY583" fmla="*/ 378797 h 819228"/>
              <a:gd name="connsiteX584" fmla="*/ 742425 w 1018125"/>
              <a:gd name="connsiteY584" fmla="*/ 369797 h 819228"/>
              <a:gd name="connsiteX585" fmla="*/ 675750 w 1018125"/>
              <a:gd name="connsiteY585" fmla="*/ 369797 h 819228"/>
              <a:gd name="connsiteX586" fmla="*/ 684750 w 1018125"/>
              <a:gd name="connsiteY586" fmla="*/ 378797 h 819228"/>
              <a:gd name="connsiteX587" fmla="*/ 675750 w 1018125"/>
              <a:gd name="connsiteY587" fmla="*/ 387797 h 819228"/>
              <a:gd name="connsiteX588" fmla="*/ 666750 w 1018125"/>
              <a:gd name="connsiteY588" fmla="*/ 378797 h 819228"/>
              <a:gd name="connsiteX589" fmla="*/ 675750 w 1018125"/>
              <a:gd name="connsiteY589" fmla="*/ 369797 h 819228"/>
              <a:gd name="connsiteX590" fmla="*/ 609075 w 1018125"/>
              <a:gd name="connsiteY590" fmla="*/ 369797 h 819228"/>
              <a:gd name="connsiteX591" fmla="*/ 618075 w 1018125"/>
              <a:gd name="connsiteY591" fmla="*/ 378797 h 819228"/>
              <a:gd name="connsiteX592" fmla="*/ 609075 w 1018125"/>
              <a:gd name="connsiteY592" fmla="*/ 387797 h 819228"/>
              <a:gd name="connsiteX593" fmla="*/ 600075 w 1018125"/>
              <a:gd name="connsiteY593" fmla="*/ 378797 h 819228"/>
              <a:gd name="connsiteX594" fmla="*/ 609075 w 1018125"/>
              <a:gd name="connsiteY594" fmla="*/ 369797 h 819228"/>
              <a:gd name="connsiteX595" fmla="*/ 542400 w 1018125"/>
              <a:gd name="connsiteY595" fmla="*/ 369797 h 819228"/>
              <a:gd name="connsiteX596" fmla="*/ 551400 w 1018125"/>
              <a:gd name="connsiteY596" fmla="*/ 378797 h 819228"/>
              <a:gd name="connsiteX597" fmla="*/ 542400 w 1018125"/>
              <a:gd name="connsiteY597" fmla="*/ 387797 h 819228"/>
              <a:gd name="connsiteX598" fmla="*/ 533400 w 1018125"/>
              <a:gd name="connsiteY598" fmla="*/ 378797 h 819228"/>
              <a:gd name="connsiteX599" fmla="*/ 542400 w 1018125"/>
              <a:gd name="connsiteY599" fmla="*/ 369797 h 819228"/>
              <a:gd name="connsiteX600" fmla="*/ 475727 w 1018125"/>
              <a:gd name="connsiteY600" fmla="*/ 369797 h 819228"/>
              <a:gd name="connsiteX601" fmla="*/ 484727 w 1018125"/>
              <a:gd name="connsiteY601" fmla="*/ 378797 h 819228"/>
              <a:gd name="connsiteX602" fmla="*/ 475727 w 1018125"/>
              <a:gd name="connsiteY602" fmla="*/ 387797 h 819228"/>
              <a:gd name="connsiteX603" fmla="*/ 466727 w 1018125"/>
              <a:gd name="connsiteY603" fmla="*/ 378797 h 819228"/>
              <a:gd name="connsiteX604" fmla="*/ 475727 w 1018125"/>
              <a:gd name="connsiteY604" fmla="*/ 369797 h 819228"/>
              <a:gd name="connsiteX605" fmla="*/ 409052 w 1018125"/>
              <a:gd name="connsiteY605" fmla="*/ 369797 h 819228"/>
              <a:gd name="connsiteX606" fmla="*/ 418052 w 1018125"/>
              <a:gd name="connsiteY606" fmla="*/ 378797 h 819228"/>
              <a:gd name="connsiteX607" fmla="*/ 409052 w 1018125"/>
              <a:gd name="connsiteY607" fmla="*/ 387797 h 819228"/>
              <a:gd name="connsiteX608" fmla="*/ 400052 w 1018125"/>
              <a:gd name="connsiteY608" fmla="*/ 378797 h 819228"/>
              <a:gd name="connsiteX609" fmla="*/ 409052 w 1018125"/>
              <a:gd name="connsiteY609" fmla="*/ 369797 h 819228"/>
              <a:gd name="connsiteX610" fmla="*/ 342377 w 1018125"/>
              <a:gd name="connsiteY610" fmla="*/ 369797 h 819228"/>
              <a:gd name="connsiteX611" fmla="*/ 351377 w 1018125"/>
              <a:gd name="connsiteY611" fmla="*/ 378797 h 819228"/>
              <a:gd name="connsiteX612" fmla="*/ 342377 w 1018125"/>
              <a:gd name="connsiteY612" fmla="*/ 387797 h 819228"/>
              <a:gd name="connsiteX613" fmla="*/ 333377 w 1018125"/>
              <a:gd name="connsiteY613" fmla="*/ 378797 h 819228"/>
              <a:gd name="connsiteX614" fmla="*/ 342377 w 1018125"/>
              <a:gd name="connsiteY614" fmla="*/ 369797 h 819228"/>
              <a:gd name="connsiteX615" fmla="*/ 275702 w 1018125"/>
              <a:gd name="connsiteY615" fmla="*/ 369797 h 819228"/>
              <a:gd name="connsiteX616" fmla="*/ 284702 w 1018125"/>
              <a:gd name="connsiteY616" fmla="*/ 378797 h 819228"/>
              <a:gd name="connsiteX617" fmla="*/ 275702 w 1018125"/>
              <a:gd name="connsiteY617" fmla="*/ 387797 h 819228"/>
              <a:gd name="connsiteX618" fmla="*/ 266702 w 1018125"/>
              <a:gd name="connsiteY618" fmla="*/ 378797 h 819228"/>
              <a:gd name="connsiteX619" fmla="*/ 275702 w 1018125"/>
              <a:gd name="connsiteY619" fmla="*/ 369797 h 819228"/>
              <a:gd name="connsiteX620" fmla="*/ 209027 w 1018125"/>
              <a:gd name="connsiteY620" fmla="*/ 369797 h 819228"/>
              <a:gd name="connsiteX621" fmla="*/ 218027 w 1018125"/>
              <a:gd name="connsiteY621" fmla="*/ 378797 h 819228"/>
              <a:gd name="connsiteX622" fmla="*/ 209027 w 1018125"/>
              <a:gd name="connsiteY622" fmla="*/ 387797 h 819228"/>
              <a:gd name="connsiteX623" fmla="*/ 200027 w 1018125"/>
              <a:gd name="connsiteY623" fmla="*/ 378797 h 819228"/>
              <a:gd name="connsiteX624" fmla="*/ 209027 w 1018125"/>
              <a:gd name="connsiteY624" fmla="*/ 369797 h 819228"/>
              <a:gd name="connsiteX625" fmla="*/ 142352 w 1018125"/>
              <a:gd name="connsiteY625" fmla="*/ 369797 h 819228"/>
              <a:gd name="connsiteX626" fmla="*/ 151352 w 1018125"/>
              <a:gd name="connsiteY626" fmla="*/ 378797 h 819228"/>
              <a:gd name="connsiteX627" fmla="*/ 142352 w 1018125"/>
              <a:gd name="connsiteY627" fmla="*/ 387797 h 819228"/>
              <a:gd name="connsiteX628" fmla="*/ 133352 w 1018125"/>
              <a:gd name="connsiteY628" fmla="*/ 378797 h 819228"/>
              <a:gd name="connsiteX629" fmla="*/ 142352 w 1018125"/>
              <a:gd name="connsiteY629" fmla="*/ 369797 h 819228"/>
              <a:gd name="connsiteX630" fmla="*/ 75677 w 1018125"/>
              <a:gd name="connsiteY630" fmla="*/ 369797 h 819228"/>
              <a:gd name="connsiteX631" fmla="*/ 84677 w 1018125"/>
              <a:gd name="connsiteY631" fmla="*/ 378797 h 819228"/>
              <a:gd name="connsiteX632" fmla="*/ 75677 w 1018125"/>
              <a:gd name="connsiteY632" fmla="*/ 387797 h 819228"/>
              <a:gd name="connsiteX633" fmla="*/ 66677 w 1018125"/>
              <a:gd name="connsiteY633" fmla="*/ 378797 h 819228"/>
              <a:gd name="connsiteX634" fmla="*/ 75677 w 1018125"/>
              <a:gd name="connsiteY634" fmla="*/ 369797 h 819228"/>
              <a:gd name="connsiteX635" fmla="*/ 9002 w 1018125"/>
              <a:gd name="connsiteY635" fmla="*/ 369797 h 819228"/>
              <a:gd name="connsiteX636" fmla="*/ 18002 w 1018125"/>
              <a:gd name="connsiteY636" fmla="*/ 378797 h 819228"/>
              <a:gd name="connsiteX637" fmla="*/ 9002 w 1018125"/>
              <a:gd name="connsiteY637" fmla="*/ 387797 h 819228"/>
              <a:gd name="connsiteX638" fmla="*/ 2 w 1018125"/>
              <a:gd name="connsiteY638" fmla="*/ 378797 h 819228"/>
              <a:gd name="connsiteX639" fmla="*/ 9002 w 1018125"/>
              <a:gd name="connsiteY639" fmla="*/ 369797 h 819228"/>
              <a:gd name="connsiteX640" fmla="*/ 1009125 w 1018125"/>
              <a:gd name="connsiteY640" fmla="*/ 308164 h 819228"/>
              <a:gd name="connsiteX641" fmla="*/ 1018125 w 1018125"/>
              <a:gd name="connsiteY641" fmla="*/ 317164 h 819228"/>
              <a:gd name="connsiteX642" fmla="*/ 1009125 w 1018125"/>
              <a:gd name="connsiteY642" fmla="*/ 326164 h 819228"/>
              <a:gd name="connsiteX643" fmla="*/ 1000125 w 1018125"/>
              <a:gd name="connsiteY643" fmla="*/ 317164 h 819228"/>
              <a:gd name="connsiteX644" fmla="*/ 1009125 w 1018125"/>
              <a:gd name="connsiteY644" fmla="*/ 308164 h 819228"/>
              <a:gd name="connsiteX645" fmla="*/ 942450 w 1018125"/>
              <a:gd name="connsiteY645" fmla="*/ 308164 h 819228"/>
              <a:gd name="connsiteX646" fmla="*/ 951450 w 1018125"/>
              <a:gd name="connsiteY646" fmla="*/ 317164 h 819228"/>
              <a:gd name="connsiteX647" fmla="*/ 942450 w 1018125"/>
              <a:gd name="connsiteY647" fmla="*/ 326164 h 819228"/>
              <a:gd name="connsiteX648" fmla="*/ 933450 w 1018125"/>
              <a:gd name="connsiteY648" fmla="*/ 317164 h 819228"/>
              <a:gd name="connsiteX649" fmla="*/ 942450 w 1018125"/>
              <a:gd name="connsiteY649" fmla="*/ 308164 h 819228"/>
              <a:gd name="connsiteX650" fmla="*/ 875775 w 1018125"/>
              <a:gd name="connsiteY650" fmla="*/ 308164 h 819228"/>
              <a:gd name="connsiteX651" fmla="*/ 884775 w 1018125"/>
              <a:gd name="connsiteY651" fmla="*/ 317164 h 819228"/>
              <a:gd name="connsiteX652" fmla="*/ 875775 w 1018125"/>
              <a:gd name="connsiteY652" fmla="*/ 326164 h 819228"/>
              <a:gd name="connsiteX653" fmla="*/ 866775 w 1018125"/>
              <a:gd name="connsiteY653" fmla="*/ 317164 h 819228"/>
              <a:gd name="connsiteX654" fmla="*/ 875775 w 1018125"/>
              <a:gd name="connsiteY654" fmla="*/ 308164 h 819228"/>
              <a:gd name="connsiteX655" fmla="*/ 809100 w 1018125"/>
              <a:gd name="connsiteY655" fmla="*/ 308164 h 819228"/>
              <a:gd name="connsiteX656" fmla="*/ 818100 w 1018125"/>
              <a:gd name="connsiteY656" fmla="*/ 317164 h 819228"/>
              <a:gd name="connsiteX657" fmla="*/ 809100 w 1018125"/>
              <a:gd name="connsiteY657" fmla="*/ 326164 h 819228"/>
              <a:gd name="connsiteX658" fmla="*/ 800100 w 1018125"/>
              <a:gd name="connsiteY658" fmla="*/ 317164 h 819228"/>
              <a:gd name="connsiteX659" fmla="*/ 809100 w 1018125"/>
              <a:gd name="connsiteY659" fmla="*/ 308164 h 819228"/>
              <a:gd name="connsiteX660" fmla="*/ 742425 w 1018125"/>
              <a:gd name="connsiteY660" fmla="*/ 308164 h 819228"/>
              <a:gd name="connsiteX661" fmla="*/ 751425 w 1018125"/>
              <a:gd name="connsiteY661" fmla="*/ 317164 h 819228"/>
              <a:gd name="connsiteX662" fmla="*/ 742425 w 1018125"/>
              <a:gd name="connsiteY662" fmla="*/ 326164 h 819228"/>
              <a:gd name="connsiteX663" fmla="*/ 733425 w 1018125"/>
              <a:gd name="connsiteY663" fmla="*/ 317164 h 819228"/>
              <a:gd name="connsiteX664" fmla="*/ 742425 w 1018125"/>
              <a:gd name="connsiteY664" fmla="*/ 308164 h 819228"/>
              <a:gd name="connsiteX665" fmla="*/ 675750 w 1018125"/>
              <a:gd name="connsiteY665" fmla="*/ 308164 h 819228"/>
              <a:gd name="connsiteX666" fmla="*/ 684750 w 1018125"/>
              <a:gd name="connsiteY666" fmla="*/ 317164 h 819228"/>
              <a:gd name="connsiteX667" fmla="*/ 675750 w 1018125"/>
              <a:gd name="connsiteY667" fmla="*/ 326164 h 819228"/>
              <a:gd name="connsiteX668" fmla="*/ 666750 w 1018125"/>
              <a:gd name="connsiteY668" fmla="*/ 317164 h 819228"/>
              <a:gd name="connsiteX669" fmla="*/ 675750 w 1018125"/>
              <a:gd name="connsiteY669" fmla="*/ 308164 h 819228"/>
              <a:gd name="connsiteX670" fmla="*/ 609075 w 1018125"/>
              <a:gd name="connsiteY670" fmla="*/ 308164 h 819228"/>
              <a:gd name="connsiteX671" fmla="*/ 618075 w 1018125"/>
              <a:gd name="connsiteY671" fmla="*/ 317164 h 819228"/>
              <a:gd name="connsiteX672" fmla="*/ 609075 w 1018125"/>
              <a:gd name="connsiteY672" fmla="*/ 326164 h 819228"/>
              <a:gd name="connsiteX673" fmla="*/ 600075 w 1018125"/>
              <a:gd name="connsiteY673" fmla="*/ 317164 h 819228"/>
              <a:gd name="connsiteX674" fmla="*/ 609075 w 1018125"/>
              <a:gd name="connsiteY674" fmla="*/ 308164 h 819228"/>
              <a:gd name="connsiteX675" fmla="*/ 542400 w 1018125"/>
              <a:gd name="connsiteY675" fmla="*/ 308164 h 819228"/>
              <a:gd name="connsiteX676" fmla="*/ 551400 w 1018125"/>
              <a:gd name="connsiteY676" fmla="*/ 317164 h 819228"/>
              <a:gd name="connsiteX677" fmla="*/ 542400 w 1018125"/>
              <a:gd name="connsiteY677" fmla="*/ 326164 h 819228"/>
              <a:gd name="connsiteX678" fmla="*/ 533400 w 1018125"/>
              <a:gd name="connsiteY678" fmla="*/ 317164 h 819228"/>
              <a:gd name="connsiteX679" fmla="*/ 542400 w 1018125"/>
              <a:gd name="connsiteY679" fmla="*/ 308164 h 819228"/>
              <a:gd name="connsiteX680" fmla="*/ 475727 w 1018125"/>
              <a:gd name="connsiteY680" fmla="*/ 308164 h 819228"/>
              <a:gd name="connsiteX681" fmla="*/ 484727 w 1018125"/>
              <a:gd name="connsiteY681" fmla="*/ 317164 h 819228"/>
              <a:gd name="connsiteX682" fmla="*/ 475727 w 1018125"/>
              <a:gd name="connsiteY682" fmla="*/ 326164 h 819228"/>
              <a:gd name="connsiteX683" fmla="*/ 466727 w 1018125"/>
              <a:gd name="connsiteY683" fmla="*/ 317164 h 819228"/>
              <a:gd name="connsiteX684" fmla="*/ 475727 w 1018125"/>
              <a:gd name="connsiteY684" fmla="*/ 308164 h 819228"/>
              <a:gd name="connsiteX685" fmla="*/ 409052 w 1018125"/>
              <a:gd name="connsiteY685" fmla="*/ 308164 h 819228"/>
              <a:gd name="connsiteX686" fmla="*/ 418052 w 1018125"/>
              <a:gd name="connsiteY686" fmla="*/ 317164 h 819228"/>
              <a:gd name="connsiteX687" fmla="*/ 409052 w 1018125"/>
              <a:gd name="connsiteY687" fmla="*/ 326164 h 819228"/>
              <a:gd name="connsiteX688" fmla="*/ 400052 w 1018125"/>
              <a:gd name="connsiteY688" fmla="*/ 317164 h 819228"/>
              <a:gd name="connsiteX689" fmla="*/ 409052 w 1018125"/>
              <a:gd name="connsiteY689" fmla="*/ 308164 h 819228"/>
              <a:gd name="connsiteX690" fmla="*/ 342377 w 1018125"/>
              <a:gd name="connsiteY690" fmla="*/ 308164 h 819228"/>
              <a:gd name="connsiteX691" fmla="*/ 351377 w 1018125"/>
              <a:gd name="connsiteY691" fmla="*/ 317164 h 819228"/>
              <a:gd name="connsiteX692" fmla="*/ 342377 w 1018125"/>
              <a:gd name="connsiteY692" fmla="*/ 326164 h 819228"/>
              <a:gd name="connsiteX693" fmla="*/ 333377 w 1018125"/>
              <a:gd name="connsiteY693" fmla="*/ 317164 h 819228"/>
              <a:gd name="connsiteX694" fmla="*/ 342377 w 1018125"/>
              <a:gd name="connsiteY694" fmla="*/ 308164 h 819228"/>
              <a:gd name="connsiteX695" fmla="*/ 275702 w 1018125"/>
              <a:gd name="connsiteY695" fmla="*/ 308164 h 819228"/>
              <a:gd name="connsiteX696" fmla="*/ 284702 w 1018125"/>
              <a:gd name="connsiteY696" fmla="*/ 317164 h 819228"/>
              <a:gd name="connsiteX697" fmla="*/ 275702 w 1018125"/>
              <a:gd name="connsiteY697" fmla="*/ 326164 h 819228"/>
              <a:gd name="connsiteX698" fmla="*/ 266702 w 1018125"/>
              <a:gd name="connsiteY698" fmla="*/ 317164 h 819228"/>
              <a:gd name="connsiteX699" fmla="*/ 275702 w 1018125"/>
              <a:gd name="connsiteY699" fmla="*/ 308164 h 819228"/>
              <a:gd name="connsiteX700" fmla="*/ 209027 w 1018125"/>
              <a:gd name="connsiteY700" fmla="*/ 308164 h 819228"/>
              <a:gd name="connsiteX701" fmla="*/ 218027 w 1018125"/>
              <a:gd name="connsiteY701" fmla="*/ 317164 h 819228"/>
              <a:gd name="connsiteX702" fmla="*/ 209027 w 1018125"/>
              <a:gd name="connsiteY702" fmla="*/ 326164 h 819228"/>
              <a:gd name="connsiteX703" fmla="*/ 200027 w 1018125"/>
              <a:gd name="connsiteY703" fmla="*/ 317164 h 819228"/>
              <a:gd name="connsiteX704" fmla="*/ 209027 w 1018125"/>
              <a:gd name="connsiteY704" fmla="*/ 308164 h 819228"/>
              <a:gd name="connsiteX705" fmla="*/ 142352 w 1018125"/>
              <a:gd name="connsiteY705" fmla="*/ 308164 h 819228"/>
              <a:gd name="connsiteX706" fmla="*/ 151352 w 1018125"/>
              <a:gd name="connsiteY706" fmla="*/ 317164 h 819228"/>
              <a:gd name="connsiteX707" fmla="*/ 142352 w 1018125"/>
              <a:gd name="connsiteY707" fmla="*/ 326164 h 819228"/>
              <a:gd name="connsiteX708" fmla="*/ 133352 w 1018125"/>
              <a:gd name="connsiteY708" fmla="*/ 317164 h 819228"/>
              <a:gd name="connsiteX709" fmla="*/ 142352 w 1018125"/>
              <a:gd name="connsiteY709" fmla="*/ 308164 h 819228"/>
              <a:gd name="connsiteX710" fmla="*/ 75677 w 1018125"/>
              <a:gd name="connsiteY710" fmla="*/ 308164 h 819228"/>
              <a:gd name="connsiteX711" fmla="*/ 84677 w 1018125"/>
              <a:gd name="connsiteY711" fmla="*/ 317164 h 819228"/>
              <a:gd name="connsiteX712" fmla="*/ 75677 w 1018125"/>
              <a:gd name="connsiteY712" fmla="*/ 326164 h 819228"/>
              <a:gd name="connsiteX713" fmla="*/ 66677 w 1018125"/>
              <a:gd name="connsiteY713" fmla="*/ 317164 h 819228"/>
              <a:gd name="connsiteX714" fmla="*/ 75677 w 1018125"/>
              <a:gd name="connsiteY714" fmla="*/ 308164 h 819228"/>
              <a:gd name="connsiteX715" fmla="*/ 9002 w 1018125"/>
              <a:gd name="connsiteY715" fmla="*/ 308164 h 819228"/>
              <a:gd name="connsiteX716" fmla="*/ 18002 w 1018125"/>
              <a:gd name="connsiteY716" fmla="*/ 317164 h 819228"/>
              <a:gd name="connsiteX717" fmla="*/ 9002 w 1018125"/>
              <a:gd name="connsiteY717" fmla="*/ 326164 h 819228"/>
              <a:gd name="connsiteX718" fmla="*/ 2 w 1018125"/>
              <a:gd name="connsiteY718" fmla="*/ 317164 h 819228"/>
              <a:gd name="connsiteX719" fmla="*/ 9002 w 1018125"/>
              <a:gd name="connsiteY719" fmla="*/ 308164 h 819228"/>
              <a:gd name="connsiteX720" fmla="*/ 1009125 w 1018125"/>
              <a:gd name="connsiteY720" fmla="*/ 246531 h 819228"/>
              <a:gd name="connsiteX721" fmla="*/ 1018125 w 1018125"/>
              <a:gd name="connsiteY721" fmla="*/ 255531 h 819228"/>
              <a:gd name="connsiteX722" fmla="*/ 1009125 w 1018125"/>
              <a:gd name="connsiteY722" fmla="*/ 264531 h 819228"/>
              <a:gd name="connsiteX723" fmla="*/ 1000125 w 1018125"/>
              <a:gd name="connsiteY723" fmla="*/ 255531 h 819228"/>
              <a:gd name="connsiteX724" fmla="*/ 1009125 w 1018125"/>
              <a:gd name="connsiteY724" fmla="*/ 246531 h 819228"/>
              <a:gd name="connsiteX725" fmla="*/ 942450 w 1018125"/>
              <a:gd name="connsiteY725" fmla="*/ 246531 h 819228"/>
              <a:gd name="connsiteX726" fmla="*/ 951450 w 1018125"/>
              <a:gd name="connsiteY726" fmla="*/ 255531 h 819228"/>
              <a:gd name="connsiteX727" fmla="*/ 942450 w 1018125"/>
              <a:gd name="connsiteY727" fmla="*/ 264531 h 819228"/>
              <a:gd name="connsiteX728" fmla="*/ 933450 w 1018125"/>
              <a:gd name="connsiteY728" fmla="*/ 255531 h 819228"/>
              <a:gd name="connsiteX729" fmla="*/ 942450 w 1018125"/>
              <a:gd name="connsiteY729" fmla="*/ 246531 h 819228"/>
              <a:gd name="connsiteX730" fmla="*/ 875775 w 1018125"/>
              <a:gd name="connsiteY730" fmla="*/ 246531 h 819228"/>
              <a:gd name="connsiteX731" fmla="*/ 884775 w 1018125"/>
              <a:gd name="connsiteY731" fmla="*/ 255531 h 819228"/>
              <a:gd name="connsiteX732" fmla="*/ 875775 w 1018125"/>
              <a:gd name="connsiteY732" fmla="*/ 264531 h 819228"/>
              <a:gd name="connsiteX733" fmla="*/ 866775 w 1018125"/>
              <a:gd name="connsiteY733" fmla="*/ 255531 h 819228"/>
              <a:gd name="connsiteX734" fmla="*/ 875775 w 1018125"/>
              <a:gd name="connsiteY734" fmla="*/ 246531 h 819228"/>
              <a:gd name="connsiteX735" fmla="*/ 809100 w 1018125"/>
              <a:gd name="connsiteY735" fmla="*/ 246531 h 819228"/>
              <a:gd name="connsiteX736" fmla="*/ 818100 w 1018125"/>
              <a:gd name="connsiteY736" fmla="*/ 255531 h 819228"/>
              <a:gd name="connsiteX737" fmla="*/ 809100 w 1018125"/>
              <a:gd name="connsiteY737" fmla="*/ 264531 h 819228"/>
              <a:gd name="connsiteX738" fmla="*/ 800100 w 1018125"/>
              <a:gd name="connsiteY738" fmla="*/ 255531 h 819228"/>
              <a:gd name="connsiteX739" fmla="*/ 809100 w 1018125"/>
              <a:gd name="connsiteY739" fmla="*/ 246531 h 819228"/>
              <a:gd name="connsiteX740" fmla="*/ 742425 w 1018125"/>
              <a:gd name="connsiteY740" fmla="*/ 246531 h 819228"/>
              <a:gd name="connsiteX741" fmla="*/ 751425 w 1018125"/>
              <a:gd name="connsiteY741" fmla="*/ 255531 h 819228"/>
              <a:gd name="connsiteX742" fmla="*/ 742425 w 1018125"/>
              <a:gd name="connsiteY742" fmla="*/ 264531 h 819228"/>
              <a:gd name="connsiteX743" fmla="*/ 733425 w 1018125"/>
              <a:gd name="connsiteY743" fmla="*/ 255531 h 819228"/>
              <a:gd name="connsiteX744" fmla="*/ 742425 w 1018125"/>
              <a:gd name="connsiteY744" fmla="*/ 246531 h 819228"/>
              <a:gd name="connsiteX745" fmla="*/ 675750 w 1018125"/>
              <a:gd name="connsiteY745" fmla="*/ 246531 h 819228"/>
              <a:gd name="connsiteX746" fmla="*/ 684750 w 1018125"/>
              <a:gd name="connsiteY746" fmla="*/ 255531 h 819228"/>
              <a:gd name="connsiteX747" fmla="*/ 675750 w 1018125"/>
              <a:gd name="connsiteY747" fmla="*/ 264531 h 819228"/>
              <a:gd name="connsiteX748" fmla="*/ 666750 w 1018125"/>
              <a:gd name="connsiteY748" fmla="*/ 255531 h 819228"/>
              <a:gd name="connsiteX749" fmla="*/ 675750 w 1018125"/>
              <a:gd name="connsiteY749" fmla="*/ 246531 h 819228"/>
              <a:gd name="connsiteX750" fmla="*/ 609075 w 1018125"/>
              <a:gd name="connsiteY750" fmla="*/ 246531 h 819228"/>
              <a:gd name="connsiteX751" fmla="*/ 618075 w 1018125"/>
              <a:gd name="connsiteY751" fmla="*/ 255531 h 819228"/>
              <a:gd name="connsiteX752" fmla="*/ 609075 w 1018125"/>
              <a:gd name="connsiteY752" fmla="*/ 264531 h 819228"/>
              <a:gd name="connsiteX753" fmla="*/ 600075 w 1018125"/>
              <a:gd name="connsiteY753" fmla="*/ 255531 h 819228"/>
              <a:gd name="connsiteX754" fmla="*/ 609075 w 1018125"/>
              <a:gd name="connsiteY754" fmla="*/ 246531 h 819228"/>
              <a:gd name="connsiteX755" fmla="*/ 542400 w 1018125"/>
              <a:gd name="connsiteY755" fmla="*/ 246531 h 819228"/>
              <a:gd name="connsiteX756" fmla="*/ 551400 w 1018125"/>
              <a:gd name="connsiteY756" fmla="*/ 255531 h 819228"/>
              <a:gd name="connsiteX757" fmla="*/ 542400 w 1018125"/>
              <a:gd name="connsiteY757" fmla="*/ 264531 h 819228"/>
              <a:gd name="connsiteX758" fmla="*/ 533400 w 1018125"/>
              <a:gd name="connsiteY758" fmla="*/ 255531 h 819228"/>
              <a:gd name="connsiteX759" fmla="*/ 542400 w 1018125"/>
              <a:gd name="connsiteY759" fmla="*/ 246531 h 819228"/>
              <a:gd name="connsiteX760" fmla="*/ 475727 w 1018125"/>
              <a:gd name="connsiteY760" fmla="*/ 246531 h 819228"/>
              <a:gd name="connsiteX761" fmla="*/ 484727 w 1018125"/>
              <a:gd name="connsiteY761" fmla="*/ 255531 h 819228"/>
              <a:gd name="connsiteX762" fmla="*/ 475727 w 1018125"/>
              <a:gd name="connsiteY762" fmla="*/ 264531 h 819228"/>
              <a:gd name="connsiteX763" fmla="*/ 466727 w 1018125"/>
              <a:gd name="connsiteY763" fmla="*/ 255531 h 819228"/>
              <a:gd name="connsiteX764" fmla="*/ 475727 w 1018125"/>
              <a:gd name="connsiteY764" fmla="*/ 246531 h 819228"/>
              <a:gd name="connsiteX765" fmla="*/ 409052 w 1018125"/>
              <a:gd name="connsiteY765" fmla="*/ 246531 h 819228"/>
              <a:gd name="connsiteX766" fmla="*/ 418052 w 1018125"/>
              <a:gd name="connsiteY766" fmla="*/ 255531 h 819228"/>
              <a:gd name="connsiteX767" fmla="*/ 409052 w 1018125"/>
              <a:gd name="connsiteY767" fmla="*/ 264531 h 819228"/>
              <a:gd name="connsiteX768" fmla="*/ 400052 w 1018125"/>
              <a:gd name="connsiteY768" fmla="*/ 255531 h 819228"/>
              <a:gd name="connsiteX769" fmla="*/ 409052 w 1018125"/>
              <a:gd name="connsiteY769" fmla="*/ 246531 h 819228"/>
              <a:gd name="connsiteX770" fmla="*/ 342377 w 1018125"/>
              <a:gd name="connsiteY770" fmla="*/ 246531 h 819228"/>
              <a:gd name="connsiteX771" fmla="*/ 351377 w 1018125"/>
              <a:gd name="connsiteY771" fmla="*/ 255531 h 819228"/>
              <a:gd name="connsiteX772" fmla="*/ 342377 w 1018125"/>
              <a:gd name="connsiteY772" fmla="*/ 264531 h 819228"/>
              <a:gd name="connsiteX773" fmla="*/ 333377 w 1018125"/>
              <a:gd name="connsiteY773" fmla="*/ 255531 h 819228"/>
              <a:gd name="connsiteX774" fmla="*/ 342377 w 1018125"/>
              <a:gd name="connsiteY774" fmla="*/ 246531 h 819228"/>
              <a:gd name="connsiteX775" fmla="*/ 275703 w 1018125"/>
              <a:gd name="connsiteY775" fmla="*/ 246531 h 819228"/>
              <a:gd name="connsiteX776" fmla="*/ 284702 w 1018125"/>
              <a:gd name="connsiteY776" fmla="*/ 255531 h 819228"/>
              <a:gd name="connsiteX777" fmla="*/ 275703 w 1018125"/>
              <a:gd name="connsiteY777" fmla="*/ 264531 h 819228"/>
              <a:gd name="connsiteX778" fmla="*/ 266703 w 1018125"/>
              <a:gd name="connsiteY778" fmla="*/ 255531 h 819228"/>
              <a:gd name="connsiteX779" fmla="*/ 275703 w 1018125"/>
              <a:gd name="connsiteY779" fmla="*/ 246531 h 819228"/>
              <a:gd name="connsiteX780" fmla="*/ 209027 w 1018125"/>
              <a:gd name="connsiteY780" fmla="*/ 246531 h 819228"/>
              <a:gd name="connsiteX781" fmla="*/ 218027 w 1018125"/>
              <a:gd name="connsiteY781" fmla="*/ 255531 h 819228"/>
              <a:gd name="connsiteX782" fmla="*/ 209027 w 1018125"/>
              <a:gd name="connsiteY782" fmla="*/ 264531 h 819228"/>
              <a:gd name="connsiteX783" fmla="*/ 200027 w 1018125"/>
              <a:gd name="connsiteY783" fmla="*/ 255531 h 819228"/>
              <a:gd name="connsiteX784" fmla="*/ 209027 w 1018125"/>
              <a:gd name="connsiteY784" fmla="*/ 246531 h 819228"/>
              <a:gd name="connsiteX785" fmla="*/ 142352 w 1018125"/>
              <a:gd name="connsiteY785" fmla="*/ 246531 h 819228"/>
              <a:gd name="connsiteX786" fmla="*/ 151352 w 1018125"/>
              <a:gd name="connsiteY786" fmla="*/ 255531 h 819228"/>
              <a:gd name="connsiteX787" fmla="*/ 142352 w 1018125"/>
              <a:gd name="connsiteY787" fmla="*/ 264531 h 819228"/>
              <a:gd name="connsiteX788" fmla="*/ 133352 w 1018125"/>
              <a:gd name="connsiteY788" fmla="*/ 255531 h 819228"/>
              <a:gd name="connsiteX789" fmla="*/ 142352 w 1018125"/>
              <a:gd name="connsiteY789" fmla="*/ 246531 h 819228"/>
              <a:gd name="connsiteX790" fmla="*/ 75677 w 1018125"/>
              <a:gd name="connsiteY790" fmla="*/ 246531 h 819228"/>
              <a:gd name="connsiteX791" fmla="*/ 84677 w 1018125"/>
              <a:gd name="connsiteY791" fmla="*/ 255531 h 819228"/>
              <a:gd name="connsiteX792" fmla="*/ 75677 w 1018125"/>
              <a:gd name="connsiteY792" fmla="*/ 264531 h 819228"/>
              <a:gd name="connsiteX793" fmla="*/ 66677 w 1018125"/>
              <a:gd name="connsiteY793" fmla="*/ 255531 h 819228"/>
              <a:gd name="connsiteX794" fmla="*/ 75677 w 1018125"/>
              <a:gd name="connsiteY794" fmla="*/ 246531 h 819228"/>
              <a:gd name="connsiteX795" fmla="*/ 9002 w 1018125"/>
              <a:gd name="connsiteY795" fmla="*/ 246531 h 819228"/>
              <a:gd name="connsiteX796" fmla="*/ 18002 w 1018125"/>
              <a:gd name="connsiteY796" fmla="*/ 255531 h 819228"/>
              <a:gd name="connsiteX797" fmla="*/ 9002 w 1018125"/>
              <a:gd name="connsiteY797" fmla="*/ 264531 h 819228"/>
              <a:gd name="connsiteX798" fmla="*/ 2 w 1018125"/>
              <a:gd name="connsiteY798" fmla="*/ 255531 h 819228"/>
              <a:gd name="connsiteX799" fmla="*/ 9002 w 1018125"/>
              <a:gd name="connsiteY799" fmla="*/ 246531 h 819228"/>
              <a:gd name="connsiteX800" fmla="*/ 1009125 w 1018125"/>
              <a:gd name="connsiteY800" fmla="*/ 184899 h 819228"/>
              <a:gd name="connsiteX801" fmla="*/ 1018125 w 1018125"/>
              <a:gd name="connsiteY801" fmla="*/ 193899 h 819228"/>
              <a:gd name="connsiteX802" fmla="*/ 1009125 w 1018125"/>
              <a:gd name="connsiteY802" fmla="*/ 202899 h 819228"/>
              <a:gd name="connsiteX803" fmla="*/ 1000125 w 1018125"/>
              <a:gd name="connsiteY803" fmla="*/ 193899 h 819228"/>
              <a:gd name="connsiteX804" fmla="*/ 1009125 w 1018125"/>
              <a:gd name="connsiteY804" fmla="*/ 184899 h 819228"/>
              <a:gd name="connsiteX805" fmla="*/ 942450 w 1018125"/>
              <a:gd name="connsiteY805" fmla="*/ 184899 h 819228"/>
              <a:gd name="connsiteX806" fmla="*/ 951450 w 1018125"/>
              <a:gd name="connsiteY806" fmla="*/ 193899 h 819228"/>
              <a:gd name="connsiteX807" fmla="*/ 942450 w 1018125"/>
              <a:gd name="connsiteY807" fmla="*/ 202899 h 819228"/>
              <a:gd name="connsiteX808" fmla="*/ 933450 w 1018125"/>
              <a:gd name="connsiteY808" fmla="*/ 193899 h 819228"/>
              <a:gd name="connsiteX809" fmla="*/ 942450 w 1018125"/>
              <a:gd name="connsiteY809" fmla="*/ 184899 h 819228"/>
              <a:gd name="connsiteX810" fmla="*/ 875775 w 1018125"/>
              <a:gd name="connsiteY810" fmla="*/ 184899 h 819228"/>
              <a:gd name="connsiteX811" fmla="*/ 884775 w 1018125"/>
              <a:gd name="connsiteY811" fmla="*/ 193899 h 819228"/>
              <a:gd name="connsiteX812" fmla="*/ 875775 w 1018125"/>
              <a:gd name="connsiteY812" fmla="*/ 202899 h 819228"/>
              <a:gd name="connsiteX813" fmla="*/ 866775 w 1018125"/>
              <a:gd name="connsiteY813" fmla="*/ 193899 h 819228"/>
              <a:gd name="connsiteX814" fmla="*/ 875775 w 1018125"/>
              <a:gd name="connsiteY814" fmla="*/ 184899 h 819228"/>
              <a:gd name="connsiteX815" fmla="*/ 809100 w 1018125"/>
              <a:gd name="connsiteY815" fmla="*/ 184899 h 819228"/>
              <a:gd name="connsiteX816" fmla="*/ 818100 w 1018125"/>
              <a:gd name="connsiteY816" fmla="*/ 193899 h 819228"/>
              <a:gd name="connsiteX817" fmla="*/ 809100 w 1018125"/>
              <a:gd name="connsiteY817" fmla="*/ 202899 h 819228"/>
              <a:gd name="connsiteX818" fmla="*/ 800100 w 1018125"/>
              <a:gd name="connsiteY818" fmla="*/ 193899 h 819228"/>
              <a:gd name="connsiteX819" fmla="*/ 809100 w 1018125"/>
              <a:gd name="connsiteY819" fmla="*/ 184899 h 819228"/>
              <a:gd name="connsiteX820" fmla="*/ 742425 w 1018125"/>
              <a:gd name="connsiteY820" fmla="*/ 184899 h 819228"/>
              <a:gd name="connsiteX821" fmla="*/ 751425 w 1018125"/>
              <a:gd name="connsiteY821" fmla="*/ 193899 h 819228"/>
              <a:gd name="connsiteX822" fmla="*/ 742425 w 1018125"/>
              <a:gd name="connsiteY822" fmla="*/ 202899 h 819228"/>
              <a:gd name="connsiteX823" fmla="*/ 733425 w 1018125"/>
              <a:gd name="connsiteY823" fmla="*/ 193899 h 819228"/>
              <a:gd name="connsiteX824" fmla="*/ 742425 w 1018125"/>
              <a:gd name="connsiteY824" fmla="*/ 184899 h 819228"/>
              <a:gd name="connsiteX825" fmla="*/ 675750 w 1018125"/>
              <a:gd name="connsiteY825" fmla="*/ 184899 h 819228"/>
              <a:gd name="connsiteX826" fmla="*/ 684750 w 1018125"/>
              <a:gd name="connsiteY826" fmla="*/ 193899 h 819228"/>
              <a:gd name="connsiteX827" fmla="*/ 675750 w 1018125"/>
              <a:gd name="connsiteY827" fmla="*/ 202899 h 819228"/>
              <a:gd name="connsiteX828" fmla="*/ 666750 w 1018125"/>
              <a:gd name="connsiteY828" fmla="*/ 193899 h 819228"/>
              <a:gd name="connsiteX829" fmla="*/ 675750 w 1018125"/>
              <a:gd name="connsiteY829" fmla="*/ 184899 h 819228"/>
              <a:gd name="connsiteX830" fmla="*/ 609075 w 1018125"/>
              <a:gd name="connsiteY830" fmla="*/ 184899 h 819228"/>
              <a:gd name="connsiteX831" fmla="*/ 618075 w 1018125"/>
              <a:gd name="connsiteY831" fmla="*/ 193899 h 819228"/>
              <a:gd name="connsiteX832" fmla="*/ 609075 w 1018125"/>
              <a:gd name="connsiteY832" fmla="*/ 202899 h 819228"/>
              <a:gd name="connsiteX833" fmla="*/ 600075 w 1018125"/>
              <a:gd name="connsiteY833" fmla="*/ 193899 h 819228"/>
              <a:gd name="connsiteX834" fmla="*/ 609075 w 1018125"/>
              <a:gd name="connsiteY834" fmla="*/ 184899 h 819228"/>
              <a:gd name="connsiteX835" fmla="*/ 542400 w 1018125"/>
              <a:gd name="connsiteY835" fmla="*/ 184899 h 819228"/>
              <a:gd name="connsiteX836" fmla="*/ 551400 w 1018125"/>
              <a:gd name="connsiteY836" fmla="*/ 193899 h 819228"/>
              <a:gd name="connsiteX837" fmla="*/ 542400 w 1018125"/>
              <a:gd name="connsiteY837" fmla="*/ 202899 h 819228"/>
              <a:gd name="connsiteX838" fmla="*/ 533400 w 1018125"/>
              <a:gd name="connsiteY838" fmla="*/ 193899 h 819228"/>
              <a:gd name="connsiteX839" fmla="*/ 542400 w 1018125"/>
              <a:gd name="connsiteY839" fmla="*/ 184899 h 819228"/>
              <a:gd name="connsiteX840" fmla="*/ 475727 w 1018125"/>
              <a:gd name="connsiteY840" fmla="*/ 184899 h 819228"/>
              <a:gd name="connsiteX841" fmla="*/ 484728 w 1018125"/>
              <a:gd name="connsiteY841" fmla="*/ 193899 h 819228"/>
              <a:gd name="connsiteX842" fmla="*/ 475727 w 1018125"/>
              <a:gd name="connsiteY842" fmla="*/ 202899 h 819228"/>
              <a:gd name="connsiteX843" fmla="*/ 466728 w 1018125"/>
              <a:gd name="connsiteY843" fmla="*/ 193899 h 819228"/>
              <a:gd name="connsiteX844" fmla="*/ 475727 w 1018125"/>
              <a:gd name="connsiteY844" fmla="*/ 184899 h 819228"/>
              <a:gd name="connsiteX845" fmla="*/ 409052 w 1018125"/>
              <a:gd name="connsiteY845" fmla="*/ 184899 h 819228"/>
              <a:gd name="connsiteX846" fmla="*/ 418052 w 1018125"/>
              <a:gd name="connsiteY846" fmla="*/ 193899 h 819228"/>
              <a:gd name="connsiteX847" fmla="*/ 409052 w 1018125"/>
              <a:gd name="connsiteY847" fmla="*/ 202899 h 819228"/>
              <a:gd name="connsiteX848" fmla="*/ 400052 w 1018125"/>
              <a:gd name="connsiteY848" fmla="*/ 193899 h 819228"/>
              <a:gd name="connsiteX849" fmla="*/ 409052 w 1018125"/>
              <a:gd name="connsiteY849" fmla="*/ 184899 h 819228"/>
              <a:gd name="connsiteX850" fmla="*/ 342377 w 1018125"/>
              <a:gd name="connsiteY850" fmla="*/ 184899 h 819228"/>
              <a:gd name="connsiteX851" fmla="*/ 351378 w 1018125"/>
              <a:gd name="connsiteY851" fmla="*/ 193899 h 819228"/>
              <a:gd name="connsiteX852" fmla="*/ 342377 w 1018125"/>
              <a:gd name="connsiteY852" fmla="*/ 202899 h 819228"/>
              <a:gd name="connsiteX853" fmla="*/ 333377 w 1018125"/>
              <a:gd name="connsiteY853" fmla="*/ 193899 h 819228"/>
              <a:gd name="connsiteX854" fmla="*/ 342377 w 1018125"/>
              <a:gd name="connsiteY854" fmla="*/ 184899 h 819228"/>
              <a:gd name="connsiteX855" fmla="*/ 275703 w 1018125"/>
              <a:gd name="connsiteY855" fmla="*/ 184899 h 819228"/>
              <a:gd name="connsiteX856" fmla="*/ 284702 w 1018125"/>
              <a:gd name="connsiteY856" fmla="*/ 193899 h 819228"/>
              <a:gd name="connsiteX857" fmla="*/ 275703 w 1018125"/>
              <a:gd name="connsiteY857" fmla="*/ 202899 h 819228"/>
              <a:gd name="connsiteX858" fmla="*/ 266703 w 1018125"/>
              <a:gd name="connsiteY858" fmla="*/ 193899 h 819228"/>
              <a:gd name="connsiteX859" fmla="*/ 275703 w 1018125"/>
              <a:gd name="connsiteY859" fmla="*/ 184899 h 819228"/>
              <a:gd name="connsiteX860" fmla="*/ 209028 w 1018125"/>
              <a:gd name="connsiteY860" fmla="*/ 184899 h 819228"/>
              <a:gd name="connsiteX861" fmla="*/ 218028 w 1018125"/>
              <a:gd name="connsiteY861" fmla="*/ 193899 h 819228"/>
              <a:gd name="connsiteX862" fmla="*/ 209028 w 1018125"/>
              <a:gd name="connsiteY862" fmla="*/ 202899 h 819228"/>
              <a:gd name="connsiteX863" fmla="*/ 200028 w 1018125"/>
              <a:gd name="connsiteY863" fmla="*/ 193899 h 819228"/>
              <a:gd name="connsiteX864" fmla="*/ 209028 w 1018125"/>
              <a:gd name="connsiteY864" fmla="*/ 184899 h 819228"/>
              <a:gd name="connsiteX865" fmla="*/ 142353 w 1018125"/>
              <a:gd name="connsiteY865" fmla="*/ 184899 h 819228"/>
              <a:gd name="connsiteX866" fmla="*/ 151353 w 1018125"/>
              <a:gd name="connsiteY866" fmla="*/ 193899 h 819228"/>
              <a:gd name="connsiteX867" fmla="*/ 142353 w 1018125"/>
              <a:gd name="connsiteY867" fmla="*/ 202899 h 819228"/>
              <a:gd name="connsiteX868" fmla="*/ 133353 w 1018125"/>
              <a:gd name="connsiteY868" fmla="*/ 193899 h 819228"/>
              <a:gd name="connsiteX869" fmla="*/ 142353 w 1018125"/>
              <a:gd name="connsiteY869" fmla="*/ 184899 h 819228"/>
              <a:gd name="connsiteX870" fmla="*/ 75677 w 1018125"/>
              <a:gd name="connsiteY870" fmla="*/ 184899 h 819228"/>
              <a:gd name="connsiteX871" fmla="*/ 84677 w 1018125"/>
              <a:gd name="connsiteY871" fmla="*/ 193899 h 819228"/>
              <a:gd name="connsiteX872" fmla="*/ 75677 w 1018125"/>
              <a:gd name="connsiteY872" fmla="*/ 202899 h 819228"/>
              <a:gd name="connsiteX873" fmla="*/ 66677 w 1018125"/>
              <a:gd name="connsiteY873" fmla="*/ 193899 h 819228"/>
              <a:gd name="connsiteX874" fmla="*/ 75677 w 1018125"/>
              <a:gd name="connsiteY874" fmla="*/ 184899 h 819228"/>
              <a:gd name="connsiteX875" fmla="*/ 9003 w 1018125"/>
              <a:gd name="connsiteY875" fmla="*/ 184899 h 819228"/>
              <a:gd name="connsiteX876" fmla="*/ 18003 w 1018125"/>
              <a:gd name="connsiteY876" fmla="*/ 193899 h 819228"/>
              <a:gd name="connsiteX877" fmla="*/ 9003 w 1018125"/>
              <a:gd name="connsiteY877" fmla="*/ 202899 h 819228"/>
              <a:gd name="connsiteX878" fmla="*/ 3 w 1018125"/>
              <a:gd name="connsiteY878" fmla="*/ 193899 h 819228"/>
              <a:gd name="connsiteX879" fmla="*/ 9003 w 1018125"/>
              <a:gd name="connsiteY879" fmla="*/ 184899 h 819228"/>
              <a:gd name="connsiteX880" fmla="*/ 1009125 w 1018125"/>
              <a:gd name="connsiteY880" fmla="*/ 123266 h 819228"/>
              <a:gd name="connsiteX881" fmla="*/ 1018125 w 1018125"/>
              <a:gd name="connsiteY881" fmla="*/ 132266 h 819228"/>
              <a:gd name="connsiteX882" fmla="*/ 1009125 w 1018125"/>
              <a:gd name="connsiteY882" fmla="*/ 141266 h 819228"/>
              <a:gd name="connsiteX883" fmla="*/ 1000125 w 1018125"/>
              <a:gd name="connsiteY883" fmla="*/ 132266 h 819228"/>
              <a:gd name="connsiteX884" fmla="*/ 1009125 w 1018125"/>
              <a:gd name="connsiteY884" fmla="*/ 123266 h 819228"/>
              <a:gd name="connsiteX885" fmla="*/ 942450 w 1018125"/>
              <a:gd name="connsiteY885" fmla="*/ 123266 h 819228"/>
              <a:gd name="connsiteX886" fmla="*/ 951450 w 1018125"/>
              <a:gd name="connsiteY886" fmla="*/ 132266 h 819228"/>
              <a:gd name="connsiteX887" fmla="*/ 942450 w 1018125"/>
              <a:gd name="connsiteY887" fmla="*/ 141266 h 819228"/>
              <a:gd name="connsiteX888" fmla="*/ 933450 w 1018125"/>
              <a:gd name="connsiteY888" fmla="*/ 132266 h 819228"/>
              <a:gd name="connsiteX889" fmla="*/ 942450 w 1018125"/>
              <a:gd name="connsiteY889" fmla="*/ 123266 h 819228"/>
              <a:gd name="connsiteX890" fmla="*/ 875775 w 1018125"/>
              <a:gd name="connsiteY890" fmla="*/ 123266 h 819228"/>
              <a:gd name="connsiteX891" fmla="*/ 884775 w 1018125"/>
              <a:gd name="connsiteY891" fmla="*/ 132266 h 819228"/>
              <a:gd name="connsiteX892" fmla="*/ 875775 w 1018125"/>
              <a:gd name="connsiteY892" fmla="*/ 141266 h 819228"/>
              <a:gd name="connsiteX893" fmla="*/ 866775 w 1018125"/>
              <a:gd name="connsiteY893" fmla="*/ 132266 h 819228"/>
              <a:gd name="connsiteX894" fmla="*/ 875775 w 1018125"/>
              <a:gd name="connsiteY894" fmla="*/ 123266 h 819228"/>
              <a:gd name="connsiteX895" fmla="*/ 809100 w 1018125"/>
              <a:gd name="connsiteY895" fmla="*/ 123266 h 819228"/>
              <a:gd name="connsiteX896" fmla="*/ 818100 w 1018125"/>
              <a:gd name="connsiteY896" fmla="*/ 132266 h 819228"/>
              <a:gd name="connsiteX897" fmla="*/ 809100 w 1018125"/>
              <a:gd name="connsiteY897" fmla="*/ 141266 h 819228"/>
              <a:gd name="connsiteX898" fmla="*/ 800100 w 1018125"/>
              <a:gd name="connsiteY898" fmla="*/ 132266 h 819228"/>
              <a:gd name="connsiteX899" fmla="*/ 809100 w 1018125"/>
              <a:gd name="connsiteY899" fmla="*/ 123266 h 819228"/>
              <a:gd name="connsiteX900" fmla="*/ 742425 w 1018125"/>
              <a:gd name="connsiteY900" fmla="*/ 123266 h 819228"/>
              <a:gd name="connsiteX901" fmla="*/ 751425 w 1018125"/>
              <a:gd name="connsiteY901" fmla="*/ 132266 h 819228"/>
              <a:gd name="connsiteX902" fmla="*/ 742425 w 1018125"/>
              <a:gd name="connsiteY902" fmla="*/ 141266 h 819228"/>
              <a:gd name="connsiteX903" fmla="*/ 733425 w 1018125"/>
              <a:gd name="connsiteY903" fmla="*/ 132266 h 819228"/>
              <a:gd name="connsiteX904" fmla="*/ 742425 w 1018125"/>
              <a:gd name="connsiteY904" fmla="*/ 123266 h 819228"/>
              <a:gd name="connsiteX905" fmla="*/ 675750 w 1018125"/>
              <a:gd name="connsiteY905" fmla="*/ 123266 h 819228"/>
              <a:gd name="connsiteX906" fmla="*/ 684750 w 1018125"/>
              <a:gd name="connsiteY906" fmla="*/ 132266 h 819228"/>
              <a:gd name="connsiteX907" fmla="*/ 675750 w 1018125"/>
              <a:gd name="connsiteY907" fmla="*/ 141266 h 819228"/>
              <a:gd name="connsiteX908" fmla="*/ 666750 w 1018125"/>
              <a:gd name="connsiteY908" fmla="*/ 132266 h 819228"/>
              <a:gd name="connsiteX909" fmla="*/ 675750 w 1018125"/>
              <a:gd name="connsiteY909" fmla="*/ 123266 h 819228"/>
              <a:gd name="connsiteX910" fmla="*/ 609075 w 1018125"/>
              <a:gd name="connsiteY910" fmla="*/ 123266 h 819228"/>
              <a:gd name="connsiteX911" fmla="*/ 618075 w 1018125"/>
              <a:gd name="connsiteY911" fmla="*/ 132266 h 819228"/>
              <a:gd name="connsiteX912" fmla="*/ 609075 w 1018125"/>
              <a:gd name="connsiteY912" fmla="*/ 141266 h 819228"/>
              <a:gd name="connsiteX913" fmla="*/ 600075 w 1018125"/>
              <a:gd name="connsiteY913" fmla="*/ 132266 h 819228"/>
              <a:gd name="connsiteX914" fmla="*/ 609075 w 1018125"/>
              <a:gd name="connsiteY914" fmla="*/ 123266 h 819228"/>
              <a:gd name="connsiteX915" fmla="*/ 542400 w 1018125"/>
              <a:gd name="connsiteY915" fmla="*/ 123266 h 819228"/>
              <a:gd name="connsiteX916" fmla="*/ 551400 w 1018125"/>
              <a:gd name="connsiteY916" fmla="*/ 132266 h 819228"/>
              <a:gd name="connsiteX917" fmla="*/ 542400 w 1018125"/>
              <a:gd name="connsiteY917" fmla="*/ 141266 h 819228"/>
              <a:gd name="connsiteX918" fmla="*/ 533400 w 1018125"/>
              <a:gd name="connsiteY918" fmla="*/ 132266 h 819228"/>
              <a:gd name="connsiteX919" fmla="*/ 542400 w 1018125"/>
              <a:gd name="connsiteY919" fmla="*/ 123266 h 819228"/>
              <a:gd name="connsiteX920" fmla="*/ 475728 w 1018125"/>
              <a:gd name="connsiteY920" fmla="*/ 123266 h 819228"/>
              <a:gd name="connsiteX921" fmla="*/ 484728 w 1018125"/>
              <a:gd name="connsiteY921" fmla="*/ 132266 h 819228"/>
              <a:gd name="connsiteX922" fmla="*/ 475728 w 1018125"/>
              <a:gd name="connsiteY922" fmla="*/ 141266 h 819228"/>
              <a:gd name="connsiteX923" fmla="*/ 466728 w 1018125"/>
              <a:gd name="connsiteY923" fmla="*/ 132266 h 819228"/>
              <a:gd name="connsiteX924" fmla="*/ 475728 w 1018125"/>
              <a:gd name="connsiteY924" fmla="*/ 123266 h 819228"/>
              <a:gd name="connsiteX925" fmla="*/ 409053 w 1018125"/>
              <a:gd name="connsiteY925" fmla="*/ 123266 h 819228"/>
              <a:gd name="connsiteX926" fmla="*/ 418053 w 1018125"/>
              <a:gd name="connsiteY926" fmla="*/ 132266 h 819228"/>
              <a:gd name="connsiteX927" fmla="*/ 409053 w 1018125"/>
              <a:gd name="connsiteY927" fmla="*/ 141266 h 819228"/>
              <a:gd name="connsiteX928" fmla="*/ 400053 w 1018125"/>
              <a:gd name="connsiteY928" fmla="*/ 132266 h 819228"/>
              <a:gd name="connsiteX929" fmla="*/ 409053 w 1018125"/>
              <a:gd name="connsiteY929" fmla="*/ 123266 h 819228"/>
              <a:gd name="connsiteX930" fmla="*/ 342378 w 1018125"/>
              <a:gd name="connsiteY930" fmla="*/ 123266 h 819228"/>
              <a:gd name="connsiteX931" fmla="*/ 351378 w 1018125"/>
              <a:gd name="connsiteY931" fmla="*/ 132266 h 819228"/>
              <a:gd name="connsiteX932" fmla="*/ 342378 w 1018125"/>
              <a:gd name="connsiteY932" fmla="*/ 141266 h 819228"/>
              <a:gd name="connsiteX933" fmla="*/ 333378 w 1018125"/>
              <a:gd name="connsiteY933" fmla="*/ 132266 h 819228"/>
              <a:gd name="connsiteX934" fmla="*/ 342378 w 1018125"/>
              <a:gd name="connsiteY934" fmla="*/ 123266 h 819228"/>
              <a:gd name="connsiteX935" fmla="*/ 275703 w 1018125"/>
              <a:gd name="connsiteY935" fmla="*/ 123266 h 819228"/>
              <a:gd name="connsiteX936" fmla="*/ 284702 w 1018125"/>
              <a:gd name="connsiteY936" fmla="*/ 132266 h 819228"/>
              <a:gd name="connsiteX937" fmla="*/ 275703 w 1018125"/>
              <a:gd name="connsiteY937" fmla="*/ 141266 h 819228"/>
              <a:gd name="connsiteX938" fmla="*/ 266703 w 1018125"/>
              <a:gd name="connsiteY938" fmla="*/ 132266 h 819228"/>
              <a:gd name="connsiteX939" fmla="*/ 275703 w 1018125"/>
              <a:gd name="connsiteY939" fmla="*/ 123266 h 819228"/>
              <a:gd name="connsiteX940" fmla="*/ 209028 w 1018125"/>
              <a:gd name="connsiteY940" fmla="*/ 123266 h 819228"/>
              <a:gd name="connsiteX941" fmla="*/ 218028 w 1018125"/>
              <a:gd name="connsiteY941" fmla="*/ 132266 h 819228"/>
              <a:gd name="connsiteX942" fmla="*/ 209028 w 1018125"/>
              <a:gd name="connsiteY942" fmla="*/ 141266 h 819228"/>
              <a:gd name="connsiteX943" fmla="*/ 200028 w 1018125"/>
              <a:gd name="connsiteY943" fmla="*/ 132266 h 819228"/>
              <a:gd name="connsiteX944" fmla="*/ 209028 w 1018125"/>
              <a:gd name="connsiteY944" fmla="*/ 123266 h 819228"/>
              <a:gd name="connsiteX945" fmla="*/ 142353 w 1018125"/>
              <a:gd name="connsiteY945" fmla="*/ 123266 h 819228"/>
              <a:gd name="connsiteX946" fmla="*/ 151353 w 1018125"/>
              <a:gd name="connsiteY946" fmla="*/ 132266 h 819228"/>
              <a:gd name="connsiteX947" fmla="*/ 142353 w 1018125"/>
              <a:gd name="connsiteY947" fmla="*/ 141266 h 819228"/>
              <a:gd name="connsiteX948" fmla="*/ 133353 w 1018125"/>
              <a:gd name="connsiteY948" fmla="*/ 132266 h 819228"/>
              <a:gd name="connsiteX949" fmla="*/ 142353 w 1018125"/>
              <a:gd name="connsiteY949" fmla="*/ 123266 h 819228"/>
              <a:gd name="connsiteX950" fmla="*/ 75678 w 1018125"/>
              <a:gd name="connsiteY950" fmla="*/ 123266 h 819228"/>
              <a:gd name="connsiteX951" fmla="*/ 84678 w 1018125"/>
              <a:gd name="connsiteY951" fmla="*/ 132266 h 819228"/>
              <a:gd name="connsiteX952" fmla="*/ 75678 w 1018125"/>
              <a:gd name="connsiteY952" fmla="*/ 141266 h 819228"/>
              <a:gd name="connsiteX953" fmla="*/ 66678 w 1018125"/>
              <a:gd name="connsiteY953" fmla="*/ 132266 h 819228"/>
              <a:gd name="connsiteX954" fmla="*/ 75678 w 1018125"/>
              <a:gd name="connsiteY954" fmla="*/ 123266 h 819228"/>
              <a:gd name="connsiteX955" fmla="*/ 9003 w 1018125"/>
              <a:gd name="connsiteY955" fmla="*/ 123266 h 819228"/>
              <a:gd name="connsiteX956" fmla="*/ 18003 w 1018125"/>
              <a:gd name="connsiteY956" fmla="*/ 132266 h 819228"/>
              <a:gd name="connsiteX957" fmla="*/ 9003 w 1018125"/>
              <a:gd name="connsiteY957" fmla="*/ 141266 h 819228"/>
              <a:gd name="connsiteX958" fmla="*/ 3 w 1018125"/>
              <a:gd name="connsiteY958" fmla="*/ 132266 h 819228"/>
              <a:gd name="connsiteX959" fmla="*/ 9003 w 1018125"/>
              <a:gd name="connsiteY959" fmla="*/ 123266 h 819228"/>
              <a:gd name="connsiteX960" fmla="*/ 1009125 w 1018125"/>
              <a:gd name="connsiteY960" fmla="*/ 61633 h 819228"/>
              <a:gd name="connsiteX961" fmla="*/ 1018125 w 1018125"/>
              <a:gd name="connsiteY961" fmla="*/ 70633 h 819228"/>
              <a:gd name="connsiteX962" fmla="*/ 1009125 w 1018125"/>
              <a:gd name="connsiteY962" fmla="*/ 79633 h 819228"/>
              <a:gd name="connsiteX963" fmla="*/ 1000125 w 1018125"/>
              <a:gd name="connsiteY963" fmla="*/ 70633 h 819228"/>
              <a:gd name="connsiteX964" fmla="*/ 1009125 w 1018125"/>
              <a:gd name="connsiteY964" fmla="*/ 61633 h 819228"/>
              <a:gd name="connsiteX965" fmla="*/ 942450 w 1018125"/>
              <a:gd name="connsiteY965" fmla="*/ 61633 h 819228"/>
              <a:gd name="connsiteX966" fmla="*/ 951450 w 1018125"/>
              <a:gd name="connsiteY966" fmla="*/ 70633 h 819228"/>
              <a:gd name="connsiteX967" fmla="*/ 942450 w 1018125"/>
              <a:gd name="connsiteY967" fmla="*/ 79633 h 819228"/>
              <a:gd name="connsiteX968" fmla="*/ 933450 w 1018125"/>
              <a:gd name="connsiteY968" fmla="*/ 70633 h 819228"/>
              <a:gd name="connsiteX969" fmla="*/ 942450 w 1018125"/>
              <a:gd name="connsiteY969" fmla="*/ 61633 h 819228"/>
              <a:gd name="connsiteX970" fmla="*/ 875775 w 1018125"/>
              <a:gd name="connsiteY970" fmla="*/ 61633 h 819228"/>
              <a:gd name="connsiteX971" fmla="*/ 884775 w 1018125"/>
              <a:gd name="connsiteY971" fmla="*/ 70633 h 819228"/>
              <a:gd name="connsiteX972" fmla="*/ 875775 w 1018125"/>
              <a:gd name="connsiteY972" fmla="*/ 79633 h 819228"/>
              <a:gd name="connsiteX973" fmla="*/ 866775 w 1018125"/>
              <a:gd name="connsiteY973" fmla="*/ 70633 h 819228"/>
              <a:gd name="connsiteX974" fmla="*/ 875775 w 1018125"/>
              <a:gd name="connsiteY974" fmla="*/ 61633 h 819228"/>
              <a:gd name="connsiteX975" fmla="*/ 809100 w 1018125"/>
              <a:gd name="connsiteY975" fmla="*/ 61633 h 819228"/>
              <a:gd name="connsiteX976" fmla="*/ 818100 w 1018125"/>
              <a:gd name="connsiteY976" fmla="*/ 70633 h 819228"/>
              <a:gd name="connsiteX977" fmla="*/ 809100 w 1018125"/>
              <a:gd name="connsiteY977" fmla="*/ 79633 h 819228"/>
              <a:gd name="connsiteX978" fmla="*/ 800100 w 1018125"/>
              <a:gd name="connsiteY978" fmla="*/ 70633 h 819228"/>
              <a:gd name="connsiteX979" fmla="*/ 809100 w 1018125"/>
              <a:gd name="connsiteY979" fmla="*/ 61633 h 819228"/>
              <a:gd name="connsiteX980" fmla="*/ 742425 w 1018125"/>
              <a:gd name="connsiteY980" fmla="*/ 61633 h 819228"/>
              <a:gd name="connsiteX981" fmla="*/ 751425 w 1018125"/>
              <a:gd name="connsiteY981" fmla="*/ 70633 h 819228"/>
              <a:gd name="connsiteX982" fmla="*/ 742425 w 1018125"/>
              <a:gd name="connsiteY982" fmla="*/ 79633 h 819228"/>
              <a:gd name="connsiteX983" fmla="*/ 733425 w 1018125"/>
              <a:gd name="connsiteY983" fmla="*/ 70633 h 819228"/>
              <a:gd name="connsiteX984" fmla="*/ 742425 w 1018125"/>
              <a:gd name="connsiteY984" fmla="*/ 61633 h 819228"/>
              <a:gd name="connsiteX985" fmla="*/ 675750 w 1018125"/>
              <a:gd name="connsiteY985" fmla="*/ 61633 h 819228"/>
              <a:gd name="connsiteX986" fmla="*/ 684750 w 1018125"/>
              <a:gd name="connsiteY986" fmla="*/ 70633 h 819228"/>
              <a:gd name="connsiteX987" fmla="*/ 675750 w 1018125"/>
              <a:gd name="connsiteY987" fmla="*/ 79633 h 819228"/>
              <a:gd name="connsiteX988" fmla="*/ 666750 w 1018125"/>
              <a:gd name="connsiteY988" fmla="*/ 70633 h 819228"/>
              <a:gd name="connsiteX989" fmla="*/ 675750 w 1018125"/>
              <a:gd name="connsiteY989" fmla="*/ 61633 h 819228"/>
              <a:gd name="connsiteX990" fmla="*/ 609075 w 1018125"/>
              <a:gd name="connsiteY990" fmla="*/ 61633 h 819228"/>
              <a:gd name="connsiteX991" fmla="*/ 618075 w 1018125"/>
              <a:gd name="connsiteY991" fmla="*/ 70633 h 819228"/>
              <a:gd name="connsiteX992" fmla="*/ 609075 w 1018125"/>
              <a:gd name="connsiteY992" fmla="*/ 79633 h 819228"/>
              <a:gd name="connsiteX993" fmla="*/ 600075 w 1018125"/>
              <a:gd name="connsiteY993" fmla="*/ 70633 h 819228"/>
              <a:gd name="connsiteX994" fmla="*/ 609075 w 1018125"/>
              <a:gd name="connsiteY994" fmla="*/ 61633 h 819228"/>
              <a:gd name="connsiteX995" fmla="*/ 542400 w 1018125"/>
              <a:gd name="connsiteY995" fmla="*/ 61633 h 819228"/>
              <a:gd name="connsiteX996" fmla="*/ 551400 w 1018125"/>
              <a:gd name="connsiteY996" fmla="*/ 70633 h 819228"/>
              <a:gd name="connsiteX997" fmla="*/ 542400 w 1018125"/>
              <a:gd name="connsiteY997" fmla="*/ 79633 h 819228"/>
              <a:gd name="connsiteX998" fmla="*/ 533400 w 1018125"/>
              <a:gd name="connsiteY998" fmla="*/ 70633 h 819228"/>
              <a:gd name="connsiteX999" fmla="*/ 542400 w 1018125"/>
              <a:gd name="connsiteY999" fmla="*/ 61633 h 819228"/>
              <a:gd name="connsiteX1000" fmla="*/ 475728 w 1018125"/>
              <a:gd name="connsiteY1000" fmla="*/ 61633 h 819228"/>
              <a:gd name="connsiteX1001" fmla="*/ 484728 w 1018125"/>
              <a:gd name="connsiteY1001" fmla="*/ 70633 h 819228"/>
              <a:gd name="connsiteX1002" fmla="*/ 475728 w 1018125"/>
              <a:gd name="connsiteY1002" fmla="*/ 79633 h 819228"/>
              <a:gd name="connsiteX1003" fmla="*/ 466728 w 1018125"/>
              <a:gd name="connsiteY1003" fmla="*/ 70633 h 819228"/>
              <a:gd name="connsiteX1004" fmla="*/ 475728 w 1018125"/>
              <a:gd name="connsiteY1004" fmla="*/ 61633 h 819228"/>
              <a:gd name="connsiteX1005" fmla="*/ 409053 w 1018125"/>
              <a:gd name="connsiteY1005" fmla="*/ 61633 h 819228"/>
              <a:gd name="connsiteX1006" fmla="*/ 418053 w 1018125"/>
              <a:gd name="connsiteY1006" fmla="*/ 70633 h 819228"/>
              <a:gd name="connsiteX1007" fmla="*/ 409053 w 1018125"/>
              <a:gd name="connsiteY1007" fmla="*/ 79633 h 819228"/>
              <a:gd name="connsiteX1008" fmla="*/ 400053 w 1018125"/>
              <a:gd name="connsiteY1008" fmla="*/ 70633 h 819228"/>
              <a:gd name="connsiteX1009" fmla="*/ 409053 w 1018125"/>
              <a:gd name="connsiteY1009" fmla="*/ 61633 h 819228"/>
              <a:gd name="connsiteX1010" fmla="*/ 342378 w 1018125"/>
              <a:gd name="connsiteY1010" fmla="*/ 61633 h 819228"/>
              <a:gd name="connsiteX1011" fmla="*/ 351378 w 1018125"/>
              <a:gd name="connsiteY1011" fmla="*/ 70633 h 819228"/>
              <a:gd name="connsiteX1012" fmla="*/ 342378 w 1018125"/>
              <a:gd name="connsiteY1012" fmla="*/ 79633 h 819228"/>
              <a:gd name="connsiteX1013" fmla="*/ 333378 w 1018125"/>
              <a:gd name="connsiteY1013" fmla="*/ 70633 h 819228"/>
              <a:gd name="connsiteX1014" fmla="*/ 342378 w 1018125"/>
              <a:gd name="connsiteY1014" fmla="*/ 61633 h 819228"/>
              <a:gd name="connsiteX1015" fmla="*/ 275703 w 1018125"/>
              <a:gd name="connsiteY1015" fmla="*/ 61633 h 819228"/>
              <a:gd name="connsiteX1016" fmla="*/ 284702 w 1018125"/>
              <a:gd name="connsiteY1016" fmla="*/ 70633 h 819228"/>
              <a:gd name="connsiteX1017" fmla="*/ 275703 w 1018125"/>
              <a:gd name="connsiteY1017" fmla="*/ 79633 h 819228"/>
              <a:gd name="connsiteX1018" fmla="*/ 266703 w 1018125"/>
              <a:gd name="connsiteY1018" fmla="*/ 70633 h 819228"/>
              <a:gd name="connsiteX1019" fmla="*/ 275703 w 1018125"/>
              <a:gd name="connsiteY1019" fmla="*/ 61633 h 819228"/>
              <a:gd name="connsiteX1020" fmla="*/ 209028 w 1018125"/>
              <a:gd name="connsiteY1020" fmla="*/ 61633 h 819228"/>
              <a:gd name="connsiteX1021" fmla="*/ 218028 w 1018125"/>
              <a:gd name="connsiteY1021" fmla="*/ 70633 h 819228"/>
              <a:gd name="connsiteX1022" fmla="*/ 209028 w 1018125"/>
              <a:gd name="connsiteY1022" fmla="*/ 79633 h 819228"/>
              <a:gd name="connsiteX1023" fmla="*/ 200028 w 1018125"/>
              <a:gd name="connsiteY1023" fmla="*/ 70633 h 819228"/>
              <a:gd name="connsiteX1024" fmla="*/ 209028 w 1018125"/>
              <a:gd name="connsiteY1024" fmla="*/ 61633 h 819228"/>
              <a:gd name="connsiteX1025" fmla="*/ 142353 w 1018125"/>
              <a:gd name="connsiteY1025" fmla="*/ 61633 h 819228"/>
              <a:gd name="connsiteX1026" fmla="*/ 151353 w 1018125"/>
              <a:gd name="connsiteY1026" fmla="*/ 70633 h 819228"/>
              <a:gd name="connsiteX1027" fmla="*/ 142353 w 1018125"/>
              <a:gd name="connsiteY1027" fmla="*/ 79633 h 819228"/>
              <a:gd name="connsiteX1028" fmla="*/ 133353 w 1018125"/>
              <a:gd name="connsiteY1028" fmla="*/ 70633 h 819228"/>
              <a:gd name="connsiteX1029" fmla="*/ 142353 w 1018125"/>
              <a:gd name="connsiteY1029" fmla="*/ 61633 h 819228"/>
              <a:gd name="connsiteX1030" fmla="*/ 75678 w 1018125"/>
              <a:gd name="connsiteY1030" fmla="*/ 61633 h 819228"/>
              <a:gd name="connsiteX1031" fmla="*/ 84678 w 1018125"/>
              <a:gd name="connsiteY1031" fmla="*/ 70633 h 819228"/>
              <a:gd name="connsiteX1032" fmla="*/ 75678 w 1018125"/>
              <a:gd name="connsiteY1032" fmla="*/ 79633 h 819228"/>
              <a:gd name="connsiteX1033" fmla="*/ 66678 w 1018125"/>
              <a:gd name="connsiteY1033" fmla="*/ 70633 h 819228"/>
              <a:gd name="connsiteX1034" fmla="*/ 75678 w 1018125"/>
              <a:gd name="connsiteY1034" fmla="*/ 61633 h 819228"/>
              <a:gd name="connsiteX1035" fmla="*/ 9003 w 1018125"/>
              <a:gd name="connsiteY1035" fmla="*/ 61633 h 819228"/>
              <a:gd name="connsiteX1036" fmla="*/ 18003 w 1018125"/>
              <a:gd name="connsiteY1036" fmla="*/ 70633 h 819228"/>
              <a:gd name="connsiteX1037" fmla="*/ 9003 w 1018125"/>
              <a:gd name="connsiteY1037" fmla="*/ 79633 h 819228"/>
              <a:gd name="connsiteX1038" fmla="*/ 3 w 1018125"/>
              <a:gd name="connsiteY1038" fmla="*/ 70633 h 819228"/>
              <a:gd name="connsiteX1039" fmla="*/ 9003 w 1018125"/>
              <a:gd name="connsiteY1039" fmla="*/ 61633 h 819228"/>
              <a:gd name="connsiteX1040" fmla="*/ 1009125 w 1018125"/>
              <a:gd name="connsiteY1040" fmla="*/ 0 h 819228"/>
              <a:gd name="connsiteX1041" fmla="*/ 1018125 w 1018125"/>
              <a:gd name="connsiteY1041" fmla="*/ 9000 h 819228"/>
              <a:gd name="connsiteX1042" fmla="*/ 1009125 w 1018125"/>
              <a:gd name="connsiteY1042" fmla="*/ 18000 h 819228"/>
              <a:gd name="connsiteX1043" fmla="*/ 1000125 w 1018125"/>
              <a:gd name="connsiteY1043" fmla="*/ 9000 h 819228"/>
              <a:gd name="connsiteX1044" fmla="*/ 1009125 w 1018125"/>
              <a:gd name="connsiteY1044" fmla="*/ 0 h 819228"/>
              <a:gd name="connsiteX1045" fmla="*/ 942450 w 1018125"/>
              <a:gd name="connsiteY1045" fmla="*/ 0 h 819228"/>
              <a:gd name="connsiteX1046" fmla="*/ 951450 w 1018125"/>
              <a:gd name="connsiteY1046" fmla="*/ 9000 h 819228"/>
              <a:gd name="connsiteX1047" fmla="*/ 942450 w 1018125"/>
              <a:gd name="connsiteY1047" fmla="*/ 18000 h 819228"/>
              <a:gd name="connsiteX1048" fmla="*/ 933450 w 1018125"/>
              <a:gd name="connsiteY1048" fmla="*/ 9000 h 819228"/>
              <a:gd name="connsiteX1049" fmla="*/ 942450 w 1018125"/>
              <a:gd name="connsiteY1049" fmla="*/ 0 h 819228"/>
              <a:gd name="connsiteX1050" fmla="*/ 875775 w 1018125"/>
              <a:gd name="connsiteY1050" fmla="*/ 0 h 819228"/>
              <a:gd name="connsiteX1051" fmla="*/ 884775 w 1018125"/>
              <a:gd name="connsiteY1051" fmla="*/ 9000 h 819228"/>
              <a:gd name="connsiteX1052" fmla="*/ 875775 w 1018125"/>
              <a:gd name="connsiteY1052" fmla="*/ 18000 h 819228"/>
              <a:gd name="connsiteX1053" fmla="*/ 866775 w 1018125"/>
              <a:gd name="connsiteY1053" fmla="*/ 9000 h 819228"/>
              <a:gd name="connsiteX1054" fmla="*/ 875775 w 1018125"/>
              <a:gd name="connsiteY1054" fmla="*/ 0 h 819228"/>
              <a:gd name="connsiteX1055" fmla="*/ 809100 w 1018125"/>
              <a:gd name="connsiteY1055" fmla="*/ 0 h 819228"/>
              <a:gd name="connsiteX1056" fmla="*/ 818100 w 1018125"/>
              <a:gd name="connsiteY1056" fmla="*/ 9000 h 819228"/>
              <a:gd name="connsiteX1057" fmla="*/ 809100 w 1018125"/>
              <a:gd name="connsiteY1057" fmla="*/ 18000 h 819228"/>
              <a:gd name="connsiteX1058" fmla="*/ 800100 w 1018125"/>
              <a:gd name="connsiteY1058" fmla="*/ 9000 h 819228"/>
              <a:gd name="connsiteX1059" fmla="*/ 809100 w 1018125"/>
              <a:gd name="connsiteY1059" fmla="*/ 0 h 819228"/>
              <a:gd name="connsiteX1060" fmla="*/ 742425 w 1018125"/>
              <a:gd name="connsiteY1060" fmla="*/ 0 h 819228"/>
              <a:gd name="connsiteX1061" fmla="*/ 751425 w 1018125"/>
              <a:gd name="connsiteY1061" fmla="*/ 9000 h 819228"/>
              <a:gd name="connsiteX1062" fmla="*/ 742425 w 1018125"/>
              <a:gd name="connsiteY1062" fmla="*/ 18000 h 819228"/>
              <a:gd name="connsiteX1063" fmla="*/ 733425 w 1018125"/>
              <a:gd name="connsiteY1063" fmla="*/ 9000 h 819228"/>
              <a:gd name="connsiteX1064" fmla="*/ 742425 w 1018125"/>
              <a:gd name="connsiteY1064" fmla="*/ 0 h 819228"/>
              <a:gd name="connsiteX1065" fmla="*/ 675750 w 1018125"/>
              <a:gd name="connsiteY1065" fmla="*/ 0 h 819228"/>
              <a:gd name="connsiteX1066" fmla="*/ 684750 w 1018125"/>
              <a:gd name="connsiteY1066" fmla="*/ 9000 h 819228"/>
              <a:gd name="connsiteX1067" fmla="*/ 675750 w 1018125"/>
              <a:gd name="connsiteY1067" fmla="*/ 18000 h 819228"/>
              <a:gd name="connsiteX1068" fmla="*/ 666750 w 1018125"/>
              <a:gd name="connsiteY1068" fmla="*/ 9000 h 819228"/>
              <a:gd name="connsiteX1069" fmla="*/ 675750 w 1018125"/>
              <a:gd name="connsiteY1069" fmla="*/ 0 h 819228"/>
              <a:gd name="connsiteX1070" fmla="*/ 609075 w 1018125"/>
              <a:gd name="connsiteY1070" fmla="*/ 0 h 819228"/>
              <a:gd name="connsiteX1071" fmla="*/ 618075 w 1018125"/>
              <a:gd name="connsiteY1071" fmla="*/ 9000 h 819228"/>
              <a:gd name="connsiteX1072" fmla="*/ 609075 w 1018125"/>
              <a:gd name="connsiteY1072" fmla="*/ 18000 h 819228"/>
              <a:gd name="connsiteX1073" fmla="*/ 600075 w 1018125"/>
              <a:gd name="connsiteY1073" fmla="*/ 9000 h 819228"/>
              <a:gd name="connsiteX1074" fmla="*/ 609075 w 1018125"/>
              <a:gd name="connsiteY1074" fmla="*/ 0 h 819228"/>
              <a:gd name="connsiteX1075" fmla="*/ 542400 w 1018125"/>
              <a:gd name="connsiteY1075" fmla="*/ 0 h 819228"/>
              <a:gd name="connsiteX1076" fmla="*/ 551400 w 1018125"/>
              <a:gd name="connsiteY1076" fmla="*/ 9000 h 819228"/>
              <a:gd name="connsiteX1077" fmla="*/ 542400 w 1018125"/>
              <a:gd name="connsiteY1077" fmla="*/ 18000 h 819228"/>
              <a:gd name="connsiteX1078" fmla="*/ 533400 w 1018125"/>
              <a:gd name="connsiteY1078" fmla="*/ 9000 h 819228"/>
              <a:gd name="connsiteX1079" fmla="*/ 542400 w 1018125"/>
              <a:gd name="connsiteY1079" fmla="*/ 0 h 819228"/>
              <a:gd name="connsiteX1080" fmla="*/ 475728 w 1018125"/>
              <a:gd name="connsiteY1080" fmla="*/ 0 h 819228"/>
              <a:gd name="connsiteX1081" fmla="*/ 484728 w 1018125"/>
              <a:gd name="connsiteY1081" fmla="*/ 9000 h 819228"/>
              <a:gd name="connsiteX1082" fmla="*/ 475728 w 1018125"/>
              <a:gd name="connsiteY1082" fmla="*/ 18000 h 819228"/>
              <a:gd name="connsiteX1083" fmla="*/ 466728 w 1018125"/>
              <a:gd name="connsiteY1083" fmla="*/ 9000 h 819228"/>
              <a:gd name="connsiteX1084" fmla="*/ 475728 w 1018125"/>
              <a:gd name="connsiteY1084" fmla="*/ 0 h 819228"/>
              <a:gd name="connsiteX1085" fmla="*/ 409053 w 1018125"/>
              <a:gd name="connsiteY1085" fmla="*/ 0 h 819228"/>
              <a:gd name="connsiteX1086" fmla="*/ 418053 w 1018125"/>
              <a:gd name="connsiteY1086" fmla="*/ 9000 h 819228"/>
              <a:gd name="connsiteX1087" fmla="*/ 409053 w 1018125"/>
              <a:gd name="connsiteY1087" fmla="*/ 18000 h 819228"/>
              <a:gd name="connsiteX1088" fmla="*/ 400053 w 1018125"/>
              <a:gd name="connsiteY1088" fmla="*/ 9000 h 819228"/>
              <a:gd name="connsiteX1089" fmla="*/ 409053 w 1018125"/>
              <a:gd name="connsiteY1089" fmla="*/ 0 h 819228"/>
              <a:gd name="connsiteX1090" fmla="*/ 342378 w 1018125"/>
              <a:gd name="connsiteY1090" fmla="*/ 0 h 819228"/>
              <a:gd name="connsiteX1091" fmla="*/ 351378 w 1018125"/>
              <a:gd name="connsiteY1091" fmla="*/ 9000 h 819228"/>
              <a:gd name="connsiteX1092" fmla="*/ 342378 w 1018125"/>
              <a:gd name="connsiteY1092" fmla="*/ 18000 h 819228"/>
              <a:gd name="connsiteX1093" fmla="*/ 333378 w 1018125"/>
              <a:gd name="connsiteY1093" fmla="*/ 9000 h 819228"/>
              <a:gd name="connsiteX1094" fmla="*/ 342378 w 1018125"/>
              <a:gd name="connsiteY1094" fmla="*/ 0 h 819228"/>
              <a:gd name="connsiteX1095" fmla="*/ 275703 w 1018125"/>
              <a:gd name="connsiteY1095" fmla="*/ 0 h 819228"/>
              <a:gd name="connsiteX1096" fmla="*/ 284703 w 1018125"/>
              <a:gd name="connsiteY1096" fmla="*/ 9000 h 819228"/>
              <a:gd name="connsiteX1097" fmla="*/ 275703 w 1018125"/>
              <a:gd name="connsiteY1097" fmla="*/ 18000 h 819228"/>
              <a:gd name="connsiteX1098" fmla="*/ 266703 w 1018125"/>
              <a:gd name="connsiteY1098" fmla="*/ 9000 h 819228"/>
              <a:gd name="connsiteX1099" fmla="*/ 275703 w 1018125"/>
              <a:gd name="connsiteY1099" fmla="*/ 0 h 819228"/>
              <a:gd name="connsiteX1100" fmla="*/ 209028 w 1018125"/>
              <a:gd name="connsiteY1100" fmla="*/ 0 h 819228"/>
              <a:gd name="connsiteX1101" fmla="*/ 218028 w 1018125"/>
              <a:gd name="connsiteY1101" fmla="*/ 9000 h 819228"/>
              <a:gd name="connsiteX1102" fmla="*/ 209028 w 1018125"/>
              <a:gd name="connsiteY1102" fmla="*/ 18000 h 819228"/>
              <a:gd name="connsiteX1103" fmla="*/ 200028 w 1018125"/>
              <a:gd name="connsiteY1103" fmla="*/ 9000 h 819228"/>
              <a:gd name="connsiteX1104" fmla="*/ 209028 w 1018125"/>
              <a:gd name="connsiteY1104" fmla="*/ 0 h 819228"/>
              <a:gd name="connsiteX1105" fmla="*/ 142353 w 1018125"/>
              <a:gd name="connsiteY1105" fmla="*/ 0 h 819228"/>
              <a:gd name="connsiteX1106" fmla="*/ 151353 w 1018125"/>
              <a:gd name="connsiteY1106" fmla="*/ 9000 h 819228"/>
              <a:gd name="connsiteX1107" fmla="*/ 142353 w 1018125"/>
              <a:gd name="connsiteY1107" fmla="*/ 18000 h 819228"/>
              <a:gd name="connsiteX1108" fmla="*/ 133353 w 1018125"/>
              <a:gd name="connsiteY1108" fmla="*/ 9000 h 819228"/>
              <a:gd name="connsiteX1109" fmla="*/ 142353 w 1018125"/>
              <a:gd name="connsiteY1109" fmla="*/ 0 h 819228"/>
              <a:gd name="connsiteX1110" fmla="*/ 75678 w 1018125"/>
              <a:gd name="connsiteY1110" fmla="*/ 0 h 819228"/>
              <a:gd name="connsiteX1111" fmla="*/ 84678 w 1018125"/>
              <a:gd name="connsiteY1111" fmla="*/ 9000 h 819228"/>
              <a:gd name="connsiteX1112" fmla="*/ 75678 w 1018125"/>
              <a:gd name="connsiteY1112" fmla="*/ 18000 h 819228"/>
              <a:gd name="connsiteX1113" fmla="*/ 66678 w 1018125"/>
              <a:gd name="connsiteY1113" fmla="*/ 9000 h 819228"/>
              <a:gd name="connsiteX1114" fmla="*/ 75678 w 1018125"/>
              <a:gd name="connsiteY1114" fmla="*/ 0 h 819228"/>
              <a:gd name="connsiteX1115" fmla="*/ 9003 w 1018125"/>
              <a:gd name="connsiteY1115" fmla="*/ 0 h 819228"/>
              <a:gd name="connsiteX1116" fmla="*/ 18003 w 1018125"/>
              <a:gd name="connsiteY1116" fmla="*/ 9000 h 819228"/>
              <a:gd name="connsiteX1117" fmla="*/ 9003 w 1018125"/>
              <a:gd name="connsiteY1117" fmla="*/ 18000 h 819228"/>
              <a:gd name="connsiteX1118" fmla="*/ 3 w 1018125"/>
              <a:gd name="connsiteY1118" fmla="*/ 9000 h 819228"/>
              <a:gd name="connsiteX1119" fmla="*/ 9003 w 1018125"/>
              <a:gd name="connsiteY1119" fmla="*/ 0 h 81922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</a:cxnLst>
            <a:rect l="l" t="t" r="r" b="b"/>
            <a:pathLst>
              <a:path w="1018125" h="819228">
                <a:moveTo>
                  <a:pt x="1009125" y="801228"/>
                </a:moveTo>
                <a:cubicBezTo>
                  <a:pt x="1014096" y="801228"/>
                  <a:pt x="1018125" y="805257"/>
                  <a:pt x="1018125" y="810228"/>
                </a:cubicBezTo>
                <a:cubicBezTo>
                  <a:pt x="1018125" y="815199"/>
                  <a:pt x="1014096" y="819228"/>
                  <a:pt x="1009125" y="819228"/>
                </a:cubicBezTo>
                <a:cubicBezTo>
                  <a:pt x="1004154" y="819228"/>
                  <a:pt x="1000125" y="815199"/>
                  <a:pt x="1000125" y="810228"/>
                </a:cubicBezTo>
                <a:cubicBezTo>
                  <a:pt x="1000125" y="805257"/>
                  <a:pt x="1004154" y="801228"/>
                  <a:pt x="1009125" y="801228"/>
                </a:cubicBezTo>
                <a:close/>
                <a:moveTo>
                  <a:pt x="942450" y="801228"/>
                </a:moveTo>
                <a:cubicBezTo>
                  <a:pt x="947421" y="801228"/>
                  <a:pt x="951450" y="805257"/>
                  <a:pt x="951450" y="810228"/>
                </a:cubicBezTo>
                <a:cubicBezTo>
                  <a:pt x="951450" y="815199"/>
                  <a:pt x="947421" y="819228"/>
                  <a:pt x="942450" y="819228"/>
                </a:cubicBezTo>
                <a:cubicBezTo>
                  <a:pt x="937479" y="819228"/>
                  <a:pt x="933450" y="815199"/>
                  <a:pt x="933450" y="810228"/>
                </a:cubicBezTo>
                <a:cubicBezTo>
                  <a:pt x="933450" y="805257"/>
                  <a:pt x="937479" y="801228"/>
                  <a:pt x="942450" y="801228"/>
                </a:cubicBezTo>
                <a:close/>
                <a:moveTo>
                  <a:pt x="875775" y="801228"/>
                </a:moveTo>
                <a:cubicBezTo>
                  <a:pt x="880746" y="801228"/>
                  <a:pt x="884775" y="805257"/>
                  <a:pt x="884775" y="810228"/>
                </a:cubicBezTo>
                <a:cubicBezTo>
                  <a:pt x="884775" y="815199"/>
                  <a:pt x="880746" y="819228"/>
                  <a:pt x="875775" y="819228"/>
                </a:cubicBezTo>
                <a:cubicBezTo>
                  <a:pt x="870804" y="819228"/>
                  <a:pt x="866775" y="815199"/>
                  <a:pt x="866775" y="810228"/>
                </a:cubicBezTo>
                <a:cubicBezTo>
                  <a:pt x="866775" y="805257"/>
                  <a:pt x="870804" y="801228"/>
                  <a:pt x="875775" y="801228"/>
                </a:cubicBezTo>
                <a:close/>
                <a:moveTo>
                  <a:pt x="809100" y="801228"/>
                </a:moveTo>
                <a:cubicBezTo>
                  <a:pt x="814071" y="801228"/>
                  <a:pt x="818100" y="805257"/>
                  <a:pt x="818100" y="810228"/>
                </a:cubicBezTo>
                <a:cubicBezTo>
                  <a:pt x="818100" y="815199"/>
                  <a:pt x="814071" y="819228"/>
                  <a:pt x="809100" y="819228"/>
                </a:cubicBezTo>
                <a:cubicBezTo>
                  <a:pt x="804129" y="819228"/>
                  <a:pt x="800100" y="815199"/>
                  <a:pt x="800100" y="810228"/>
                </a:cubicBezTo>
                <a:cubicBezTo>
                  <a:pt x="800100" y="805257"/>
                  <a:pt x="804129" y="801228"/>
                  <a:pt x="809100" y="801228"/>
                </a:cubicBezTo>
                <a:close/>
                <a:moveTo>
                  <a:pt x="742425" y="801228"/>
                </a:moveTo>
                <a:cubicBezTo>
                  <a:pt x="747396" y="801228"/>
                  <a:pt x="751425" y="805257"/>
                  <a:pt x="751425" y="810228"/>
                </a:cubicBezTo>
                <a:cubicBezTo>
                  <a:pt x="751425" y="815199"/>
                  <a:pt x="747396" y="819228"/>
                  <a:pt x="742425" y="819228"/>
                </a:cubicBezTo>
                <a:cubicBezTo>
                  <a:pt x="737454" y="819228"/>
                  <a:pt x="733425" y="815199"/>
                  <a:pt x="733425" y="810228"/>
                </a:cubicBezTo>
                <a:cubicBezTo>
                  <a:pt x="733425" y="805257"/>
                  <a:pt x="737454" y="801228"/>
                  <a:pt x="742425" y="801228"/>
                </a:cubicBezTo>
                <a:close/>
                <a:moveTo>
                  <a:pt x="675750" y="801228"/>
                </a:moveTo>
                <a:cubicBezTo>
                  <a:pt x="680721" y="801228"/>
                  <a:pt x="684750" y="805257"/>
                  <a:pt x="684750" y="810228"/>
                </a:cubicBezTo>
                <a:cubicBezTo>
                  <a:pt x="684750" y="815199"/>
                  <a:pt x="680721" y="819228"/>
                  <a:pt x="675750" y="819228"/>
                </a:cubicBezTo>
                <a:cubicBezTo>
                  <a:pt x="670779" y="819228"/>
                  <a:pt x="666750" y="815199"/>
                  <a:pt x="666750" y="810228"/>
                </a:cubicBezTo>
                <a:cubicBezTo>
                  <a:pt x="666750" y="805257"/>
                  <a:pt x="670779" y="801228"/>
                  <a:pt x="675750" y="801228"/>
                </a:cubicBezTo>
                <a:close/>
                <a:moveTo>
                  <a:pt x="609075" y="801228"/>
                </a:moveTo>
                <a:cubicBezTo>
                  <a:pt x="614046" y="801228"/>
                  <a:pt x="618075" y="805257"/>
                  <a:pt x="618075" y="810228"/>
                </a:cubicBezTo>
                <a:cubicBezTo>
                  <a:pt x="618075" y="815199"/>
                  <a:pt x="614046" y="819228"/>
                  <a:pt x="609075" y="819228"/>
                </a:cubicBezTo>
                <a:cubicBezTo>
                  <a:pt x="604104" y="819228"/>
                  <a:pt x="600075" y="815199"/>
                  <a:pt x="600075" y="810228"/>
                </a:cubicBezTo>
                <a:cubicBezTo>
                  <a:pt x="600075" y="805257"/>
                  <a:pt x="604104" y="801228"/>
                  <a:pt x="609075" y="801228"/>
                </a:cubicBezTo>
                <a:close/>
                <a:moveTo>
                  <a:pt x="542400" y="801228"/>
                </a:moveTo>
                <a:cubicBezTo>
                  <a:pt x="547371" y="801228"/>
                  <a:pt x="551400" y="805257"/>
                  <a:pt x="551400" y="810228"/>
                </a:cubicBezTo>
                <a:cubicBezTo>
                  <a:pt x="551400" y="815199"/>
                  <a:pt x="547371" y="819228"/>
                  <a:pt x="542400" y="819228"/>
                </a:cubicBezTo>
                <a:cubicBezTo>
                  <a:pt x="537429" y="819228"/>
                  <a:pt x="533400" y="815199"/>
                  <a:pt x="533400" y="810228"/>
                </a:cubicBezTo>
                <a:cubicBezTo>
                  <a:pt x="533400" y="805257"/>
                  <a:pt x="537429" y="801228"/>
                  <a:pt x="542400" y="801228"/>
                </a:cubicBezTo>
                <a:close/>
                <a:moveTo>
                  <a:pt x="475725" y="801228"/>
                </a:moveTo>
                <a:cubicBezTo>
                  <a:pt x="480696" y="801228"/>
                  <a:pt x="484725" y="805257"/>
                  <a:pt x="484725" y="810228"/>
                </a:cubicBezTo>
                <a:cubicBezTo>
                  <a:pt x="484725" y="815199"/>
                  <a:pt x="480696" y="819228"/>
                  <a:pt x="475725" y="819228"/>
                </a:cubicBezTo>
                <a:cubicBezTo>
                  <a:pt x="470754" y="819228"/>
                  <a:pt x="466725" y="815199"/>
                  <a:pt x="466725" y="810228"/>
                </a:cubicBezTo>
                <a:cubicBezTo>
                  <a:pt x="466725" y="805257"/>
                  <a:pt x="470754" y="801228"/>
                  <a:pt x="475725" y="801228"/>
                </a:cubicBezTo>
                <a:close/>
                <a:moveTo>
                  <a:pt x="409050" y="801228"/>
                </a:moveTo>
                <a:cubicBezTo>
                  <a:pt x="414021" y="801228"/>
                  <a:pt x="418050" y="805257"/>
                  <a:pt x="418050" y="810228"/>
                </a:cubicBezTo>
                <a:cubicBezTo>
                  <a:pt x="418050" y="815199"/>
                  <a:pt x="414021" y="819228"/>
                  <a:pt x="409050" y="819228"/>
                </a:cubicBezTo>
                <a:cubicBezTo>
                  <a:pt x="404079" y="819228"/>
                  <a:pt x="400050" y="815199"/>
                  <a:pt x="400050" y="810228"/>
                </a:cubicBezTo>
                <a:cubicBezTo>
                  <a:pt x="400050" y="805257"/>
                  <a:pt x="404079" y="801228"/>
                  <a:pt x="409050" y="801228"/>
                </a:cubicBezTo>
                <a:close/>
                <a:moveTo>
                  <a:pt x="342375" y="801228"/>
                </a:moveTo>
                <a:cubicBezTo>
                  <a:pt x="347346" y="801228"/>
                  <a:pt x="351375" y="805257"/>
                  <a:pt x="351375" y="810228"/>
                </a:cubicBezTo>
                <a:cubicBezTo>
                  <a:pt x="351375" y="815199"/>
                  <a:pt x="347346" y="819228"/>
                  <a:pt x="342375" y="819228"/>
                </a:cubicBezTo>
                <a:cubicBezTo>
                  <a:pt x="337404" y="819228"/>
                  <a:pt x="333375" y="815199"/>
                  <a:pt x="333375" y="810228"/>
                </a:cubicBezTo>
                <a:cubicBezTo>
                  <a:pt x="333375" y="805257"/>
                  <a:pt x="337404" y="801228"/>
                  <a:pt x="342375" y="801228"/>
                </a:cubicBezTo>
                <a:close/>
                <a:moveTo>
                  <a:pt x="275700" y="801228"/>
                </a:moveTo>
                <a:cubicBezTo>
                  <a:pt x="280671" y="801228"/>
                  <a:pt x="284700" y="805257"/>
                  <a:pt x="284700" y="810228"/>
                </a:cubicBezTo>
                <a:cubicBezTo>
                  <a:pt x="284700" y="815199"/>
                  <a:pt x="280671" y="819228"/>
                  <a:pt x="275700" y="819228"/>
                </a:cubicBezTo>
                <a:cubicBezTo>
                  <a:pt x="270729" y="819228"/>
                  <a:pt x="266700" y="815199"/>
                  <a:pt x="266700" y="810228"/>
                </a:cubicBezTo>
                <a:cubicBezTo>
                  <a:pt x="266700" y="805257"/>
                  <a:pt x="270729" y="801228"/>
                  <a:pt x="275700" y="801228"/>
                </a:cubicBezTo>
                <a:close/>
                <a:moveTo>
                  <a:pt x="209025" y="801228"/>
                </a:moveTo>
                <a:cubicBezTo>
                  <a:pt x="213996" y="801228"/>
                  <a:pt x="218025" y="805257"/>
                  <a:pt x="218025" y="810228"/>
                </a:cubicBezTo>
                <a:cubicBezTo>
                  <a:pt x="218025" y="815199"/>
                  <a:pt x="213996" y="819228"/>
                  <a:pt x="209025" y="819228"/>
                </a:cubicBezTo>
                <a:cubicBezTo>
                  <a:pt x="204054" y="819228"/>
                  <a:pt x="200025" y="815199"/>
                  <a:pt x="200025" y="810228"/>
                </a:cubicBezTo>
                <a:cubicBezTo>
                  <a:pt x="200025" y="805257"/>
                  <a:pt x="204054" y="801228"/>
                  <a:pt x="209025" y="801228"/>
                </a:cubicBezTo>
                <a:close/>
                <a:moveTo>
                  <a:pt x="142350" y="801228"/>
                </a:moveTo>
                <a:cubicBezTo>
                  <a:pt x="147321" y="801228"/>
                  <a:pt x="151350" y="805257"/>
                  <a:pt x="151350" y="810228"/>
                </a:cubicBezTo>
                <a:cubicBezTo>
                  <a:pt x="151350" y="815199"/>
                  <a:pt x="147321" y="819228"/>
                  <a:pt x="142350" y="819228"/>
                </a:cubicBezTo>
                <a:cubicBezTo>
                  <a:pt x="137379" y="819228"/>
                  <a:pt x="133350" y="815199"/>
                  <a:pt x="133350" y="810228"/>
                </a:cubicBezTo>
                <a:cubicBezTo>
                  <a:pt x="133350" y="805257"/>
                  <a:pt x="137379" y="801228"/>
                  <a:pt x="142350" y="801228"/>
                </a:cubicBezTo>
                <a:close/>
                <a:moveTo>
                  <a:pt x="75675" y="801228"/>
                </a:moveTo>
                <a:cubicBezTo>
                  <a:pt x="80646" y="801228"/>
                  <a:pt x="84675" y="805257"/>
                  <a:pt x="84675" y="810228"/>
                </a:cubicBezTo>
                <a:cubicBezTo>
                  <a:pt x="84675" y="815199"/>
                  <a:pt x="80646" y="819228"/>
                  <a:pt x="75675" y="819228"/>
                </a:cubicBezTo>
                <a:cubicBezTo>
                  <a:pt x="70704" y="819228"/>
                  <a:pt x="66675" y="815199"/>
                  <a:pt x="66675" y="810228"/>
                </a:cubicBezTo>
                <a:cubicBezTo>
                  <a:pt x="66675" y="805257"/>
                  <a:pt x="70704" y="801228"/>
                  <a:pt x="75675" y="801228"/>
                </a:cubicBezTo>
                <a:close/>
                <a:moveTo>
                  <a:pt x="9000" y="801228"/>
                </a:moveTo>
                <a:cubicBezTo>
                  <a:pt x="13971" y="801228"/>
                  <a:pt x="18000" y="805257"/>
                  <a:pt x="18000" y="810228"/>
                </a:cubicBezTo>
                <a:cubicBezTo>
                  <a:pt x="18000" y="815199"/>
                  <a:pt x="13971" y="819228"/>
                  <a:pt x="9000" y="819228"/>
                </a:cubicBezTo>
                <a:cubicBezTo>
                  <a:pt x="4029" y="819228"/>
                  <a:pt x="0" y="815199"/>
                  <a:pt x="0" y="810228"/>
                </a:cubicBezTo>
                <a:cubicBezTo>
                  <a:pt x="0" y="805257"/>
                  <a:pt x="4029" y="801228"/>
                  <a:pt x="9000" y="801228"/>
                </a:cubicBezTo>
                <a:close/>
                <a:moveTo>
                  <a:pt x="1009125" y="739595"/>
                </a:moveTo>
                <a:cubicBezTo>
                  <a:pt x="1014096" y="739595"/>
                  <a:pt x="1018125" y="743624"/>
                  <a:pt x="1018125" y="748595"/>
                </a:cubicBezTo>
                <a:cubicBezTo>
                  <a:pt x="1018125" y="753566"/>
                  <a:pt x="1014096" y="757595"/>
                  <a:pt x="1009125" y="757595"/>
                </a:cubicBezTo>
                <a:cubicBezTo>
                  <a:pt x="1004154" y="757595"/>
                  <a:pt x="1000125" y="753566"/>
                  <a:pt x="1000125" y="748595"/>
                </a:cubicBezTo>
                <a:cubicBezTo>
                  <a:pt x="1000125" y="743624"/>
                  <a:pt x="1004154" y="739595"/>
                  <a:pt x="1009125" y="739595"/>
                </a:cubicBezTo>
                <a:close/>
                <a:moveTo>
                  <a:pt x="942450" y="739595"/>
                </a:moveTo>
                <a:cubicBezTo>
                  <a:pt x="947421" y="739595"/>
                  <a:pt x="951450" y="743624"/>
                  <a:pt x="951450" y="748595"/>
                </a:cubicBezTo>
                <a:cubicBezTo>
                  <a:pt x="951450" y="753566"/>
                  <a:pt x="947421" y="757595"/>
                  <a:pt x="942450" y="757595"/>
                </a:cubicBezTo>
                <a:cubicBezTo>
                  <a:pt x="937479" y="757595"/>
                  <a:pt x="933450" y="753566"/>
                  <a:pt x="933450" y="748595"/>
                </a:cubicBezTo>
                <a:cubicBezTo>
                  <a:pt x="933450" y="743624"/>
                  <a:pt x="937479" y="739595"/>
                  <a:pt x="942450" y="739595"/>
                </a:cubicBezTo>
                <a:close/>
                <a:moveTo>
                  <a:pt x="875775" y="739595"/>
                </a:moveTo>
                <a:cubicBezTo>
                  <a:pt x="880746" y="739595"/>
                  <a:pt x="884775" y="743624"/>
                  <a:pt x="884775" y="748595"/>
                </a:cubicBezTo>
                <a:cubicBezTo>
                  <a:pt x="884775" y="753566"/>
                  <a:pt x="880746" y="757595"/>
                  <a:pt x="875775" y="757595"/>
                </a:cubicBezTo>
                <a:cubicBezTo>
                  <a:pt x="870804" y="757595"/>
                  <a:pt x="866775" y="753566"/>
                  <a:pt x="866775" y="748595"/>
                </a:cubicBezTo>
                <a:cubicBezTo>
                  <a:pt x="866775" y="743624"/>
                  <a:pt x="870804" y="739595"/>
                  <a:pt x="875775" y="739595"/>
                </a:cubicBezTo>
                <a:close/>
                <a:moveTo>
                  <a:pt x="809100" y="739595"/>
                </a:moveTo>
                <a:cubicBezTo>
                  <a:pt x="814071" y="739595"/>
                  <a:pt x="818100" y="743624"/>
                  <a:pt x="818100" y="748595"/>
                </a:cubicBezTo>
                <a:cubicBezTo>
                  <a:pt x="818100" y="753566"/>
                  <a:pt x="814071" y="757595"/>
                  <a:pt x="809100" y="757595"/>
                </a:cubicBezTo>
                <a:cubicBezTo>
                  <a:pt x="804129" y="757595"/>
                  <a:pt x="800100" y="753566"/>
                  <a:pt x="800100" y="748595"/>
                </a:cubicBezTo>
                <a:cubicBezTo>
                  <a:pt x="800100" y="743624"/>
                  <a:pt x="804129" y="739595"/>
                  <a:pt x="809100" y="739595"/>
                </a:cubicBezTo>
                <a:close/>
                <a:moveTo>
                  <a:pt x="742425" y="739595"/>
                </a:moveTo>
                <a:cubicBezTo>
                  <a:pt x="747396" y="739595"/>
                  <a:pt x="751425" y="743624"/>
                  <a:pt x="751425" y="748595"/>
                </a:cubicBezTo>
                <a:cubicBezTo>
                  <a:pt x="751425" y="753566"/>
                  <a:pt x="747396" y="757595"/>
                  <a:pt x="742425" y="757595"/>
                </a:cubicBezTo>
                <a:cubicBezTo>
                  <a:pt x="737454" y="757595"/>
                  <a:pt x="733425" y="753566"/>
                  <a:pt x="733425" y="748595"/>
                </a:cubicBezTo>
                <a:cubicBezTo>
                  <a:pt x="733425" y="743624"/>
                  <a:pt x="737454" y="739595"/>
                  <a:pt x="742425" y="739595"/>
                </a:cubicBezTo>
                <a:close/>
                <a:moveTo>
                  <a:pt x="675750" y="739595"/>
                </a:moveTo>
                <a:cubicBezTo>
                  <a:pt x="680721" y="739595"/>
                  <a:pt x="684750" y="743624"/>
                  <a:pt x="684750" y="748595"/>
                </a:cubicBezTo>
                <a:cubicBezTo>
                  <a:pt x="684750" y="753566"/>
                  <a:pt x="680721" y="757595"/>
                  <a:pt x="675750" y="757595"/>
                </a:cubicBezTo>
                <a:cubicBezTo>
                  <a:pt x="670779" y="757595"/>
                  <a:pt x="666750" y="753566"/>
                  <a:pt x="666750" y="748595"/>
                </a:cubicBezTo>
                <a:cubicBezTo>
                  <a:pt x="666750" y="743624"/>
                  <a:pt x="670779" y="739595"/>
                  <a:pt x="675750" y="739595"/>
                </a:cubicBezTo>
                <a:close/>
                <a:moveTo>
                  <a:pt x="609075" y="739595"/>
                </a:moveTo>
                <a:cubicBezTo>
                  <a:pt x="614046" y="739595"/>
                  <a:pt x="618075" y="743624"/>
                  <a:pt x="618075" y="748595"/>
                </a:cubicBezTo>
                <a:cubicBezTo>
                  <a:pt x="618075" y="753566"/>
                  <a:pt x="614046" y="757595"/>
                  <a:pt x="609075" y="757595"/>
                </a:cubicBezTo>
                <a:cubicBezTo>
                  <a:pt x="604104" y="757595"/>
                  <a:pt x="600075" y="753566"/>
                  <a:pt x="600075" y="748595"/>
                </a:cubicBezTo>
                <a:cubicBezTo>
                  <a:pt x="600075" y="743624"/>
                  <a:pt x="604104" y="739595"/>
                  <a:pt x="609075" y="739595"/>
                </a:cubicBezTo>
                <a:close/>
                <a:moveTo>
                  <a:pt x="542400" y="739595"/>
                </a:moveTo>
                <a:cubicBezTo>
                  <a:pt x="547371" y="739595"/>
                  <a:pt x="551400" y="743624"/>
                  <a:pt x="551400" y="748595"/>
                </a:cubicBezTo>
                <a:cubicBezTo>
                  <a:pt x="551400" y="753566"/>
                  <a:pt x="547371" y="757595"/>
                  <a:pt x="542400" y="757595"/>
                </a:cubicBezTo>
                <a:cubicBezTo>
                  <a:pt x="537429" y="757595"/>
                  <a:pt x="533400" y="753566"/>
                  <a:pt x="533400" y="748595"/>
                </a:cubicBezTo>
                <a:cubicBezTo>
                  <a:pt x="533400" y="743624"/>
                  <a:pt x="537429" y="739595"/>
                  <a:pt x="542400" y="739595"/>
                </a:cubicBezTo>
                <a:close/>
                <a:moveTo>
                  <a:pt x="475725" y="739595"/>
                </a:moveTo>
                <a:cubicBezTo>
                  <a:pt x="480696" y="739595"/>
                  <a:pt x="484725" y="743624"/>
                  <a:pt x="484725" y="748595"/>
                </a:cubicBezTo>
                <a:cubicBezTo>
                  <a:pt x="484725" y="753566"/>
                  <a:pt x="480696" y="757595"/>
                  <a:pt x="475725" y="757595"/>
                </a:cubicBezTo>
                <a:cubicBezTo>
                  <a:pt x="470754" y="757595"/>
                  <a:pt x="466725" y="753566"/>
                  <a:pt x="466725" y="748595"/>
                </a:cubicBezTo>
                <a:cubicBezTo>
                  <a:pt x="466725" y="743624"/>
                  <a:pt x="470754" y="739595"/>
                  <a:pt x="475725" y="739595"/>
                </a:cubicBezTo>
                <a:close/>
                <a:moveTo>
                  <a:pt x="409050" y="739595"/>
                </a:moveTo>
                <a:cubicBezTo>
                  <a:pt x="414021" y="739595"/>
                  <a:pt x="418050" y="743624"/>
                  <a:pt x="418050" y="748595"/>
                </a:cubicBezTo>
                <a:cubicBezTo>
                  <a:pt x="418050" y="753566"/>
                  <a:pt x="414021" y="757595"/>
                  <a:pt x="409050" y="757595"/>
                </a:cubicBezTo>
                <a:cubicBezTo>
                  <a:pt x="404079" y="757595"/>
                  <a:pt x="400050" y="753566"/>
                  <a:pt x="400050" y="748595"/>
                </a:cubicBezTo>
                <a:cubicBezTo>
                  <a:pt x="400050" y="743624"/>
                  <a:pt x="404079" y="739595"/>
                  <a:pt x="409050" y="739595"/>
                </a:cubicBezTo>
                <a:close/>
                <a:moveTo>
                  <a:pt x="342375" y="739595"/>
                </a:moveTo>
                <a:cubicBezTo>
                  <a:pt x="347346" y="739595"/>
                  <a:pt x="351375" y="743624"/>
                  <a:pt x="351375" y="748595"/>
                </a:cubicBezTo>
                <a:cubicBezTo>
                  <a:pt x="351375" y="753566"/>
                  <a:pt x="347346" y="757595"/>
                  <a:pt x="342375" y="757595"/>
                </a:cubicBezTo>
                <a:cubicBezTo>
                  <a:pt x="337404" y="757595"/>
                  <a:pt x="333375" y="753566"/>
                  <a:pt x="333375" y="748595"/>
                </a:cubicBezTo>
                <a:cubicBezTo>
                  <a:pt x="333375" y="743624"/>
                  <a:pt x="337404" y="739595"/>
                  <a:pt x="342375" y="739595"/>
                </a:cubicBezTo>
                <a:close/>
                <a:moveTo>
                  <a:pt x="275701" y="739595"/>
                </a:moveTo>
                <a:cubicBezTo>
                  <a:pt x="280671" y="739595"/>
                  <a:pt x="284700" y="743624"/>
                  <a:pt x="284700" y="748595"/>
                </a:cubicBezTo>
                <a:cubicBezTo>
                  <a:pt x="284700" y="753566"/>
                  <a:pt x="280671" y="757595"/>
                  <a:pt x="275701" y="757595"/>
                </a:cubicBezTo>
                <a:cubicBezTo>
                  <a:pt x="270730" y="757595"/>
                  <a:pt x="266700" y="753566"/>
                  <a:pt x="266700" y="748595"/>
                </a:cubicBezTo>
                <a:cubicBezTo>
                  <a:pt x="266700" y="743624"/>
                  <a:pt x="270730" y="739595"/>
                  <a:pt x="275701" y="739595"/>
                </a:cubicBezTo>
                <a:close/>
                <a:moveTo>
                  <a:pt x="209025" y="739595"/>
                </a:moveTo>
                <a:cubicBezTo>
                  <a:pt x="213996" y="739595"/>
                  <a:pt x="218025" y="743624"/>
                  <a:pt x="218025" y="748595"/>
                </a:cubicBezTo>
                <a:cubicBezTo>
                  <a:pt x="218025" y="753566"/>
                  <a:pt x="213996" y="757595"/>
                  <a:pt x="209025" y="757595"/>
                </a:cubicBezTo>
                <a:cubicBezTo>
                  <a:pt x="204054" y="757595"/>
                  <a:pt x="200025" y="753566"/>
                  <a:pt x="200025" y="748595"/>
                </a:cubicBezTo>
                <a:cubicBezTo>
                  <a:pt x="200025" y="743624"/>
                  <a:pt x="204054" y="739595"/>
                  <a:pt x="209025" y="739595"/>
                </a:cubicBezTo>
                <a:close/>
                <a:moveTo>
                  <a:pt x="142350" y="739595"/>
                </a:moveTo>
                <a:cubicBezTo>
                  <a:pt x="147321" y="739595"/>
                  <a:pt x="151350" y="743624"/>
                  <a:pt x="151350" y="748595"/>
                </a:cubicBezTo>
                <a:cubicBezTo>
                  <a:pt x="151350" y="753566"/>
                  <a:pt x="147321" y="757595"/>
                  <a:pt x="142350" y="757595"/>
                </a:cubicBezTo>
                <a:cubicBezTo>
                  <a:pt x="137379" y="757595"/>
                  <a:pt x="133350" y="753566"/>
                  <a:pt x="133350" y="748595"/>
                </a:cubicBezTo>
                <a:cubicBezTo>
                  <a:pt x="133350" y="743624"/>
                  <a:pt x="137379" y="739595"/>
                  <a:pt x="142350" y="739595"/>
                </a:cubicBezTo>
                <a:close/>
                <a:moveTo>
                  <a:pt x="75675" y="739595"/>
                </a:moveTo>
                <a:cubicBezTo>
                  <a:pt x="80646" y="739595"/>
                  <a:pt x="84675" y="743624"/>
                  <a:pt x="84675" y="748595"/>
                </a:cubicBezTo>
                <a:cubicBezTo>
                  <a:pt x="84675" y="753566"/>
                  <a:pt x="80646" y="757595"/>
                  <a:pt x="75675" y="757595"/>
                </a:cubicBezTo>
                <a:cubicBezTo>
                  <a:pt x="70704" y="757595"/>
                  <a:pt x="66675" y="753566"/>
                  <a:pt x="66675" y="748595"/>
                </a:cubicBezTo>
                <a:cubicBezTo>
                  <a:pt x="66675" y="743624"/>
                  <a:pt x="70704" y="739595"/>
                  <a:pt x="75675" y="739595"/>
                </a:cubicBezTo>
                <a:close/>
                <a:moveTo>
                  <a:pt x="9000" y="739595"/>
                </a:moveTo>
                <a:cubicBezTo>
                  <a:pt x="13971" y="739595"/>
                  <a:pt x="18000" y="743624"/>
                  <a:pt x="18000" y="748595"/>
                </a:cubicBezTo>
                <a:cubicBezTo>
                  <a:pt x="18000" y="753566"/>
                  <a:pt x="13971" y="757595"/>
                  <a:pt x="9000" y="757595"/>
                </a:cubicBezTo>
                <a:cubicBezTo>
                  <a:pt x="4029" y="757595"/>
                  <a:pt x="0" y="753566"/>
                  <a:pt x="0" y="748595"/>
                </a:cubicBezTo>
                <a:cubicBezTo>
                  <a:pt x="0" y="743624"/>
                  <a:pt x="4029" y="739595"/>
                  <a:pt x="9000" y="739595"/>
                </a:cubicBezTo>
                <a:close/>
                <a:moveTo>
                  <a:pt x="1009125" y="677962"/>
                </a:moveTo>
                <a:cubicBezTo>
                  <a:pt x="1014096" y="677962"/>
                  <a:pt x="1018125" y="681991"/>
                  <a:pt x="1018125" y="686962"/>
                </a:cubicBezTo>
                <a:cubicBezTo>
                  <a:pt x="1018125" y="691933"/>
                  <a:pt x="1014096" y="695962"/>
                  <a:pt x="1009125" y="695962"/>
                </a:cubicBezTo>
                <a:cubicBezTo>
                  <a:pt x="1004154" y="695962"/>
                  <a:pt x="1000125" y="691933"/>
                  <a:pt x="1000125" y="686962"/>
                </a:cubicBezTo>
                <a:cubicBezTo>
                  <a:pt x="1000125" y="681991"/>
                  <a:pt x="1004154" y="677962"/>
                  <a:pt x="1009125" y="677962"/>
                </a:cubicBezTo>
                <a:close/>
                <a:moveTo>
                  <a:pt x="942450" y="677962"/>
                </a:moveTo>
                <a:cubicBezTo>
                  <a:pt x="947421" y="677962"/>
                  <a:pt x="951450" y="681991"/>
                  <a:pt x="951450" y="686962"/>
                </a:cubicBezTo>
                <a:cubicBezTo>
                  <a:pt x="951450" y="691933"/>
                  <a:pt x="947421" y="695962"/>
                  <a:pt x="942450" y="695962"/>
                </a:cubicBezTo>
                <a:cubicBezTo>
                  <a:pt x="937479" y="695962"/>
                  <a:pt x="933450" y="691933"/>
                  <a:pt x="933450" y="686962"/>
                </a:cubicBezTo>
                <a:cubicBezTo>
                  <a:pt x="933450" y="681991"/>
                  <a:pt x="937479" y="677962"/>
                  <a:pt x="942450" y="677962"/>
                </a:cubicBezTo>
                <a:close/>
                <a:moveTo>
                  <a:pt x="875775" y="677962"/>
                </a:moveTo>
                <a:cubicBezTo>
                  <a:pt x="880746" y="677962"/>
                  <a:pt x="884775" y="681991"/>
                  <a:pt x="884775" y="686962"/>
                </a:cubicBezTo>
                <a:cubicBezTo>
                  <a:pt x="884775" y="691933"/>
                  <a:pt x="880746" y="695962"/>
                  <a:pt x="875775" y="695962"/>
                </a:cubicBezTo>
                <a:cubicBezTo>
                  <a:pt x="870804" y="695962"/>
                  <a:pt x="866775" y="691933"/>
                  <a:pt x="866775" y="686962"/>
                </a:cubicBezTo>
                <a:cubicBezTo>
                  <a:pt x="866775" y="681991"/>
                  <a:pt x="870804" y="677962"/>
                  <a:pt x="875775" y="677962"/>
                </a:cubicBezTo>
                <a:close/>
                <a:moveTo>
                  <a:pt x="809100" y="677962"/>
                </a:moveTo>
                <a:cubicBezTo>
                  <a:pt x="814071" y="677962"/>
                  <a:pt x="818100" y="681991"/>
                  <a:pt x="818100" y="686962"/>
                </a:cubicBezTo>
                <a:cubicBezTo>
                  <a:pt x="818100" y="691933"/>
                  <a:pt x="814071" y="695962"/>
                  <a:pt x="809100" y="695962"/>
                </a:cubicBezTo>
                <a:cubicBezTo>
                  <a:pt x="804129" y="695962"/>
                  <a:pt x="800100" y="691933"/>
                  <a:pt x="800100" y="686962"/>
                </a:cubicBezTo>
                <a:cubicBezTo>
                  <a:pt x="800100" y="681991"/>
                  <a:pt x="804129" y="677962"/>
                  <a:pt x="809100" y="677962"/>
                </a:cubicBezTo>
                <a:close/>
                <a:moveTo>
                  <a:pt x="742425" y="677962"/>
                </a:moveTo>
                <a:cubicBezTo>
                  <a:pt x="747396" y="677962"/>
                  <a:pt x="751425" y="681991"/>
                  <a:pt x="751425" y="686962"/>
                </a:cubicBezTo>
                <a:cubicBezTo>
                  <a:pt x="751425" y="691933"/>
                  <a:pt x="747396" y="695962"/>
                  <a:pt x="742425" y="695962"/>
                </a:cubicBezTo>
                <a:cubicBezTo>
                  <a:pt x="737454" y="695962"/>
                  <a:pt x="733425" y="691933"/>
                  <a:pt x="733425" y="686962"/>
                </a:cubicBezTo>
                <a:cubicBezTo>
                  <a:pt x="733425" y="681991"/>
                  <a:pt x="737454" y="677962"/>
                  <a:pt x="742425" y="677962"/>
                </a:cubicBezTo>
                <a:close/>
                <a:moveTo>
                  <a:pt x="675750" y="677962"/>
                </a:moveTo>
                <a:cubicBezTo>
                  <a:pt x="680721" y="677962"/>
                  <a:pt x="684750" y="681991"/>
                  <a:pt x="684750" y="686962"/>
                </a:cubicBezTo>
                <a:cubicBezTo>
                  <a:pt x="684750" y="691933"/>
                  <a:pt x="680721" y="695962"/>
                  <a:pt x="675750" y="695962"/>
                </a:cubicBezTo>
                <a:cubicBezTo>
                  <a:pt x="670779" y="695962"/>
                  <a:pt x="666750" y="691933"/>
                  <a:pt x="666750" y="686962"/>
                </a:cubicBezTo>
                <a:cubicBezTo>
                  <a:pt x="666750" y="681991"/>
                  <a:pt x="670779" y="677962"/>
                  <a:pt x="675750" y="677962"/>
                </a:cubicBezTo>
                <a:close/>
                <a:moveTo>
                  <a:pt x="609075" y="677962"/>
                </a:moveTo>
                <a:cubicBezTo>
                  <a:pt x="614046" y="677962"/>
                  <a:pt x="618075" y="681991"/>
                  <a:pt x="618075" y="686962"/>
                </a:cubicBezTo>
                <a:cubicBezTo>
                  <a:pt x="618075" y="691933"/>
                  <a:pt x="614046" y="695962"/>
                  <a:pt x="609075" y="695962"/>
                </a:cubicBezTo>
                <a:cubicBezTo>
                  <a:pt x="604104" y="695962"/>
                  <a:pt x="600075" y="691933"/>
                  <a:pt x="600075" y="686962"/>
                </a:cubicBezTo>
                <a:cubicBezTo>
                  <a:pt x="600075" y="681991"/>
                  <a:pt x="604104" y="677962"/>
                  <a:pt x="609075" y="677962"/>
                </a:cubicBezTo>
                <a:close/>
                <a:moveTo>
                  <a:pt x="542400" y="677962"/>
                </a:moveTo>
                <a:cubicBezTo>
                  <a:pt x="547371" y="677962"/>
                  <a:pt x="551400" y="681991"/>
                  <a:pt x="551400" y="686962"/>
                </a:cubicBezTo>
                <a:cubicBezTo>
                  <a:pt x="551400" y="691933"/>
                  <a:pt x="547371" y="695962"/>
                  <a:pt x="542400" y="695962"/>
                </a:cubicBezTo>
                <a:cubicBezTo>
                  <a:pt x="537429" y="695962"/>
                  <a:pt x="533400" y="691933"/>
                  <a:pt x="533400" y="686962"/>
                </a:cubicBezTo>
                <a:cubicBezTo>
                  <a:pt x="533400" y="681991"/>
                  <a:pt x="537429" y="677962"/>
                  <a:pt x="542400" y="677962"/>
                </a:cubicBezTo>
                <a:close/>
                <a:moveTo>
                  <a:pt x="475726" y="677962"/>
                </a:moveTo>
                <a:cubicBezTo>
                  <a:pt x="480697" y="677962"/>
                  <a:pt x="484726" y="681991"/>
                  <a:pt x="484726" y="686962"/>
                </a:cubicBezTo>
                <a:cubicBezTo>
                  <a:pt x="484726" y="691933"/>
                  <a:pt x="480697" y="695962"/>
                  <a:pt x="475726" y="695962"/>
                </a:cubicBezTo>
                <a:cubicBezTo>
                  <a:pt x="470755" y="695962"/>
                  <a:pt x="466726" y="691933"/>
                  <a:pt x="466726" y="686962"/>
                </a:cubicBezTo>
                <a:cubicBezTo>
                  <a:pt x="466726" y="681991"/>
                  <a:pt x="470755" y="677962"/>
                  <a:pt x="475726" y="677962"/>
                </a:cubicBezTo>
                <a:close/>
                <a:moveTo>
                  <a:pt x="409051" y="677962"/>
                </a:moveTo>
                <a:cubicBezTo>
                  <a:pt x="414022" y="677962"/>
                  <a:pt x="418051" y="681991"/>
                  <a:pt x="418051" y="686962"/>
                </a:cubicBezTo>
                <a:cubicBezTo>
                  <a:pt x="418051" y="691933"/>
                  <a:pt x="414022" y="695962"/>
                  <a:pt x="409051" y="695962"/>
                </a:cubicBezTo>
                <a:cubicBezTo>
                  <a:pt x="404080" y="695962"/>
                  <a:pt x="400051" y="691933"/>
                  <a:pt x="400051" y="686962"/>
                </a:cubicBezTo>
                <a:cubicBezTo>
                  <a:pt x="400051" y="681991"/>
                  <a:pt x="404080" y="677962"/>
                  <a:pt x="409051" y="677962"/>
                </a:cubicBezTo>
                <a:close/>
                <a:moveTo>
                  <a:pt x="342376" y="677962"/>
                </a:moveTo>
                <a:cubicBezTo>
                  <a:pt x="347347" y="677962"/>
                  <a:pt x="351376" y="681991"/>
                  <a:pt x="351376" y="686962"/>
                </a:cubicBezTo>
                <a:cubicBezTo>
                  <a:pt x="351376" y="691933"/>
                  <a:pt x="347347" y="695962"/>
                  <a:pt x="342376" y="695962"/>
                </a:cubicBezTo>
                <a:cubicBezTo>
                  <a:pt x="337405" y="695962"/>
                  <a:pt x="333376" y="691933"/>
                  <a:pt x="333376" y="686962"/>
                </a:cubicBezTo>
                <a:cubicBezTo>
                  <a:pt x="333376" y="681991"/>
                  <a:pt x="337405" y="677962"/>
                  <a:pt x="342376" y="677962"/>
                </a:cubicBezTo>
                <a:close/>
                <a:moveTo>
                  <a:pt x="275701" y="677962"/>
                </a:moveTo>
                <a:cubicBezTo>
                  <a:pt x="280672" y="677962"/>
                  <a:pt x="284701" y="681991"/>
                  <a:pt x="284701" y="686962"/>
                </a:cubicBezTo>
                <a:cubicBezTo>
                  <a:pt x="284701" y="691933"/>
                  <a:pt x="280672" y="695962"/>
                  <a:pt x="275701" y="695962"/>
                </a:cubicBezTo>
                <a:cubicBezTo>
                  <a:pt x="270730" y="695962"/>
                  <a:pt x="266701" y="691933"/>
                  <a:pt x="266701" y="686962"/>
                </a:cubicBezTo>
                <a:cubicBezTo>
                  <a:pt x="266701" y="681991"/>
                  <a:pt x="270730" y="677962"/>
                  <a:pt x="275701" y="677962"/>
                </a:cubicBezTo>
                <a:close/>
                <a:moveTo>
                  <a:pt x="209026" y="677962"/>
                </a:moveTo>
                <a:cubicBezTo>
                  <a:pt x="213997" y="677962"/>
                  <a:pt x="218026" y="681991"/>
                  <a:pt x="218026" y="686962"/>
                </a:cubicBezTo>
                <a:cubicBezTo>
                  <a:pt x="218026" y="691933"/>
                  <a:pt x="213997" y="695962"/>
                  <a:pt x="209026" y="695962"/>
                </a:cubicBezTo>
                <a:cubicBezTo>
                  <a:pt x="204055" y="695962"/>
                  <a:pt x="200026" y="691933"/>
                  <a:pt x="200026" y="686962"/>
                </a:cubicBezTo>
                <a:cubicBezTo>
                  <a:pt x="200026" y="681991"/>
                  <a:pt x="204055" y="677962"/>
                  <a:pt x="209026" y="677962"/>
                </a:cubicBezTo>
                <a:close/>
                <a:moveTo>
                  <a:pt x="142351" y="677962"/>
                </a:moveTo>
                <a:cubicBezTo>
                  <a:pt x="147322" y="677962"/>
                  <a:pt x="151351" y="681991"/>
                  <a:pt x="151351" y="686962"/>
                </a:cubicBezTo>
                <a:cubicBezTo>
                  <a:pt x="151351" y="691933"/>
                  <a:pt x="147322" y="695962"/>
                  <a:pt x="142351" y="695962"/>
                </a:cubicBezTo>
                <a:cubicBezTo>
                  <a:pt x="137380" y="695962"/>
                  <a:pt x="133351" y="691933"/>
                  <a:pt x="133351" y="686962"/>
                </a:cubicBezTo>
                <a:cubicBezTo>
                  <a:pt x="133351" y="681991"/>
                  <a:pt x="137380" y="677962"/>
                  <a:pt x="142351" y="677962"/>
                </a:cubicBezTo>
                <a:close/>
                <a:moveTo>
                  <a:pt x="75676" y="677962"/>
                </a:moveTo>
                <a:cubicBezTo>
                  <a:pt x="80647" y="677962"/>
                  <a:pt x="84676" y="681991"/>
                  <a:pt x="84676" y="686962"/>
                </a:cubicBezTo>
                <a:cubicBezTo>
                  <a:pt x="84676" y="691933"/>
                  <a:pt x="80647" y="695962"/>
                  <a:pt x="75676" y="695962"/>
                </a:cubicBezTo>
                <a:cubicBezTo>
                  <a:pt x="70705" y="695962"/>
                  <a:pt x="66676" y="691933"/>
                  <a:pt x="66676" y="686962"/>
                </a:cubicBezTo>
                <a:cubicBezTo>
                  <a:pt x="66676" y="681991"/>
                  <a:pt x="70705" y="677962"/>
                  <a:pt x="75676" y="677962"/>
                </a:cubicBezTo>
                <a:close/>
                <a:moveTo>
                  <a:pt x="9001" y="677962"/>
                </a:moveTo>
                <a:cubicBezTo>
                  <a:pt x="13972" y="677962"/>
                  <a:pt x="18001" y="681991"/>
                  <a:pt x="18001" y="686962"/>
                </a:cubicBezTo>
                <a:cubicBezTo>
                  <a:pt x="18001" y="691933"/>
                  <a:pt x="13972" y="695962"/>
                  <a:pt x="9001" y="695962"/>
                </a:cubicBezTo>
                <a:cubicBezTo>
                  <a:pt x="4030" y="695962"/>
                  <a:pt x="1" y="691933"/>
                  <a:pt x="1" y="686962"/>
                </a:cubicBezTo>
                <a:cubicBezTo>
                  <a:pt x="1" y="681991"/>
                  <a:pt x="4030" y="677962"/>
                  <a:pt x="9001" y="677962"/>
                </a:cubicBezTo>
                <a:close/>
                <a:moveTo>
                  <a:pt x="1009125" y="616329"/>
                </a:moveTo>
                <a:cubicBezTo>
                  <a:pt x="1014096" y="616329"/>
                  <a:pt x="1018125" y="620358"/>
                  <a:pt x="1018125" y="625329"/>
                </a:cubicBezTo>
                <a:cubicBezTo>
                  <a:pt x="1018125" y="630300"/>
                  <a:pt x="1014096" y="634329"/>
                  <a:pt x="1009125" y="634329"/>
                </a:cubicBezTo>
                <a:cubicBezTo>
                  <a:pt x="1004154" y="634329"/>
                  <a:pt x="1000125" y="630300"/>
                  <a:pt x="1000125" y="625329"/>
                </a:cubicBezTo>
                <a:cubicBezTo>
                  <a:pt x="1000125" y="620358"/>
                  <a:pt x="1004154" y="616329"/>
                  <a:pt x="1009125" y="616329"/>
                </a:cubicBezTo>
                <a:close/>
                <a:moveTo>
                  <a:pt x="942450" y="616329"/>
                </a:moveTo>
                <a:cubicBezTo>
                  <a:pt x="947421" y="616329"/>
                  <a:pt x="951450" y="620358"/>
                  <a:pt x="951450" y="625329"/>
                </a:cubicBezTo>
                <a:cubicBezTo>
                  <a:pt x="951450" y="630300"/>
                  <a:pt x="947421" y="634329"/>
                  <a:pt x="942450" y="634329"/>
                </a:cubicBezTo>
                <a:cubicBezTo>
                  <a:pt x="937479" y="634329"/>
                  <a:pt x="933450" y="630300"/>
                  <a:pt x="933450" y="625329"/>
                </a:cubicBezTo>
                <a:cubicBezTo>
                  <a:pt x="933450" y="620358"/>
                  <a:pt x="937479" y="616329"/>
                  <a:pt x="942450" y="616329"/>
                </a:cubicBezTo>
                <a:close/>
                <a:moveTo>
                  <a:pt x="875775" y="616329"/>
                </a:moveTo>
                <a:cubicBezTo>
                  <a:pt x="880746" y="616329"/>
                  <a:pt x="884775" y="620358"/>
                  <a:pt x="884775" y="625329"/>
                </a:cubicBezTo>
                <a:cubicBezTo>
                  <a:pt x="884775" y="630300"/>
                  <a:pt x="880746" y="634329"/>
                  <a:pt x="875775" y="634329"/>
                </a:cubicBezTo>
                <a:cubicBezTo>
                  <a:pt x="870804" y="634329"/>
                  <a:pt x="866775" y="630300"/>
                  <a:pt x="866775" y="625329"/>
                </a:cubicBezTo>
                <a:cubicBezTo>
                  <a:pt x="866775" y="620358"/>
                  <a:pt x="870804" y="616329"/>
                  <a:pt x="875775" y="616329"/>
                </a:cubicBezTo>
                <a:close/>
                <a:moveTo>
                  <a:pt x="809100" y="616329"/>
                </a:moveTo>
                <a:cubicBezTo>
                  <a:pt x="814071" y="616329"/>
                  <a:pt x="818100" y="620358"/>
                  <a:pt x="818100" y="625329"/>
                </a:cubicBezTo>
                <a:cubicBezTo>
                  <a:pt x="818100" y="630300"/>
                  <a:pt x="814071" y="634329"/>
                  <a:pt x="809100" y="634329"/>
                </a:cubicBezTo>
                <a:cubicBezTo>
                  <a:pt x="804129" y="634329"/>
                  <a:pt x="800100" y="630300"/>
                  <a:pt x="800100" y="625329"/>
                </a:cubicBezTo>
                <a:cubicBezTo>
                  <a:pt x="800100" y="620358"/>
                  <a:pt x="804129" y="616329"/>
                  <a:pt x="809100" y="616329"/>
                </a:cubicBezTo>
                <a:close/>
                <a:moveTo>
                  <a:pt x="742425" y="616329"/>
                </a:moveTo>
                <a:cubicBezTo>
                  <a:pt x="747396" y="616329"/>
                  <a:pt x="751425" y="620358"/>
                  <a:pt x="751425" y="625329"/>
                </a:cubicBezTo>
                <a:cubicBezTo>
                  <a:pt x="751425" y="630300"/>
                  <a:pt x="747396" y="634329"/>
                  <a:pt x="742425" y="634329"/>
                </a:cubicBezTo>
                <a:cubicBezTo>
                  <a:pt x="737454" y="634329"/>
                  <a:pt x="733425" y="630300"/>
                  <a:pt x="733425" y="625329"/>
                </a:cubicBezTo>
                <a:cubicBezTo>
                  <a:pt x="733425" y="620358"/>
                  <a:pt x="737454" y="616329"/>
                  <a:pt x="742425" y="616329"/>
                </a:cubicBezTo>
                <a:close/>
                <a:moveTo>
                  <a:pt x="675750" y="616329"/>
                </a:moveTo>
                <a:cubicBezTo>
                  <a:pt x="680721" y="616329"/>
                  <a:pt x="684750" y="620358"/>
                  <a:pt x="684750" y="625329"/>
                </a:cubicBezTo>
                <a:cubicBezTo>
                  <a:pt x="684750" y="630300"/>
                  <a:pt x="680721" y="634329"/>
                  <a:pt x="675750" y="634329"/>
                </a:cubicBezTo>
                <a:cubicBezTo>
                  <a:pt x="670779" y="634329"/>
                  <a:pt x="666750" y="630300"/>
                  <a:pt x="666750" y="625329"/>
                </a:cubicBezTo>
                <a:cubicBezTo>
                  <a:pt x="666750" y="620358"/>
                  <a:pt x="670779" y="616329"/>
                  <a:pt x="675750" y="616329"/>
                </a:cubicBezTo>
                <a:close/>
                <a:moveTo>
                  <a:pt x="609075" y="616329"/>
                </a:moveTo>
                <a:cubicBezTo>
                  <a:pt x="614046" y="616329"/>
                  <a:pt x="618075" y="620358"/>
                  <a:pt x="618075" y="625329"/>
                </a:cubicBezTo>
                <a:cubicBezTo>
                  <a:pt x="618075" y="630300"/>
                  <a:pt x="614046" y="634329"/>
                  <a:pt x="609075" y="634329"/>
                </a:cubicBezTo>
                <a:cubicBezTo>
                  <a:pt x="604104" y="634329"/>
                  <a:pt x="600075" y="630300"/>
                  <a:pt x="600075" y="625329"/>
                </a:cubicBezTo>
                <a:cubicBezTo>
                  <a:pt x="600075" y="620358"/>
                  <a:pt x="604104" y="616329"/>
                  <a:pt x="609075" y="616329"/>
                </a:cubicBezTo>
                <a:close/>
                <a:moveTo>
                  <a:pt x="542400" y="616329"/>
                </a:moveTo>
                <a:cubicBezTo>
                  <a:pt x="547371" y="616329"/>
                  <a:pt x="551400" y="620358"/>
                  <a:pt x="551400" y="625329"/>
                </a:cubicBezTo>
                <a:cubicBezTo>
                  <a:pt x="551400" y="630300"/>
                  <a:pt x="547371" y="634329"/>
                  <a:pt x="542400" y="634329"/>
                </a:cubicBezTo>
                <a:cubicBezTo>
                  <a:pt x="537429" y="634329"/>
                  <a:pt x="533400" y="630300"/>
                  <a:pt x="533400" y="625329"/>
                </a:cubicBezTo>
                <a:cubicBezTo>
                  <a:pt x="533400" y="620358"/>
                  <a:pt x="537429" y="616329"/>
                  <a:pt x="542400" y="616329"/>
                </a:cubicBezTo>
                <a:close/>
                <a:moveTo>
                  <a:pt x="475726" y="616329"/>
                </a:moveTo>
                <a:cubicBezTo>
                  <a:pt x="480697" y="616329"/>
                  <a:pt x="484726" y="620358"/>
                  <a:pt x="484726" y="625329"/>
                </a:cubicBezTo>
                <a:cubicBezTo>
                  <a:pt x="484726" y="630300"/>
                  <a:pt x="480697" y="634329"/>
                  <a:pt x="475726" y="634329"/>
                </a:cubicBezTo>
                <a:cubicBezTo>
                  <a:pt x="470755" y="634329"/>
                  <a:pt x="466726" y="630300"/>
                  <a:pt x="466726" y="625329"/>
                </a:cubicBezTo>
                <a:cubicBezTo>
                  <a:pt x="466726" y="620358"/>
                  <a:pt x="470755" y="616329"/>
                  <a:pt x="475726" y="616329"/>
                </a:cubicBezTo>
                <a:close/>
                <a:moveTo>
                  <a:pt x="409051" y="616329"/>
                </a:moveTo>
                <a:cubicBezTo>
                  <a:pt x="414022" y="616329"/>
                  <a:pt x="418051" y="620358"/>
                  <a:pt x="418051" y="625329"/>
                </a:cubicBezTo>
                <a:cubicBezTo>
                  <a:pt x="418051" y="630300"/>
                  <a:pt x="414022" y="634329"/>
                  <a:pt x="409051" y="634329"/>
                </a:cubicBezTo>
                <a:cubicBezTo>
                  <a:pt x="404080" y="634329"/>
                  <a:pt x="400051" y="630300"/>
                  <a:pt x="400051" y="625329"/>
                </a:cubicBezTo>
                <a:cubicBezTo>
                  <a:pt x="400051" y="620358"/>
                  <a:pt x="404080" y="616329"/>
                  <a:pt x="409051" y="616329"/>
                </a:cubicBezTo>
                <a:close/>
                <a:moveTo>
                  <a:pt x="342376" y="616329"/>
                </a:moveTo>
                <a:cubicBezTo>
                  <a:pt x="347347" y="616329"/>
                  <a:pt x="351376" y="620358"/>
                  <a:pt x="351376" y="625329"/>
                </a:cubicBezTo>
                <a:cubicBezTo>
                  <a:pt x="351376" y="630300"/>
                  <a:pt x="347347" y="634329"/>
                  <a:pt x="342376" y="634329"/>
                </a:cubicBezTo>
                <a:cubicBezTo>
                  <a:pt x="337405" y="634329"/>
                  <a:pt x="333376" y="630300"/>
                  <a:pt x="333376" y="625329"/>
                </a:cubicBezTo>
                <a:cubicBezTo>
                  <a:pt x="333376" y="620358"/>
                  <a:pt x="337405" y="616329"/>
                  <a:pt x="342376" y="616329"/>
                </a:cubicBezTo>
                <a:close/>
                <a:moveTo>
                  <a:pt x="275701" y="616329"/>
                </a:moveTo>
                <a:cubicBezTo>
                  <a:pt x="280672" y="616329"/>
                  <a:pt x="284701" y="620358"/>
                  <a:pt x="284701" y="625329"/>
                </a:cubicBezTo>
                <a:cubicBezTo>
                  <a:pt x="284701" y="630300"/>
                  <a:pt x="280672" y="634329"/>
                  <a:pt x="275701" y="634329"/>
                </a:cubicBezTo>
                <a:cubicBezTo>
                  <a:pt x="270730" y="634329"/>
                  <a:pt x="266701" y="630300"/>
                  <a:pt x="266701" y="625329"/>
                </a:cubicBezTo>
                <a:cubicBezTo>
                  <a:pt x="266701" y="620358"/>
                  <a:pt x="270730" y="616329"/>
                  <a:pt x="275701" y="616329"/>
                </a:cubicBezTo>
                <a:close/>
                <a:moveTo>
                  <a:pt x="209026" y="616329"/>
                </a:moveTo>
                <a:cubicBezTo>
                  <a:pt x="213997" y="616329"/>
                  <a:pt x="218026" y="620358"/>
                  <a:pt x="218026" y="625329"/>
                </a:cubicBezTo>
                <a:cubicBezTo>
                  <a:pt x="218026" y="630300"/>
                  <a:pt x="213997" y="634329"/>
                  <a:pt x="209026" y="634329"/>
                </a:cubicBezTo>
                <a:cubicBezTo>
                  <a:pt x="204055" y="634329"/>
                  <a:pt x="200026" y="630300"/>
                  <a:pt x="200026" y="625329"/>
                </a:cubicBezTo>
                <a:cubicBezTo>
                  <a:pt x="200026" y="620358"/>
                  <a:pt x="204055" y="616329"/>
                  <a:pt x="209026" y="616329"/>
                </a:cubicBezTo>
                <a:close/>
                <a:moveTo>
                  <a:pt x="142351" y="616329"/>
                </a:moveTo>
                <a:cubicBezTo>
                  <a:pt x="147322" y="616329"/>
                  <a:pt x="151351" y="620358"/>
                  <a:pt x="151351" y="625329"/>
                </a:cubicBezTo>
                <a:cubicBezTo>
                  <a:pt x="151351" y="630300"/>
                  <a:pt x="147322" y="634329"/>
                  <a:pt x="142351" y="634329"/>
                </a:cubicBezTo>
                <a:cubicBezTo>
                  <a:pt x="137380" y="634329"/>
                  <a:pt x="133351" y="630300"/>
                  <a:pt x="133351" y="625329"/>
                </a:cubicBezTo>
                <a:cubicBezTo>
                  <a:pt x="133351" y="620358"/>
                  <a:pt x="137380" y="616329"/>
                  <a:pt x="142351" y="616329"/>
                </a:cubicBezTo>
                <a:close/>
                <a:moveTo>
                  <a:pt x="75676" y="616329"/>
                </a:moveTo>
                <a:cubicBezTo>
                  <a:pt x="80647" y="616329"/>
                  <a:pt x="84676" y="620358"/>
                  <a:pt x="84676" y="625329"/>
                </a:cubicBezTo>
                <a:cubicBezTo>
                  <a:pt x="84676" y="630300"/>
                  <a:pt x="80647" y="634329"/>
                  <a:pt x="75676" y="634329"/>
                </a:cubicBezTo>
                <a:cubicBezTo>
                  <a:pt x="70705" y="634329"/>
                  <a:pt x="66676" y="630300"/>
                  <a:pt x="66676" y="625329"/>
                </a:cubicBezTo>
                <a:cubicBezTo>
                  <a:pt x="66676" y="620358"/>
                  <a:pt x="70705" y="616329"/>
                  <a:pt x="75676" y="616329"/>
                </a:cubicBezTo>
                <a:close/>
                <a:moveTo>
                  <a:pt x="9001" y="616329"/>
                </a:moveTo>
                <a:cubicBezTo>
                  <a:pt x="13972" y="616329"/>
                  <a:pt x="18001" y="620358"/>
                  <a:pt x="18001" y="625329"/>
                </a:cubicBezTo>
                <a:cubicBezTo>
                  <a:pt x="18001" y="630300"/>
                  <a:pt x="13972" y="634329"/>
                  <a:pt x="9001" y="634329"/>
                </a:cubicBezTo>
                <a:cubicBezTo>
                  <a:pt x="4030" y="634329"/>
                  <a:pt x="1" y="630300"/>
                  <a:pt x="1" y="625329"/>
                </a:cubicBezTo>
                <a:cubicBezTo>
                  <a:pt x="1" y="620358"/>
                  <a:pt x="4030" y="616329"/>
                  <a:pt x="9001" y="616329"/>
                </a:cubicBezTo>
                <a:close/>
                <a:moveTo>
                  <a:pt x="1009125" y="554696"/>
                </a:moveTo>
                <a:cubicBezTo>
                  <a:pt x="1014096" y="554696"/>
                  <a:pt x="1018125" y="558725"/>
                  <a:pt x="1018125" y="563696"/>
                </a:cubicBezTo>
                <a:cubicBezTo>
                  <a:pt x="1018125" y="568667"/>
                  <a:pt x="1014096" y="572696"/>
                  <a:pt x="1009125" y="572696"/>
                </a:cubicBezTo>
                <a:cubicBezTo>
                  <a:pt x="1004154" y="572696"/>
                  <a:pt x="1000125" y="568667"/>
                  <a:pt x="1000125" y="563696"/>
                </a:cubicBezTo>
                <a:cubicBezTo>
                  <a:pt x="1000125" y="558725"/>
                  <a:pt x="1004154" y="554696"/>
                  <a:pt x="1009125" y="554696"/>
                </a:cubicBezTo>
                <a:close/>
                <a:moveTo>
                  <a:pt x="942450" y="554696"/>
                </a:moveTo>
                <a:cubicBezTo>
                  <a:pt x="947421" y="554696"/>
                  <a:pt x="951450" y="558725"/>
                  <a:pt x="951450" y="563696"/>
                </a:cubicBezTo>
                <a:cubicBezTo>
                  <a:pt x="951450" y="568667"/>
                  <a:pt x="947421" y="572696"/>
                  <a:pt x="942450" y="572696"/>
                </a:cubicBezTo>
                <a:cubicBezTo>
                  <a:pt x="937479" y="572696"/>
                  <a:pt x="933450" y="568667"/>
                  <a:pt x="933450" y="563696"/>
                </a:cubicBezTo>
                <a:cubicBezTo>
                  <a:pt x="933450" y="558725"/>
                  <a:pt x="937479" y="554696"/>
                  <a:pt x="942450" y="554696"/>
                </a:cubicBezTo>
                <a:close/>
                <a:moveTo>
                  <a:pt x="875775" y="554696"/>
                </a:moveTo>
                <a:cubicBezTo>
                  <a:pt x="880746" y="554696"/>
                  <a:pt x="884775" y="558725"/>
                  <a:pt x="884775" y="563696"/>
                </a:cubicBezTo>
                <a:cubicBezTo>
                  <a:pt x="884775" y="568667"/>
                  <a:pt x="880746" y="572696"/>
                  <a:pt x="875775" y="572696"/>
                </a:cubicBezTo>
                <a:cubicBezTo>
                  <a:pt x="870804" y="572696"/>
                  <a:pt x="866775" y="568667"/>
                  <a:pt x="866775" y="563696"/>
                </a:cubicBezTo>
                <a:cubicBezTo>
                  <a:pt x="866775" y="558725"/>
                  <a:pt x="870804" y="554696"/>
                  <a:pt x="875775" y="554696"/>
                </a:cubicBezTo>
                <a:close/>
                <a:moveTo>
                  <a:pt x="809100" y="554696"/>
                </a:moveTo>
                <a:cubicBezTo>
                  <a:pt x="814071" y="554696"/>
                  <a:pt x="818100" y="558725"/>
                  <a:pt x="818100" y="563696"/>
                </a:cubicBezTo>
                <a:cubicBezTo>
                  <a:pt x="818100" y="568667"/>
                  <a:pt x="814071" y="572696"/>
                  <a:pt x="809100" y="572696"/>
                </a:cubicBezTo>
                <a:cubicBezTo>
                  <a:pt x="804129" y="572696"/>
                  <a:pt x="800100" y="568667"/>
                  <a:pt x="800100" y="563696"/>
                </a:cubicBezTo>
                <a:cubicBezTo>
                  <a:pt x="800100" y="558725"/>
                  <a:pt x="804129" y="554696"/>
                  <a:pt x="809100" y="554696"/>
                </a:cubicBezTo>
                <a:close/>
                <a:moveTo>
                  <a:pt x="742425" y="554696"/>
                </a:moveTo>
                <a:cubicBezTo>
                  <a:pt x="747396" y="554696"/>
                  <a:pt x="751425" y="558725"/>
                  <a:pt x="751425" y="563696"/>
                </a:cubicBezTo>
                <a:cubicBezTo>
                  <a:pt x="751425" y="568667"/>
                  <a:pt x="747396" y="572696"/>
                  <a:pt x="742425" y="572696"/>
                </a:cubicBezTo>
                <a:cubicBezTo>
                  <a:pt x="737454" y="572696"/>
                  <a:pt x="733425" y="568667"/>
                  <a:pt x="733425" y="563696"/>
                </a:cubicBezTo>
                <a:cubicBezTo>
                  <a:pt x="733425" y="558725"/>
                  <a:pt x="737454" y="554696"/>
                  <a:pt x="742425" y="554696"/>
                </a:cubicBezTo>
                <a:close/>
                <a:moveTo>
                  <a:pt x="675750" y="554696"/>
                </a:moveTo>
                <a:cubicBezTo>
                  <a:pt x="680721" y="554696"/>
                  <a:pt x="684750" y="558725"/>
                  <a:pt x="684750" y="563696"/>
                </a:cubicBezTo>
                <a:cubicBezTo>
                  <a:pt x="684750" y="568667"/>
                  <a:pt x="680721" y="572696"/>
                  <a:pt x="675750" y="572696"/>
                </a:cubicBezTo>
                <a:cubicBezTo>
                  <a:pt x="670779" y="572696"/>
                  <a:pt x="666750" y="568667"/>
                  <a:pt x="666750" y="563696"/>
                </a:cubicBezTo>
                <a:cubicBezTo>
                  <a:pt x="666750" y="558725"/>
                  <a:pt x="670779" y="554696"/>
                  <a:pt x="675750" y="554696"/>
                </a:cubicBezTo>
                <a:close/>
                <a:moveTo>
                  <a:pt x="609075" y="554696"/>
                </a:moveTo>
                <a:cubicBezTo>
                  <a:pt x="614046" y="554696"/>
                  <a:pt x="618075" y="558725"/>
                  <a:pt x="618075" y="563696"/>
                </a:cubicBezTo>
                <a:cubicBezTo>
                  <a:pt x="618075" y="568667"/>
                  <a:pt x="614046" y="572696"/>
                  <a:pt x="609075" y="572696"/>
                </a:cubicBezTo>
                <a:cubicBezTo>
                  <a:pt x="604104" y="572696"/>
                  <a:pt x="600075" y="568667"/>
                  <a:pt x="600075" y="563696"/>
                </a:cubicBezTo>
                <a:cubicBezTo>
                  <a:pt x="600075" y="558725"/>
                  <a:pt x="604104" y="554696"/>
                  <a:pt x="609075" y="554696"/>
                </a:cubicBezTo>
                <a:close/>
                <a:moveTo>
                  <a:pt x="542400" y="554696"/>
                </a:moveTo>
                <a:cubicBezTo>
                  <a:pt x="547371" y="554696"/>
                  <a:pt x="551400" y="558725"/>
                  <a:pt x="551400" y="563696"/>
                </a:cubicBezTo>
                <a:cubicBezTo>
                  <a:pt x="551400" y="568667"/>
                  <a:pt x="547371" y="572696"/>
                  <a:pt x="542400" y="572696"/>
                </a:cubicBezTo>
                <a:cubicBezTo>
                  <a:pt x="537429" y="572696"/>
                  <a:pt x="533400" y="568667"/>
                  <a:pt x="533400" y="563696"/>
                </a:cubicBezTo>
                <a:cubicBezTo>
                  <a:pt x="533400" y="558725"/>
                  <a:pt x="537429" y="554696"/>
                  <a:pt x="542400" y="554696"/>
                </a:cubicBezTo>
                <a:close/>
                <a:moveTo>
                  <a:pt x="475726" y="554696"/>
                </a:moveTo>
                <a:cubicBezTo>
                  <a:pt x="480697" y="554696"/>
                  <a:pt x="484726" y="558725"/>
                  <a:pt x="484726" y="563696"/>
                </a:cubicBezTo>
                <a:cubicBezTo>
                  <a:pt x="484726" y="568667"/>
                  <a:pt x="480697" y="572696"/>
                  <a:pt x="475726" y="572696"/>
                </a:cubicBezTo>
                <a:cubicBezTo>
                  <a:pt x="470755" y="572696"/>
                  <a:pt x="466726" y="568667"/>
                  <a:pt x="466726" y="563696"/>
                </a:cubicBezTo>
                <a:cubicBezTo>
                  <a:pt x="466726" y="558725"/>
                  <a:pt x="470755" y="554696"/>
                  <a:pt x="475726" y="554696"/>
                </a:cubicBezTo>
                <a:close/>
                <a:moveTo>
                  <a:pt x="409051" y="554696"/>
                </a:moveTo>
                <a:cubicBezTo>
                  <a:pt x="414022" y="554696"/>
                  <a:pt x="418051" y="558725"/>
                  <a:pt x="418051" y="563696"/>
                </a:cubicBezTo>
                <a:cubicBezTo>
                  <a:pt x="418051" y="568667"/>
                  <a:pt x="414022" y="572696"/>
                  <a:pt x="409051" y="572696"/>
                </a:cubicBezTo>
                <a:cubicBezTo>
                  <a:pt x="404080" y="572696"/>
                  <a:pt x="400051" y="568667"/>
                  <a:pt x="400051" y="563696"/>
                </a:cubicBezTo>
                <a:cubicBezTo>
                  <a:pt x="400051" y="558725"/>
                  <a:pt x="404080" y="554696"/>
                  <a:pt x="409051" y="554696"/>
                </a:cubicBezTo>
                <a:close/>
                <a:moveTo>
                  <a:pt x="342376" y="554696"/>
                </a:moveTo>
                <a:cubicBezTo>
                  <a:pt x="347347" y="554696"/>
                  <a:pt x="351376" y="558725"/>
                  <a:pt x="351376" y="563696"/>
                </a:cubicBezTo>
                <a:cubicBezTo>
                  <a:pt x="351376" y="568667"/>
                  <a:pt x="347347" y="572696"/>
                  <a:pt x="342376" y="572696"/>
                </a:cubicBezTo>
                <a:cubicBezTo>
                  <a:pt x="337405" y="572696"/>
                  <a:pt x="333376" y="568667"/>
                  <a:pt x="333376" y="563696"/>
                </a:cubicBezTo>
                <a:cubicBezTo>
                  <a:pt x="333376" y="558725"/>
                  <a:pt x="337405" y="554696"/>
                  <a:pt x="342376" y="554696"/>
                </a:cubicBezTo>
                <a:close/>
                <a:moveTo>
                  <a:pt x="275701" y="554696"/>
                </a:moveTo>
                <a:cubicBezTo>
                  <a:pt x="280672" y="554696"/>
                  <a:pt x="284701" y="558725"/>
                  <a:pt x="284701" y="563696"/>
                </a:cubicBezTo>
                <a:cubicBezTo>
                  <a:pt x="284701" y="568667"/>
                  <a:pt x="280672" y="572696"/>
                  <a:pt x="275701" y="572696"/>
                </a:cubicBezTo>
                <a:cubicBezTo>
                  <a:pt x="270730" y="572696"/>
                  <a:pt x="266701" y="568667"/>
                  <a:pt x="266701" y="563696"/>
                </a:cubicBezTo>
                <a:cubicBezTo>
                  <a:pt x="266701" y="558725"/>
                  <a:pt x="270730" y="554696"/>
                  <a:pt x="275701" y="554696"/>
                </a:cubicBezTo>
                <a:close/>
                <a:moveTo>
                  <a:pt x="209026" y="554696"/>
                </a:moveTo>
                <a:cubicBezTo>
                  <a:pt x="213997" y="554696"/>
                  <a:pt x="218026" y="558725"/>
                  <a:pt x="218026" y="563696"/>
                </a:cubicBezTo>
                <a:cubicBezTo>
                  <a:pt x="218026" y="568667"/>
                  <a:pt x="213997" y="572696"/>
                  <a:pt x="209026" y="572696"/>
                </a:cubicBezTo>
                <a:cubicBezTo>
                  <a:pt x="204055" y="572696"/>
                  <a:pt x="200026" y="568667"/>
                  <a:pt x="200026" y="563696"/>
                </a:cubicBezTo>
                <a:cubicBezTo>
                  <a:pt x="200026" y="558725"/>
                  <a:pt x="204055" y="554696"/>
                  <a:pt x="209026" y="554696"/>
                </a:cubicBezTo>
                <a:close/>
                <a:moveTo>
                  <a:pt x="142351" y="554696"/>
                </a:moveTo>
                <a:cubicBezTo>
                  <a:pt x="147322" y="554696"/>
                  <a:pt x="151351" y="558725"/>
                  <a:pt x="151351" y="563696"/>
                </a:cubicBezTo>
                <a:cubicBezTo>
                  <a:pt x="151351" y="568667"/>
                  <a:pt x="147322" y="572696"/>
                  <a:pt x="142351" y="572696"/>
                </a:cubicBezTo>
                <a:cubicBezTo>
                  <a:pt x="137380" y="572696"/>
                  <a:pt x="133351" y="568667"/>
                  <a:pt x="133351" y="563696"/>
                </a:cubicBezTo>
                <a:cubicBezTo>
                  <a:pt x="133351" y="558725"/>
                  <a:pt x="137380" y="554696"/>
                  <a:pt x="142351" y="554696"/>
                </a:cubicBezTo>
                <a:close/>
                <a:moveTo>
                  <a:pt x="75676" y="554696"/>
                </a:moveTo>
                <a:cubicBezTo>
                  <a:pt x="80647" y="554696"/>
                  <a:pt x="84676" y="558725"/>
                  <a:pt x="84676" y="563696"/>
                </a:cubicBezTo>
                <a:cubicBezTo>
                  <a:pt x="84676" y="568667"/>
                  <a:pt x="80647" y="572696"/>
                  <a:pt x="75676" y="572696"/>
                </a:cubicBezTo>
                <a:cubicBezTo>
                  <a:pt x="70705" y="572696"/>
                  <a:pt x="66676" y="568667"/>
                  <a:pt x="66676" y="563696"/>
                </a:cubicBezTo>
                <a:cubicBezTo>
                  <a:pt x="66676" y="558725"/>
                  <a:pt x="70705" y="554696"/>
                  <a:pt x="75676" y="554696"/>
                </a:cubicBezTo>
                <a:close/>
                <a:moveTo>
                  <a:pt x="9001" y="554696"/>
                </a:moveTo>
                <a:cubicBezTo>
                  <a:pt x="13972" y="554696"/>
                  <a:pt x="18001" y="558725"/>
                  <a:pt x="18001" y="563696"/>
                </a:cubicBezTo>
                <a:cubicBezTo>
                  <a:pt x="18001" y="568667"/>
                  <a:pt x="13972" y="572696"/>
                  <a:pt x="9001" y="572696"/>
                </a:cubicBezTo>
                <a:cubicBezTo>
                  <a:pt x="4030" y="572696"/>
                  <a:pt x="1" y="568667"/>
                  <a:pt x="1" y="563696"/>
                </a:cubicBezTo>
                <a:cubicBezTo>
                  <a:pt x="1" y="558725"/>
                  <a:pt x="4030" y="554696"/>
                  <a:pt x="9001" y="554696"/>
                </a:cubicBezTo>
                <a:close/>
                <a:moveTo>
                  <a:pt x="1009125" y="493063"/>
                </a:moveTo>
                <a:cubicBezTo>
                  <a:pt x="1014096" y="493063"/>
                  <a:pt x="1018125" y="497092"/>
                  <a:pt x="1018125" y="502063"/>
                </a:cubicBezTo>
                <a:cubicBezTo>
                  <a:pt x="1018125" y="507034"/>
                  <a:pt x="1014096" y="511063"/>
                  <a:pt x="1009125" y="511063"/>
                </a:cubicBezTo>
                <a:cubicBezTo>
                  <a:pt x="1004154" y="511063"/>
                  <a:pt x="1000125" y="507034"/>
                  <a:pt x="1000125" y="502063"/>
                </a:cubicBezTo>
                <a:cubicBezTo>
                  <a:pt x="1000125" y="497092"/>
                  <a:pt x="1004154" y="493063"/>
                  <a:pt x="1009125" y="493063"/>
                </a:cubicBezTo>
                <a:close/>
                <a:moveTo>
                  <a:pt x="942450" y="493063"/>
                </a:moveTo>
                <a:cubicBezTo>
                  <a:pt x="947421" y="493063"/>
                  <a:pt x="951450" y="497092"/>
                  <a:pt x="951450" y="502063"/>
                </a:cubicBezTo>
                <a:cubicBezTo>
                  <a:pt x="951450" y="507034"/>
                  <a:pt x="947421" y="511063"/>
                  <a:pt x="942450" y="511063"/>
                </a:cubicBezTo>
                <a:cubicBezTo>
                  <a:pt x="937479" y="511063"/>
                  <a:pt x="933450" y="507034"/>
                  <a:pt x="933450" y="502063"/>
                </a:cubicBezTo>
                <a:cubicBezTo>
                  <a:pt x="933450" y="497092"/>
                  <a:pt x="937479" y="493063"/>
                  <a:pt x="942450" y="493063"/>
                </a:cubicBezTo>
                <a:close/>
                <a:moveTo>
                  <a:pt x="875775" y="493063"/>
                </a:moveTo>
                <a:cubicBezTo>
                  <a:pt x="880746" y="493063"/>
                  <a:pt x="884775" y="497092"/>
                  <a:pt x="884775" y="502063"/>
                </a:cubicBezTo>
                <a:cubicBezTo>
                  <a:pt x="884775" y="507034"/>
                  <a:pt x="880746" y="511063"/>
                  <a:pt x="875775" y="511063"/>
                </a:cubicBezTo>
                <a:cubicBezTo>
                  <a:pt x="870804" y="511063"/>
                  <a:pt x="866775" y="507034"/>
                  <a:pt x="866775" y="502063"/>
                </a:cubicBezTo>
                <a:cubicBezTo>
                  <a:pt x="866775" y="497092"/>
                  <a:pt x="870804" y="493063"/>
                  <a:pt x="875775" y="493063"/>
                </a:cubicBezTo>
                <a:close/>
                <a:moveTo>
                  <a:pt x="809100" y="493063"/>
                </a:moveTo>
                <a:cubicBezTo>
                  <a:pt x="814071" y="493063"/>
                  <a:pt x="818100" y="497092"/>
                  <a:pt x="818100" y="502063"/>
                </a:cubicBezTo>
                <a:cubicBezTo>
                  <a:pt x="818100" y="507034"/>
                  <a:pt x="814071" y="511063"/>
                  <a:pt x="809100" y="511063"/>
                </a:cubicBezTo>
                <a:cubicBezTo>
                  <a:pt x="804129" y="511063"/>
                  <a:pt x="800100" y="507034"/>
                  <a:pt x="800100" y="502063"/>
                </a:cubicBezTo>
                <a:cubicBezTo>
                  <a:pt x="800100" y="497092"/>
                  <a:pt x="804129" y="493063"/>
                  <a:pt x="809100" y="493063"/>
                </a:cubicBezTo>
                <a:close/>
                <a:moveTo>
                  <a:pt x="742425" y="493063"/>
                </a:moveTo>
                <a:cubicBezTo>
                  <a:pt x="747396" y="493063"/>
                  <a:pt x="751425" y="497092"/>
                  <a:pt x="751425" y="502063"/>
                </a:cubicBezTo>
                <a:cubicBezTo>
                  <a:pt x="751425" y="507034"/>
                  <a:pt x="747396" y="511063"/>
                  <a:pt x="742425" y="511063"/>
                </a:cubicBezTo>
                <a:cubicBezTo>
                  <a:pt x="737454" y="511063"/>
                  <a:pt x="733425" y="507034"/>
                  <a:pt x="733425" y="502063"/>
                </a:cubicBezTo>
                <a:cubicBezTo>
                  <a:pt x="733425" y="497092"/>
                  <a:pt x="737454" y="493063"/>
                  <a:pt x="742425" y="493063"/>
                </a:cubicBezTo>
                <a:close/>
                <a:moveTo>
                  <a:pt x="675750" y="493063"/>
                </a:moveTo>
                <a:cubicBezTo>
                  <a:pt x="680721" y="493063"/>
                  <a:pt x="684750" y="497092"/>
                  <a:pt x="684750" y="502063"/>
                </a:cubicBezTo>
                <a:cubicBezTo>
                  <a:pt x="684750" y="507034"/>
                  <a:pt x="680721" y="511063"/>
                  <a:pt x="675750" y="511063"/>
                </a:cubicBezTo>
                <a:cubicBezTo>
                  <a:pt x="670779" y="511063"/>
                  <a:pt x="666750" y="507034"/>
                  <a:pt x="666750" y="502063"/>
                </a:cubicBezTo>
                <a:cubicBezTo>
                  <a:pt x="666750" y="497092"/>
                  <a:pt x="670779" y="493063"/>
                  <a:pt x="675750" y="493063"/>
                </a:cubicBezTo>
                <a:close/>
                <a:moveTo>
                  <a:pt x="609075" y="493063"/>
                </a:moveTo>
                <a:cubicBezTo>
                  <a:pt x="614046" y="493063"/>
                  <a:pt x="618075" y="497092"/>
                  <a:pt x="618075" y="502063"/>
                </a:cubicBezTo>
                <a:cubicBezTo>
                  <a:pt x="618075" y="507034"/>
                  <a:pt x="614046" y="511063"/>
                  <a:pt x="609075" y="511063"/>
                </a:cubicBezTo>
                <a:cubicBezTo>
                  <a:pt x="604104" y="511063"/>
                  <a:pt x="600075" y="507034"/>
                  <a:pt x="600075" y="502063"/>
                </a:cubicBezTo>
                <a:cubicBezTo>
                  <a:pt x="600075" y="497092"/>
                  <a:pt x="604104" y="493063"/>
                  <a:pt x="609075" y="493063"/>
                </a:cubicBezTo>
                <a:close/>
                <a:moveTo>
                  <a:pt x="542400" y="493063"/>
                </a:moveTo>
                <a:cubicBezTo>
                  <a:pt x="547371" y="493063"/>
                  <a:pt x="551400" y="497092"/>
                  <a:pt x="551400" y="502063"/>
                </a:cubicBezTo>
                <a:cubicBezTo>
                  <a:pt x="551400" y="507034"/>
                  <a:pt x="547371" y="511063"/>
                  <a:pt x="542400" y="511063"/>
                </a:cubicBezTo>
                <a:cubicBezTo>
                  <a:pt x="537429" y="511063"/>
                  <a:pt x="533400" y="507034"/>
                  <a:pt x="533400" y="502063"/>
                </a:cubicBezTo>
                <a:cubicBezTo>
                  <a:pt x="533400" y="497092"/>
                  <a:pt x="537429" y="493063"/>
                  <a:pt x="542400" y="493063"/>
                </a:cubicBezTo>
                <a:close/>
                <a:moveTo>
                  <a:pt x="475726" y="493063"/>
                </a:moveTo>
                <a:cubicBezTo>
                  <a:pt x="480697" y="493063"/>
                  <a:pt x="484726" y="497092"/>
                  <a:pt x="484726" y="502063"/>
                </a:cubicBezTo>
                <a:cubicBezTo>
                  <a:pt x="484726" y="507034"/>
                  <a:pt x="480697" y="511063"/>
                  <a:pt x="475726" y="511063"/>
                </a:cubicBezTo>
                <a:cubicBezTo>
                  <a:pt x="470755" y="511063"/>
                  <a:pt x="466726" y="507034"/>
                  <a:pt x="466726" y="502063"/>
                </a:cubicBezTo>
                <a:cubicBezTo>
                  <a:pt x="466726" y="497092"/>
                  <a:pt x="470755" y="493063"/>
                  <a:pt x="475726" y="493063"/>
                </a:cubicBezTo>
                <a:close/>
                <a:moveTo>
                  <a:pt x="409051" y="493063"/>
                </a:moveTo>
                <a:cubicBezTo>
                  <a:pt x="414022" y="493063"/>
                  <a:pt x="418051" y="497092"/>
                  <a:pt x="418051" y="502063"/>
                </a:cubicBezTo>
                <a:cubicBezTo>
                  <a:pt x="418051" y="507034"/>
                  <a:pt x="414022" y="511063"/>
                  <a:pt x="409051" y="511063"/>
                </a:cubicBezTo>
                <a:cubicBezTo>
                  <a:pt x="404080" y="511063"/>
                  <a:pt x="400051" y="507034"/>
                  <a:pt x="400051" y="502063"/>
                </a:cubicBezTo>
                <a:cubicBezTo>
                  <a:pt x="400051" y="497092"/>
                  <a:pt x="404080" y="493063"/>
                  <a:pt x="409051" y="493063"/>
                </a:cubicBezTo>
                <a:close/>
                <a:moveTo>
                  <a:pt x="342376" y="493063"/>
                </a:moveTo>
                <a:cubicBezTo>
                  <a:pt x="347347" y="493063"/>
                  <a:pt x="351376" y="497092"/>
                  <a:pt x="351376" y="502063"/>
                </a:cubicBezTo>
                <a:cubicBezTo>
                  <a:pt x="351376" y="507034"/>
                  <a:pt x="347347" y="511063"/>
                  <a:pt x="342376" y="511063"/>
                </a:cubicBezTo>
                <a:cubicBezTo>
                  <a:pt x="337405" y="511063"/>
                  <a:pt x="333376" y="507034"/>
                  <a:pt x="333376" y="502063"/>
                </a:cubicBezTo>
                <a:cubicBezTo>
                  <a:pt x="333376" y="497092"/>
                  <a:pt x="337405" y="493063"/>
                  <a:pt x="342376" y="493063"/>
                </a:cubicBezTo>
                <a:close/>
                <a:moveTo>
                  <a:pt x="275702" y="493063"/>
                </a:moveTo>
                <a:cubicBezTo>
                  <a:pt x="280672" y="493063"/>
                  <a:pt x="284701" y="497092"/>
                  <a:pt x="284701" y="502063"/>
                </a:cubicBezTo>
                <a:cubicBezTo>
                  <a:pt x="284701" y="507034"/>
                  <a:pt x="280672" y="511063"/>
                  <a:pt x="275702" y="511063"/>
                </a:cubicBezTo>
                <a:cubicBezTo>
                  <a:pt x="270731" y="511063"/>
                  <a:pt x="266702" y="507034"/>
                  <a:pt x="266702" y="502063"/>
                </a:cubicBezTo>
                <a:cubicBezTo>
                  <a:pt x="266702" y="497092"/>
                  <a:pt x="270731" y="493063"/>
                  <a:pt x="275702" y="493063"/>
                </a:cubicBezTo>
                <a:close/>
                <a:moveTo>
                  <a:pt x="209026" y="493063"/>
                </a:moveTo>
                <a:cubicBezTo>
                  <a:pt x="213997" y="493063"/>
                  <a:pt x="218026" y="497092"/>
                  <a:pt x="218026" y="502063"/>
                </a:cubicBezTo>
                <a:cubicBezTo>
                  <a:pt x="218026" y="507034"/>
                  <a:pt x="213997" y="511063"/>
                  <a:pt x="209026" y="511063"/>
                </a:cubicBezTo>
                <a:cubicBezTo>
                  <a:pt x="204055" y="511063"/>
                  <a:pt x="200026" y="507034"/>
                  <a:pt x="200026" y="502063"/>
                </a:cubicBezTo>
                <a:cubicBezTo>
                  <a:pt x="200026" y="497092"/>
                  <a:pt x="204055" y="493063"/>
                  <a:pt x="209026" y="493063"/>
                </a:cubicBezTo>
                <a:close/>
                <a:moveTo>
                  <a:pt x="142351" y="493063"/>
                </a:moveTo>
                <a:cubicBezTo>
                  <a:pt x="147322" y="493063"/>
                  <a:pt x="151351" y="497092"/>
                  <a:pt x="151351" y="502063"/>
                </a:cubicBezTo>
                <a:cubicBezTo>
                  <a:pt x="151351" y="507034"/>
                  <a:pt x="147322" y="511063"/>
                  <a:pt x="142351" y="511063"/>
                </a:cubicBezTo>
                <a:cubicBezTo>
                  <a:pt x="137380" y="511063"/>
                  <a:pt x="133351" y="507034"/>
                  <a:pt x="133351" y="502063"/>
                </a:cubicBezTo>
                <a:cubicBezTo>
                  <a:pt x="133351" y="497092"/>
                  <a:pt x="137380" y="493063"/>
                  <a:pt x="142351" y="493063"/>
                </a:cubicBezTo>
                <a:close/>
                <a:moveTo>
                  <a:pt x="75676" y="493063"/>
                </a:moveTo>
                <a:cubicBezTo>
                  <a:pt x="80647" y="493063"/>
                  <a:pt x="84676" y="497092"/>
                  <a:pt x="84676" y="502063"/>
                </a:cubicBezTo>
                <a:cubicBezTo>
                  <a:pt x="84676" y="507034"/>
                  <a:pt x="80647" y="511063"/>
                  <a:pt x="75676" y="511063"/>
                </a:cubicBezTo>
                <a:cubicBezTo>
                  <a:pt x="70705" y="511063"/>
                  <a:pt x="66676" y="507034"/>
                  <a:pt x="66676" y="502063"/>
                </a:cubicBezTo>
                <a:cubicBezTo>
                  <a:pt x="66676" y="497092"/>
                  <a:pt x="70705" y="493063"/>
                  <a:pt x="75676" y="493063"/>
                </a:cubicBezTo>
                <a:close/>
                <a:moveTo>
                  <a:pt x="9001" y="493063"/>
                </a:moveTo>
                <a:cubicBezTo>
                  <a:pt x="13972" y="493063"/>
                  <a:pt x="18001" y="497092"/>
                  <a:pt x="18001" y="502063"/>
                </a:cubicBezTo>
                <a:cubicBezTo>
                  <a:pt x="18001" y="507034"/>
                  <a:pt x="13972" y="511063"/>
                  <a:pt x="9001" y="511063"/>
                </a:cubicBezTo>
                <a:cubicBezTo>
                  <a:pt x="4030" y="511063"/>
                  <a:pt x="1" y="507034"/>
                  <a:pt x="1" y="502063"/>
                </a:cubicBezTo>
                <a:cubicBezTo>
                  <a:pt x="1" y="497092"/>
                  <a:pt x="4030" y="493063"/>
                  <a:pt x="9001" y="493063"/>
                </a:cubicBezTo>
                <a:close/>
                <a:moveTo>
                  <a:pt x="1009125" y="431430"/>
                </a:moveTo>
                <a:cubicBezTo>
                  <a:pt x="1014096" y="431430"/>
                  <a:pt x="1018125" y="435459"/>
                  <a:pt x="1018125" y="440430"/>
                </a:cubicBezTo>
                <a:cubicBezTo>
                  <a:pt x="1018125" y="445401"/>
                  <a:pt x="1014096" y="449430"/>
                  <a:pt x="1009125" y="449430"/>
                </a:cubicBezTo>
                <a:cubicBezTo>
                  <a:pt x="1004154" y="449430"/>
                  <a:pt x="1000125" y="445401"/>
                  <a:pt x="1000125" y="440430"/>
                </a:cubicBezTo>
                <a:cubicBezTo>
                  <a:pt x="1000125" y="435459"/>
                  <a:pt x="1004154" y="431430"/>
                  <a:pt x="1009125" y="431430"/>
                </a:cubicBezTo>
                <a:close/>
                <a:moveTo>
                  <a:pt x="942450" y="431430"/>
                </a:moveTo>
                <a:cubicBezTo>
                  <a:pt x="947421" y="431430"/>
                  <a:pt x="951450" y="435459"/>
                  <a:pt x="951450" y="440430"/>
                </a:cubicBezTo>
                <a:cubicBezTo>
                  <a:pt x="951450" y="445401"/>
                  <a:pt x="947421" y="449430"/>
                  <a:pt x="942450" y="449430"/>
                </a:cubicBezTo>
                <a:cubicBezTo>
                  <a:pt x="937479" y="449430"/>
                  <a:pt x="933450" y="445401"/>
                  <a:pt x="933450" y="440430"/>
                </a:cubicBezTo>
                <a:cubicBezTo>
                  <a:pt x="933450" y="435459"/>
                  <a:pt x="937479" y="431430"/>
                  <a:pt x="942450" y="431430"/>
                </a:cubicBezTo>
                <a:close/>
                <a:moveTo>
                  <a:pt x="875775" y="431430"/>
                </a:moveTo>
                <a:cubicBezTo>
                  <a:pt x="880746" y="431430"/>
                  <a:pt x="884775" y="435459"/>
                  <a:pt x="884775" y="440430"/>
                </a:cubicBezTo>
                <a:cubicBezTo>
                  <a:pt x="884775" y="445401"/>
                  <a:pt x="880746" y="449430"/>
                  <a:pt x="875775" y="449430"/>
                </a:cubicBezTo>
                <a:cubicBezTo>
                  <a:pt x="870804" y="449430"/>
                  <a:pt x="866775" y="445401"/>
                  <a:pt x="866775" y="440430"/>
                </a:cubicBezTo>
                <a:cubicBezTo>
                  <a:pt x="866775" y="435459"/>
                  <a:pt x="870804" y="431430"/>
                  <a:pt x="875775" y="431430"/>
                </a:cubicBezTo>
                <a:close/>
                <a:moveTo>
                  <a:pt x="809100" y="431430"/>
                </a:moveTo>
                <a:cubicBezTo>
                  <a:pt x="814071" y="431430"/>
                  <a:pt x="818100" y="435459"/>
                  <a:pt x="818100" y="440430"/>
                </a:cubicBezTo>
                <a:cubicBezTo>
                  <a:pt x="818100" y="445401"/>
                  <a:pt x="814071" y="449430"/>
                  <a:pt x="809100" y="449430"/>
                </a:cubicBezTo>
                <a:cubicBezTo>
                  <a:pt x="804129" y="449430"/>
                  <a:pt x="800100" y="445401"/>
                  <a:pt x="800100" y="440430"/>
                </a:cubicBezTo>
                <a:cubicBezTo>
                  <a:pt x="800100" y="435459"/>
                  <a:pt x="804129" y="431430"/>
                  <a:pt x="809100" y="431430"/>
                </a:cubicBezTo>
                <a:close/>
                <a:moveTo>
                  <a:pt x="742425" y="431430"/>
                </a:moveTo>
                <a:cubicBezTo>
                  <a:pt x="747396" y="431430"/>
                  <a:pt x="751425" y="435459"/>
                  <a:pt x="751425" y="440430"/>
                </a:cubicBezTo>
                <a:cubicBezTo>
                  <a:pt x="751425" y="445401"/>
                  <a:pt x="747396" y="449430"/>
                  <a:pt x="742425" y="449430"/>
                </a:cubicBezTo>
                <a:cubicBezTo>
                  <a:pt x="737454" y="449430"/>
                  <a:pt x="733425" y="445401"/>
                  <a:pt x="733425" y="440430"/>
                </a:cubicBezTo>
                <a:cubicBezTo>
                  <a:pt x="733425" y="435459"/>
                  <a:pt x="737454" y="431430"/>
                  <a:pt x="742425" y="431430"/>
                </a:cubicBezTo>
                <a:close/>
                <a:moveTo>
                  <a:pt x="675750" y="431430"/>
                </a:moveTo>
                <a:cubicBezTo>
                  <a:pt x="680721" y="431430"/>
                  <a:pt x="684750" y="435459"/>
                  <a:pt x="684750" y="440430"/>
                </a:cubicBezTo>
                <a:cubicBezTo>
                  <a:pt x="684750" y="445401"/>
                  <a:pt x="680721" y="449430"/>
                  <a:pt x="675750" y="449430"/>
                </a:cubicBezTo>
                <a:cubicBezTo>
                  <a:pt x="670779" y="449430"/>
                  <a:pt x="666750" y="445401"/>
                  <a:pt x="666750" y="440430"/>
                </a:cubicBezTo>
                <a:cubicBezTo>
                  <a:pt x="666750" y="435459"/>
                  <a:pt x="670779" y="431430"/>
                  <a:pt x="675750" y="431430"/>
                </a:cubicBezTo>
                <a:close/>
                <a:moveTo>
                  <a:pt x="609075" y="431430"/>
                </a:moveTo>
                <a:cubicBezTo>
                  <a:pt x="614046" y="431430"/>
                  <a:pt x="618075" y="435459"/>
                  <a:pt x="618075" y="440430"/>
                </a:cubicBezTo>
                <a:cubicBezTo>
                  <a:pt x="618075" y="445401"/>
                  <a:pt x="614046" y="449430"/>
                  <a:pt x="609075" y="449430"/>
                </a:cubicBezTo>
                <a:cubicBezTo>
                  <a:pt x="604104" y="449430"/>
                  <a:pt x="600075" y="445401"/>
                  <a:pt x="600075" y="440430"/>
                </a:cubicBezTo>
                <a:cubicBezTo>
                  <a:pt x="600075" y="435459"/>
                  <a:pt x="604104" y="431430"/>
                  <a:pt x="609075" y="431430"/>
                </a:cubicBezTo>
                <a:close/>
                <a:moveTo>
                  <a:pt x="542400" y="431430"/>
                </a:moveTo>
                <a:cubicBezTo>
                  <a:pt x="547371" y="431430"/>
                  <a:pt x="551400" y="435459"/>
                  <a:pt x="551400" y="440430"/>
                </a:cubicBezTo>
                <a:cubicBezTo>
                  <a:pt x="551400" y="445401"/>
                  <a:pt x="547371" y="449430"/>
                  <a:pt x="542400" y="449430"/>
                </a:cubicBezTo>
                <a:cubicBezTo>
                  <a:pt x="537429" y="449430"/>
                  <a:pt x="533400" y="445401"/>
                  <a:pt x="533400" y="440430"/>
                </a:cubicBezTo>
                <a:cubicBezTo>
                  <a:pt x="533400" y="435459"/>
                  <a:pt x="537429" y="431430"/>
                  <a:pt x="542400" y="431430"/>
                </a:cubicBezTo>
                <a:close/>
                <a:moveTo>
                  <a:pt x="475727" y="431430"/>
                </a:moveTo>
                <a:cubicBezTo>
                  <a:pt x="480698" y="431430"/>
                  <a:pt x="484727" y="435459"/>
                  <a:pt x="484727" y="440430"/>
                </a:cubicBezTo>
                <a:cubicBezTo>
                  <a:pt x="484727" y="445401"/>
                  <a:pt x="480698" y="449430"/>
                  <a:pt x="475727" y="449430"/>
                </a:cubicBezTo>
                <a:cubicBezTo>
                  <a:pt x="470756" y="449430"/>
                  <a:pt x="466727" y="445401"/>
                  <a:pt x="466727" y="440430"/>
                </a:cubicBezTo>
                <a:cubicBezTo>
                  <a:pt x="466727" y="435459"/>
                  <a:pt x="470756" y="431430"/>
                  <a:pt x="475727" y="431430"/>
                </a:cubicBezTo>
                <a:close/>
                <a:moveTo>
                  <a:pt x="409052" y="431430"/>
                </a:moveTo>
                <a:cubicBezTo>
                  <a:pt x="414023" y="431430"/>
                  <a:pt x="418052" y="435459"/>
                  <a:pt x="418052" y="440430"/>
                </a:cubicBezTo>
                <a:cubicBezTo>
                  <a:pt x="418052" y="445401"/>
                  <a:pt x="414023" y="449430"/>
                  <a:pt x="409052" y="449430"/>
                </a:cubicBezTo>
                <a:cubicBezTo>
                  <a:pt x="404081" y="449430"/>
                  <a:pt x="400052" y="445401"/>
                  <a:pt x="400052" y="440430"/>
                </a:cubicBezTo>
                <a:cubicBezTo>
                  <a:pt x="400052" y="435459"/>
                  <a:pt x="404081" y="431430"/>
                  <a:pt x="409052" y="431430"/>
                </a:cubicBezTo>
                <a:close/>
                <a:moveTo>
                  <a:pt x="342377" y="431430"/>
                </a:moveTo>
                <a:cubicBezTo>
                  <a:pt x="347347" y="431430"/>
                  <a:pt x="351377" y="435459"/>
                  <a:pt x="351377" y="440430"/>
                </a:cubicBezTo>
                <a:cubicBezTo>
                  <a:pt x="351377" y="445401"/>
                  <a:pt x="347347" y="449430"/>
                  <a:pt x="342377" y="449430"/>
                </a:cubicBezTo>
                <a:cubicBezTo>
                  <a:pt x="337405" y="449430"/>
                  <a:pt x="333376" y="445401"/>
                  <a:pt x="333376" y="440430"/>
                </a:cubicBezTo>
                <a:cubicBezTo>
                  <a:pt x="333376" y="435459"/>
                  <a:pt x="337405" y="431430"/>
                  <a:pt x="342377" y="431430"/>
                </a:cubicBezTo>
                <a:close/>
                <a:moveTo>
                  <a:pt x="275702" y="431430"/>
                </a:moveTo>
                <a:cubicBezTo>
                  <a:pt x="280673" y="431430"/>
                  <a:pt x="284701" y="435459"/>
                  <a:pt x="284701" y="440430"/>
                </a:cubicBezTo>
                <a:cubicBezTo>
                  <a:pt x="284701" y="445401"/>
                  <a:pt x="280673" y="449430"/>
                  <a:pt x="275702" y="449430"/>
                </a:cubicBezTo>
                <a:cubicBezTo>
                  <a:pt x="270731" y="449430"/>
                  <a:pt x="266702" y="445401"/>
                  <a:pt x="266702" y="440430"/>
                </a:cubicBezTo>
                <a:cubicBezTo>
                  <a:pt x="266702" y="435459"/>
                  <a:pt x="270731" y="431430"/>
                  <a:pt x="275702" y="431430"/>
                </a:cubicBezTo>
                <a:close/>
                <a:moveTo>
                  <a:pt x="209027" y="431430"/>
                </a:moveTo>
                <a:cubicBezTo>
                  <a:pt x="213998" y="431430"/>
                  <a:pt x="218027" y="435459"/>
                  <a:pt x="218027" y="440430"/>
                </a:cubicBezTo>
                <a:cubicBezTo>
                  <a:pt x="218027" y="445401"/>
                  <a:pt x="213998" y="449430"/>
                  <a:pt x="209027" y="449430"/>
                </a:cubicBezTo>
                <a:cubicBezTo>
                  <a:pt x="204056" y="449430"/>
                  <a:pt x="200027" y="445401"/>
                  <a:pt x="200027" y="440430"/>
                </a:cubicBezTo>
                <a:cubicBezTo>
                  <a:pt x="200027" y="435459"/>
                  <a:pt x="204056" y="431430"/>
                  <a:pt x="209027" y="431430"/>
                </a:cubicBezTo>
                <a:close/>
                <a:moveTo>
                  <a:pt x="142352" y="431430"/>
                </a:moveTo>
                <a:cubicBezTo>
                  <a:pt x="147323" y="431430"/>
                  <a:pt x="151352" y="435459"/>
                  <a:pt x="151352" y="440430"/>
                </a:cubicBezTo>
                <a:cubicBezTo>
                  <a:pt x="151352" y="445401"/>
                  <a:pt x="147323" y="449430"/>
                  <a:pt x="142352" y="449430"/>
                </a:cubicBezTo>
                <a:cubicBezTo>
                  <a:pt x="137381" y="449430"/>
                  <a:pt x="133352" y="445401"/>
                  <a:pt x="133352" y="440430"/>
                </a:cubicBezTo>
                <a:cubicBezTo>
                  <a:pt x="133352" y="435459"/>
                  <a:pt x="137381" y="431430"/>
                  <a:pt x="142352" y="431430"/>
                </a:cubicBezTo>
                <a:close/>
                <a:moveTo>
                  <a:pt x="75677" y="431430"/>
                </a:moveTo>
                <a:cubicBezTo>
                  <a:pt x="80648" y="431430"/>
                  <a:pt x="84676" y="435459"/>
                  <a:pt x="84676" y="440430"/>
                </a:cubicBezTo>
                <a:cubicBezTo>
                  <a:pt x="84676" y="445401"/>
                  <a:pt x="80648" y="449430"/>
                  <a:pt x="75677" y="449430"/>
                </a:cubicBezTo>
                <a:cubicBezTo>
                  <a:pt x="70706" y="449430"/>
                  <a:pt x="66677" y="445401"/>
                  <a:pt x="66677" y="440430"/>
                </a:cubicBezTo>
                <a:cubicBezTo>
                  <a:pt x="66677" y="435459"/>
                  <a:pt x="70706" y="431430"/>
                  <a:pt x="75677" y="431430"/>
                </a:cubicBezTo>
                <a:close/>
                <a:moveTo>
                  <a:pt x="9002" y="431430"/>
                </a:moveTo>
                <a:cubicBezTo>
                  <a:pt x="13973" y="431430"/>
                  <a:pt x="18002" y="435459"/>
                  <a:pt x="18002" y="440430"/>
                </a:cubicBezTo>
                <a:cubicBezTo>
                  <a:pt x="18002" y="445401"/>
                  <a:pt x="13973" y="449430"/>
                  <a:pt x="9002" y="449430"/>
                </a:cubicBezTo>
                <a:cubicBezTo>
                  <a:pt x="4031" y="449430"/>
                  <a:pt x="2" y="445401"/>
                  <a:pt x="2" y="440430"/>
                </a:cubicBezTo>
                <a:cubicBezTo>
                  <a:pt x="2" y="435459"/>
                  <a:pt x="4031" y="431430"/>
                  <a:pt x="9002" y="431430"/>
                </a:cubicBezTo>
                <a:close/>
                <a:moveTo>
                  <a:pt x="1009125" y="369797"/>
                </a:moveTo>
                <a:cubicBezTo>
                  <a:pt x="1014096" y="369797"/>
                  <a:pt x="1018125" y="373826"/>
                  <a:pt x="1018125" y="378797"/>
                </a:cubicBezTo>
                <a:cubicBezTo>
                  <a:pt x="1018125" y="383768"/>
                  <a:pt x="1014096" y="387797"/>
                  <a:pt x="1009125" y="387797"/>
                </a:cubicBezTo>
                <a:cubicBezTo>
                  <a:pt x="1004154" y="387797"/>
                  <a:pt x="1000125" y="383768"/>
                  <a:pt x="1000125" y="378797"/>
                </a:cubicBezTo>
                <a:cubicBezTo>
                  <a:pt x="1000125" y="373826"/>
                  <a:pt x="1004154" y="369797"/>
                  <a:pt x="1009125" y="369797"/>
                </a:cubicBezTo>
                <a:close/>
                <a:moveTo>
                  <a:pt x="942450" y="369797"/>
                </a:moveTo>
                <a:cubicBezTo>
                  <a:pt x="947421" y="369797"/>
                  <a:pt x="951450" y="373826"/>
                  <a:pt x="951450" y="378797"/>
                </a:cubicBezTo>
                <a:cubicBezTo>
                  <a:pt x="951450" y="383768"/>
                  <a:pt x="947421" y="387797"/>
                  <a:pt x="942450" y="387797"/>
                </a:cubicBezTo>
                <a:cubicBezTo>
                  <a:pt x="937479" y="387797"/>
                  <a:pt x="933450" y="383768"/>
                  <a:pt x="933450" y="378797"/>
                </a:cubicBezTo>
                <a:cubicBezTo>
                  <a:pt x="933450" y="373826"/>
                  <a:pt x="937479" y="369797"/>
                  <a:pt x="942450" y="369797"/>
                </a:cubicBezTo>
                <a:close/>
                <a:moveTo>
                  <a:pt x="875775" y="369797"/>
                </a:moveTo>
                <a:cubicBezTo>
                  <a:pt x="880746" y="369797"/>
                  <a:pt x="884775" y="373826"/>
                  <a:pt x="884775" y="378797"/>
                </a:cubicBezTo>
                <a:cubicBezTo>
                  <a:pt x="884775" y="383768"/>
                  <a:pt x="880746" y="387797"/>
                  <a:pt x="875775" y="387797"/>
                </a:cubicBezTo>
                <a:cubicBezTo>
                  <a:pt x="870804" y="387797"/>
                  <a:pt x="866775" y="383768"/>
                  <a:pt x="866775" y="378797"/>
                </a:cubicBezTo>
                <a:cubicBezTo>
                  <a:pt x="866775" y="373826"/>
                  <a:pt x="870804" y="369797"/>
                  <a:pt x="875775" y="369797"/>
                </a:cubicBezTo>
                <a:close/>
                <a:moveTo>
                  <a:pt x="809100" y="369797"/>
                </a:moveTo>
                <a:cubicBezTo>
                  <a:pt x="814071" y="369797"/>
                  <a:pt x="818100" y="373826"/>
                  <a:pt x="818100" y="378797"/>
                </a:cubicBezTo>
                <a:cubicBezTo>
                  <a:pt x="818100" y="383768"/>
                  <a:pt x="814071" y="387797"/>
                  <a:pt x="809100" y="387797"/>
                </a:cubicBezTo>
                <a:cubicBezTo>
                  <a:pt x="804129" y="387797"/>
                  <a:pt x="800100" y="383768"/>
                  <a:pt x="800100" y="378797"/>
                </a:cubicBezTo>
                <a:cubicBezTo>
                  <a:pt x="800100" y="373826"/>
                  <a:pt x="804129" y="369797"/>
                  <a:pt x="809100" y="369797"/>
                </a:cubicBezTo>
                <a:close/>
                <a:moveTo>
                  <a:pt x="742425" y="369797"/>
                </a:moveTo>
                <a:cubicBezTo>
                  <a:pt x="747396" y="369797"/>
                  <a:pt x="751425" y="373826"/>
                  <a:pt x="751425" y="378797"/>
                </a:cubicBezTo>
                <a:cubicBezTo>
                  <a:pt x="751425" y="383768"/>
                  <a:pt x="747396" y="387797"/>
                  <a:pt x="742425" y="387797"/>
                </a:cubicBezTo>
                <a:cubicBezTo>
                  <a:pt x="737454" y="387797"/>
                  <a:pt x="733425" y="383768"/>
                  <a:pt x="733425" y="378797"/>
                </a:cubicBezTo>
                <a:cubicBezTo>
                  <a:pt x="733425" y="373826"/>
                  <a:pt x="737454" y="369797"/>
                  <a:pt x="742425" y="369797"/>
                </a:cubicBezTo>
                <a:close/>
                <a:moveTo>
                  <a:pt x="675750" y="369797"/>
                </a:moveTo>
                <a:cubicBezTo>
                  <a:pt x="680721" y="369797"/>
                  <a:pt x="684750" y="373826"/>
                  <a:pt x="684750" y="378797"/>
                </a:cubicBezTo>
                <a:cubicBezTo>
                  <a:pt x="684750" y="383768"/>
                  <a:pt x="680721" y="387797"/>
                  <a:pt x="675750" y="387797"/>
                </a:cubicBezTo>
                <a:cubicBezTo>
                  <a:pt x="670779" y="387797"/>
                  <a:pt x="666750" y="383768"/>
                  <a:pt x="666750" y="378797"/>
                </a:cubicBezTo>
                <a:cubicBezTo>
                  <a:pt x="666750" y="373826"/>
                  <a:pt x="670779" y="369797"/>
                  <a:pt x="675750" y="369797"/>
                </a:cubicBezTo>
                <a:close/>
                <a:moveTo>
                  <a:pt x="609075" y="369797"/>
                </a:moveTo>
                <a:cubicBezTo>
                  <a:pt x="614046" y="369797"/>
                  <a:pt x="618075" y="373826"/>
                  <a:pt x="618075" y="378797"/>
                </a:cubicBezTo>
                <a:cubicBezTo>
                  <a:pt x="618075" y="383768"/>
                  <a:pt x="614046" y="387797"/>
                  <a:pt x="609075" y="387797"/>
                </a:cubicBezTo>
                <a:cubicBezTo>
                  <a:pt x="604104" y="387797"/>
                  <a:pt x="600075" y="383768"/>
                  <a:pt x="600075" y="378797"/>
                </a:cubicBezTo>
                <a:cubicBezTo>
                  <a:pt x="600075" y="373826"/>
                  <a:pt x="604104" y="369797"/>
                  <a:pt x="609075" y="369797"/>
                </a:cubicBezTo>
                <a:close/>
                <a:moveTo>
                  <a:pt x="542400" y="369797"/>
                </a:moveTo>
                <a:cubicBezTo>
                  <a:pt x="547371" y="369797"/>
                  <a:pt x="551400" y="373826"/>
                  <a:pt x="551400" y="378797"/>
                </a:cubicBezTo>
                <a:cubicBezTo>
                  <a:pt x="551400" y="383768"/>
                  <a:pt x="547371" y="387797"/>
                  <a:pt x="542400" y="387797"/>
                </a:cubicBezTo>
                <a:cubicBezTo>
                  <a:pt x="537429" y="387797"/>
                  <a:pt x="533400" y="383768"/>
                  <a:pt x="533400" y="378797"/>
                </a:cubicBezTo>
                <a:cubicBezTo>
                  <a:pt x="533400" y="373826"/>
                  <a:pt x="537429" y="369797"/>
                  <a:pt x="542400" y="369797"/>
                </a:cubicBezTo>
                <a:close/>
                <a:moveTo>
                  <a:pt x="475727" y="369797"/>
                </a:moveTo>
                <a:cubicBezTo>
                  <a:pt x="480698" y="369797"/>
                  <a:pt x="484727" y="373826"/>
                  <a:pt x="484727" y="378797"/>
                </a:cubicBezTo>
                <a:cubicBezTo>
                  <a:pt x="484727" y="383768"/>
                  <a:pt x="480698" y="387797"/>
                  <a:pt x="475727" y="387797"/>
                </a:cubicBezTo>
                <a:cubicBezTo>
                  <a:pt x="470756" y="387797"/>
                  <a:pt x="466727" y="383768"/>
                  <a:pt x="466727" y="378797"/>
                </a:cubicBezTo>
                <a:cubicBezTo>
                  <a:pt x="466727" y="373826"/>
                  <a:pt x="470756" y="369797"/>
                  <a:pt x="475727" y="369797"/>
                </a:cubicBezTo>
                <a:close/>
                <a:moveTo>
                  <a:pt x="409052" y="369797"/>
                </a:moveTo>
                <a:cubicBezTo>
                  <a:pt x="414023" y="369797"/>
                  <a:pt x="418052" y="373826"/>
                  <a:pt x="418052" y="378797"/>
                </a:cubicBezTo>
                <a:cubicBezTo>
                  <a:pt x="418052" y="383768"/>
                  <a:pt x="414023" y="387797"/>
                  <a:pt x="409052" y="387797"/>
                </a:cubicBezTo>
                <a:cubicBezTo>
                  <a:pt x="404081" y="387797"/>
                  <a:pt x="400052" y="383768"/>
                  <a:pt x="400052" y="378797"/>
                </a:cubicBezTo>
                <a:cubicBezTo>
                  <a:pt x="400052" y="373826"/>
                  <a:pt x="404081" y="369797"/>
                  <a:pt x="409052" y="369797"/>
                </a:cubicBezTo>
                <a:close/>
                <a:moveTo>
                  <a:pt x="342377" y="369797"/>
                </a:moveTo>
                <a:cubicBezTo>
                  <a:pt x="347348" y="369797"/>
                  <a:pt x="351377" y="373826"/>
                  <a:pt x="351377" y="378797"/>
                </a:cubicBezTo>
                <a:cubicBezTo>
                  <a:pt x="351377" y="383768"/>
                  <a:pt x="347348" y="387797"/>
                  <a:pt x="342377" y="387797"/>
                </a:cubicBezTo>
                <a:cubicBezTo>
                  <a:pt x="337406" y="387797"/>
                  <a:pt x="333377" y="383768"/>
                  <a:pt x="333377" y="378797"/>
                </a:cubicBezTo>
                <a:cubicBezTo>
                  <a:pt x="333377" y="373826"/>
                  <a:pt x="337406" y="369797"/>
                  <a:pt x="342377" y="369797"/>
                </a:cubicBezTo>
                <a:close/>
                <a:moveTo>
                  <a:pt x="275702" y="369797"/>
                </a:moveTo>
                <a:cubicBezTo>
                  <a:pt x="280673" y="369797"/>
                  <a:pt x="284702" y="373826"/>
                  <a:pt x="284702" y="378797"/>
                </a:cubicBezTo>
                <a:cubicBezTo>
                  <a:pt x="284702" y="383768"/>
                  <a:pt x="280673" y="387797"/>
                  <a:pt x="275702" y="387797"/>
                </a:cubicBezTo>
                <a:cubicBezTo>
                  <a:pt x="270731" y="387797"/>
                  <a:pt x="266702" y="383768"/>
                  <a:pt x="266702" y="378797"/>
                </a:cubicBezTo>
                <a:cubicBezTo>
                  <a:pt x="266702" y="373826"/>
                  <a:pt x="270731" y="369797"/>
                  <a:pt x="275702" y="369797"/>
                </a:cubicBezTo>
                <a:close/>
                <a:moveTo>
                  <a:pt x="209027" y="369797"/>
                </a:moveTo>
                <a:cubicBezTo>
                  <a:pt x="213998" y="369797"/>
                  <a:pt x="218027" y="373826"/>
                  <a:pt x="218027" y="378797"/>
                </a:cubicBezTo>
                <a:cubicBezTo>
                  <a:pt x="218027" y="383768"/>
                  <a:pt x="213998" y="387797"/>
                  <a:pt x="209027" y="387797"/>
                </a:cubicBezTo>
                <a:cubicBezTo>
                  <a:pt x="204056" y="387797"/>
                  <a:pt x="200027" y="383768"/>
                  <a:pt x="200027" y="378797"/>
                </a:cubicBezTo>
                <a:cubicBezTo>
                  <a:pt x="200027" y="373826"/>
                  <a:pt x="204056" y="369797"/>
                  <a:pt x="209027" y="369797"/>
                </a:cubicBezTo>
                <a:close/>
                <a:moveTo>
                  <a:pt x="142352" y="369797"/>
                </a:moveTo>
                <a:cubicBezTo>
                  <a:pt x="147323" y="369797"/>
                  <a:pt x="151352" y="373826"/>
                  <a:pt x="151352" y="378797"/>
                </a:cubicBezTo>
                <a:cubicBezTo>
                  <a:pt x="151352" y="383768"/>
                  <a:pt x="147323" y="387797"/>
                  <a:pt x="142352" y="387797"/>
                </a:cubicBezTo>
                <a:cubicBezTo>
                  <a:pt x="137381" y="387797"/>
                  <a:pt x="133352" y="383768"/>
                  <a:pt x="133352" y="378797"/>
                </a:cubicBezTo>
                <a:cubicBezTo>
                  <a:pt x="133352" y="373826"/>
                  <a:pt x="137381" y="369797"/>
                  <a:pt x="142352" y="369797"/>
                </a:cubicBezTo>
                <a:close/>
                <a:moveTo>
                  <a:pt x="75677" y="369797"/>
                </a:moveTo>
                <a:cubicBezTo>
                  <a:pt x="80648" y="369797"/>
                  <a:pt x="84677" y="373826"/>
                  <a:pt x="84677" y="378797"/>
                </a:cubicBezTo>
                <a:cubicBezTo>
                  <a:pt x="84677" y="383768"/>
                  <a:pt x="80648" y="387797"/>
                  <a:pt x="75677" y="387797"/>
                </a:cubicBezTo>
                <a:cubicBezTo>
                  <a:pt x="70706" y="387797"/>
                  <a:pt x="66677" y="383768"/>
                  <a:pt x="66677" y="378797"/>
                </a:cubicBezTo>
                <a:cubicBezTo>
                  <a:pt x="66677" y="373826"/>
                  <a:pt x="70706" y="369797"/>
                  <a:pt x="75677" y="369797"/>
                </a:cubicBezTo>
                <a:close/>
                <a:moveTo>
                  <a:pt x="9002" y="369797"/>
                </a:moveTo>
                <a:cubicBezTo>
                  <a:pt x="13973" y="369797"/>
                  <a:pt x="18002" y="373826"/>
                  <a:pt x="18002" y="378797"/>
                </a:cubicBezTo>
                <a:cubicBezTo>
                  <a:pt x="18002" y="383768"/>
                  <a:pt x="13973" y="387797"/>
                  <a:pt x="9002" y="387797"/>
                </a:cubicBezTo>
                <a:cubicBezTo>
                  <a:pt x="4031" y="387797"/>
                  <a:pt x="2" y="383768"/>
                  <a:pt x="2" y="378797"/>
                </a:cubicBezTo>
                <a:cubicBezTo>
                  <a:pt x="2" y="373826"/>
                  <a:pt x="4031" y="369797"/>
                  <a:pt x="9002" y="369797"/>
                </a:cubicBezTo>
                <a:close/>
                <a:moveTo>
                  <a:pt x="1009125" y="308164"/>
                </a:moveTo>
                <a:cubicBezTo>
                  <a:pt x="1014096" y="308164"/>
                  <a:pt x="1018125" y="312193"/>
                  <a:pt x="1018125" y="317164"/>
                </a:cubicBezTo>
                <a:cubicBezTo>
                  <a:pt x="1018125" y="322135"/>
                  <a:pt x="1014096" y="326164"/>
                  <a:pt x="1009125" y="326164"/>
                </a:cubicBezTo>
                <a:cubicBezTo>
                  <a:pt x="1004154" y="326164"/>
                  <a:pt x="1000125" y="322135"/>
                  <a:pt x="1000125" y="317164"/>
                </a:cubicBezTo>
                <a:cubicBezTo>
                  <a:pt x="1000125" y="312193"/>
                  <a:pt x="1004154" y="308164"/>
                  <a:pt x="1009125" y="308164"/>
                </a:cubicBezTo>
                <a:close/>
                <a:moveTo>
                  <a:pt x="942450" y="308164"/>
                </a:moveTo>
                <a:cubicBezTo>
                  <a:pt x="947421" y="308164"/>
                  <a:pt x="951450" y="312193"/>
                  <a:pt x="951450" y="317164"/>
                </a:cubicBezTo>
                <a:cubicBezTo>
                  <a:pt x="951450" y="322135"/>
                  <a:pt x="947421" y="326164"/>
                  <a:pt x="942450" y="326164"/>
                </a:cubicBezTo>
                <a:cubicBezTo>
                  <a:pt x="937479" y="326164"/>
                  <a:pt x="933450" y="322135"/>
                  <a:pt x="933450" y="317164"/>
                </a:cubicBezTo>
                <a:cubicBezTo>
                  <a:pt x="933450" y="312193"/>
                  <a:pt x="937479" y="308164"/>
                  <a:pt x="942450" y="308164"/>
                </a:cubicBezTo>
                <a:close/>
                <a:moveTo>
                  <a:pt x="875775" y="308164"/>
                </a:moveTo>
                <a:cubicBezTo>
                  <a:pt x="880746" y="308164"/>
                  <a:pt x="884775" y="312193"/>
                  <a:pt x="884775" y="317164"/>
                </a:cubicBezTo>
                <a:cubicBezTo>
                  <a:pt x="884775" y="322135"/>
                  <a:pt x="880746" y="326164"/>
                  <a:pt x="875775" y="326164"/>
                </a:cubicBezTo>
                <a:cubicBezTo>
                  <a:pt x="870804" y="326164"/>
                  <a:pt x="866775" y="322135"/>
                  <a:pt x="866775" y="317164"/>
                </a:cubicBezTo>
                <a:cubicBezTo>
                  <a:pt x="866775" y="312193"/>
                  <a:pt x="870804" y="308164"/>
                  <a:pt x="875775" y="308164"/>
                </a:cubicBezTo>
                <a:close/>
                <a:moveTo>
                  <a:pt x="809100" y="308164"/>
                </a:moveTo>
                <a:cubicBezTo>
                  <a:pt x="814071" y="308164"/>
                  <a:pt x="818100" y="312193"/>
                  <a:pt x="818100" y="317164"/>
                </a:cubicBezTo>
                <a:cubicBezTo>
                  <a:pt x="818100" y="322135"/>
                  <a:pt x="814071" y="326164"/>
                  <a:pt x="809100" y="326164"/>
                </a:cubicBezTo>
                <a:cubicBezTo>
                  <a:pt x="804129" y="326164"/>
                  <a:pt x="800100" y="322135"/>
                  <a:pt x="800100" y="317164"/>
                </a:cubicBezTo>
                <a:cubicBezTo>
                  <a:pt x="800100" y="312193"/>
                  <a:pt x="804129" y="308164"/>
                  <a:pt x="809100" y="308164"/>
                </a:cubicBezTo>
                <a:close/>
                <a:moveTo>
                  <a:pt x="742425" y="308164"/>
                </a:moveTo>
                <a:cubicBezTo>
                  <a:pt x="747396" y="308164"/>
                  <a:pt x="751425" y="312193"/>
                  <a:pt x="751425" y="317164"/>
                </a:cubicBezTo>
                <a:cubicBezTo>
                  <a:pt x="751425" y="322135"/>
                  <a:pt x="747396" y="326164"/>
                  <a:pt x="742425" y="326164"/>
                </a:cubicBezTo>
                <a:cubicBezTo>
                  <a:pt x="737454" y="326164"/>
                  <a:pt x="733425" y="322135"/>
                  <a:pt x="733425" y="317164"/>
                </a:cubicBezTo>
                <a:cubicBezTo>
                  <a:pt x="733425" y="312193"/>
                  <a:pt x="737454" y="308164"/>
                  <a:pt x="742425" y="308164"/>
                </a:cubicBezTo>
                <a:close/>
                <a:moveTo>
                  <a:pt x="675750" y="308164"/>
                </a:moveTo>
                <a:cubicBezTo>
                  <a:pt x="680721" y="308164"/>
                  <a:pt x="684750" y="312193"/>
                  <a:pt x="684750" y="317164"/>
                </a:cubicBezTo>
                <a:cubicBezTo>
                  <a:pt x="684750" y="322135"/>
                  <a:pt x="680721" y="326164"/>
                  <a:pt x="675750" y="326164"/>
                </a:cubicBezTo>
                <a:cubicBezTo>
                  <a:pt x="670779" y="326164"/>
                  <a:pt x="666750" y="322135"/>
                  <a:pt x="666750" y="317164"/>
                </a:cubicBezTo>
                <a:cubicBezTo>
                  <a:pt x="666750" y="312193"/>
                  <a:pt x="670779" y="308164"/>
                  <a:pt x="675750" y="308164"/>
                </a:cubicBezTo>
                <a:close/>
                <a:moveTo>
                  <a:pt x="609075" y="308164"/>
                </a:moveTo>
                <a:cubicBezTo>
                  <a:pt x="614046" y="308164"/>
                  <a:pt x="618075" y="312193"/>
                  <a:pt x="618075" y="317164"/>
                </a:cubicBezTo>
                <a:cubicBezTo>
                  <a:pt x="618075" y="322135"/>
                  <a:pt x="614046" y="326164"/>
                  <a:pt x="609075" y="326164"/>
                </a:cubicBezTo>
                <a:cubicBezTo>
                  <a:pt x="604104" y="326164"/>
                  <a:pt x="600075" y="322135"/>
                  <a:pt x="600075" y="317164"/>
                </a:cubicBezTo>
                <a:cubicBezTo>
                  <a:pt x="600075" y="312193"/>
                  <a:pt x="604104" y="308164"/>
                  <a:pt x="609075" y="308164"/>
                </a:cubicBezTo>
                <a:close/>
                <a:moveTo>
                  <a:pt x="542400" y="308164"/>
                </a:moveTo>
                <a:cubicBezTo>
                  <a:pt x="547371" y="308164"/>
                  <a:pt x="551400" y="312193"/>
                  <a:pt x="551400" y="317164"/>
                </a:cubicBezTo>
                <a:cubicBezTo>
                  <a:pt x="551400" y="322135"/>
                  <a:pt x="547371" y="326164"/>
                  <a:pt x="542400" y="326164"/>
                </a:cubicBezTo>
                <a:cubicBezTo>
                  <a:pt x="537429" y="326164"/>
                  <a:pt x="533400" y="322135"/>
                  <a:pt x="533400" y="317164"/>
                </a:cubicBezTo>
                <a:cubicBezTo>
                  <a:pt x="533400" y="312193"/>
                  <a:pt x="537429" y="308164"/>
                  <a:pt x="542400" y="308164"/>
                </a:cubicBezTo>
                <a:close/>
                <a:moveTo>
                  <a:pt x="475727" y="308164"/>
                </a:moveTo>
                <a:cubicBezTo>
                  <a:pt x="480698" y="308164"/>
                  <a:pt x="484727" y="312193"/>
                  <a:pt x="484727" y="317164"/>
                </a:cubicBezTo>
                <a:cubicBezTo>
                  <a:pt x="484727" y="322135"/>
                  <a:pt x="480698" y="326164"/>
                  <a:pt x="475727" y="326164"/>
                </a:cubicBezTo>
                <a:cubicBezTo>
                  <a:pt x="470756" y="326164"/>
                  <a:pt x="466727" y="322135"/>
                  <a:pt x="466727" y="317164"/>
                </a:cubicBezTo>
                <a:cubicBezTo>
                  <a:pt x="466727" y="312193"/>
                  <a:pt x="470756" y="308164"/>
                  <a:pt x="475727" y="308164"/>
                </a:cubicBezTo>
                <a:close/>
                <a:moveTo>
                  <a:pt x="409052" y="308164"/>
                </a:moveTo>
                <a:cubicBezTo>
                  <a:pt x="414023" y="308164"/>
                  <a:pt x="418052" y="312193"/>
                  <a:pt x="418052" y="317164"/>
                </a:cubicBezTo>
                <a:cubicBezTo>
                  <a:pt x="418052" y="322135"/>
                  <a:pt x="414023" y="326164"/>
                  <a:pt x="409052" y="326164"/>
                </a:cubicBezTo>
                <a:cubicBezTo>
                  <a:pt x="404081" y="326164"/>
                  <a:pt x="400052" y="322135"/>
                  <a:pt x="400052" y="317164"/>
                </a:cubicBezTo>
                <a:cubicBezTo>
                  <a:pt x="400052" y="312193"/>
                  <a:pt x="404081" y="308164"/>
                  <a:pt x="409052" y="308164"/>
                </a:cubicBezTo>
                <a:close/>
                <a:moveTo>
                  <a:pt x="342377" y="308164"/>
                </a:moveTo>
                <a:cubicBezTo>
                  <a:pt x="347348" y="308164"/>
                  <a:pt x="351377" y="312193"/>
                  <a:pt x="351377" y="317164"/>
                </a:cubicBezTo>
                <a:cubicBezTo>
                  <a:pt x="351377" y="322135"/>
                  <a:pt x="347348" y="326164"/>
                  <a:pt x="342377" y="326164"/>
                </a:cubicBezTo>
                <a:cubicBezTo>
                  <a:pt x="337406" y="326164"/>
                  <a:pt x="333377" y="322135"/>
                  <a:pt x="333377" y="317164"/>
                </a:cubicBezTo>
                <a:cubicBezTo>
                  <a:pt x="333377" y="312193"/>
                  <a:pt x="337406" y="308164"/>
                  <a:pt x="342377" y="308164"/>
                </a:cubicBezTo>
                <a:close/>
                <a:moveTo>
                  <a:pt x="275702" y="308164"/>
                </a:moveTo>
                <a:cubicBezTo>
                  <a:pt x="280673" y="308164"/>
                  <a:pt x="284702" y="312193"/>
                  <a:pt x="284702" y="317164"/>
                </a:cubicBezTo>
                <a:cubicBezTo>
                  <a:pt x="284702" y="322135"/>
                  <a:pt x="280673" y="326164"/>
                  <a:pt x="275702" y="326164"/>
                </a:cubicBezTo>
                <a:cubicBezTo>
                  <a:pt x="270731" y="326164"/>
                  <a:pt x="266702" y="322135"/>
                  <a:pt x="266702" y="317164"/>
                </a:cubicBezTo>
                <a:cubicBezTo>
                  <a:pt x="266702" y="312193"/>
                  <a:pt x="270731" y="308164"/>
                  <a:pt x="275702" y="308164"/>
                </a:cubicBezTo>
                <a:close/>
                <a:moveTo>
                  <a:pt x="209027" y="308164"/>
                </a:moveTo>
                <a:cubicBezTo>
                  <a:pt x="213998" y="308164"/>
                  <a:pt x="218027" y="312193"/>
                  <a:pt x="218027" y="317164"/>
                </a:cubicBezTo>
                <a:cubicBezTo>
                  <a:pt x="218027" y="322135"/>
                  <a:pt x="213998" y="326164"/>
                  <a:pt x="209027" y="326164"/>
                </a:cubicBezTo>
                <a:cubicBezTo>
                  <a:pt x="204056" y="326164"/>
                  <a:pt x="200027" y="322135"/>
                  <a:pt x="200027" y="317164"/>
                </a:cubicBezTo>
                <a:cubicBezTo>
                  <a:pt x="200027" y="312193"/>
                  <a:pt x="204056" y="308164"/>
                  <a:pt x="209027" y="308164"/>
                </a:cubicBezTo>
                <a:close/>
                <a:moveTo>
                  <a:pt x="142352" y="308164"/>
                </a:moveTo>
                <a:cubicBezTo>
                  <a:pt x="147323" y="308164"/>
                  <a:pt x="151352" y="312193"/>
                  <a:pt x="151352" y="317164"/>
                </a:cubicBezTo>
                <a:cubicBezTo>
                  <a:pt x="151352" y="322135"/>
                  <a:pt x="147323" y="326164"/>
                  <a:pt x="142352" y="326164"/>
                </a:cubicBezTo>
                <a:cubicBezTo>
                  <a:pt x="137381" y="326164"/>
                  <a:pt x="133352" y="322135"/>
                  <a:pt x="133352" y="317164"/>
                </a:cubicBezTo>
                <a:cubicBezTo>
                  <a:pt x="133352" y="312193"/>
                  <a:pt x="137381" y="308164"/>
                  <a:pt x="142352" y="308164"/>
                </a:cubicBezTo>
                <a:close/>
                <a:moveTo>
                  <a:pt x="75677" y="308164"/>
                </a:moveTo>
                <a:cubicBezTo>
                  <a:pt x="80648" y="308164"/>
                  <a:pt x="84677" y="312193"/>
                  <a:pt x="84677" y="317164"/>
                </a:cubicBezTo>
                <a:cubicBezTo>
                  <a:pt x="84677" y="322135"/>
                  <a:pt x="80648" y="326164"/>
                  <a:pt x="75677" y="326164"/>
                </a:cubicBezTo>
                <a:cubicBezTo>
                  <a:pt x="70706" y="326164"/>
                  <a:pt x="66677" y="322135"/>
                  <a:pt x="66677" y="317164"/>
                </a:cubicBezTo>
                <a:cubicBezTo>
                  <a:pt x="66677" y="312193"/>
                  <a:pt x="70706" y="308164"/>
                  <a:pt x="75677" y="308164"/>
                </a:cubicBezTo>
                <a:close/>
                <a:moveTo>
                  <a:pt x="9002" y="308164"/>
                </a:moveTo>
                <a:cubicBezTo>
                  <a:pt x="13973" y="308164"/>
                  <a:pt x="18002" y="312193"/>
                  <a:pt x="18002" y="317164"/>
                </a:cubicBezTo>
                <a:cubicBezTo>
                  <a:pt x="18002" y="322135"/>
                  <a:pt x="13973" y="326164"/>
                  <a:pt x="9002" y="326164"/>
                </a:cubicBezTo>
                <a:cubicBezTo>
                  <a:pt x="4031" y="326164"/>
                  <a:pt x="2" y="322135"/>
                  <a:pt x="2" y="317164"/>
                </a:cubicBezTo>
                <a:cubicBezTo>
                  <a:pt x="2" y="312193"/>
                  <a:pt x="4031" y="308164"/>
                  <a:pt x="9002" y="308164"/>
                </a:cubicBezTo>
                <a:close/>
                <a:moveTo>
                  <a:pt x="1009125" y="246531"/>
                </a:moveTo>
                <a:cubicBezTo>
                  <a:pt x="1014096" y="246531"/>
                  <a:pt x="1018125" y="250560"/>
                  <a:pt x="1018125" y="255531"/>
                </a:cubicBezTo>
                <a:cubicBezTo>
                  <a:pt x="1018125" y="260502"/>
                  <a:pt x="1014096" y="264531"/>
                  <a:pt x="1009125" y="264531"/>
                </a:cubicBezTo>
                <a:cubicBezTo>
                  <a:pt x="1004154" y="264531"/>
                  <a:pt x="1000125" y="260502"/>
                  <a:pt x="1000125" y="255531"/>
                </a:cubicBezTo>
                <a:cubicBezTo>
                  <a:pt x="1000125" y="250560"/>
                  <a:pt x="1004154" y="246531"/>
                  <a:pt x="1009125" y="246531"/>
                </a:cubicBezTo>
                <a:close/>
                <a:moveTo>
                  <a:pt x="942450" y="246531"/>
                </a:moveTo>
                <a:cubicBezTo>
                  <a:pt x="947421" y="246531"/>
                  <a:pt x="951450" y="250560"/>
                  <a:pt x="951450" y="255531"/>
                </a:cubicBezTo>
                <a:cubicBezTo>
                  <a:pt x="951450" y="260502"/>
                  <a:pt x="947421" y="264531"/>
                  <a:pt x="942450" y="264531"/>
                </a:cubicBezTo>
                <a:cubicBezTo>
                  <a:pt x="937479" y="264531"/>
                  <a:pt x="933450" y="260502"/>
                  <a:pt x="933450" y="255531"/>
                </a:cubicBezTo>
                <a:cubicBezTo>
                  <a:pt x="933450" y="250560"/>
                  <a:pt x="937479" y="246531"/>
                  <a:pt x="942450" y="246531"/>
                </a:cubicBezTo>
                <a:close/>
                <a:moveTo>
                  <a:pt x="875775" y="246531"/>
                </a:moveTo>
                <a:cubicBezTo>
                  <a:pt x="880746" y="246531"/>
                  <a:pt x="884775" y="250560"/>
                  <a:pt x="884775" y="255531"/>
                </a:cubicBezTo>
                <a:cubicBezTo>
                  <a:pt x="884775" y="260502"/>
                  <a:pt x="880746" y="264531"/>
                  <a:pt x="875775" y="264531"/>
                </a:cubicBezTo>
                <a:cubicBezTo>
                  <a:pt x="870804" y="264531"/>
                  <a:pt x="866775" y="260502"/>
                  <a:pt x="866775" y="255531"/>
                </a:cubicBezTo>
                <a:cubicBezTo>
                  <a:pt x="866775" y="250560"/>
                  <a:pt x="870804" y="246531"/>
                  <a:pt x="875775" y="246531"/>
                </a:cubicBezTo>
                <a:close/>
                <a:moveTo>
                  <a:pt x="809100" y="246531"/>
                </a:moveTo>
                <a:cubicBezTo>
                  <a:pt x="814071" y="246531"/>
                  <a:pt x="818100" y="250560"/>
                  <a:pt x="818100" y="255531"/>
                </a:cubicBezTo>
                <a:cubicBezTo>
                  <a:pt x="818100" y="260502"/>
                  <a:pt x="814071" y="264531"/>
                  <a:pt x="809100" y="264531"/>
                </a:cubicBezTo>
                <a:cubicBezTo>
                  <a:pt x="804129" y="264531"/>
                  <a:pt x="800100" y="260502"/>
                  <a:pt x="800100" y="255531"/>
                </a:cubicBezTo>
                <a:cubicBezTo>
                  <a:pt x="800100" y="250560"/>
                  <a:pt x="804129" y="246531"/>
                  <a:pt x="809100" y="246531"/>
                </a:cubicBezTo>
                <a:close/>
                <a:moveTo>
                  <a:pt x="742425" y="246531"/>
                </a:moveTo>
                <a:cubicBezTo>
                  <a:pt x="747396" y="246531"/>
                  <a:pt x="751425" y="250560"/>
                  <a:pt x="751425" y="255531"/>
                </a:cubicBezTo>
                <a:cubicBezTo>
                  <a:pt x="751425" y="260502"/>
                  <a:pt x="747396" y="264531"/>
                  <a:pt x="742425" y="264531"/>
                </a:cubicBezTo>
                <a:cubicBezTo>
                  <a:pt x="737454" y="264531"/>
                  <a:pt x="733425" y="260502"/>
                  <a:pt x="733425" y="255531"/>
                </a:cubicBezTo>
                <a:cubicBezTo>
                  <a:pt x="733425" y="250560"/>
                  <a:pt x="737454" y="246531"/>
                  <a:pt x="742425" y="246531"/>
                </a:cubicBezTo>
                <a:close/>
                <a:moveTo>
                  <a:pt x="675750" y="246531"/>
                </a:moveTo>
                <a:cubicBezTo>
                  <a:pt x="680721" y="246531"/>
                  <a:pt x="684750" y="250560"/>
                  <a:pt x="684750" y="255531"/>
                </a:cubicBezTo>
                <a:cubicBezTo>
                  <a:pt x="684750" y="260502"/>
                  <a:pt x="680721" y="264531"/>
                  <a:pt x="675750" y="264531"/>
                </a:cubicBezTo>
                <a:cubicBezTo>
                  <a:pt x="670779" y="264531"/>
                  <a:pt x="666750" y="260502"/>
                  <a:pt x="666750" y="255531"/>
                </a:cubicBezTo>
                <a:cubicBezTo>
                  <a:pt x="666750" y="250560"/>
                  <a:pt x="670779" y="246531"/>
                  <a:pt x="675750" y="246531"/>
                </a:cubicBezTo>
                <a:close/>
                <a:moveTo>
                  <a:pt x="609075" y="246531"/>
                </a:moveTo>
                <a:cubicBezTo>
                  <a:pt x="614046" y="246531"/>
                  <a:pt x="618075" y="250560"/>
                  <a:pt x="618075" y="255531"/>
                </a:cubicBezTo>
                <a:cubicBezTo>
                  <a:pt x="618075" y="260502"/>
                  <a:pt x="614046" y="264531"/>
                  <a:pt x="609075" y="264531"/>
                </a:cubicBezTo>
                <a:cubicBezTo>
                  <a:pt x="604104" y="264531"/>
                  <a:pt x="600075" y="260502"/>
                  <a:pt x="600075" y="255531"/>
                </a:cubicBezTo>
                <a:cubicBezTo>
                  <a:pt x="600075" y="250560"/>
                  <a:pt x="604104" y="246531"/>
                  <a:pt x="609075" y="246531"/>
                </a:cubicBezTo>
                <a:close/>
                <a:moveTo>
                  <a:pt x="542400" y="246531"/>
                </a:moveTo>
                <a:cubicBezTo>
                  <a:pt x="547371" y="246531"/>
                  <a:pt x="551400" y="250560"/>
                  <a:pt x="551400" y="255531"/>
                </a:cubicBezTo>
                <a:cubicBezTo>
                  <a:pt x="551400" y="260502"/>
                  <a:pt x="547371" y="264531"/>
                  <a:pt x="542400" y="264531"/>
                </a:cubicBezTo>
                <a:cubicBezTo>
                  <a:pt x="537429" y="264531"/>
                  <a:pt x="533400" y="260502"/>
                  <a:pt x="533400" y="255531"/>
                </a:cubicBezTo>
                <a:cubicBezTo>
                  <a:pt x="533400" y="250560"/>
                  <a:pt x="537429" y="246531"/>
                  <a:pt x="542400" y="246531"/>
                </a:cubicBezTo>
                <a:close/>
                <a:moveTo>
                  <a:pt x="475727" y="246531"/>
                </a:moveTo>
                <a:cubicBezTo>
                  <a:pt x="480698" y="246531"/>
                  <a:pt x="484727" y="250560"/>
                  <a:pt x="484727" y="255531"/>
                </a:cubicBezTo>
                <a:cubicBezTo>
                  <a:pt x="484727" y="260502"/>
                  <a:pt x="480698" y="264531"/>
                  <a:pt x="475727" y="264531"/>
                </a:cubicBezTo>
                <a:cubicBezTo>
                  <a:pt x="470756" y="264531"/>
                  <a:pt x="466727" y="260502"/>
                  <a:pt x="466727" y="255531"/>
                </a:cubicBezTo>
                <a:cubicBezTo>
                  <a:pt x="466727" y="250560"/>
                  <a:pt x="470756" y="246531"/>
                  <a:pt x="475727" y="246531"/>
                </a:cubicBezTo>
                <a:close/>
                <a:moveTo>
                  <a:pt x="409052" y="246531"/>
                </a:moveTo>
                <a:cubicBezTo>
                  <a:pt x="414023" y="246531"/>
                  <a:pt x="418052" y="250560"/>
                  <a:pt x="418052" y="255531"/>
                </a:cubicBezTo>
                <a:cubicBezTo>
                  <a:pt x="418052" y="260502"/>
                  <a:pt x="414023" y="264531"/>
                  <a:pt x="409052" y="264531"/>
                </a:cubicBezTo>
                <a:cubicBezTo>
                  <a:pt x="404081" y="264531"/>
                  <a:pt x="400052" y="260502"/>
                  <a:pt x="400052" y="255531"/>
                </a:cubicBezTo>
                <a:cubicBezTo>
                  <a:pt x="400052" y="250560"/>
                  <a:pt x="404081" y="246531"/>
                  <a:pt x="409052" y="246531"/>
                </a:cubicBezTo>
                <a:close/>
                <a:moveTo>
                  <a:pt x="342377" y="246531"/>
                </a:moveTo>
                <a:cubicBezTo>
                  <a:pt x="347348" y="246531"/>
                  <a:pt x="351377" y="250560"/>
                  <a:pt x="351377" y="255531"/>
                </a:cubicBezTo>
                <a:cubicBezTo>
                  <a:pt x="351377" y="260502"/>
                  <a:pt x="347348" y="264531"/>
                  <a:pt x="342377" y="264531"/>
                </a:cubicBezTo>
                <a:cubicBezTo>
                  <a:pt x="337406" y="264531"/>
                  <a:pt x="333377" y="260502"/>
                  <a:pt x="333377" y="255531"/>
                </a:cubicBezTo>
                <a:cubicBezTo>
                  <a:pt x="333377" y="250560"/>
                  <a:pt x="337406" y="246531"/>
                  <a:pt x="342377" y="246531"/>
                </a:cubicBezTo>
                <a:close/>
                <a:moveTo>
                  <a:pt x="275703" y="246531"/>
                </a:moveTo>
                <a:cubicBezTo>
                  <a:pt x="280673" y="246531"/>
                  <a:pt x="284702" y="250560"/>
                  <a:pt x="284702" y="255531"/>
                </a:cubicBezTo>
                <a:cubicBezTo>
                  <a:pt x="284702" y="260502"/>
                  <a:pt x="280673" y="264531"/>
                  <a:pt x="275703" y="264531"/>
                </a:cubicBezTo>
                <a:cubicBezTo>
                  <a:pt x="270732" y="264531"/>
                  <a:pt x="266703" y="260502"/>
                  <a:pt x="266703" y="255531"/>
                </a:cubicBezTo>
                <a:cubicBezTo>
                  <a:pt x="266703" y="250560"/>
                  <a:pt x="270732" y="246531"/>
                  <a:pt x="275703" y="246531"/>
                </a:cubicBezTo>
                <a:close/>
                <a:moveTo>
                  <a:pt x="209027" y="246531"/>
                </a:moveTo>
                <a:cubicBezTo>
                  <a:pt x="213998" y="246531"/>
                  <a:pt x="218027" y="250560"/>
                  <a:pt x="218027" y="255531"/>
                </a:cubicBezTo>
                <a:cubicBezTo>
                  <a:pt x="218027" y="260502"/>
                  <a:pt x="213998" y="264531"/>
                  <a:pt x="209027" y="264531"/>
                </a:cubicBezTo>
                <a:cubicBezTo>
                  <a:pt x="204056" y="264531"/>
                  <a:pt x="200027" y="260502"/>
                  <a:pt x="200027" y="255531"/>
                </a:cubicBezTo>
                <a:cubicBezTo>
                  <a:pt x="200027" y="250560"/>
                  <a:pt x="204056" y="246531"/>
                  <a:pt x="209027" y="246531"/>
                </a:cubicBezTo>
                <a:close/>
                <a:moveTo>
                  <a:pt x="142352" y="246531"/>
                </a:moveTo>
                <a:cubicBezTo>
                  <a:pt x="147323" y="246531"/>
                  <a:pt x="151352" y="250560"/>
                  <a:pt x="151352" y="255531"/>
                </a:cubicBezTo>
                <a:cubicBezTo>
                  <a:pt x="151352" y="260502"/>
                  <a:pt x="147323" y="264531"/>
                  <a:pt x="142352" y="264531"/>
                </a:cubicBezTo>
                <a:cubicBezTo>
                  <a:pt x="137381" y="264531"/>
                  <a:pt x="133352" y="260502"/>
                  <a:pt x="133352" y="255531"/>
                </a:cubicBezTo>
                <a:cubicBezTo>
                  <a:pt x="133352" y="250560"/>
                  <a:pt x="137381" y="246531"/>
                  <a:pt x="142352" y="246531"/>
                </a:cubicBezTo>
                <a:close/>
                <a:moveTo>
                  <a:pt x="75677" y="246531"/>
                </a:moveTo>
                <a:cubicBezTo>
                  <a:pt x="80648" y="246531"/>
                  <a:pt x="84677" y="250560"/>
                  <a:pt x="84677" y="255531"/>
                </a:cubicBezTo>
                <a:cubicBezTo>
                  <a:pt x="84677" y="260502"/>
                  <a:pt x="80648" y="264531"/>
                  <a:pt x="75677" y="264531"/>
                </a:cubicBezTo>
                <a:cubicBezTo>
                  <a:pt x="70706" y="264531"/>
                  <a:pt x="66677" y="260502"/>
                  <a:pt x="66677" y="255531"/>
                </a:cubicBezTo>
                <a:cubicBezTo>
                  <a:pt x="66677" y="250560"/>
                  <a:pt x="70706" y="246531"/>
                  <a:pt x="75677" y="246531"/>
                </a:cubicBezTo>
                <a:close/>
                <a:moveTo>
                  <a:pt x="9002" y="246531"/>
                </a:moveTo>
                <a:cubicBezTo>
                  <a:pt x="13973" y="246531"/>
                  <a:pt x="18002" y="250560"/>
                  <a:pt x="18002" y="255531"/>
                </a:cubicBezTo>
                <a:cubicBezTo>
                  <a:pt x="18002" y="260502"/>
                  <a:pt x="13973" y="264531"/>
                  <a:pt x="9002" y="264531"/>
                </a:cubicBezTo>
                <a:cubicBezTo>
                  <a:pt x="4031" y="264531"/>
                  <a:pt x="2" y="260502"/>
                  <a:pt x="2" y="255531"/>
                </a:cubicBezTo>
                <a:cubicBezTo>
                  <a:pt x="2" y="250560"/>
                  <a:pt x="4031" y="246531"/>
                  <a:pt x="9002" y="246531"/>
                </a:cubicBezTo>
                <a:close/>
                <a:moveTo>
                  <a:pt x="1009125" y="184899"/>
                </a:moveTo>
                <a:cubicBezTo>
                  <a:pt x="1014096" y="184899"/>
                  <a:pt x="1018125" y="188928"/>
                  <a:pt x="1018125" y="193899"/>
                </a:cubicBezTo>
                <a:cubicBezTo>
                  <a:pt x="1018125" y="198870"/>
                  <a:pt x="1014096" y="202899"/>
                  <a:pt x="1009125" y="202899"/>
                </a:cubicBezTo>
                <a:cubicBezTo>
                  <a:pt x="1004154" y="202899"/>
                  <a:pt x="1000125" y="198870"/>
                  <a:pt x="1000125" y="193899"/>
                </a:cubicBezTo>
                <a:cubicBezTo>
                  <a:pt x="1000125" y="188928"/>
                  <a:pt x="1004154" y="184899"/>
                  <a:pt x="1009125" y="184899"/>
                </a:cubicBezTo>
                <a:close/>
                <a:moveTo>
                  <a:pt x="942450" y="184899"/>
                </a:moveTo>
                <a:cubicBezTo>
                  <a:pt x="947421" y="184899"/>
                  <a:pt x="951450" y="188928"/>
                  <a:pt x="951450" y="193899"/>
                </a:cubicBezTo>
                <a:cubicBezTo>
                  <a:pt x="951450" y="198870"/>
                  <a:pt x="947421" y="202899"/>
                  <a:pt x="942450" y="202899"/>
                </a:cubicBezTo>
                <a:cubicBezTo>
                  <a:pt x="937479" y="202899"/>
                  <a:pt x="933450" y="198870"/>
                  <a:pt x="933450" y="193899"/>
                </a:cubicBezTo>
                <a:cubicBezTo>
                  <a:pt x="933450" y="188928"/>
                  <a:pt x="937479" y="184899"/>
                  <a:pt x="942450" y="184899"/>
                </a:cubicBezTo>
                <a:close/>
                <a:moveTo>
                  <a:pt x="875775" y="184899"/>
                </a:moveTo>
                <a:cubicBezTo>
                  <a:pt x="880746" y="184899"/>
                  <a:pt x="884775" y="188928"/>
                  <a:pt x="884775" y="193899"/>
                </a:cubicBezTo>
                <a:cubicBezTo>
                  <a:pt x="884775" y="198870"/>
                  <a:pt x="880746" y="202899"/>
                  <a:pt x="875775" y="202899"/>
                </a:cubicBezTo>
                <a:cubicBezTo>
                  <a:pt x="870804" y="202899"/>
                  <a:pt x="866775" y="198870"/>
                  <a:pt x="866775" y="193899"/>
                </a:cubicBezTo>
                <a:cubicBezTo>
                  <a:pt x="866775" y="188928"/>
                  <a:pt x="870804" y="184899"/>
                  <a:pt x="875775" y="184899"/>
                </a:cubicBezTo>
                <a:close/>
                <a:moveTo>
                  <a:pt x="809100" y="184899"/>
                </a:moveTo>
                <a:cubicBezTo>
                  <a:pt x="814071" y="184899"/>
                  <a:pt x="818100" y="188928"/>
                  <a:pt x="818100" y="193899"/>
                </a:cubicBezTo>
                <a:cubicBezTo>
                  <a:pt x="818100" y="198870"/>
                  <a:pt x="814071" y="202899"/>
                  <a:pt x="809100" y="202899"/>
                </a:cubicBezTo>
                <a:cubicBezTo>
                  <a:pt x="804129" y="202899"/>
                  <a:pt x="800100" y="198870"/>
                  <a:pt x="800100" y="193899"/>
                </a:cubicBezTo>
                <a:cubicBezTo>
                  <a:pt x="800100" y="188928"/>
                  <a:pt x="804129" y="184899"/>
                  <a:pt x="809100" y="184899"/>
                </a:cubicBezTo>
                <a:close/>
                <a:moveTo>
                  <a:pt x="742425" y="184899"/>
                </a:moveTo>
                <a:cubicBezTo>
                  <a:pt x="747396" y="184899"/>
                  <a:pt x="751425" y="188928"/>
                  <a:pt x="751425" y="193899"/>
                </a:cubicBezTo>
                <a:cubicBezTo>
                  <a:pt x="751425" y="198870"/>
                  <a:pt x="747396" y="202899"/>
                  <a:pt x="742425" y="202899"/>
                </a:cubicBezTo>
                <a:cubicBezTo>
                  <a:pt x="737454" y="202899"/>
                  <a:pt x="733425" y="198870"/>
                  <a:pt x="733425" y="193899"/>
                </a:cubicBezTo>
                <a:cubicBezTo>
                  <a:pt x="733425" y="188928"/>
                  <a:pt x="737454" y="184899"/>
                  <a:pt x="742425" y="184899"/>
                </a:cubicBezTo>
                <a:close/>
                <a:moveTo>
                  <a:pt x="675750" y="184899"/>
                </a:moveTo>
                <a:cubicBezTo>
                  <a:pt x="680721" y="184899"/>
                  <a:pt x="684750" y="188928"/>
                  <a:pt x="684750" y="193899"/>
                </a:cubicBezTo>
                <a:cubicBezTo>
                  <a:pt x="684750" y="198870"/>
                  <a:pt x="680721" y="202899"/>
                  <a:pt x="675750" y="202899"/>
                </a:cubicBezTo>
                <a:cubicBezTo>
                  <a:pt x="670779" y="202899"/>
                  <a:pt x="666750" y="198870"/>
                  <a:pt x="666750" y="193899"/>
                </a:cubicBezTo>
                <a:cubicBezTo>
                  <a:pt x="666750" y="188928"/>
                  <a:pt x="670779" y="184899"/>
                  <a:pt x="675750" y="184899"/>
                </a:cubicBezTo>
                <a:close/>
                <a:moveTo>
                  <a:pt x="609075" y="184899"/>
                </a:moveTo>
                <a:cubicBezTo>
                  <a:pt x="614046" y="184899"/>
                  <a:pt x="618075" y="188928"/>
                  <a:pt x="618075" y="193899"/>
                </a:cubicBezTo>
                <a:cubicBezTo>
                  <a:pt x="618075" y="198870"/>
                  <a:pt x="614046" y="202899"/>
                  <a:pt x="609075" y="202899"/>
                </a:cubicBezTo>
                <a:cubicBezTo>
                  <a:pt x="604104" y="202899"/>
                  <a:pt x="600075" y="198870"/>
                  <a:pt x="600075" y="193899"/>
                </a:cubicBezTo>
                <a:cubicBezTo>
                  <a:pt x="600075" y="188928"/>
                  <a:pt x="604104" y="184899"/>
                  <a:pt x="609075" y="184899"/>
                </a:cubicBezTo>
                <a:close/>
                <a:moveTo>
                  <a:pt x="542400" y="184899"/>
                </a:moveTo>
                <a:cubicBezTo>
                  <a:pt x="547371" y="184899"/>
                  <a:pt x="551400" y="188928"/>
                  <a:pt x="551400" y="193899"/>
                </a:cubicBezTo>
                <a:cubicBezTo>
                  <a:pt x="551400" y="198870"/>
                  <a:pt x="547371" y="202899"/>
                  <a:pt x="542400" y="202899"/>
                </a:cubicBezTo>
                <a:cubicBezTo>
                  <a:pt x="537429" y="202899"/>
                  <a:pt x="533400" y="198870"/>
                  <a:pt x="533400" y="193899"/>
                </a:cubicBezTo>
                <a:cubicBezTo>
                  <a:pt x="533400" y="188928"/>
                  <a:pt x="537429" y="184899"/>
                  <a:pt x="542400" y="184899"/>
                </a:cubicBezTo>
                <a:close/>
                <a:moveTo>
                  <a:pt x="475727" y="184899"/>
                </a:moveTo>
                <a:cubicBezTo>
                  <a:pt x="480698" y="184899"/>
                  <a:pt x="484728" y="188928"/>
                  <a:pt x="484728" y="193899"/>
                </a:cubicBezTo>
                <a:cubicBezTo>
                  <a:pt x="484728" y="198870"/>
                  <a:pt x="480698" y="202899"/>
                  <a:pt x="475727" y="202899"/>
                </a:cubicBezTo>
                <a:cubicBezTo>
                  <a:pt x="470757" y="202899"/>
                  <a:pt x="466728" y="198870"/>
                  <a:pt x="466728" y="193899"/>
                </a:cubicBezTo>
                <a:cubicBezTo>
                  <a:pt x="466728" y="188928"/>
                  <a:pt x="470757" y="184899"/>
                  <a:pt x="475727" y="184899"/>
                </a:cubicBezTo>
                <a:close/>
                <a:moveTo>
                  <a:pt x="409052" y="184899"/>
                </a:moveTo>
                <a:cubicBezTo>
                  <a:pt x="414024" y="184899"/>
                  <a:pt x="418052" y="188928"/>
                  <a:pt x="418052" y="193899"/>
                </a:cubicBezTo>
                <a:cubicBezTo>
                  <a:pt x="418052" y="198870"/>
                  <a:pt x="414024" y="202899"/>
                  <a:pt x="409052" y="202899"/>
                </a:cubicBezTo>
                <a:cubicBezTo>
                  <a:pt x="404081" y="202899"/>
                  <a:pt x="400052" y="198870"/>
                  <a:pt x="400052" y="193899"/>
                </a:cubicBezTo>
                <a:cubicBezTo>
                  <a:pt x="400052" y="188928"/>
                  <a:pt x="404081" y="184899"/>
                  <a:pt x="409052" y="184899"/>
                </a:cubicBezTo>
                <a:close/>
                <a:moveTo>
                  <a:pt x="342377" y="184899"/>
                </a:moveTo>
                <a:cubicBezTo>
                  <a:pt x="347348" y="184899"/>
                  <a:pt x="351378" y="188928"/>
                  <a:pt x="351378" y="193899"/>
                </a:cubicBezTo>
                <a:cubicBezTo>
                  <a:pt x="351378" y="198870"/>
                  <a:pt x="347348" y="202899"/>
                  <a:pt x="342377" y="202899"/>
                </a:cubicBezTo>
                <a:cubicBezTo>
                  <a:pt x="337406" y="202899"/>
                  <a:pt x="333377" y="198870"/>
                  <a:pt x="333377" y="193899"/>
                </a:cubicBezTo>
                <a:cubicBezTo>
                  <a:pt x="333377" y="188928"/>
                  <a:pt x="337406" y="184899"/>
                  <a:pt x="342377" y="184899"/>
                </a:cubicBezTo>
                <a:close/>
                <a:moveTo>
                  <a:pt x="275703" y="184899"/>
                </a:moveTo>
                <a:cubicBezTo>
                  <a:pt x="280673" y="184899"/>
                  <a:pt x="284702" y="188928"/>
                  <a:pt x="284702" y="193899"/>
                </a:cubicBezTo>
                <a:cubicBezTo>
                  <a:pt x="284702" y="198870"/>
                  <a:pt x="280673" y="202899"/>
                  <a:pt x="275703" y="202899"/>
                </a:cubicBezTo>
                <a:cubicBezTo>
                  <a:pt x="270732" y="202899"/>
                  <a:pt x="266703" y="198870"/>
                  <a:pt x="266703" y="193899"/>
                </a:cubicBezTo>
                <a:cubicBezTo>
                  <a:pt x="266703" y="188928"/>
                  <a:pt x="270732" y="184899"/>
                  <a:pt x="275703" y="184899"/>
                </a:cubicBezTo>
                <a:close/>
                <a:moveTo>
                  <a:pt x="209028" y="184899"/>
                </a:moveTo>
                <a:cubicBezTo>
                  <a:pt x="213999" y="184899"/>
                  <a:pt x="218028" y="188928"/>
                  <a:pt x="218028" y="193899"/>
                </a:cubicBezTo>
                <a:cubicBezTo>
                  <a:pt x="218028" y="198870"/>
                  <a:pt x="213999" y="202899"/>
                  <a:pt x="209028" y="202899"/>
                </a:cubicBezTo>
                <a:cubicBezTo>
                  <a:pt x="204057" y="202899"/>
                  <a:pt x="200028" y="198870"/>
                  <a:pt x="200028" y="193899"/>
                </a:cubicBezTo>
                <a:cubicBezTo>
                  <a:pt x="200028" y="188928"/>
                  <a:pt x="204057" y="184899"/>
                  <a:pt x="209028" y="184899"/>
                </a:cubicBezTo>
                <a:close/>
                <a:moveTo>
                  <a:pt x="142353" y="184899"/>
                </a:moveTo>
                <a:cubicBezTo>
                  <a:pt x="147324" y="184899"/>
                  <a:pt x="151353" y="188928"/>
                  <a:pt x="151353" y="193899"/>
                </a:cubicBezTo>
                <a:cubicBezTo>
                  <a:pt x="151353" y="198870"/>
                  <a:pt x="147324" y="202899"/>
                  <a:pt x="142353" y="202899"/>
                </a:cubicBezTo>
                <a:cubicBezTo>
                  <a:pt x="137382" y="202899"/>
                  <a:pt x="133353" y="198870"/>
                  <a:pt x="133353" y="193899"/>
                </a:cubicBezTo>
                <a:cubicBezTo>
                  <a:pt x="133353" y="188928"/>
                  <a:pt x="137382" y="184899"/>
                  <a:pt x="142353" y="184899"/>
                </a:cubicBezTo>
                <a:close/>
                <a:moveTo>
                  <a:pt x="75677" y="184899"/>
                </a:moveTo>
                <a:cubicBezTo>
                  <a:pt x="80648" y="184899"/>
                  <a:pt x="84677" y="188928"/>
                  <a:pt x="84677" y="193899"/>
                </a:cubicBezTo>
                <a:cubicBezTo>
                  <a:pt x="84677" y="198870"/>
                  <a:pt x="80648" y="202899"/>
                  <a:pt x="75677" y="202899"/>
                </a:cubicBezTo>
                <a:cubicBezTo>
                  <a:pt x="70706" y="202899"/>
                  <a:pt x="66677" y="198870"/>
                  <a:pt x="66677" y="193899"/>
                </a:cubicBezTo>
                <a:cubicBezTo>
                  <a:pt x="66677" y="188928"/>
                  <a:pt x="70706" y="184899"/>
                  <a:pt x="75677" y="184899"/>
                </a:cubicBezTo>
                <a:close/>
                <a:moveTo>
                  <a:pt x="9003" y="184899"/>
                </a:moveTo>
                <a:cubicBezTo>
                  <a:pt x="13974" y="184899"/>
                  <a:pt x="18003" y="188928"/>
                  <a:pt x="18003" y="193899"/>
                </a:cubicBezTo>
                <a:cubicBezTo>
                  <a:pt x="18003" y="198870"/>
                  <a:pt x="13974" y="202899"/>
                  <a:pt x="9003" y="202899"/>
                </a:cubicBezTo>
                <a:cubicBezTo>
                  <a:pt x="4032" y="202899"/>
                  <a:pt x="3" y="198870"/>
                  <a:pt x="3" y="193899"/>
                </a:cubicBezTo>
                <a:cubicBezTo>
                  <a:pt x="3" y="188928"/>
                  <a:pt x="4032" y="184899"/>
                  <a:pt x="9003" y="184899"/>
                </a:cubicBezTo>
                <a:close/>
                <a:moveTo>
                  <a:pt x="1009125" y="123266"/>
                </a:moveTo>
                <a:cubicBezTo>
                  <a:pt x="1014096" y="123266"/>
                  <a:pt x="1018125" y="127295"/>
                  <a:pt x="1018125" y="132266"/>
                </a:cubicBezTo>
                <a:cubicBezTo>
                  <a:pt x="1018125" y="137237"/>
                  <a:pt x="1014096" y="141266"/>
                  <a:pt x="1009125" y="141266"/>
                </a:cubicBezTo>
                <a:cubicBezTo>
                  <a:pt x="1004154" y="141266"/>
                  <a:pt x="1000125" y="137237"/>
                  <a:pt x="1000125" y="132266"/>
                </a:cubicBezTo>
                <a:cubicBezTo>
                  <a:pt x="1000125" y="127295"/>
                  <a:pt x="1004154" y="123266"/>
                  <a:pt x="1009125" y="123266"/>
                </a:cubicBezTo>
                <a:close/>
                <a:moveTo>
                  <a:pt x="942450" y="123266"/>
                </a:moveTo>
                <a:cubicBezTo>
                  <a:pt x="947421" y="123266"/>
                  <a:pt x="951450" y="127295"/>
                  <a:pt x="951450" y="132266"/>
                </a:cubicBezTo>
                <a:cubicBezTo>
                  <a:pt x="951450" y="137237"/>
                  <a:pt x="947421" y="141266"/>
                  <a:pt x="942450" y="141266"/>
                </a:cubicBezTo>
                <a:cubicBezTo>
                  <a:pt x="937479" y="141266"/>
                  <a:pt x="933450" y="137237"/>
                  <a:pt x="933450" y="132266"/>
                </a:cubicBezTo>
                <a:cubicBezTo>
                  <a:pt x="933450" y="127295"/>
                  <a:pt x="937479" y="123266"/>
                  <a:pt x="942450" y="123266"/>
                </a:cubicBezTo>
                <a:close/>
                <a:moveTo>
                  <a:pt x="875775" y="123266"/>
                </a:moveTo>
                <a:cubicBezTo>
                  <a:pt x="880746" y="123266"/>
                  <a:pt x="884775" y="127295"/>
                  <a:pt x="884775" y="132266"/>
                </a:cubicBezTo>
                <a:cubicBezTo>
                  <a:pt x="884775" y="137237"/>
                  <a:pt x="880746" y="141266"/>
                  <a:pt x="875775" y="141266"/>
                </a:cubicBezTo>
                <a:cubicBezTo>
                  <a:pt x="870804" y="141266"/>
                  <a:pt x="866775" y="137237"/>
                  <a:pt x="866775" y="132266"/>
                </a:cubicBezTo>
                <a:cubicBezTo>
                  <a:pt x="866775" y="127295"/>
                  <a:pt x="870804" y="123266"/>
                  <a:pt x="875775" y="123266"/>
                </a:cubicBezTo>
                <a:close/>
                <a:moveTo>
                  <a:pt x="809100" y="123266"/>
                </a:moveTo>
                <a:cubicBezTo>
                  <a:pt x="814071" y="123266"/>
                  <a:pt x="818100" y="127295"/>
                  <a:pt x="818100" y="132266"/>
                </a:cubicBezTo>
                <a:cubicBezTo>
                  <a:pt x="818100" y="137237"/>
                  <a:pt x="814071" y="141266"/>
                  <a:pt x="809100" y="141266"/>
                </a:cubicBezTo>
                <a:cubicBezTo>
                  <a:pt x="804129" y="141266"/>
                  <a:pt x="800100" y="137237"/>
                  <a:pt x="800100" y="132266"/>
                </a:cubicBezTo>
                <a:cubicBezTo>
                  <a:pt x="800100" y="127295"/>
                  <a:pt x="804129" y="123266"/>
                  <a:pt x="809100" y="123266"/>
                </a:cubicBezTo>
                <a:close/>
                <a:moveTo>
                  <a:pt x="742425" y="123266"/>
                </a:moveTo>
                <a:cubicBezTo>
                  <a:pt x="747396" y="123266"/>
                  <a:pt x="751425" y="127295"/>
                  <a:pt x="751425" y="132266"/>
                </a:cubicBezTo>
                <a:cubicBezTo>
                  <a:pt x="751425" y="137237"/>
                  <a:pt x="747396" y="141266"/>
                  <a:pt x="742425" y="141266"/>
                </a:cubicBezTo>
                <a:cubicBezTo>
                  <a:pt x="737454" y="141266"/>
                  <a:pt x="733425" y="137237"/>
                  <a:pt x="733425" y="132266"/>
                </a:cubicBezTo>
                <a:cubicBezTo>
                  <a:pt x="733425" y="127295"/>
                  <a:pt x="737454" y="123266"/>
                  <a:pt x="742425" y="123266"/>
                </a:cubicBezTo>
                <a:close/>
                <a:moveTo>
                  <a:pt x="675750" y="123266"/>
                </a:moveTo>
                <a:cubicBezTo>
                  <a:pt x="680721" y="123266"/>
                  <a:pt x="684750" y="127295"/>
                  <a:pt x="684750" y="132266"/>
                </a:cubicBezTo>
                <a:cubicBezTo>
                  <a:pt x="684750" y="137237"/>
                  <a:pt x="680721" y="141266"/>
                  <a:pt x="675750" y="141266"/>
                </a:cubicBezTo>
                <a:cubicBezTo>
                  <a:pt x="670779" y="141266"/>
                  <a:pt x="666750" y="137237"/>
                  <a:pt x="666750" y="132266"/>
                </a:cubicBezTo>
                <a:cubicBezTo>
                  <a:pt x="666750" y="127295"/>
                  <a:pt x="670779" y="123266"/>
                  <a:pt x="675750" y="123266"/>
                </a:cubicBezTo>
                <a:close/>
                <a:moveTo>
                  <a:pt x="609075" y="123266"/>
                </a:moveTo>
                <a:cubicBezTo>
                  <a:pt x="614046" y="123266"/>
                  <a:pt x="618075" y="127295"/>
                  <a:pt x="618075" y="132266"/>
                </a:cubicBezTo>
                <a:cubicBezTo>
                  <a:pt x="618075" y="137237"/>
                  <a:pt x="614046" y="141266"/>
                  <a:pt x="609075" y="141266"/>
                </a:cubicBezTo>
                <a:cubicBezTo>
                  <a:pt x="604104" y="141266"/>
                  <a:pt x="600075" y="137237"/>
                  <a:pt x="600075" y="132266"/>
                </a:cubicBezTo>
                <a:cubicBezTo>
                  <a:pt x="600075" y="127295"/>
                  <a:pt x="604104" y="123266"/>
                  <a:pt x="609075" y="123266"/>
                </a:cubicBezTo>
                <a:close/>
                <a:moveTo>
                  <a:pt x="542400" y="123266"/>
                </a:moveTo>
                <a:cubicBezTo>
                  <a:pt x="547371" y="123266"/>
                  <a:pt x="551400" y="127295"/>
                  <a:pt x="551400" y="132266"/>
                </a:cubicBezTo>
                <a:cubicBezTo>
                  <a:pt x="551400" y="137237"/>
                  <a:pt x="547371" y="141266"/>
                  <a:pt x="542400" y="141266"/>
                </a:cubicBezTo>
                <a:cubicBezTo>
                  <a:pt x="537429" y="141266"/>
                  <a:pt x="533400" y="137237"/>
                  <a:pt x="533400" y="132266"/>
                </a:cubicBezTo>
                <a:cubicBezTo>
                  <a:pt x="533400" y="127295"/>
                  <a:pt x="537429" y="123266"/>
                  <a:pt x="542400" y="123266"/>
                </a:cubicBezTo>
                <a:close/>
                <a:moveTo>
                  <a:pt x="475728" y="123266"/>
                </a:moveTo>
                <a:cubicBezTo>
                  <a:pt x="480699" y="123266"/>
                  <a:pt x="484728" y="127295"/>
                  <a:pt x="484728" y="132266"/>
                </a:cubicBezTo>
                <a:cubicBezTo>
                  <a:pt x="484728" y="137237"/>
                  <a:pt x="480699" y="141266"/>
                  <a:pt x="475728" y="141266"/>
                </a:cubicBezTo>
                <a:cubicBezTo>
                  <a:pt x="470757" y="141266"/>
                  <a:pt x="466728" y="137237"/>
                  <a:pt x="466728" y="132266"/>
                </a:cubicBezTo>
                <a:cubicBezTo>
                  <a:pt x="466728" y="127295"/>
                  <a:pt x="470757" y="123266"/>
                  <a:pt x="475728" y="123266"/>
                </a:cubicBezTo>
                <a:close/>
                <a:moveTo>
                  <a:pt x="409053" y="123266"/>
                </a:moveTo>
                <a:cubicBezTo>
                  <a:pt x="414024" y="123266"/>
                  <a:pt x="418053" y="127295"/>
                  <a:pt x="418053" y="132266"/>
                </a:cubicBezTo>
                <a:cubicBezTo>
                  <a:pt x="418053" y="137237"/>
                  <a:pt x="414024" y="141266"/>
                  <a:pt x="409053" y="141266"/>
                </a:cubicBezTo>
                <a:cubicBezTo>
                  <a:pt x="404082" y="141266"/>
                  <a:pt x="400053" y="137237"/>
                  <a:pt x="400053" y="132266"/>
                </a:cubicBezTo>
                <a:cubicBezTo>
                  <a:pt x="400053" y="127295"/>
                  <a:pt x="404082" y="123266"/>
                  <a:pt x="409053" y="123266"/>
                </a:cubicBezTo>
                <a:close/>
                <a:moveTo>
                  <a:pt x="342378" y="123266"/>
                </a:moveTo>
                <a:cubicBezTo>
                  <a:pt x="347349" y="123266"/>
                  <a:pt x="351378" y="127295"/>
                  <a:pt x="351378" y="132266"/>
                </a:cubicBezTo>
                <a:cubicBezTo>
                  <a:pt x="351378" y="137237"/>
                  <a:pt x="347349" y="141266"/>
                  <a:pt x="342378" y="141266"/>
                </a:cubicBezTo>
                <a:cubicBezTo>
                  <a:pt x="337407" y="141266"/>
                  <a:pt x="333378" y="137237"/>
                  <a:pt x="333378" y="132266"/>
                </a:cubicBezTo>
                <a:cubicBezTo>
                  <a:pt x="333378" y="127295"/>
                  <a:pt x="337407" y="123266"/>
                  <a:pt x="342378" y="123266"/>
                </a:cubicBezTo>
                <a:close/>
                <a:moveTo>
                  <a:pt x="275703" y="123266"/>
                </a:moveTo>
                <a:cubicBezTo>
                  <a:pt x="280674" y="123266"/>
                  <a:pt x="284702" y="127295"/>
                  <a:pt x="284702" y="132266"/>
                </a:cubicBezTo>
                <a:cubicBezTo>
                  <a:pt x="284702" y="137237"/>
                  <a:pt x="280674" y="141266"/>
                  <a:pt x="275703" y="141266"/>
                </a:cubicBezTo>
                <a:cubicBezTo>
                  <a:pt x="270732" y="141266"/>
                  <a:pt x="266703" y="137237"/>
                  <a:pt x="266703" y="132266"/>
                </a:cubicBezTo>
                <a:cubicBezTo>
                  <a:pt x="266703" y="127295"/>
                  <a:pt x="270732" y="123266"/>
                  <a:pt x="275703" y="123266"/>
                </a:cubicBezTo>
                <a:close/>
                <a:moveTo>
                  <a:pt x="209028" y="123266"/>
                </a:moveTo>
                <a:cubicBezTo>
                  <a:pt x="213999" y="123266"/>
                  <a:pt x="218028" y="127295"/>
                  <a:pt x="218028" y="132266"/>
                </a:cubicBezTo>
                <a:cubicBezTo>
                  <a:pt x="218028" y="137237"/>
                  <a:pt x="213999" y="141266"/>
                  <a:pt x="209028" y="141266"/>
                </a:cubicBezTo>
                <a:cubicBezTo>
                  <a:pt x="204057" y="141266"/>
                  <a:pt x="200028" y="137237"/>
                  <a:pt x="200028" y="132266"/>
                </a:cubicBezTo>
                <a:cubicBezTo>
                  <a:pt x="200028" y="127295"/>
                  <a:pt x="204057" y="123266"/>
                  <a:pt x="209028" y="123266"/>
                </a:cubicBezTo>
                <a:close/>
                <a:moveTo>
                  <a:pt x="142353" y="123266"/>
                </a:moveTo>
                <a:cubicBezTo>
                  <a:pt x="147324" y="123266"/>
                  <a:pt x="151353" y="127295"/>
                  <a:pt x="151353" y="132266"/>
                </a:cubicBezTo>
                <a:cubicBezTo>
                  <a:pt x="151353" y="137237"/>
                  <a:pt x="147324" y="141266"/>
                  <a:pt x="142353" y="141266"/>
                </a:cubicBezTo>
                <a:cubicBezTo>
                  <a:pt x="137382" y="141266"/>
                  <a:pt x="133353" y="137237"/>
                  <a:pt x="133353" y="132266"/>
                </a:cubicBezTo>
                <a:cubicBezTo>
                  <a:pt x="133353" y="127295"/>
                  <a:pt x="137382" y="123266"/>
                  <a:pt x="142353" y="123266"/>
                </a:cubicBezTo>
                <a:close/>
                <a:moveTo>
                  <a:pt x="75678" y="123266"/>
                </a:moveTo>
                <a:cubicBezTo>
                  <a:pt x="80649" y="123266"/>
                  <a:pt x="84678" y="127295"/>
                  <a:pt x="84678" y="132266"/>
                </a:cubicBezTo>
                <a:cubicBezTo>
                  <a:pt x="84678" y="137237"/>
                  <a:pt x="80649" y="141266"/>
                  <a:pt x="75678" y="141266"/>
                </a:cubicBezTo>
                <a:cubicBezTo>
                  <a:pt x="70707" y="141266"/>
                  <a:pt x="66678" y="137237"/>
                  <a:pt x="66678" y="132266"/>
                </a:cubicBezTo>
                <a:cubicBezTo>
                  <a:pt x="66678" y="127295"/>
                  <a:pt x="70707" y="123266"/>
                  <a:pt x="75678" y="123266"/>
                </a:cubicBezTo>
                <a:close/>
                <a:moveTo>
                  <a:pt x="9003" y="123266"/>
                </a:moveTo>
                <a:cubicBezTo>
                  <a:pt x="13974" y="123266"/>
                  <a:pt x="18003" y="127295"/>
                  <a:pt x="18003" y="132266"/>
                </a:cubicBezTo>
                <a:cubicBezTo>
                  <a:pt x="18003" y="137237"/>
                  <a:pt x="13974" y="141266"/>
                  <a:pt x="9003" y="141266"/>
                </a:cubicBezTo>
                <a:cubicBezTo>
                  <a:pt x="4032" y="141266"/>
                  <a:pt x="3" y="137237"/>
                  <a:pt x="3" y="132266"/>
                </a:cubicBezTo>
                <a:cubicBezTo>
                  <a:pt x="3" y="127295"/>
                  <a:pt x="4032" y="123266"/>
                  <a:pt x="9003" y="123266"/>
                </a:cubicBezTo>
                <a:close/>
                <a:moveTo>
                  <a:pt x="1009125" y="61633"/>
                </a:moveTo>
                <a:cubicBezTo>
                  <a:pt x="1014096" y="61633"/>
                  <a:pt x="1018125" y="65662"/>
                  <a:pt x="1018125" y="70633"/>
                </a:cubicBezTo>
                <a:cubicBezTo>
                  <a:pt x="1018125" y="75604"/>
                  <a:pt x="1014096" y="79633"/>
                  <a:pt x="1009125" y="79633"/>
                </a:cubicBezTo>
                <a:cubicBezTo>
                  <a:pt x="1004154" y="79633"/>
                  <a:pt x="1000125" y="75604"/>
                  <a:pt x="1000125" y="70633"/>
                </a:cubicBezTo>
                <a:cubicBezTo>
                  <a:pt x="1000125" y="65662"/>
                  <a:pt x="1004154" y="61633"/>
                  <a:pt x="1009125" y="61633"/>
                </a:cubicBezTo>
                <a:close/>
                <a:moveTo>
                  <a:pt x="942450" y="61633"/>
                </a:moveTo>
                <a:cubicBezTo>
                  <a:pt x="947421" y="61633"/>
                  <a:pt x="951450" y="65662"/>
                  <a:pt x="951450" y="70633"/>
                </a:cubicBezTo>
                <a:cubicBezTo>
                  <a:pt x="951450" y="75604"/>
                  <a:pt x="947421" y="79633"/>
                  <a:pt x="942450" y="79633"/>
                </a:cubicBezTo>
                <a:cubicBezTo>
                  <a:pt x="937479" y="79633"/>
                  <a:pt x="933450" y="75604"/>
                  <a:pt x="933450" y="70633"/>
                </a:cubicBezTo>
                <a:cubicBezTo>
                  <a:pt x="933450" y="65662"/>
                  <a:pt x="937479" y="61633"/>
                  <a:pt x="942450" y="61633"/>
                </a:cubicBezTo>
                <a:close/>
                <a:moveTo>
                  <a:pt x="875775" y="61633"/>
                </a:moveTo>
                <a:cubicBezTo>
                  <a:pt x="880746" y="61633"/>
                  <a:pt x="884775" y="65662"/>
                  <a:pt x="884775" y="70633"/>
                </a:cubicBezTo>
                <a:cubicBezTo>
                  <a:pt x="884775" y="75604"/>
                  <a:pt x="880746" y="79633"/>
                  <a:pt x="875775" y="79633"/>
                </a:cubicBezTo>
                <a:cubicBezTo>
                  <a:pt x="870804" y="79633"/>
                  <a:pt x="866775" y="75604"/>
                  <a:pt x="866775" y="70633"/>
                </a:cubicBezTo>
                <a:cubicBezTo>
                  <a:pt x="866775" y="65662"/>
                  <a:pt x="870804" y="61633"/>
                  <a:pt x="875775" y="61633"/>
                </a:cubicBezTo>
                <a:close/>
                <a:moveTo>
                  <a:pt x="809100" y="61633"/>
                </a:moveTo>
                <a:cubicBezTo>
                  <a:pt x="814071" y="61633"/>
                  <a:pt x="818100" y="65662"/>
                  <a:pt x="818100" y="70633"/>
                </a:cubicBezTo>
                <a:cubicBezTo>
                  <a:pt x="818100" y="75604"/>
                  <a:pt x="814071" y="79633"/>
                  <a:pt x="809100" y="79633"/>
                </a:cubicBezTo>
                <a:cubicBezTo>
                  <a:pt x="804129" y="79633"/>
                  <a:pt x="800100" y="75604"/>
                  <a:pt x="800100" y="70633"/>
                </a:cubicBezTo>
                <a:cubicBezTo>
                  <a:pt x="800100" y="65662"/>
                  <a:pt x="804129" y="61633"/>
                  <a:pt x="809100" y="61633"/>
                </a:cubicBezTo>
                <a:close/>
                <a:moveTo>
                  <a:pt x="742425" y="61633"/>
                </a:moveTo>
                <a:cubicBezTo>
                  <a:pt x="747396" y="61633"/>
                  <a:pt x="751425" y="65662"/>
                  <a:pt x="751425" y="70633"/>
                </a:cubicBezTo>
                <a:cubicBezTo>
                  <a:pt x="751425" y="75604"/>
                  <a:pt x="747396" y="79633"/>
                  <a:pt x="742425" y="79633"/>
                </a:cubicBezTo>
                <a:cubicBezTo>
                  <a:pt x="737454" y="79633"/>
                  <a:pt x="733425" y="75604"/>
                  <a:pt x="733425" y="70633"/>
                </a:cubicBezTo>
                <a:cubicBezTo>
                  <a:pt x="733425" y="65662"/>
                  <a:pt x="737454" y="61633"/>
                  <a:pt x="742425" y="61633"/>
                </a:cubicBezTo>
                <a:close/>
                <a:moveTo>
                  <a:pt x="675750" y="61633"/>
                </a:moveTo>
                <a:cubicBezTo>
                  <a:pt x="680721" y="61633"/>
                  <a:pt x="684750" y="65662"/>
                  <a:pt x="684750" y="70633"/>
                </a:cubicBezTo>
                <a:cubicBezTo>
                  <a:pt x="684750" y="75604"/>
                  <a:pt x="680721" y="79633"/>
                  <a:pt x="675750" y="79633"/>
                </a:cubicBezTo>
                <a:cubicBezTo>
                  <a:pt x="670779" y="79633"/>
                  <a:pt x="666750" y="75604"/>
                  <a:pt x="666750" y="70633"/>
                </a:cubicBezTo>
                <a:cubicBezTo>
                  <a:pt x="666750" y="65662"/>
                  <a:pt x="670779" y="61633"/>
                  <a:pt x="675750" y="61633"/>
                </a:cubicBezTo>
                <a:close/>
                <a:moveTo>
                  <a:pt x="609075" y="61633"/>
                </a:moveTo>
                <a:cubicBezTo>
                  <a:pt x="614046" y="61633"/>
                  <a:pt x="618075" y="65662"/>
                  <a:pt x="618075" y="70633"/>
                </a:cubicBezTo>
                <a:cubicBezTo>
                  <a:pt x="618075" y="75604"/>
                  <a:pt x="614046" y="79633"/>
                  <a:pt x="609075" y="79633"/>
                </a:cubicBezTo>
                <a:cubicBezTo>
                  <a:pt x="604104" y="79633"/>
                  <a:pt x="600075" y="75604"/>
                  <a:pt x="600075" y="70633"/>
                </a:cubicBezTo>
                <a:cubicBezTo>
                  <a:pt x="600075" y="65662"/>
                  <a:pt x="604104" y="61633"/>
                  <a:pt x="609075" y="61633"/>
                </a:cubicBezTo>
                <a:close/>
                <a:moveTo>
                  <a:pt x="542400" y="61633"/>
                </a:moveTo>
                <a:cubicBezTo>
                  <a:pt x="547371" y="61633"/>
                  <a:pt x="551400" y="65662"/>
                  <a:pt x="551400" y="70633"/>
                </a:cubicBezTo>
                <a:cubicBezTo>
                  <a:pt x="551400" y="75604"/>
                  <a:pt x="547371" y="79633"/>
                  <a:pt x="542400" y="79633"/>
                </a:cubicBezTo>
                <a:cubicBezTo>
                  <a:pt x="537429" y="79633"/>
                  <a:pt x="533400" y="75604"/>
                  <a:pt x="533400" y="70633"/>
                </a:cubicBezTo>
                <a:cubicBezTo>
                  <a:pt x="533400" y="65662"/>
                  <a:pt x="537429" y="61633"/>
                  <a:pt x="542400" y="61633"/>
                </a:cubicBezTo>
                <a:close/>
                <a:moveTo>
                  <a:pt x="475728" y="61633"/>
                </a:moveTo>
                <a:cubicBezTo>
                  <a:pt x="480699" y="61633"/>
                  <a:pt x="484728" y="65662"/>
                  <a:pt x="484728" y="70633"/>
                </a:cubicBezTo>
                <a:cubicBezTo>
                  <a:pt x="484728" y="75604"/>
                  <a:pt x="480699" y="79633"/>
                  <a:pt x="475728" y="79633"/>
                </a:cubicBezTo>
                <a:cubicBezTo>
                  <a:pt x="470757" y="79633"/>
                  <a:pt x="466728" y="75604"/>
                  <a:pt x="466728" y="70633"/>
                </a:cubicBezTo>
                <a:cubicBezTo>
                  <a:pt x="466728" y="65662"/>
                  <a:pt x="470757" y="61633"/>
                  <a:pt x="475728" y="61633"/>
                </a:cubicBezTo>
                <a:close/>
                <a:moveTo>
                  <a:pt x="409053" y="61633"/>
                </a:moveTo>
                <a:cubicBezTo>
                  <a:pt x="414024" y="61633"/>
                  <a:pt x="418053" y="65662"/>
                  <a:pt x="418053" y="70633"/>
                </a:cubicBezTo>
                <a:cubicBezTo>
                  <a:pt x="418053" y="75604"/>
                  <a:pt x="414024" y="79633"/>
                  <a:pt x="409053" y="79633"/>
                </a:cubicBezTo>
                <a:cubicBezTo>
                  <a:pt x="404082" y="79633"/>
                  <a:pt x="400053" y="75604"/>
                  <a:pt x="400053" y="70633"/>
                </a:cubicBezTo>
                <a:cubicBezTo>
                  <a:pt x="400053" y="65662"/>
                  <a:pt x="404082" y="61633"/>
                  <a:pt x="409053" y="61633"/>
                </a:cubicBezTo>
                <a:close/>
                <a:moveTo>
                  <a:pt x="342378" y="61633"/>
                </a:moveTo>
                <a:cubicBezTo>
                  <a:pt x="347349" y="61633"/>
                  <a:pt x="351378" y="65662"/>
                  <a:pt x="351378" y="70633"/>
                </a:cubicBezTo>
                <a:cubicBezTo>
                  <a:pt x="351378" y="75604"/>
                  <a:pt x="347349" y="79633"/>
                  <a:pt x="342378" y="79633"/>
                </a:cubicBezTo>
                <a:cubicBezTo>
                  <a:pt x="337407" y="79633"/>
                  <a:pt x="333378" y="75604"/>
                  <a:pt x="333378" y="70633"/>
                </a:cubicBezTo>
                <a:cubicBezTo>
                  <a:pt x="333378" y="65662"/>
                  <a:pt x="337407" y="61633"/>
                  <a:pt x="342378" y="61633"/>
                </a:cubicBezTo>
                <a:close/>
                <a:moveTo>
                  <a:pt x="275703" y="61633"/>
                </a:moveTo>
                <a:cubicBezTo>
                  <a:pt x="280674" y="61633"/>
                  <a:pt x="284702" y="65662"/>
                  <a:pt x="284702" y="70633"/>
                </a:cubicBezTo>
                <a:cubicBezTo>
                  <a:pt x="284702" y="75604"/>
                  <a:pt x="280674" y="79633"/>
                  <a:pt x="275703" y="79633"/>
                </a:cubicBezTo>
                <a:cubicBezTo>
                  <a:pt x="270733" y="79633"/>
                  <a:pt x="266703" y="75604"/>
                  <a:pt x="266703" y="70633"/>
                </a:cubicBezTo>
                <a:cubicBezTo>
                  <a:pt x="266703" y="65662"/>
                  <a:pt x="270733" y="61633"/>
                  <a:pt x="275703" y="61633"/>
                </a:cubicBezTo>
                <a:close/>
                <a:moveTo>
                  <a:pt x="209028" y="61633"/>
                </a:moveTo>
                <a:cubicBezTo>
                  <a:pt x="213999" y="61633"/>
                  <a:pt x="218028" y="65662"/>
                  <a:pt x="218028" y="70633"/>
                </a:cubicBezTo>
                <a:cubicBezTo>
                  <a:pt x="218028" y="75604"/>
                  <a:pt x="213999" y="79633"/>
                  <a:pt x="209028" y="79633"/>
                </a:cubicBezTo>
                <a:cubicBezTo>
                  <a:pt x="204057" y="79633"/>
                  <a:pt x="200028" y="75604"/>
                  <a:pt x="200028" y="70633"/>
                </a:cubicBezTo>
                <a:cubicBezTo>
                  <a:pt x="200028" y="65662"/>
                  <a:pt x="204057" y="61633"/>
                  <a:pt x="209028" y="61633"/>
                </a:cubicBezTo>
                <a:close/>
                <a:moveTo>
                  <a:pt x="142353" y="61633"/>
                </a:moveTo>
                <a:cubicBezTo>
                  <a:pt x="147324" y="61633"/>
                  <a:pt x="151353" y="65662"/>
                  <a:pt x="151353" y="70633"/>
                </a:cubicBezTo>
                <a:cubicBezTo>
                  <a:pt x="151353" y="75604"/>
                  <a:pt x="147324" y="79633"/>
                  <a:pt x="142353" y="79633"/>
                </a:cubicBezTo>
                <a:cubicBezTo>
                  <a:pt x="137382" y="79633"/>
                  <a:pt x="133353" y="75604"/>
                  <a:pt x="133353" y="70633"/>
                </a:cubicBezTo>
                <a:cubicBezTo>
                  <a:pt x="133353" y="65662"/>
                  <a:pt x="137382" y="61633"/>
                  <a:pt x="142353" y="61633"/>
                </a:cubicBezTo>
                <a:close/>
                <a:moveTo>
                  <a:pt x="75678" y="61633"/>
                </a:moveTo>
                <a:cubicBezTo>
                  <a:pt x="80649" y="61633"/>
                  <a:pt x="84678" y="65662"/>
                  <a:pt x="84678" y="70633"/>
                </a:cubicBezTo>
                <a:cubicBezTo>
                  <a:pt x="84678" y="75604"/>
                  <a:pt x="80649" y="79633"/>
                  <a:pt x="75678" y="79633"/>
                </a:cubicBezTo>
                <a:cubicBezTo>
                  <a:pt x="70707" y="79633"/>
                  <a:pt x="66678" y="75604"/>
                  <a:pt x="66678" y="70633"/>
                </a:cubicBezTo>
                <a:cubicBezTo>
                  <a:pt x="66678" y="65662"/>
                  <a:pt x="70707" y="61633"/>
                  <a:pt x="75678" y="61633"/>
                </a:cubicBezTo>
                <a:close/>
                <a:moveTo>
                  <a:pt x="9003" y="61633"/>
                </a:moveTo>
                <a:cubicBezTo>
                  <a:pt x="13974" y="61633"/>
                  <a:pt x="18003" y="65662"/>
                  <a:pt x="18003" y="70633"/>
                </a:cubicBezTo>
                <a:cubicBezTo>
                  <a:pt x="18003" y="75604"/>
                  <a:pt x="13974" y="79633"/>
                  <a:pt x="9003" y="79633"/>
                </a:cubicBezTo>
                <a:cubicBezTo>
                  <a:pt x="4032" y="79633"/>
                  <a:pt x="3" y="75604"/>
                  <a:pt x="3" y="70633"/>
                </a:cubicBezTo>
                <a:cubicBezTo>
                  <a:pt x="3" y="65662"/>
                  <a:pt x="4032" y="61633"/>
                  <a:pt x="9003" y="61633"/>
                </a:cubicBezTo>
                <a:close/>
                <a:moveTo>
                  <a:pt x="1009125" y="0"/>
                </a:moveTo>
                <a:cubicBezTo>
                  <a:pt x="1014096" y="0"/>
                  <a:pt x="1018125" y="4029"/>
                  <a:pt x="1018125" y="9000"/>
                </a:cubicBezTo>
                <a:cubicBezTo>
                  <a:pt x="1018125" y="13971"/>
                  <a:pt x="1014096" y="18000"/>
                  <a:pt x="1009125" y="18000"/>
                </a:cubicBezTo>
                <a:cubicBezTo>
                  <a:pt x="1004154" y="18000"/>
                  <a:pt x="1000125" y="13971"/>
                  <a:pt x="1000125" y="9000"/>
                </a:cubicBezTo>
                <a:cubicBezTo>
                  <a:pt x="1000125" y="4029"/>
                  <a:pt x="1004154" y="0"/>
                  <a:pt x="1009125" y="0"/>
                </a:cubicBezTo>
                <a:close/>
                <a:moveTo>
                  <a:pt x="942450" y="0"/>
                </a:moveTo>
                <a:cubicBezTo>
                  <a:pt x="947421" y="0"/>
                  <a:pt x="951450" y="4029"/>
                  <a:pt x="951450" y="9000"/>
                </a:cubicBezTo>
                <a:cubicBezTo>
                  <a:pt x="951450" y="13971"/>
                  <a:pt x="947421" y="18000"/>
                  <a:pt x="942450" y="18000"/>
                </a:cubicBezTo>
                <a:cubicBezTo>
                  <a:pt x="937479" y="18000"/>
                  <a:pt x="933450" y="13971"/>
                  <a:pt x="933450" y="9000"/>
                </a:cubicBezTo>
                <a:cubicBezTo>
                  <a:pt x="933450" y="4029"/>
                  <a:pt x="937479" y="0"/>
                  <a:pt x="942450" y="0"/>
                </a:cubicBezTo>
                <a:close/>
                <a:moveTo>
                  <a:pt x="875775" y="0"/>
                </a:moveTo>
                <a:cubicBezTo>
                  <a:pt x="880746" y="0"/>
                  <a:pt x="884775" y="4029"/>
                  <a:pt x="884775" y="9000"/>
                </a:cubicBezTo>
                <a:cubicBezTo>
                  <a:pt x="884775" y="13971"/>
                  <a:pt x="880746" y="18000"/>
                  <a:pt x="875775" y="18000"/>
                </a:cubicBezTo>
                <a:cubicBezTo>
                  <a:pt x="870804" y="18000"/>
                  <a:pt x="866775" y="13971"/>
                  <a:pt x="866775" y="9000"/>
                </a:cubicBezTo>
                <a:cubicBezTo>
                  <a:pt x="866775" y="4029"/>
                  <a:pt x="870804" y="0"/>
                  <a:pt x="875775" y="0"/>
                </a:cubicBezTo>
                <a:close/>
                <a:moveTo>
                  <a:pt x="809100" y="0"/>
                </a:moveTo>
                <a:cubicBezTo>
                  <a:pt x="814071" y="0"/>
                  <a:pt x="818100" y="4029"/>
                  <a:pt x="818100" y="9000"/>
                </a:cubicBezTo>
                <a:cubicBezTo>
                  <a:pt x="818100" y="13971"/>
                  <a:pt x="814071" y="18000"/>
                  <a:pt x="809100" y="18000"/>
                </a:cubicBezTo>
                <a:cubicBezTo>
                  <a:pt x="804129" y="18000"/>
                  <a:pt x="800100" y="13971"/>
                  <a:pt x="800100" y="9000"/>
                </a:cubicBezTo>
                <a:cubicBezTo>
                  <a:pt x="800100" y="4029"/>
                  <a:pt x="804129" y="0"/>
                  <a:pt x="809100" y="0"/>
                </a:cubicBezTo>
                <a:close/>
                <a:moveTo>
                  <a:pt x="742425" y="0"/>
                </a:moveTo>
                <a:cubicBezTo>
                  <a:pt x="747396" y="0"/>
                  <a:pt x="751425" y="4029"/>
                  <a:pt x="751425" y="9000"/>
                </a:cubicBezTo>
                <a:cubicBezTo>
                  <a:pt x="751425" y="13971"/>
                  <a:pt x="747396" y="18000"/>
                  <a:pt x="742425" y="18000"/>
                </a:cubicBezTo>
                <a:cubicBezTo>
                  <a:pt x="737454" y="18000"/>
                  <a:pt x="733425" y="13971"/>
                  <a:pt x="733425" y="9000"/>
                </a:cubicBezTo>
                <a:cubicBezTo>
                  <a:pt x="733425" y="4029"/>
                  <a:pt x="737454" y="0"/>
                  <a:pt x="742425" y="0"/>
                </a:cubicBezTo>
                <a:close/>
                <a:moveTo>
                  <a:pt x="675750" y="0"/>
                </a:moveTo>
                <a:cubicBezTo>
                  <a:pt x="680721" y="0"/>
                  <a:pt x="684750" y="4029"/>
                  <a:pt x="684750" y="9000"/>
                </a:cubicBezTo>
                <a:cubicBezTo>
                  <a:pt x="684750" y="13971"/>
                  <a:pt x="680721" y="18000"/>
                  <a:pt x="675750" y="18000"/>
                </a:cubicBezTo>
                <a:cubicBezTo>
                  <a:pt x="670779" y="18000"/>
                  <a:pt x="666750" y="13971"/>
                  <a:pt x="666750" y="9000"/>
                </a:cubicBezTo>
                <a:cubicBezTo>
                  <a:pt x="666750" y="4029"/>
                  <a:pt x="670779" y="0"/>
                  <a:pt x="675750" y="0"/>
                </a:cubicBezTo>
                <a:close/>
                <a:moveTo>
                  <a:pt x="609075" y="0"/>
                </a:moveTo>
                <a:cubicBezTo>
                  <a:pt x="614046" y="0"/>
                  <a:pt x="618075" y="4029"/>
                  <a:pt x="618075" y="9000"/>
                </a:cubicBezTo>
                <a:cubicBezTo>
                  <a:pt x="618075" y="13971"/>
                  <a:pt x="614046" y="18000"/>
                  <a:pt x="609075" y="18000"/>
                </a:cubicBezTo>
                <a:cubicBezTo>
                  <a:pt x="604104" y="18000"/>
                  <a:pt x="600075" y="13971"/>
                  <a:pt x="600075" y="9000"/>
                </a:cubicBezTo>
                <a:cubicBezTo>
                  <a:pt x="600075" y="4029"/>
                  <a:pt x="604104" y="0"/>
                  <a:pt x="609075" y="0"/>
                </a:cubicBezTo>
                <a:close/>
                <a:moveTo>
                  <a:pt x="542400" y="0"/>
                </a:moveTo>
                <a:cubicBezTo>
                  <a:pt x="547371" y="0"/>
                  <a:pt x="551400" y="4029"/>
                  <a:pt x="551400" y="9000"/>
                </a:cubicBezTo>
                <a:cubicBezTo>
                  <a:pt x="551400" y="13971"/>
                  <a:pt x="547371" y="18000"/>
                  <a:pt x="542400" y="18000"/>
                </a:cubicBezTo>
                <a:cubicBezTo>
                  <a:pt x="537429" y="18000"/>
                  <a:pt x="533400" y="13971"/>
                  <a:pt x="533400" y="9000"/>
                </a:cubicBezTo>
                <a:cubicBezTo>
                  <a:pt x="533400" y="4029"/>
                  <a:pt x="537429" y="0"/>
                  <a:pt x="542400" y="0"/>
                </a:cubicBezTo>
                <a:close/>
                <a:moveTo>
                  <a:pt x="475728" y="0"/>
                </a:moveTo>
                <a:cubicBezTo>
                  <a:pt x="480699" y="0"/>
                  <a:pt x="484728" y="4029"/>
                  <a:pt x="484728" y="9000"/>
                </a:cubicBezTo>
                <a:cubicBezTo>
                  <a:pt x="484728" y="13971"/>
                  <a:pt x="480699" y="18000"/>
                  <a:pt x="475728" y="18000"/>
                </a:cubicBezTo>
                <a:cubicBezTo>
                  <a:pt x="470757" y="18000"/>
                  <a:pt x="466728" y="13971"/>
                  <a:pt x="466728" y="9000"/>
                </a:cubicBezTo>
                <a:cubicBezTo>
                  <a:pt x="466728" y="4029"/>
                  <a:pt x="470757" y="0"/>
                  <a:pt x="475728" y="0"/>
                </a:cubicBezTo>
                <a:close/>
                <a:moveTo>
                  <a:pt x="409053" y="0"/>
                </a:moveTo>
                <a:cubicBezTo>
                  <a:pt x="414024" y="0"/>
                  <a:pt x="418053" y="4029"/>
                  <a:pt x="418053" y="9000"/>
                </a:cubicBezTo>
                <a:cubicBezTo>
                  <a:pt x="418053" y="13971"/>
                  <a:pt x="414024" y="18000"/>
                  <a:pt x="409053" y="18000"/>
                </a:cubicBezTo>
                <a:cubicBezTo>
                  <a:pt x="404082" y="18000"/>
                  <a:pt x="400053" y="13971"/>
                  <a:pt x="400053" y="9000"/>
                </a:cubicBezTo>
                <a:cubicBezTo>
                  <a:pt x="400053" y="4029"/>
                  <a:pt x="404082" y="0"/>
                  <a:pt x="409053" y="0"/>
                </a:cubicBezTo>
                <a:close/>
                <a:moveTo>
                  <a:pt x="342378" y="0"/>
                </a:moveTo>
                <a:cubicBezTo>
                  <a:pt x="347349" y="0"/>
                  <a:pt x="351378" y="4029"/>
                  <a:pt x="351378" y="9000"/>
                </a:cubicBezTo>
                <a:cubicBezTo>
                  <a:pt x="351378" y="13971"/>
                  <a:pt x="347349" y="18000"/>
                  <a:pt x="342378" y="18000"/>
                </a:cubicBezTo>
                <a:cubicBezTo>
                  <a:pt x="337407" y="18000"/>
                  <a:pt x="333378" y="13971"/>
                  <a:pt x="333378" y="9000"/>
                </a:cubicBezTo>
                <a:cubicBezTo>
                  <a:pt x="333378" y="4029"/>
                  <a:pt x="337407" y="0"/>
                  <a:pt x="342378" y="0"/>
                </a:cubicBezTo>
                <a:close/>
                <a:moveTo>
                  <a:pt x="275703" y="0"/>
                </a:moveTo>
                <a:cubicBezTo>
                  <a:pt x="280674" y="0"/>
                  <a:pt x="284703" y="4029"/>
                  <a:pt x="284703" y="9000"/>
                </a:cubicBezTo>
                <a:cubicBezTo>
                  <a:pt x="284703" y="13971"/>
                  <a:pt x="280674" y="18000"/>
                  <a:pt x="275703" y="18000"/>
                </a:cubicBezTo>
                <a:cubicBezTo>
                  <a:pt x="270733" y="18000"/>
                  <a:pt x="266703" y="13971"/>
                  <a:pt x="266703" y="9000"/>
                </a:cubicBezTo>
                <a:cubicBezTo>
                  <a:pt x="266703" y="4029"/>
                  <a:pt x="270733" y="0"/>
                  <a:pt x="275703" y="0"/>
                </a:cubicBezTo>
                <a:close/>
                <a:moveTo>
                  <a:pt x="209028" y="0"/>
                </a:moveTo>
                <a:cubicBezTo>
                  <a:pt x="213999" y="0"/>
                  <a:pt x="218028" y="4029"/>
                  <a:pt x="218028" y="9000"/>
                </a:cubicBezTo>
                <a:cubicBezTo>
                  <a:pt x="218028" y="13971"/>
                  <a:pt x="213999" y="18000"/>
                  <a:pt x="209028" y="18000"/>
                </a:cubicBezTo>
                <a:cubicBezTo>
                  <a:pt x="204057" y="18000"/>
                  <a:pt x="200028" y="13971"/>
                  <a:pt x="200028" y="9000"/>
                </a:cubicBezTo>
                <a:cubicBezTo>
                  <a:pt x="200028" y="4029"/>
                  <a:pt x="204057" y="0"/>
                  <a:pt x="209028" y="0"/>
                </a:cubicBezTo>
                <a:close/>
                <a:moveTo>
                  <a:pt x="142353" y="0"/>
                </a:moveTo>
                <a:cubicBezTo>
                  <a:pt x="147324" y="0"/>
                  <a:pt x="151353" y="4029"/>
                  <a:pt x="151353" y="9000"/>
                </a:cubicBezTo>
                <a:cubicBezTo>
                  <a:pt x="151353" y="13971"/>
                  <a:pt x="147324" y="18000"/>
                  <a:pt x="142353" y="18000"/>
                </a:cubicBezTo>
                <a:cubicBezTo>
                  <a:pt x="137382" y="18000"/>
                  <a:pt x="133353" y="13971"/>
                  <a:pt x="133353" y="9000"/>
                </a:cubicBezTo>
                <a:cubicBezTo>
                  <a:pt x="133353" y="4029"/>
                  <a:pt x="137382" y="0"/>
                  <a:pt x="142353" y="0"/>
                </a:cubicBezTo>
                <a:close/>
                <a:moveTo>
                  <a:pt x="75678" y="0"/>
                </a:moveTo>
                <a:cubicBezTo>
                  <a:pt x="80649" y="0"/>
                  <a:pt x="84678" y="4029"/>
                  <a:pt x="84678" y="9000"/>
                </a:cubicBezTo>
                <a:cubicBezTo>
                  <a:pt x="84678" y="13971"/>
                  <a:pt x="80649" y="18000"/>
                  <a:pt x="75678" y="18000"/>
                </a:cubicBezTo>
                <a:cubicBezTo>
                  <a:pt x="70707" y="18000"/>
                  <a:pt x="66678" y="13971"/>
                  <a:pt x="66678" y="9000"/>
                </a:cubicBezTo>
                <a:cubicBezTo>
                  <a:pt x="66678" y="4029"/>
                  <a:pt x="70707" y="0"/>
                  <a:pt x="75678" y="0"/>
                </a:cubicBezTo>
                <a:close/>
                <a:moveTo>
                  <a:pt x="9003" y="0"/>
                </a:moveTo>
                <a:cubicBezTo>
                  <a:pt x="13974" y="0"/>
                  <a:pt x="18003" y="4029"/>
                  <a:pt x="18003" y="9000"/>
                </a:cubicBezTo>
                <a:cubicBezTo>
                  <a:pt x="18003" y="13971"/>
                  <a:pt x="13974" y="18000"/>
                  <a:pt x="9003" y="18000"/>
                </a:cubicBezTo>
                <a:cubicBezTo>
                  <a:pt x="4032" y="18000"/>
                  <a:pt x="3" y="13971"/>
                  <a:pt x="3" y="9000"/>
                </a:cubicBezTo>
                <a:cubicBezTo>
                  <a:pt x="3" y="4029"/>
                  <a:pt x="4032" y="0"/>
                  <a:pt x="9003" y="0"/>
                </a:cubicBezTo>
                <a:close/>
              </a:path>
            </a:pathLst>
          </a:custGeom>
          <a:solidFill>
            <a:srgbClr val="474a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자유형: 도형 5"/>
          <p:cNvSpPr/>
          <p:nvPr/>
        </p:nvSpPr>
        <p:spPr>
          <a:xfrm>
            <a:off x="230981" y="314325"/>
            <a:ext cx="11730037" cy="6543675"/>
          </a:xfrm>
          <a:prstGeom prst="round2SameRect">
            <a:avLst>
              <a:gd name="adj1" fmla="val 1917"/>
              <a:gd name="adj2" fmla="val 0"/>
            </a:avLst>
          </a:prstGeom>
          <a:solidFill>
            <a:srgbClr val="474a9b"/>
          </a:solidFill>
          <a:ln>
            <a:noFill/>
          </a:ln>
          <a:effectLst>
            <a:outerShdw blurRad="2286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t">
            <a:no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kern="0">
                <a:solidFill>
                  <a:prstClr val="white"/>
                </a:solidFill>
              </a:rPr>
              <a:t>IoT</a:t>
            </a:r>
            <a:r>
              <a:rPr lang="ko-KR" altLang="en-US" sz="2400" b="1" kern="0">
                <a:solidFill>
                  <a:prstClr val="white"/>
                </a:solidFill>
              </a:rPr>
              <a:t> 개발과정</a:t>
            </a:r>
            <a:endParaRPr lang="ko-KR" altLang="en-US" sz="2400" b="1" kern="0">
              <a:solidFill>
                <a:prstClr val="white"/>
              </a:solidFill>
            </a:endParaRPr>
          </a:p>
        </p:txBody>
      </p:sp>
      <p:sp>
        <p:nvSpPr>
          <p:cNvPr id="7" name="자유형: 도형 6"/>
          <p:cNvSpPr/>
          <p:nvPr/>
        </p:nvSpPr>
        <p:spPr>
          <a:xfrm>
            <a:off x="230982" y="966787"/>
            <a:ext cx="11730036" cy="5891213"/>
          </a:xfrm>
          <a:prstGeom prst="round2SameRect">
            <a:avLst>
              <a:gd name="adj1" fmla="val 3086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2032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: 도형 10"/>
          <p:cNvSpPr/>
          <p:nvPr/>
        </p:nvSpPr>
        <p:spPr>
          <a:xfrm>
            <a:off x="6115050" y="147134"/>
            <a:ext cx="449490" cy="334382"/>
          </a:xfrm>
          <a:custGeom>
            <a:avLst/>
            <a:gdLst>
              <a:gd name="connsiteX0" fmla="*/ 134907 w 509843"/>
              <a:gd name="connsiteY0" fmla="*/ 0 h 379279"/>
              <a:gd name="connsiteX1" fmla="*/ 446629 w 509843"/>
              <a:gd name="connsiteY1" fmla="*/ 0 h 379279"/>
              <a:gd name="connsiteX2" fmla="*/ 509843 w 509843"/>
              <a:gd name="connsiteY2" fmla="*/ 63214 h 379279"/>
              <a:gd name="connsiteX3" fmla="*/ 509843 w 509843"/>
              <a:gd name="connsiteY3" fmla="*/ 316065 h 379279"/>
              <a:gd name="connsiteX4" fmla="*/ 446629 w 509843"/>
              <a:gd name="connsiteY4" fmla="*/ 379279 h 379279"/>
              <a:gd name="connsiteX5" fmla="*/ 134907 w 509843"/>
              <a:gd name="connsiteY5" fmla="*/ 379279 h 379279"/>
              <a:gd name="connsiteX6" fmla="*/ 71693 w 509843"/>
              <a:gd name="connsiteY6" fmla="*/ 316065 h 379279"/>
              <a:gd name="connsiteX7" fmla="*/ 71693 w 509843"/>
              <a:gd name="connsiteY7" fmla="*/ 298089 h 379279"/>
              <a:gd name="connsiteX8" fmla="*/ 36953 w 509843"/>
              <a:gd name="connsiteY8" fmla="*/ 326832 h 379279"/>
              <a:gd name="connsiteX9" fmla="*/ 2 w 509843"/>
              <a:gd name="connsiteY9" fmla="*/ 376116 h 379279"/>
              <a:gd name="connsiteX10" fmla="*/ 0 w 509843"/>
              <a:gd name="connsiteY10" fmla="*/ 376116 h 379279"/>
              <a:gd name="connsiteX11" fmla="*/ 54082 w 509843"/>
              <a:gd name="connsiteY11" fmla="*/ 211536 h 379279"/>
              <a:gd name="connsiteX12" fmla="*/ 71693 w 509843"/>
              <a:gd name="connsiteY12" fmla="*/ 193221 h 379279"/>
              <a:gd name="connsiteX13" fmla="*/ 71693 w 509843"/>
              <a:gd name="connsiteY13" fmla="*/ 63214 h 379279"/>
              <a:gd name="connsiteX14" fmla="*/ 134907 w 509843"/>
              <a:gd name="connsiteY14" fmla="*/ 0 h 379279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09843" h="379279">
                <a:moveTo>
                  <a:pt x="134907" y="0"/>
                </a:moveTo>
                <a:lnTo>
                  <a:pt x="446629" y="0"/>
                </a:lnTo>
                <a:cubicBezTo>
                  <a:pt x="481541" y="0"/>
                  <a:pt x="509843" y="28302"/>
                  <a:pt x="509843" y="63214"/>
                </a:cubicBezTo>
                <a:lnTo>
                  <a:pt x="509843" y="316065"/>
                </a:lnTo>
                <a:cubicBezTo>
                  <a:pt x="509843" y="350977"/>
                  <a:pt x="481541" y="379279"/>
                  <a:pt x="446629" y="379279"/>
                </a:cubicBezTo>
                <a:lnTo>
                  <a:pt x="134907" y="379279"/>
                </a:lnTo>
                <a:cubicBezTo>
                  <a:pt x="99995" y="379279"/>
                  <a:pt x="71693" y="350977"/>
                  <a:pt x="71693" y="316065"/>
                </a:cubicBezTo>
                <a:lnTo>
                  <a:pt x="71693" y="298089"/>
                </a:lnTo>
                <a:lnTo>
                  <a:pt x="36953" y="326832"/>
                </a:lnTo>
                <a:cubicBezTo>
                  <a:pt x="23289" y="341235"/>
                  <a:pt x="10864" y="357732"/>
                  <a:pt x="2" y="376116"/>
                </a:cubicBezTo>
                <a:lnTo>
                  <a:pt x="0" y="376116"/>
                </a:lnTo>
                <a:cubicBezTo>
                  <a:pt x="0" y="311844"/>
                  <a:pt x="20668" y="253656"/>
                  <a:pt x="54082" y="211536"/>
                </a:cubicBezTo>
                <a:lnTo>
                  <a:pt x="71693" y="193221"/>
                </a:lnTo>
                <a:lnTo>
                  <a:pt x="71693" y="63214"/>
                </a:lnTo>
                <a:cubicBezTo>
                  <a:pt x="71693" y="28302"/>
                  <a:pt x="99995" y="0"/>
                  <a:pt x="134907" y="0"/>
                </a:cubicBezTo>
                <a:close/>
              </a:path>
            </a:pathLst>
          </a:custGeom>
          <a:solidFill>
            <a:srgbClr val="f46b64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Autofit/>
          </a:bodyPr>
          <a:lstStyle/>
          <a:p>
            <a:pPr algn="r">
              <a:defRPr/>
            </a:pPr>
            <a:r>
              <a:rPr lang="en-US" altLang="ko-KR" sz="1400" b="1" i="1">
                <a:solidFill>
                  <a:prstClr val="white"/>
                </a:solidFill>
              </a:rPr>
              <a:t>02</a:t>
            </a:r>
            <a:endParaRPr lang="en-US" altLang="ko-KR" sz="1400" b="1" i="1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 rot="0">
            <a:off x="230982" y="6343475"/>
            <a:ext cx="11730036" cy="514525"/>
            <a:chOff x="230982" y="6343475"/>
            <a:chExt cx="11730036" cy="514525"/>
          </a:xfrm>
        </p:grpSpPr>
        <p:sp>
          <p:nvSpPr>
            <p:cNvPr id="242" name="직사각형 241"/>
            <p:cNvSpPr/>
            <p:nvPr/>
          </p:nvSpPr>
          <p:spPr>
            <a:xfrm>
              <a:off x="230982" y="6429080"/>
              <a:ext cx="11730036" cy="4289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60400" dist="38100" dir="16200000" rotWithShape="0">
                <a:prstClr val="black">
                  <a:alpha val="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6" name="Freeform 36"/>
            <p:cNvSpPr>
              <a:spLocks noEditPoints="1"/>
            </p:cNvSpPr>
            <p:nvPr/>
          </p:nvSpPr>
          <p:spPr>
            <a:xfrm>
              <a:off x="3439301" y="6555471"/>
              <a:ext cx="98981" cy="166478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474a9b">
                <a:alpha val="23000"/>
              </a:srgbClr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7" name="자유형 23"/>
            <p:cNvSpPr/>
            <p:nvPr/>
          </p:nvSpPr>
          <p:spPr>
            <a:xfrm>
              <a:off x="5975370" y="6579575"/>
              <a:ext cx="149005" cy="130408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f46b64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8" name="Freeform 6"/>
            <p:cNvSpPr/>
            <p:nvPr/>
          </p:nvSpPr>
          <p:spPr>
            <a:xfrm rot="10800000" flipH="1" flipV="1">
              <a:off x="2114029" y="6577517"/>
              <a:ext cx="150561" cy="133487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474a9b">
                <a:alpha val="23000"/>
              </a:srgbClr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279" name="Group 20"/>
            <p:cNvGrpSpPr>
              <a:grpSpLocks noChangeAspect="1"/>
            </p:cNvGrpSpPr>
            <p:nvPr/>
          </p:nvGrpSpPr>
          <p:grpSpPr>
            <a:xfrm rot="0">
              <a:off x="4695631" y="6560531"/>
              <a:ext cx="116495" cy="158905"/>
              <a:chOff x="2597" y="4163"/>
              <a:chExt cx="217" cy="296"/>
            </a:xfrm>
            <a:solidFill>
              <a:srgbClr val="474a9b">
                <a:alpha val="23000"/>
              </a:srgbClr>
            </a:solidFill>
          </p:grpSpPr>
          <p:sp>
            <p:nvSpPr>
              <p:cNvPr id="280" name="Freeform 22"/>
              <p:cNvSpPr>
                <a:spLocks noEditPoints="1"/>
              </p:cNvSpPr>
              <p:nvPr/>
            </p:nvSpPr>
            <p:spPr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281" name="Freeform 23"/>
              <p:cNvSpPr>
                <a:spLocks noEditPoints="1"/>
              </p:cNvSpPr>
              <p:nvPr/>
            </p:nvSpPr>
            <p:spPr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282" name="Freeform 24"/>
              <p:cNvSpPr>
                <a:spLocks noEditPoints="1"/>
              </p:cNvSpPr>
              <p:nvPr/>
            </p:nvSpPr>
            <p:spPr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283" name="Freeform 25"/>
              <p:cNvSpPr/>
              <p:nvPr/>
            </p:nvSpPr>
            <p:spPr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84" name="Freeform 9"/>
            <p:cNvSpPr/>
            <p:nvPr/>
          </p:nvSpPr>
          <p:spPr>
            <a:xfrm flipH="1">
              <a:off x="824716" y="6557668"/>
              <a:ext cx="123657" cy="163189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474a9b">
                <a:alpha val="23000"/>
              </a:srgb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285" name="Group 14"/>
            <p:cNvGrpSpPr>
              <a:grpSpLocks noChangeAspect="1"/>
            </p:cNvGrpSpPr>
            <p:nvPr/>
          </p:nvGrpSpPr>
          <p:grpSpPr>
            <a:xfrm rot="0">
              <a:off x="7298561" y="6572643"/>
              <a:ext cx="116495" cy="140781"/>
              <a:chOff x="2190" y="2694"/>
              <a:chExt cx="283" cy="342"/>
            </a:xfrm>
            <a:solidFill>
              <a:srgbClr val="474a9b">
                <a:alpha val="23000"/>
              </a:srgbClr>
            </a:solidFill>
          </p:grpSpPr>
          <p:sp>
            <p:nvSpPr>
              <p:cNvPr id="286" name="Freeform 16"/>
              <p:cNvSpPr/>
              <p:nvPr/>
            </p:nvSpPr>
            <p:spPr>
              <a:xfrm>
                <a:off x="2190" y="2747"/>
                <a:ext cx="234" cy="289"/>
              </a:xfrm>
              <a:custGeom>
                <a:avLst/>
                <a:gdLst>
                  <a:gd name="T0" fmla="*/ 482 w 2337"/>
                  <a:gd name="T1" fmla="*/ 0 h 2882"/>
                  <a:gd name="T2" fmla="*/ 512 w 2337"/>
                  <a:gd name="T3" fmla="*/ 10 h 2882"/>
                  <a:gd name="T4" fmla="*/ 530 w 2337"/>
                  <a:gd name="T5" fmla="*/ 34 h 2882"/>
                  <a:gd name="T6" fmla="*/ 530 w 2337"/>
                  <a:gd name="T7" fmla="*/ 65 h 2882"/>
                  <a:gd name="T8" fmla="*/ 512 w 2337"/>
                  <a:gd name="T9" fmla="*/ 89 h 2882"/>
                  <a:gd name="T10" fmla="*/ 482 w 2337"/>
                  <a:gd name="T11" fmla="*/ 99 h 2882"/>
                  <a:gd name="T12" fmla="*/ 219 w 2337"/>
                  <a:gd name="T13" fmla="*/ 102 h 2882"/>
                  <a:gd name="T14" fmla="*/ 165 w 2337"/>
                  <a:gd name="T15" fmla="*/ 124 h 2882"/>
                  <a:gd name="T16" fmla="*/ 125 w 2337"/>
                  <a:gd name="T17" fmla="*/ 164 h 2882"/>
                  <a:gd name="T18" fmla="*/ 102 w 2337"/>
                  <a:gd name="T19" fmla="*/ 217 h 2882"/>
                  <a:gd name="T20" fmla="*/ 100 w 2337"/>
                  <a:gd name="T21" fmla="*/ 2636 h 2882"/>
                  <a:gd name="T22" fmla="*/ 111 w 2337"/>
                  <a:gd name="T23" fmla="*/ 2694 h 2882"/>
                  <a:gd name="T24" fmla="*/ 144 w 2337"/>
                  <a:gd name="T25" fmla="*/ 2740 h 2882"/>
                  <a:gd name="T26" fmla="*/ 190 w 2337"/>
                  <a:gd name="T27" fmla="*/ 2772 h 2882"/>
                  <a:gd name="T28" fmla="*/ 248 w 2337"/>
                  <a:gd name="T29" fmla="*/ 2784 h 2882"/>
                  <a:gd name="T30" fmla="*/ 2119 w 2337"/>
                  <a:gd name="T31" fmla="*/ 2780 h 2882"/>
                  <a:gd name="T32" fmla="*/ 2173 w 2337"/>
                  <a:gd name="T33" fmla="*/ 2759 h 2882"/>
                  <a:gd name="T34" fmla="*/ 2213 w 2337"/>
                  <a:gd name="T35" fmla="*/ 2719 h 2882"/>
                  <a:gd name="T36" fmla="*/ 2236 w 2337"/>
                  <a:gd name="T37" fmla="*/ 2665 h 2882"/>
                  <a:gd name="T38" fmla="*/ 2239 w 2337"/>
                  <a:gd name="T39" fmla="*/ 2402 h 2882"/>
                  <a:gd name="T40" fmla="*/ 2248 w 2337"/>
                  <a:gd name="T41" fmla="*/ 2372 h 2882"/>
                  <a:gd name="T42" fmla="*/ 2273 w 2337"/>
                  <a:gd name="T43" fmla="*/ 2355 h 2882"/>
                  <a:gd name="T44" fmla="*/ 2303 w 2337"/>
                  <a:gd name="T45" fmla="*/ 2355 h 2882"/>
                  <a:gd name="T46" fmla="*/ 2328 w 2337"/>
                  <a:gd name="T47" fmla="*/ 2372 h 2882"/>
                  <a:gd name="T48" fmla="*/ 2337 w 2337"/>
                  <a:gd name="T49" fmla="*/ 2402 h 2882"/>
                  <a:gd name="T50" fmla="*/ 2334 w 2337"/>
                  <a:gd name="T51" fmla="*/ 2676 h 2882"/>
                  <a:gd name="T52" fmla="*/ 2310 w 2337"/>
                  <a:gd name="T53" fmla="*/ 2749 h 2882"/>
                  <a:gd name="T54" fmla="*/ 2265 w 2337"/>
                  <a:gd name="T55" fmla="*/ 2811 h 2882"/>
                  <a:gd name="T56" fmla="*/ 2203 w 2337"/>
                  <a:gd name="T57" fmla="*/ 2855 h 2882"/>
                  <a:gd name="T58" fmla="*/ 2130 w 2337"/>
                  <a:gd name="T59" fmla="*/ 2879 h 2882"/>
                  <a:gd name="T60" fmla="*/ 248 w 2337"/>
                  <a:gd name="T61" fmla="*/ 2882 h 2882"/>
                  <a:gd name="T62" fmla="*/ 170 w 2337"/>
                  <a:gd name="T63" fmla="*/ 2870 h 2882"/>
                  <a:gd name="T64" fmla="*/ 102 w 2337"/>
                  <a:gd name="T65" fmla="*/ 2835 h 2882"/>
                  <a:gd name="T66" fmla="*/ 48 w 2337"/>
                  <a:gd name="T67" fmla="*/ 2781 h 2882"/>
                  <a:gd name="T68" fmla="*/ 13 w 2337"/>
                  <a:gd name="T69" fmla="*/ 2714 h 2882"/>
                  <a:gd name="T70" fmla="*/ 0 w 2337"/>
                  <a:gd name="T71" fmla="*/ 2636 h 2882"/>
                  <a:gd name="T72" fmla="*/ 3 w 2337"/>
                  <a:gd name="T73" fmla="*/ 207 h 2882"/>
                  <a:gd name="T74" fmla="*/ 28 w 2337"/>
                  <a:gd name="T75" fmla="*/ 133 h 2882"/>
                  <a:gd name="T76" fmla="*/ 73 w 2337"/>
                  <a:gd name="T77" fmla="*/ 73 h 2882"/>
                  <a:gd name="T78" fmla="*/ 135 w 2337"/>
                  <a:gd name="T79" fmla="*/ 27 h 2882"/>
                  <a:gd name="T80" fmla="*/ 208 w 2337"/>
                  <a:gd name="T81" fmla="*/ 3 h 2882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337" h="2882">
                    <a:moveTo>
                      <a:pt x="248" y="0"/>
                    </a:moveTo>
                    <a:lnTo>
                      <a:pt x="482" y="0"/>
                    </a:lnTo>
                    <a:lnTo>
                      <a:pt x="499" y="2"/>
                    </a:lnTo>
                    <a:lnTo>
                      <a:pt x="512" y="10"/>
                    </a:lnTo>
                    <a:lnTo>
                      <a:pt x="523" y="19"/>
                    </a:lnTo>
                    <a:lnTo>
                      <a:pt x="530" y="34"/>
                    </a:lnTo>
                    <a:lnTo>
                      <a:pt x="532" y="49"/>
                    </a:lnTo>
                    <a:lnTo>
                      <a:pt x="530" y="65"/>
                    </a:lnTo>
                    <a:lnTo>
                      <a:pt x="523" y="78"/>
                    </a:lnTo>
                    <a:lnTo>
                      <a:pt x="512" y="89"/>
                    </a:lnTo>
                    <a:lnTo>
                      <a:pt x="499" y="95"/>
                    </a:lnTo>
                    <a:lnTo>
                      <a:pt x="482" y="99"/>
                    </a:lnTo>
                    <a:lnTo>
                      <a:pt x="248" y="99"/>
                    </a:lnTo>
                    <a:lnTo>
                      <a:pt x="219" y="102"/>
                    </a:lnTo>
                    <a:lnTo>
                      <a:pt x="190" y="109"/>
                    </a:lnTo>
                    <a:lnTo>
                      <a:pt x="165" y="124"/>
                    </a:lnTo>
                    <a:lnTo>
                      <a:pt x="144" y="142"/>
                    </a:lnTo>
                    <a:lnTo>
                      <a:pt x="125" y="164"/>
                    </a:lnTo>
                    <a:lnTo>
                      <a:pt x="111" y="189"/>
                    </a:lnTo>
                    <a:lnTo>
                      <a:pt x="102" y="217"/>
                    </a:lnTo>
                    <a:lnTo>
                      <a:pt x="100" y="247"/>
                    </a:lnTo>
                    <a:lnTo>
                      <a:pt x="100" y="2636"/>
                    </a:lnTo>
                    <a:lnTo>
                      <a:pt x="102" y="2665"/>
                    </a:lnTo>
                    <a:lnTo>
                      <a:pt x="111" y="2694"/>
                    </a:lnTo>
                    <a:lnTo>
                      <a:pt x="125" y="2719"/>
                    </a:lnTo>
                    <a:lnTo>
                      <a:pt x="144" y="2740"/>
                    </a:lnTo>
                    <a:lnTo>
                      <a:pt x="165" y="2759"/>
                    </a:lnTo>
                    <a:lnTo>
                      <a:pt x="190" y="2772"/>
                    </a:lnTo>
                    <a:lnTo>
                      <a:pt x="219" y="2780"/>
                    </a:lnTo>
                    <a:lnTo>
                      <a:pt x="248" y="2784"/>
                    </a:lnTo>
                    <a:lnTo>
                      <a:pt x="2090" y="2784"/>
                    </a:lnTo>
                    <a:lnTo>
                      <a:pt x="2119" y="2780"/>
                    </a:lnTo>
                    <a:lnTo>
                      <a:pt x="2147" y="2772"/>
                    </a:lnTo>
                    <a:lnTo>
                      <a:pt x="2173" y="2759"/>
                    </a:lnTo>
                    <a:lnTo>
                      <a:pt x="2195" y="2740"/>
                    </a:lnTo>
                    <a:lnTo>
                      <a:pt x="2213" y="2719"/>
                    </a:lnTo>
                    <a:lnTo>
                      <a:pt x="2227" y="2694"/>
                    </a:lnTo>
                    <a:lnTo>
                      <a:pt x="2236" y="2665"/>
                    </a:lnTo>
                    <a:lnTo>
                      <a:pt x="2239" y="2636"/>
                    </a:lnTo>
                    <a:lnTo>
                      <a:pt x="2239" y="2402"/>
                    </a:lnTo>
                    <a:lnTo>
                      <a:pt x="2241" y="2387"/>
                    </a:lnTo>
                    <a:lnTo>
                      <a:pt x="2248" y="2372"/>
                    </a:lnTo>
                    <a:lnTo>
                      <a:pt x="2259" y="2363"/>
                    </a:lnTo>
                    <a:lnTo>
                      <a:pt x="2273" y="2355"/>
                    </a:lnTo>
                    <a:lnTo>
                      <a:pt x="2288" y="2353"/>
                    </a:lnTo>
                    <a:lnTo>
                      <a:pt x="2303" y="2355"/>
                    </a:lnTo>
                    <a:lnTo>
                      <a:pt x="2317" y="2363"/>
                    </a:lnTo>
                    <a:lnTo>
                      <a:pt x="2328" y="2372"/>
                    </a:lnTo>
                    <a:lnTo>
                      <a:pt x="2335" y="2387"/>
                    </a:lnTo>
                    <a:lnTo>
                      <a:pt x="2337" y="2402"/>
                    </a:lnTo>
                    <a:lnTo>
                      <a:pt x="2337" y="2636"/>
                    </a:lnTo>
                    <a:lnTo>
                      <a:pt x="2334" y="2676"/>
                    </a:lnTo>
                    <a:lnTo>
                      <a:pt x="2325" y="2714"/>
                    </a:lnTo>
                    <a:lnTo>
                      <a:pt x="2310" y="2749"/>
                    </a:lnTo>
                    <a:lnTo>
                      <a:pt x="2290" y="2781"/>
                    </a:lnTo>
                    <a:lnTo>
                      <a:pt x="2265" y="2811"/>
                    </a:lnTo>
                    <a:lnTo>
                      <a:pt x="2236" y="2835"/>
                    </a:lnTo>
                    <a:lnTo>
                      <a:pt x="2203" y="2855"/>
                    </a:lnTo>
                    <a:lnTo>
                      <a:pt x="2168" y="2870"/>
                    </a:lnTo>
                    <a:lnTo>
                      <a:pt x="2130" y="2879"/>
                    </a:lnTo>
                    <a:lnTo>
                      <a:pt x="2090" y="2882"/>
                    </a:lnTo>
                    <a:lnTo>
                      <a:pt x="248" y="2882"/>
                    </a:lnTo>
                    <a:lnTo>
                      <a:pt x="208" y="2879"/>
                    </a:lnTo>
                    <a:lnTo>
                      <a:pt x="170" y="2870"/>
                    </a:lnTo>
                    <a:lnTo>
                      <a:pt x="135" y="2855"/>
                    </a:lnTo>
                    <a:lnTo>
                      <a:pt x="102" y="2835"/>
                    </a:lnTo>
                    <a:lnTo>
                      <a:pt x="73" y="2811"/>
                    </a:lnTo>
                    <a:lnTo>
                      <a:pt x="48" y="2781"/>
                    </a:lnTo>
                    <a:lnTo>
                      <a:pt x="28" y="2749"/>
                    </a:lnTo>
                    <a:lnTo>
                      <a:pt x="13" y="2714"/>
                    </a:lnTo>
                    <a:lnTo>
                      <a:pt x="3" y="2676"/>
                    </a:lnTo>
                    <a:lnTo>
                      <a:pt x="0" y="2636"/>
                    </a:lnTo>
                    <a:lnTo>
                      <a:pt x="0" y="247"/>
                    </a:lnTo>
                    <a:lnTo>
                      <a:pt x="3" y="207"/>
                    </a:lnTo>
                    <a:lnTo>
                      <a:pt x="13" y="169"/>
                    </a:lnTo>
                    <a:lnTo>
                      <a:pt x="28" y="133"/>
                    </a:lnTo>
                    <a:lnTo>
                      <a:pt x="48" y="101"/>
                    </a:lnTo>
                    <a:lnTo>
                      <a:pt x="73" y="73"/>
                    </a:lnTo>
                    <a:lnTo>
                      <a:pt x="102" y="48"/>
                    </a:lnTo>
                    <a:lnTo>
                      <a:pt x="135" y="27"/>
                    </a:lnTo>
                    <a:lnTo>
                      <a:pt x="170" y="13"/>
                    </a:lnTo>
                    <a:lnTo>
                      <a:pt x="208" y="3"/>
                    </a:lnTo>
                    <a:lnTo>
                      <a:pt x="2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7" name="Freeform 17"/>
              <p:cNvSpPr/>
              <p:nvPr/>
            </p:nvSpPr>
            <p:spPr>
              <a:xfrm>
                <a:off x="2240" y="2694"/>
                <a:ext cx="233" cy="289"/>
              </a:xfrm>
              <a:custGeom>
                <a:avLst/>
                <a:gdLst>
                  <a:gd name="T0" fmla="*/ 1596 w 2337"/>
                  <a:gd name="T1" fmla="*/ 0 h 2883"/>
                  <a:gd name="T2" fmla="*/ 1624 w 2337"/>
                  <a:gd name="T3" fmla="*/ 9 h 2883"/>
                  <a:gd name="T4" fmla="*/ 1643 w 2337"/>
                  <a:gd name="T5" fmla="*/ 34 h 2883"/>
                  <a:gd name="T6" fmla="*/ 1643 w 2337"/>
                  <a:gd name="T7" fmla="*/ 64 h 2883"/>
                  <a:gd name="T8" fmla="*/ 1624 w 2337"/>
                  <a:gd name="T9" fmla="*/ 89 h 2883"/>
                  <a:gd name="T10" fmla="*/ 1596 w 2337"/>
                  <a:gd name="T11" fmla="*/ 99 h 2883"/>
                  <a:gd name="T12" fmla="*/ 217 w 2337"/>
                  <a:gd name="T13" fmla="*/ 101 h 2883"/>
                  <a:gd name="T14" fmla="*/ 164 w 2337"/>
                  <a:gd name="T15" fmla="*/ 124 h 2883"/>
                  <a:gd name="T16" fmla="*/ 124 w 2337"/>
                  <a:gd name="T17" fmla="*/ 164 h 2883"/>
                  <a:gd name="T18" fmla="*/ 101 w 2337"/>
                  <a:gd name="T19" fmla="*/ 217 h 2883"/>
                  <a:gd name="T20" fmla="*/ 99 w 2337"/>
                  <a:gd name="T21" fmla="*/ 2636 h 2883"/>
                  <a:gd name="T22" fmla="*/ 110 w 2337"/>
                  <a:gd name="T23" fmla="*/ 2693 h 2883"/>
                  <a:gd name="T24" fmla="*/ 142 w 2337"/>
                  <a:gd name="T25" fmla="*/ 2741 h 2883"/>
                  <a:gd name="T26" fmla="*/ 189 w 2337"/>
                  <a:gd name="T27" fmla="*/ 2772 h 2883"/>
                  <a:gd name="T28" fmla="*/ 247 w 2337"/>
                  <a:gd name="T29" fmla="*/ 2784 h 2883"/>
                  <a:gd name="T30" fmla="*/ 2119 w 2337"/>
                  <a:gd name="T31" fmla="*/ 2781 h 2883"/>
                  <a:gd name="T32" fmla="*/ 2172 w 2337"/>
                  <a:gd name="T33" fmla="*/ 2758 h 2883"/>
                  <a:gd name="T34" fmla="*/ 2211 w 2337"/>
                  <a:gd name="T35" fmla="*/ 2718 h 2883"/>
                  <a:gd name="T36" fmla="*/ 2234 w 2337"/>
                  <a:gd name="T37" fmla="*/ 2666 h 2883"/>
                  <a:gd name="T38" fmla="*/ 2237 w 2337"/>
                  <a:gd name="T39" fmla="*/ 757 h 2883"/>
                  <a:gd name="T40" fmla="*/ 2247 w 2337"/>
                  <a:gd name="T41" fmla="*/ 727 h 2883"/>
                  <a:gd name="T42" fmla="*/ 2271 w 2337"/>
                  <a:gd name="T43" fmla="*/ 710 h 2883"/>
                  <a:gd name="T44" fmla="*/ 2303 w 2337"/>
                  <a:gd name="T45" fmla="*/ 710 h 2883"/>
                  <a:gd name="T46" fmla="*/ 2327 w 2337"/>
                  <a:gd name="T47" fmla="*/ 727 h 2883"/>
                  <a:gd name="T48" fmla="*/ 2337 w 2337"/>
                  <a:gd name="T49" fmla="*/ 757 h 2883"/>
                  <a:gd name="T50" fmla="*/ 2333 w 2337"/>
                  <a:gd name="T51" fmla="*/ 2676 h 2883"/>
                  <a:gd name="T52" fmla="*/ 2308 w 2337"/>
                  <a:gd name="T53" fmla="*/ 2749 h 2883"/>
                  <a:gd name="T54" fmla="*/ 2264 w 2337"/>
                  <a:gd name="T55" fmla="*/ 2810 h 2883"/>
                  <a:gd name="T56" fmla="*/ 2203 w 2337"/>
                  <a:gd name="T57" fmla="*/ 2855 h 2883"/>
                  <a:gd name="T58" fmla="*/ 2129 w 2337"/>
                  <a:gd name="T59" fmla="*/ 2880 h 2883"/>
                  <a:gd name="T60" fmla="*/ 247 w 2337"/>
                  <a:gd name="T61" fmla="*/ 2883 h 2883"/>
                  <a:gd name="T62" fmla="*/ 168 w 2337"/>
                  <a:gd name="T63" fmla="*/ 2870 h 2883"/>
                  <a:gd name="T64" fmla="*/ 101 w 2337"/>
                  <a:gd name="T65" fmla="*/ 2835 h 2883"/>
                  <a:gd name="T66" fmla="*/ 47 w 2337"/>
                  <a:gd name="T67" fmla="*/ 2781 h 2883"/>
                  <a:gd name="T68" fmla="*/ 11 w 2337"/>
                  <a:gd name="T69" fmla="*/ 2714 h 2883"/>
                  <a:gd name="T70" fmla="*/ 0 w 2337"/>
                  <a:gd name="T71" fmla="*/ 2636 h 2883"/>
                  <a:gd name="T72" fmla="*/ 3 w 2337"/>
                  <a:gd name="T73" fmla="*/ 207 h 2883"/>
                  <a:gd name="T74" fmla="*/ 27 w 2337"/>
                  <a:gd name="T75" fmla="*/ 134 h 2883"/>
                  <a:gd name="T76" fmla="*/ 71 w 2337"/>
                  <a:gd name="T77" fmla="*/ 72 h 2883"/>
                  <a:gd name="T78" fmla="*/ 133 w 2337"/>
                  <a:gd name="T79" fmla="*/ 28 h 2883"/>
                  <a:gd name="T80" fmla="*/ 206 w 2337"/>
                  <a:gd name="T81" fmla="*/ 3 h 2883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337" h="2883">
                    <a:moveTo>
                      <a:pt x="247" y="0"/>
                    </a:moveTo>
                    <a:lnTo>
                      <a:pt x="1596" y="0"/>
                    </a:lnTo>
                    <a:lnTo>
                      <a:pt x="1611" y="3"/>
                    </a:lnTo>
                    <a:lnTo>
                      <a:pt x="1624" y="9"/>
                    </a:lnTo>
                    <a:lnTo>
                      <a:pt x="1635" y="20"/>
                    </a:lnTo>
                    <a:lnTo>
                      <a:pt x="1643" y="34"/>
                    </a:lnTo>
                    <a:lnTo>
                      <a:pt x="1645" y="49"/>
                    </a:lnTo>
                    <a:lnTo>
                      <a:pt x="1643" y="64"/>
                    </a:lnTo>
                    <a:lnTo>
                      <a:pt x="1635" y="79"/>
                    </a:lnTo>
                    <a:lnTo>
                      <a:pt x="1624" y="89"/>
                    </a:lnTo>
                    <a:lnTo>
                      <a:pt x="1611" y="96"/>
                    </a:lnTo>
                    <a:lnTo>
                      <a:pt x="1596" y="99"/>
                    </a:lnTo>
                    <a:lnTo>
                      <a:pt x="247" y="99"/>
                    </a:lnTo>
                    <a:lnTo>
                      <a:pt x="217" y="101"/>
                    </a:lnTo>
                    <a:lnTo>
                      <a:pt x="189" y="110"/>
                    </a:lnTo>
                    <a:lnTo>
                      <a:pt x="164" y="124"/>
                    </a:lnTo>
                    <a:lnTo>
                      <a:pt x="142" y="143"/>
                    </a:lnTo>
                    <a:lnTo>
                      <a:pt x="124" y="164"/>
                    </a:lnTo>
                    <a:lnTo>
                      <a:pt x="110" y="189"/>
                    </a:lnTo>
                    <a:lnTo>
                      <a:pt x="101" y="217"/>
                    </a:lnTo>
                    <a:lnTo>
                      <a:pt x="99" y="247"/>
                    </a:lnTo>
                    <a:lnTo>
                      <a:pt x="99" y="2636"/>
                    </a:lnTo>
                    <a:lnTo>
                      <a:pt x="101" y="2666"/>
                    </a:lnTo>
                    <a:lnTo>
                      <a:pt x="110" y="2693"/>
                    </a:lnTo>
                    <a:lnTo>
                      <a:pt x="124" y="2718"/>
                    </a:lnTo>
                    <a:lnTo>
                      <a:pt x="142" y="2741"/>
                    </a:lnTo>
                    <a:lnTo>
                      <a:pt x="164" y="2758"/>
                    </a:lnTo>
                    <a:lnTo>
                      <a:pt x="189" y="2772"/>
                    </a:lnTo>
                    <a:lnTo>
                      <a:pt x="217" y="2781"/>
                    </a:lnTo>
                    <a:lnTo>
                      <a:pt x="247" y="2784"/>
                    </a:lnTo>
                    <a:lnTo>
                      <a:pt x="2088" y="2784"/>
                    </a:lnTo>
                    <a:lnTo>
                      <a:pt x="2119" y="2781"/>
                    </a:lnTo>
                    <a:lnTo>
                      <a:pt x="2146" y="2772"/>
                    </a:lnTo>
                    <a:lnTo>
                      <a:pt x="2172" y="2758"/>
                    </a:lnTo>
                    <a:lnTo>
                      <a:pt x="2194" y="2741"/>
                    </a:lnTo>
                    <a:lnTo>
                      <a:pt x="2211" y="2718"/>
                    </a:lnTo>
                    <a:lnTo>
                      <a:pt x="2225" y="2693"/>
                    </a:lnTo>
                    <a:lnTo>
                      <a:pt x="2234" y="2666"/>
                    </a:lnTo>
                    <a:lnTo>
                      <a:pt x="2237" y="2636"/>
                    </a:lnTo>
                    <a:lnTo>
                      <a:pt x="2237" y="757"/>
                    </a:lnTo>
                    <a:lnTo>
                      <a:pt x="2240" y="740"/>
                    </a:lnTo>
                    <a:lnTo>
                      <a:pt x="2247" y="727"/>
                    </a:lnTo>
                    <a:lnTo>
                      <a:pt x="2257" y="716"/>
                    </a:lnTo>
                    <a:lnTo>
                      <a:pt x="2271" y="710"/>
                    </a:lnTo>
                    <a:lnTo>
                      <a:pt x="2286" y="708"/>
                    </a:lnTo>
                    <a:lnTo>
                      <a:pt x="2303" y="710"/>
                    </a:lnTo>
                    <a:lnTo>
                      <a:pt x="2316" y="716"/>
                    </a:lnTo>
                    <a:lnTo>
                      <a:pt x="2327" y="727"/>
                    </a:lnTo>
                    <a:lnTo>
                      <a:pt x="2333" y="740"/>
                    </a:lnTo>
                    <a:lnTo>
                      <a:pt x="2337" y="757"/>
                    </a:lnTo>
                    <a:lnTo>
                      <a:pt x="2337" y="2636"/>
                    </a:lnTo>
                    <a:lnTo>
                      <a:pt x="2333" y="2676"/>
                    </a:lnTo>
                    <a:lnTo>
                      <a:pt x="2324" y="2714"/>
                    </a:lnTo>
                    <a:lnTo>
                      <a:pt x="2308" y="2749"/>
                    </a:lnTo>
                    <a:lnTo>
                      <a:pt x="2289" y="2782"/>
                    </a:lnTo>
                    <a:lnTo>
                      <a:pt x="2264" y="2810"/>
                    </a:lnTo>
                    <a:lnTo>
                      <a:pt x="2234" y="2835"/>
                    </a:lnTo>
                    <a:lnTo>
                      <a:pt x="2203" y="2855"/>
                    </a:lnTo>
                    <a:lnTo>
                      <a:pt x="2167" y="2870"/>
                    </a:lnTo>
                    <a:lnTo>
                      <a:pt x="2129" y="2880"/>
                    </a:lnTo>
                    <a:lnTo>
                      <a:pt x="2088" y="2883"/>
                    </a:lnTo>
                    <a:lnTo>
                      <a:pt x="247" y="2883"/>
                    </a:lnTo>
                    <a:lnTo>
                      <a:pt x="206" y="2880"/>
                    </a:lnTo>
                    <a:lnTo>
                      <a:pt x="168" y="2870"/>
                    </a:lnTo>
                    <a:lnTo>
                      <a:pt x="133" y="2855"/>
                    </a:lnTo>
                    <a:lnTo>
                      <a:pt x="101" y="2835"/>
                    </a:lnTo>
                    <a:lnTo>
                      <a:pt x="71" y="2810"/>
                    </a:lnTo>
                    <a:lnTo>
                      <a:pt x="47" y="2781"/>
                    </a:lnTo>
                    <a:lnTo>
                      <a:pt x="27" y="2749"/>
                    </a:lnTo>
                    <a:lnTo>
                      <a:pt x="11" y="2714"/>
                    </a:lnTo>
                    <a:lnTo>
                      <a:pt x="3" y="2676"/>
                    </a:lnTo>
                    <a:lnTo>
                      <a:pt x="0" y="2636"/>
                    </a:lnTo>
                    <a:lnTo>
                      <a:pt x="0" y="247"/>
                    </a:lnTo>
                    <a:lnTo>
                      <a:pt x="3" y="207"/>
                    </a:lnTo>
                    <a:lnTo>
                      <a:pt x="11" y="169"/>
                    </a:lnTo>
                    <a:lnTo>
                      <a:pt x="27" y="134"/>
                    </a:lnTo>
                    <a:lnTo>
                      <a:pt x="47" y="101"/>
                    </a:lnTo>
                    <a:lnTo>
                      <a:pt x="71" y="72"/>
                    </a:lnTo>
                    <a:lnTo>
                      <a:pt x="101" y="48"/>
                    </a:lnTo>
                    <a:lnTo>
                      <a:pt x="133" y="28"/>
                    </a:lnTo>
                    <a:lnTo>
                      <a:pt x="168" y="12"/>
                    </a:lnTo>
                    <a:lnTo>
                      <a:pt x="206" y="3"/>
                    </a:lnTo>
                    <a:lnTo>
                      <a:pt x="24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8" name="Freeform 18"/>
              <p:cNvSpPr/>
              <p:nvPr/>
            </p:nvSpPr>
            <p:spPr>
              <a:xfrm>
                <a:off x="2394" y="2696"/>
                <a:ext cx="79" cy="79"/>
              </a:xfrm>
              <a:custGeom>
                <a:avLst/>
                <a:gdLst>
                  <a:gd name="T0" fmla="*/ 50 w 791"/>
                  <a:gd name="T1" fmla="*/ 0 h 786"/>
                  <a:gd name="T2" fmla="*/ 65 w 791"/>
                  <a:gd name="T3" fmla="*/ 2 h 786"/>
                  <a:gd name="T4" fmla="*/ 78 w 791"/>
                  <a:gd name="T5" fmla="*/ 9 h 786"/>
                  <a:gd name="T6" fmla="*/ 89 w 791"/>
                  <a:gd name="T7" fmla="*/ 19 h 786"/>
                  <a:gd name="T8" fmla="*/ 97 w 791"/>
                  <a:gd name="T9" fmla="*/ 34 h 786"/>
                  <a:gd name="T10" fmla="*/ 99 w 791"/>
                  <a:gd name="T11" fmla="*/ 49 h 786"/>
                  <a:gd name="T12" fmla="*/ 99 w 791"/>
                  <a:gd name="T13" fmla="*/ 689 h 786"/>
                  <a:gd name="T14" fmla="*/ 740 w 791"/>
                  <a:gd name="T15" fmla="*/ 689 h 786"/>
                  <a:gd name="T16" fmla="*/ 757 w 791"/>
                  <a:gd name="T17" fmla="*/ 691 h 786"/>
                  <a:gd name="T18" fmla="*/ 770 w 791"/>
                  <a:gd name="T19" fmla="*/ 697 h 786"/>
                  <a:gd name="T20" fmla="*/ 781 w 791"/>
                  <a:gd name="T21" fmla="*/ 708 h 786"/>
                  <a:gd name="T22" fmla="*/ 787 w 791"/>
                  <a:gd name="T23" fmla="*/ 721 h 786"/>
                  <a:gd name="T24" fmla="*/ 791 w 791"/>
                  <a:gd name="T25" fmla="*/ 738 h 786"/>
                  <a:gd name="T26" fmla="*/ 787 w 791"/>
                  <a:gd name="T27" fmla="*/ 753 h 786"/>
                  <a:gd name="T28" fmla="*/ 781 w 791"/>
                  <a:gd name="T29" fmla="*/ 767 h 786"/>
                  <a:gd name="T30" fmla="*/ 770 w 791"/>
                  <a:gd name="T31" fmla="*/ 777 h 786"/>
                  <a:gd name="T32" fmla="*/ 757 w 791"/>
                  <a:gd name="T33" fmla="*/ 784 h 786"/>
                  <a:gd name="T34" fmla="*/ 740 w 791"/>
                  <a:gd name="T35" fmla="*/ 786 h 786"/>
                  <a:gd name="T36" fmla="*/ 50 w 791"/>
                  <a:gd name="T37" fmla="*/ 786 h 786"/>
                  <a:gd name="T38" fmla="*/ 34 w 791"/>
                  <a:gd name="T39" fmla="*/ 784 h 786"/>
                  <a:gd name="T40" fmla="*/ 21 w 791"/>
                  <a:gd name="T41" fmla="*/ 777 h 786"/>
                  <a:gd name="T42" fmla="*/ 10 w 791"/>
                  <a:gd name="T43" fmla="*/ 767 h 786"/>
                  <a:gd name="T44" fmla="*/ 2 w 791"/>
                  <a:gd name="T45" fmla="*/ 753 h 786"/>
                  <a:gd name="T46" fmla="*/ 0 w 791"/>
                  <a:gd name="T47" fmla="*/ 738 h 786"/>
                  <a:gd name="T48" fmla="*/ 0 w 791"/>
                  <a:gd name="T49" fmla="*/ 49 h 786"/>
                  <a:gd name="T50" fmla="*/ 2 w 791"/>
                  <a:gd name="T51" fmla="*/ 34 h 786"/>
                  <a:gd name="T52" fmla="*/ 10 w 791"/>
                  <a:gd name="T53" fmla="*/ 19 h 786"/>
                  <a:gd name="T54" fmla="*/ 21 w 791"/>
                  <a:gd name="T55" fmla="*/ 9 h 786"/>
                  <a:gd name="T56" fmla="*/ 34 w 791"/>
                  <a:gd name="T57" fmla="*/ 2 h 786"/>
                  <a:gd name="T58" fmla="*/ 50 w 791"/>
                  <a:gd name="T59" fmla="*/ 0 h 78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791" h="786">
                    <a:moveTo>
                      <a:pt x="50" y="0"/>
                    </a:moveTo>
                    <a:lnTo>
                      <a:pt x="65" y="2"/>
                    </a:lnTo>
                    <a:lnTo>
                      <a:pt x="78" y="9"/>
                    </a:lnTo>
                    <a:lnTo>
                      <a:pt x="89" y="19"/>
                    </a:lnTo>
                    <a:lnTo>
                      <a:pt x="97" y="34"/>
                    </a:lnTo>
                    <a:lnTo>
                      <a:pt x="99" y="49"/>
                    </a:lnTo>
                    <a:lnTo>
                      <a:pt x="99" y="689"/>
                    </a:lnTo>
                    <a:lnTo>
                      <a:pt x="740" y="689"/>
                    </a:lnTo>
                    <a:lnTo>
                      <a:pt x="757" y="691"/>
                    </a:lnTo>
                    <a:lnTo>
                      <a:pt x="770" y="697"/>
                    </a:lnTo>
                    <a:lnTo>
                      <a:pt x="781" y="708"/>
                    </a:lnTo>
                    <a:lnTo>
                      <a:pt x="787" y="721"/>
                    </a:lnTo>
                    <a:lnTo>
                      <a:pt x="791" y="738"/>
                    </a:lnTo>
                    <a:lnTo>
                      <a:pt x="787" y="753"/>
                    </a:lnTo>
                    <a:lnTo>
                      <a:pt x="781" y="767"/>
                    </a:lnTo>
                    <a:lnTo>
                      <a:pt x="770" y="777"/>
                    </a:lnTo>
                    <a:lnTo>
                      <a:pt x="757" y="784"/>
                    </a:lnTo>
                    <a:lnTo>
                      <a:pt x="740" y="786"/>
                    </a:lnTo>
                    <a:lnTo>
                      <a:pt x="50" y="786"/>
                    </a:lnTo>
                    <a:lnTo>
                      <a:pt x="34" y="784"/>
                    </a:lnTo>
                    <a:lnTo>
                      <a:pt x="21" y="777"/>
                    </a:lnTo>
                    <a:lnTo>
                      <a:pt x="10" y="767"/>
                    </a:lnTo>
                    <a:lnTo>
                      <a:pt x="2" y="753"/>
                    </a:lnTo>
                    <a:lnTo>
                      <a:pt x="0" y="738"/>
                    </a:lnTo>
                    <a:lnTo>
                      <a:pt x="0" y="49"/>
                    </a:lnTo>
                    <a:lnTo>
                      <a:pt x="2" y="34"/>
                    </a:lnTo>
                    <a:lnTo>
                      <a:pt x="10" y="19"/>
                    </a:lnTo>
                    <a:lnTo>
                      <a:pt x="21" y="9"/>
                    </a:lnTo>
                    <a:lnTo>
                      <a:pt x="34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9" name="Freeform 19"/>
              <p:cNvSpPr/>
              <p:nvPr/>
            </p:nvSpPr>
            <p:spPr>
              <a:xfrm>
                <a:off x="2394" y="2694"/>
                <a:ext cx="79" cy="81"/>
              </a:xfrm>
              <a:custGeom>
                <a:avLst/>
                <a:gdLst>
                  <a:gd name="T0" fmla="*/ 42 w 789"/>
                  <a:gd name="T1" fmla="*/ 0 h 805"/>
                  <a:gd name="T2" fmla="*/ 58 w 789"/>
                  <a:gd name="T3" fmla="*/ 0 h 805"/>
                  <a:gd name="T4" fmla="*/ 73 w 789"/>
                  <a:gd name="T5" fmla="*/ 6 h 805"/>
                  <a:gd name="T6" fmla="*/ 85 w 789"/>
                  <a:gd name="T7" fmla="*/ 15 h 805"/>
                  <a:gd name="T8" fmla="*/ 776 w 789"/>
                  <a:gd name="T9" fmla="*/ 722 h 805"/>
                  <a:gd name="T10" fmla="*/ 785 w 789"/>
                  <a:gd name="T11" fmla="*/ 735 h 805"/>
                  <a:gd name="T12" fmla="*/ 789 w 789"/>
                  <a:gd name="T13" fmla="*/ 750 h 805"/>
                  <a:gd name="T14" fmla="*/ 789 w 789"/>
                  <a:gd name="T15" fmla="*/ 765 h 805"/>
                  <a:gd name="T16" fmla="*/ 785 w 789"/>
                  <a:gd name="T17" fmla="*/ 779 h 805"/>
                  <a:gd name="T18" fmla="*/ 775 w 789"/>
                  <a:gd name="T19" fmla="*/ 791 h 805"/>
                  <a:gd name="T20" fmla="*/ 764 w 789"/>
                  <a:gd name="T21" fmla="*/ 800 h 805"/>
                  <a:gd name="T22" fmla="*/ 754 w 789"/>
                  <a:gd name="T23" fmla="*/ 804 h 805"/>
                  <a:gd name="T24" fmla="*/ 740 w 789"/>
                  <a:gd name="T25" fmla="*/ 805 h 805"/>
                  <a:gd name="T26" fmla="*/ 727 w 789"/>
                  <a:gd name="T27" fmla="*/ 804 h 805"/>
                  <a:gd name="T28" fmla="*/ 717 w 789"/>
                  <a:gd name="T29" fmla="*/ 799 h 805"/>
                  <a:gd name="T30" fmla="*/ 706 w 789"/>
                  <a:gd name="T31" fmla="*/ 790 h 805"/>
                  <a:gd name="T32" fmla="*/ 14 w 789"/>
                  <a:gd name="T33" fmla="*/ 84 h 805"/>
                  <a:gd name="T34" fmla="*/ 5 w 789"/>
                  <a:gd name="T35" fmla="*/ 71 h 805"/>
                  <a:gd name="T36" fmla="*/ 0 w 789"/>
                  <a:gd name="T37" fmla="*/ 56 h 805"/>
                  <a:gd name="T38" fmla="*/ 1 w 789"/>
                  <a:gd name="T39" fmla="*/ 42 h 805"/>
                  <a:gd name="T40" fmla="*/ 5 w 789"/>
                  <a:gd name="T41" fmla="*/ 27 h 805"/>
                  <a:gd name="T42" fmla="*/ 15 w 789"/>
                  <a:gd name="T43" fmla="*/ 13 h 805"/>
                  <a:gd name="T44" fmla="*/ 28 w 789"/>
                  <a:gd name="T45" fmla="*/ 5 h 805"/>
                  <a:gd name="T46" fmla="*/ 42 w 789"/>
                  <a:gd name="T47" fmla="*/ 0 h 80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89" h="805">
                    <a:moveTo>
                      <a:pt x="42" y="0"/>
                    </a:moveTo>
                    <a:lnTo>
                      <a:pt x="58" y="0"/>
                    </a:lnTo>
                    <a:lnTo>
                      <a:pt x="73" y="6"/>
                    </a:lnTo>
                    <a:lnTo>
                      <a:pt x="85" y="15"/>
                    </a:lnTo>
                    <a:lnTo>
                      <a:pt x="776" y="722"/>
                    </a:lnTo>
                    <a:lnTo>
                      <a:pt x="785" y="735"/>
                    </a:lnTo>
                    <a:lnTo>
                      <a:pt x="789" y="750"/>
                    </a:lnTo>
                    <a:lnTo>
                      <a:pt x="789" y="765"/>
                    </a:lnTo>
                    <a:lnTo>
                      <a:pt x="785" y="779"/>
                    </a:lnTo>
                    <a:lnTo>
                      <a:pt x="775" y="791"/>
                    </a:lnTo>
                    <a:lnTo>
                      <a:pt x="764" y="800"/>
                    </a:lnTo>
                    <a:lnTo>
                      <a:pt x="754" y="804"/>
                    </a:lnTo>
                    <a:lnTo>
                      <a:pt x="740" y="805"/>
                    </a:lnTo>
                    <a:lnTo>
                      <a:pt x="727" y="804"/>
                    </a:lnTo>
                    <a:lnTo>
                      <a:pt x="717" y="799"/>
                    </a:lnTo>
                    <a:lnTo>
                      <a:pt x="706" y="790"/>
                    </a:lnTo>
                    <a:lnTo>
                      <a:pt x="14" y="84"/>
                    </a:lnTo>
                    <a:lnTo>
                      <a:pt x="5" y="71"/>
                    </a:lnTo>
                    <a:lnTo>
                      <a:pt x="0" y="56"/>
                    </a:lnTo>
                    <a:lnTo>
                      <a:pt x="1" y="42"/>
                    </a:lnTo>
                    <a:lnTo>
                      <a:pt x="5" y="27"/>
                    </a:lnTo>
                    <a:lnTo>
                      <a:pt x="15" y="13"/>
                    </a:lnTo>
                    <a:lnTo>
                      <a:pt x="28" y="5"/>
                    </a:lnTo>
                    <a:lnTo>
                      <a:pt x="4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90" name="Group 4"/>
            <p:cNvGrpSpPr>
              <a:grpSpLocks noChangeAspect="1"/>
            </p:cNvGrpSpPr>
            <p:nvPr/>
          </p:nvGrpSpPr>
          <p:grpSpPr>
            <a:xfrm rot="0">
              <a:off x="8578301" y="6589694"/>
              <a:ext cx="151190" cy="115267"/>
              <a:chOff x="3645" y="2013"/>
              <a:chExt cx="383" cy="292"/>
            </a:xfrm>
            <a:solidFill>
              <a:srgbClr val="474a9b">
                <a:alpha val="23000"/>
              </a:srgbClr>
            </a:solidFill>
          </p:grpSpPr>
          <p:sp>
            <p:nvSpPr>
              <p:cNvPr id="291" name="Freeform 6"/>
              <p:cNvSpPr/>
              <p:nvPr/>
            </p:nvSpPr>
            <p:spPr>
              <a:xfrm>
                <a:off x="3734" y="2261"/>
                <a:ext cx="294" cy="39"/>
              </a:xfrm>
              <a:custGeom>
                <a:avLst/>
                <a:gdLst>
                  <a:gd name="T0" fmla="*/ 172 w 2647"/>
                  <a:gd name="T1" fmla="*/ 0 h 348"/>
                  <a:gd name="T2" fmla="*/ 2476 w 2647"/>
                  <a:gd name="T3" fmla="*/ 0 h 348"/>
                  <a:gd name="T4" fmla="*/ 2507 w 2647"/>
                  <a:gd name="T5" fmla="*/ 3 h 348"/>
                  <a:gd name="T6" fmla="*/ 2535 w 2647"/>
                  <a:gd name="T7" fmla="*/ 11 h 348"/>
                  <a:gd name="T8" fmla="*/ 2562 w 2647"/>
                  <a:gd name="T9" fmla="*/ 24 h 348"/>
                  <a:gd name="T10" fmla="*/ 2586 w 2647"/>
                  <a:gd name="T11" fmla="*/ 41 h 348"/>
                  <a:gd name="T12" fmla="*/ 2607 w 2647"/>
                  <a:gd name="T13" fmla="*/ 61 h 348"/>
                  <a:gd name="T14" fmla="*/ 2624 w 2647"/>
                  <a:gd name="T15" fmla="*/ 86 h 348"/>
                  <a:gd name="T16" fmla="*/ 2636 w 2647"/>
                  <a:gd name="T17" fmla="*/ 113 h 348"/>
                  <a:gd name="T18" fmla="*/ 2645 w 2647"/>
                  <a:gd name="T19" fmla="*/ 143 h 348"/>
                  <a:gd name="T20" fmla="*/ 2647 w 2647"/>
                  <a:gd name="T21" fmla="*/ 174 h 348"/>
                  <a:gd name="T22" fmla="*/ 2645 w 2647"/>
                  <a:gd name="T23" fmla="*/ 205 h 348"/>
                  <a:gd name="T24" fmla="*/ 2636 w 2647"/>
                  <a:gd name="T25" fmla="*/ 235 h 348"/>
                  <a:gd name="T26" fmla="*/ 2624 w 2647"/>
                  <a:gd name="T27" fmla="*/ 261 h 348"/>
                  <a:gd name="T28" fmla="*/ 2607 w 2647"/>
                  <a:gd name="T29" fmla="*/ 286 h 348"/>
                  <a:gd name="T30" fmla="*/ 2586 w 2647"/>
                  <a:gd name="T31" fmla="*/ 307 h 348"/>
                  <a:gd name="T32" fmla="*/ 2562 w 2647"/>
                  <a:gd name="T33" fmla="*/ 324 h 348"/>
                  <a:gd name="T34" fmla="*/ 2535 w 2647"/>
                  <a:gd name="T35" fmla="*/ 337 h 348"/>
                  <a:gd name="T36" fmla="*/ 2507 w 2647"/>
                  <a:gd name="T37" fmla="*/ 345 h 348"/>
                  <a:gd name="T38" fmla="*/ 2476 w 2647"/>
                  <a:gd name="T39" fmla="*/ 348 h 348"/>
                  <a:gd name="T40" fmla="*/ 172 w 2647"/>
                  <a:gd name="T41" fmla="*/ 348 h 348"/>
                  <a:gd name="T42" fmla="*/ 141 w 2647"/>
                  <a:gd name="T43" fmla="*/ 345 h 348"/>
                  <a:gd name="T44" fmla="*/ 111 w 2647"/>
                  <a:gd name="T45" fmla="*/ 337 h 348"/>
                  <a:gd name="T46" fmla="*/ 85 w 2647"/>
                  <a:gd name="T47" fmla="*/ 324 h 348"/>
                  <a:gd name="T48" fmla="*/ 61 w 2647"/>
                  <a:gd name="T49" fmla="*/ 307 h 348"/>
                  <a:gd name="T50" fmla="*/ 40 w 2647"/>
                  <a:gd name="T51" fmla="*/ 286 h 348"/>
                  <a:gd name="T52" fmla="*/ 23 w 2647"/>
                  <a:gd name="T53" fmla="*/ 261 h 348"/>
                  <a:gd name="T54" fmla="*/ 10 w 2647"/>
                  <a:gd name="T55" fmla="*/ 235 h 348"/>
                  <a:gd name="T56" fmla="*/ 3 w 2647"/>
                  <a:gd name="T57" fmla="*/ 205 h 348"/>
                  <a:gd name="T58" fmla="*/ 0 w 2647"/>
                  <a:gd name="T59" fmla="*/ 174 h 348"/>
                  <a:gd name="T60" fmla="*/ 3 w 2647"/>
                  <a:gd name="T61" fmla="*/ 143 h 348"/>
                  <a:gd name="T62" fmla="*/ 10 w 2647"/>
                  <a:gd name="T63" fmla="*/ 113 h 348"/>
                  <a:gd name="T64" fmla="*/ 23 w 2647"/>
                  <a:gd name="T65" fmla="*/ 86 h 348"/>
                  <a:gd name="T66" fmla="*/ 40 w 2647"/>
                  <a:gd name="T67" fmla="*/ 61 h 348"/>
                  <a:gd name="T68" fmla="*/ 61 w 2647"/>
                  <a:gd name="T69" fmla="*/ 41 h 348"/>
                  <a:gd name="T70" fmla="*/ 85 w 2647"/>
                  <a:gd name="T71" fmla="*/ 24 h 348"/>
                  <a:gd name="T72" fmla="*/ 111 w 2647"/>
                  <a:gd name="T73" fmla="*/ 11 h 348"/>
                  <a:gd name="T74" fmla="*/ 141 w 2647"/>
                  <a:gd name="T75" fmla="*/ 3 h 348"/>
                  <a:gd name="T76" fmla="*/ 172 w 2647"/>
                  <a:gd name="T77" fmla="*/ 0 h 348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647" h="348">
                    <a:moveTo>
                      <a:pt x="172" y="0"/>
                    </a:moveTo>
                    <a:lnTo>
                      <a:pt x="2476" y="0"/>
                    </a:lnTo>
                    <a:lnTo>
                      <a:pt x="2507" y="3"/>
                    </a:lnTo>
                    <a:lnTo>
                      <a:pt x="2535" y="11"/>
                    </a:lnTo>
                    <a:lnTo>
                      <a:pt x="2562" y="24"/>
                    </a:lnTo>
                    <a:lnTo>
                      <a:pt x="2586" y="41"/>
                    </a:lnTo>
                    <a:lnTo>
                      <a:pt x="2607" y="61"/>
                    </a:lnTo>
                    <a:lnTo>
                      <a:pt x="2624" y="86"/>
                    </a:lnTo>
                    <a:lnTo>
                      <a:pt x="2636" y="113"/>
                    </a:lnTo>
                    <a:lnTo>
                      <a:pt x="2645" y="143"/>
                    </a:lnTo>
                    <a:lnTo>
                      <a:pt x="2647" y="174"/>
                    </a:lnTo>
                    <a:lnTo>
                      <a:pt x="2645" y="205"/>
                    </a:lnTo>
                    <a:lnTo>
                      <a:pt x="2636" y="235"/>
                    </a:lnTo>
                    <a:lnTo>
                      <a:pt x="2624" y="261"/>
                    </a:lnTo>
                    <a:lnTo>
                      <a:pt x="2607" y="286"/>
                    </a:lnTo>
                    <a:lnTo>
                      <a:pt x="2586" y="307"/>
                    </a:lnTo>
                    <a:lnTo>
                      <a:pt x="2562" y="324"/>
                    </a:lnTo>
                    <a:lnTo>
                      <a:pt x="2535" y="337"/>
                    </a:lnTo>
                    <a:lnTo>
                      <a:pt x="2507" y="345"/>
                    </a:lnTo>
                    <a:lnTo>
                      <a:pt x="2476" y="348"/>
                    </a:lnTo>
                    <a:lnTo>
                      <a:pt x="172" y="348"/>
                    </a:lnTo>
                    <a:lnTo>
                      <a:pt x="141" y="345"/>
                    </a:lnTo>
                    <a:lnTo>
                      <a:pt x="111" y="337"/>
                    </a:lnTo>
                    <a:lnTo>
                      <a:pt x="85" y="324"/>
                    </a:lnTo>
                    <a:lnTo>
                      <a:pt x="61" y="307"/>
                    </a:lnTo>
                    <a:lnTo>
                      <a:pt x="40" y="286"/>
                    </a:lnTo>
                    <a:lnTo>
                      <a:pt x="23" y="261"/>
                    </a:lnTo>
                    <a:lnTo>
                      <a:pt x="10" y="235"/>
                    </a:lnTo>
                    <a:lnTo>
                      <a:pt x="3" y="205"/>
                    </a:lnTo>
                    <a:lnTo>
                      <a:pt x="0" y="174"/>
                    </a:lnTo>
                    <a:lnTo>
                      <a:pt x="3" y="143"/>
                    </a:lnTo>
                    <a:lnTo>
                      <a:pt x="10" y="113"/>
                    </a:lnTo>
                    <a:lnTo>
                      <a:pt x="23" y="86"/>
                    </a:lnTo>
                    <a:lnTo>
                      <a:pt x="40" y="61"/>
                    </a:lnTo>
                    <a:lnTo>
                      <a:pt x="61" y="41"/>
                    </a:lnTo>
                    <a:lnTo>
                      <a:pt x="85" y="24"/>
                    </a:lnTo>
                    <a:lnTo>
                      <a:pt x="111" y="11"/>
                    </a:lnTo>
                    <a:lnTo>
                      <a:pt x="141" y="3"/>
                    </a:lnTo>
                    <a:lnTo>
                      <a:pt x="17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2" name="Freeform 7"/>
              <p:cNvSpPr/>
              <p:nvPr/>
            </p:nvSpPr>
            <p:spPr>
              <a:xfrm>
                <a:off x="3734" y="2140"/>
                <a:ext cx="294" cy="38"/>
              </a:xfrm>
              <a:custGeom>
                <a:avLst/>
                <a:gdLst>
                  <a:gd name="T0" fmla="*/ 172 w 2647"/>
                  <a:gd name="T1" fmla="*/ 0 h 348"/>
                  <a:gd name="T2" fmla="*/ 2476 w 2647"/>
                  <a:gd name="T3" fmla="*/ 0 h 348"/>
                  <a:gd name="T4" fmla="*/ 2507 w 2647"/>
                  <a:gd name="T5" fmla="*/ 3 h 348"/>
                  <a:gd name="T6" fmla="*/ 2535 w 2647"/>
                  <a:gd name="T7" fmla="*/ 11 h 348"/>
                  <a:gd name="T8" fmla="*/ 2562 w 2647"/>
                  <a:gd name="T9" fmla="*/ 24 h 348"/>
                  <a:gd name="T10" fmla="*/ 2586 w 2647"/>
                  <a:gd name="T11" fmla="*/ 42 h 348"/>
                  <a:gd name="T12" fmla="*/ 2607 w 2647"/>
                  <a:gd name="T13" fmla="*/ 62 h 348"/>
                  <a:gd name="T14" fmla="*/ 2624 w 2647"/>
                  <a:gd name="T15" fmla="*/ 87 h 348"/>
                  <a:gd name="T16" fmla="*/ 2636 w 2647"/>
                  <a:gd name="T17" fmla="*/ 114 h 348"/>
                  <a:gd name="T18" fmla="*/ 2645 w 2647"/>
                  <a:gd name="T19" fmla="*/ 143 h 348"/>
                  <a:gd name="T20" fmla="*/ 2647 w 2647"/>
                  <a:gd name="T21" fmla="*/ 174 h 348"/>
                  <a:gd name="T22" fmla="*/ 2645 w 2647"/>
                  <a:gd name="T23" fmla="*/ 205 h 348"/>
                  <a:gd name="T24" fmla="*/ 2636 w 2647"/>
                  <a:gd name="T25" fmla="*/ 235 h 348"/>
                  <a:gd name="T26" fmla="*/ 2624 w 2647"/>
                  <a:gd name="T27" fmla="*/ 262 h 348"/>
                  <a:gd name="T28" fmla="*/ 2607 w 2647"/>
                  <a:gd name="T29" fmla="*/ 286 h 348"/>
                  <a:gd name="T30" fmla="*/ 2586 w 2647"/>
                  <a:gd name="T31" fmla="*/ 307 h 348"/>
                  <a:gd name="T32" fmla="*/ 2562 w 2647"/>
                  <a:gd name="T33" fmla="*/ 325 h 348"/>
                  <a:gd name="T34" fmla="*/ 2535 w 2647"/>
                  <a:gd name="T35" fmla="*/ 338 h 348"/>
                  <a:gd name="T36" fmla="*/ 2507 w 2647"/>
                  <a:gd name="T37" fmla="*/ 345 h 348"/>
                  <a:gd name="T38" fmla="*/ 2476 w 2647"/>
                  <a:gd name="T39" fmla="*/ 348 h 348"/>
                  <a:gd name="T40" fmla="*/ 172 w 2647"/>
                  <a:gd name="T41" fmla="*/ 348 h 348"/>
                  <a:gd name="T42" fmla="*/ 141 w 2647"/>
                  <a:gd name="T43" fmla="*/ 345 h 348"/>
                  <a:gd name="T44" fmla="*/ 111 w 2647"/>
                  <a:gd name="T45" fmla="*/ 338 h 348"/>
                  <a:gd name="T46" fmla="*/ 85 w 2647"/>
                  <a:gd name="T47" fmla="*/ 325 h 348"/>
                  <a:gd name="T48" fmla="*/ 61 w 2647"/>
                  <a:gd name="T49" fmla="*/ 307 h 348"/>
                  <a:gd name="T50" fmla="*/ 40 w 2647"/>
                  <a:gd name="T51" fmla="*/ 286 h 348"/>
                  <a:gd name="T52" fmla="*/ 23 w 2647"/>
                  <a:gd name="T53" fmla="*/ 262 h 348"/>
                  <a:gd name="T54" fmla="*/ 10 w 2647"/>
                  <a:gd name="T55" fmla="*/ 235 h 348"/>
                  <a:gd name="T56" fmla="*/ 3 w 2647"/>
                  <a:gd name="T57" fmla="*/ 205 h 348"/>
                  <a:gd name="T58" fmla="*/ 0 w 2647"/>
                  <a:gd name="T59" fmla="*/ 174 h 348"/>
                  <a:gd name="T60" fmla="*/ 3 w 2647"/>
                  <a:gd name="T61" fmla="*/ 143 h 348"/>
                  <a:gd name="T62" fmla="*/ 10 w 2647"/>
                  <a:gd name="T63" fmla="*/ 114 h 348"/>
                  <a:gd name="T64" fmla="*/ 23 w 2647"/>
                  <a:gd name="T65" fmla="*/ 87 h 348"/>
                  <a:gd name="T66" fmla="*/ 40 w 2647"/>
                  <a:gd name="T67" fmla="*/ 62 h 348"/>
                  <a:gd name="T68" fmla="*/ 61 w 2647"/>
                  <a:gd name="T69" fmla="*/ 42 h 348"/>
                  <a:gd name="T70" fmla="*/ 85 w 2647"/>
                  <a:gd name="T71" fmla="*/ 24 h 348"/>
                  <a:gd name="T72" fmla="*/ 111 w 2647"/>
                  <a:gd name="T73" fmla="*/ 11 h 348"/>
                  <a:gd name="T74" fmla="*/ 141 w 2647"/>
                  <a:gd name="T75" fmla="*/ 3 h 348"/>
                  <a:gd name="T76" fmla="*/ 172 w 2647"/>
                  <a:gd name="T77" fmla="*/ 0 h 348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647" h="348">
                    <a:moveTo>
                      <a:pt x="172" y="0"/>
                    </a:moveTo>
                    <a:lnTo>
                      <a:pt x="2476" y="0"/>
                    </a:lnTo>
                    <a:lnTo>
                      <a:pt x="2507" y="3"/>
                    </a:lnTo>
                    <a:lnTo>
                      <a:pt x="2535" y="11"/>
                    </a:lnTo>
                    <a:lnTo>
                      <a:pt x="2562" y="24"/>
                    </a:lnTo>
                    <a:lnTo>
                      <a:pt x="2586" y="42"/>
                    </a:lnTo>
                    <a:lnTo>
                      <a:pt x="2607" y="62"/>
                    </a:lnTo>
                    <a:lnTo>
                      <a:pt x="2624" y="87"/>
                    </a:lnTo>
                    <a:lnTo>
                      <a:pt x="2636" y="114"/>
                    </a:lnTo>
                    <a:lnTo>
                      <a:pt x="2645" y="143"/>
                    </a:lnTo>
                    <a:lnTo>
                      <a:pt x="2647" y="174"/>
                    </a:lnTo>
                    <a:lnTo>
                      <a:pt x="2645" y="205"/>
                    </a:lnTo>
                    <a:lnTo>
                      <a:pt x="2636" y="235"/>
                    </a:lnTo>
                    <a:lnTo>
                      <a:pt x="2624" y="262"/>
                    </a:lnTo>
                    <a:lnTo>
                      <a:pt x="2607" y="286"/>
                    </a:lnTo>
                    <a:lnTo>
                      <a:pt x="2586" y="307"/>
                    </a:lnTo>
                    <a:lnTo>
                      <a:pt x="2562" y="325"/>
                    </a:lnTo>
                    <a:lnTo>
                      <a:pt x="2535" y="338"/>
                    </a:lnTo>
                    <a:lnTo>
                      <a:pt x="2507" y="345"/>
                    </a:lnTo>
                    <a:lnTo>
                      <a:pt x="2476" y="348"/>
                    </a:lnTo>
                    <a:lnTo>
                      <a:pt x="172" y="348"/>
                    </a:lnTo>
                    <a:lnTo>
                      <a:pt x="141" y="345"/>
                    </a:lnTo>
                    <a:lnTo>
                      <a:pt x="111" y="338"/>
                    </a:lnTo>
                    <a:lnTo>
                      <a:pt x="85" y="325"/>
                    </a:lnTo>
                    <a:lnTo>
                      <a:pt x="61" y="307"/>
                    </a:lnTo>
                    <a:lnTo>
                      <a:pt x="40" y="286"/>
                    </a:lnTo>
                    <a:lnTo>
                      <a:pt x="23" y="262"/>
                    </a:lnTo>
                    <a:lnTo>
                      <a:pt x="10" y="235"/>
                    </a:lnTo>
                    <a:lnTo>
                      <a:pt x="3" y="205"/>
                    </a:lnTo>
                    <a:lnTo>
                      <a:pt x="0" y="174"/>
                    </a:lnTo>
                    <a:lnTo>
                      <a:pt x="3" y="143"/>
                    </a:lnTo>
                    <a:lnTo>
                      <a:pt x="10" y="114"/>
                    </a:lnTo>
                    <a:lnTo>
                      <a:pt x="23" y="87"/>
                    </a:lnTo>
                    <a:lnTo>
                      <a:pt x="40" y="62"/>
                    </a:lnTo>
                    <a:lnTo>
                      <a:pt x="61" y="42"/>
                    </a:lnTo>
                    <a:lnTo>
                      <a:pt x="85" y="24"/>
                    </a:lnTo>
                    <a:lnTo>
                      <a:pt x="111" y="11"/>
                    </a:lnTo>
                    <a:lnTo>
                      <a:pt x="141" y="3"/>
                    </a:lnTo>
                    <a:lnTo>
                      <a:pt x="17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3" name="Freeform 8"/>
              <p:cNvSpPr/>
              <p:nvPr/>
            </p:nvSpPr>
            <p:spPr>
              <a:xfrm>
                <a:off x="3734" y="2018"/>
                <a:ext cx="294" cy="39"/>
              </a:xfrm>
              <a:custGeom>
                <a:avLst/>
                <a:gdLst>
                  <a:gd name="T0" fmla="*/ 172 w 2647"/>
                  <a:gd name="T1" fmla="*/ 0 h 348"/>
                  <a:gd name="T2" fmla="*/ 2476 w 2647"/>
                  <a:gd name="T3" fmla="*/ 0 h 348"/>
                  <a:gd name="T4" fmla="*/ 2507 w 2647"/>
                  <a:gd name="T5" fmla="*/ 2 h 348"/>
                  <a:gd name="T6" fmla="*/ 2535 w 2647"/>
                  <a:gd name="T7" fmla="*/ 11 h 348"/>
                  <a:gd name="T8" fmla="*/ 2562 w 2647"/>
                  <a:gd name="T9" fmla="*/ 24 h 348"/>
                  <a:gd name="T10" fmla="*/ 2586 w 2647"/>
                  <a:gd name="T11" fmla="*/ 41 h 348"/>
                  <a:gd name="T12" fmla="*/ 2607 w 2647"/>
                  <a:gd name="T13" fmla="*/ 62 h 348"/>
                  <a:gd name="T14" fmla="*/ 2624 w 2647"/>
                  <a:gd name="T15" fmla="*/ 86 h 348"/>
                  <a:gd name="T16" fmla="*/ 2636 w 2647"/>
                  <a:gd name="T17" fmla="*/ 113 h 348"/>
                  <a:gd name="T18" fmla="*/ 2645 w 2647"/>
                  <a:gd name="T19" fmla="*/ 143 h 348"/>
                  <a:gd name="T20" fmla="*/ 2647 w 2647"/>
                  <a:gd name="T21" fmla="*/ 175 h 348"/>
                  <a:gd name="T22" fmla="*/ 2645 w 2647"/>
                  <a:gd name="T23" fmla="*/ 206 h 348"/>
                  <a:gd name="T24" fmla="*/ 2636 w 2647"/>
                  <a:gd name="T25" fmla="*/ 235 h 348"/>
                  <a:gd name="T26" fmla="*/ 2624 w 2647"/>
                  <a:gd name="T27" fmla="*/ 262 h 348"/>
                  <a:gd name="T28" fmla="*/ 2607 w 2647"/>
                  <a:gd name="T29" fmla="*/ 287 h 348"/>
                  <a:gd name="T30" fmla="*/ 2586 w 2647"/>
                  <a:gd name="T31" fmla="*/ 307 h 348"/>
                  <a:gd name="T32" fmla="*/ 2562 w 2647"/>
                  <a:gd name="T33" fmla="*/ 324 h 348"/>
                  <a:gd name="T34" fmla="*/ 2535 w 2647"/>
                  <a:gd name="T35" fmla="*/ 337 h 348"/>
                  <a:gd name="T36" fmla="*/ 2507 w 2647"/>
                  <a:gd name="T37" fmla="*/ 346 h 348"/>
                  <a:gd name="T38" fmla="*/ 2476 w 2647"/>
                  <a:gd name="T39" fmla="*/ 348 h 348"/>
                  <a:gd name="T40" fmla="*/ 172 w 2647"/>
                  <a:gd name="T41" fmla="*/ 348 h 348"/>
                  <a:gd name="T42" fmla="*/ 141 w 2647"/>
                  <a:gd name="T43" fmla="*/ 346 h 348"/>
                  <a:gd name="T44" fmla="*/ 111 w 2647"/>
                  <a:gd name="T45" fmla="*/ 337 h 348"/>
                  <a:gd name="T46" fmla="*/ 85 w 2647"/>
                  <a:gd name="T47" fmla="*/ 324 h 348"/>
                  <a:gd name="T48" fmla="*/ 61 w 2647"/>
                  <a:gd name="T49" fmla="*/ 307 h 348"/>
                  <a:gd name="T50" fmla="*/ 40 w 2647"/>
                  <a:gd name="T51" fmla="*/ 287 h 348"/>
                  <a:gd name="T52" fmla="*/ 23 w 2647"/>
                  <a:gd name="T53" fmla="*/ 262 h 348"/>
                  <a:gd name="T54" fmla="*/ 10 w 2647"/>
                  <a:gd name="T55" fmla="*/ 235 h 348"/>
                  <a:gd name="T56" fmla="*/ 3 w 2647"/>
                  <a:gd name="T57" fmla="*/ 206 h 348"/>
                  <a:gd name="T58" fmla="*/ 0 w 2647"/>
                  <a:gd name="T59" fmla="*/ 175 h 348"/>
                  <a:gd name="T60" fmla="*/ 3 w 2647"/>
                  <a:gd name="T61" fmla="*/ 143 h 348"/>
                  <a:gd name="T62" fmla="*/ 10 w 2647"/>
                  <a:gd name="T63" fmla="*/ 113 h 348"/>
                  <a:gd name="T64" fmla="*/ 23 w 2647"/>
                  <a:gd name="T65" fmla="*/ 86 h 348"/>
                  <a:gd name="T66" fmla="*/ 40 w 2647"/>
                  <a:gd name="T67" fmla="*/ 62 h 348"/>
                  <a:gd name="T68" fmla="*/ 61 w 2647"/>
                  <a:gd name="T69" fmla="*/ 41 h 348"/>
                  <a:gd name="T70" fmla="*/ 85 w 2647"/>
                  <a:gd name="T71" fmla="*/ 24 h 348"/>
                  <a:gd name="T72" fmla="*/ 111 w 2647"/>
                  <a:gd name="T73" fmla="*/ 11 h 348"/>
                  <a:gd name="T74" fmla="*/ 141 w 2647"/>
                  <a:gd name="T75" fmla="*/ 2 h 348"/>
                  <a:gd name="T76" fmla="*/ 172 w 2647"/>
                  <a:gd name="T77" fmla="*/ 0 h 348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647" h="348">
                    <a:moveTo>
                      <a:pt x="172" y="0"/>
                    </a:moveTo>
                    <a:lnTo>
                      <a:pt x="2476" y="0"/>
                    </a:lnTo>
                    <a:lnTo>
                      <a:pt x="2507" y="2"/>
                    </a:lnTo>
                    <a:lnTo>
                      <a:pt x="2535" y="11"/>
                    </a:lnTo>
                    <a:lnTo>
                      <a:pt x="2562" y="24"/>
                    </a:lnTo>
                    <a:lnTo>
                      <a:pt x="2586" y="41"/>
                    </a:lnTo>
                    <a:lnTo>
                      <a:pt x="2607" y="62"/>
                    </a:lnTo>
                    <a:lnTo>
                      <a:pt x="2624" y="86"/>
                    </a:lnTo>
                    <a:lnTo>
                      <a:pt x="2636" y="113"/>
                    </a:lnTo>
                    <a:lnTo>
                      <a:pt x="2645" y="143"/>
                    </a:lnTo>
                    <a:lnTo>
                      <a:pt x="2647" y="175"/>
                    </a:lnTo>
                    <a:lnTo>
                      <a:pt x="2645" y="206"/>
                    </a:lnTo>
                    <a:lnTo>
                      <a:pt x="2636" y="235"/>
                    </a:lnTo>
                    <a:lnTo>
                      <a:pt x="2624" y="262"/>
                    </a:lnTo>
                    <a:lnTo>
                      <a:pt x="2607" y="287"/>
                    </a:lnTo>
                    <a:lnTo>
                      <a:pt x="2586" y="307"/>
                    </a:lnTo>
                    <a:lnTo>
                      <a:pt x="2562" y="324"/>
                    </a:lnTo>
                    <a:lnTo>
                      <a:pt x="2535" y="337"/>
                    </a:lnTo>
                    <a:lnTo>
                      <a:pt x="2507" y="346"/>
                    </a:lnTo>
                    <a:lnTo>
                      <a:pt x="2476" y="348"/>
                    </a:lnTo>
                    <a:lnTo>
                      <a:pt x="172" y="348"/>
                    </a:lnTo>
                    <a:lnTo>
                      <a:pt x="141" y="346"/>
                    </a:lnTo>
                    <a:lnTo>
                      <a:pt x="111" y="337"/>
                    </a:lnTo>
                    <a:lnTo>
                      <a:pt x="85" y="324"/>
                    </a:lnTo>
                    <a:lnTo>
                      <a:pt x="61" y="307"/>
                    </a:lnTo>
                    <a:lnTo>
                      <a:pt x="40" y="287"/>
                    </a:lnTo>
                    <a:lnTo>
                      <a:pt x="23" y="262"/>
                    </a:lnTo>
                    <a:lnTo>
                      <a:pt x="10" y="235"/>
                    </a:lnTo>
                    <a:lnTo>
                      <a:pt x="3" y="206"/>
                    </a:lnTo>
                    <a:lnTo>
                      <a:pt x="0" y="175"/>
                    </a:lnTo>
                    <a:lnTo>
                      <a:pt x="3" y="143"/>
                    </a:lnTo>
                    <a:lnTo>
                      <a:pt x="10" y="113"/>
                    </a:lnTo>
                    <a:lnTo>
                      <a:pt x="23" y="86"/>
                    </a:lnTo>
                    <a:lnTo>
                      <a:pt x="40" y="62"/>
                    </a:lnTo>
                    <a:lnTo>
                      <a:pt x="61" y="41"/>
                    </a:lnTo>
                    <a:lnTo>
                      <a:pt x="85" y="24"/>
                    </a:lnTo>
                    <a:lnTo>
                      <a:pt x="111" y="11"/>
                    </a:lnTo>
                    <a:lnTo>
                      <a:pt x="141" y="2"/>
                    </a:lnTo>
                    <a:lnTo>
                      <a:pt x="17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4" name="Freeform 9"/>
              <p:cNvSpPr/>
              <p:nvPr/>
            </p:nvSpPr>
            <p:spPr>
              <a:xfrm>
                <a:off x="3645" y="2013"/>
                <a:ext cx="51" cy="52"/>
              </a:xfrm>
              <a:custGeom>
                <a:avLst/>
                <a:gdLst>
                  <a:gd name="T0" fmla="*/ 231 w 462"/>
                  <a:gd name="T1" fmla="*/ 0 h 467"/>
                  <a:gd name="T2" fmla="*/ 268 w 462"/>
                  <a:gd name="T3" fmla="*/ 3 h 467"/>
                  <a:gd name="T4" fmla="*/ 304 w 462"/>
                  <a:gd name="T5" fmla="*/ 12 h 467"/>
                  <a:gd name="T6" fmla="*/ 337 w 462"/>
                  <a:gd name="T7" fmla="*/ 26 h 467"/>
                  <a:gd name="T8" fmla="*/ 367 w 462"/>
                  <a:gd name="T9" fmla="*/ 45 h 467"/>
                  <a:gd name="T10" fmla="*/ 395 w 462"/>
                  <a:gd name="T11" fmla="*/ 68 h 467"/>
                  <a:gd name="T12" fmla="*/ 417 w 462"/>
                  <a:gd name="T13" fmla="*/ 96 h 467"/>
                  <a:gd name="T14" fmla="*/ 436 w 462"/>
                  <a:gd name="T15" fmla="*/ 126 h 467"/>
                  <a:gd name="T16" fmla="*/ 450 w 462"/>
                  <a:gd name="T17" fmla="*/ 159 h 467"/>
                  <a:gd name="T18" fmla="*/ 458 w 462"/>
                  <a:gd name="T19" fmla="*/ 196 h 467"/>
                  <a:gd name="T20" fmla="*/ 462 w 462"/>
                  <a:gd name="T21" fmla="*/ 234 h 467"/>
                  <a:gd name="T22" fmla="*/ 458 w 462"/>
                  <a:gd name="T23" fmla="*/ 271 h 467"/>
                  <a:gd name="T24" fmla="*/ 450 w 462"/>
                  <a:gd name="T25" fmla="*/ 308 h 467"/>
                  <a:gd name="T26" fmla="*/ 436 w 462"/>
                  <a:gd name="T27" fmla="*/ 341 h 467"/>
                  <a:gd name="T28" fmla="*/ 417 w 462"/>
                  <a:gd name="T29" fmla="*/ 371 h 467"/>
                  <a:gd name="T30" fmla="*/ 395 w 462"/>
                  <a:gd name="T31" fmla="*/ 399 h 467"/>
                  <a:gd name="T32" fmla="*/ 367 w 462"/>
                  <a:gd name="T33" fmla="*/ 422 h 467"/>
                  <a:gd name="T34" fmla="*/ 337 w 462"/>
                  <a:gd name="T35" fmla="*/ 441 h 467"/>
                  <a:gd name="T36" fmla="*/ 304 w 462"/>
                  <a:gd name="T37" fmla="*/ 455 h 467"/>
                  <a:gd name="T38" fmla="*/ 268 w 462"/>
                  <a:gd name="T39" fmla="*/ 464 h 467"/>
                  <a:gd name="T40" fmla="*/ 231 w 462"/>
                  <a:gd name="T41" fmla="*/ 467 h 467"/>
                  <a:gd name="T42" fmla="*/ 194 w 462"/>
                  <a:gd name="T43" fmla="*/ 464 h 467"/>
                  <a:gd name="T44" fmla="*/ 157 w 462"/>
                  <a:gd name="T45" fmla="*/ 455 h 467"/>
                  <a:gd name="T46" fmla="*/ 124 w 462"/>
                  <a:gd name="T47" fmla="*/ 441 h 467"/>
                  <a:gd name="T48" fmla="*/ 95 w 462"/>
                  <a:gd name="T49" fmla="*/ 422 h 467"/>
                  <a:gd name="T50" fmla="*/ 68 w 462"/>
                  <a:gd name="T51" fmla="*/ 399 h 467"/>
                  <a:gd name="T52" fmla="*/ 45 w 462"/>
                  <a:gd name="T53" fmla="*/ 371 h 467"/>
                  <a:gd name="T54" fmla="*/ 26 w 462"/>
                  <a:gd name="T55" fmla="*/ 341 h 467"/>
                  <a:gd name="T56" fmla="*/ 12 w 462"/>
                  <a:gd name="T57" fmla="*/ 308 h 467"/>
                  <a:gd name="T58" fmla="*/ 3 w 462"/>
                  <a:gd name="T59" fmla="*/ 271 h 467"/>
                  <a:gd name="T60" fmla="*/ 0 w 462"/>
                  <a:gd name="T61" fmla="*/ 234 h 467"/>
                  <a:gd name="T62" fmla="*/ 3 w 462"/>
                  <a:gd name="T63" fmla="*/ 196 h 467"/>
                  <a:gd name="T64" fmla="*/ 12 w 462"/>
                  <a:gd name="T65" fmla="*/ 159 h 467"/>
                  <a:gd name="T66" fmla="*/ 26 w 462"/>
                  <a:gd name="T67" fmla="*/ 126 h 467"/>
                  <a:gd name="T68" fmla="*/ 45 w 462"/>
                  <a:gd name="T69" fmla="*/ 96 h 467"/>
                  <a:gd name="T70" fmla="*/ 68 w 462"/>
                  <a:gd name="T71" fmla="*/ 68 h 467"/>
                  <a:gd name="T72" fmla="*/ 95 w 462"/>
                  <a:gd name="T73" fmla="*/ 45 h 467"/>
                  <a:gd name="T74" fmla="*/ 124 w 462"/>
                  <a:gd name="T75" fmla="*/ 26 h 467"/>
                  <a:gd name="T76" fmla="*/ 157 w 462"/>
                  <a:gd name="T77" fmla="*/ 12 h 467"/>
                  <a:gd name="T78" fmla="*/ 194 w 462"/>
                  <a:gd name="T79" fmla="*/ 3 h 467"/>
                  <a:gd name="T80" fmla="*/ 231 w 462"/>
                  <a:gd name="T81" fmla="*/ 0 h 467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62" h="467">
                    <a:moveTo>
                      <a:pt x="231" y="0"/>
                    </a:moveTo>
                    <a:lnTo>
                      <a:pt x="268" y="3"/>
                    </a:lnTo>
                    <a:lnTo>
                      <a:pt x="304" y="12"/>
                    </a:lnTo>
                    <a:lnTo>
                      <a:pt x="337" y="26"/>
                    </a:lnTo>
                    <a:lnTo>
                      <a:pt x="367" y="45"/>
                    </a:lnTo>
                    <a:lnTo>
                      <a:pt x="395" y="68"/>
                    </a:lnTo>
                    <a:lnTo>
                      <a:pt x="417" y="96"/>
                    </a:lnTo>
                    <a:lnTo>
                      <a:pt x="436" y="126"/>
                    </a:lnTo>
                    <a:lnTo>
                      <a:pt x="450" y="159"/>
                    </a:lnTo>
                    <a:lnTo>
                      <a:pt x="458" y="196"/>
                    </a:lnTo>
                    <a:lnTo>
                      <a:pt x="462" y="234"/>
                    </a:lnTo>
                    <a:lnTo>
                      <a:pt x="458" y="271"/>
                    </a:lnTo>
                    <a:lnTo>
                      <a:pt x="450" y="308"/>
                    </a:lnTo>
                    <a:lnTo>
                      <a:pt x="436" y="341"/>
                    </a:lnTo>
                    <a:lnTo>
                      <a:pt x="417" y="371"/>
                    </a:lnTo>
                    <a:lnTo>
                      <a:pt x="395" y="399"/>
                    </a:lnTo>
                    <a:lnTo>
                      <a:pt x="367" y="422"/>
                    </a:lnTo>
                    <a:lnTo>
                      <a:pt x="337" y="441"/>
                    </a:lnTo>
                    <a:lnTo>
                      <a:pt x="304" y="455"/>
                    </a:lnTo>
                    <a:lnTo>
                      <a:pt x="268" y="464"/>
                    </a:lnTo>
                    <a:lnTo>
                      <a:pt x="231" y="467"/>
                    </a:lnTo>
                    <a:lnTo>
                      <a:pt x="194" y="464"/>
                    </a:lnTo>
                    <a:lnTo>
                      <a:pt x="157" y="455"/>
                    </a:lnTo>
                    <a:lnTo>
                      <a:pt x="124" y="441"/>
                    </a:lnTo>
                    <a:lnTo>
                      <a:pt x="95" y="422"/>
                    </a:lnTo>
                    <a:lnTo>
                      <a:pt x="68" y="399"/>
                    </a:lnTo>
                    <a:lnTo>
                      <a:pt x="45" y="371"/>
                    </a:lnTo>
                    <a:lnTo>
                      <a:pt x="26" y="341"/>
                    </a:lnTo>
                    <a:lnTo>
                      <a:pt x="12" y="308"/>
                    </a:lnTo>
                    <a:lnTo>
                      <a:pt x="3" y="271"/>
                    </a:lnTo>
                    <a:lnTo>
                      <a:pt x="0" y="234"/>
                    </a:lnTo>
                    <a:lnTo>
                      <a:pt x="3" y="196"/>
                    </a:lnTo>
                    <a:lnTo>
                      <a:pt x="12" y="159"/>
                    </a:lnTo>
                    <a:lnTo>
                      <a:pt x="26" y="126"/>
                    </a:lnTo>
                    <a:lnTo>
                      <a:pt x="45" y="96"/>
                    </a:lnTo>
                    <a:lnTo>
                      <a:pt x="68" y="68"/>
                    </a:lnTo>
                    <a:lnTo>
                      <a:pt x="95" y="45"/>
                    </a:lnTo>
                    <a:lnTo>
                      <a:pt x="124" y="26"/>
                    </a:lnTo>
                    <a:lnTo>
                      <a:pt x="157" y="12"/>
                    </a:lnTo>
                    <a:lnTo>
                      <a:pt x="194" y="3"/>
                    </a:lnTo>
                    <a:lnTo>
                      <a:pt x="2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5" name="Freeform 10"/>
              <p:cNvSpPr/>
              <p:nvPr/>
            </p:nvSpPr>
            <p:spPr>
              <a:xfrm>
                <a:off x="3645" y="2133"/>
                <a:ext cx="51" cy="52"/>
              </a:xfrm>
              <a:custGeom>
                <a:avLst/>
                <a:gdLst>
                  <a:gd name="T0" fmla="*/ 231 w 462"/>
                  <a:gd name="T1" fmla="*/ 0 h 467"/>
                  <a:gd name="T2" fmla="*/ 268 w 462"/>
                  <a:gd name="T3" fmla="*/ 4 h 467"/>
                  <a:gd name="T4" fmla="*/ 304 w 462"/>
                  <a:gd name="T5" fmla="*/ 12 h 467"/>
                  <a:gd name="T6" fmla="*/ 337 w 462"/>
                  <a:gd name="T7" fmla="*/ 26 h 467"/>
                  <a:gd name="T8" fmla="*/ 367 w 462"/>
                  <a:gd name="T9" fmla="*/ 46 h 467"/>
                  <a:gd name="T10" fmla="*/ 395 w 462"/>
                  <a:gd name="T11" fmla="*/ 69 h 467"/>
                  <a:gd name="T12" fmla="*/ 417 w 462"/>
                  <a:gd name="T13" fmla="*/ 96 h 467"/>
                  <a:gd name="T14" fmla="*/ 436 w 462"/>
                  <a:gd name="T15" fmla="*/ 126 h 467"/>
                  <a:gd name="T16" fmla="*/ 450 w 462"/>
                  <a:gd name="T17" fmla="*/ 161 h 467"/>
                  <a:gd name="T18" fmla="*/ 458 w 462"/>
                  <a:gd name="T19" fmla="*/ 196 h 467"/>
                  <a:gd name="T20" fmla="*/ 462 w 462"/>
                  <a:gd name="T21" fmla="*/ 234 h 467"/>
                  <a:gd name="T22" fmla="*/ 458 w 462"/>
                  <a:gd name="T23" fmla="*/ 272 h 467"/>
                  <a:gd name="T24" fmla="*/ 450 w 462"/>
                  <a:gd name="T25" fmla="*/ 308 h 467"/>
                  <a:gd name="T26" fmla="*/ 436 w 462"/>
                  <a:gd name="T27" fmla="*/ 342 h 467"/>
                  <a:gd name="T28" fmla="*/ 417 w 462"/>
                  <a:gd name="T29" fmla="*/ 372 h 467"/>
                  <a:gd name="T30" fmla="*/ 395 w 462"/>
                  <a:gd name="T31" fmla="*/ 400 h 467"/>
                  <a:gd name="T32" fmla="*/ 367 w 462"/>
                  <a:gd name="T33" fmla="*/ 422 h 467"/>
                  <a:gd name="T34" fmla="*/ 337 w 462"/>
                  <a:gd name="T35" fmla="*/ 442 h 467"/>
                  <a:gd name="T36" fmla="*/ 304 w 462"/>
                  <a:gd name="T37" fmla="*/ 456 h 467"/>
                  <a:gd name="T38" fmla="*/ 268 w 462"/>
                  <a:gd name="T39" fmla="*/ 464 h 467"/>
                  <a:gd name="T40" fmla="*/ 231 w 462"/>
                  <a:gd name="T41" fmla="*/ 467 h 467"/>
                  <a:gd name="T42" fmla="*/ 194 w 462"/>
                  <a:gd name="T43" fmla="*/ 464 h 467"/>
                  <a:gd name="T44" fmla="*/ 157 w 462"/>
                  <a:gd name="T45" fmla="*/ 456 h 467"/>
                  <a:gd name="T46" fmla="*/ 124 w 462"/>
                  <a:gd name="T47" fmla="*/ 442 h 467"/>
                  <a:gd name="T48" fmla="*/ 95 w 462"/>
                  <a:gd name="T49" fmla="*/ 422 h 467"/>
                  <a:gd name="T50" fmla="*/ 68 w 462"/>
                  <a:gd name="T51" fmla="*/ 400 h 467"/>
                  <a:gd name="T52" fmla="*/ 45 w 462"/>
                  <a:gd name="T53" fmla="*/ 372 h 467"/>
                  <a:gd name="T54" fmla="*/ 26 w 462"/>
                  <a:gd name="T55" fmla="*/ 342 h 467"/>
                  <a:gd name="T56" fmla="*/ 12 w 462"/>
                  <a:gd name="T57" fmla="*/ 308 h 467"/>
                  <a:gd name="T58" fmla="*/ 3 w 462"/>
                  <a:gd name="T59" fmla="*/ 272 h 467"/>
                  <a:gd name="T60" fmla="*/ 0 w 462"/>
                  <a:gd name="T61" fmla="*/ 234 h 467"/>
                  <a:gd name="T62" fmla="*/ 3 w 462"/>
                  <a:gd name="T63" fmla="*/ 196 h 467"/>
                  <a:gd name="T64" fmla="*/ 12 w 462"/>
                  <a:gd name="T65" fmla="*/ 161 h 467"/>
                  <a:gd name="T66" fmla="*/ 26 w 462"/>
                  <a:gd name="T67" fmla="*/ 126 h 467"/>
                  <a:gd name="T68" fmla="*/ 45 w 462"/>
                  <a:gd name="T69" fmla="*/ 96 h 467"/>
                  <a:gd name="T70" fmla="*/ 68 w 462"/>
                  <a:gd name="T71" fmla="*/ 69 h 467"/>
                  <a:gd name="T72" fmla="*/ 95 w 462"/>
                  <a:gd name="T73" fmla="*/ 46 h 467"/>
                  <a:gd name="T74" fmla="*/ 124 w 462"/>
                  <a:gd name="T75" fmla="*/ 26 h 467"/>
                  <a:gd name="T76" fmla="*/ 157 w 462"/>
                  <a:gd name="T77" fmla="*/ 12 h 467"/>
                  <a:gd name="T78" fmla="*/ 194 w 462"/>
                  <a:gd name="T79" fmla="*/ 4 h 467"/>
                  <a:gd name="T80" fmla="*/ 231 w 462"/>
                  <a:gd name="T81" fmla="*/ 0 h 467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62" h="467">
                    <a:moveTo>
                      <a:pt x="231" y="0"/>
                    </a:moveTo>
                    <a:lnTo>
                      <a:pt x="268" y="4"/>
                    </a:lnTo>
                    <a:lnTo>
                      <a:pt x="304" y="12"/>
                    </a:lnTo>
                    <a:lnTo>
                      <a:pt x="337" y="26"/>
                    </a:lnTo>
                    <a:lnTo>
                      <a:pt x="367" y="46"/>
                    </a:lnTo>
                    <a:lnTo>
                      <a:pt x="395" y="69"/>
                    </a:lnTo>
                    <a:lnTo>
                      <a:pt x="417" y="96"/>
                    </a:lnTo>
                    <a:lnTo>
                      <a:pt x="436" y="126"/>
                    </a:lnTo>
                    <a:lnTo>
                      <a:pt x="450" y="161"/>
                    </a:lnTo>
                    <a:lnTo>
                      <a:pt x="458" y="196"/>
                    </a:lnTo>
                    <a:lnTo>
                      <a:pt x="462" y="234"/>
                    </a:lnTo>
                    <a:lnTo>
                      <a:pt x="458" y="272"/>
                    </a:lnTo>
                    <a:lnTo>
                      <a:pt x="450" y="308"/>
                    </a:lnTo>
                    <a:lnTo>
                      <a:pt x="436" y="342"/>
                    </a:lnTo>
                    <a:lnTo>
                      <a:pt x="417" y="372"/>
                    </a:lnTo>
                    <a:lnTo>
                      <a:pt x="395" y="400"/>
                    </a:lnTo>
                    <a:lnTo>
                      <a:pt x="367" y="422"/>
                    </a:lnTo>
                    <a:lnTo>
                      <a:pt x="337" y="442"/>
                    </a:lnTo>
                    <a:lnTo>
                      <a:pt x="304" y="456"/>
                    </a:lnTo>
                    <a:lnTo>
                      <a:pt x="268" y="464"/>
                    </a:lnTo>
                    <a:lnTo>
                      <a:pt x="231" y="467"/>
                    </a:lnTo>
                    <a:lnTo>
                      <a:pt x="194" y="464"/>
                    </a:lnTo>
                    <a:lnTo>
                      <a:pt x="157" y="456"/>
                    </a:lnTo>
                    <a:lnTo>
                      <a:pt x="124" y="442"/>
                    </a:lnTo>
                    <a:lnTo>
                      <a:pt x="95" y="422"/>
                    </a:lnTo>
                    <a:lnTo>
                      <a:pt x="68" y="400"/>
                    </a:lnTo>
                    <a:lnTo>
                      <a:pt x="45" y="372"/>
                    </a:lnTo>
                    <a:lnTo>
                      <a:pt x="26" y="342"/>
                    </a:lnTo>
                    <a:lnTo>
                      <a:pt x="12" y="308"/>
                    </a:lnTo>
                    <a:lnTo>
                      <a:pt x="3" y="272"/>
                    </a:lnTo>
                    <a:lnTo>
                      <a:pt x="0" y="234"/>
                    </a:lnTo>
                    <a:lnTo>
                      <a:pt x="3" y="196"/>
                    </a:lnTo>
                    <a:lnTo>
                      <a:pt x="12" y="161"/>
                    </a:lnTo>
                    <a:lnTo>
                      <a:pt x="26" y="126"/>
                    </a:lnTo>
                    <a:lnTo>
                      <a:pt x="45" y="96"/>
                    </a:lnTo>
                    <a:lnTo>
                      <a:pt x="68" y="69"/>
                    </a:lnTo>
                    <a:lnTo>
                      <a:pt x="95" y="46"/>
                    </a:lnTo>
                    <a:lnTo>
                      <a:pt x="124" y="26"/>
                    </a:lnTo>
                    <a:lnTo>
                      <a:pt x="157" y="12"/>
                    </a:lnTo>
                    <a:lnTo>
                      <a:pt x="194" y="4"/>
                    </a:lnTo>
                    <a:lnTo>
                      <a:pt x="2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6" name="Freeform 11"/>
              <p:cNvSpPr/>
              <p:nvPr/>
            </p:nvSpPr>
            <p:spPr>
              <a:xfrm>
                <a:off x="3645" y="2253"/>
                <a:ext cx="51" cy="52"/>
              </a:xfrm>
              <a:custGeom>
                <a:avLst/>
                <a:gdLst>
                  <a:gd name="T0" fmla="*/ 231 w 462"/>
                  <a:gd name="T1" fmla="*/ 0 h 467"/>
                  <a:gd name="T2" fmla="*/ 268 w 462"/>
                  <a:gd name="T3" fmla="*/ 3 h 467"/>
                  <a:gd name="T4" fmla="*/ 304 w 462"/>
                  <a:gd name="T5" fmla="*/ 12 h 467"/>
                  <a:gd name="T6" fmla="*/ 337 w 462"/>
                  <a:gd name="T7" fmla="*/ 26 h 467"/>
                  <a:gd name="T8" fmla="*/ 367 w 462"/>
                  <a:gd name="T9" fmla="*/ 45 h 467"/>
                  <a:gd name="T10" fmla="*/ 395 w 462"/>
                  <a:gd name="T11" fmla="*/ 69 h 467"/>
                  <a:gd name="T12" fmla="*/ 417 w 462"/>
                  <a:gd name="T13" fmla="*/ 96 h 467"/>
                  <a:gd name="T14" fmla="*/ 436 w 462"/>
                  <a:gd name="T15" fmla="*/ 126 h 467"/>
                  <a:gd name="T16" fmla="*/ 450 w 462"/>
                  <a:gd name="T17" fmla="*/ 160 h 467"/>
                  <a:gd name="T18" fmla="*/ 458 w 462"/>
                  <a:gd name="T19" fmla="*/ 196 h 467"/>
                  <a:gd name="T20" fmla="*/ 462 w 462"/>
                  <a:gd name="T21" fmla="*/ 233 h 467"/>
                  <a:gd name="T22" fmla="*/ 458 w 462"/>
                  <a:gd name="T23" fmla="*/ 271 h 467"/>
                  <a:gd name="T24" fmla="*/ 450 w 462"/>
                  <a:gd name="T25" fmla="*/ 308 h 467"/>
                  <a:gd name="T26" fmla="*/ 436 w 462"/>
                  <a:gd name="T27" fmla="*/ 341 h 467"/>
                  <a:gd name="T28" fmla="*/ 417 w 462"/>
                  <a:gd name="T29" fmla="*/ 371 h 467"/>
                  <a:gd name="T30" fmla="*/ 395 w 462"/>
                  <a:gd name="T31" fmla="*/ 399 h 467"/>
                  <a:gd name="T32" fmla="*/ 367 w 462"/>
                  <a:gd name="T33" fmla="*/ 422 h 467"/>
                  <a:gd name="T34" fmla="*/ 337 w 462"/>
                  <a:gd name="T35" fmla="*/ 441 h 467"/>
                  <a:gd name="T36" fmla="*/ 304 w 462"/>
                  <a:gd name="T37" fmla="*/ 455 h 467"/>
                  <a:gd name="T38" fmla="*/ 268 w 462"/>
                  <a:gd name="T39" fmla="*/ 464 h 467"/>
                  <a:gd name="T40" fmla="*/ 231 w 462"/>
                  <a:gd name="T41" fmla="*/ 467 h 467"/>
                  <a:gd name="T42" fmla="*/ 194 w 462"/>
                  <a:gd name="T43" fmla="*/ 464 h 467"/>
                  <a:gd name="T44" fmla="*/ 157 w 462"/>
                  <a:gd name="T45" fmla="*/ 455 h 467"/>
                  <a:gd name="T46" fmla="*/ 124 w 462"/>
                  <a:gd name="T47" fmla="*/ 441 h 467"/>
                  <a:gd name="T48" fmla="*/ 95 w 462"/>
                  <a:gd name="T49" fmla="*/ 422 h 467"/>
                  <a:gd name="T50" fmla="*/ 68 w 462"/>
                  <a:gd name="T51" fmla="*/ 399 h 467"/>
                  <a:gd name="T52" fmla="*/ 45 w 462"/>
                  <a:gd name="T53" fmla="*/ 371 h 467"/>
                  <a:gd name="T54" fmla="*/ 26 w 462"/>
                  <a:gd name="T55" fmla="*/ 341 h 467"/>
                  <a:gd name="T56" fmla="*/ 12 w 462"/>
                  <a:gd name="T57" fmla="*/ 308 h 467"/>
                  <a:gd name="T58" fmla="*/ 3 w 462"/>
                  <a:gd name="T59" fmla="*/ 271 h 467"/>
                  <a:gd name="T60" fmla="*/ 0 w 462"/>
                  <a:gd name="T61" fmla="*/ 233 h 467"/>
                  <a:gd name="T62" fmla="*/ 3 w 462"/>
                  <a:gd name="T63" fmla="*/ 196 h 467"/>
                  <a:gd name="T64" fmla="*/ 12 w 462"/>
                  <a:gd name="T65" fmla="*/ 160 h 467"/>
                  <a:gd name="T66" fmla="*/ 26 w 462"/>
                  <a:gd name="T67" fmla="*/ 126 h 467"/>
                  <a:gd name="T68" fmla="*/ 45 w 462"/>
                  <a:gd name="T69" fmla="*/ 96 h 467"/>
                  <a:gd name="T70" fmla="*/ 68 w 462"/>
                  <a:gd name="T71" fmla="*/ 69 h 467"/>
                  <a:gd name="T72" fmla="*/ 95 w 462"/>
                  <a:gd name="T73" fmla="*/ 45 h 467"/>
                  <a:gd name="T74" fmla="*/ 124 w 462"/>
                  <a:gd name="T75" fmla="*/ 26 h 467"/>
                  <a:gd name="T76" fmla="*/ 157 w 462"/>
                  <a:gd name="T77" fmla="*/ 12 h 467"/>
                  <a:gd name="T78" fmla="*/ 194 w 462"/>
                  <a:gd name="T79" fmla="*/ 3 h 467"/>
                  <a:gd name="T80" fmla="*/ 231 w 462"/>
                  <a:gd name="T81" fmla="*/ 0 h 467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62" h="467">
                    <a:moveTo>
                      <a:pt x="231" y="0"/>
                    </a:moveTo>
                    <a:lnTo>
                      <a:pt x="268" y="3"/>
                    </a:lnTo>
                    <a:lnTo>
                      <a:pt x="304" y="12"/>
                    </a:lnTo>
                    <a:lnTo>
                      <a:pt x="337" y="26"/>
                    </a:lnTo>
                    <a:lnTo>
                      <a:pt x="367" y="45"/>
                    </a:lnTo>
                    <a:lnTo>
                      <a:pt x="395" y="69"/>
                    </a:lnTo>
                    <a:lnTo>
                      <a:pt x="417" y="96"/>
                    </a:lnTo>
                    <a:lnTo>
                      <a:pt x="436" y="126"/>
                    </a:lnTo>
                    <a:lnTo>
                      <a:pt x="450" y="160"/>
                    </a:lnTo>
                    <a:lnTo>
                      <a:pt x="458" y="196"/>
                    </a:lnTo>
                    <a:lnTo>
                      <a:pt x="462" y="233"/>
                    </a:lnTo>
                    <a:lnTo>
                      <a:pt x="458" y="271"/>
                    </a:lnTo>
                    <a:lnTo>
                      <a:pt x="450" y="308"/>
                    </a:lnTo>
                    <a:lnTo>
                      <a:pt x="436" y="341"/>
                    </a:lnTo>
                    <a:lnTo>
                      <a:pt x="417" y="371"/>
                    </a:lnTo>
                    <a:lnTo>
                      <a:pt x="395" y="399"/>
                    </a:lnTo>
                    <a:lnTo>
                      <a:pt x="367" y="422"/>
                    </a:lnTo>
                    <a:lnTo>
                      <a:pt x="337" y="441"/>
                    </a:lnTo>
                    <a:lnTo>
                      <a:pt x="304" y="455"/>
                    </a:lnTo>
                    <a:lnTo>
                      <a:pt x="268" y="464"/>
                    </a:lnTo>
                    <a:lnTo>
                      <a:pt x="231" y="467"/>
                    </a:lnTo>
                    <a:lnTo>
                      <a:pt x="194" y="464"/>
                    </a:lnTo>
                    <a:lnTo>
                      <a:pt x="157" y="455"/>
                    </a:lnTo>
                    <a:lnTo>
                      <a:pt x="124" y="441"/>
                    </a:lnTo>
                    <a:lnTo>
                      <a:pt x="95" y="422"/>
                    </a:lnTo>
                    <a:lnTo>
                      <a:pt x="68" y="399"/>
                    </a:lnTo>
                    <a:lnTo>
                      <a:pt x="45" y="371"/>
                    </a:lnTo>
                    <a:lnTo>
                      <a:pt x="26" y="341"/>
                    </a:lnTo>
                    <a:lnTo>
                      <a:pt x="12" y="308"/>
                    </a:lnTo>
                    <a:lnTo>
                      <a:pt x="3" y="271"/>
                    </a:lnTo>
                    <a:lnTo>
                      <a:pt x="0" y="233"/>
                    </a:lnTo>
                    <a:lnTo>
                      <a:pt x="3" y="196"/>
                    </a:lnTo>
                    <a:lnTo>
                      <a:pt x="12" y="160"/>
                    </a:lnTo>
                    <a:lnTo>
                      <a:pt x="26" y="126"/>
                    </a:lnTo>
                    <a:lnTo>
                      <a:pt x="45" y="96"/>
                    </a:lnTo>
                    <a:lnTo>
                      <a:pt x="68" y="69"/>
                    </a:lnTo>
                    <a:lnTo>
                      <a:pt x="95" y="45"/>
                    </a:lnTo>
                    <a:lnTo>
                      <a:pt x="124" y="26"/>
                    </a:lnTo>
                    <a:lnTo>
                      <a:pt x="157" y="12"/>
                    </a:lnTo>
                    <a:lnTo>
                      <a:pt x="194" y="3"/>
                    </a:lnTo>
                    <a:lnTo>
                      <a:pt x="2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97" name="Freeform 29"/>
            <p:cNvSpPr>
              <a:spLocks noEditPoints="1"/>
            </p:cNvSpPr>
            <p:nvPr/>
          </p:nvSpPr>
          <p:spPr>
            <a:xfrm>
              <a:off x="11201999" y="6575744"/>
              <a:ext cx="136325" cy="136141"/>
            </a:xfrm>
            <a:custGeom>
              <a:avLst/>
              <a:gdLst>
                <a:gd name="T0" fmla="*/ 1260 w 5938"/>
                <a:gd name="T1" fmla="*/ 1207 h 5931"/>
                <a:gd name="T2" fmla="*/ 1208 w 5938"/>
                <a:gd name="T3" fmla="*/ 1259 h 5931"/>
                <a:gd name="T4" fmla="*/ 1327 w 5938"/>
                <a:gd name="T5" fmla="*/ 1963 h 5931"/>
                <a:gd name="T6" fmla="*/ 1614 w 5938"/>
                <a:gd name="T7" fmla="*/ 1903 h 5931"/>
                <a:gd name="T8" fmla="*/ 1814 w 5938"/>
                <a:gd name="T9" fmla="*/ 1763 h 5931"/>
                <a:gd name="T10" fmla="*/ 1944 w 5938"/>
                <a:gd name="T11" fmla="*/ 1748 h 5931"/>
                <a:gd name="T12" fmla="*/ 2040 w 5938"/>
                <a:gd name="T13" fmla="*/ 1844 h 5931"/>
                <a:gd name="T14" fmla="*/ 2025 w 5938"/>
                <a:gd name="T15" fmla="*/ 1975 h 5931"/>
                <a:gd name="T16" fmla="*/ 1783 w 5938"/>
                <a:gd name="T17" fmla="*/ 2163 h 5931"/>
                <a:gd name="T18" fmla="*/ 1430 w 5938"/>
                <a:gd name="T19" fmla="*/ 2264 h 5931"/>
                <a:gd name="T20" fmla="*/ 1141 w 5938"/>
                <a:gd name="T21" fmla="*/ 2251 h 5931"/>
                <a:gd name="T22" fmla="*/ 1128 w 5938"/>
                <a:gd name="T23" fmla="*/ 3090 h 5931"/>
                <a:gd name="T24" fmla="*/ 3547 w 5938"/>
                <a:gd name="T25" fmla="*/ 5529 h 5931"/>
                <a:gd name="T26" fmla="*/ 3767 w 5938"/>
                <a:gd name="T27" fmla="*/ 5621 h 5931"/>
                <a:gd name="T28" fmla="*/ 4007 w 5938"/>
                <a:gd name="T29" fmla="*/ 5588 h 5931"/>
                <a:gd name="T30" fmla="*/ 5494 w 5938"/>
                <a:gd name="T31" fmla="*/ 4152 h 5931"/>
                <a:gd name="T32" fmla="*/ 5614 w 5938"/>
                <a:gd name="T33" fmla="*/ 3945 h 5931"/>
                <a:gd name="T34" fmla="*/ 5614 w 5938"/>
                <a:gd name="T35" fmla="*/ 3703 h 5931"/>
                <a:gd name="T36" fmla="*/ 5494 w 5938"/>
                <a:gd name="T37" fmla="*/ 3496 h 5931"/>
                <a:gd name="T38" fmla="*/ 3056 w 5938"/>
                <a:gd name="T39" fmla="*/ 1111 h 5931"/>
                <a:gd name="T40" fmla="*/ 1038 w 5938"/>
                <a:gd name="T41" fmla="*/ 4 h 5931"/>
                <a:gd name="T42" fmla="*/ 1424 w 5938"/>
                <a:gd name="T43" fmla="*/ 101 h 5931"/>
                <a:gd name="T44" fmla="*/ 1787 w 5938"/>
                <a:gd name="T45" fmla="*/ 327 h 5931"/>
                <a:gd name="T46" fmla="*/ 1913 w 5938"/>
                <a:gd name="T47" fmla="*/ 495 h 5931"/>
                <a:gd name="T48" fmla="*/ 1870 w 5938"/>
                <a:gd name="T49" fmla="*/ 621 h 5931"/>
                <a:gd name="T50" fmla="*/ 1744 w 5938"/>
                <a:gd name="T51" fmla="*/ 664 h 5931"/>
                <a:gd name="T52" fmla="*/ 1581 w 5938"/>
                <a:gd name="T53" fmla="*/ 556 h 5931"/>
                <a:gd name="T54" fmla="*/ 1278 w 5938"/>
                <a:gd name="T55" fmla="*/ 372 h 5931"/>
                <a:gd name="T56" fmla="*/ 962 w 5938"/>
                <a:gd name="T57" fmla="*/ 305 h 5931"/>
                <a:gd name="T58" fmla="*/ 668 w 5938"/>
                <a:gd name="T59" fmla="*/ 359 h 5931"/>
                <a:gd name="T60" fmla="*/ 441 w 5938"/>
                <a:gd name="T61" fmla="*/ 534 h 5931"/>
                <a:gd name="T62" fmla="*/ 325 w 5938"/>
                <a:gd name="T63" fmla="*/ 790 h 5931"/>
                <a:gd name="T64" fmla="*/ 329 w 5938"/>
                <a:gd name="T65" fmla="*/ 1115 h 5931"/>
                <a:gd name="T66" fmla="*/ 489 w 5938"/>
                <a:gd name="T67" fmla="*/ 1481 h 5931"/>
                <a:gd name="T68" fmla="*/ 780 w 5938"/>
                <a:gd name="T69" fmla="*/ 1775 h 5931"/>
                <a:gd name="T70" fmla="*/ 930 w 5938"/>
                <a:gd name="T71" fmla="*/ 1122 h 5931"/>
                <a:gd name="T72" fmla="*/ 1076 w 5938"/>
                <a:gd name="T73" fmla="*/ 951 h 5931"/>
                <a:gd name="T74" fmla="*/ 2908 w 5938"/>
                <a:gd name="T75" fmla="*/ 789 h 5931"/>
                <a:gd name="T76" fmla="*/ 3164 w 5938"/>
                <a:gd name="T77" fmla="*/ 823 h 5931"/>
                <a:gd name="T78" fmla="*/ 3406 w 5938"/>
                <a:gd name="T79" fmla="*/ 976 h 5931"/>
                <a:gd name="T80" fmla="*/ 5861 w 5938"/>
                <a:gd name="T81" fmla="*/ 3490 h 5931"/>
                <a:gd name="T82" fmla="*/ 5938 w 5938"/>
                <a:gd name="T83" fmla="*/ 3826 h 5931"/>
                <a:gd name="T84" fmla="*/ 5863 w 5938"/>
                <a:gd name="T85" fmla="*/ 4160 h 5931"/>
                <a:gd name="T86" fmla="*/ 4377 w 5938"/>
                <a:gd name="T87" fmla="*/ 5705 h 5931"/>
                <a:gd name="T88" fmla="*/ 4087 w 5938"/>
                <a:gd name="T89" fmla="*/ 5887 h 5931"/>
                <a:gd name="T90" fmla="*/ 3744 w 5938"/>
                <a:gd name="T91" fmla="*/ 5925 h 5931"/>
                <a:gd name="T92" fmla="*/ 3422 w 5938"/>
                <a:gd name="T93" fmla="*/ 5814 h 5931"/>
                <a:gd name="T94" fmla="*/ 928 w 5938"/>
                <a:gd name="T95" fmla="*/ 3343 h 5931"/>
                <a:gd name="T96" fmla="*/ 800 w 5938"/>
                <a:gd name="T97" fmla="*/ 3059 h 5931"/>
                <a:gd name="T98" fmla="*/ 747 w 5938"/>
                <a:gd name="T99" fmla="*/ 2116 h 5931"/>
                <a:gd name="T100" fmla="*/ 406 w 5938"/>
                <a:gd name="T101" fmla="*/ 1864 h 5931"/>
                <a:gd name="T102" fmla="*/ 132 w 5938"/>
                <a:gd name="T103" fmla="*/ 1483 h 5931"/>
                <a:gd name="T104" fmla="*/ 7 w 5938"/>
                <a:gd name="T105" fmla="*/ 1052 h 5931"/>
                <a:gd name="T106" fmla="*/ 38 w 5938"/>
                <a:gd name="T107" fmla="*/ 662 h 5931"/>
                <a:gd name="T108" fmla="*/ 206 w 5938"/>
                <a:gd name="T109" fmla="*/ 336 h 5931"/>
                <a:gd name="T110" fmla="*/ 493 w 5938"/>
                <a:gd name="T111" fmla="*/ 103 h 5931"/>
                <a:gd name="T112" fmla="*/ 849 w 5938"/>
                <a:gd name="T113" fmla="*/ 4 h 5931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938" h="5931">
                  <a:moveTo>
                    <a:pt x="2949" y="1095"/>
                  </a:moveTo>
                  <a:lnTo>
                    <a:pt x="2939" y="1095"/>
                  </a:lnTo>
                  <a:lnTo>
                    <a:pt x="2928" y="1097"/>
                  </a:lnTo>
                  <a:lnTo>
                    <a:pt x="1260" y="1207"/>
                  </a:lnTo>
                  <a:lnTo>
                    <a:pt x="1240" y="1212"/>
                  </a:lnTo>
                  <a:lnTo>
                    <a:pt x="1224" y="1223"/>
                  </a:lnTo>
                  <a:lnTo>
                    <a:pt x="1213" y="1240"/>
                  </a:lnTo>
                  <a:lnTo>
                    <a:pt x="1208" y="1259"/>
                  </a:lnTo>
                  <a:lnTo>
                    <a:pt x="1163" y="1945"/>
                  </a:lnTo>
                  <a:lnTo>
                    <a:pt x="1204" y="1952"/>
                  </a:lnTo>
                  <a:lnTo>
                    <a:pt x="1247" y="1957"/>
                  </a:lnTo>
                  <a:lnTo>
                    <a:pt x="1327" y="1963"/>
                  </a:lnTo>
                  <a:lnTo>
                    <a:pt x="1404" y="1959"/>
                  </a:lnTo>
                  <a:lnTo>
                    <a:pt x="1477" y="1948"/>
                  </a:lnTo>
                  <a:lnTo>
                    <a:pt x="1547" y="1930"/>
                  </a:lnTo>
                  <a:lnTo>
                    <a:pt x="1614" y="1903"/>
                  </a:lnTo>
                  <a:lnTo>
                    <a:pt x="1675" y="1871"/>
                  </a:lnTo>
                  <a:lnTo>
                    <a:pt x="1733" y="1831"/>
                  </a:lnTo>
                  <a:lnTo>
                    <a:pt x="1785" y="1784"/>
                  </a:lnTo>
                  <a:lnTo>
                    <a:pt x="1814" y="1763"/>
                  </a:lnTo>
                  <a:lnTo>
                    <a:pt x="1845" y="1748"/>
                  </a:lnTo>
                  <a:lnTo>
                    <a:pt x="1877" y="1741"/>
                  </a:lnTo>
                  <a:lnTo>
                    <a:pt x="1912" y="1741"/>
                  </a:lnTo>
                  <a:lnTo>
                    <a:pt x="1944" y="1748"/>
                  </a:lnTo>
                  <a:lnTo>
                    <a:pt x="1977" y="1763"/>
                  </a:lnTo>
                  <a:lnTo>
                    <a:pt x="2004" y="1784"/>
                  </a:lnTo>
                  <a:lnTo>
                    <a:pt x="2025" y="1813"/>
                  </a:lnTo>
                  <a:lnTo>
                    <a:pt x="2040" y="1844"/>
                  </a:lnTo>
                  <a:lnTo>
                    <a:pt x="2049" y="1876"/>
                  </a:lnTo>
                  <a:lnTo>
                    <a:pt x="2049" y="1910"/>
                  </a:lnTo>
                  <a:lnTo>
                    <a:pt x="2040" y="1943"/>
                  </a:lnTo>
                  <a:lnTo>
                    <a:pt x="2025" y="1975"/>
                  </a:lnTo>
                  <a:lnTo>
                    <a:pt x="2004" y="2002"/>
                  </a:lnTo>
                  <a:lnTo>
                    <a:pt x="1935" y="2064"/>
                  </a:lnTo>
                  <a:lnTo>
                    <a:pt x="1863" y="2118"/>
                  </a:lnTo>
                  <a:lnTo>
                    <a:pt x="1783" y="2163"/>
                  </a:lnTo>
                  <a:lnTo>
                    <a:pt x="1700" y="2201"/>
                  </a:lnTo>
                  <a:lnTo>
                    <a:pt x="1614" y="2230"/>
                  </a:lnTo>
                  <a:lnTo>
                    <a:pt x="1524" y="2251"/>
                  </a:lnTo>
                  <a:lnTo>
                    <a:pt x="1430" y="2264"/>
                  </a:lnTo>
                  <a:lnTo>
                    <a:pt x="1332" y="2269"/>
                  </a:lnTo>
                  <a:lnTo>
                    <a:pt x="1276" y="2268"/>
                  </a:lnTo>
                  <a:lnTo>
                    <a:pt x="1219" y="2262"/>
                  </a:lnTo>
                  <a:lnTo>
                    <a:pt x="1141" y="2251"/>
                  </a:lnTo>
                  <a:lnTo>
                    <a:pt x="1098" y="2922"/>
                  </a:lnTo>
                  <a:lnTo>
                    <a:pt x="1098" y="2980"/>
                  </a:lnTo>
                  <a:lnTo>
                    <a:pt x="1108" y="3038"/>
                  </a:lnTo>
                  <a:lnTo>
                    <a:pt x="1128" y="3090"/>
                  </a:lnTo>
                  <a:lnTo>
                    <a:pt x="1157" y="3141"/>
                  </a:lnTo>
                  <a:lnTo>
                    <a:pt x="1195" y="3184"/>
                  </a:lnTo>
                  <a:lnTo>
                    <a:pt x="3502" y="5489"/>
                  </a:lnTo>
                  <a:lnTo>
                    <a:pt x="3547" y="5529"/>
                  </a:lnTo>
                  <a:lnTo>
                    <a:pt x="3597" y="5563"/>
                  </a:lnTo>
                  <a:lnTo>
                    <a:pt x="3652" y="5588"/>
                  </a:lnTo>
                  <a:lnTo>
                    <a:pt x="3708" y="5608"/>
                  </a:lnTo>
                  <a:lnTo>
                    <a:pt x="3767" y="5621"/>
                  </a:lnTo>
                  <a:lnTo>
                    <a:pt x="3828" y="5624"/>
                  </a:lnTo>
                  <a:lnTo>
                    <a:pt x="3890" y="5621"/>
                  </a:lnTo>
                  <a:lnTo>
                    <a:pt x="3949" y="5608"/>
                  </a:lnTo>
                  <a:lnTo>
                    <a:pt x="4007" y="5588"/>
                  </a:lnTo>
                  <a:lnTo>
                    <a:pt x="4061" y="5563"/>
                  </a:lnTo>
                  <a:lnTo>
                    <a:pt x="4112" y="5529"/>
                  </a:lnTo>
                  <a:lnTo>
                    <a:pt x="4157" y="5489"/>
                  </a:lnTo>
                  <a:lnTo>
                    <a:pt x="5494" y="4152"/>
                  </a:lnTo>
                  <a:lnTo>
                    <a:pt x="5534" y="4105"/>
                  </a:lnTo>
                  <a:lnTo>
                    <a:pt x="5568" y="4055"/>
                  </a:lnTo>
                  <a:lnTo>
                    <a:pt x="5595" y="4003"/>
                  </a:lnTo>
                  <a:lnTo>
                    <a:pt x="5614" y="3945"/>
                  </a:lnTo>
                  <a:lnTo>
                    <a:pt x="5626" y="3885"/>
                  </a:lnTo>
                  <a:lnTo>
                    <a:pt x="5630" y="3824"/>
                  </a:lnTo>
                  <a:lnTo>
                    <a:pt x="5626" y="3763"/>
                  </a:lnTo>
                  <a:lnTo>
                    <a:pt x="5614" y="3703"/>
                  </a:lnTo>
                  <a:lnTo>
                    <a:pt x="5595" y="3646"/>
                  </a:lnTo>
                  <a:lnTo>
                    <a:pt x="5568" y="3593"/>
                  </a:lnTo>
                  <a:lnTo>
                    <a:pt x="5534" y="3543"/>
                  </a:lnTo>
                  <a:lnTo>
                    <a:pt x="5494" y="3496"/>
                  </a:lnTo>
                  <a:lnTo>
                    <a:pt x="3189" y="1194"/>
                  </a:lnTo>
                  <a:lnTo>
                    <a:pt x="3150" y="1160"/>
                  </a:lnTo>
                  <a:lnTo>
                    <a:pt x="3105" y="1131"/>
                  </a:lnTo>
                  <a:lnTo>
                    <a:pt x="3056" y="1111"/>
                  </a:lnTo>
                  <a:lnTo>
                    <a:pt x="3004" y="1099"/>
                  </a:lnTo>
                  <a:lnTo>
                    <a:pt x="2949" y="1095"/>
                  </a:lnTo>
                  <a:close/>
                  <a:moveTo>
                    <a:pt x="942" y="0"/>
                  </a:moveTo>
                  <a:lnTo>
                    <a:pt x="1038" y="4"/>
                  </a:lnTo>
                  <a:lnTo>
                    <a:pt x="1135" y="17"/>
                  </a:lnTo>
                  <a:lnTo>
                    <a:pt x="1233" y="36"/>
                  </a:lnTo>
                  <a:lnTo>
                    <a:pt x="1329" y="65"/>
                  </a:lnTo>
                  <a:lnTo>
                    <a:pt x="1424" y="101"/>
                  </a:lnTo>
                  <a:lnTo>
                    <a:pt x="1520" y="147"/>
                  </a:lnTo>
                  <a:lnTo>
                    <a:pt x="1612" y="199"/>
                  </a:lnTo>
                  <a:lnTo>
                    <a:pt x="1700" y="258"/>
                  </a:lnTo>
                  <a:lnTo>
                    <a:pt x="1787" y="327"/>
                  </a:lnTo>
                  <a:lnTo>
                    <a:pt x="1870" y="403"/>
                  </a:lnTo>
                  <a:lnTo>
                    <a:pt x="1892" y="430"/>
                  </a:lnTo>
                  <a:lnTo>
                    <a:pt x="1906" y="462"/>
                  </a:lnTo>
                  <a:lnTo>
                    <a:pt x="1913" y="495"/>
                  </a:lnTo>
                  <a:lnTo>
                    <a:pt x="1913" y="529"/>
                  </a:lnTo>
                  <a:lnTo>
                    <a:pt x="1906" y="561"/>
                  </a:lnTo>
                  <a:lnTo>
                    <a:pt x="1892" y="592"/>
                  </a:lnTo>
                  <a:lnTo>
                    <a:pt x="1870" y="621"/>
                  </a:lnTo>
                  <a:lnTo>
                    <a:pt x="1841" y="643"/>
                  </a:lnTo>
                  <a:lnTo>
                    <a:pt x="1811" y="657"/>
                  </a:lnTo>
                  <a:lnTo>
                    <a:pt x="1778" y="664"/>
                  </a:lnTo>
                  <a:lnTo>
                    <a:pt x="1744" y="664"/>
                  </a:lnTo>
                  <a:lnTo>
                    <a:pt x="1711" y="657"/>
                  </a:lnTo>
                  <a:lnTo>
                    <a:pt x="1679" y="643"/>
                  </a:lnTo>
                  <a:lnTo>
                    <a:pt x="1652" y="621"/>
                  </a:lnTo>
                  <a:lnTo>
                    <a:pt x="1581" y="556"/>
                  </a:lnTo>
                  <a:lnTo>
                    <a:pt x="1509" y="500"/>
                  </a:lnTo>
                  <a:lnTo>
                    <a:pt x="1435" y="450"/>
                  </a:lnTo>
                  <a:lnTo>
                    <a:pt x="1357" y="408"/>
                  </a:lnTo>
                  <a:lnTo>
                    <a:pt x="1278" y="372"/>
                  </a:lnTo>
                  <a:lnTo>
                    <a:pt x="1199" y="345"/>
                  </a:lnTo>
                  <a:lnTo>
                    <a:pt x="1119" y="323"/>
                  </a:lnTo>
                  <a:lnTo>
                    <a:pt x="1040" y="311"/>
                  </a:lnTo>
                  <a:lnTo>
                    <a:pt x="962" y="305"/>
                  </a:lnTo>
                  <a:lnTo>
                    <a:pt x="885" y="307"/>
                  </a:lnTo>
                  <a:lnTo>
                    <a:pt x="811" y="316"/>
                  </a:lnTo>
                  <a:lnTo>
                    <a:pt x="738" y="334"/>
                  </a:lnTo>
                  <a:lnTo>
                    <a:pt x="668" y="359"/>
                  </a:lnTo>
                  <a:lnTo>
                    <a:pt x="603" y="392"/>
                  </a:lnTo>
                  <a:lnTo>
                    <a:pt x="543" y="433"/>
                  </a:lnTo>
                  <a:lnTo>
                    <a:pt x="488" y="482"/>
                  </a:lnTo>
                  <a:lnTo>
                    <a:pt x="441" y="534"/>
                  </a:lnTo>
                  <a:lnTo>
                    <a:pt x="401" y="592"/>
                  </a:lnTo>
                  <a:lnTo>
                    <a:pt x="368" y="655"/>
                  </a:lnTo>
                  <a:lnTo>
                    <a:pt x="343" y="720"/>
                  </a:lnTo>
                  <a:lnTo>
                    <a:pt x="325" y="790"/>
                  </a:lnTo>
                  <a:lnTo>
                    <a:pt x="312" y="864"/>
                  </a:lnTo>
                  <a:lnTo>
                    <a:pt x="311" y="940"/>
                  </a:lnTo>
                  <a:lnTo>
                    <a:pt x="314" y="1019"/>
                  </a:lnTo>
                  <a:lnTo>
                    <a:pt x="329" y="1115"/>
                  </a:lnTo>
                  <a:lnTo>
                    <a:pt x="354" y="1211"/>
                  </a:lnTo>
                  <a:lnTo>
                    <a:pt x="390" y="1304"/>
                  </a:lnTo>
                  <a:lnTo>
                    <a:pt x="435" y="1395"/>
                  </a:lnTo>
                  <a:lnTo>
                    <a:pt x="489" y="1481"/>
                  </a:lnTo>
                  <a:lnTo>
                    <a:pt x="553" y="1566"/>
                  </a:lnTo>
                  <a:lnTo>
                    <a:pt x="625" y="1644"/>
                  </a:lnTo>
                  <a:lnTo>
                    <a:pt x="701" y="1714"/>
                  </a:lnTo>
                  <a:lnTo>
                    <a:pt x="780" y="1775"/>
                  </a:lnTo>
                  <a:lnTo>
                    <a:pt x="863" y="1827"/>
                  </a:lnTo>
                  <a:lnTo>
                    <a:pt x="903" y="1236"/>
                  </a:lnTo>
                  <a:lnTo>
                    <a:pt x="912" y="1176"/>
                  </a:lnTo>
                  <a:lnTo>
                    <a:pt x="930" y="1122"/>
                  </a:lnTo>
                  <a:lnTo>
                    <a:pt x="957" y="1070"/>
                  </a:lnTo>
                  <a:lnTo>
                    <a:pt x="989" y="1025"/>
                  </a:lnTo>
                  <a:lnTo>
                    <a:pt x="1031" y="983"/>
                  </a:lnTo>
                  <a:lnTo>
                    <a:pt x="1076" y="951"/>
                  </a:lnTo>
                  <a:lnTo>
                    <a:pt x="1128" y="924"/>
                  </a:lnTo>
                  <a:lnTo>
                    <a:pt x="1182" y="908"/>
                  </a:lnTo>
                  <a:lnTo>
                    <a:pt x="1242" y="899"/>
                  </a:lnTo>
                  <a:lnTo>
                    <a:pt x="2908" y="789"/>
                  </a:lnTo>
                  <a:lnTo>
                    <a:pt x="2949" y="787"/>
                  </a:lnTo>
                  <a:lnTo>
                    <a:pt x="3023" y="790"/>
                  </a:lnTo>
                  <a:lnTo>
                    <a:pt x="3094" y="803"/>
                  </a:lnTo>
                  <a:lnTo>
                    <a:pt x="3164" y="823"/>
                  </a:lnTo>
                  <a:lnTo>
                    <a:pt x="3229" y="850"/>
                  </a:lnTo>
                  <a:lnTo>
                    <a:pt x="3292" y="886"/>
                  </a:lnTo>
                  <a:lnTo>
                    <a:pt x="3352" y="927"/>
                  </a:lnTo>
                  <a:lnTo>
                    <a:pt x="3406" y="976"/>
                  </a:lnTo>
                  <a:lnTo>
                    <a:pt x="5711" y="3279"/>
                  </a:lnTo>
                  <a:lnTo>
                    <a:pt x="5769" y="3344"/>
                  </a:lnTo>
                  <a:lnTo>
                    <a:pt x="5819" y="3415"/>
                  </a:lnTo>
                  <a:lnTo>
                    <a:pt x="5861" y="3490"/>
                  </a:lnTo>
                  <a:lnTo>
                    <a:pt x="5895" y="3570"/>
                  </a:lnTo>
                  <a:lnTo>
                    <a:pt x="5919" y="3653"/>
                  </a:lnTo>
                  <a:lnTo>
                    <a:pt x="5933" y="3738"/>
                  </a:lnTo>
                  <a:lnTo>
                    <a:pt x="5938" y="3826"/>
                  </a:lnTo>
                  <a:lnTo>
                    <a:pt x="5935" y="3912"/>
                  </a:lnTo>
                  <a:lnTo>
                    <a:pt x="5920" y="3997"/>
                  </a:lnTo>
                  <a:lnTo>
                    <a:pt x="5895" y="4080"/>
                  </a:lnTo>
                  <a:lnTo>
                    <a:pt x="5863" y="4160"/>
                  </a:lnTo>
                  <a:lnTo>
                    <a:pt x="5821" y="4235"/>
                  </a:lnTo>
                  <a:lnTo>
                    <a:pt x="5772" y="4306"/>
                  </a:lnTo>
                  <a:lnTo>
                    <a:pt x="5713" y="4371"/>
                  </a:lnTo>
                  <a:lnTo>
                    <a:pt x="4377" y="5705"/>
                  </a:lnTo>
                  <a:lnTo>
                    <a:pt x="4312" y="5763"/>
                  </a:lnTo>
                  <a:lnTo>
                    <a:pt x="4242" y="5814"/>
                  </a:lnTo>
                  <a:lnTo>
                    <a:pt x="4166" y="5855"/>
                  </a:lnTo>
                  <a:lnTo>
                    <a:pt x="4087" y="5887"/>
                  </a:lnTo>
                  <a:lnTo>
                    <a:pt x="4004" y="5911"/>
                  </a:lnTo>
                  <a:lnTo>
                    <a:pt x="3919" y="5925"/>
                  </a:lnTo>
                  <a:lnTo>
                    <a:pt x="3832" y="5931"/>
                  </a:lnTo>
                  <a:lnTo>
                    <a:pt x="3744" y="5925"/>
                  </a:lnTo>
                  <a:lnTo>
                    <a:pt x="3659" y="5913"/>
                  </a:lnTo>
                  <a:lnTo>
                    <a:pt x="3576" y="5887"/>
                  </a:lnTo>
                  <a:lnTo>
                    <a:pt x="3496" y="5855"/>
                  </a:lnTo>
                  <a:lnTo>
                    <a:pt x="3422" y="5814"/>
                  </a:lnTo>
                  <a:lnTo>
                    <a:pt x="3352" y="5765"/>
                  </a:lnTo>
                  <a:lnTo>
                    <a:pt x="3285" y="5705"/>
                  </a:lnTo>
                  <a:lnTo>
                    <a:pt x="980" y="3402"/>
                  </a:lnTo>
                  <a:lnTo>
                    <a:pt x="928" y="3343"/>
                  </a:lnTo>
                  <a:lnTo>
                    <a:pt x="883" y="3278"/>
                  </a:lnTo>
                  <a:lnTo>
                    <a:pt x="847" y="3209"/>
                  </a:lnTo>
                  <a:lnTo>
                    <a:pt x="820" y="3135"/>
                  </a:lnTo>
                  <a:lnTo>
                    <a:pt x="800" y="3059"/>
                  </a:lnTo>
                  <a:lnTo>
                    <a:pt x="791" y="2982"/>
                  </a:lnTo>
                  <a:lnTo>
                    <a:pt x="793" y="2902"/>
                  </a:lnTo>
                  <a:lnTo>
                    <a:pt x="841" y="2161"/>
                  </a:lnTo>
                  <a:lnTo>
                    <a:pt x="747" y="2116"/>
                  </a:lnTo>
                  <a:lnTo>
                    <a:pt x="657" y="2064"/>
                  </a:lnTo>
                  <a:lnTo>
                    <a:pt x="569" y="2004"/>
                  </a:lnTo>
                  <a:lnTo>
                    <a:pt x="486" y="1938"/>
                  </a:lnTo>
                  <a:lnTo>
                    <a:pt x="406" y="1864"/>
                  </a:lnTo>
                  <a:lnTo>
                    <a:pt x="325" y="1775"/>
                  </a:lnTo>
                  <a:lnTo>
                    <a:pt x="251" y="1681"/>
                  </a:lnTo>
                  <a:lnTo>
                    <a:pt x="188" y="1584"/>
                  </a:lnTo>
                  <a:lnTo>
                    <a:pt x="132" y="1483"/>
                  </a:lnTo>
                  <a:lnTo>
                    <a:pt x="87" y="1378"/>
                  </a:lnTo>
                  <a:lnTo>
                    <a:pt x="49" y="1272"/>
                  </a:lnTo>
                  <a:lnTo>
                    <a:pt x="24" y="1162"/>
                  </a:lnTo>
                  <a:lnTo>
                    <a:pt x="7" y="1052"/>
                  </a:lnTo>
                  <a:lnTo>
                    <a:pt x="0" y="949"/>
                  </a:lnTo>
                  <a:lnTo>
                    <a:pt x="4" y="852"/>
                  </a:lnTo>
                  <a:lnTo>
                    <a:pt x="16" y="754"/>
                  </a:lnTo>
                  <a:lnTo>
                    <a:pt x="38" y="662"/>
                  </a:lnTo>
                  <a:lnTo>
                    <a:pt x="67" y="574"/>
                  </a:lnTo>
                  <a:lnTo>
                    <a:pt x="105" y="489"/>
                  </a:lnTo>
                  <a:lnTo>
                    <a:pt x="152" y="410"/>
                  </a:lnTo>
                  <a:lnTo>
                    <a:pt x="206" y="336"/>
                  </a:lnTo>
                  <a:lnTo>
                    <a:pt x="267" y="266"/>
                  </a:lnTo>
                  <a:lnTo>
                    <a:pt x="338" y="202"/>
                  </a:lnTo>
                  <a:lnTo>
                    <a:pt x="414" y="148"/>
                  </a:lnTo>
                  <a:lnTo>
                    <a:pt x="493" y="103"/>
                  </a:lnTo>
                  <a:lnTo>
                    <a:pt x="578" y="65"/>
                  </a:lnTo>
                  <a:lnTo>
                    <a:pt x="664" y="36"/>
                  </a:lnTo>
                  <a:lnTo>
                    <a:pt x="755" y="17"/>
                  </a:lnTo>
                  <a:lnTo>
                    <a:pt x="849" y="4"/>
                  </a:lnTo>
                  <a:lnTo>
                    <a:pt x="942" y="0"/>
                  </a:lnTo>
                  <a:close/>
                </a:path>
              </a:pathLst>
            </a:custGeom>
            <a:solidFill>
              <a:srgbClr val="474a9b">
                <a:alpha val="23000"/>
              </a:srgbClr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298" name="Group 32"/>
            <p:cNvGrpSpPr>
              <a:grpSpLocks noChangeAspect="1"/>
            </p:cNvGrpSpPr>
            <p:nvPr/>
          </p:nvGrpSpPr>
          <p:grpSpPr>
            <a:xfrm rot="0">
              <a:off x="9904412" y="6576768"/>
              <a:ext cx="129848" cy="134610"/>
              <a:chOff x="1860" y="113"/>
              <a:chExt cx="3954" cy="4099"/>
            </a:xfrm>
            <a:solidFill>
              <a:srgbClr val="474a9b">
                <a:alpha val="23000"/>
              </a:srgbClr>
            </a:solidFill>
          </p:grpSpPr>
          <p:sp>
            <p:nvSpPr>
              <p:cNvPr id="299" name="Freeform 34"/>
              <p:cNvSpPr/>
              <p:nvPr/>
            </p:nvSpPr>
            <p:spPr>
              <a:xfrm>
                <a:off x="2619" y="2497"/>
                <a:ext cx="363" cy="188"/>
              </a:xfrm>
              <a:custGeom>
                <a:avLst/>
                <a:gdLst>
                  <a:gd name="T0" fmla="*/ 67 w 363"/>
                  <a:gd name="T1" fmla="*/ 0 h 188"/>
                  <a:gd name="T2" fmla="*/ 84 w 363"/>
                  <a:gd name="T3" fmla="*/ 0 h 188"/>
                  <a:gd name="T4" fmla="*/ 306 w 363"/>
                  <a:gd name="T5" fmla="*/ 49 h 188"/>
                  <a:gd name="T6" fmla="*/ 323 w 363"/>
                  <a:gd name="T7" fmla="*/ 55 h 188"/>
                  <a:gd name="T8" fmla="*/ 338 w 363"/>
                  <a:gd name="T9" fmla="*/ 66 h 188"/>
                  <a:gd name="T10" fmla="*/ 349 w 363"/>
                  <a:gd name="T11" fmla="*/ 80 h 188"/>
                  <a:gd name="T12" fmla="*/ 358 w 363"/>
                  <a:gd name="T13" fmla="*/ 97 h 188"/>
                  <a:gd name="T14" fmla="*/ 363 w 363"/>
                  <a:gd name="T15" fmla="*/ 114 h 188"/>
                  <a:gd name="T16" fmla="*/ 362 w 363"/>
                  <a:gd name="T17" fmla="*/ 132 h 188"/>
                  <a:gd name="T18" fmla="*/ 355 w 363"/>
                  <a:gd name="T19" fmla="*/ 152 h 188"/>
                  <a:gd name="T20" fmla="*/ 344 w 363"/>
                  <a:gd name="T21" fmla="*/ 167 h 188"/>
                  <a:gd name="T22" fmla="*/ 329 w 363"/>
                  <a:gd name="T23" fmla="*/ 178 h 188"/>
                  <a:gd name="T24" fmla="*/ 312 w 363"/>
                  <a:gd name="T25" fmla="*/ 185 h 188"/>
                  <a:gd name="T26" fmla="*/ 292 w 363"/>
                  <a:gd name="T27" fmla="*/ 188 h 188"/>
                  <a:gd name="T28" fmla="*/ 288 w 363"/>
                  <a:gd name="T29" fmla="*/ 188 h 188"/>
                  <a:gd name="T30" fmla="*/ 287 w 363"/>
                  <a:gd name="T31" fmla="*/ 188 h 188"/>
                  <a:gd name="T32" fmla="*/ 284 w 363"/>
                  <a:gd name="T33" fmla="*/ 188 h 188"/>
                  <a:gd name="T34" fmla="*/ 282 w 363"/>
                  <a:gd name="T35" fmla="*/ 188 h 188"/>
                  <a:gd name="T36" fmla="*/ 278 w 363"/>
                  <a:gd name="T37" fmla="*/ 188 h 188"/>
                  <a:gd name="T38" fmla="*/ 56 w 363"/>
                  <a:gd name="T39" fmla="*/ 139 h 188"/>
                  <a:gd name="T40" fmla="*/ 39 w 363"/>
                  <a:gd name="T41" fmla="*/ 133 h 188"/>
                  <a:gd name="T42" fmla="*/ 25 w 363"/>
                  <a:gd name="T43" fmla="*/ 122 h 188"/>
                  <a:gd name="T44" fmla="*/ 13 w 363"/>
                  <a:gd name="T45" fmla="*/ 108 h 188"/>
                  <a:gd name="T46" fmla="*/ 5 w 363"/>
                  <a:gd name="T47" fmla="*/ 91 h 188"/>
                  <a:gd name="T48" fmla="*/ 0 w 363"/>
                  <a:gd name="T49" fmla="*/ 73 h 188"/>
                  <a:gd name="T50" fmla="*/ 1 w 363"/>
                  <a:gd name="T51" fmla="*/ 56 h 188"/>
                  <a:gd name="T52" fmla="*/ 7 w 363"/>
                  <a:gd name="T53" fmla="*/ 39 h 188"/>
                  <a:gd name="T54" fmla="*/ 17 w 363"/>
                  <a:gd name="T55" fmla="*/ 25 h 188"/>
                  <a:gd name="T56" fmla="*/ 32 w 363"/>
                  <a:gd name="T57" fmla="*/ 12 h 188"/>
                  <a:gd name="T58" fmla="*/ 48 w 363"/>
                  <a:gd name="T59" fmla="*/ 4 h 188"/>
                  <a:gd name="T60" fmla="*/ 67 w 363"/>
                  <a:gd name="T61" fmla="*/ 0 h 188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63" h="188">
                    <a:moveTo>
                      <a:pt x="67" y="0"/>
                    </a:moveTo>
                    <a:lnTo>
                      <a:pt x="84" y="0"/>
                    </a:lnTo>
                    <a:lnTo>
                      <a:pt x="306" y="49"/>
                    </a:lnTo>
                    <a:lnTo>
                      <a:pt x="323" y="55"/>
                    </a:lnTo>
                    <a:lnTo>
                      <a:pt x="338" y="66"/>
                    </a:lnTo>
                    <a:lnTo>
                      <a:pt x="349" y="80"/>
                    </a:lnTo>
                    <a:lnTo>
                      <a:pt x="358" y="97"/>
                    </a:lnTo>
                    <a:lnTo>
                      <a:pt x="363" y="114"/>
                    </a:lnTo>
                    <a:lnTo>
                      <a:pt x="362" y="132"/>
                    </a:lnTo>
                    <a:lnTo>
                      <a:pt x="355" y="152"/>
                    </a:lnTo>
                    <a:lnTo>
                      <a:pt x="344" y="167"/>
                    </a:lnTo>
                    <a:lnTo>
                      <a:pt x="329" y="178"/>
                    </a:lnTo>
                    <a:lnTo>
                      <a:pt x="312" y="185"/>
                    </a:lnTo>
                    <a:lnTo>
                      <a:pt x="292" y="188"/>
                    </a:lnTo>
                    <a:lnTo>
                      <a:pt x="288" y="188"/>
                    </a:lnTo>
                    <a:lnTo>
                      <a:pt x="287" y="188"/>
                    </a:lnTo>
                    <a:lnTo>
                      <a:pt x="284" y="188"/>
                    </a:lnTo>
                    <a:lnTo>
                      <a:pt x="282" y="188"/>
                    </a:lnTo>
                    <a:lnTo>
                      <a:pt x="278" y="188"/>
                    </a:lnTo>
                    <a:lnTo>
                      <a:pt x="56" y="139"/>
                    </a:lnTo>
                    <a:lnTo>
                      <a:pt x="39" y="133"/>
                    </a:lnTo>
                    <a:lnTo>
                      <a:pt x="25" y="122"/>
                    </a:lnTo>
                    <a:lnTo>
                      <a:pt x="13" y="108"/>
                    </a:lnTo>
                    <a:lnTo>
                      <a:pt x="5" y="91"/>
                    </a:lnTo>
                    <a:lnTo>
                      <a:pt x="0" y="73"/>
                    </a:lnTo>
                    <a:lnTo>
                      <a:pt x="1" y="56"/>
                    </a:lnTo>
                    <a:lnTo>
                      <a:pt x="7" y="39"/>
                    </a:lnTo>
                    <a:lnTo>
                      <a:pt x="17" y="25"/>
                    </a:lnTo>
                    <a:lnTo>
                      <a:pt x="32" y="12"/>
                    </a:lnTo>
                    <a:lnTo>
                      <a:pt x="48" y="4"/>
                    </a:lnTo>
                    <a:lnTo>
                      <a:pt x="6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0" name="Freeform 35"/>
              <p:cNvSpPr/>
              <p:nvPr/>
            </p:nvSpPr>
            <p:spPr>
              <a:xfrm>
                <a:off x="2522" y="3121"/>
                <a:ext cx="487" cy="188"/>
              </a:xfrm>
              <a:custGeom>
                <a:avLst/>
                <a:gdLst>
                  <a:gd name="T0" fmla="*/ 56 w 487"/>
                  <a:gd name="T1" fmla="*/ 0 h 188"/>
                  <a:gd name="T2" fmla="*/ 77 w 487"/>
                  <a:gd name="T3" fmla="*/ 2 h 188"/>
                  <a:gd name="T4" fmla="*/ 431 w 487"/>
                  <a:gd name="T5" fmla="*/ 56 h 188"/>
                  <a:gd name="T6" fmla="*/ 451 w 487"/>
                  <a:gd name="T7" fmla="*/ 64 h 188"/>
                  <a:gd name="T8" fmla="*/ 467 w 487"/>
                  <a:gd name="T9" fmla="*/ 76 h 188"/>
                  <a:gd name="T10" fmla="*/ 480 w 487"/>
                  <a:gd name="T11" fmla="*/ 94 h 188"/>
                  <a:gd name="T12" fmla="*/ 487 w 487"/>
                  <a:gd name="T13" fmla="*/ 112 h 188"/>
                  <a:gd name="T14" fmla="*/ 486 w 487"/>
                  <a:gd name="T15" fmla="*/ 133 h 188"/>
                  <a:gd name="T16" fmla="*/ 485 w 487"/>
                  <a:gd name="T17" fmla="*/ 150 h 188"/>
                  <a:gd name="T18" fmla="*/ 478 w 487"/>
                  <a:gd name="T19" fmla="*/ 163 h 188"/>
                  <a:gd name="T20" fmla="*/ 469 w 487"/>
                  <a:gd name="T21" fmla="*/ 173 h 188"/>
                  <a:gd name="T22" fmla="*/ 456 w 487"/>
                  <a:gd name="T23" fmla="*/ 182 h 188"/>
                  <a:gd name="T24" fmla="*/ 441 w 487"/>
                  <a:gd name="T25" fmla="*/ 187 h 188"/>
                  <a:gd name="T26" fmla="*/ 424 w 487"/>
                  <a:gd name="T27" fmla="*/ 188 h 188"/>
                  <a:gd name="T28" fmla="*/ 420 w 487"/>
                  <a:gd name="T29" fmla="*/ 188 h 188"/>
                  <a:gd name="T30" fmla="*/ 418 w 487"/>
                  <a:gd name="T31" fmla="*/ 188 h 188"/>
                  <a:gd name="T32" fmla="*/ 416 w 487"/>
                  <a:gd name="T33" fmla="*/ 188 h 188"/>
                  <a:gd name="T34" fmla="*/ 414 w 487"/>
                  <a:gd name="T35" fmla="*/ 188 h 188"/>
                  <a:gd name="T36" fmla="*/ 410 w 487"/>
                  <a:gd name="T37" fmla="*/ 188 h 188"/>
                  <a:gd name="T38" fmla="*/ 56 w 487"/>
                  <a:gd name="T39" fmla="*/ 133 h 188"/>
                  <a:gd name="T40" fmla="*/ 36 w 487"/>
                  <a:gd name="T41" fmla="*/ 126 h 188"/>
                  <a:gd name="T42" fmla="*/ 20 w 487"/>
                  <a:gd name="T43" fmla="*/ 114 h 188"/>
                  <a:gd name="T44" fmla="*/ 7 w 487"/>
                  <a:gd name="T45" fmla="*/ 96 h 188"/>
                  <a:gd name="T46" fmla="*/ 0 w 487"/>
                  <a:gd name="T47" fmla="*/ 77 h 188"/>
                  <a:gd name="T48" fmla="*/ 1 w 487"/>
                  <a:gd name="T49" fmla="*/ 56 h 188"/>
                  <a:gd name="T50" fmla="*/ 8 w 487"/>
                  <a:gd name="T51" fmla="*/ 36 h 188"/>
                  <a:gd name="T52" fmla="*/ 21 w 487"/>
                  <a:gd name="T53" fmla="*/ 20 h 188"/>
                  <a:gd name="T54" fmla="*/ 37 w 487"/>
                  <a:gd name="T55" fmla="*/ 8 h 188"/>
                  <a:gd name="T56" fmla="*/ 56 w 487"/>
                  <a:gd name="T57" fmla="*/ 0 h 188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87" h="188">
                    <a:moveTo>
                      <a:pt x="56" y="0"/>
                    </a:moveTo>
                    <a:lnTo>
                      <a:pt x="77" y="2"/>
                    </a:lnTo>
                    <a:lnTo>
                      <a:pt x="431" y="56"/>
                    </a:lnTo>
                    <a:lnTo>
                      <a:pt x="451" y="64"/>
                    </a:lnTo>
                    <a:lnTo>
                      <a:pt x="467" y="76"/>
                    </a:lnTo>
                    <a:lnTo>
                      <a:pt x="480" y="94"/>
                    </a:lnTo>
                    <a:lnTo>
                      <a:pt x="487" y="112"/>
                    </a:lnTo>
                    <a:lnTo>
                      <a:pt x="486" y="133"/>
                    </a:lnTo>
                    <a:lnTo>
                      <a:pt x="485" y="150"/>
                    </a:lnTo>
                    <a:lnTo>
                      <a:pt x="478" y="163"/>
                    </a:lnTo>
                    <a:lnTo>
                      <a:pt x="469" y="173"/>
                    </a:lnTo>
                    <a:lnTo>
                      <a:pt x="456" y="182"/>
                    </a:lnTo>
                    <a:lnTo>
                      <a:pt x="441" y="187"/>
                    </a:lnTo>
                    <a:lnTo>
                      <a:pt x="424" y="188"/>
                    </a:lnTo>
                    <a:lnTo>
                      <a:pt x="420" y="188"/>
                    </a:lnTo>
                    <a:lnTo>
                      <a:pt x="418" y="188"/>
                    </a:lnTo>
                    <a:lnTo>
                      <a:pt x="416" y="188"/>
                    </a:lnTo>
                    <a:lnTo>
                      <a:pt x="414" y="188"/>
                    </a:lnTo>
                    <a:lnTo>
                      <a:pt x="410" y="188"/>
                    </a:lnTo>
                    <a:lnTo>
                      <a:pt x="56" y="133"/>
                    </a:lnTo>
                    <a:lnTo>
                      <a:pt x="36" y="126"/>
                    </a:lnTo>
                    <a:lnTo>
                      <a:pt x="20" y="114"/>
                    </a:lnTo>
                    <a:lnTo>
                      <a:pt x="7" y="96"/>
                    </a:lnTo>
                    <a:lnTo>
                      <a:pt x="0" y="77"/>
                    </a:lnTo>
                    <a:lnTo>
                      <a:pt x="1" y="56"/>
                    </a:lnTo>
                    <a:lnTo>
                      <a:pt x="8" y="36"/>
                    </a:lnTo>
                    <a:lnTo>
                      <a:pt x="21" y="20"/>
                    </a:lnTo>
                    <a:lnTo>
                      <a:pt x="37" y="8"/>
                    </a:lnTo>
                    <a:lnTo>
                      <a:pt x="5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1" name="Freeform 36"/>
              <p:cNvSpPr/>
              <p:nvPr/>
            </p:nvSpPr>
            <p:spPr>
              <a:xfrm>
                <a:off x="2723" y="1893"/>
                <a:ext cx="223" cy="146"/>
              </a:xfrm>
              <a:custGeom>
                <a:avLst/>
                <a:gdLst>
                  <a:gd name="T0" fmla="*/ 56 w 223"/>
                  <a:gd name="T1" fmla="*/ 0 h 146"/>
                  <a:gd name="T2" fmla="*/ 77 w 223"/>
                  <a:gd name="T3" fmla="*/ 1 h 146"/>
                  <a:gd name="T4" fmla="*/ 168 w 223"/>
                  <a:gd name="T5" fmla="*/ 15 h 146"/>
                  <a:gd name="T6" fmla="*/ 187 w 223"/>
                  <a:gd name="T7" fmla="*/ 22 h 146"/>
                  <a:gd name="T8" fmla="*/ 204 w 223"/>
                  <a:gd name="T9" fmla="*/ 34 h 146"/>
                  <a:gd name="T10" fmla="*/ 217 w 223"/>
                  <a:gd name="T11" fmla="*/ 51 h 146"/>
                  <a:gd name="T12" fmla="*/ 223 w 223"/>
                  <a:gd name="T13" fmla="*/ 71 h 146"/>
                  <a:gd name="T14" fmla="*/ 223 w 223"/>
                  <a:gd name="T15" fmla="*/ 90 h 146"/>
                  <a:gd name="T16" fmla="*/ 220 w 223"/>
                  <a:gd name="T17" fmla="*/ 107 h 146"/>
                  <a:gd name="T18" fmla="*/ 212 w 223"/>
                  <a:gd name="T19" fmla="*/ 121 h 146"/>
                  <a:gd name="T20" fmla="*/ 198 w 223"/>
                  <a:gd name="T21" fmla="*/ 134 h 146"/>
                  <a:gd name="T22" fmla="*/ 180 w 223"/>
                  <a:gd name="T23" fmla="*/ 143 h 146"/>
                  <a:gd name="T24" fmla="*/ 161 w 223"/>
                  <a:gd name="T25" fmla="*/ 146 h 146"/>
                  <a:gd name="T26" fmla="*/ 147 w 223"/>
                  <a:gd name="T27" fmla="*/ 146 h 146"/>
                  <a:gd name="T28" fmla="*/ 56 w 223"/>
                  <a:gd name="T29" fmla="*/ 133 h 146"/>
                  <a:gd name="T30" fmla="*/ 36 w 223"/>
                  <a:gd name="T31" fmla="*/ 125 h 146"/>
                  <a:gd name="T32" fmla="*/ 20 w 223"/>
                  <a:gd name="T33" fmla="*/ 113 h 146"/>
                  <a:gd name="T34" fmla="*/ 8 w 223"/>
                  <a:gd name="T35" fmla="*/ 95 h 146"/>
                  <a:gd name="T36" fmla="*/ 0 w 223"/>
                  <a:gd name="T37" fmla="*/ 77 h 146"/>
                  <a:gd name="T38" fmla="*/ 1 w 223"/>
                  <a:gd name="T39" fmla="*/ 56 h 146"/>
                  <a:gd name="T40" fmla="*/ 8 w 223"/>
                  <a:gd name="T41" fmla="*/ 36 h 146"/>
                  <a:gd name="T42" fmla="*/ 21 w 223"/>
                  <a:gd name="T43" fmla="*/ 20 h 146"/>
                  <a:gd name="T44" fmla="*/ 37 w 223"/>
                  <a:gd name="T45" fmla="*/ 7 h 146"/>
                  <a:gd name="T46" fmla="*/ 56 w 223"/>
                  <a:gd name="T47" fmla="*/ 0 h 14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23" h="146">
                    <a:moveTo>
                      <a:pt x="56" y="0"/>
                    </a:moveTo>
                    <a:lnTo>
                      <a:pt x="77" y="1"/>
                    </a:lnTo>
                    <a:lnTo>
                      <a:pt x="168" y="15"/>
                    </a:lnTo>
                    <a:lnTo>
                      <a:pt x="187" y="22"/>
                    </a:lnTo>
                    <a:lnTo>
                      <a:pt x="204" y="34"/>
                    </a:lnTo>
                    <a:lnTo>
                      <a:pt x="217" y="51"/>
                    </a:lnTo>
                    <a:lnTo>
                      <a:pt x="223" y="71"/>
                    </a:lnTo>
                    <a:lnTo>
                      <a:pt x="223" y="90"/>
                    </a:lnTo>
                    <a:lnTo>
                      <a:pt x="220" y="107"/>
                    </a:lnTo>
                    <a:lnTo>
                      <a:pt x="212" y="121"/>
                    </a:lnTo>
                    <a:lnTo>
                      <a:pt x="198" y="134"/>
                    </a:lnTo>
                    <a:lnTo>
                      <a:pt x="180" y="143"/>
                    </a:lnTo>
                    <a:lnTo>
                      <a:pt x="161" y="146"/>
                    </a:lnTo>
                    <a:lnTo>
                      <a:pt x="147" y="146"/>
                    </a:lnTo>
                    <a:lnTo>
                      <a:pt x="56" y="133"/>
                    </a:lnTo>
                    <a:lnTo>
                      <a:pt x="36" y="125"/>
                    </a:lnTo>
                    <a:lnTo>
                      <a:pt x="20" y="113"/>
                    </a:lnTo>
                    <a:lnTo>
                      <a:pt x="8" y="95"/>
                    </a:lnTo>
                    <a:lnTo>
                      <a:pt x="0" y="77"/>
                    </a:lnTo>
                    <a:lnTo>
                      <a:pt x="1" y="56"/>
                    </a:lnTo>
                    <a:lnTo>
                      <a:pt x="8" y="36"/>
                    </a:lnTo>
                    <a:lnTo>
                      <a:pt x="21" y="20"/>
                    </a:lnTo>
                    <a:lnTo>
                      <a:pt x="37" y="7"/>
                    </a:lnTo>
                    <a:lnTo>
                      <a:pt x="5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2" name="Freeform 37"/>
              <p:cNvSpPr/>
              <p:nvPr/>
            </p:nvSpPr>
            <p:spPr>
              <a:xfrm>
                <a:off x="3488" y="2720"/>
                <a:ext cx="1665" cy="201"/>
              </a:xfrm>
              <a:custGeom>
                <a:avLst/>
                <a:gdLst>
                  <a:gd name="T0" fmla="*/ 1597 w 1665"/>
                  <a:gd name="T1" fmla="*/ 0 h 201"/>
                  <a:gd name="T2" fmla="*/ 1613 w 1665"/>
                  <a:gd name="T3" fmla="*/ 2 h 201"/>
                  <a:gd name="T4" fmla="*/ 1629 w 1665"/>
                  <a:gd name="T5" fmla="*/ 8 h 201"/>
                  <a:gd name="T6" fmla="*/ 1644 w 1665"/>
                  <a:gd name="T7" fmla="*/ 18 h 201"/>
                  <a:gd name="T8" fmla="*/ 1655 w 1665"/>
                  <a:gd name="T9" fmla="*/ 32 h 201"/>
                  <a:gd name="T10" fmla="*/ 1663 w 1665"/>
                  <a:gd name="T11" fmla="*/ 49 h 201"/>
                  <a:gd name="T12" fmla="*/ 1665 w 1665"/>
                  <a:gd name="T13" fmla="*/ 69 h 201"/>
                  <a:gd name="T14" fmla="*/ 1664 w 1665"/>
                  <a:gd name="T15" fmla="*/ 88 h 201"/>
                  <a:gd name="T16" fmla="*/ 1657 w 1665"/>
                  <a:gd name="T17" fmla="*/ 105 h 201"/>
                  <a:gd name="T18" fmla="*/ 1647 w 1665"/>
                  <a:gd name="T19" fmla="*/ 119 h 201"/>
                  <a:gd name="T20" fmla="*/ 1633 w 1665"/>
                  <a:gd name="T21" fmla="*/ 129 h 201"/>
                  <a:gd name="T22" fmla="*/ 1616 w 1665"/>
                  <a:gd name="T23" fmla="*/ 136 h 201"/>
                  <a:gd name="T24" fmla="*/ 1597 w 1665"/>
                  <a:gd name="T25" fmla="*/ 138 h 201"/>
                  <a:gd name="T26" fmla="*/ 68 w 1665"/>
                  <a:gd name="T27" fmla="*/ 201 h 201"/>
                  <a:gd name="T28" fmla="*/ 52 w 1665"/>
                  <a:gd name="T29" fmla="*/ 199 h 201"/>
                  <a:gd name="T30" fmla="*/ 36 w 1665"/>
                  <a:gd name="T31" fmla="*/ 192 h 201"/>
                  <a:gd name="T32" fmla="*/ 21 w 1665"/>
                  <a:gd name="T33" fmla="*/ 181 h 201"/>
                  <a:gd name="T34" fmla="*/ 10 w 1665"/>
                  <a:gd name="T35" fmla="*/ 168 h 201"/>
                  <a:gd name="T36" fmla="*/ 3 w 1665"/>
                  <a:gd name="T37" fmla="*/ 151 h 201"/>
                  <a:gd name="T38" fmla="*/ 0 w 1665"/>
                  <a:gd name="T39" fmla="*/ 131 h 201"/>
                  <a:gd name="T40" fmla="*/ 1 w 1665"/>
                  <a:gd name="T41" fmla="*/ 112 h 201"/>
                  <a:gd name="T42" fmla="*/ 9 w 1665"/>
                  <a:gd name="T43" fmla="*/ 95 h 201"/>
                  <a:gd name="T44" fmla="*/ 19 w 1665"/>
                  <a:gd name="T45" fmla="*/ 80 h 201"/>
                  <a:gd name="T46" fmla="*/ 32 w 1665"/>
                  <a:gd name="T47" fmla="*/ 71 h 201"/>
                  <a:gd name="T48" fmla="*/ 50 w 1665"/>
                  <a:gd name="T49" fmla="*/ 64 h 201"/>
                  <a:gd name="T50" fmla="*/ 68 w 1665"/>
                  <a:gd name="T51" fmla="*/ 62 h 201"/>
                  <a:gd name="T52" fmla="*/ 1597 w 1665"/>
                  <a:gd name="T53" fmla="*/ 0 h 20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665" h="201">
                    <a:moveTo>
                      <a:pt x="1597" y="0"/>
                    </a:moveTo>
                    <a:lnTo>
                      <a:pt x="1613" y="2"/>
                    </a:lnTo>
                    <a:lnTo>
                      <a:pt x="1629" y="8"/>
                    </a:lnTo>
                    <a:lnTo>
                      <a:pt x="1644" y="18"/>
                    </a:lnTo>
                    <a:lnTo>
                      <a:pt x="1655" y="32"/>
                    </a:lnTo>
                    <a:lnTo>
                      <a:pt x="1663" y="49"/>
                    </a:lnTo>
                    <a:lnTo>
                      <a:pt x="1665" y="69"/>
                    </a:lnTo>
                    <a:lnTo>
                      <a:pt x="1664" y="88"/>
                    </a:lnTo>
                    <a:lnTo>
                      <a:pt x="1657" y="105"/>
                    </a:lnTo>
                    <a:lnTo>
                      <a:pt x="1647" y="119"/>
                    </a:lnTo>
                    <a:lnTo>
                      <a:pt x="1633" y="129"/>
                    </a:lnTo>
                    <a:lnTo>
                      <a:pt x="1616" y="136"/>
                    </a:lnTo>
                    <a:lnTo>
                      <a:pt x="1597" y="138"/>
                    </a:lnTo>
                    <a:lnTo>
                      <a:pt x="68" y="201"/>
                    </a:lnTo>
                    <a:lnTo>
                      <a:pt x="52" y="199"/>
                    </a:lnTo>
                    <a:lnTo>
                      <a:pt x="36" y="192"/>
                    </a:lnTo>
                    <a:lnTo>
                      <a:pt x="21" y="181"/>
                    </a:lnTo>
                    <a:lnTo>
                      <a:pt x="10" y="168"/>
                    </a:lnTo>
                    <a:lnTo>
                      <a:pt x="3" y="151"/>
                    </a:lnTo>
                    <a:lnTo>
                      <a:pt x="0" y="131"/>
                    </a:lnTo>
                    <a:lnTo>
                      <a:pt x="1" y="112"/>
                    </a:lnTo>
                    <a:lnTo>
                      <a:pt x="9" y="95"/>
                    </a:lnTo>
                    <a:lnTo>
                      <a:pt x="19" y="80"/>
                    </a:lnTo>
                    <a:lnTo>
                      <a:pt x="32" y="71"/>
                    </a:lnTo>
                    <a:lnTo>
                      <a:pt x="50" y="64"/>
                    </a:lnTo>
                    <a:lnTo>
                      <a:pt x="68" y="62"/>
                    </a:lnTo>
                    <a:lnTo>
                      <a:pt x="159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3" name="Freeform 38"/>
              <p:cNvSpPr/>
              <p:nvPr/>
            </p:nvSpPr>
            <p:spPr>
              <a:xfrm>
                <a:off x="3515" y="3344"/>
                <a:ext cx="1667" cy="201"/>
              </a:xfrm>
              <a:custGeom>
                <a:avLst/>
                <a:gdLst>
                  <a:gd name="T0" fmla="*/ 1615 w 1667"/>
                  <a:gd name="T1" fmla="*/ 0 h 201"/>
                  <a:gd name="T2" fmla="*/ 1631 w 1667"/>
                  <a:gd name="T3" fmla="*/ 6 h 201"/>
                  <a:gd name="T4" fmla="*/ 1645 w 1667"/>
                  <a:gd name="T5" fmla="*/ 16 h 201"/>
                  <a:gd name="T6" fmla="*/ 1656 w 1667"/>
                  <a:gd name="T7" fmla="*/ 31 h 201"/>
                  <a:gd name="T8" fmla="*/ 1663 w 1667"/>
                  <a:gd name="T9" fmla="*/ 50 h 201"/>
                  <a:gd name="T10" fmla="*/ 1667 w 1667"/>
                  <a:gd name="T11" fmla="*/ 70 h 201"/>
                  <a:gd name="T12" fmla="*/ 1664 w 1667"/>
                  <a:gd name="T13" fmla="*/ 89 h 201"/>
                  <a:gd name="T14" fmla="*/ 1658 w 1667"/>
                  <a:gd name="T15" fmla="*/ 106 h 201"/>
                  <a:gd name="T16" fmla="*/ 1647 w 1667"/>
                  <a:gd name="T17" fmla="*/ 121 h 201"/>
                  <a:gd name="T18" fmla="*/ 1633 w 1667"/>
                  <a:gd name="T19" fmla="*/ 131 h 201"/>
                  <a:gd name="T20" fmla="*/ 1617 w 1667"/>
                  <a:gd name="T21" fmla="*/ 137 h 201"/>
                  <a:gd name="T22" fmla="*/ 1597 w 1667"/>
                  <a:gd name="T23" fmla="*/ 139 h 201"/>
                  <a:gd name="T24" fmla="*/ 70 w 1667"/>
                  <a:gd name="T25" fmla="*/ 201 h 201"/>
                  <a:gd name="T26" fmla="*/ 53 w 1667"/>
                  <a:gd name="T27" fmla="*/ 199 h 201"/>
                  <a:gd name="T28" fmla="*/ 36 w 1667"/>
                  <a:gd name="T29" fmla="*/ 193 h 201"/>
                  <a:gd name="T30" fmla="*/ 22 w 1667"/>
                  <a:gd name="T31" fmla="*/ 183 h 201"/>
                  <a:gd name="T32" fmla="*/ 10 w 1667"/>
                  <a:gd name="T33" fmla="*/ 169 h 201"/>
                  <a:gd name="T34" fmla="*/ 3 w 1667"/>
                  <a:gd name="T35" fmla="*/ 152 h 201"/>
                  <a:gd name="T36" fmla="*/ 0 w 1667"/>
                  <a:gd name="T37" fmla="*/ 132 h 201"/>
                  <a:gd name="T38" fmla="*/ 3 w 1667"/>
                  <a:gd name="T39" fmla="*/ 113 h 201"/>
                  <a:gd name="T40" fmla="*/ 9 w 1667"/>
                  <a:gd name="T41" fmla="*/ 96 h 201"/>
                  <a:gd name="T42" fmla="*/ 19 w 1667"/>
                  <a:gd name="T43" fmla="*/ 82 h 201"/>
                  <a:gd name="T44" fmla="*/ 33 w 1667"/>
                  <a:gd name="T45" fmla="*/ 71 h 201"/>
                  <a:gd name="T46" fmla="*/ 50 w 1667"/>
                  <a:gd name="T47" fmla="*/ 65 h 201"/>
                  <a:gd name="T48" fmla="*/ 70 w 1667"/>
                  <a:gd name="T49" fmla="*/ 62 h 201"/>
                  <a:gd name="T50" fmla="*/ 1597 w 1667"/>
                  <a:gd name="T51" fmla="*/ 0 h 201"/>
                  <a:gd name="T52" fmla="*/ 1615 w 1667"/>
                  <a:gd name="T53" fmla="*/ 0 h 20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667" h="201">
                    <a:moveTo>
                      <a:pt x="1615" y="0"/>
                    </a:moveTo>
                    <a:lnTo>
                      <a:pt x="1631" y="6"/>
                    </a:lnTo>
                    <a:lnTo>
                      <a:pt x="1645" y="16"/>
                    </a:lnTo>
                    <a:lnTo>
                      <a:pt x="1656" y="31"/>
                    </a:lnTo>
                    <a:lnTo>
                      <a:pt x="1663" y="50"/>
                    </a:lnTo>
                    <a:lnTo>
                      <a:pt x="1667" y="70"/>
                    </a:lnTo>
                    <a:lnTo>
                      <a:pt x="1664" y="89"/>
                    </a:lnTo>
                    <a:lnTo>
                      <a:pt x="1658" y="106"/>
                    </a:lnTo>
                    <a:lnTo>
                      <a:pt x="1647" y="121"/>
                    </a:lnTo>
                    <a:lnTo>
                      <a:pt x="1633" y="131"/>
                    </a:lnTo>
                    <a:lnTo>
                      <a:pt x="1617" y="137"/>
                    </a:lnTo>
                    <a:lnTo>
                      <a:pt x="1597" y="139"/>
                    </a:lnTo>
                    <a:lnTo>
                      <a:pt x="70" y="201"/>
                    </a:lnTo>
                    <a:lnTo>
                      <a:pt x="53" y="199"/>
                    </a:lnTo>
                    <a:lnTo>
                      <a:pt x="36" y="193"/>
                    </a:lnTo>
                    <a:lnTo>
                      <a:pt x="22" y="183"/>
                    </a:lnTo>
                    <a:lnTo>
                      <a:pt x="10" y="169"/>
                    </a:lnTo>
                    <a:lnTo>
                      <a:pt x="3" y="152"/>
                    </a:lnTo>
                    <a:lnTo>
                      <a:pt x="0" y="132"/>
                    </a:lnTo>
                    <a:lnTo>
                      <a:pt x="3" y="113"/>
                    </a:lnTo>
                    <a:lnTo>
                      <a:pt x="9" y="96"/>
                    </a:lnTo>
                    <a:lnTo>
                      <a:pt x="19" y="82"/>
                    </a:lnTo>
                    <a:lnTo>
                      <a:pt x="33" y="71"/>
                    </a:lnTo>
                    <a:lnTo>
                      <a:pt x="50" y="65"/>
                    </a:lnTo>
                    <a:lnTo>
                      <a:pt x="70" y="62"/>
                    </a:lnTo>
                    <a:lnTo>
                      <a:pt x="1597" y="0"/>
                    </a:lnTo>
                    <a:lnTo>
                      <a:pt x="161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4" name="Freeform 39"/>
              <p:cNvSpPr/>
              <p:nvPr/>
            </p:nvSpPr>
            <p:spPr>
              <a:xfrm>
                <a:off x="3440" y="1477"/>
                <a:ext cx="1665" cy="200"/>
              </a:xfrm>
              <a:custGeom>
                <a:avLst/>
                <a:gdLst>
                  <a:gd name="T0" fmla="*/ 1595 w 1665"/>
                  <a:gd name="T1" fmla="*/ 0 h 200"/>
                  <a:gd name="T2" fmla="*/ 1613 w 1665"/>
                  <a:gd name="T3" fmla="*/ 1 h 200"/>
                  <a:gd name="T4" fmla="*/ 1629 w 1665"/>
                  <a:gd name="T5" fmla="*/ 9 h 200"/>
                  <a:gd name="T6" fmla="*/ 1644 w 1665"/>
                  <a:gd name="T7" fmla="*/ 19 h 200"/>
                  <a:gd name="T8" fmla="*/ 1655 w 1665"/>
                  <a:gd name="T9" fmla="*/ 33 h 200"/>
                  <a:gd name="T10" fmla="*/ 1662 w 1665"/>
                  <a:gd name="T11" fmla="*/ 50 h 200"/>
                  <a:gd name="T12" fmla="*/ 1665 w 1665"/>
                  <a:gd name="T13" fmla="*/ 69 h 200"/>
                  <a:gd name="T14" fmla="*/ 1662 w 1665"/>
                  <a:gd name="T15" fmla="*/ 89 h 200"/>
                  <a:gd name="T16" fmla="*/ 1656 w 1665"/>
                  <a:gd name="T17" fmla="*/ 106 h 200"/>
                  <a:gd name="T18" fmla="*/ 1646 w 1665"/>
                  <a:gd name="T19" fmla="*/ 120 h 200"/>
                  <a:gd name="T20" fmla="*/ 1633 w 1665"/>
                  <a:gd name="T21" fmla="*/ 130 h 200"/>
                  <a:gd name="T22" fmla="*/ 1615 w 1665"/>
                  <a:gd name="T23" fmla="*/ 136 h 200"/>
                  <a:gd name="T24" fmla="*/ 1595 w 1665"/>
                  <a:gd name="T25" fmla="*/ 138 h 200"/>
                  <a:gd name="T26" fmla="*/ 68 w 1665"/>
                  <a:gd name="T27" fmla="*/ 200 h 200"/>
                  <a:gd name="T28" fmla="*/ 52 w 1665"/>
                  <a:gd name="T29" fmla="*/ 199 h 200"/>
                  <a:gd name="T30" fmla="*/ 34 w 1665"/>
                  <a:gd name="T31" fmla="*/ 192 h 200"/>
                  <a:gd name="T32" fmla="*/ 21 w 1665"/>
                  <a:gd name="T33" fmla="*/ 182 h 200"/>
                  <a:gd name="T34" fmla="*/ 9 w 1665"/>
                  <a:gd name="T35" fmla="*/ 168 h 200"/>
                  <a:gd name="T36" fmla="*/ 2 w 1665"/>
                  <a:gd name="T37" fmla="*/ 151 h 200"/>
                  <a:gd name="T38" fmla="*/ 0 w 1665"/>
                  <a:gd name="T39" fmla="*/ 132 h 200"/>
                  <a:gd name="T40" fmla="*/ 1 w 1665"/>
                  <a:gd name="T41" fmla="*/ 112 h 200"/>
                  <a:gd name="T42" fmla="*/ 8 w 1665"/>
                  <a:gd name="T43" fmla="*/ 95 h 200"/>
                  <a:gd name="T44" fmla="*/ 18 w 1665"/>
                  <a:gd name="T45" fmla="*/ 81 h 200"/>
                  <a:gd name="T46" fmla="*/ 32 w 1665"/>
                  <a:gd name="T47" fmla="*/ 71 h 200"/>
                  <a:gd name="T48" fmla="*/ 49 w 1665"/>
                  <a:gd name="T49" fmla="*/ 65 h 200"/>
                  <a:gd name="T50" fmla="*/ 68 w 1665"/>
                  <a:gd name="T51" fmla="*/ 62 h 200"/>
                  <a:gd name="T52" fmla="*/ 1595 w 1665"/>
                  <a:gd name="T53" fmla="*/ 0 h 20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665" h="200">
                    <a:moveTo>
                      <a:pt x="1595" y="0"/>
                    </a:moveTo>
                    <a:lnTo>
                      <a:pt x="1613" y="1"/>
                    </a:lnTo>
                    <a:lnTo>
                      <a:pt x="1629" y="9"/>
                    </a:lnTo>
                    <a:lnTo>
                      <a:pt x="1644" y="19"/>
                    </a:lnTo>
                    <a:lnTo>
                      <a:pt x="1655" y="33"/>
                    </a:lnTo>
                    <a:lnTo>
                      <a:pt x="1662" y="50"/>
                    </a:lnTo>
                    <a:lnTo>
                      <a:pt x="1665" y="69"/>
                    </a:lnTo>
                    <a:lnTo>
                      <a:pt x="1662" y="89"/>
                    </a:lnTo>
                    <a:lnTo>
                      <a:pt x="1656" y="106"/>
                    </a:lnTo>
                    <a:lnTo>
                      <a:pt x="1646" y="120"/>
                    </a:lnTo>
                    <a:lnTo>
                      <a:pt x="1633" y="130"/>
                    </a:lnTo>
                    <a:lnTo>
                      <a:pt x="1615" y="136"/>
                    </a:lnTo>
                    <a:lnTo>
                      <a:pt x="1595" y="138"/>
                    </a:lnTo>
                    <a:lnTo>
                      <a:pt x="68" y="200"/>
                    </a:lnTo>
                    <a:lnTo>
                      <a:pt x="52" y="199"/>
                    </a:lnTo>
                    <a:lnTo>
                      <a:pt x="34" y="192"/>
                    </a:lnTo>
                    <a:lnTo>
                      <a:pt x="21" y="182"/>
                    </a:lnTo>
                    <a:lnTo>
                      <a:pt x="9" y="168"/>
                    </a:lnTo>
                    <a:lnTo>
                      <a:pt x="2" y="151"/>
                    </a:lnTo>
                    <a:lnTo>
                      <a:pt x="0" y="132"/>
                    </a:lnTo>
                    <a:lnTo>
                      <a:pt x="1" y="112"/>
                    </a:lnTo>
                    <a:lnTo>
                      <a:pt x="8" y="95"/>
                    </a:lnTo>
                    <a:lnTo>
                      <a:pt x="18" y="81"/>
                    </a:lnTo>
                    <a:lnTo>
                      <a:pt x="32" y="71"/>
                    </a:lnTo>
                    <a:lnTo>
                      <a:pt x="49" y="65"/>
                    </a:lnTo>
                    <a:lnTo>
                      <a:pt x="68" y="62"/>
                    </a:lnTo>
                    <a:lnTo>
                      <a:pt x="159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5" name="Freeform 40"/>
              <p:cNvSpPr/>
              <p:nvPr/>
            </p:nvSpPr>
            <p:spPr>
              <a:xfrm>
                <a:off x="3459" y="2094"/>
                <a:ext cx="1667" cy="202"/>
              </a:xfrm>
              <a:custGeom>
                <a:avLst/>
                <a:gdLst>
                  <a:gd name="T0" fmla="*/ 1597 w 1667"/>
                  <a:gd name="T1" fmla="*/ 0 h 202"/>
                  <a:gd name="T2" fmla="*/ 1615 w 1667"/>
                  <a:gd name="T3" fmla="*/ 3 h 202"/>
                  <a:gd name="T4" fmla="*/ 1631 w 1667"/>
                  <a:gd name="T5" fmla="*/ 9 h 202"/>
                  <a:gd name="T6" fmla="*/ 1646 w 1667"/>
                  <a:gd name="T7" fmla="*/ 20 h 202"/>
                  <a:gd name="T8" fmla="*/ 1657 w 1667"/>
                  <a:gd name="T9" fmla="*/ 34 h 202"/>
                  <a:gd name="T10" fmla="*/ 1665 w 1667"/>
                  <a:gd name="T11" fmla="*/ 50 h 202"/>
                  <a:gd name="T12" fmla="*/ 1667 w 1667"/>
                  <a:gd name="T13" fmla="*/ 70 h 202"/>
                  <a:gd name="T14" fmla="*/ 1665 w 1667"/>
                  <a:gd name="T15" fmla="*/ 90 h 202"/>
                  <a:gd name="T16" fmla="*/ 1658 w 1667"/>
                  <a:gd name="T17" fmla="*/ 107 h 202"/>
                  <a:gd name="T18" fmla="*/ 1648 w 1667"/>
                  <a:gd name="T19" fmla="*/ 121 h 202"/>
                  <a:gd name="T20" fmla="*/ 1635 w 1667"/>
                  <a:gd name="T21" fmla="*/ 131 h 202"/>
                  <a:gd name="T22" fmla="*/ 1617 w 1667"/>
                  <a:gd name="T23" fmla="*/ 137 h 202"/>
                  <a:gd name="T24" fmla="*/ 1597 w 1667"/>
                  <a:gd name="T25" fmla="*/ 139 h 202"/>
                  <a:gd name="T26" fmla="*/ 70 w 1667"/>
                  <a:gd name="T27" fmla="*/ 202 h 202"/>
                  <a:gd name="T28" fmla="*/ 53 w 1667"/>
                  <a:gd name="T29" fmla="*/ 199 h 202"/>
                  <a:gd name="T30" fmla="*/ 36 w 1667"/>
                  <a:gd name="T31" fmla="*/ 193 h 202"/>
                  <a:gd name="T32" fmla="*/ 23 w 1667"/>
                  <a:gd name="T33" fmla="*/ 183 h 202"/>
                  <a:gd name="T34" fmla="*/ 12 w 1667"/>
                  <a:gd name="T35" fmla="*/ 169 h 202"/>
                  <a:gd name="T36" fmla="*/ 3 w 1667"/>
                  <a:gd name="T37" fmla="*/ 152 h 202"/>
                  <a:gd name="T38" fmla="*/ 0 w 1667"/>
                  <a:gd name="T39" fmla="*/ 132 h 202"/>
                  <a:gd name="T40" fmla="*/ 3 w 1667"/>
                  <a:gd name="T41" fmla="*/ 113 h 202"/>
                  <a:gd name="T42" fmla="*/ 9 w 1667"/>
                  <a:gd name="T43" fmla="*/ 96 h 202"/>
                  <a:gd name="T44" fmla="*/ 20 w 1667"/>
                  <a:gd name="T45" fmla="*/ 82 h 202"/>
                  <a:gd name="T46" fmla="*/ 34 w 1667"/>
                  <a:gd name="T47" fmla="*/ 72 h 202"/>
                  <a:gd name="T48" fmla="*/ 50 w 1667"/>
                  <a:gd name="T49" fmla="*/ 65 h 202"/>
                  <a:gd name="T50" fmla="*/ 70 w 1667"/>
                  <a:gd name="T51" fmla="*/ 64 h 202"/>
                  <a:gd name="T52" fmla="*/ 1597 w 1667"/>
                  <a:gd name="T53" fmla="*/ 0 h 202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667" h="202">
                    <a:moveTo>
                      <a:pt x="1597" y="0"/>
                    </a:moveTo>
                    <a:lnTo>
                      <a:pt x="1615" y="3"/>
                    </a:lnTo>
                    <a:lnTo>
                      <a:pt x="1631" y="9"/>
                    </a:lnTo>
                    <a:lnTo>
                      <a:pt x="1646" y="20"/>
                    </a:lnTo>
                    <a:lnTo>
                      <a:pt x="1657" y="34"/>
                    </a:lnTo>
                    <a:lnTo>
                      <a:pt x="1665" y="50"/>
                    </a:lnTo>
                    <a:lnTo>
                      <a:pt x="1667" y="70"/>
                    </a:lnTo>
                    <a:lnTo>
                      <a:pt x="1665" y="90"/>
                    </a:lnTo>
                    <a:lnTo>
                      <a:pt x="1658" y="107"/>
                    </a:lnTo>
                    <a:lnTo>
                      <a:pt x="1648" y="121"/>
                    </a:lnTo>
                    <a:lnTo>
                      <a:pt x="1635" y="131"/>
                    </a:lnTo>
                    <a:lnTo>
                      <a:pt x="1617" y="137"/>
                    </a:lnTo>
                    <a:lnTo>
                      <a:pt x="1597" y="139"/>
                    </a:lnTo>
                    <a:lnTo>
                      <a:pt x="70" y="202"/>
                    </a:lnTo>
                    <a:lnTo>
                      <a:pt x="53" y="199"/>
                    </a:lnTo>
                    <a:lnTo>
                      <a:pt x="36" y="193"/>
                    </a:lnTo>
                    <a:lnTo>
                      <a:pt x="23" y="183"/>
                    </a:lnTo>
                    <a:lnTo>
                      <a:pt x="12" y="169"/>
                    </a:lnTo>
                    <a:lnTo>
                      <a:pt x="3" y="152"/>
                    </a:lnTo>
                    <a:lnTo>
                      <a:pt x="0" y="132"/>
                    </a:lnTo>
                    <a:lnTo>
                      <a:pt x="3" y="113"/>
                    </a:lnTo>
                    <a:lnTo>
                      <a:pt x="9" y="96"/>
                    </a:lnTo>
                    <a:lnTo>
                      <a:pt x="20" y="82"/>
                    </a:lnTo>
                    <a:lnTo>
                      <a:pt x="34" y="72"/>
                    </a:lnTo>
                    <a:lnTo>
                      <a:pt x="50" y="65"/>
                    </a:lnTo>
                    <a:lnTo>
                      <a:pt x="70" y="64"/>
                    </a:lnTo>
                    <a:lnTo>
                      <a:pt x="159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6" name="Freeform 41"/>
              <p:cNvSpPr>
                <a:spLocks noEditPoints="1"/>
              </p:cNvSpPr>
              <p:nvPr/>
            </p:nvSpPr>
            <p:spPr>
              <a:xfrm>
                <a:off x="2758" y="237"/>
                <a:ext cx="3056" cy="3975"/>
              </a:xfrm>
              <a:custGeom>
                <a:avLst/>
                <a:gdLst>
                  <a:gd name="T0" fmla="*/ 1239 w 3056"/>
                  <a:gd name="T1" fmla="*/ 156 h 3975"/>
                  <a:gd name="T2" fmla="*/ 828 w 3056"/>
                  <a:gd name="T3" fmla="*/ 234 h 3975"/>
                  <a:gd name="T4" fmla="*/ 429 w 3056"/>
                  <a:gd name="T5" fmla="*/ 372 h 3975"/>
                  <a:gd name="T6" fmla="*/ 163 w 3056"/>
                  <a:gd name="T7" fmla="*/ 508 h 3975"/>
                  <a:gd name="T8" fmla="*/ 141 w 3056"/>
                  <a:gd name="T9" fmla="*/ 556 h 3975"/>
                  <a:gd name="T10" fmla="*/ 280 w 3056"/>
                  <a:gd name="T11" fmla="*/ 3540 h 3975"/>
                  <a:gd name="T12" fmla="*/ 305 w 3056"/>
                  <a:gd name="T13" fmla="*/ 3573 h 3975"/>
                  <a:gd name="T14" fmla="*/ 469 w 3056"/>
                  <a:gd name="T15" fmla="*/ 3640 h 3975"/>
                  <a:gd name="T16" fmla="*/ 864 w 3056"/>
                  <a:gd name="T17" fmla="*/ 3761 h 3975"/>
                  <a:gd name="T18" fmla="*/ 1272 w 3056"/>
                  <a:gd name="T19" fmla="*/ 3825 h 3975"/>
                  <a:gd name="T20" fmla="*/ 1683 w 3056"/>
                  <a:gd name="T21" fmla="*/ 3827 h 3975"/>
                  <a:gd name="T22" fmla="*/ 2089 w 3056"/>
                  <a:gd name="T23" fmla="*/ 3771 h 3975"/>
                  <a:gd name="T24" fmla="*/ 2484 w 3056"/>
                  <a:gd name="T25" fmla="*/ 3657 h 3975"/>
                  <a:gd name="T26" fmla="*/ 2861 w 3056"/>
                  <a:gd name="T27" fmla="*/ 3483 h 3975"/>
                  <a:gd name="T28" fmla="*/ 2907 w 3056"/>
                  <a:gd name="T29" fmla="*/ 3443 h 3975"/>
                  <a:gd name="T30" fmla="*/ 2777 w 3056"/>
                  <a:gd name="T31" fmla="*/ 442 h 3975"/>
                  <a:gd name="T32" fmla="*/ 2762 w 3056"/>
                  <a:gd name="T33" fmla="*/ 401 h 3975"/>
                  <a:gd name="T34" fmla="*/ 2607 w 3056"/>
                  <a:gd name="T35" fmla="*/ 331 h 3975"/>
                  <a:gd name="T36" fmla="*/ 2206 w 3056"/>
                  <a:gd name="T37" fmla="*/ 208 h 3975"/>
                  <a:gd name="T38" fmla="*/ 1795 w 3056"/>
                  <a:gd name="T39" fmla="*/ 145 h 3975"/>
                  <a:gd name="T40" fmla="*/ 1516 w 3056"/>
                  <a:gd name="T41" fmla="*/ 0 h 3975"/>
                  <a:gd name="T42" fmla="*/ 1951 w 3056"/>
                  <a:gd name="T43" fmla="*/ 23 h 3975"/>
                  <a:gd name="T44" fmla="*/ 2379 w 3056"/>
                  <a:gd name="T45" fmla="*/ 110 h 3975"/>
                  <a:gd name="T46" fmla="*/ 2792 w 3056"/>
                  <a:gd name="T47" fmla="*/ 260 h 3975"/>
                  <a:gd name="T48" fmla="*/ 2873 w 3056"/>
                  <a:gd name="T49" fmla="*/ 316 h 3975"/>
                  <a:gd name="T50" fmla="*/ 2914 w 3056"/>
                  <a:gd name="T51" fmla="*/ 402 h 3975"/>
                  <a:gd name="T52" fmla="*/ 3053 w 3056"/>
                  <a:gd name="T53" fmla="*/ 3438 h 3975"/>
                  <a:gd name="T54" fmla="*/ 3021 w 3056"/>
                  <a:gd name="T55" fmla="*/ 3529 h 3975"/>
                  <a:gd name="T56" fmla="*/ 2951 w 3056"/>
                  <a:gd name="T57" fmla="*/ 3593 h 3975"/>
                  <a:gd name="T58" fmla="*/ 2684 w 3056"/>
                  <a:gd name="T59" fmla="*/ 3728 h 3975"/>
                  <a:gd name="T60" fmla="*/ 2298 w 3056"/>
                  <a:gd name="T61" fmla="*/ 3864 h 3975"/>
                  <a:gd name="T62" fmla="*/ 1903 w 3056"/>
                  <a:gd name="T63" fmla="*/ 3948 h 3975"/>
                  <a:gd name="T64" fmla="*/ 1500 w 3056"/>
                  <a:gd name="T65" fmla="*/ 3975 h 3975"/>
                  <a:gd name="T66" fmla="*/ 1087 w 3056"/>
                  <a:gd name="T67" fmla="*/ 3946 h 3975"/>
                  <a:gd name="T68" fmla="*/ 680 w 3056"/>
                  <a:gd name="T69" fmla="*/ 3862 h 3975"/>
                  <a:gd name="T70" fmla="*/ 285 w 3056"/>
                  <a:gd name="T71" fmla="*/ 3718 h 3975"/>
                  <a:gd name="T72" fmla="*/ 203 w 3056"/>
                  <a:gd name="T73" fmla="*/ 3665 h 3975"/>
                  <a:gd name="T74" fmla="*/ 150 w 3056"/>
                  <a:gd name="T75" fmla="*/ 3568 h 3975"/>
                  <a:gd name="T76" fmla="*/ 2 w 3056"/>
                  <a:gd name="T77" fmla="*/ 554 h 3975"/>
                  <a:gd name="T78" fmla="*/ 24 w 3056"/>
                  <a:gd name="T79" fmla="*/ 469 h 3975"/>
                  <a:gd name="T80" fmla="*/ 78 w 3056"/>
                  <a:gd name="T81" fmla="*/ 397 h 3975"/>
                  <a:gd name="T82" fmla="*/ 373 w 3056"/>
                  <a:gd name="T83" fmla="*/ 248 h 3975"/>
                  <a:gd name="T84" fmla="*/ 792 w 3056"/>
                  <a:gd name="T85" fmla="*/ 102 h 3975"/>
                  <a:gd name="T86" fmla="*/ 1225 w 3056"/>
                  <a:gd name="T87" fmla="*/ 20 h 397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056" h="3975">
                    <a:moveTo>
                      <a:pt x="1517" y="137"/>
                    </a:moveTo>
                    <a:lnTo>
                      <a:pt x="1378" y="143"/>
                    </a:lnTo>
                    <a:lnTo>
                      <a:pt x="1239" y="156"/>
                    </a:lnTo>
                    <a:lnTo>
                      <a:pt x="1101" y="176"/>
                    </a:lnTo>
                    <a:lnTo>
                      <a:pt x="964" y="202"/>
                    </a:lnTo>
                    <a:lnTo>
                      <a:pt x="828" y="234"/>
                    </a:lnTo>
                    <a:lnTo>
                      <a:pt x="693" y="274"/>
                    </a:lnTo>
                    <a:lnTo>
                      <a:pt x="560" y="320"/>
                    </a:lnTo>
                    <a:lnTo>
                      <a:pt x="429" y="372"/>
                    </a:lnTo>
                    <a:lnTo>
                      <a:pt x="301" y="431"/>
                    </a:lnTo>
                    <a:lnTo>
                      <a:pt x="174" y="497"/>
                    </a:lnTo>
                    <a:lnTo>
                      <a:pt x="163" y="508"/>
                    </a:lnTo>
                    <a:lnTo>
                      <a:pt x="153" y="521"/>
                    </a:lnTo>
                    <a:lnTo>
                      <a:pt x="145" y="539"/>
                    </a:lnTo>
                    <a:lnTo>
                      <a:pt x="141" y="556"/>
                    </a:lnTo>
                    <a:lnTo>
                      <a:pt x="139" y="574"/>
                    </a:lnTo>
                    <a:lnTo>
                      <a:pt x="279" y="3524"/>
                    </a:lnTo>
                    <a:lnTo>
                      <a:pt x="280" y="3540"/>
                    </a:lnTo>
                    <a:lnTo>
                      <a:pt x="285" y="3553"/>
                    </a:lnTo>
                    <a:lnTo>
                      <a:pt x="293" y="3565"/>
                    </a:lnTo>
                    <a:lnTo>
                      <a:pt x="305" y="3573"/>
                    </a:lnTo>
                    <a:lnTo>
                      <a:pt x="320" y="3580"/>
                    </a:lnTo>
                    <a:lnTo>
                      <a:pt x="341" y="3586"/>
                    </a:lnTo>
                    <a:lnTo>
                      <a:pt x="469" y="3640"/>
                    </a:lnTo>
                    <a:lnTo>
                      <a:pt x="599" y="3686"/>
                    </a:lnTo>
                    <a:lnTo>
                      <a:pt x="731" y="3728"/>
                    </a:lnTo>
                    <a:lnTo>
                      <a:pt x="864" y="3761"/>
                    </a:lnTo>
                    <a:lnTo>
                      <a:pt x="1000" y="3788"/>
                    </a:lnTo>
                    <a:lnTo>
                      <a:pt x="1135" y="3810"/>
                    </a:lnTo>
                    <a:lnTo>
                      <a:pt x="1272" y="3825"/>
                    </a:lnTo>
                    <a:lnTo>
                      <a:pt x="1409" y="3832"/>
                    </a:lnTo>
                    <a:lnTo>
                      <a:pt x="1546" y="3833"/>
                    </a:lnTo>
                    <a:lnTo>
                      <a:pt x="1683" y="3827"/>
                    </a:lnTo>
                    <a:lnTo>
                      <a:pt x="1818" y="3816"/>
                    </a:lnTo>
                    <a:lnTo>
                      <a:pt x="1954" y="3797"/>
                    </a:lnTo>
                    <a:lnTo>
                      <a:pt x="2089" y="3771"/>
                    </a:lnTo>
                    <a:lnTo>
                      <a:pt x="2222" y="3740"/>
                    </a:lnTo>
                    <a:lnTo>
                      <a:pt x="2354" y="3701"/>
                    </a:lnTo>
                    <a:lnTo>
                      <a:pt x="2484" y="3657"/>
                    </a:lnTo>
                    <a:lnTo>
                      <a:pt x="2612" y="3604"/>
                    </a:lnTo>
                    <a:lnTo>
                      <a:pt x="2737" y="3547"/>
                    </a:lnTo>
                    <a:lnTo>
                      <a:pt x="2861" y="3483"/>
                    </a:lnTo>
                    <a:lnTo>
                      <a:pt x="2882" y="3468"/>
                    </a:lnTo>
                    <a:lnTo>
                      <a:pt x="2897" y="3456"/>
                    </a:lnTo>
                    <a:lnTo>
                      <a:pt x="2907" y="3443"/>
                    </a:lnTo>
                    <a:lnTo>
                      <a:pt x="2914" y="3425"/>
                    </a:lnTo>
                    <a:lnTo>
                      <a:pt x="2916" y="3405"/>
                    </a:lnTo>
                    <a:lnTo>
                      <a:pt x="2777" y="442"/>
                    </a:lnTo>
                    <a:lnTo>
                      <a:pt x="2776" y="426"/>
                    </a:lnTo>
                    <a:lnTo>
                      <a:pt x="2771" y="412"/>
                    </a:lnTo>
                    <a:lnTo>
                      <a:pt x="2762" y="401"/>
                    </a:lnTo>
                    <a:lnTo>
                      <a:pt x="2751" y="392"/>
                    </a:lnTo>
                    <a:lnTo>
                      <a:pt x="2736" y="386"/>
                    </a:lnTo>
                    <a:lnTo>
                      <a:pt x="2607" y="331"/>
                    </a:lnTo>
                    <a:lnTo>
                      <a:pt x="2475" y="283"/>
                    </a:lnTo>
                    <a:lnTo>
                      <a:pt x="2342" y="242"/>
                    </a:lnTo>
                    <a:lnTo>
                      <a:pt x="2206" y="208"/>
                    </a:lnTo>
                    <a:lnTo>
                      <a:pt x="2070" y="181"/>
                    </a:lnTo>
                    <a:lnTo>
                      <a:pt x="1933" y="160"/>
                    </a:lnTo>
                    <a:lnTo>
                      <a:pt x="1795" y="145"/>
                    </a:lnTo>
                    <a:lnTo>
                      <a:pt x="1655" y="138"/>
                    </a:lnTo>
                    <a:lnTo>
                      <a:pt x="1517" y="137"/>
                    </a:lnTo>
                    <a:close/>
                    <a:moveTo>
                      <a:pt x="1516" y="0"/>
                    </a:moveTo>
                    <a:lnTo>
                      <a:pt x="1662" y="0"/>
                    </a:lnTo>
                    <a:lnTo>
                      <a:pt x="1807" y="8"/>
                    </a:lnTo>
                    <a:lnTo>
                      <a:pt x="1951" y="23"/>
                    </a:lnTo>
                    <a:lnTo>
                      <a:pt x="2096" y="44"/>
                    </a:lnTo>
                    <a:lnTo>
                      <a:pt x="2239" y="74"/>
                    </a:lnTo>
                    <a:lnTo>
                      <a:pt x="2379" y="110"/>
                    </a:lnTo>
                    <a:lnTo>
                      <a:pt x="2520" y="152"/>
                    </a:lnTo>
                    <a:lnTo>
                      <a:pt x="2657" y="203"/>
                    </a:lnTo>
                    <a:lnTo>
                      <a:pt x="2792" y="260"/>
                    </a:lnTo>
                    <a:lnTo>
                      <a:pt x="2822" y="275"/>
                    </a:lnTo>
                    <a:lnTo>
                      <a:pt x="2849" y="294"/>
                    </a:lnTo>
                    <a:lnTo>
                      <a:pt x="2873" y="316"/>
                    </a:lnTo>
                    <a:lnTo>
                      <a:pt x="2892" y="342"/>
                    </a:lnTo>
                    <a:lnTo>
                      <a:pt x="2905" y="371"/>
                    </a:lnTo>
                    <a:lnTo>
                      <a:pt x="2914" y="402"/>
                    </a:lnTo>
                    <a:lnTo>
                      <a:pt x="2916" y="434"/>
                    </a:lnTo>
                    <a:lnTo>
                      <a:pt x="3056" y="3405"/>
                    </a:lnTo>
                    <a:lnTo>
                      <a:pt x="3053" y="3438"/>
                    </a:lnTo>
                    <a:lnTo>
                      <a:pt x="3047" y="3470"/>
                    </a:lnTo>
                    <a:lnTo>
                      <a:pt x="3036" y="3501"/>
                    </a:lnTo>
                    <a:lnTo>
                      <a:pt x="3021" y="3529"/>
                    </a:lnTo>
                    <a:lnTo>
                      <a:pt x="3002" y="3555"/>
                    </a:lnTo>
                    <a:lnTo>
                      <a:pt x="2979" y="3576"/>
                    </a:lnTo>
                    <a:lnTo>
                      <a:pt x="2951" y="3593"/>
                    </a:lnTo>
                    <a:lnTo>
                      <a:pt x="2930" y="3607"/>
                    </a:lnTo>
                    <a:lnTo>
                      <a:pt x="2808" y="3670"/>
                    </a:lnTo>
                    <a:lnTo>
                      <a:pt x="2684" y="3728"/>
                    </a:lnTo>
                    <a:lnTo>
                      <a:pt x="2557" y="3780"/>
                    </a:lnTo>
                    <a:lnTo>
                      <a:pt x="2429" y="3825"/>
                    </a:lnTo>
                    <a:lnTo>
                      <a:pt x="2298" y="3864"/>
                    </a:lnTo>
                    <a:lnTo>
                      <a:pt x="2168" y="3898"/>
                    </a:lnTo>
                    <a:lnTo>
                      <a:pt x="2036" y="3925"/>
                    </a:lnTo>
                    <a:lnTo>
                      <a:pt x="1903" y="3948"/>
                    </a:lnTo>
                    <a:lnTo>
                      <a:pt x="1769" y="3963"/>
                    </a:lnTo>
                    <a:lnTo>
                      <a:pt x="1634" y="3973"/>
                    </a:lnTo>
                    <a:lnTo>
                      <a:pt x="1500" y="3975"/>
                    </a:lnTo>
                    <a:lnTo>
                      <a:pt x="1362" y="3973"/>
                    </a:lnTo>
                    <a:lnTo>
                      <a:pt x="1224" y="3963"/>
                    </a:lnTo>
                    <a:lnTo>
                      <a:pt x="1087" y="3946"/>
                    </a:lnTo>
                    <a:lnTo>
                      <a:pt x="950" y="3925"/>
                    </a:lnTo>
                    <a:lnTo>
                      <a:pt x="815" y="3897"/>
                    </a:lnTo>
                    <a:lnTo>
                      <a:pt x="680" y="3862"/>
                    </a:lnTo>
                    <a:lnTo>
                      <a:pt x="547" y="3821"/>
                    </a:lnTo>
                    <a:lnTo>
                      <a:pt x="415" y="3772"/>
                    </a:lnTo>
                    <a:lnTo>
                      <a:pt x="285" y="3718"/>
                    </a:lnTo>
                    <a:lnTo>
                      <a:pt x="265" y="3711"/>
                    </a:lnTo>
                    <a:lnTo>
                      <a:pt x="231" y="3691"/>
                    </a:lnTo>
                    <a:lnTo>
                      <a:pt x="203" y="3665"/>
                    </a:lnTo>
                    <a:lnTo>
                      <a:pt x="179" y="3637"/>
                    </a:lnTo>
                    <a:lnTo>
                      <a:pt x="162" y="3603"/>
                    </a:lnTo>
                    <a:lnTo>
                      <a:pt x="150" y="3568"/>
                    </a:lnTo>
                    <a:lnTo>
                      <a:pt x="147" y="3531"/>
                    </a:lnTo>
                    <a:lnTo>
                      <a:pt x="0" y="580"/>
                    </a:lnTo>
                    <a:lnTo>
                      <a:pt x="2" y="554"/>
                    </a:lnTo>
                    <a:lnTo>
                      <a:pt x="6" y="525"/>
                    </a:lnTo>
                    <a:lnTo>
                      <a:pt x="14" y="497"/>
                    </a:lnTo>
                    <a:lnTo>
                      <a:pt x="24" y="469"/>
                    </a:lnTo>
                    <a:lnTo>
                      <a:pt x="39" y="443"/>
                    </a:lnTo>
                    <a:lnTo>
                      <a:pt x="56" y="418"/>
                    </a:lnTo>
                    <a:lnTo>
                      <a:pt x="78" y="397"/>
                    </a:lnTo>
                    <a:lnTo>
                      <a:pt x="104" y="378"/>
                    </a:lnTo>
                    <a:lnTo>
                      <a:pt x="238" y="310"/>
                    </a:lnTo>
                    <a:lnTo>
                      <a:pt x="373" y="248"/>
                    </a:lnTo>
                    <a:lnTo>
                      <a:pt x="511" y="193"/>
                    </a:lnTo>
                    <a:lnTo>
                      <a:pt x="650" y="145"/>
                    </a:lnTo>
                    <a:lnTo>
                      <a:pt x="792" y="102"/>
                    </a:lnTo>
                    <a:lnTo>
                      <a:pt x="935" y="69"/>
                    </a:lnTo>
                    <a:lnTo>
                      <a:pt x="1080" y="40"/>
                    </a:lnTo>
                    <a:lnTo>
                      <a:pt x="1225" y="20"/>
                    </a:lnTo>
                    <a:lnTo>
                      <a:pt x="1371" y="7"/>
                    </a:lnTo>
                    <a:lnTo>
                      <a:pt x="15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7" name="Freeform 42"/>
              <p:cNvSpPr>
                <a:spLocks noEditPoints="1"/>
              </p:cNvSpPr>
              <p:nvPr/>
            </p:nvSpPr>
            <p:spPr>
              <a:xfrm>
                <a:off x="3938" y="602"/>
                <a:ext cx="556" cy="556"/>
              </a:xfrm>
              <a:custGeom>
                <a:avLst/>
                <a:gdLst>
                  <a:gd name="T0" fmla="*/ 247 w 556"/>
                  <a:gd name="T1" fmla="*/ 143 h 556"/>
                  <a:gd name="T2" fmla="*/ 192 w 556"/>
                  <a:gd name="T3" fmla="*/ 169 h 556"/>
                  <a:gd name="T4" fmla="*/ 153 w 556"/>
                  <a:gd name="T5" fmla="*/ 217 h 556"/>
                  <a:gd name="T6" fmla="*/ 140 w 556"/>
                  <a:gd name="T7" fmla="*/ 277 h 556"/>
                  <a:gd name="T8" fmla="*/ 153 w 556"/>
                  <a:gd name="T9" fmla="*/ 338 h 556"/>
                  <a:gd name="T10" fmla="*/ 192 w 556"/>
                  <a:gd name="T11" fmla="*/ 386 h 556"/>
                  <a:gd name="T12" fmla="*/ 247 w 556"/>
                  <a:gd name="T13" fmla="*/ 413 h 556"/>
                  <a:gd name="T14" fmla="*/ 310 w 556"/>
                  <a:gd name="T15" fmla="*/ 413 h 556"/>
                  <a:gd name="T16" fmla="*/ 365 w 556"/>
                  <a:gd name="T17" fmla="*/ 386 h 556"/>
                  <a:gd name="T18" fmla="*/ 403 w 556"/>
                  <a:gd name="T19" fmla="*/ 338 h 556"/>
                  <a:gd name="T20" fmla="*/ 417 w 556"/>
                  <a:gd name="T21" fmla="*/ 277 h 556"/>
                  <a:gd name="T22" fmla="*/ 403 w 556"/>
                  <a:gd name="T23" fmla="*/ 217 h 556"/>
                  <a:gd name="T24" fmla="*/ 365 w 556"/>
                  <a:gd name="T25" fmla="*/ 169 h 556"/>
                  <a:gd name="T26" fmla="*/ 310 w 556"/>
                  <a:gd name="T27" fmla="*/ 143 h 556"/>
                  <a:gd name="T28" fmla="*/ 279 w 556"/>
                  <a:gd name="T29" fmla="*/ 0 h 556"/>
                  <a:gd name="T30" fmla="*/ 366 w 556"/>
                  <a:gd name="T31" fmla="*/ 15 h 556"/>
                  <a:gd name="T32" fmla="*/ 442 w 556"/>
                  <a:gd name="T33" fmla="*/ 53 h 556"/>
                  <a:gd name="T34" fmla="*/ 503 w 556"/>
                  <a:gd name="T35" fmla="*/ 114 h 556"/>
                  <a:gd name="T36" fmla="*/ 543 w 556"/>
                  <a:gd name="T37" fmla="*/ 190 h 556"/>
                  <a:gd name="T38" fmla="*/ 556 w 556"/>
                  <a:gd name="T39" fmla="*/ 277 h 556"/>
                  <a:gd name="T40" fmla="*/ 543 w 556"/>
                  <a:gd name="T41" fmla="*/ 365 h 556"/>
                  <a:gd name="T42" fmla="*/ 503 w 556"/>
                  <a:gd name="T43" fmla="*/ 441 h 556"/>
                  <a:gd name="T44" fmla="*/ 442 w 556"/>
                  <a:gd name="T45" fmla="*/ 502 h 556"/>
                  <a:gd name="T46" fmla="*/ 366 w 556"/>
                  <a:gd name="T47" fmla="*/ 541 h 556"/>
                  <a:gd name="T48" fmla="*/ 279 w 556"/>
                  <a:gd name="T49" fmla="*/ 556 h 556"/>
                  <a:gd name="T50" fmla="*/ 191 w 556"/>
                  <a:gd name="T51" fmla="*/ 541 h 556"/>
                  <a:gd name="T52" fmla="*/ 115 w 556"/>
                  <a:gd name="T53" fmla="*/ 502 h 556"/>
                  <a:gd name="T54" fmla="*/ 55 w 556"/>
                  <a:gd name="T55" fmla="*/ 441 h 556"/>
                  <a:gd name="T56" fmla="*/ 15 w 556"/>
                  <a:gd name="T57" fmla="*/ 365 h 556"/>
                  <a:gd name="T58" fmla="*/ 0 w 556"/>
                  <a:gd name="T59" fmla="*/ 277 h 556"/>
                  <a:gd name="T60" fmla="*/ 15 w 556"/>
                  <a:gd name="T61" fmla="*/ 190 h 556"/>
                  <a:gd name="T62" fmla="*/ 55 w 556"/>
                  <a:gd name="T63" fmla="*/ 114 h 556"/>
                  <a:gd name="T64" fmla="*/ 115 w 556"/>
                  <a:gd name="T65" fmla="*/ 53 h 556"/>
                  <a:gd name="T66" fmla="*/ 191 w 556"/>
                  <a:gd name="T67" fmla="*/ 15 h 556"/>
                  <a:gd name="T68" fmla="*/ 279 w 556"/>
                  <a:gd name="T69" fmla="*/ 0 h 55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56" h="556">
                    <a:moveTo>
                      <a:pt x="279" y="139"/>
                    </a:moveTo>
                    <a:lnTo>
                      <a:pt x="247" y="143"/>
                    </a:lnTo>
                    <a:lnTo>
                      <a:pt x="218" y="153"/>
                    </a:lnTo>
                    <a:lnTo>
                      <a:pt x="192" y="169"/>
                    </a:lnTo>
                    <a:lnTo>
                      <a:pt x="171" y="191"/>
                    </a:lnTo>
                    <a:lnTo>
                      <a:pt x="153" y="217"/>
                    </a:lnTo>
                    <a:lnTo>
                      <a:pt x="143" y="246"/>
                    </a:lnTo>
                    <a:lnTo>
                      <a:pt x="140" y="277"/>
                    </a:lnTo>
                    <a:lnTo>
                      <a:pt x="143" y="309"/>
                    </a:lnTo>
                    <a:lnTo>
                      <a:pt x="153" y="338"/>
                    </a:lnTo>
                    <a:lnTo>
                      <a:pt x="171" y="364"/>
                    </a:lnTo>
                    <a:lnTo>
                      <a:pt x="192" y="386"/>
                    </a:lnTo>
                    <a:lnTo>
                      <a:pt x="218" y="403"/>
                    </a:lnTo>
                    <a:lnTo>
                      <a:pt x="247" y="413"/>
                    </a:lnTo>
                    <a:lnTo>
                      <a:pt x="279" y="416"/>
                    </a:lnTo>
                    <a:lnTo>
                      <a:pt x="310" y="413"/>
                    </a:lnTo>
                    <a:lnTo>
                      <a:pt x="340" y="403"/>
                    </a:lnTo>
                    <a:lnTo>
                      <a:pt x="365" y="386"/>
                    </a:lnTo>
                    <a:lnTo>
                      <a:pt x="387" y="364"/>
                    </a:lnTo>
                    <a:lnTo>
                      <a:pt x="403" y="338"/>
                    </a:lnTo>
                    <a:lnTo>
                      <a:pt x="413" y="309"/>
                    </a:lnTo>
                    <a:lnTo>
                      <a:pt x="417" y="277"/>
                    </a:lnTo>
                    <a:lnTo>
                      <a:pt x="413" y="246"/>
                    </a:lnTo>
                    <a:lnTo>
                      <a:pt x="403" y="217"/>
                    </a:lnTo>
                    <a:lnTo>
                      <a:pt x="387" y="191"/>
                    </a:lnTo>
                    <a:lnTo>
                      <a:pt x="365" y="169"/>
                    </a:lnTo>
                    <a:lnTo>
                      <a:pt x="340" y="153"/>
                    </a:lnTo>
                    <a:lnTo>
                      <a:pt x="310" y="143"/>
                    </a:lnTo>
                    <a:lnTo>
                      <a:pt x="279" y="139"/>
                    </a:lnTo>
                    <a:close/>
                    <a:moveTo>
                      <a:pt x="279" y="0"/>
                    </a:moveTo>
                    <a:lnTo>
                      <a:pt x="324" y="3"/>
                    </a:lnTo>
                    <a:lnTo>
                      <a:pt x="366" y="15"/>
                    </a:lnTo>
                    <a:lnTo>
                      <a:pt x="406" y="31"/>
                    </a:lnTo>
                    <a:lnTo>
                      <a:pt x="442" y="53"/>
                    </a:lnTo>
                    <a:lnTo>
                      <a:pt x="474" y="82"/>
                    </a:lnTo>
                    <a:lnTo>
                      <a:pt x="503" y="114"/>
                    </a:lnTo>
                    <a:lnTo>
                      <a:pt x="525" y="150"/>
                    </a:lnTo>
                    <a:lnTo>
                      <a:pt x="543" y="190"/>
                    </a:lnTo>
                    <a:lnTo>
                      <a:pt x="552" y="232"/>
                    </a:lnTo>
                    <a:lnTo>
                      <a:pt x="556" y="277"/>
                    </a:lnTo>
                    <a:lnTo>
                      <a:pt x="552" y="323"/>
                    </a:lnTo>
                    <a:lnTo>
                      <a:pt x="543" y="365"/>
                    </a:lnTo>
                    <a:lnTo>
                      <a:pt x="525" y="405"/>
                    </a:lnTo>
                    <a:lnTo>
                      <a:pt x="503" y="441"/>
                    </a:lnTo>
                    <a:lnTo>
                      <a:pt x="474" y="474"/>
                    </a:lnTo>
                    <a:lnTo>
                      <a:pt x="442" y="502"/>
                    </a:lnTo>
                    <a:lnTo>
                      <a:pt x="406" y="525"/>
                    </a:lnTo>
                    <a:lnTo>
                      <a:pt x="366" y="541"/>
                    </a:lnTo>
                    <a:lnTo>
                      <a:pt x="324" y="552"/>
                    </a:lnTo>
                    <a:lnTo>
                      <a:pt x="279" y="556"/>
                    </a:lnTo>
                    <a:lnTo>
                      <a:pt x="234" y="552"/>
                    </a:lnTo>
                    <a:lnTo>
                      <a:pt x="191" y="541"/>
                    </a:lnTo>
                    <a:lnTo>
                      <a:pt x="151" y="525"/>
                    </a:lnTo>
                    <a:lnTo>
                      <a:pt x="115" y="502"/>
                    </a:lnTo>
                    <a:lnTo>
                      <a:pt x="82" y="474"/>
                    </a:lnTo>
                    <a:lnTo>
                      <a:pt x="55" y="441"/>
                    </a:lnTo>
                    <a:lnTo>
                      <a:pt x="31" y="405"/>
                    </a:lnTo>
                    <a:lnTo>
                      <a:pt x="15" y="365"/>
                    </a:lnTo>
                    <a:lnTo>
                      <a:pt x="4" y="323"/>
                    </a:lnTo>
                    <a:lnTo>
                      <a:pt x="0" y="277"/>
                    </a:lnTo>
                    <a:lnTo>
                      <a:pt x="4" y="232"/>
                    </a:lnTo>
                    <a:lnTo>
                      <a:pt x="15" y="190"/>
                    </a:lnTo>
                    <a:lnTo>
                      <a:pt x="31" y="150"/>
                    </a:lnTo>
                    <a:lnTo>
                      <a:pt x="55" y="114"/>
                    </a:lnTo>
                    <a:lnTo>
                      <a:pt x="82" y="82"/>
                    </a:lnTo>
                    <a:lnTo>
                      <a:pt x="115" y="53"/>
                    </a:lnTo>
                    <a:lnTo>
                      <a:pt x="151" y="31"/>
                    </a:lnTo>
                    <a:lnTo>
                      <a:pt x="191" y="15"/>
                    </a:lnTo>
                    <a:lnTo>
                      <a:pt x="234" y="3"/>
                    </a:lnTo>
                    <a:lnTo>
                      <a:pt x="27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8" name="Freeform 43"/>
              <p:cNvSpPr>
                <a:spLocks noEditPoints="1"/>
              </p:cNvSpPr>
              <p:nvPr/>
            </p:nvSpPr>
            <p:spPr>
              <a:xfrm>
                <a:off x="1860" y="113"/>
                <a:ext cx="2399" cy="3975"/>
              </a:xfrm>
              <a:custGeom>
                <a:avLst/>
                <a:gdLst>
                  <a:gd name="T0" fmla="*/ 1225 w 2399"/>
                  <a:gd name="T1" fmla="*/ 155 h 3975"/>
                  <a:gd name="T2" fmla="*/ 802 w 2399"/>
                  <a:gd name="T3" fmla="*/ 233 h 3975"/>
                  <a:gd name="T4" fmla="*/ 634 w 2399"/>
                  <a:gd name="T5" fmla="*/ 292 h 3975"/>
                  <a:gd name="T6" fmla="*/ 142 w 2399"/>
                  <a:gd name="T7" fmla="*/ 3238 h 3975"/>
                  <a:gd name="T8" fmla="*/ 149 w 2399"/>
                  <a:gd name="T9" fmla="*/ 3281 h 3975"/>
                  <a:gd name="T10" fmla="*/ 190 w 2399"/>
                  <a:gd name="T11" fmla="*/ 3314 h 3975"/>
                  <a:gd name="T12" fmla="*/ 501 w 2399"/>
                  <a:gd name="T13" fmla="*/ 3510 h 3975"/>
                  <a:gd name="T14" fmla="*/ 833 w 2399"/>
                  <a:gd name="T15" fmla="*/ 3661 h 3975"/>
                  <a:gd name="T16" fmla="*/ 1053 w 2399"/>
                  <a:gd name="T17" fmla="*/ 3710 h 3975"/>
                  <a:gd name="T18" fmla="*/ 898 w 2399"/>
                  <a:gd name="T19" fmla="*/ 704 h 3975"/>
                  <a:gd name="T20" fmla="*/ 912 w 2399"/>
                  <a:gd name="T21" fmla="*/ 621 h 3975"/>
                  <a:gd name="T22" fmla="*/ 954 w 2399"/>
                  <a:gd name="T23" fmla="*/ 542 h 3975"/>
                  <a:gd name="T24" fmla="*/ 1126 w 2399"/>
                  <a:gd name="T25" fmla="*/ 438 h 3975"/>
                  <a:gd name="T26" fmla="*/ 1510 w 2399"/>
                  <a:gd name="T27" fmla="*/ 281 h 3975"/>
                  <a:gd name="T28" fmla="*/ 1912 w 2399"/>
                  <a:gd name="T29" fmla="*/ 177 h 3975"/>
                  <a:gd name="T30" fmla="*/ 1612 w 2399"/>
                  <a:gd name="T31" fmla="*/ 144 h 3975"/>
                  <a:gd name="T32" fmla="*/ 1628 w 2399"/>
                  <a:gd name="T33" fmla="*/ 2 h 3975"/>
                  <a:gd name="T34" fmla="*/ 2063 w 2399"/>
                  <a:gd name="T35" fmla="*/ 52 h 3975"/>
                  <a:gd name="T36" fmla="*/ 2366 w 2399"/>
                  <a:gd name="T37" fmla="*/ 127 h 3975"/>
                  <a:gd name="T38" fmla="*/ 2397 w 2399"/>
                  <a:gd name="T39" fmla="*/ 164 h 3975"/>
                  <a:gd name="T40" fmla="*/ 2392 w 2399"/>
                  <a:gd name="T41" fmla="*/ 218 h 3975"/>
                  <a:gd name="T42" fmla="*/ 2352 w 2399"/>
                  <a:gd name="T43" fmla="*/ 256 h 3975"/>
                  <a:gd name="T44" fmla="*/ 2073 w 2399"/>
                  <a:gd name="T45" fmla="*/ 285 h 3975"/>
                  <a:gd name="T46" fmla="*/ 1685 w 2399"/>
                  <a:gd name="T47" fmla="*/ 368 h 3975"/>
                  <a:gd name="T48" fmla="*/ 1311 w 2399"/>
                  <a:gd name="T49" fmla="*/ 502 h 3975"/>
                  <a:gd name="T50" fmla="*/ 1061 w 2399"/>
                  <a:gd name="T51" fmla="*/ 632 h 3975"/>
                  <a:gd name="T52" fmla="*/ 1039 w 2399"/>
                  <a:gd name="T53" fmla="*/ 680 h 3975"/>
                  <a:gd name="T54" fmla="*/ 1179 w 2399"/>
                  <a:gd name="T55" fmla="*/ 3666 h 3975"/>
                  <a:gd name="T56" fmla="*/ 1200 w 2399"/>
                  <a:gd name="T57" fmla="*/ 3700 h 3975"/>
                  <a:gd name="T58" fmla="*/ 1206 w 2399"/>
                  <a:gd name="T59" fmla="*/ 3704 h 3975"/>
                  <a:gd name="T60" fmla="*/ 1231 w 2399"/>
                  <a:gd name="T61" fmla="*/ 3710 h 3975"/>
                  <a:gd name="T62" fmla="*/ 1235 w 2399"/>
                  <a:gd name="T63" fmla="*/ 3711 h 3975"/>
                  <a:gd name="T64" fmla="*/ 1239 w 2399"/>
                  <a:gd name="T65" fmla="*/ 3717 h 3975"/>
                  <a:gd name="T66" fmla="*/ 1398 w 2399"/>
                  <a:gd name="T67" fmla="*/ 3779 h 3975"/>
                  <a:gd name="T68" fmla="*/ 1461 w 2399"/>
                  <a:gd name="T69" fmla="*/ 3801 h 3975"/>
                  <a:gd name="T70" fmla="*/ 1588 w 2399"/>
                  <a:gd name="T71" fmla="*/ 3843 h 3975"/>
                  <a:gd name="T72" fmla="*/ 1619 w 2399"/>
                  <a:gd name="T73" fmla="*/ 3881 h 3975"/>
                  <a:gd name="T74" fmla="*/ 1614 w 2399"/>
                  <a:gd name="T75" fmla="*/ 3937 h 3975"/>
                  <a:gd name="T76" fmla="*/ 1575 w 2399"/>
                  <a:gd name="T77" fmla="*/ 3972 h 3975"/>
                  <a:gd name="T78" fmla="*/ 1409 w 2399"/>
                  <a:gd name="T79" fmla="*/ 3957 h 3975"/>
                  <a:gd name="T80" fmla="*/ 994 w 2399"/>
                  <a:gd name="T81" fmla="*/ 3865 h 3975"/>
                  <a:gd name="T82" fmla="*/ 597 w 2399"/>
                  <a:gd name="T83" fmla="*/ 3713 h 3975"/>
                  <a:gd name="T84" fmla="*/ 224 w 2399"/>
                  <a:gd name="T85" fmla="*/ 3506 h 3975"/>
                  <a:gd name="T86" fmla="*/ 57 w 2399"/>
                  <a:gd name="T87" fmla="*/ 3385 h 3975"/>
                  <a:gd name="T88" fmla="*/ 5 w 2399"/>
                  <a:gd name="T89" fmla="*/ 3286 h 3975"/>
                  <a:gd name="T90" fmla="*/ 483 w 2399"/>
                  <a:gd name="T91" fmla="*/ 301 h 3975"/>
                  <a:gd name="T92" fmla="*/ 531 w 2399"/>
                  <a:gd name="T93" fmla="*/ 200 h 3975"/>
                  <a:gd name="T94" fmla="*/ 621 w 2399"/>
                  <a:gd name="T95" fmla="*/ 134 h 3975"/>
                  <a:gd name="T96" fmla="*/ 1048 w 2399"/>
                  <a:gd name="T97" fmla="*/ 36 h 3975"/>
                  <a:gd name="T98" fmla="*/ 1483 w 2399"/>
                  <a:gd name="T99" fmla="*/ 0 h 397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399" h="3975">
                    <a:moveTo>
                      <a:pt x="1510" y="142"/>
                    </a:moveTo>
                    <a:lnTo>
                      <a:pt x="1367" y="145"/>
                    </a:lnTo>
                    <a:lnTo>
                      <a:pt x="1225" y="155"/>
                    </a:lnTo>
                    <a:lnTo>
                      <a:pt x="1083" y="174"/>
                    </a:lnTo>
                    <a:lnTo>
                      <a:pt x="943" y="199"/>
                    </a:lnTo>
                    <a:lnTo>
                      <a:pt x="802" y="233"/>
                    </a:lnTo>
                    <a:lnTo>
                      <a:pt x="663" y="274"/>
                    </a:lnTo>
                    <a:lnTo>
                      <a:pt x="647" y="281"/>
                    </a:lnTo>
                    <a:lnTo>
                      <a:pt x="634" y="292"/>
                    </a:lnTo>
                    <a:lnTo>
                      <a:pt x="624" y="307"/>
                    </a:lnTo>
                    <a:lnTo>
                      <a:pt x="621" y="322"/>
                    </a:lnTo>
                    <a:lnTo>
                      <a:pt x="142" y="3238"/>
                    </a:lnTo>
                    <a:lnTo>
                      <a:pt x="141" y="3255"/>
                    </a:lnTo>
                    <a:lnTo>
                      <a:pt x="143" y="3268"/>
                    </a:lnTo>
                    <a:lnTo>
                      <a:pt x="149" y="3281"/>
                    </a:lnTo>
                    <a:lnTo>
                      <a:pt x="158" y="3292"/>
                    </a:lnTo>
                    <a:lnTo>
                      <a:pt x="169" y="3301"/>
                    </a:lnTo>
                    <a:lnTo>
                      <a:pt x="190" y="3314"/>
                    </a:lnTo>
                    <a:lnTo>
                      <a:pt x="291" y="3385"/>
                    </a:lnTo>
                    <a:lnTo>
                      <a:pt x="394" y="3450"/>
                    </a:lnTo>
                    <a:lnTo>
                      <a:pt x="501" y="3510"/>
                    </a:lnTo>
                    <a:lnTo>
                      <a:pt x="609" y="3565"/>
                    </a:lnTo>
                    <a:lnTo>
                      <a:pt x="720" y="3615"/>
                    </a:lnTo>
                    <a:lnTo>
                      <a:pt x="833" y="3661"/>
                    </a:lnTo>
                    <a:lnTo>
                      <a:pt x="949" y="3702"/>
                    </a:lnTo>
                    <a:lnTo>
                      <a:pt x="1065" y="3738"/>
                    </a:lnTo>
                    <a:lnTo>
                      <a:pt x="1053" y="3710"/>
                    </a:lnTo>
                    <a:lnTo>
                      <a:pt x="1045" y="3680"/>
                    </a:lnTo>
                    <a:lnTo>
                      <a:pt x="1037" y="3648"/>
                    </a:lnTo>
                    <a:lnTo>
                      <a:pt x="898" y="704"/>
                    </a:lnTo>
                    <a:lnTo>
                      <a:pt x="900" y="678"/>
                    </a:lnTo>
                    <a:lnTo>
                      <a:pt x="904" y="649"/>
                    </a:lnTo>
                    <a:lnTo>
                      <a:pt x="912" y="621"/>
                    </a:lnTo>
                    <a:lnTo>
                      <a:pt x="922" y="593"/>
                    </a:lnTo>
                    <a:lnTo>
                      <a:pt x="937" y="567"/>
                    </a:lnTo>
                    <a:lnTo>
                      <a:pt x="954" y="542"/>
                    </a:lnTo>
                    <a:lnTo>
                      <a:pt x="976" y="521"/>
                    </a:lnTo>
                    <a:lnTo>
                      <a:pt x="1002" y="502"/>
                    </a:lnTo>
                    <a:lnTo>
                      <a:pt x="1126" y="438"/>
                    </a:lnTo>
                    <a:lnTo>
                      <a:pt x="1251" y="379"/>
                    </a:lnTo>
                    <a:lnTo>
                      <a:pt x="1379" y="327"/>
                    </a:lnTo>
                    <a:lnTo>
                      <a:pt x="1510" y="281"/>
                    </a:lnTo>
                    <a:lnTo>
                      <a:pt x="1642" y="241"/>
                    </a:lnTo>
                    <a:lnTo>
                      <a:pt x="1776" y="206"/>
                    </a:lnTo>
                    <a:lnTo>
                      <a:pt x="1912" y="177"/>
                    </a:lnTo>
                    <a:lnTo>
                      <a:pt x="1813" y="163"/>
                    </a:lnTo>
                    <a:lnTo>
                      <a:pt x="1714" y="152"/>
                    </a:lnTo>
                    <a:lnTo>
                      <a:pt x="1612" y="144"/>
                    </a:lnTo>
                    <a:lnTo>
                      <a:pt x="1510" y="142"/>
                    </a:lnTo>
                    <a:close/>
                    <a:moveTo>
                      <a:pt x="1483" y="0"/>
                    </a:moveTo>
                    <a:lnTo>
                      <a:pt x="1628" y="2"/>
                    </a:lnTo>
                    <a:lnTo>
                      <a:pt x="1774" y="12"/>
                    </a:lnTo>
                    <a:lnTo>
                      <a:pt x="1918" y="29"/>
                    </a:lnTo>
                    <a:lnTo>
                      <a:pt x="2063" y="52"/>
                    </a:lnTo>
                    <a:lnTo>
                      <a:pt x="2206" y="83"/>
                    </a:lnTo>
                    <a:lnTo>
                      <a:pt x="2349" y="121"/>
                    </a:lnTo>
                    <a:lnTo>
                      <a:pt x="2366" y="127"/>
                    </a:lnTo>
                    <a:lnTo>
                      <a:pt x="2379" y="137"/>
                    </a:lnTo>
                    <a:lnTo>
                      <a:pt x="2389" y="149"/>
                    </a:lnTo>
                    <a:lnTo>
                      <a:pt x="2397" y="164"/>
                    </a:lnTo>
                    <a:lnTo>
                      <a:pt x="2399" y="180"/>
                    </a:lnTo>
                    <a:lnTo>
                      <a:pt x="2398" y="198"/>
                    </a:lnTo>
                    <a:lnTo>
                      <a:pt x="2392" y="218"/>
                    </a:lnTo>
                    <a:lnTo>
                      <a:pt x="2382" y="234"/>
                    </a:lnTo>
                    <a:lnTo>
                      <a:pt x="2368" y="247"/>
                    </a:lnTo>
                    <a:lnTo>
                      <a:pt x="2352" y="256"/>
                    </a:lnTo>
                    <a:lnTo>
                      <a:pt x="2336" y="260"/>
                    </a:lnTo>
                    <a:lnTo>
                      <a:pt x="2205" y="270"/>
                    </a:lnTo>
                    <a:lnTo>
                      <a:pt x="2073" y="285"/>
                    </a:lnTo>
                    <a:lnTo>
                      <a:pt x="1944" y="306"/>
                    </a:lnTo>
                    <a:lnTo>
                      <a:pt x="1813" y="335"/>
                    </a:lnTo>
                    <a:lnTo>
                      <a:pt x="1685" y="368"/>
                    </a:lnTo>
                    <a:lnTo>
                      <a:pt x="1558" y="407"/>
                    </a:lnTo>
                    <a:lnTo>
                      <a:pt x="1434" y="451"/>
                    </a:lnTo>
                    <a:lnTo>
                      <a:pt x="1311" y="502"/>
                    </a:lnTo>
                    <a:lnTo>
                      <a:pt x="1190" y="560"/>
                    </a:lnTo>
                    <a:lnTo>
                      <a:pt x="1072" y="621"/>
                    </a:lnTo>
                    <a:lnTo>
                      <a:pt x="1061" y="632"/>
                    </a:lnTo>
                    <a:lnTo>
                      <a:pt x="1051" y="645"/>
                    </a:lnTo>
                    <a:lnTo>
                      <a:pt x="1043" y="663"/>
                    </a:lnTo>
                    <a:lnTo>
                      <a:pt x="1039" y="680"/>
                    </a:lnTo>
                    <a:lnTo>
                      <a:pt x="1037" y="698"/>
                    </a:lnTo>
                    <a:lnTo>
                      <a:pt x="1177" y="3648"/>
                    </a:lnTo>
                    <a:lnTo>
                      <a:pt x="1179" y="3666"/>
                    </a:lnTo>
                    <a:lnTo>
                      <a:pt x="1185" y="3682"/>
                    </a:lnTo>
                    <a:lnTo>
                      <a:pt x="1196" y="3696"/>
                    </a:lnTo>
                    <a:lnTo>
                      <a:pt x="1200" y="3700"/>
                    </a:lnTo>
                    <a:lnTo>
                      <a:pt x="1203" y="3701"/>
                    </a:lnTo>
                    <a:lnTo>
                      <a:pt x="1204" y="3702"/>
                    </a:lnTo>
                    <a:lnTo>
                      <a:pt x="1206" y="3704"/>
                    </a:lnTo>
                    <a:lnTo>
                      <a:pt x="1208" y="3704"/>
                    </a:lnTo>
                    <a:lnTo>
                      <a:pt x="1211" y="3704"/>
                    </a:lnTo>
                    <a:lnTo>
                      <a:pt x="1231" y="3710"/>
                    </a:lnTo>
                    <a:lnTo>
                      <a:pt x="1233" y="3710"/>
                    </a:lnTo>
                    <a:lnTo>
                      <a:pt x="1234" y="3711"/>
                    </a:lnTo>
                    <a:lnTo>
                      <a:pt x="1235" y="3711"/>
                    </a:lnTo>
                    <a:lnTo>
                      <a:pt x="1238" y="3712"/>
                    </a:lnTo>
                    <a:lnTo>
                      <a:pt x="1239" y="3715"/>
                    </a:lnTo>
                    <a:lnTo>
                      <a:pt x="1239" y="3717"/>
                    </a:lnTo>
                    <a:lnTo>
                      <a:pt x="1287" y="3738"/>
                    </a:lnTo>
                    <a:lnTo>
                      <a:pt x="1339" y="3758"/>
                    </a:lnTo>
                    <a:lnTo>
                      <a:pt x="1398" y="3779"/>
                    </a:lnTo>
                    <a:lnTo>
                      <a:pt x="1392" y="3814"/>
                    </a:lnTo>
                    <a:lnTo>
                      <a:pt x="1405" y="3779"/>
                    </a:lnTo>
                    <a:lnTo>
                      <a:pt x="1461" y="3801"/>
                    </a:lnTo>
                    <a:lnTo>
                      <a:pt x="1516" y="3819"/>
                    </a:lnTo>
                    <a:lnTo>
                      <a:pt x="1572" y="3835"/>
                    </a:lnTo>
                    <a:lnTo>
                      <a:pt x="1588" y="3843"/>
                    </a:lnTo>
                    <a:lnTo>
                      <a:pt x="1602" y="3854"/>
                    </a:lnTo>
                    <a:lnTo>
                      <a:pt x="1612" y="3866"/>
                    </a:lnTo>
                    <a:lnTo>
                      <a:pt x="1619" y="3881"/>
                    </a:lnTo>
                    <a:lnTo>
                      <a:pt x="1622" y="3899"/>
                    </a:lnTo>
                    <a:lnTo>
                      <a:pt x="1621" y="3919"/>
                    </a:lnTo>
                    <a:lnTo>
                      <a:pt x="1614" y="3937"/>
                    </a:lnTo>
                    <a:lnTo>
                      <a:pt x="1603" y="3953"/>
                    </a:lnTo>
                    <a:lnTo>
                      <a:pt x="1591" y="3965"/>
                    </a:lnTo>
                    <a:lnTo>
                      <a:pt x="1575" y="3972"/>
                    </a:lnTo>
                    <a:lnTo>
                      <a:pt x="1558" y="3975"/>
                    </a:lnTo>
                    <a:lnTo>
                      <a:pt x="1551" y="3975"/>
                    </a:lnTo>
                    <a:lnTo>
                      <a:pt x="1409" y="3957"/>
                    </a:lnTo>
                    <a:lnTo>
                      <a:pt x="1270" y="3934"/>
                    </a:lnTo>
                    <a:lnTo>
                      <a:pt x="1131" y="3903"/>
                    </a:lnTo>
                    <a:lnTo>
                      <a:pt x="994" y="3865"/>
                    </a:lnTo>
                    <a:lnTo>
                      <a:pt x="859" y="3820"/>
                    </a:lnTo>
                    <a:lnTo>
                      <a:pt x="726" y="3769"/>
                    </a:lnTo>
                    <a:lnTo>
                      <a:pt x="597" y="3713"/>
                    </a:lnTo>
                    <a:lnTo>
                      <a:pt x="469" y="3650"/>
                    </a:lnTo>
                    <a:lnTo>
                      <a:pt x="346" y="3580"/>
                    </a:lnTo>
                    <a:lnTo>
                      <a:pt x="224" y="3506"/>
                    </a:lnTo>
                    <a:lnTo>
                      <a:pt x="107" y="3426"/>
                    </a:lnTo>
                    <a:lnTo>
                      <a:pt x="86" y="3411"/>
                    </a:lnTo>
                    <a:lnTo>
                      <a:pt x="57" y="3385"/>
                    </a:lnTo>
                    <a:lnTo>
                      <a:pt x="34" y="3355"/>
                    </a:lnTo>
                    <a:lnTo>
                      <a:pt x="16" y="3322"/>
                    </a:lnTo>
                    <a:lnTo>
                      <a:pt x="5" y="3286"/>
                    </a:lnTo>
                    <a:lnTo>
                      <a:pt x="0" y="3248"/>
                    </a:lnTo>
                    <a:lnTo>
                      <a:pt x="2" y="3210"/>
                    </a:lnTo>
                    <a:lnTo>
                      <a:pt x="483" y="301"/>
                    </a:lnTo>
                    <a:lnTo>
                      <a:pt x="493" y="265"/>
                    </a:lnTo>
                    <a:lnTo>
                      <a:pt x="509" y="230"/>
                    </a:lnTo>
                    <a:lnTo>
                      <a:pt x="531" y="200"/>
                    </a:lnTo>
                    <a:lnTo>
                      <a:pt x="557" y="174"/>
                    </a:lnTo>
                    <a:lnTo>
                      <a:pt x="587" y="152"/>
                    </a:lnTo>
                    <a:lnTo>
                      <a:pt x="621" y="134"/>
                    </a:lnTo>
                    <a:lnTo>
                      <a:pt x="762" y="94"/>
                    </a:lnTo>
                    <a:lnTo>
                      <a:pt x="904" y="62"/>
                    </a:lnTo>
                    <a:lnTo>
                      <a:pt x="1048" y="36"/>
                    </a:lnTo>
                    <a:lnTo>
                      <a:pt x="1193" y="17"/>
                    </a:lnTo>
                    <a:lnTo>
                      <a:pt x="1337" y="5"/>
                    </a:lnTo>
                    <a:lnTo>
                      <a:pt x="148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12" name="말풍선: 모서리가 둥근 사각형 311"/>
            <p:cNvSpPr/>
            <p:nvPr/>
          </p:nvSpPr>
          <p:spPr>
            <a:xfrm>
              <a:off x="6262211" y="6343475"/>
              <a:ext cx="604658" cy="171209"/>
            </a:xfrm>
            <a:prstGeom prst="wedgeRoundRectCallout">
              <a:avLst>
                <a:gd name="adj1" fmla="val -63991"/>
                <a:gd name="adj2" fmla="val 44007"/>
                <a:gd name="adj3" fmla="val 16667"/>
              </a:avLst>
            </a:prstGeom>
            <a:solidFill>
              <a:srgbClr val="f46b64"/>
            </a:solidFill>
            <a:ln w="3175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ko-KR" sz="700" b="1">
                  <a:solidFill>
                    <a:prstClr val="white"/>
                  </a:solidFill>
                </a:rPr>
                <a:t>CONTENTS</a:t>
              </a:r>
              <a:endParaRPr lang="en-US" altLang="ko-KR" sz="700" b="1">
                <a:solidFill>
                  <a:prstClr val="white"/>
                </a:solidFill>
              </a:endParaRPr>
            </a:p>
          </p:txBody>
        </p:sp>
      </p:grpSp>
      <p:sp>
        <p:nvSpPr>
          <p:cNvPr id="313" name=""/>
          <p:cNvSpPr txBox="1"/>
          <p:nvPr/>
        </p:nvSpPr>
        <p:spPr>
          <a:xfrm>
            <a:off x="467440" y="1366096"/>
            <a:ext cx="5628560" cy="60367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400">
                <a:solidFill>
                  <a:schemeClr val="dk1"/>
                </a:solidFill>
                <a:latin typeface="나눔스퀘어_ac ExtraBold"/>
                <a:ea typeface="나눔스퀘어_ac ExtraBold"/>
              </a:rPr>
              <a:t>디바이스 내부 회로도</a:t>
            </a:r>
            <a:endParaRPr lang="ko-KR" altLang="en-US" sz="3400">
              <a:solidFill>
                <a:schemeClr val="dk1"/>
              </a:solidFill>
              <a:latin typeface="나눔스퀘어_ac ExtraBold"/>
              <a:ea typeface="나눔스퀘어_ac ExtraBold"/>
            </a:endParaRPr>
          </a:p>
        </p:txBody>
      </p:sp>
      <p:pic>
        <p:nvPicPr>
          <p:cNvPr id="32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327674" y="1990057"/>
            <a:ext cx="3536651" cy="40977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dcdd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자유형: 도형 240"/>
          <p:cNvSpPr/>
          <p:nvPr/>
        </p:nvSpPr>
        <p:spPr>
          <a:xfrm>
            <a:off x="61142" y="42766"/>
            <a:ext cx="1399572" cy="1126157"/>
          </a:xfrm>
          <a:custGeom>
            <a:avLst/>
            <a:gdLst>
              <a:gd name="connsiteX0" fmla="*/ 1009125 w 1018125"/>
              <a:gd name="connsiteY0" fmla="*/ 801228 h 819228"/>
              <a:gd name="connsiteX1" fmla="*/ 1018125 w 1018125"/>
              <a:gd name="connsiteY1" fmla="*/ 810228 h 819228"/>
              <a:gd name="connsiteX2" fmla="*/ 1009125 w 1018125"/>
              <a:gd name="connsiteY2" fmla="*/ 819228 h 819228"/>
              <a:gd name="connsiteX3" fmla="*/ 1000125 w 1018125"/>
              <a:gd name="connsiteY3" fmla="*/ 810228 h 819228"/>
              <a:gd name="connsiteX4" fmla="*/ 1009125 w 1018125"/>
              <a:gd name="connsiteY4" fmla="*/ 801228 h 819228"/>
              <a:gd name="connsiteX5" fmla="*/ 942450 w 1018125"/>
              <a:gd name="connsiteY5" fmla="*/ 801228 h 819228"/>
              <a:gd name="connsiteX6" fmla="*/ 951450 w 1018125"/>
              <a:gd name="connsiteY6" fmla="*/ 810228 h 819228"/>
              <a:gd name="connsiteX7" fmla="*/ 942450 w 1018125"/>
              <a:gd name="connsiteY7" fmla="*/ 819228 h 819228"/>
              <a:gd name="connsiteX8" fmla="*/ 933450 w 1018125"/>
              <a:gd name="connsiteY8" fmla="*/ 810228 h 819228"/>
              <a:gd name="connsiteX9" fmla="*/ 942450 w 1018125"/>
              <a:gd name="connsiteY9" fmla="*/ 801228 h 819228"/>
              <a:gd name="connsiteX10" fmla="*/ 875775 w 1018125"/>
              <a:gd name="connsiteY10" fmla="*/ 801228 h 819228"/>
              <a:gd name="connsiteX11" fmla="*/ 884775 w 1018125"/>
              <a:gd name="connsiteY11" fmla="*/ 810228 h 819228"/>
              <a:gd name="connsiteX12" fmla="*/ 875775 w 1018125"/>
              <a:gd name="connsiteY12" fmla="*/ 819228 h 819228"/>
              <a:gd name="connsiteX13" fmla="*/ 866775 w 1018125"/>
              <a:gd name="connsiteY13" fmla="*/ 810228 h 819228"/>
              <a:gd name="connsiteX14" fmla="*/ 875775 w 1018125"/>
              <a:gd name="connsiteY14" fmla="*/ 801228 h 819228"/>
              <a:gd name="connsiteX15" fmla="*/ 809100 w 1018125"/>
              <a:gd name="connsiteY15" fmla="*/ 801228 h 819228"/>
              <a:gd name="connsiteX16" fmla="*/ 818100 w 1018125"/>
              <a:gd name="connsiteY16" fmla="*/ 810228 h 819228"/>
              <a:gd name="connsiteX17" fmla="*/ 809100 w 1018125"/>
              <a:gd name="connsiteY17" fmla="*/ 819228 h 819228"/>
              <a:gd name="connsiteX18" fmla="*/ 800100 w 1018125"/>
              <a:gd name="connsiteY18" fmla="*/ 810228 h 819228"/>
              <a:gd name="connsiteX19" fmla="*/ 809100 w 1018125"/>
              <a:gd name="connsiteY19" fmla="*/ 801228 h 819228"/>
              <a:gd name="connsiteX20" fmla="*/ 742425 w 1018125"/>
              <a:gd name="connsiteY20" fmla="*/ 801228 h 819228"/>
              <a:gd name="connsiteX21" fmla="*/ 751425 w 1018125"/>
              <a:gd name="connsiteY21" fmla="*/ 810228 h 819228"/>
              <a:gd name="connsiteX22" fmla="*/ 742425 w 1018125"/>
              <a:gd name="connsiteY22" fmla="*/ 819228 h 819228"/>
              <a:gd name="connsiteX23" fmla="*/ 733425 w 1018125"/>
              <a:gd name="connsiteY23" fmla="*/ 810228 h 819228"/>
              <a:gd name="connsiteX24" fmla="*/ 742425 w 1018125"/>
              <a:gd name="connsiteY24" fmla="*/ 801228 h 819228"/>
              <a:gd name="connsiteX25" fmla="*/ 675750 w 1018125"/>
              <a:gd name="connsiteY25" fmla="*/ 801228 h 819228"/>
              <a:gd name="connsiteX26" fmla="*/ 684750 w 1018125"/>
              <a:gd name="connsiteY26" fmla="*/ 810228 h 819228"/>
              <a:gd name="connsiteX27" fmla="*/ 675750 w 1018125"/>
              <a:gd name="connsiteY27" fmla="*/ 819228 h 819228"/>
              <a:gd name="connsiteX28" fmla="*/ 666750 w 1018125"/>
              <a:gd name="connsiteY28" fmla="*/ 810228 h 819228"/>
              <a:gd name="connsiteX29" fmla="*/ 675750 w 1018125"/>
              <a:gd name="connsiteY29" fmla="*/ 801228 h 819228"/>
              <a:gd name="connsiteX30" fmla="*/ 609075 w 1018125"/>
              <a:gd name="connsiteY30" fmla="*/ 801228 h 819228"/>
              <a:gd name="connsiteX31" fmla="*/ 618075 w 1018125"/>
              <a:gd name="connsiteY31" fmla="*/ 810228 h 819228"/>
              <a:gd name="connsiteX32" fmla="*/ 609075 w 1018125"/>
              <a:gd name="connsiteY32" fmla="*/ 819228 h 819228"/>
              <a:gd name="connsiteX33" fmla="*/ 600075 w 1018125"/>
              <a:gd name="connsiteY33" fmla="*/ 810228 h 819228"/>
              <a:gd name="connsiteX34" fmla="*/ 609075 w 1018125"/>
              <a:gd name="connsiteY34" fmla="*/ 801228 h 819228"/>
              <a:gd name="connsiteX35" fmla="*/ 542400 w 1018125"/>
              <a:gd name="connsiteY35" fmla="*/ 801228 h 819228"/>
              <a:gd name="connsiteX36" fmla="*/ 551400 w 1018125"/>
              <a:gd name="connsiteY36" fmla="*/ 810228 h 819228"/>
              <a:gd name="connsiteX37" fmla="*/ 542400 w 1018125"/>
              <a:gd name="connsiteY37" fmla="*/ 819228 h 819228"/>
              <a:gd name="connsiteX38" fmla="*/ 533400 w 1018125"/>
              <a:gd name="connsiteY38" fmla="*/ 810228 h 819228"/>
              <a:gd name="connsiteX39" fmla="*/ 542400 w 1018125"/>
              <a:gd name="connsiteY39" fmla="*/ 801228 h 819228"/>
              <a:gd name="connsiteX40" fmla="*/ 475725 w 1018125"/>
              <a:gd name="connsiteY40" fmla="*/ 801228 h 819228"/>
              <a:gd name="connsiteX41" fmla="*/ 484725 w 1018125"/>
              <a:gd name="connsiteY41" fmla="*/ 810228 h 819228"/>
              <a:gd name="connsiteX42" fmla="*/ 475725 w 1018125"/>
              <a:gd name="connsiteY42" fmla="*/ 819228 h 819228"/>
              <a:gd name="connsiteX43" fmla="*/ 466725 w 1018125"/>
              <a:gd name="connsiteY43" fmla="*/ 810228 h 819228"/>
              <a:gd name="connsiteX44" fmla="*/ 475725 w 1018125"/>
              <a:gd name="connsiteY44" fmla="*/ 801228 h 819228"/>
              <a:gd name="connsiteX45" fmla="*/ 409050 w 1018125"/>
              <a:gd name="connsiteY45" fmla="*/ 801228 h 819228"/>
              <a:gd name="connsiteX46" fmla="*/ 418050 w 1018125"/>
              <a:gd name="connsiteY46" fmla="*/ 810228 h 819228"/>
              <a:gd name="connsiteX47" fmla="*/ 409050 w 1018125"/>
              <a:gd name="connsiteY47" fmla="*/ 819228 h 819228"/>
              <a:gd name="connsiteX48" fmla="*/ 400050 w 1018125"/>
              <a:gd name="connsiteY48" fmla="*/ 810228 h 819228"/>
              <a:gd name="connsiteX49" fmla="*/ 409050 w 1018125"/>
              <a:gd name="connsiteY49" fmla="*/ 801228 h 819228"/>
              <a:gd name="connsiteX50" fmla="*/ 342375 w 1018125"/>
              <a:gd name="connsiteY50" fmla="*/ 801228 h 819228"/>
              <a:gd name="connsiteX51" fmla="*/ 351375 w 1018125"/>
              <a:gd name="connsiteY51" fmla="*/ 810228 h 819228"/>
              <a:gd name="connsiteX52" fmla="*/ 342375 w 1018125"/>
              <a:gd name="connsiteY52" fmla="*/ 819228 h 819228"/>
              <a:gd name="connsiteX53" fmla="*/ 333375 w 1018125"/>
              <a:gd name="connsiteY53" fmla="*/ 810228 h 819228"/>
              <a:gd name="connsiteX54" fmla="*/ 342375 w 1018125"/>
              <a:gd name="connsiteY54" fmla="*/ 801228 h 819228"/>
              <a:gd name="connsiteX55" fmla="*/ 275700 w 1018125"/>
              <a:gd name="connsiteY55" fmla="*/ 801228 h 819228"/>
              <a:gd name="connsiteX56" fmla="*/ 284700 w 1018125"/>
              <a:gd name="connsiteY56" fmla="*/ 810228 h 819228"/>
              <a:gd name="connsiteX57" fmla="*/ 275700 w 1018125"/>
              <a:gd name="connsiteY57" fmla="*/ 819228 h 819228"/>
              <a:gd name="connsiteX58" fmla="*/ 266700 w 1018125"/>
              <a:gd name="connsiteY58" fmla="*/ 810228 h 819228"/>
              <a:gd name="connsiteX59" fmla="*/ 275700 w 1018125"/>
              <a:gd name="connsiteY59" fmla="*/ 801228 h 819228"/>
              <a:gd name="connsiteX60" fmla="*/ 209025 w 1018125"/>
              <a:gd name="connsiteY60" fmla="*/ 801228 h 819228"/>
              <a:gd name="connsiteX61" fmla="*/ 218025 w 1018125"/>
              <a:gd name="connsiteY61" fmla="*/ 810228 h 819228"/>
              <a:gd name="connsiteX62" fmla="*/ 209025 w 1018125"/>
              <a:gd name="connsiteY62" fmla="*/ 819228 h 819228"/>
              <a:gd name="connsiteX63" fmla="*/ 200025 w 1018125"/>
              <a:gd name="connsiteY63" fmla="*/ 810228 h 819228"/>
              <a:gd name="connsiteX64" fmla="*/ 209025 w 1018125"/>
              <a:gd name="connsiteY64" fmla="*/ 801228 h 819228"/>
              <a:gd name="connsiteX65" fmla="*/ 142350 w 1018125"/>
              <a:gd name="connsiteY65" fmla="*/ 801228 h 819228"/>
              <a:gd name="connsiteX66" fmla="*/ 151350 w 1018125"/>
              <a:gd name="connsiteY66" fmla="*/ 810228 h 819228"/>
              <a:gd name="connsiteX67" fmla="*/ 142350 w 1018125"/>
              <a:gd name="connsiteY67" fmla="*/ 819228 h 819228"/>
              <a:gd name="connsiteX68" fmla="*/ 133350 w 1018125"/>
              <a:gd name="connsiteY68" fmla="*/ 810228 h 819228"/>
              <a:gd name="connsiteX69" fmla="*/ 142350 w 1018125"/>
              <a:gd name="connsiteY69" fmla="*/ 801228 h 819228"/>
              <a:gd name="connsiteX70" fmla="*/ 75675 w 1018125"/>
              <a:gd name="connsiteY70" fmla="*/ 801228 h 819228"/>
              <a:gd name="connsiteX71" fmla="*/ 84675 w 1018125"/>
              <a:gd name="connsiteY71" fmla="*/ 810228 h 819228"/>
              <a:gd name="connsiteX72" fmla="*/ 75675 w 1018125"/>
              <a:gd name="connsiteY72" fmla="*/ 819228 h 819228"/>
              <a:gd name="connsiteX73" fmla="*/ 66675 w 1018125"/>
              <a:gd name="connsiteY73" fmla="*/ 810228 h 819228"/>
              <a:gd name="connsiteX74" fmla="*/ 75675 w 1018125"/>
              <a:gd name="connsiteY74" fmla="*/ 801228 h 819228"/>
              <a:gd name="connsiteX75" fmla="*/ 9000 w 1018125"/>
              <a:gd name="connsiteY75" fmla="*/ 801228 h 819228"/>
              <a:gd name="connsiteX76" fmla="*/ 18000 w 1018125"/>
              <a:gd name="connsiteY76" fmla="*/ 810228 h 819228"/>
              <a:gd name="connsiteX77" fmla="*/ 9000 w 1018125"/>
              <a:gd name="connsiteY77" fmla="*/ 819228 h 819228"/>
              <a:gd name="connsiteX78" fmla="*/ 0 w 1018125"/>
              <a:gd name="connsiteY78" fmla="*/ 810228 h 819228"/>
              <a:gd name="connsiteX79" fmla="*/ 9000 w 1018125"/>
              <a:gd name="connsiteY79" fmla="*/ 801228 h 819228"/>
              <a:gd name="connsiteX80" fmla="*/ 1009125 w 1018125"/>
              <a:gd name="connsiteY80" fmla="*/ 739595 h 819228"/>
              <a:gd name="connsiteX81" fmla="*/ 1018125 w 1018125"/>
              <a:gd name="connsiteY81" fmla="*/ 748595 h 819228"/>
              <a:gd name="connsiteX82" fmla="*/ 1009125 w 1018125"/>
              <a:gd name="connsiteY82" fmla="*/ 757595 h 819228"/>
              <a:gd name="connsiteX83" fmla="*/ 1000125 w 1018125"/>
              <a:gd name="connsiteY83" fmla="*/ 748595 h 819228"/>
              <a:gd name="connsiteX84" fmla="*/ 1009125 w 1018125"/>
              <a:gd name="connsiteY84" fmla="*/ 739595 h 819228"/>
              <a:gd name="connsiteX85" fmla="*/ 942450 w 1018125"/>
              <a:gd name="connsiteY85" fmla="*/ 739595 h 819228"/>
              <a:gd name="connsiteX86" fmla="*/ 951450 w 1018125"/>
              <a:gd name="connsiteY86" fmla="*/ 748595 h 819228"/>
              <a:gd name="connsiteX87" fmla="*/ 942450 w 1018125"/>
              <a:gd name="connsiteY87" fmla="*/ 757595 h 819228"/>
              <a:gd name="connsiteX88" fmla="*/ 933450 w 1018125"/>
              <a:gd name="connsiteY88" fmla="*/ 748595 h 819228"/>
              <a:gd name="connsiteX89" fmla="*/ 942450 w 1018125"/>
              <a:gd name="connsiteY89" fmla="*/ 739595 h 819228"/>
              <a:gd name="connsiteX90" fmla="*/ 875775 w 1018125"/>
              <a:gd name="connsiteY90" fmla="*/ 739595 h 819228"/>
              <a:gd name="connsiteX91" fmla="*/ 884775 w 1018125"/>
              <a:gd name="connsiteY91" fmla="*/ 748595 h 819228"/>
              <a:gd name="connsiteX92" fmla="*/ 875775 w 1018125"/>
              <a:gd name="connsiteY92" fmla="*/ 757595 h 819228"/>
              <a:gd name="connsiteX93" fmla="*/ 866775 w 1018125"/>
              <a:gd name="connsiteY93" fmla="*/ 748595 h 819228"/>
              <a:gd name="connsiteX94" fmla="*/ 875775 w 1018125"/>
              <a:gd name="connsiteY94" fmla="*/ 739595 h 819228"/>
              <a:gd name="connsiteX95" fmla="*/ 809100 w 1018125"/>
              <a:gd name="connsiteY95" fmla="*/ 739595 h 819228"/>
              <a:gd name="connsiteX96" fmla="*/ 818100 w 1018125"/>
              <a:gd name="connsiteY96" fmla="*/ 748595 h 819228"/>
              <a:gd name="connsiteX97" fmla="*/ 809100 w 1018125"/>
              <a:gd name="connsiteY97" fmla="*/ 757595 h 819228"/>
              <a:gd name="connsiteX98" fmla="*/ 800100 w 1018125"/>
              <a:gd name="connsiteY98" fmla="*/ 748595 h 819228"/>
              <a:gd name="connsiteX99" fmla="*/ 809100 w 1018125"/>
              <a:gd name="connsiteY99" fmla="*/ 739595 h 819228"/>
              <a:gd name="connsiteX100" fmla="*/ 742425 w 1018125"/>
              <a:gd name="connsiteY100" fmla="*/ 739595 h 819228"/>
              <a:gd name="connsiteX101" fmla="*/ 751425 w 1018125"/>
              <a:gd name="connsiteY101" fmla="*/ 748595 h 819228"/>
              <a:gd name="connsiteX102" fmla="*/ 742425 w 1018125"/>
              <a:gd name="connsiteY102" fmla="*/ 757595 h 819228"/>
              <a:gd name="connsiteX103" fmla="*/ 733425 w 1018125"/>
              <a:gd name="connsiteY103" fmla="*/ 748595 h 819228"/>
              <a:gd name="connsiteX104" fmla="*/ 742425 w 1018125"/>
              <a:gd name="connsiteY104" fmla="*/ 739595 h 819228"/>
              <a:gd name="connsiteX105" fmla="*/ 675750 w 1018125"/>
              <a:gd name="connsiteY105" fmla="*/ 739595 h 819228"/>
              <a:gd name="connsiteX106" fmla="*/ 684750 w 1018125"/>
              <a:gd name="connsiteY106" fmla="*/ 748595 h 819228"/>
              <a:gd name="connsiteX107" fmla="*/ 675750 w 1018125"/>
              <a:gd name="connsiteY107" fmla="*/ 757595 h 819228"/>
              <a:gd name="connsiteX108" fmla="*/ 666750 w 1018125"/>
              <a:gd name="connsiteY108" fmla="*/ 748595 h 819228"/>
              <a:gd name="connsiteX109" fmla="*/ 675750 w 1018125"/>
              <a:gd name="connsiteY109" fmla="*/ 739595 h 819228"/>
              <a:gd name="connsiteX110" fmla="*/ 609075 w 1018125"/>
              <a:gd name="connsiteY110" fmla="*/ 739595 h 819228"/>
              <a:gd name="connsiteX111" fmla="*/ 618075 w 1018125"/>
              <a:gd name="connsiteY111" fmla="*/ 748595 h 819228"/>
              <a:gd name="connsiteX112" fmla="*/ 609075 w 1018125"/>
              <a:gd name="connsiteY112" fmla="*/ 757595 h 819228"/>
              <a:gd name="connsiteX113" fmla="*/ 600075 w 1018125"/>
              <a:gd name="connsiteY113" fmla="*/ 748595 h 819228"/>
              <a:gd name="connsiteX114" fmla="*/ 609075 w 1018125"/>
              <a:gd name="connsiteY114" fmla="*/ 739595 h 819228"/>
              <a:gd name="connsiteX115" fmla="*/ 542400 w 1018125"/>
              <a:gd name="connsiteY115" fmla="*/ 739595 h 819228"/>
              <a:gd name="connsiteX116" fmla="*/ 551400 w 1018125"/>
              <a:gd name="connsiteY116" fmla="*/ 748595 h 819228"/>
              <a:gd name="connsiteX117" fmla="*/ 542400 w 1018125"/>
              <a:gd name="connsiteY117" fmla="*/ 757595 h 819228"/>
              <a:gd name="connsiteX118" fmla="*/ 533400 w 1018125"/>
              <a:gd name="connsiteY118" fmla="*/ 748595 h 819228"/>
              <a:gd name="connsiteX119" fmla="*/ 542400 w 1018125"/>
              <a:gd name="connsiteY119" fmla="*/ 739595 h 819228"/>
              <a:gd name="connsiteX120" fmla="*/ 475725 w 1018125"/>
              <a:gd name="connsiteY120" fmla="*/ 739595 h 819228"/>
              <a:gd name="connsiteX121" fmla="*/ 484725 w 1018125"/>
              <a:gd name="connsiteY121" fmla="*/ 748595 h 819228"/>
              <a:gd name="connsiteX122" fmla="*/ 475725 w 1018125"/>
              <a:gd name="connsiteY122" fmla="*/ 757595 h 819228"/>
              <a:gd name="connsiteX123" fmla="*/ 466725 w 1018125"/>
              <a:gd name="connsiteY123" fmla="*/ 748595 h 819228"/>
              <a:gd name="connsiteX124" fmla="*/ 475725 w 1018125"/>
              <a:gd name="connsiteY124" fmla="*/ 739595 h 819228"/>
              <a:gd name="connsiteX125" fmla="*/ 409050 w 1018125"/>
              <a:gd name="connsiteY125" fmla="*/ 739595 h 819228"/>
              <a:gd name="connsiteX126" fmla="*/ 418050 w 1018125"/>
              <a:gd name="connsiteY126" fmla="*/ 748595 h 819228"/>
              <a:gd name="connsiteX127" fmla="*/ 409050 w 1018125"/>
              <a:gd name="connsiteY127" fmla="*/ 757595 h 819228"/>
              <a:gd name="connsiteX128" fmla="*/ 400050 w 1018125"/>
              <a:gd name="connsiteY128" fmla="*/ 748595 h 819228"/>
              <a:gd name="connsiteX129" fmla="*/ 409050 w 1018125"/>
              <a:gd name="connsiteY129" fmla="*/ 739595 h 819228"/>
              <a:gd name="connsiteX130" fmla="*/ 342375 w 1018125"/>
              <a:gd name="connsiteY130" fmla="*/ 739595 h 819228"/>
              <a:gd name="connsiteX131" fmla="*/ 351375 w 1018125"/>
              <a:gd name="connsiteY131" fmla="*/ 748595 h 819228"/>
              <a:gd name="connsiteX132" fmla="*/ 342375 w 1018125"/>
              <a:gd name="connsiteY132" fmla="*/ 757595 h 819228"/>
              <a:gd name="connsiteX133" fmla="*/ 333375 w 1018125"/>
              <a:gd name="connsiteY133" fmla="*/ 748595 h 819228"/>
              <a:gd name="connsiteX134" fmla="*/ 342375 w 1018125"/>
              <a:gd name="connsiteY134" fmla="*/ 739595 h 819228"/>
              <a:gd name="connsiteX135" fmla="*/ 275701 w 1018125"/>
              <a:gd name="connsiteY135" fmla="*/ 739595 h 819228"/>
              <a:gd name="connsiteX136" fmla="*/ 284700 w 1018125"/>
              <a:gd name="connsiteY136" fmla="*/ 748595 h 819228"/>
              <a:gd name="connsiteX137" fmla="*/ 275701 w 1018125"/>
              <a:gd name="connsiteY137" fmla="*/ 757595 h 819228"/>
              <a:gd name="connsiteX138" fmla="*/ 266700 w 1018125"/>
              <a:gd name="connsiteY138" fmla="*/ 748595 h 819228"/>
              <a:gd name="connsiteX139" fmla="*/ 275701 w 1018125"/>
              <a:gd name="connsiteY139" fmla="*/ 739595 h 819228"/>
              <a:gd name="connsiteX140" fmla="*/ 209025 w 1018125"/>
              <a:gd name="connsiteY140" fmla="*/ 739595 h 819228"/>
              <a:gd name="connsiteX141" fmla="*/ 218025 w 1018125"/>
              <a:gd name="connsiteY141" fmla="*/ 748595 h 819228"/>
              <a:gd name="connsiteX142" fmla="*/ 209025 w 1018125"/>
              <a:gd name="connsiteY142" fmla="*/ 757595 h 819228"/>
              <a:gd name="connsiteX143" fmla="*/ 200025 w 1018125"/>
              <a:gd name="connsiteY143" fmla="*/ 748595 h 819228"/>
              <a:gd name="connsiteX144" fmla="*/ 209025 w 1018125"/>
              <a:gd name="connsiteY144" fmla="*/ 739595 h 819228"/>
              <a:gd name="connsiteX145" fmla="*/ 142350 w 1018125"/>
              <a:gd name="connsiteY145" fmla="*/ 739595 h 819228"/>
              <a:gd name="connsiteX146" fmla="*/ 151350 w 1018125"/>
              <a:gd name="connsiteY146" fmla="*/ 748595 h 819228"/>
              <a:gd name="connsiteX147" fmla="*/ 142350 w 1018125"/>
              <a:gd name="connsiteY147" fmla="*/ 757595 h 819228"/>
              <a:gd name="connsiteX148" fmla="*/ 133350 w 1018125"/>
              <a:gd name="connsiteY148" fmla="*/ 748595 h 819228"/>
              <a:gd name="connsiteX149" fmla="*/ 142350 w 1018125"/>
              <a:gd name="connsiteY149" fmla="*/ 739595 h 819228"/>
              <a:gd name="connsiteX150" fmla="*/ 75675 w 1018125"/>
              <a:gd name="connsiteY150" fmla="*/ 739595 h 819228"/>
              <a:gd name="connsiteX151" fmla="*/ 84675 w 1018125"/>
              <a:gd name="connsiteY151" fmla="*/ 748595 h 819228"/>
              <a:gd name="connsiteX152" fmla="*/ 75675 w 1018125"/>
              <a:gd name="connsiteY152" fmla="*/ 757595 h 819228"/>
              <a:gd name="connsiteX153" fmla="*/ 66675 w 1018125"/>
              <a:gd name="connsiteY153" fmla="*/ 748595 h 819228"/>
              <a:gd name="connsiteX154" fmla="*/ 75675 w 1018125"/>
              <a:gd name="connsiteY154" fmla="*/ 739595 h 819228"/>
              <a:gd name="connsiteX155" fmla="*/ 9000 w 1018125"/>
              <a:gd name="connsiteY155" fmla="*/ 739595 h 819228"/>
              <a:gd name="connsiteX156" fmla="*/ 18000 w 1018125"/>
              <a:gd name="connsiteY156" fmla="*/ 748595 h 819228"/>
              <a:gd name="connsiteX157" fmla="*/ 9000 w 1018125"/>
              <a:gd name="connsiteY157" fmla="*/ 757595 h 819228"/>
              <a:gd name="connsiteX158" fmla="*/ 0 w 1018125"/>
              <a:gd name="connsiteY158" fmla="*/ 748595 h 819228"/>
              <a:gd name="connsiteX159" fmla="*/ 9000 w 1018125"/>
              <a:gd name="connsiteY159" fmla="*/ 739595 h 819228"/>
              <a:gd name="connsiteX160" fmla="*/ 1009125 w 1018125"/>
              <a:gd name="connsiteY160" fmla="*/ 677962 h 819228"/>
              <a:gd name="connsiteX161" fmla="*/ 1018125 w 1018125"/>
              <a:gd name="connsiteY161" fmla="*/ 686962 h 819228"/>
              <a:gd name="connsiteX162" fmla="*/ 1009125 w 1018125"/>
              <a:gd name="connsiteY162" fmla="*/ 695962 h 819228"/>
              <a:gd name="connsiteX163" fmla="*/ 1000125 w 1018125"/>
              <a:gd name="connsiteY163" fmla="*/ 686962 h 819228"/>
              <a:gd name="connsiteX164" fmla="*/ 1009125 w 1018125"/>
              <a:gd name="connsiteY164" fmla="*/ 677962 h 819228"/>
              <a:gd name="connsiteX165" fmla="*/ 942450 w 1018125"/>
              <a:gd name="connsiteY165" fmla="*/ 677962 h 819228"/>
              <a:gd name="connsiteX166" fmla="*/ 951450 w 1018125"/>
              <a:gd name="connsiteY166" fmla="*/ 686962 h 819228"/>
              <a:gd name="connsiteX167" fmla="*/ 942450 w 1018125"/>
              <a:gd name="connsiteY167" fmla="*/ 695962 h 819228"/>
              <a:gd name="connsiteX168" fmla="*/ 933450 w 1018125"/>
              <a:gd name="connsiteY168" fmla="*/ 686962 h 819228"/>
              <a:gd name="connsiteX169" fmla="*/ 942450 w 1018125"/>
              <a:gd name="connsiteY169" fmla="*/ 677962 h 819228"/>
              <a:gd name="connsiteX170" fmla="*/ 875775 w 1018125"/>
              <a:gd name="connsiteY170" fmla="*/ 677962 h 819228"/>
              <a:gd name="connsiteX171" fmla="*/ 884775 w 1018125"/>
              <a:gd name="connsiteY171" fmla="*/ 686962 h 819228"/>
              <a:gd name="connsiteX172" fmla="*/ 875775 w 1018125"/>
              <a:gd name="connsiteY172" fmla="*/ 695962 h 819228"/>
              <a:gd name="connsiteX173" fmla="*/ 866775 w 1018125"/>
              <a:gd name="connsiteY173" fmla="*/ 686962 h 819228"/>
              <a:gd name="connsiteX174" fmla="*/ 875775 w 1018125"/>
              <a:gd name="connsiteY174" fmla="*/ 677962 h 819228"/>
              <a:gd name="connsiteX175" fmla="*/ 809100 w 1018125"/>
              <a:gd name="connsiteY175" fmla="*/ 677962 h 819228"/>
              <a:gd name="connsiteX176" fmla="*/ 818100 w 1018125"/>
              <a:gd name="connsiteY176" fmla="*/ 686962 h 819228"/>
              <a:gd name="connsiteX177" fmla="*/ 809100 w 1018125"/>
              <a:gd name="connsiteY177" fmla="*/ 695962 h 819228"/>
              <a:gd name="connsiteX178" fmla="*/ 800100 w 1018125"/>
              <a:gd name="connsiteY178" fmla="*/ 686962 h 819228"/>
              <a:gd name="connsiteX179" fmla="*/ 809100 w 1018125"/>
              <a:gd name="connsiteY179" fmla="*/ 677962 h 819228"/>
              <a:gd name="connsiteX180" fmla="*/ 742425 w 1018125"/>
              <a:gd name="connsiteY180" fmla="*/ 677962 h 819228"/>
              <a:gd name="connsiteX181" fmla="*/ 751425 w 1018125"/>
              <a:gd name="connsiteY181" fmla="*/ 686962 h 819228"/>
              <a:gd name="connsiteX182" fmla="*/ 742425 w 1018125"/>
              <a:gd name="connsiteY182" fmla="*/ 695962 h 819228"/>
              <a:gd name="connsiteX183" fmla="*/ 733425 w 1018125"/>
              <a:gd name="connsiteY183" fmla="*/ 686962 h 819228"/>
              <a:gd name="connsiteX184" fmla="*/ 742425 w 1018125"/>
              <a:gd name="connsiteY184" fmla="*/ 677962 h 819228"/>
              <a:gd name="connsiteX185" fmla="*/ 675750 w 1018125"/>
              <a:gd name="connsiteY185" fmla="*/ 677962 h 819228"/>
              <a:gd name="connsiteX186" fmla="*/ 684750 w 1018125"/>
              <a:gd name="connsiteY186" fmla="*/ 686962 h 819228"/>
              <a:gd name="connsiteX187" fmla="*/ 675750 w 1018125"/>
              <a:gd name="connsiteY187" fmla="*/ 695962 h 819228"/>
              <a:gd name="connsiteX188" fmla="*/ 666750 w 1018125"/>
              <a:gd name="connsiteY188" fmla="*/ 686962 h 819228"/>
              <a:gd name="connsiteX189" fmla="*/ 675750 w 1018125"/>
              <a:gd name="connsiteY189" fmla="*/ 677962 h 819228"/>
              <a:gd name="connsiteX190" fmla="*/ 609075 w 1018125"/>
              <a:gd name="connsiteY190" fmla="*/ 677962 h 819228"/>
              <a:gd name="connsiteX191" fmla="*/ 618075 w 1018125"/>
              <a:gd name="connsiteY191" fmla="*/ 686962 h 819228"/>
              <a:gd name="connsiteX192" fmla="*/ 609075 w 1018125"/>
              <a:gd name="connsiteY192" fmla="*/ 695962 h 819228"/>
              <a:gd name="connsiteX193" fmla="*/ 600075 w 1018125"/>
              <a:gd name="connsiteY193" fmla="*/ 686962 h 819228"/>
              <a:gd name="connsiteX194" fmla="*/ 609075 w 1018125"/>
              <a:gd name="connsiteY194" fmla="*/ 677962 h 819228"/>
              <a:gd name="connsiteX195" fmla="*/ 542400 w 1018125"/>
              <a:gd name="connsiteY195" fmla="*/ 677962 h 819228"/>
              <a:gd name="connsiteX196" fmla="*/ 551400 w 1018125"/>
              <a:gd name="connsiteY196" fmla="*/ 686962 h 819228"/>
              <a:gd name="connsiteX197" fmla="*/ 542400 w 1018125"/>
              <a:gd name="connsiteY197" fmla="*/ 695962 h 819228"/>
              <a:gd name="connsiteX198" fmla="*/ 533400 w 1018125"/>
              <a:gd name="connsiteY198" fmla="*/ 686962 h 819228"/>
              <a:gd name="connsiteX199" fmla="*/ 542400 w 1018125"/>
              <a:gd name="connsiteY199" fmla="*/ 677962 h 819228"/>
              <a:gd name="connsiteX200" fmla="*/ 475726 w 1018125"/>
              <a:gd name="connsiteY200" fmla="*/ 677962 h 819228"/>
              <a:gd name="connsiteX201" fmla="*/ 484726 w 1018125"/>
              <a:gd name="connsiteY201" fmla="*/ 686962 h 819228"/>
              <a:gd name="connsiteX202" fmla="*/ 475726 w 1018125"/>
              <a:gd name="connsiteY202" fmla="*/ 695962 h 819228"/>
              <a:gd name="connsiteX203" fmla="*/ 466726 w 1018125"/>
              <a:gd name="connsiteY203" fmla="*/ 686962 h 819228"/>
              <a:gd name="connsiteX204" fmla="*/ 475726 w 1018125"/>
              <a:gd name="connsiteY204" fmla="*/ 677962 h 819228"/>
              <a:gd name="connsiteX205" fmla="*/ 409051 w 1018125"/>
              <a:gd name="connsiteY205" fmla="*/ 677962 h 819228"/>
              <a:gd name="connsiteX206" fmla="*/ 418051 w 1018125"/>
              <a:gd name="connsiteY206" fmla="*/ 686962 h 819228"/>
              <a:gd name="connsiteX207" fmla="*/ 409051 w 1018125"/>
              <a:gd name="connsiteY207" fmla="*/ 695962 h 819228"/>
              <a:gd name="connsiteX208" fmla="*/ 400051 w 1018125"/>
              <a:gd name="connsiteY208" fmla="*/ 686962 h 819228"/>
              <a:gd name="connsiteX209" fmla="*/ 409051 w 1018125"/>
              <a:gd name="connsiteY209" fmla="*/ 677962 h 819228"/>
              <a:gd name="connsiteX210" fmla="*/ 342376 w 1018125"/>
              <a:gd name="connsiteY210" fmla="*/ 677962 h 819228"/>
              <a:gd name="connsiteX211" fmla="*/ 351376 w 1018125"/>
              <a:gd name="connsiteY211" fmla="*/ 686962 h 819228"/>
              <a:gd name="connsiteX212" fmla="*/ 342376 w 1018125"/>
              <a:gd name="connsiteY212" fmla="*/ 695962 h 819228"/>
              <a:gd name="connsiteX213" fmla="*/ 333376 w 1018125"/>
              <a:gd name="connsiteY213" fmla="*/ 686962 h 819228"/>
              <a:gd name="connsiteX214" fmla="*/ 342376 w 1018125"/>
              <a:gd name="connsiteY214" fmla="*/ 677962 h 819228"/>
              <a:gd name="connsiteX215" fmla="*/ 275701 w 1018125"/>
              <a:gd name="connsiteY215" fmla="*/ 677962 h 819228"/>
              <a:gd name="connsiteX216" fmla="*/ 284701 w 1018125"/>
              <a:gd name="connsiteY216" fmla="*/ 686962 h 819228"/>
              <a:gd name="connsiteX217" fmla="*/ 275701 w 1018125"/>
              <a:gd name="connsiteY217" fmla="*/ 695962 h 819228"/>
              <a:gd name="connsiteX218" fmla="*/ 266701 w 1018125"/>
              <a:gd name="connsiteY218" fmla="*/ 686962 h 819228"/>
              <a:gd name="connsiteX219" fmla="*/ 275701 w 1018125"/>
              <a:gd name="connsiteY219" fmla="*/ 677962 h 819228"/>
              <a:gd name="connsiteX220" fmla="*/ 209026 w 1018125"/>
              <a:gd name="connsiteY220" fmla="*/ 677962 h 819228"/>
              <a:gd name="connsiteX221" fmla="*/ 218026 w 1018125"/>
              <a:gd name="connsiteY221" fmla="*/ 686962 h 819228"/>
              <a:gd name="connsiteX222" fmla="*/ 209026 w 1018125"/>
              <a:gd name="connsiteY222" fmla="*/ 695962 h 819228"/>
              <a:gd name="connsiteX223" fmla="*/ 200026 w 1018125"/>
              <a:gd name="connsiteY223" fmla="*/ 686962 h 819228"/>
              <a:gd name="connsiteX224" fmla="*/ 209026 w 1018125"/>
              <a:gd name="connsiteY224" fmla="*/ 677962 h 819228"/>
              <a:gd name="connsiteX225" fmla="*/ 142351 w 1018125"/>
              <a:gd name="connsiteY225" fmla="*/ 677962 h 819228"/>
              <a:gd name="connsiteX226" fmla="*/ 151351 w 1018125"/>
              <a:gd name="connsiteY226" fmla="*/ 686962 h 819228"/>
              <a:gd name="connsiteX227" fmla="*/ 142351 w 1018125"/>
              <a:gd name="connsiteY227" fmla="*/ 695962 h 819228"/>
              <a:gd name="connsiteX228" fmla="*/ 133351 w 1018125"/>
              <a:gd name="connsiteY228" fmla="*/ 686962 h 819228"/>
              <a:gd name="connsiteX229" fmla="*/ 142351 w 1018125"/>
              <a:gd name="connsiteY229" fmla="*/ 677962 h 819228"/>
              <a:gd name="connsiteX230" fmla="*/ 75676 w 1018125"/>
              <a:gd name="connsiteY230" fmla="*/ 677962 h 819228"/>
              <a:gd name="connsiteX231" fmla="*/ 84676 w 1018125"/>
              <a:gd name="connsiteY231" fmla="*/ 686962 h 819228"/>
              <a:gd name="connsiteX232" fmla="*/ 75676 w 1018125"/>
              <a:gd name="connsiteY232" fmla="*/ 695962 h 819228"/>
              <a:gd name="connsiteX233" fmla="*/ 66676 w 1018125"/>
              <a:gd name="connsiteY233" fmla="*/ 686962 h 819228"/>
              <a:gd name="connsiteX234" fmla="*/ 75676 w 1018125"/>
              <a:gd name="connsiteY234" fmla="*/ 677962 h 819228"/>
              <a:gd name="connsiteX235" fmla="*/ 9001 w 1018125"/>
              <a:gd name="connsiteY235" fmla="*/ 677962 h 819228"/>
              <a:gd name="connsiteX236" fmla="*/ 18001 w 1018125"/>
              <a:gd name="connsiteY236" fmla="*/ 686962 h 819228"/>
              <a:gd name="connsiteX237" fmla="*/ 9001 w 1018125"/>
              <a:gd name="connsiteY237" fmla="*/ 695962 h 819228"/>
              <a:gd name="connsiteX238" fmla="*/ 1 w 1018125"/>
              <a:gd name="connsiteY238" fmla="*/ 686962 h 819228"/>
              <a:gd name="connsiteX239" fmla="*/ 9001 w 1018125"/>
              <a:gd name="connsiteY239" fmla="*/ 677962 h 819228"/>
              <a:gd name="connsiteX240" fmla="*/ 1009125 w 1018125"/>
              <a:gd name="connsiteY240" fmla="*/ 616329 h 819228"/>
              <a:gd name="connsiteX241" fmla="*/ 1018125 w 1018125"/>
              <a:gd name="connsiteY241" fmla="*/ 625329 h 819228"/>
              <a:gd name="connsiteX242" fmla="*/ 1009125 w 1018125"/>
              <a:gd name="connsiteY242" fmla="*/ 634329 h 819228"/>
              <a:gd name="connsiteX243" fmla="*/ 1000125 w 1018125"/>
              <a:gd name="connsiteY243" fmla="*/ 625329 h 819228"/>
              <a:gd name="connsiteX244" fmla="*/ 1009125 w 1018125"/>
              <a:gd name="connsiteY244" fmla="*/ 616329 h 819228"/>
              <a:gd name="connsiteX245" fmla="*/ 942450 w 1018125"/>
              <a:gd name="connsiteY245" fmla="*/ 616329 h 819228"/>
              <a:gd name="connsiteX246" fmla="*/ 951450 w 1018125"/>
              <a:gd name="connsiteY246" fmla="*/ 625329 h 819228"/>
              <a:gd name="connsiteX247" fmla="*/ 942450 w 1018125"/>
              <a:gd name="connsiteY247" fmla="*/ 634329 h 819228"/>
              <a:gd name="connsiteX248" fmla="*/ 933450 w 1018125"/>
              <a:gd name="connsiteY248" fmla="*/ 625329 h 819228"/>
              <a:gd name="connsiteX249" fmla="*/ 942450 w 1018125"/>
              <a:gd name="connsiteY249" fmla="*/ 616329 h 819228"/>
              <a:gd name="connsiteX250" fmla="*/ 875775 w 1018125"/>
              <a:gd name="connsiteY250" fmla="*/ 616329 h 819228"/>
              <a:gd name="connsiteX251" fmla="*/ 884775 w 1018125"/>
              <a:gd name="connsiteY251" fmla="*/ 625329 h 819228"/>
              <a:gd name="connsiteX252" fmla="*/ 875775 w 1018125"/>
              <a:gd name="connsiteY252" fmla="*/ 634329 h 819228"/>
              <a:gd name="connsiteX253" fmla="*/ 866775 w 1018125"/>
              <a:gd name="connsiteY253" fmla="*/ 625329 h 819228"/>
              <a:gd name="connsiteX254" fmla="*/ 875775 w 1018125"/>
              <a:gd name="connsiteY254" fmla="*/ 616329 h 819228"/>
              <a:gd name="connsiteX255" fmla="*/ 809100 w 1018125"/>
              <a:gd name="connsiteY255" fmla="*/ 616329 h 819228"/>
              <a:gd name="connsiteX256" fmla="*/ 818100 w 1018125"/>
              <a:gd name="connsiteY256" fmla="*/ 625329 h 819228"/>
              <a:gd name="connsiteX257" fmla="*/ 809100 w 1018125"/>
              <a:gd name="connsiteY257" fmla="*/ 634329 h 819228"/>
              <a:gd name="connsiteX258" fmla="*/ 800100 w 1018125"/>
              <a:gd name="connsiteY258" fmla="*/ 625329 h 819228"/>
              <a:gd name="connsiteX259" fmla="*/ 809100 w 1018125"/>
              <a:gd name="connsiteY259" fmla="*/ 616329 h 819228"/>
              <a:gd name="connsiteX260" fmla="*/ 742425 w 1018125"/>
              <a:gd name="connsiteY260" fmla="*/ 616329 h 819228"/>
              <a:gd name="connsiteX261" fmla="*/ 751425 w 1018125"/>
              <a:gd name="connsiteY261" fmla="*/ 625329 h 819228"/>
              <a:gd name="connsiteX262" fmla="*/ 742425 w 1018125"/>
              <a:gd name="connsiteY262" fmla="*/ 634329 h 819228"/>
              <a:gd name="connsiteX263" fmla="*/ 733425 w 1018125"/>
              <a:gd name="connsiteY263" fmla="*/ 625329 h 819228"/>
              <a:gd name="connsiteX264" fmla="*/ 742425 w 1018125"/>
              <a:gd name="connsiteY264" fmla="*/ 616329 h 819228"/>
              <a:gd name="connsiteX265" fmla="*/ 675750 w 1018125"/>
              <a:gd name="connsiteY265" fmla="*/ 616329 h 819228"/>
              <a:gd name="connsiteX266" fmla="*/ 684750 w 1018125"/>
              <a:gd name="connsiteY266" fmla="*/ 625329 h 819228"/>
              <a:gd name="connsiteX267" fmla="*/ 675750 w 1018125"/>
              <a:gd name="connsiteY267" fmla="*/ 634329 h 819228"/>
              <a:gd name="connsiteX268" fmla="*/ 666750 w 1018125"/>
              <a:gd name="connsiteY268" fmla="*/ 625329 h 819228"/>
              <a:gd name="connsiteX269" fmla="*/ 675750 w 1018125"/>
              <a:gd name="connsiteY269" fmla="*/ 616329 h 819228"/>
              <a:gd name="connsiteX270" fmla="*/ 609075 w 1018125"/>
              <a:gd name="connsiteY270" fmla="*/ 616329 h 819228"/>
              <a:gd name="connsiteX271" fmla="*/ 618075 w 1018125"/>
              <a:gd name="connsiteY271" fmla="*/ 625329 h 819228"/>
              <a:gd name="connsiteX272" fmla="*/ 609075 w 1018125"/>
              <a:gd name="connsiteY272" fmla="*/ 634329 h 819228"/>
              <a:gd name="connsiteX273" fmla="*/ 600075 w 1018125"/>
              <a:gd name="connsiteY273" fmla="*/ 625329 h 819228"/>
              <a:gd name="connsiteX274" fmla="*/ 609075 w 1018125"/>
              <a:gd name="connsiteY274" fmla="*/ 616329 h 819228"/>
              <a:gd name="connsiteX275" fmla="*/ 542400 w 1018125"/>
              <a:gd name="connsiteY275" fmla="*/ 616329 h 819228"/>
              <a:gd name="connsiteX276" fmla="*/ 551400 w 1018125"/>
              <a:gd name="connsiteY276" fmla="*/ 625329 h 819228"/>
              <a:gd name="connsiteX277" fmla="*/ 542400 w 1018125"/>
              <a:gd name="connsiteY277" fmla="*/ 634329 h 819228"/>
              <a:gd name="connsiteX278" fmla="*/ 533400 w 1018125"/>
              <a:gd name="connsiteY278" fmla="*/ 625329 h 819228"/>
              <a:gd name="connsiteX279" fmla="*/ 542400 w 1018125"/>
              <a:gd name="connsiteY279" fmla="*/ 616329 h 819228"/>
              <a:gd name="connsiteX280" fmla="*/ 475726 w 1018125"/>
              <a:gd name="connsiteY280" fmla="*/ 616329 h 819228"/>
              <a:gd name="connsiteX281" fmla="*/ 484726 w 1018125"/>
              <a:gd name="connsiteY281" fmla="*/ 625329 h 819228"/>
              <a:gd name="connsiteX282" fmla="*/ 475726 w 1018125"/>
              <a:gd name="connsiteY282" fmla="*/ 634329 h 819228"/>
              <a:gd name="connsiteX283" fmla="*/ 466726 w 1018125"/>
              <a:gd name="connsiteY283" fmla="*/ 625329 h 819228"/>
              <a:gd name="connsiteX284" fmla="*/ 475726 w 1018125"/>
              <a:gd name="connsiteY284" fmla="*/ 616329 h 819228"/>
              <a:gd name="connsiteX285" fmla="*/ 409051 w 1018125"/>
              <a:gd name="connsiteY285" fmla="*/ 616329 h 819228"/>
              <a:gd name="connsiteX286" fmla="*/ 418051 w 1018125"/>
              <a:gd name="connsiteY286" fmla="*/ 625329 h 819228"/>
              <a:gd name="connsiteX287" fmla="*/ 409051 w 1018125"/>
              <a:gd name="connsiteY287" fmla="*/ 634329 h 819228"/>
              <a:gd name="connsiteX288" fmla="*/ 400051 w 1018125"/>
              <a:gd name="connsiteY288" fmla="*/ 625329 h 819228"/>
              <a:gd name="connsiteX289" fmla="*/ 409051 w 1018125"/>
              <a:gd name="connsiteY289" fmla="*/ 616329 h 819228"/>
              <a:gd name="connsiteX290" fmla="*/ 342376 w 1018125"/>
              <a:gd name="connsiteY290" fmla="*/ 616329 h 819228"/>
              <a:gd name="connsiteX291" fmla="*/ 351376 w 1018125"/>
              <a:gd name="connsiteY291" fmla="*/ 625329 h 819228"/>
              <a:gd name="connsiteX292" fmla="*/ 342376 w 1018125"/>
              <a:gd name="connsiteY292" fmla="*/ 634329 h 819228"/>
              <a:gd name="connsiteX293" fmla="*/ 333376 w 1018125"/>
              <a:gd name="connsiteY293" fmla="*/ 625329 h 819228"/>
              <a:gd name="connsiteX294" fmla="*/ 342376 w 1018125"/>
              <a:gd name="connsiteY294" fmla="*/ 616329 h 819228"/>
              <a:gd name="connsiteX295" fmla="*/ 275701 w 1018125"/>
              <a:gd name="connsiteY295" fmla="*/ 616329 h 819228"/>
              <a:gd name="connsiteX296" fmla="*/ 284701 w 1018125"/>
              <a:gd name="connsiteY296" fmla="*/ 625329 h 819228"/>
              <a:gd name="connsiteX297" fmla="*/ 275701 w 1018125"/>
              <a:gd name="connsiteY297" fmla="*/ 634329 h 819228"/>
              <a:gd name="connsiteX298" fmla="*/ 266701 w 1018125"/>
              <a:gd name="connsiteY298" fmla="*/ 625329 h 819228"/>
              <a:gd name="connsiteX299" fmla="*/ 275701 w 1018125"/>
              <a:gd name="connsiteY299" fmla="*/ 616329 h 819228"/>
              <a:gd name="connsiteX300" fmla="*/ 209026 w 1018125"/>
              <a:gd name="connsiteY300" fmla="*/ 616329 h 819228"/>
              <a:gd name="connsiteX301" fmla="*/ 218026 w 1018125"/>
              <a:gd name="connsiteY301" fmla="*/ 625329 h 819228"/>
              <a:gd name="connsiteX302" fmla="*/ 209026 w 1018125"/>
              <a:gd name="connsiteY302" fmla="*/ 634329 h 819228"/>
              <a:gd name="connsiteX303" fmla="*/ 200026 w 1018125"/>
              <a:gd name="connsiteY303" fmla="*/ 625329 h 819228"/>
              <a:gd name="connsiteX304" fmla="*/ 209026 w 1018125"/>
              <a:gd name="connsiteY304" fmla="*/ 616329 h 819228"/>
              <a:gd name="connsiteX305" fmla="*/ 142351 w 1018125"/>
              <a:gd name="connsiteY305" fmla="*/ 616329 h 819228"/>
              <a:gd name="connsiteX306" fmla="*/ 151351 w 1018125"/>
              <a:gd name="connsiteY306" fmla="*/ 625329 h 819228"/>
              <a:gd name="connsiteX307" fmla="*/ 142351 w 1018125"/>
              <a:gd name="connsiteY307" fmla="*/ 634329 h 819228"/>
              <a:gd name="connsiteX308" fmla="*/ 133351 w 1018125"/>
              <a:gd name="connsiteY308" fmla="*/ 625329 h 819228"/>
              <a:gd name="connsiteX309" fmla="*/ 142351 w 1018125"/>
              <a:gd name="connsiteY309" fmla="*/ 616329 h 819228"/>
              <a:gd name="connsiteX310" fmla="*/ 75676 w 1018125"/>
              <a:gd name="connsiteY310" fmla="*/ 616329 h 819228"/>
              <a:gd name="connsiteX311" fmla="*/ 84676 w 1018125"/>
              <a:gd name="connsiteY311" fmla="*/ 625329 h 819228"/>
              <a:gd name="connsiteX312" fmla="*/ 75676 w 1018125"/>
              <a:gd name="connsiteY312" fmla="*/ 634329 h 819228"/>
              <a:gd name="connsiteX313" fmla="*/ 66676 w 1018125"/>
              <a:gd name="connsiteY313" fmla="*/ 625329 h 819228"/>
              <a:gd name="connsiteX314" fmla="*/ 75676 w 1018125"/>
              <a:gd name="connsiteY314" fmla="*/ 616329 h 819228"/>
              <a:gd name="connsiteX315" fmla="*/ 9001 w 1018125"/>
              <a:gd name="connsiteY315" fmla="*/ 616329 h 819228"/>
              <a:gd name="connsiteX316" fmla="*/ 18001 w 1018125"/>
              <a:gd name="connsiteY316" fmla="*/ 625329 h 819228"/>
              <a:gd name="connsiteX317" fmla="*/ 9001 w 1018125"/>
              <a:gd name="connsiteY317" fmla="*/ 634329 h 819228"/>
              <a:gd name="connsiteX318" fmla="*/ 1 w 1018125"/>
              <a:gd name="connsiteY318" fmla="*/ 625329 h 819228"/>
              <a:gd name="connsiteX319" fmla="*/ 9001 w 1018125"/>
              <a:gd name="connsiteY319" fmla="*/ 616329 h 819228"/>
              <a:gd name="connsiteX320" fmla="*/ 1009125 w 1018125"/>
              <a:gd name="connsiteY320" fmla="*/ 554696 h 819228"/>
              <a:gd name="connsiteX321" fmla="*/ 1018125 w 1018125"/>
              <a:gd name="connsiteY321" fmla="*/ 563696 h 819228"/>
              <a:gd name="connsiteX322" fmla="*/ 1009125 w 1018125"/>
              <a:gd name="connsiteY322" fmla="*/ 572696 h 819228"/>
              <a:gd name="connsiteX323" fmla="*/ 1000125 w 1018125"/>
              <a:gd name="connsiteY323" fmla="*/ 563696 h 819228"/>
              <a:gd name="connsiteX324" fmla="*/ 1009125 w 1018125"/>
              <a:gd name="connsiteY324" fmla="*/ 554696 h 819228"/>
              <a:gd name="connsiteX325" fmla="*/ 942450 w 1018125"/>
              <a:gd name="connsiteY325" fmla="*/ 554696 h 819228"/>
              <a:gd name="connsiteX326" fmla="*/ 951450 w 1018125"/>
              <a:gd name="connsiteY326" fmla="*/ 563696 h 819228"/>
              <a:gd name="connsiteX327" fmla="*/ 942450 w 1018125"/>
              <a:gd name="connsiteY327" fmla="*/ 572696 h 819228"/>
              <a:gd name="connsiteX328" fmla="*/ 933450 w 1018125"/>
              <a:gd name="connsiteY328" fmla="*/ 563696 h 819228"/>
              <a:gd name="connsiteX329" fmla="*/ 942450 w 1018125"/>
              <a:gd name="connsiteY329" fmla="*/ 554696 h 819228"/>
              <a:gd name="connsiteX330" fmla="*/ 875775 w 1018125"/>
              <a:gd name="connsiteY330" fmla="*/ 554696 h 819228"/>
              <a:gd name="connsiteX331" fmla="*/ 884775 w 1018125"/>
              <a:gd name="connsiteY331" fmla="*/ 563696 h 819228"/>
              <a:gd name="connsiteX332" fmla="*/ 875775 w 1018125"/>
              <a:gd name="connsiteY332" fmla="*/ 572696 h 819228"/>
              <a:gd name="connsiteX333" fmla="*/ 866775 w 1018125"/>
              <a:gd name="connsiteY333" fmla="*/ 563696 h 819228"/>
              <a:gd name="connsiteX334" fmla="*/ 875775 w 1018125"/>
              <a:gd name="connsiteY334" fmla="*/ 554696 h 819228"/>
              <a:gd name="connsiteX335" fmla="*/ 809100 w 1018125"/>
              <a:gd name="connsiteY335" fmla="*/ 554696 h 819228"/>
              <a:gd name="connsiteX336" fmla="*/ 818100 w 1018125"/>
              <a:gd name="connsiteY336" fmla="*/ 563696 h 819228"/>
              <a:gd name="connsiteX337" fmla="*/ 809100 w 1018125"/>
              <a:gd name="connsiteY337" fmla="*/ 572696 h 819228"/>
              <a:gd name="connsiteX338" fmla="*/ 800100 w 1018125"/>
              <a:gd name="connsiteY338" fmla="*/ 563696 h 819228"/>
              <a:gd name="connsiteX339" fmla="*/ 809100 w 1018125"/>
              <a:gd name="connsiteY339" fmla="*/ 554696 h 819228"/>
              <a:gd name="connsiteX340" fmla="*/ 742425 w 1018125"/>
              <a:gd name="connsiteY340" fmla="*/ 554696 h 819228"/>
              <a:gd name="connsiteX341" fmla="*/ 751425 w 1018125"/>
              <a:gd name="connsiteY341" fmla="*/ 563696 h 819228"/>
              <a:gd name="connsiteX342" fmla="*/ 742425 w 1018125"/>
              <a:gd name="connsiteY342" fmla="*/ 572696 h 819228"/>
              <a:gd name="connsiteX343" fmla="*/ 733425 w 1018125"/>
              <a:gd name="connsiteY343" fmla="*/ 563696 h 819228"/>
              <a:gd name="connsiteX344" fmla="*/ 742425 w 1018125"/>
              <a:gd name="connsiteY344" fmla="*/ 554696 h 819228"/>
              <a:gd name="connsiteX345" fmla="*/ 675750 w 1018125"/>
              <a:gd name="connsiteY345" fmla="*/ 554696 h 819228"/>
              <a:gd name="connsiteX346" fmla="*/ 684750 w 1018125"/>
              <a:gd name="connsiteY346" fmla="*/ 563696 h 819228"/>
              <a:gd name="connsiteX347" fmla="*/ 675750 w 1018125"/>
              <a:gd name="connsiteY347" fmla="*/ 572696 h 819228"/>
              <a:gd name="connsiteX348" fmla="*/ 666750 w 1018125"/>
              <a:gd name="connsiteY348" fmla="*/ 563696 h 819228"/>
              <a:gd name="connsiteX349" fmla="*/ 675750 w 1018125"/>
              <a:gd name="connsiteY349" fmla="*/ 554696 h 819228"/>
              <a:gd name="connsiteX350" fmla="*/ 609075 w 1018125"/>
              <a:gd name="connsiteY350" fmla="*/ 554696 h 819228"/>
              <a:gd name="connsiteX351" fmla="*/ 618075 w 1018125"/>
              <a:gd name="connsiteY351" fmla="*/ 563696 h 819228"/>
              <a:gd name="connsiteX352" fmla="*/ 609075 w 1018125"/>
              <a:gd name="connsiteY352" fmla="*/ 572696 h 819228"/>
              <a:gd name="connsiteX353" fmla="*/ 600075 w 1018125"/>
              <a:gd name="connsiteY353" fmla="*/ 563696 h 819228"/>
              <a:gd name="connsiteX354" fmla="*/ 609075 w 1018125"/>
              <a:gd name="connsiteY354" fmla="*/ 554696 h 819228"/>
              <a:gd name="connsiteX355" fmla="*/ 542400 w 1018125"/>
              <a:gd name="connsiteY355" fmla="*/ 554696 h 819228"/>
              <a:gd name="connsiteX356" fmla="*/ 551400 w 1018125"/>
              <a:gd name="connsiteY356" fmla="*/ 563696 h 819228"/>
              <a:gd name="connsiteX357" fmla="*/ 542400 w 1018125"/>
              <a:gd name="connsiteY357" fmla="*/ 572696 h 819228"/>
              <a:gd name="connsiteX358" fmla="*/ 533400 w 1018125"/>
              <a:gd name="connsiteY358" fmla="*/ 563696 h 819228"/>
              <a:gd name="connsiteX359" fmla="*/ 542400 w 1018125"/>
              <a:gd name="connsiteY359" fmla="*/ 554696 h 819228"/>
              <a:gd name="connsiteX360" fmla="*/ 475726 w 1018125"/>
              <a:gd name="connsiteY360" fmla="*/ 554696 h 819228"/>
              <a:gd name="connsiteX361" fmla="*/ 484726 w 1018125"/>
              <a:gd name="connsiteY361" fmla="*/ 563696 h 819228"/>
              <a:gd name="connsiteX362" fmla="*/ 475726 w 1018125"/>
              <a:gd name="connsiteY362" fmla="*/ 572696 h 819228"/>
              <a:gd name="connsiteX363" fmla="*/ 466726 w 1018125"/>
              <a:gd name="connsiteY363" fmla="*/ 563696 h 819228"/>
              <a:gd name="connsiteX364" fmla="*/ 475726 w 1018125"/>
              <a:gd name="connsiteY364" fmla="*/ 554696 h 819228"/>
              <a:gd name="connsiteX365" fmla="*/ 409051 w 1018125"/>
              <a:gd name="connsiteY365" fmla="*/ 554696 h 819228"/>
              <a:gd name="connsiteX366" fmla="*/ 418051 w 1018125"/>
              <a:gd name="connsiteY366" fmla="*/ 563696 h 819228"/>
              <a:gd name="connsiteX367" fmla="*/ 409051 w 1018125"/>
              <a:gd name="connsiteY367" fmla="*/ 572696 h 819228"/>
              <a:gd name="connsiteX368" fmla="*/ 400051 w 1018125"/>
              <a:gd name="connsiteY368" fmla="*/ 563696 h 819228"/>
              <a:gd name="connsiteX369" fmla="*/ 409051 w 1018125"/>
              <a:gd name="connsiteY369" fmla="*/ 554696 h 819228"/>
              <a:gd name="connsiteX370" fmla="*/ 342376 w 1018125"/>
              <a:gd name="connsiteY370" fmla="*/ 554696 h 819228"/>
              <a:gd name="connsiteX371" fmla="*/ 351376 w 1018125"/>
              <a:gd name="connsiteY371" fmla="*/ 563696 h 819228"/>
              <a:gd name="connsiteX372" fmla="*/ 342376 w 1018125"/>
              <a:gd name="connsiteY372" fmla="*/ 572696 h 819228"/>
              <a:gd name="connsiteX373" fmla="*/ 333376 w 1018125"/>
              <a:gd name="connsiteY373" fmla="*/ 563696 h 819228"/>
              <a:gd name="connsiteX374" fmla="*/ 342376 w 1018125"/>
              <a:gd name="connsiteY374" fmla="*/ 554696 h 819228"/>
              <a:gd name="connsiteX375" fmla="*/ 275701 w 1018125"/>
              <a:gd name="connsiteY375" fmla="*/ 554696 h 819228"/>
              <a:gd name="connsiteX376" fmla="*/ 284701 w 1018125"/>
              <a:gd name="connsiteY376" fmla="*/ 563696 h 819228"/>
              <a:gd name="connsiteX377" fmla="*/ 275701 w 1018125"/>
              <a:gd name="connsiteY377" fmla="*/ 572696 h 819228"/>
              <a:gd name="connsiteX378" fmla="*/ 266701 w 1018125"/>
              <a:gd name="connsiteY378" fmla="*/ 563696 h 819228"/>
              <a:gd name="connsiteX379" fmla="*/ 275701 w 1018125"/>
              <a:gd name="connsiteY379" fmla="*/ 554696 h 819228"/>
              <a:gd name="connsiteX380" fmla="*/ 209026 w 1018125"/>
              <a:gd name="connsiteY380" fmla="*/ 554696 h 819228"/>
              <a:gd name="connsiteX381" fmla="*/ 218026 w 1018125"/>
              <a:gd name="connsiteY381" fmla="*/ 563696 h 819228"/>
              <a:gd name="connsiteX382" fmla="*/ 209026 w 1018125"/>
              <a:gd name="connsiteY382" fmla="*/ 572696 h 819228"/>
              <a:gd name="connsiteX383" fmla="*/ 200026 w 1018125"/>
              <a:gd name="connsiteY383" fmla="*/ 563696 h 819228"/>
              <a:gd name="connsiteX384" fmla="*/ 209026 w 1018125"/>
              <a:gd name="connsiteY384" fmla="*/ 554696 h 819228"/>
              <a:gd name="connsiteX385" fmla="*/ 142351 w 1018125"/>
              <a:gd name="connsiteY385" fmla="*/ 554696 h 819228"/>
              <a:gd name="connsiteX386" fmla="*/ 151351 w 1018125"/>
              <a:gd name="connsiteY386" fmla="*/ 563696 h 819228"/>
              <a:gd name="connsiteX387" fmla="*/ 142351 w 1018125"/>
              <a:gd name="connsiteY387" fmla="*/ 572696 h 819228"/>
              <a:gd name="connsiteX388" fmla="*/ 133351 w 1018125"/>
              <a:gd name="connsiteY388" fmla="*/ 563696 h 819228"/>
              <a:gd name="connsiteX389" fmla="*/ 142351 w 1018125"/>
              <a:gd name="connsiteY389" fmla="*/ 554696 h 819228"/>
              <a:gd name="connsiteX390" fmla="*/ 75676 w 1018125"/>
              <a:gd name="connsiteY390" fmla="*/ 554696 h 819228"/>
              <a:gd name="connsiteX391" fmla="*/ 84676 w 1018125"/>
              <a:gd name="connsiteY391" fmla="*/ 563696 h 819228"/>
              <a:gd name="connsiteX392" fmla="*/ 75676 w 1018125"/>
              <a:gd name="connsiteY392" fmla="*/ 572696 h 819228"/>
              <a:gd name="connsiteX393" fmla="*/ 66676 w 1018125"/>
              <a:gd name="connsiteY393" fmla="*/ 563696 h 819228"/>
              <a:gd name="connsiteX394" fmla="*/ 75676 w 1018125"/>
              <a:gd name="connsiteY394" fmla="*/ 554696 h 819228"/>
              <a:gd name="connsiteX395" fmla="*/ 9001 w 1018125"/>
              <a:gd name="connsiteY395" fmla="*/ 554696 h 819228"/>
              <a:gd name="connsiteX396" fmla="*/ 18001 w 1018125"/>
              <a:gd name="connsiteY396" fmla="*/ 563696 h 819228"/>
              <a:gd name="connsiteX397" fmla="*/ 9001 w 1018125"/>
              <a:gd name="connsiteY397" fmla="*/ 572696 h 819228"/>
              <a:gd name="connsiteX398" fmla="*/ 1 w 1018125"/>
              <a:gd name="connsiteY398" fmla="*/ 563696 h 819228"/>
              <a:gd name="connsiteX399" fmla="*/ 9001 w 1018125"/>
              <a:gd name="connsiteY399" fmla="*/ 554696 h 819228"/>
              <a:gd name="connsiteX400" fmla="*/ 1009125 w 1018125"/>
              <a:gd name="connsiteY400" fmla="*/ 493063 h 819228"/>
              <a:gd name="connsiteX401" fmla="*/ 1018125 w 1018125"/>
              <a:gd name="connsiteY401" fmla="*/ 502063 h 819228"/>
              <a:gd name="connsiteX402" fmla="*/ 1009125 w 1018125"/>
              <a:gd name="connsiteY402" fmla="*/ 511063 h 819228"/>
              <a:gd name="connsiteX403" fmla="*/ 1000125 w 1018125"/>
              <a:gd name="connsiteY403" fmla="*/ 502063 h 819228"/>
              <a:gd name="connsiteX404" fmla="*/ 1009125 w 1018125"/>
              <a:gd name="connsiteY404" fmla="*/ 493063 h 819228"/>
              <a:gd name="connsiteX405" fmla="*/ 942450 w 1018125"/>
              <a:gd name="connsiteY405" fmla="*/ 493063 h 819228"/>
              <a:gd name="connsiteX406" fmla="*/ 951450 w 1018125"/>
              <a:gd name="connsiteY406" fmla="*/ 502063 h 819228"/>
              <a:gd name="connsiteX407" fmla="*/ 942450 w 1018125"/>
              <a:gd name="connsiteY407" fmla="*/ 511063 h 819228"/>
              <a:gd name="connsiteX408" fmla="*/ 933450 w 1018125"/>
              <a:gd name="connsiteY408" fmla="*/ 502063 h 819228"/>
              <a:gd name="connsiteX409" fmla="*/ 942450 w 1018125"/>
              <a:gd name="connsiteY409" fmla="*/ 493063 h 819228"/>
              <a:gd name="connsiteX410" fmla="*/ 875775 w 1018125"/>
              <a:gd name="connsiteY410" fmla="*/ 493063 h 819228"/>
              <a:gd name="connsiteX411" fmla="*/ 884775 w 1018125"/>
              <a:gd name="connsiteY411" fmla="*/ 502063 h 819228"/>
              <a:gd name="connsiteX412" fmla="*/ 875775 w 1018125"/>
              <a:gd name="connsiteY412" fmla="*/ 511063 h 819228"/>
              <a:gd name="connsiteX413" fmla="*/ 866775 w 1018125"/>
              <a:gd name="connsiteY413" fmla="*/ 502063 h 819228"/>
              <a:gd name="connsiteX414" fmla="*/ 875775 w 1018125"/>
              <a:gd name="connsiteY414" fmla="*/ 493063 h 819228"/>
              <a:gd name="connsiteX415" fmla="*/ 809100 w 1018125"/>
              <a:gd name="connsiteY415" fmla="*/ 493063 h 819228"/>
              <a:gd name="connsiteX416" fmla="*/ 818100 w 1018125"/>
              <a:gd name="connsiteY416" fmla="*/ 502063 h 819228"/>
              <a:gd name="connsiteX417" fmla="*/ 809100 w 1018125"/>
              <a:gd name="connsiteY417" fmla="*/ 511063 h 819228"/>
              <a:gd name="connsiteX418" fmla="*/ 800100 w 1018125"/>
              <a:gd name="connsiteY418" fmla="*/ 502063 h 819228"/>
              <a:gd name="connsiteX419" fmla="*/ 809100 w 1018125"/>
              <a:gd name="connsiteY419" fmla="*/ 493063 h 819228"/>
              <a:gd name="connsiteX420" fmla="*/ 742425 w 1018125"/>
              <a:gd name="connsiteY420" fmla="*/ 493063 h 819228"/>
              <a:gd name="connsiteX421" fmla="*/ 751425 w 1018125"/>
              <a:gd name="connsiteY421" fmla="*/ 502063 h 819228"/>
              <a:gd name="connsiteX422" fmla="*/ 742425 w 1018125"/>
              <a:gd name="connsiteY422" fmla="*/ 511063 h 819228"/>
              <a:gd name="connsiteX423" fmla="*/ 733425 w 1018125"/>
              <a:gd name="connsiteY423" fmla="*/ 502063 h 819228"/>
              <a:gd name="connsiteX424" fmla="*/ 742425 w 1018125"/>
              <a:gd name="connsiteY424" fmla="*/ 493063 h 819228"/>
              <a:gd name="connsiteX425" fmla="*/ 675750 w 1018125"/>
              <a:gd name="connsiteY425" fmla="*/ 493063 h 819228"/>
              <a:gd name="connsiteX426" fmla="*/ 684750 w 1018125"/>
              <a:gd name="connsiteY426" fmla="*/ 502063 h 819228"/>
              <a:gd name="connsiteX427" fmla="*/ 675750 w 1018125"/>
              <a:gd name="connsiteY427" fmla="*/ 511063 h 819228"/>
              <a:gd name="connsiteX428" fmla="*/ 666750 w 1018125"/>
              <a:gd name="connsiteY428" fmla="*/ 502063 h 819228"/>
              <a:gd name="connsiteX429" fmla="*/ 675750 w 1018125"/>
              <a:gd name="connsiteY429" fmla="*/ 493063 h 819228"/>
              <a:gd name="connsiteX430" fmla="*/ 609075 w 1018125"/>
              <a:gd name="connsiteY430" fmla="*/ 493063 h 819228"/>
              <a:gd name="connsiteX431" fmla="*/ 618075 w 1018125"/>
              <a:gd name="connsiteY431" fmla="*/ 502063 h 819228"/>
              <a:gd name="connsiteX432" fmla="*/ 609075 w 1018125"/>
              <a:gd name="connsiteY432" fmla="*/ 511063 h 819228"/>
              <a:gd name="connsiteX433" fmla="*/ 600075 w 1018125"/>
              <a:gd name="connsiteY433" fmla="*/ 502063 h 819228"/>
              <a:gd name="connsiteX434" fmla="*/ 609075 w 1018125"/>
              <a:gd name="connsiteY434" fmla="*/ 493063 h 819228"/>
              <a:gd name="connsiteX435" fmla="*/ 542400 w 1018125"/>
              <a:gd name="connsiteY435" fmla="*/ 493063 h 819228"/>
              <a:gd name="connsiteX436" fmla="*/ 551400 w 1018125"/>
              <a:gd name="connsiteY436" fmla="*/ 502063 h 819228"/>
              <a:gd name="connsiteX437" fmla="*/ 542400 w 1018125"/>
              <a:gd name="connsiteY437" fmla="*/ 511063 h 819228"/>
              <a:gd name="connsiteX438" fmla="*/ 533400 w 1018125"/>
              <a:gd name="connsiteY438" fmla="*/ 502063 h 819228"/>
              <a:gd name="connsiteX439" fmla="*/ 542400 w 1018125"/>
              <a:gd name="connsiteY439" fmla="*/ 493063 h 819228"/>
              <a:gd name="connsiteX440" fmla="*/ 475726 w 1018125"/>
              <a:gd name="connsiteY440" fmla="*/ 493063 h 819228"/>
              <a:gd name="connsiteX441" fmla="*/ 484726 w 1018125"/>
              <a:gd name="connsiteY441" fmla="*/ 502063 h 819228"/>
              <a:gd name="connsiteX442" fmla="*/ 475726 w 1018125"/>
              <a:gd name="connsiteY442" fmla="*/ 511063 h 819228"/>
              <a:gd name="connsiteX443" fmla="*/ 466726 w 1018125"/>
              <a:gd name="connsiteY443" fmla="*/ 502063 h 819228"/>
              <a:gd name="connsiteX444" fmla="*/ 475726 w 1018125"/>
              <a:gd name="connsiteY444" fmla="*/ 493063 h 819228"/>
              <a:gd name="connsiteX445" fmla="*/ 409051 w 1018125"/>
              <a:gd name="connsiteY445" fmla="*/ 493063 h 819228"/>
              <a:gd name="connsiteX446" fmla="*/ 418051 w 1018125"/>
              <a:gd name="connsiteY446" fmla="*/ 502063 h 819228"/>
              <a:gd name="connsiteX447" fmla="*/ 409051 w 1018125"/>
              <a:gd name="connsiteY447" fmla="*/ 511063 h 819228"/>
              <a:gd name="connsiteX448" fmla="*/ 400051 w 1018125"/>
              <a:gd name="connsiteY448" fmla="*/ 502063 h 819228"/>
              <a:gd name="connsiteX449" fmla="*/ 409051 w 1018125"/>
              <a:gd name="connsiteY449" fmla="*/ 493063 h 819228"/>
              <a:gd name="connsiteX450" fmla="*/ 342376 w 1018125"/>
              <a:gd name="connsiteY450" fmla="*/ 493063 h 819228"/>
              <a:gd name="connsiteX451" fmla="*/ 351376 w 1018125"/>
              <a:gd name="connsiteY451" fmla="*/ 502063 h 819228"/>
              <a:gd name="connsiteX452" fmla="*/ 342376 w 1018125"/>
              <a:gd name="connsiteY452" fmla="*/ 511063 h 819228"/>
              <a:gd name="connsiteX453" fmla="*/ 333376 w 1018125"/>
              <a:gd name="connsiteY453" fmla="*/ 502063 h 819228"/>
              <a:gd name="connsiteX454" fmla="*/ 342376 w 1018125"/>
              <a:gd name="connsiteY454" fmla="*/ 493063 h 819228"/>
              <a:gd name="connsiteX455" fmla="*/ 275702 w 1018125"/>
              <a:gd name="connsiteY455" fmla="*/ 493063 h 819228"/>
              <a:gd name="connsiteX456" fmla="*/ 284701 w 1018125"/>
              <a:gd name="connsiteY456" fmla="*/ 502063 h 819228"/>
              <a:gd name="connsiteX457" fmla="*/ 275702 w 1018125"/>
              <a:gd name="connsiteY457" fmla="*/ 511063 h 819228"/>
              <a:gd name="connsiteX458" fmla="*/ 266702 w 1018125"/>
              <a:gd name="connsiteY458" fmla="*/ 502063 h 819228"/>
              <a:gd name="connsiteX459" fmla="*/ 275702 w 1018125"/>
              <a:gd name="connsiteY459" fmla="*/ 493063 h 819228"/>
              <a:gd name="connsiteX460" fmla="*/ 209026 w 1018125"/>
              <a:gd name="connsiteY460" fmla="*/ 493063 h 819228"/>
              <a:gd name="connsiteX461" fmla="*/ 218026 w 1018125"/>
              <a:gd name="connsiteY461" fmla="*/ 502063 h 819228"/>
              <a:gd name="connsiteX462" fmla="*/ 209026 w 1018125"/>
              <a:gd name="connsiteY462" fmla="*/ 511063 h 819228"/>
              <a:gd name="connsiteX463" fmla="*/ 200026 w 1018125"/>
              <a:gd name="connsiteY463" fmla="*/ 502063 h 819228"/>
              <a:gd name="connsiteX464" fmla="*/ 209026 w 1018125"/>
              <a:gd name="connsiteY464" fmla="*/ 493063 h 819228"/>
              <a:gd name="connsiteX465" fmla="*/ 142351 w 1018125"/>
              <a:gd name="connsiteY465" fmla="*/ 493063 h 819228"/>
              <a:gd name="connsiteX466" fmla="*/ 151351 w 1018125"/>
              <a:gd name="connsiteY466" fmla="*/ 502063 h 819228"/>
              <a:gd name="connsiteX467" fmla="*/ 142351 w 1018125"/>
              <a:gd name="connsiteY467" fmla="*/ 511063 h 819228"/>
              <a:gd name="connsiteX468" fmla="*/ 133351 w 1018125"/>
              <a:gd name="connsiteY468" fmla="*/ 502063 h 819228"/>
              <a:gd name="connsiteX469" fmla="*/ 142351 w 1018125"/>
              <a:gd name="connsiteY469" fmla="*/ 493063 h 819228"/>
              <a:gd name="connsiteX470" fmla="*/ 75676 w 1018125"/>
              <a:gd name="connsiteY470" fmla="*/ 493063 h 819228"/>
              <a:gd name="connsiteX471" fmla="*/ 84676 w 1018125"/>
              <a:gd name="connsiteY471" fmla="*/ 502063 h 819228"/>
              <a:gd name="connsiteX472" fmla="*/ 75676 w 1018125"/>
              <a:gd name="connsiteY472" fmla="*/ 511063 h 819228"/>
              <a:gd name="connsiteX473" fmla="*/ 66676 w 1018125"/>
              <a:gd name="connsiteY473" fmla="*/ 502063 h 819228"/>
              <a:gd name="connsiteX474" fmla="*/ 75676 w 1018125"/>
              <a:gd name="connsiteY474" fmla="*/ 493063 h 819228"/>
              <a:gd name="connsiteX475" fmla="*/ 9001 w 1018125"/>
              <a:gd name="connsiteY475" fmla="*/ 493063 h 819228"/>
              <a:gd name="connsiteX476" fmla="*/ 18001 w 1018125"/>
              <a:gd name="connsiteY476" fmla="*/ 502063 h 819228"/>
              <a:gd name="connsiteX477" fmla="*/ 9001 w 1018125"/>
              <a:gd name="connsiteY477" fmla="*/ 511063 h 819228"/>
              <a:gd name="connsiteX478" fmla="*/ 1 w 1018125"/>
              <a:gd name="connsiteY478" fmla="*/ 502063 h 819228"/>
              <a:gd name="connsiteX479" fmla="*/ 9001 w 1018125"/>
              <a:gd name="connsiteY479" fmla="*/ 493063 h 819228"/>
              <a:gd name="connsiteX480" fmla="*/ 1009125 w 1018125"/>
              <a:gd name="connsiteY480" fmla="*/ 431430 h 819228"/>
              <a:gd name="connsiteX481" fmla="*/ 1018125 w 1018125"/>
              <a:gd name="connsiteY481" fmla="*/ 440430 h 819228"/>
              <a:gd name="connsiteX482" fmla="*/ 1009125 w 1018125"/>
              <a:gd name="connsiteY482" fmla="*/ 449430 h 819228"/>
              <a:gd name="connsiteX483" fmla="*/ 1000125 w 1018125"/>
              <a:gd name="connsiteY483" fmla="*/ 440430 h 819228"/>
              <a:gd name="connsiteX484" fmla="*/ 1009125 w 1018125"/>
              <a:gd name="connsiteY484" fmla="*/ 431430 h 819228"/>
              <a:gd name="connsiteX485" fmla="*/ 942450 w 1018125"/>
              <a:gd name="connsiteY485" fmla="*/ 431430 h 819228"/>
              <a:gd name="connsiteX486" fmla="*/ 951450 w 1018125"/>
              <a:gd name="connsiteY486" fmla="*/ 440430 h 819228"/>
              <a:gd name="connsiteX487" fmla="*/ 942450 w 1018125"/>
              <a:gd name="connsiteY487" fmla="*/ 449430 h 819228"/>
              <a:gd name="connsiteX488" fmla="*/ 933450 w 1018125"/>
              <a:gd name="connsiteY488" fmla="*/ 440430 h 819228"/>
              <a:gd name="connsiteX489" fmla="*/ 942450 w 1018125"/>
              <a:gd name="connsiteY489" fmla="*/ 431430 h 819228"/>
              <a:gd name="connsiteX490" fmla="*/ 875775 w 1018125"/>
              <a:gd name="connsiteY490" fmla="*/ 431430 h 819228"/>
              <a:gd name="connsiteX491" fmla="*/ 884775 w 1018125"/>
              <a:gd name="connsiteY491" fmla="*/ 440430 h 819228"/>
              <a:gd name="connsiteX492" fmla="*/ 875775 w 1018125"/>
              <a:gd name="connsiteY492" fmla="*/ 449430 h 819228"/>
              <a:gd name="connsiteX493" fmla="*/ 866775 w 1018125"/>
              <a:gd name="connsiteY493" fmla="*/ 440430 h 819228"/>
              <a:gd name="connsiteX494" fmla="*/ 875775 w 1018125"/>
              <a:gd name="connsiteY494" fmla="*/ 431430 h 819228"/>
              <a:gd name="connsiteX495" fmla="*/ 809100 w 1018125"/>
              <a:gd name="connsiteY495" fmla="*/ 431430 h 819228"/>
              <a:gd name="connsiteX496" fmla="*/ 818100 w 1018125"/>
              <a:gd name="connsiteY496" fmla="*/ 440430 h 819228"/>
              <a:gd name="connsiteX497" fmla="*/ 809100 w 1018125"/>
              <a:gd name="connsiteY497" fmla="*/ 449430 h 819228"/>
              <a:gd name="connsiteX498" fmla="*/ 800100 w 1018125"/>
              <a:gd name="connsiteY498" fmla="*/ 440430 h 819228"/>
              <a:gd name="connsiteX499" fmla="*/ 809100 w 1018125"/>
              <a:gd name="connsiteY499" fmla="*/ 431430 h 819228"/>
              <a:gd name="connsiteX500" fmla="*/ 742425 w 1018125"/>
              <a:gd name="connsiteY500" fmla="*/ 431430 h 819228"/>
              <a:gd name="connsiteX501" fmla="*/ 751425 w 1018125"/>
              <a:gd name="connsiteY501" fmla="*/ 440430 h 819228"/>
              <a:gd name="connsiteX502" fmla="*/ 742425 w 1018125"/>
              <a:gd name="connsiteY502" fmla="*/ 449430 h 819228"/>
              <a:gd name="connsiteX503" fmla="*/ 733425 w 1018125"/>
              <a:gd name="connsiteY503" fmla="*/ 440430 h 819228"/>
              <a:gd name="connsiteX504" fmla="*/ 742425 w 1018125"/>
              <a:gd name="connsiteY504" fmla="*/ 431430 h 819228"/>
              <a:gd name="connsiteX505" fmla="*/ 675750 w 1018125"/>
              <a:gd name="connsiteY505" fmla="*/ 431430 h 819228"/>
              <a:gd name="connsiteX506" fmla="*/ 684750 w 1018125"/>
              <a:gd name="connsiteY506" fmla="*/ 440430 h 819228"/>
              <a:gd name="connsiteX507" fmla="*/ 675750 w 1018125"/>
              <a:gd name="connsiteY507" fmla="*/ 449430 h 819228"/>
              <a:gd name="connsiteX508" fmla="*/ 666750 w 1018125"/>
              <a:gd name="connsiteY508" fmla="*/ 440430 h 819228"/>
              <a:gd name="connsiteX509" fmla="*/ 675750 w 1018125"/>
              <a:gd name="connsiteY509" fmla="*/ 431430 h 819228"/>
              <a:gd name="connsiteX510" fmla="*/ 609075 w 1018125"/>
              <a:gd name="connsiteY510" fmla="*/ 431430 h 819228"/>
              <a:gd name="connsiteX511" fmla="*/ 618075 w 1018125"/>
              <a:gd name="connsiteY511" fmla="*/ 440430 h 819228"/>
              <a:gd name="connsiteX512" fmla="*/ 609075 w 1018125"/>
              <a:gd name="connsiteY512" fmla="*/ 449430 h 819228"/>
              <a:gd name="connsiteX513" fmla="*/ 600075 w 1018125"/>
              <a:gd name="connsiteY513" fmla="*/ 440430 h 819228"/>
              <a:gd name="connsiteX514" fmla="*/ 609075 w 1018125"/>
              <a:gd name="connsiteY514" fmla="*/ 431430 h 819228"/>
              <a:gd name="connsiteX515" fmla="*/ 542400 w 1018125"/>
              <a:gd name="connsiteY515" fmla="*/ 431430 h 819228"/>
              <a:gd name="connsiteX516" fmla="*/ 551400 w 1018125"/>
              <a:gd name="connsiteY516" fmla="*/ 440430 h 819228"/>
              <a:gd name="connsiteX517" fmla="*/ 542400 w 1018125"/>
              <a:gd name="connsiteY517" fmla="*/ 449430 h 819228"/>
              <a:gd name="connsiteX518" fmla="*/ 533400 w 1018125"/>
              <a:gd name="connsiteY518" fmla="*/ 440430 h 819228"/>
              <a:gd name="connsiteX519" fmla="*/ 542400 w 1018125"/>
              <a:gd name="connsiteY519" fmla="*/ 431430 h 819228"/>
              <a:gd name="connsiteX520" fmla="*/ 475727 w 1018125"/>
              <a:gd name="connsiteY520" fmla="*/ 431430 h 819228"/>
              <a:gd name="connsiteX521" fmla="*/ 484727 w 1018125"/>
              <a:gd name="connsiteY521" fmla="*/ 440430 h 819228"/>
              <a:gd name="connsiteX522" fmla="*/ 475727 w 1018125"/>
              <a:gd name="connsiteY522" fmla="*/ 449430 h 819228"/>
              <a:gd name="connsiteX523" fmla="*/ 466727 w 1018125"/>
              <a:gd name="connsiteY523" fmla="*/ 440430 h 819228"/>
              <a:gd name="connsiteX524" fmla="*/ 475727 w 1018125"/>
              <a:gd name="connsiteY524" fmla="*/ 431430 h 819228"/>
              <a:gd name="connsiteX525" fmla="*/ 409052 w 1018125"/>
              <a:gd name="connsiteY525" fmla="*/ 431430 h 819228"/>
              <a:gd name="connsiteX526" fmla="*/ 418052 w 1018125"/>
              <a:gd name="connsiteY526" fmla="*/ 440430 h 819228"/>
              <a:gd name="connsiteX527" fmla="*/ 409052 w 1018125"/>
              <a:gd name="connsiteY527" fmla="*/ 449430 h 819228"/>
              <a:gd name="connsiteX528" fmla="*/ 400052 w 1018125"/>
              <a:gd name="connsiteY528" fmla="*/ 440430 h 819228"/>
              <a:gd name="connsiteX529" fmla="*/ 409052 w 1018125"/>
              <a:gd name="connsiteY529" fmla="*/ 431430 h 819228"/>
              <a:gd name="connsiteX530" fmla="*/ 342377 w 1018125"/>
              <a:gd name="connsiteY530" fmla="*/ 431430 h 819228"/>
              <a:gd name="connsiteX531" fmla="*/ 351377 w 1018125"/>
              <a:gd name="connsiteY531" fmla="*/ 440430 h 819228"/>
              <a:gd name="connsiteX532" fmla="*/ 342377 w 1018125"/>
              <a:gd name="connsiteY532" fmla="*/ 449430 h 819228"/>
              <a:gd name="connsiteX533" fmla="*/ 333376 w 1018125"/>
              <a:gd name="connsiteY533" fmla="*/ 440430 h 819228"/>
              <a:gd name="connsiteX534" fmla="*/ 342377 w 1018125"/>
              <a:gd name="connsiteY534" fmla="*/ 431430 h 819228"/>
              <a:gd name="connsiteX535" fmla="*/ 275702 w 1018125"/>
              <a:gd name="connsiteY535" fmla="*/ 431430 h 819228"/>
              <a:gd name="connsiteX536" fmla="*/ 284701 w 1018125"/>
              <a:gd name="connsiteY536" fmla="*/ 440430 h 819228"/>
              <a:gd name="connsiteX537" fmla="*/ 275702 w 1018125"/>
              <a:gd name="connsiteY537" fmla="*/ 449430 h 819228"/>
              <a:gd name="connsiteX538" fmla="*/ 266702 w 1018125"/>
              <a:gd name="connsiteY538" fmla="*/ 440430 h 819228"/>
              <a:gd name="connsiteX539" fmla="*/ 275702 w 1018125"/>
              <a:gd name="connsiteY539" fmla="*/ 431430 h 819228"/>
              <a:gd name="connsiteX540" fmla="*/ 209027 w 1018125"/>
              <a:gd name="connsiteY540" fmla="*/ 431430 h 819228"/>
              <a:gd name="connsiteX541" fmla="*/ 218027 w 1018125"/>
              <a:gd name="connsiteY541" fmla="*/ 440430 h 819228"/>
              <a:gd name="connsiteX542" fmla="*/ 209027 w 1018125"/>
              <a:gd name="connsiteY542" fmla="*/ 449430 h 819228"/>
              <a:gd name="connsiteX543" fmla="*/ 200027 w 1018125"/>
              <a:gd name="connsiteY543" fmla="*/ 440430 h 819228"/>
              <a:gd name="connsiteX544" fmla="*/ 209027 w 1018125"/>
              <a:gd name="connsiteY544" fmla="*/ 431430 h 819228"/>
              <a:gd name="connsiteX545" fmla="*/ 142352 w 1018125"/>
              <a:gd name="connsiteY545" fmla="*/ 431430 h 819228"/>
              <a:gd name="connsiteX546" fmla="*/ 151352 w 1018125"/>
              <a:gd name="connsiteY546" fmla="*/ 440430 h 819228"/>
              <a:gd name="connsiteX547" fmla="*/ 142352 w 1018125"/>
              <a:gd name="connsiteY547" fmla="*/ 449430 h 819228"/>
              <a:gd name="connsiteX548" fmla="*/ 133352 w 1018125"/>
              <a:gd name="connsiteY548" fmla="*/ 440430 h 819228"/>
              <a:gd name="connsiteX549" fmla="*/ 142352 w 1018125"/>
              <a:gd name="connsiteY549" fmla="*/ 431430 h 819228"/>
              <a:gd name="connsiteX550" fmla="*/ 75677 w 1018125"/>
              <a:gd name="connsiteY550" fmla="*/ 431430 h 819228"/>
              <a:gd name="connsiteX551" fmla="*/ 84676 w 1018125"/>
              <a:gd name="connsiteY551" fmla="*/ 440430 h 819228"/>
              <a:gd name="connsiteX552" fmla="*/ 75677 w 1018125"/>
              <a:gd name="connsiteY552" fmla="*/ 449430 h 819228"/>
              <a:gd name="connsiteX553" fmla="*/ 66677 w 1018125"/>
              <a:gd name="connsiteY553" fmla="*/ 440430 h 819228"/>
              <a:gd name="connsiteX554" fmla="*/ 75677 w 1018125"/>
              <a:gd name="connsiteY554" fmla="*/ 431430 h 819228"/>
              <a:gd name="connsiteX555" fmla="*/ 9002 w 1018125"/>
              <a:gd name="connsiteY555" fmla="*/ 431430 h 819228"/>
              <a:gd name="connsiteX556" fmla="*/ 18002 w 1018125"/>
              <a:gd name="connsiteY556" fmla="*/ 440430 h 819228"/>
              <a:gd name="connsiteX557" fmla="*/ 9002 w 1018125"/>
              <a:gd name="connsiteY557" fmla="*/ 449430 h 819228"/>
              <a:gd name="connsiteX558" fmla="*/ 2 w 1018125"/>
              <a:gd name="connsiteY558" fmla="*/ 440430 h 819228"/>
              <a:gd name="connsiteX559" fmla="*/ 9002 w 1018125"/>
              <a:gd name="connsiteY559" fmla="*/ 431430 h 819228"/>
              <a:gd name="connsiteX560" fmla="*/ 1009125 w 1018125"/>
              <a:gd name="connsiteY560" fmla="*/ 369797 h 819228"/>
              <a:gd name="connsiteX561" fmla="*/ 1018125 w 1018125"/>
              <a:gd name="connsiteY561" fmla="*/ 378797 h 819228"/>
              <a:gd name="connsiteX562" fmla="*/ 1009125 w 1018125"/>
              <a:gd name="connsiteY562" fmla="*/ 387797 h 819228"/>
              <a:gd name="connsiteX563" fmla="*/ 1000125 w 1018125"/>
              <a:gd name="connsiteY563" fmla="*/ 378797 h 819228"/>
              <a:gd name="connsiteX564" fmla="*/ 1009125 w 1018125"/>
              <a:gd name="connsiteY564" fmla="*/ 369797 h 819228"/>
              <a:gd name="connsiteX565" fmla="*/ 942450 w 1018125"/>
              <a:gd name="connsiteY565" fmla="*/ 369797 h 819228"/>
              <a:gd name="connsiteX566" fmla="*/ 951450 w 1018125"/>
              <a:gd name="connsiteY566" fmla="*/ 378797 h 819228"/>
              <a:gd name="connsiteX567" fmla="*/ 942450 w 1018125"/>
              <a:gd name="connsiteY567" fmla="*/ 387797 h 819228"/>
              <a:gd name="connsiteX568" fmla="*/ 933450 w 1018125"/>
              <a:gd name="connsiteY568" fmla="*/ 378797 h 819228"/>
              <a:gd name="connsiteX569" fmla="*/ 942450 w 1018125"/>
              <a:gd name="connsiteY569" fmla="*/ 369797 h 819228"/>
              <a:gd name="connsiteX570" fmla="*/ 875775 w 1018125"/>
              <a:gd name="connsiteY570" fmla="*/ 369797 h 819228"/>
              <a:gd name="connsiteX571" fmla="*/ 884775 w 1018125"/>
              <a:gd name="connsiteY571" fmla="*/ 378797 h 819228"/>
              <a:gd name="connsiteX572" fmla="*/ 875775 w 1018125"/>
              <a:gd name="connsiteY572" fmla="*/ 387797 h 819228"/>
              <a:gd name="connsiteX573" fmla="*/ 866775 w 1018125"/>
              <a:gd name="connsiteY573" fmla="*/ 378797 h 819228"/>
              <a:gd name="connsiteX574" fmla="*/ 875775 w 1018125"/>
              <a:gd name="connsiteY574" fmla="*/ 369797 h 819228"/>
              <a:gd name="connsiteX575" fmla="*/ 809100 w 1018125"/>
              <a:gd name="connsiteY575" fmla="*/ 369797 h 819228"/>
              <a:gd name="connsiteX576" fmla="*/ 818100 w 1018125"/>
              <a:gd name="connsiteY576" fmla="*/ 378797 h 819228"/>
              <a:gd name="connsiteX577" fmla="*/ 809100 w 1018125"/>
              <a:gd name="connsiteY577" fmla="*/ 387797 h 819228"/>
              <a:gd name="connsiteX578" fmla="*/ 800100 w 1018125"/>
              <a:gd name="connsiteY578" fmla="*/ 378797 h 819228"/>
              <a:gd name="connsiteX579" fmla="*/ 809100 w 1018125"/>
              <a:gd name="connsiteY579" fmla="*/ 369797 h 819228"/>
              <a:gd name="connsiteX580" fmla="*/ 742425 w 1018125"/>
              <a:gd name="connsiteY580" fmla="*/ 369797 h 819228"/>
              <a:gd name="connsiteX581" fmla="*/ 751425 w 1018125"/>
              <a:gd name="connsiteY581" fmla="*/ 378797 h 819228"/>
              <a:gd name="connsiteX582" fmla="*/ 742425 w 1018125"/>
              <a:gd name="connsiteY582" fmla="*/ 387797 h 819228"/>
              <a:gd name="connsiteX583" fmla="*/ 733425 w 1018125"/>
              <a:gd name="connsiteY583" fmla="*/ 378797 h 819228"/>
              <a:gd name="connsiteX584" fmla="*/ 742425 w 1018125"/>
              <a:gd name="connsiteY584" fmla="*/ 369797 h 819228"/>
              <a:gd name="connsiteX585" fmla="*/ 675750 w 1018125"/>
              <a:gd name="connsiteY585" fmla="*/ 369797 h 819228"/>
              <a:gd name="connsiteX586" fmla="*/ 684750 w 1018125"/>
              <a:gd name="connsiteY586" fmla="*/ 378797 h 819228"/>
              <a:gd name="connsiteX587" fmla="*/ 675750 w 1018125"/>
              <a:gd name="connsiteY587" fmla="*/ 387797 h 819228"/>
              <a:gd name="connsiteX588" fmla="*/ 666750 w 1018125"/>
              <a:gd name="connsiteY588" fmla="*/ 378797 h 819228"/>
              <a:gd name="connsiteX589" fmla="*/ 675750 w 1018125"/>
              <a:gd name="connsiteY589" fmla="*/ 369797 h 819228"/>
              <a:gd name="connsiteX590" fmla="*/ 609075 w 1018125"/>
              <a:gd name="connsiteY590" fmla="*/ 369797 h 819228"/>
              <a:gd name="connsiteX591" fmla="*/ 618075 w 1018125"/>
              <a:gd name="connsiteY591" fmla="*/ 378797 h 819228"/>
              <a:gd name="connsiteX592" fmla="*/ 609075 w 1018125"/>
              <a:gd name="connsiteY592" fmla="*/ 387797 h 819228"/>
              <a:gd name="connsiteX593" fmla="*/ 600075 w 1018125"/>
              <a:gd name="connsiteY593" fmla="*/ 378797 h 819228"/>
              <a:gd name="connsiteX594" fmla="*/ 609075 w 1018125"/>
              <a:gd name="connsiteY594" fmla="*/ 369797 h 819228"/>
              <a:gd name="connsiteX595" fmla="*/ 542400 w 1018125"/>
              <a:gd name="connsiteY595" fmla="*/ 369797 h 819228"/>
              <a:gd name="connsiteX596" fmla="*/ 551400 w 1018125"/>
              <a:gd name="connsiteY596" fmla="*/ 378797 h 819228"/>
              <a:gd name="connsiteX597" fmla="*/ 542400 w 1018125"/>
              <a:gd name="connsiteY597" fmla="*/ 387797 h 819228"/>
              <a:gd name="connsiteX598" fmla="*/ 533400 w 1018125"/>
              <a:gd name="connsiteY598" fmla="*/ 378797 h 819228"/>
              <a:gd name="connsiteX599" fmla="*/ 542400 w 1018125"/>
              <a:gd name="connsiteY599" fmla="*/ 369797 h 819228"/>
              <a:gd name="connsiteX600" fmla="*/ 475727 w 1018125"/>
              <a:gd name="connsiteY600" fmla="*/ 369797 h 819228"/>
              <a:gd name="connsiteX601" fmla="*/ 484727 w 1018125"/>
              <a:gd name="connsiteY601" fmla="*/ 378797 h 819228"/>
              <a:gd name="connsiteX602" fmla="*/ 475727 w 1018125"/>
              <a:gd name="connsiteY602" fmla="*/ 387797 h 819228"/>
              <a:gd name="connsiteX603" fmla="*/ 466727 w 1018125"/>
              <a:gd name="connsiteY603" fmla="*/ 378797 h 819228"/>
              <a:gd name="connsiteX604" fmla="*/ 475727 w 1018125"/>
              <a:gd name="connsiteY604" fmla="*/ 369797 h 819228"/>
              <a:gd name="connsiteX605" fmla="*/ 409052 w 1018125"/>
              <a:gd name="connsiteY605" fmla="*/ 369797 h 819228"/>
              <a:gd name="connsiteX606" fmla="*/ 418052 w 1018125"/>
              <a:gd name="connsiteY606" fmla="*/ 378797 h 819228"/>
              <a:gd name="connsiteX607" fmla="*/ 409052 w 1018125"/>
              <a:gd name="connsiteY607" fmla="*/ 387797 h 819228"/>
              <a:gd name="connsiteX608" fmla="*/ 400052 w 1018125"/>
              <a:gd name="connsiteY608" fmla="*/ 378797 h 819228"/>
              <a:gd name="connsiteX609" fmla="*/ 409052 w 1018125"/>
              <a:gd name="connsiteY609" fmla="*/ 369797 h 819228"/>
              <a:gd name="connsiteX610" fmla="*/ 342377 w 1018125"/>
              <a:gd name="connsiteY610" fmla="*/ 369797 h 819228"/>
              <a:gd name="connsiteX611" fmla="*/ 351377 w 1018125"/>
              <a:gd name="connsiteY611" fmla="*/ 378797 h 819228"/>
              <a:gd name="connsiteX612" fmla="*/ 342377 w 1018125"/>
              <a:gd name="connsiteY612" fmla="*/ 387797 h 819228"/>
              <a:gd name="connsiteX613" fmla="*/ 333377 w 1018125"/>
              <a:gd name="connsiteY613" fmla="*/ 378797 h 819228"/>
              <a:gd name="connsiteX614" fmla="*/ 342377 w 1018125"/>
              <a:gd name="connsiteY614" fmla="*/ 369797 h 819228"/>
              <a:gd name="connsiteX615" fmla="*/ 275702 w 1018125"/>
              <a:gd name="connsiteY615" fmla="*/ 369797 h 819228"/>
              <a:gd name="connsiteX616" fmla="*/ 284702 w 1018125"/>
              <a:gd name="connsiteY616" fmla="*/ 378797 h 819228"/>
              <a:gd name="connsiteX617" fmla="*/ 275702 w 1018125"/>
              <a:gd name="connsiteY617" fmla="*/ 387797 h 819228"/>
              <a:gd name="connsiteX618" fmla="*/ 266702 w 1018125"/>
              <a:gd name="connsiteY618" fmla="*/ 378797 h 819228"/>
              <a:gd name="connsiteX619" fmla="*/ 275702 w 1018125"/>
              <a:gd name="connsiteY619" fmla="*/ 369797 h 819228"/>
              <a:gd name="connsiteX620" fmla="*/ 209027 w 1018125"/>
              <a:gd name="connsiteY620" fmla="*/ 369797 h 819228"/>
              <a:gd name="connsiteX621" fmla="*/ 218027 w 1018125"/>
              <a:gd name="connsiteY621" fmla="*/ 378797 h 819228"/>
              <a:gd name="connsiteX622" fmla="*/ 209027 w 1018125"/>
              <a:gd name="connsiteY622" fmla="*/ 387797 h 819228"/>
              <a:gd name="connsiteX623" fmla="*/ 200027 w 1018125"/>
              <a:gd name="connsiteY623" fmla="*/ 378797 h 819228"/>
              <a:gd name="connsiteX624" fmla="*/ 209027 w 1018125"/>
              <a:gd name="connsiteY624" fmla="*/ 369797 h 819228"/>
              <a:gd name="connsiteX625" fmla="*/ 142352 w 1018125"/>
              <a:gd name="connsiteY625" fmla="*/ 369797 h 819228"/>
              <a:gd name="connsiteX626" fmla="*/ 151352 w 1018125"/>
              <a:gd name="connsiteY626" fmla="*/ 378797 h 819228"/>
              <a:gd name="connsiteX627" fmla="*/ 142352 w 1018125"/>
              <a:gd name="connsiteY627" fmla="*/ 387797 h 819228"/>
              <a:gd name="connsiteX628" fmla="*/ 133352 w 1018125"/>
              <a:gd name="connsiteY628" fmla="*/ 378797 h 819228"/>
              <a:gd name="connsiteX629" fmla="*/ 142352 w 1018125"/>
              <a:gd name="connsiteY629" fmla="*/ 369797 h 819228"/>
              <a:gd name="connsiteX630" fmla="*/ 75677 w 1018125"/>
              <a:gd name="connsiteY630" fmla="*/ 369797 h 819228"/>
              <a:gd name="connsiteX631" fmla="*/ 84677 w 1018125"/>
              <a:gd name="connsiteY631" fmla="*/ 378797 h 819228"/>
              <a:gd name="connsiteX632" fmla="*/ 75677 w 1018125"/>
              <a:gd name="connsiteY632" fmla="*/ 387797 h 819228"/>
              <a:gd name="connsiteX633" fmla="*/ 66677 w 1018125"/>
              <a:gd name="connsiteY633" fmla="*/ 378797 h 819228"/>
              <a:gd name="connsiteX634" fmla="*/ 75677 w 1018125"/>
              <a:gd name="connsiteY634" fmla="*/ 369797 h 819228"/>
              <a:gd name="connsiteX635" fmla="*/ 9002 w 1018125"/>
              <a:gd name="connsiteY635" fmla="*/ 369797 h 819228"/>
              <a:gd name="connsiteX636" fmla="*/ 18002 w 1018125"/>
              <a:gd name="connsiteY636" fmla="*/ 378797 h 819228"/>
              <a:gd name="connsiteX637" fmla="*/ 9002 w 1018125"/>
              <a:gd name="connsiteY637" fmla="*/ 387797 h 819228"/>
              <a:gd name="connsiteX638" fmla="*/ 2 w 1018125"/>
              <a:gd name="connsiteY638" fmla="*/ 378797 h 819228"/>
              <a:gd name="connsiteX639" fmla="*/ 9002 w 1018125"/>
              <a:gd name="connsiteY639" fmla="*/ 369797 h 819228"/>
              <a:gd name="connsiteX640" fmla="*/ 1009125 w 1018125"/>
              <a:gd name="connsiteY640" fmla="*/ 308164 h 819228"/>
              <a:gd name="connsiteX641" fmla="*/ 1018125 w 1018125"/>
              <a:gd name="connsiteY641" fmla="*/ 317164 h 819228"/>
              <a:gd name="connsiteX642" fmla="*/ 1009125 w 1018125"/>
              <a:gd name="connsiteY642" fmla="*/ 326164 h 819228"/>
              <a:gd name="connsiteX643" fmla="*/ 1000125 w 1018125"/>
              <a:gd name="connsiteY643" fmla="*/ 317164 h 819228"/>
              <a:gd name="connsiteX644" fmla="*/ 1009125 w 1018125"/>
              <a:gd name="connsiteY644" fmla="*/ 308164 h 819228"/>
              <a:gd name="connsiteX645" fmla="*/ 942450 w 1018125"/>
              <a:gd name="connsiteY645" fmla="*/ 308164 h 819228"/>
              <a:gd name="connsiteX646" fmla="*/ 951450 w 1018125"/>
              <a:gd name="connsiteY646" fmla="*/ 317164 h 819228"/>
              <a:gd name="connsiteX647" fmla="*/ 942450 w 1018125"/>
              <a:gd name="connsiteY647" fmla="*/ 326164 h 819228"/>
              <a:gd name="connsiteX648" fmla="*/ 933450 w 1018125"/>
              <a:gd name="connsiteY648" fmla="*/ 317164 h 819228"/>
              <a:gd name="connsiteX649" fmla="*/ 942450 w 1018125"/>
              <a:gd name="connsiteY649" fmla="*/ 308164 h 819228"/>
              <a:gd name="connsiteX650" fmla="*/ 875775 w 1018125"/>
              <a:gd name="connsiteY650" fmla="*/ 308164 h 819228"/>
              <a:gd name="connsiteX651" fmla="*/ 884775 w 1018125"/>
              <a:gd name="connsiteY651" fmla="*/ 317164 h 819228"/>
              <a:gd name="connsiteX652" fmla="*/ 875775 w 1018125"/>
              <a:gd name="connsiteY652" fmla="*/ 326164 h 819228"/>
              <a:gd name="connsiteX653" fmla="*/ 866775 w 1018125"/>
              <a:gd name="connsiteY653" fmla="*/ 317164 h 819228"/>
              <a:gd name="connsiteX654" fmla="*/ 875775 w 1018125"/>
              <a:gd name="connsiteY654" fmla="*/ 308164 h 819228"/>
              <a:gd name="connsiteX655" fmla="*/ 809100 w 1018125"/>
              <a:gd name="connsiteY655" fmla="*/ 308164 h 819228"/>
              <a:gd name="connsiteX656" fmla="*/ 818100 w 1018125"/>
              <a:gd name="connsiteY656" fmla="*/ 317164 h 819228"/>
              <a:gd name="connsiteX657" fmla="*/ 809100 w 1018125"/>
              <a:gd name="connsiteY657" fmla="*/ 326164 h 819228"/>
              <a:gd name="connsiteX658" fmla="*/ 800100 w 1018125"/>
              <a:gd name="connsiteY658" fmla="*/ 317164 h 819228"/>
              <a:gd name="connsiteX659" fmla="*/ 809100 w 1018125"/>
              <a:gd name="connsiteY659" fmla="*/ 308164 h 819228"/>
              <a:gd name="connsiteX660" fmla="*/ 742425 w 1018125"/>
              <a:gd name="connsiteY660" fmla="*/ 308164 h 819228"/>
              <a:gd name="connsiteX661" fmla="*/ 751425 w 1018125"/>
              <a:gd name="connsiteY661" fmla="*/ 317164 h 819228"/>
              <a:gd name="connsiteX662" fmla="*/ 742425 w 1018125"/>
              <a:gd name="connsiteY662" fmla="*/ 326164 h 819228"/>
              <a:gd name="connsiteX663" fmla="*/ 733425 w 1018125"/>
              <a:gd name="connsiteY663" fmla="*/ 317164 h 819228"/>
              <a:gd name="connsiteX664" fmla="*/ 742425 w 1018125"/>
              <a:gd name="connsiteY664" fmla="*/ 308164 h 819228"/>
              <a:gd name="connsiteX665" fmla="*/ 675750 w 1018125"/>
              <a:gd name="connsiteY665" fmla="*/ 308164 h 819228"/>
              <a:gd name="connsiteX666" fmla="*/ 684750 w 1018125"/>
              <a:gd name="connsiteY666" fmla="*/ 317164 h 819228"/>
              <a:gd name="connsiteX667" fmla="*/ 675750 w 1018125"/>
              <a:gd name="connsiteY667" fmla="*/ 326164 h 819228"/>
              <a:gd name="connsiteX668" fmla="*/ 666750 w 1018125"/>
              <a:gd name="connsiteY668" fmla="*/ 317164 h 819228"/>
              <a:gd name="connsiteX669" fmla="*/ 675750 w 1018125"/>
              <a:gd name="connsiteY669" fmla="*/ 308164 h 819228"/>
              <a:gd name="connsiteX670" fmla="*/ 609075 w 1018125"/>
              <a:gd name="connsiteY670" fmla="*/ 308164 h 819228"/>
              <a:gd name="connsiteX671" fmla="*/ 618075 w 1018125"/>
              <a:gd name="connsiteY671" fmla="*/ 317164 h 819228"/>
              <a:gd name="connsiteX672" fmla="*/ 609075 w 1018125"/>
              <a:gd name="connsiteY672" fmla="*/ 326164 h 819228"/>
              <a:gd name="connsiteX673" fmla="*/ 600075 w 1018125"/>
              <a:gd name="connsiteY673" fmla="*/ 317164 h 819228"/>
              <a:gd name="connsiteX674" fmla="*/ 609075 w 1018125"/>
              <a:gd name="connsiteY674" fmla="*/ 308164 h 819228"/>
              <a:gd name="connsiteX675" fmla="*/ 542400 w 1018125"/>
              <a:gd name="connsiteY675" fmla="*/ 308164 h 819228"/>
              <a:gd name="connsiteX676" fmla="*/ 551400 w 1018125"/>
              <a:gd name="connsiteY676" fmla="*/ 317164 h 819228"/>
              <a:gd name="connsiteX677" fmla="*/ 542400 w 1018125"/>
              <a:gd name="connsiteY677" fmla="*/ 326164 h 819228"/>
              <a:gd name="connsiteX678" fmla="*/ 533400 w 1018125"/>
              <a:gd name="connsiteY678" fmla="*/ 317164 h 819228"/>
              <a:gd name="connsiteX679" fmla="*/ 542400 w 1018125"/>
              <a:gd name="connsiteY679" fmla="*/ 308164 h 819228"/>
              <a:gd name="connsiteX680" fmla="*/ 475727 w 1018125"/>
              <a:gd name="connsiteY680" fmla="*/ 308164 h 819228"/>
              <a:gd name="connsiteX681" fmla="*/ 484727 w 1018125"/>
              <a:gd name="connsiteY681" fmla="*/ 317164 h 819228"/>
              <a:gd name="connsiteX682" fmla="*/ 475727 w 1018125"/>
              <a:gd name="connsiteY682" fmla="*/ 326164 h 819228"/>
              <a:gd name="connsiteX683" fmla="*/ 466727 w 1018125"/>
              <a:gd name="connsiteY683" fmla="*/ 317164 h 819228"/>
              <a:gd name="connsiteX684" fmla="*/ 475727 w 1018125"/>
              <a:gd name="connsiteY684" fmla="*/ 308164 h 819228"/>
              <a:gd name="connsiteX685" fmla="*/ 409052 w 1018125"/>
              <a:gd name="connsiteY685" fmla="*/ 308164 h 819228"/>
              <a:gd name="connsiteX686" fmla="*/ 418052 w 1018125"/>
              <a:gd name="connsiteY686" fmla="*/ 317164 h 819228"/>
              <a:gd name="connsiteX687" fmla="*/ 409052 w 1018125"/>
              <a:gd name="connsiteY687" fmla="*/ 326164 h 819228"/>
              <a:gd name="connsiteX688" fmla="*/ 400052 w 1018125"/>
              <a:gd name="connsiteY688" fmla="*/ 317164 h 819228"/>
              <a:gd name="connsiteX689" fmla="*/ 409052 w 1018125"/>
              <a:gd name="connsiteY689" fmla="*/ 308164 h 819228"/>
              <a:gd name="connsiteX690" fmla="*/ 342377 w 1018125"/>
              <a:gd name="connsiteY690" fmla="*/ 308164 h 819228"/>
              <a:gd name="connsiteX691" fmla="*/ 351377 w 1018125"/>
              <a:gd name="connsiteY691" fmla="*/ 317164 h 819228"/>
              <a:gd name="connsiteX692" fmla="*/ 342377 w 1018125"/>
              <a:gd name="connsiteY692" fmla="*/ 326164 h 819228"/>
              <a:gd name="connsiteX693" fmla="*/ 333377 w 1018125"/>
              <a:gd name="connsiteY693" fmla="*/ 317164 h 819228"/>
              <a:gd name="connsiteX694" fmla="*/ 342377 w 1018125"/>
              <a:gd name="connsiteY694" fmla="*/ 308164 h 819228"/>
              <a:gd name="connsiteX695" fmla="*/ 275702 w 1018125"/>
              <a:gd name="connsiteY695" fmla="*/ 308164 h 819228"/>
              <a:gd name="connsiteX696" fmla="*/ 284702 w 1018125"/>
              <a:gd name="connsiteY696" fmla="*/ 317164 h 819228"/>
              <a:gd name="connsiteX697" fmla="*/ 275702 w 1018125"/>
              <a:gd name="connsiteY697" fmla="*/ 326164 h 819228"/>
              <a:gd name="connsiteX698" fmla="*/ 266702 w 1018125"/>
              <a:gd name="connsiteY698" fmla="*/ 317164 h 819228"/>
              <a:gd name="connsiteX699" fmla="*/ 275702 w 1018125"/>
              <a:gd name="connsiteY699" fmla="*/ 308164 h 819228"/>
              <a:gd name="connsiteX700" fmla="*/ 209027 w 1018125"/>
              <a:gd name="connsiteY700" fmla="*/ 308164 h 819228"/>
              <a:gd name="connsiteX701" fmla="*/ 218027 w 1018125"/>
              <a:gd name="connsiteY701" fmla="*/ 317164 h 819228"/>
              <a:gd name="connsiteX702" fmla="*/ 209027 w 1018125"/>
              <a:gd name="connsiteY702" fmla="*/ 326164 h 819228"/>
              <a:gd name="connsiteX703" fmla="*/ 200027 w 1018125"/>
              <a:gd name="connsiteY703" fmla="*/ 317164 h 819228"/>
              <a:gd name="connsiteX704" fmla="*/ 209027 w 1018125"/>
              <a:gd name="connsiteY704" fmla="*/ 308164 h 819228"/>
              <a:gd name="connsiteX705" fmla="*/ 142352 w 1018125"/>
              <a:gd name="connsiteY705" fmla="*/ 308164 h 819228"/>
              <a:gd name="connsiteX706" fmla="*/ 151352 w 1018125"/>
              <a:gd name="connsiteY706" fmla="*/ 317164 h 819228"/>
              <a:gd name="connsiteX707" fmla="*/ 142352 w 1018125"/>
              <a:gd name="connsiteY707" fmla="*/ 326164 h 819228"/>
              <a:gd name="connsiteX708" fmla="*/ 133352 w 1018125"/>
              <a:gd name="connsiteY708" fmla="*/ 317164 h 819228"/>
              <a:gd name="connsiteX709" fmla="*/ 142352 w 1018125"/>
              <a:gd name="connsiteY709" fmla="*/ 308164 h 819228"/>
              <a:gd name="connsiteX710" fmla="*/ 75677 w 1018125"/>
              <a:gd name="connsiteY710" fmla="*/ 308164 h 819228"/>
              <a:gd name="connsiteX711" fmla="*/ 84677 w 1018125"/>
              <a:gd name="connsiteY711" fmla="*/ 317164 h 819228"/>
              <a:gd name="connsiteX712" fmla="*/ 75677 w 1018125"/>
              <a:gd name="connsiteY712" fmla="*/ 326164 h 819228"/>
              <a:gd name="connsiteX713" fmla="*/ 66677 w 1018125"/>
              <a:gd name="connsiteY713" fmla="*/ 317164 h 819228"/>
              <a:gd name="connsiteX714" fmla="*/ 75677 w 1018125"/>
              <a:gd name="connsiteY714" fmla="*/ 308164 h 819228"/>
              <a:gd name="connsiteX715" fmla="*/ 9002 w 1018125"/>
              <a:gd name="connsiteY715" fmla="*/ 308164 h 819228"/>
              <a:gd name="connsiteX716" fmla="*/ 18002 w 1018125"/>
              <a:gd name="connsiteY716" fmla="*/ 317164 h 819228"/>
              <a:gd name="connsiteX717" fmla="*/ 9002 w 1018125"/>
              <a:gd name="connsiteY717" fmla="*/ 326164 h 819228"/>
              <a:gd name="connsiteX718" fmla="*/ 2 w 1018125"/>
              <a:gd name="connsiteY718" fmla="*/ 317164 h 819228"/>
              <a:gd name="connsiteX719" fmla="*/ 9002 w 1018125"/>
              <a:gd name="connsiteY719" fmla="*/ 308164 h 819228"/>
              <a:gd name="connsiteX720" fmla="*/ 1009125 w 1018125"/>
              <a:gd name="connsiteY720" fmla="*/ 246531 h 819228"/>
              <a:gd name="connsiteX721" fmla="*/ 1018125 w 1018125"/>
              <a:gd name="connsiteY721" fmla="*/ 255531 h 819228"/>
              <a:gd name="connsiteX722" fmla="*/ 1009125 w 1018125"/>
              <a:gd name="connsiteY722" fmla="*/ 264531 h 819228"/>
              <a:gd name="connsiteX723" fmla="*/ 1000125 w 1018125"/>
              <a:gd name="connsiteY723" fmla="*/ 255531 h 819228"/>
              <a:gd name="connsiteX724" fmla="*/ 1009125 w 1018125"/>
              <a:gd name="connsiteY724" fmla="*/ 246531 h 819228"/>
              <a:gd name="connsiteX725" fmla="*/ 942450 w 1018125"/>
              <a:gd name="connsiteY725" fmla="*/ 246531 h 819228"/>
              <a:gd name="connsiteX726" fmla="*/ 951450 w 1018125"/>
              <a:gd name="connsiteY726" fmla="*/ 255531 h 819228"/>
              <a:gd name="connsiteX727" fmla="*/ 942450 w 1018125"/>
              <a:gd name="connsiteY727" fmla="*/ 264531 h 819228"/>
              <a:gd name="connsiteX728" fmla="*/ 933450 w 1018125"/>
              <a:gd name="connsiteY728" fmla="*/ 255531 h 819228"/>
              <a:gd name="connsiteX729" fmla="*/ 942450 w 1018125"/>
              <a:gd name="connsiteY729" fmla="*/ 246531 h 819228"/>
              <a:gd name="connsiteX730" fmla="*/ 875775 w 1018125"/>
              <a:gd name="connsiteY730" fmla="*/ 246531 h 819228"/>
              <a:gd name="connsiteX731" fmla="*/ 884775 w 1018125"/>
              <a:gd name="connsiteY731" fmla="*/ 255531 h 819228"/>
              <a:gd name="connsiteX732" fmla="*/ 875775 w 1018125"/>
              <a:gd name="connsiteY732" fmla="*/ 264531 h 819228"/>
              <a:gd name="connsiteX733" fmla="*/ 866775 w 1018125"/>
              <a:gd name="connsiteY733" fmla="*/ 255531 h 819228"/>
              <a:gd name="connsiteX734" fmla="*/ 875775 w 1018125"/>
              <a:gd name="connsiteY734" fmla="*/ 246531 h 819228"/>
              <a:gd name="connsiteX735" fmla="*/ 809100 w 1018125"/>
              <a:gd name="connsiteY735" fmla="*/ 246531 h 819228"/>
              <a:gd name="connsiteX736" fmla="*/ 818100 w 1018125"/>
              <a:gd name="connsiteY736" fmla="*/ 255531 h 819228"/>
              <a:gd name="connsiteX737" fmla="*/ 809100 w 1018125"/>
              <a:gd name="connsiteY737" fmla="*/ 264531 h 819228"/>
              <a:gd name="connsiteX738" fmla="*/ 800100 w 1018125"/>
              <a:gd name="connsiteY738" fmla="*/ 255531 h 819228"/>
              <a:gd name="connsiteX739" fmla="*/ 809100 w 1018125"/>
              <a:gd name="connsiteY739" fmla="*/ 246531 h 819228"/>
              <a:gd name="connsiteX740" fmla="*/ 742425 w 1018125"/>
              <a:gd name="connsiteY740" fmla="*/ 246531 h 819228"/>
              <a:gd name="connsiteX741" fmla="*/ 751425 w 1018125"/>
              <a:gd name="connsiteY741" fmla="*/ 255531 h 819228"/>
              <a:gd name="connsiteX742" fmla="*/ 742425 w 1018125"/>
              <a:gd name="connsiteY742" fmla="*/ 264531 h 819228"/>
              <a:gd name="connsiteX743" fmla="*/ 733425 w 1018125"/>
              <a:gd name="connsiteY743" fmla="*/ 255531 h 819228"/>
              <a:gd name="connsiteX744" fmla="*/ 742425 w 1018125"/>
              <a:gd name="connsiteY744" fmla="*/ 246531 h 819228"/>
              <a:gd name="connsiteX745" fmla="*/ 675750 w 1018125"/>
              <a:gd name="connsiteY745" fmla="*/ 246531 h 819228"/>
              <a:gd name="connsiteX746" fmla="*/ 684750 w 1018125"/>
              <a:gd name="connsiteY746" fmla="*/ 255531 h 819228"/>
              <a:gd name="connsiteX747" fmla="*/ 675750 w 1018125"/>
              <a:gd name="connsiteY747" fmla="*/ 264531 h 819228"/>
              <a:gd name="connsiteX748" fmla="*/ 666750 w 1018125"/>
              <a:gd name="connsiteY748" fmla="*/ 255531 h 819228"/>
              <a:gd name="connsiteX749" fmla="*/ 675750 w 1018125"/>
              <a:gd name="connsiteY749" fmla="*/ 246531 h 819228"/>
              <a:gd name="connsiteX750" fmla="*/ 609075 w 1018125"/>
              <a:gd name="connsiteY750" fmla="*/ 246531 h 819228"/>
              <a:gd name="connsiteX751" fmla="*/ 618075 w 1018125"/>
              <a:gd name="connsiteY751" fmla="*/ 255531 h 819228"/>
              <a:gd name="connsiteX752" fmla="*/ 609075 w 1018125"/>
              <a:gd name="connsiteY752" fmla="*/ 264531 h 819228"/>
              <a:gd name="connsiteX753" fmla="*/ 600075 w 1018125"/>
              <a:gd name="connsiteY753" fmla="*/ 255531 h 819228"/>
              <a:gd name="connsiteX754" fmla="*/ 609075 w 1018125"/>
              <a:gd name="connsiteY754" fmla="*/ 246531 h 819228"/>
              <a:gd name="connsiteX755" fmla="*/ 542400 w 1018125"/>
              <a:gd name="connsiteY755" fmla="*/ 246531 h 819228"/>
              <a:gd name="connsiteX756" fmla="*/ 551400 w 1018125"/>
              <a:gd name="connsiteY756" fmla="*/ 255531 h 819228"/>
              <a:gd name="connsiteX757" fmla="*/ 542400 w 1018125"/>
              <a:gd name="connsiteY757" fmla="*/ 264531 h 819228"/>
              <a:gd name="connsiteX758" fmla="*/ 533400 w 1018125"/>
              <a:gd name="connsiteY758" fmla="*/ 255531 h 819228"/>
              <a:gd name="connsiteX759" fmla="*/ 542400 w 1018125"/>
              <a:gd name="connsiteY759" fmla="*/ 246531 h 819228"/>
              <a:gd name="connsiteX760" fmla="*/ 475727 w 1018125"/>
              <a:gd name="connsiteY760" fmla="*/ 246531 h 819228"/>
              <a:gd name="connsiteX761" fmla="*/ 484727 w 1018125"/>
              <a:gd name="connsiteY761" fmla="*/ 255531 h 819228"/>
              <a:gd name="connsiteX762" fmla="*/ 475727 w 1018125"/>
              <a:gd name="connsiteY762" fmla="*/ 264531 h 819228"/>
              <a:gd name="connsiteX763" fmla="*/ 466727 w 1018125"/>
              <a:gd name="connsiteY763" fmla="*/ 255531 h 819228"/>
              <a:gd name="connsiteX764" fmla="*/ 475727 w 1018125"/>
              <a:gd name="connsiteY764" fmla="*/ 246531 h 819228"/>
              <a:gd name="connsiteX765" fmla="*/ 409052 w 1018125"/>
              <a:gd name="connsiteY765" fmla="*/ 246531 h 819228"/>
              <a:gd name="connsiteX766" fmla="*/ 418052 w 1018125"/>
              <a:gd name="connsiteY766" fmla="*/ 255531 h 819228"/>
              <a:gd name="connsiteX767" fmla="*/ 409052 w 1018125"/>
              <a:gd name="connsiteY767" fmla="*/ 264531 h 819228"/>
              <a:gd name="connsiteX768" fmla="*/ 400052 w 1018125"/>
              <a:gd name="connsiteY768" fmla="*/ 255531 h 819228"/>
              <a:gd name="connsiteX769" fmla="*/ 409052 w 1018125"/>
              <a:gd name="connsiteY769" fmla="*/ 246531 h 819228"/>
              <a:gd name="connsiteX770" fmla="*/ 342377 w 1018125"/>
              <a:gd name="connsiteY770" fmla="*/ 246531 h 819228"/>
              <a:gd name="connsiteX771" fmla="*/ 351377 w 1018125"/>
              <a:gd name="connsiteY771" fmla="*/ 255531 h 819228"/>
              <a:gd name="connsiteX772" fmla="*/ 342377 w 1018125"/>
              <a:gd name="connsiteY772" fmla="*/ 264531 h 819228"/>
              <a:gd name="connsiteX773" fmla="*/ 333377 w 1018125"/>
              <a:gd name="connsiteY773" fmla="*/ 255531 h 819228"/>
              <a:gd name="connsiteX774" fmla="*/ 342377 w 1018125"/>
              <a:gd name="connsiteY774" fmla="*/ 246531 h 819228"/>
              <a:gd name="connsiteX775" fmla="*/ 275703 w 1018125"/>
              <a:gd name="connsiteY775" fmla="*/ 246531 h 819228"/>
              <a:gd name="connsiteX776" fmla="*/ 284702 w 1018125"/>
              <a:gd name="connsiteY776" fmla="*/ 255531 h 819228"/>
              <a:gd name="connsiteX777" fmla="*/ 275703 w 1018125"/>
              <a:gd name="connsiteY777" fmla="*/ 264531 h 819228"/>
              <a:gd name="connsiteX778" fmla="*/ 266703 w 1018125"/>
              <a:gd name="connsiteY778" fmla="*/ 255531 h 819228"/>
              <a:gd name="connsiteX779" fmla="*/ 275703 w 1018125"/>
              <a:gd name="connsiteY779" fmla="*/ 246531 h 819228"/>
              <a:gd name="connsiteX780" fmla="*/ 209027 w 1018125"/>
              <a:gd name="connsiteY780" fmla="*/ 246531 h 819228"/>
              <a:gd name="connsiteX781" fmla="*/ 218027 w 1018125"/>
              <a:gd name="connsiteY781" fmla="*/ 255531 h 819228"/>
              <a:gd name="connsiteX782" fmla="*/ 209027 w 1018125"/>
              <a:gd name="connsiteY782" fmla="*/ 264531 h 819228"/>
              <a:gd name="connsiteX783" fmla="*/ 200027 w 1018125"/>
              <a:gd name="connsiteY783" fmla="*/ 255531 h 819228"/>
              <a:gd name="connsiteX784" fmla="*/ 209027 w 1018125"/>
              <a:gd name="connsiteY784" fmla="*/ 246531 h 819228"/>
              <a:gd name="connsiteX785" fmla="*/ 142352 w 1018125"/>
              <a:gd name="connsiteY785" fmla="*/ 246531 h 819228"/>
              <a:gd name="connsiteX786" fmla="*/ 151352 w 1018125"/>
              <a:gd name="connsiteY786" fmla="*/ 255531 h 819228"/>
              <a:gd name="connsiteX787" fmla="*/ 142352 w 1018125"/>
              <a:gd name="connsiteY787" fmla="*/ 264531 h 819228"/>
              <a:gd name="connsiteX788" fmla="*/ 133352 w 1018125"/>
              <a:gd name="connsiteY788" fmla="*/ 255531 h 819228"/>
              <a:gd name="connsiteX789" fmla="*/ 142352 w 1018125"/>
              <a:gd name="connsiteY789" fmla="*/ 246531 h 819228"/>
              <a:gd name="connsiteX790" fmla="*/ 75677 w 1018125"/>
              <a:gd name="connsiteY790" fmla="*/ 246531 h 819228"/>
              <a:gd name="connsiteX791" fmla="*/ 84677 w 1018125"/>
              <a:gd name="connsiteY791" fmla="*/ 255531 h 819228"/>
              <a:gd name="connsiteX792" fmla="*/ 75677 w 1018125"/>
              <a:gd name="connsiteY792" fmla="*/ 264531 h 819228"/>
              <a:gd name="connsiteX793" fmla="*/ 66677 w 1018125"/>
              <a:gd name="connsiteY793" fmla="*/ 255531 h 819228"/>
              <a:gd name="connsiteX794" fmla="*/ 75677 w 1018125"/>
              <a:gd name="connsiteY794" fmla="*/ 246531 h 819228"/>
              <a:gd name="connsiteX795" fmla="*/ 9002 w 1018125"/>
              <a:gd name="connsiteY795" fmla="*/ 246531 h 819228"/>
              <a:gd name="connsiteX796" fmla="*/ 18002 w 1018125"/>
              <a:gd name="connsiteY796" fmla="*/ 255531 h 819228"/>
              <a:gd name="connsiteX797" fmla="*/ 9002 w 1018125"/>
              <a:gd name="connsiteY797" fmla="*/ 264531 h 819228"/>
              <a:gd name="connsiteX798" fmla="*/ 2 w 1018125"/>
              <a:gd name="connsiteY798" fmla="*/ 255531 h 819228"/>
              <a:gd name="connsiteX799" fmla="*/ 9002 w 1018125"/>
              <a:gd name="connsiteY799" fmla="*/ 246531 h 819228"/>
              <a:gd name="connsiteX800" fmla="*/ 1009125 w 1018125"/>
              <a:gd name="connsiteY800" fmla="*/ 184899 h 819228"/>
              <a:gd name="connsiteX801" fmla="*/ 1018125 w 1018125"/>
              <a:gd name="connsiteY801" fmla="*/ 193899 h 819228"/>
              <a:gd name="connsiteX802" fmla="*/ 1009125 w 1018125"/>
              <a:gd name="connsiteY802" fmla="*/ 202899 h 819228"/>
              <a:gd name="connsiteX803" fmla="*/ 1000125 w 1018125"/>
              <a:gd name="connsiteY803" fmla="*/ 193899 h 819228"/>
              <a:gd name="connsiteX804" fmla="*/ 1009125 w 1018125"/>
              <a:gd name="connsiteY804" fmla="*/ 184899 h 819228"/>
              <a:gd name="connsiteX805" fmla="*/ 942450 w 1018125"/>
              <a:gd name="connsiteY805" fmla="*/ 184899 h 819228"/>
              <a:gd name="connsiteX806" fmla="*/ 951450 w 1018125"/>
              <a:gd name="connsiteY806" fmla="*/ 193899 h 819228"/>
              <a:gd name="connsiteX807" fmla="*/ 942450 w 1018125"/>
              <a:gd name="connsiteY807" fmla="*/ 202899 h 819228"/>
              <a:gd name="connsiteX808" fmla="*/ 933450 w 1018125"/>
              <a:gd name="connsiteY808" fmla="*/ 193899 h 819228"/>
              <a:gd name="connsiteX809" fmla="*/ 942450 w 1018125"/>
              <a:gd name="connsiteY809" fmla="*/ 184899 h 819228"/>
              <a:gd name="connsiteX810" fmla="*/ 875775 w 1018125"/>
              <a:gd name="connsiteY810" fmla="*/ 184899 h 819228"/>
              <a:gd name="connsiteX811" fmla="*/ 884775 w 1018125"/>
              <a:gd name="connsiteY811" fmla="*/ 193899 h 819228"/>
              <a:gd name="connsiteX812" fmla="*/ 875775 w 1018125"/>
              <a:gd name="connsiteY812" fmla="*/ 202899 h 819228"/>
              <a:gd name="connsiteX813" fmla="*/ 866775 w 1018125"/>
              <a:gd name="connsiteY813" fmla="*/ 193899 h 819228"/>
              <a:gd name="connsiteX814" fmla="*/ 875775 w 1018125"/>
              <a:gd name="connsiteY814" fmla="*/ 184899 h 819228"/>
              <a:gd name="connsiteX815" fmla="*/ 809100 w 1018125"/>
              <a:gd name="connsiteY815" fmla="*/ 184899 h 819228"/>
              <a:gd name="connsiteX816" fmla="*/ 818100 w 1018125"/>
              <a:gd name="connsiteY816" fmla="*/ 193899 h 819228"/>
              <a:gd name="connsiteX817" fmla="*/ 809100 w 1018125"/>
              <a:gd name="connsiteY817" fmla="*/ 202899 h 819228"/>
              <a:gd name="connsiteX818" fmla="*/ 800100 w 1018125"/>
              <a:gd name="connsiteY818" fmla="*/ 193899 h 819228"/>
              <a:gd name="connsiteX819" fmla="*/ 809100 w 1018125"/>
              <a:gd name="connsiteY819" fmla="*/ 184899 h 819228"/>
              <a:gd name="connsiteX820" fmla="*/ 742425 w 1018125"/>
              <a:gd name="connsiteY820" fmla="*/ 184899 h 819228"/>
              <a:gd name="connsiteX821" fmla="*/ 751425 w 1018125"/>
              <a:gd name="connsiteY821" fmla="*/ 193899 h 819228"/>
              <a:gd name="connsiteX822" fmla="*/ 742425 w 1018125"/>
              <a:gd name="connsiteY822" fmla="*/ 202899 h 819228"/>
              <a:gd name="connsiteX823" fmla="*/ 733425 w 1018125"/>
              <a:gd name="connsiteY823" fmla="*/ 193899 h 819228"/>
              <a:gd name="connsiteX824" fmla="*/ 742425 w 1018125"/>
              <a:gd name="connsiteY824" fmla="*/ 184899 h 819228"/>
              <a:gd name="connsiteX825" fmla="*/ 675750 w 1018125"/>
              <a:gd name="connsiteY825" fmla="*/ 184899 h 819228"/>
              <a:gd name="connsiteX826" fmla="*/ 684750 w 1018125"/>
              <a:gd name="connsiteY826" fmla="*/ 193899 h 819228"/>
              <a:gd name="connsiteX827" fmla="*/ 675750 w 1018125"/>
              <a:gd name="connsiteY827" fmla="*/ 202899 h 819228"/>
              <a:gd name="connsiteX828" fmla="*/ 666750 w 1018125"/>
              <a:gd name="connsiteY828" fmla="*/ 193899 h 819228"/>
              <a:gd name="connsiteX829" fmla="*/ 675750 w 1018125"/>
              <a:gd name="connsiteY829" fmla="*/ 184899 h 819228"/>
              <a:gd name="connsiteX830" fmla="*/ 609075 w 1018125"/>
              <a:gd name="connsiteY830" fmla="*/ 184899 h 819228"/>
              <a:gd name="connsiteX831" fmla="*/ 618075 w 1018125"/>
              <a:gd name="connsiteY831" fmla="*/ 193899 h 819228"/>
              <a:gd name="connsiteX832" fmla="*/ 609075 w 1018125"/>
              <a:gd name="connsiteY832" fmla="*/ 202899 h 819228"/>
              <a:gd name="connsiteX833" fmla="*/ 600075 w 1018125"/>
              <a:gd name="connsiteY833" fmla="*/ 193899 h 819228"/>
              <a:gd name="connsiteX834" fmla="*/ 609075 w 1018125"/>
              <a:gd name="connsiteY834" fmla="*/ 184899 h 819228"/>
              <a:gd name="connsiteX835" fmla="*/ 542400 w 1018125"/>
              <a:gd name="connsiteY835" fmla="*/ 184899 h 819228"/>
              <a:gd name="connsiteX836" fmla="*/ 551400 w 1018125"/>
              <a:gd name="connsiteY836" fmla="*/ 193899 h 819228"/>
              <a:gd name="connsiteX837" fmla="*/ 542400 w 1018125"/>
              <a:gd name="connsiteY837" fmla="*/ 202899 h 819228"/>
              <a:gd name="connsiteX838" fmla="*/ 533400 w 1018125"/>
              <a:gd name="connsiteY838" fmla="*/ 193899 h 819228"/>
              <a:gd name="connsiteX839" fmla="*/ 542400 w 1018125"/>
              <a:gd name="connsiteY839" fmla="*/ 184899 h 819228"/>
              <a:gd name="connsiteX840" fmla="*/ 475727 w 1018125"/>
              <a:gd name="connsiteY840" fmla="*/ 184899 h 819228"/>
              <a:gd name="connsiteX841" fmla="*/ 484728 w 1018125"/>
              <a:gd name="connsiteY841" fmla="*/ 193899 h 819228"/>
              <a:gd name="connsiteX842" fmla="*/ 475727 w 1018125"/>
              <a:gd name="connsiteY842" fmla="*/ 202899 h 819228"/>
              <a:gd name="connsiteX843" fmla="*/ 466728 w 1018125"/>
              <a:gd name="connsiteY843" fmla="*/ 193899 h 819228"/>
              <a:gd name="connsiteX844" fmla="*/ 475727 w 1018125"/>
              <a:gd name="connsiteY844" fmla="*/ 184899 h 819228"/>
              <a:gd name="connsiteX845" fmla="*/ 409052 w 1018125"/>
              <a:gd name="connsiteY845" fmla="*/ 184899 h 819228"/>
              <a:gd name="connsiteX846" fmla="*/ 418052 w 1018125"/>
              <a:gd name="connsiteY846" fmla="*/ 193899 h 819228"/>
              <a:gd name="connsiteX847" fmla="*/ 409052 w 1018125"/>
              <a:gd name="connsiteY847" fmla="*/ 202899 h 819228"/>
              <a:gd name="connsiteX848" fmla="*/ 400052 w 1018125"/>
              <a:gd name="connsiteY848" fmla="*/ 193899 h 819228"/>
              <a:gd name="connsiteX849" fmla="*/ 409052 w 1018125"/>
              <a:gd name="connsiteY849" fmla="*/ 184899 h 819228"/>
              <a:gd name="connsiteX850" fmla="*/ 342377 w 1018125"/>
              <a:gd name="connsiteY850" fmla="*/ 184899 h 819228"/>
              <a:gd name="connsiteX851" fmla="*/ 351378 w 1018125"/>
              <a:gd name="connsiteY851" fmla="*/ 193899 h 819228"/>
              <a:gd name="connsiteX852" fmla="*/ 342377 w 1018125"/>
              <a:gd name="connsiteY852" fmla="*/ 202899 h 819228"/>
              <a:gd name="connsiteX853" fmla="*/ 333377 w 1018125"/>
              <a:gd name="connsiteY853" fmla="*/ 193899 h 819228"/>
              <a:gd name="connsiteX854" fmla="*/ 342377 w 1018125"/>
              <a:gd name="connsiteY854" fmla="*/ 184899 h 819228"/>
              <a:gd name="connsiteX855" fmla="*/ 275703 w 1018125"/>
              <a:gd name="connsiteY855" fmla="*/ 184899 h 819228"/>
              <a:gd name="connsiteX856" fmla="*/ 284702 w 1018125"/>
              <a:gd name="connsiteY856" fmla="*/ 193899 h 819228"/>
              <a:gd name="connsiteX857" fmla="*/ 275703 w 1018125"/>
              <a:gd name="connsiteY857" fmla="*/ 202899 h 819228"/>
              <a:gd name="connsiteX858" fmla="*/ 266703 w 1018125"/>
              <a:gd name="connsiteY858" fmla="*/ 193899 h 819228"/>
              <a:gd name="connsiteX859" fmla="*/ 275703 w 1018125"/>
              <a:gd name="connsiteY859" fmla="*/ 184899 h 819228"/>
              <a:gd name="connsiteX860" fmla="*/ 209028 w 1018125"/>
              <a:gd name="connsiteY860" fmla="*/ 184899 h 819228"/>
              <a:gd name="connsiteX861" fmla="*/ 218028 w 1018125"/>
              <a:gd name="connsiteY861" fmla="*/ 193899 h 819228"/>
              <a:gd name="connsiteX862" fmla="*/ 209028 w 1018125"/>
              <a:gd name="connsiteY862" fmla="*/ 202899 h 819228"/>
              <a:gd name="connsiteX863" fmla="*/ 200028 w 1018125"/>
              <a:gd name="connsiteY863" fmla="*/ 193899 h 819228"/>
              <a:gd name="connsiteX864" fmla="*/ 209028 w 1018125"/>
              <a:gd name="connsiteY864" fmla="*/ 184899 h 819228"/>
              <a:gd name="connsiteX865" fmla="*/ 142353 w 1018125"/>
              <a:gd name="connsiteY865" fmla="*/ 184899 h 819228"/>
              <a:gd name="connsiteX866" fmla="*/ 151353 w 1018125"/>
              <a:gd name="connsiteY866" fmla="*/ 193899 h 819228"/>
              <a:gd name="connsiteX867" fmla="*/ 142353 w 1018125"/>
              <a:gd name="connsiteY867" fmla="*/ 202899 h 819228"/>
              <a:gd name="connsiteX868" fmla="*/ 133353 w 1018125"/>
              <a:gd name="connsiteY868" fmla="*/ 193899 h 819228"/>
              <a:gd name="connsiteX869" fmla="*/ 142353 w 1018125"/>
              <a:gd name="connsiteY869" fmla="*/ 184899 h 819228"/>
              <a:gd name="connsiteX870" fmla="*/ 75677 w 1018125"/>
              <a:gd name="connsiteY870" fmla="*/ 184899 h 819228"/>
              <a:gd name="connsiteX871" fmla="*/ 84677 w 1018125"/>
              <a:gd name="connsiteY871" fmla="*/ 193899 h 819228"/>
              <a:gd name="connsiteX872" fmla="*/ 75677 w 1018125"/>
              <a:gd name="connsiteY872" fmla="*/ 202899 h 819228"/>
              <a:gd name="connsiteX873" fmla="*/ 66677 w 1018125"/>
              <a:gd name="connsiteY873" fmla="*/ 193899 h 819228"/>
              <a:gd name="connsiteX874" fmla="*/ 75677 w 1018125"/>
              <a:gd name="connsiteY874" fmla="*/ 184899 h 819228"/>
              <a:gd name="connsiteX875" fmla="*/ 9003 w 1018125"/>
              <a:gd name="connsiteY875" fmla="*/ 184899 h 819228"/>
              <a:gd name="connsiteX876" fmla="*/ 18003 w 1018125"/>
              <a:gd name="connsiteY876" fmla="*/ 193899 h 819228"/>
              <a:gd name="connsiteX877" fmla="*/ 9003 w 1018125"/>
              <a:gd name="connsiteY877" fmla="*/ 202899 h 819228"/>
              <a:gd name="connsiteX878" fmla="*/ 3 w 1018125"/>
              <a:gd name="connsiteY878" fmla="*/ 193899 h 819228"/>
              <a:gd name="connsiteX879" fmla="*/ 9003 w 1018125"/>
              <a:gd name="connsiteY879" fmla="*/ 184899 h 819228"/>
              <a:gd name="connsiteX880" fmla="*/ 1009125 w 1018125"/>
              <a:gd name="connsiteY880" fmla="*/ 123266 h 819228"/>
              <a:gd name="connsiteX881" fmla="*/ 1018125 w 1018125"/>
              <a:gd name="connsiteY881" fmla="*/ 132266 h 819228"/>
              <a:gd name="connsiteX882" fmla="*/ 1009125 w 1018125"/>
              <a:gd name="connsiteY882" fmla="*/ 141266 h 819228"/>
              <a:gd name="connsiteX883" fmla="*/ 1000125 w 1018125"/>
              <a:gd name="connsiteY883" fmla="*/ 132266 h 819228"/>
              <a:gd name="connsiteX884" fmla="*/ 1009125 w 1018125"/>
              <a:gd name="connsiteY884" fmla="*/ 123266 h 819228"/>
              <a:gd name="connsiteX885" fmla="*/ 942450 w 1018125"/>
              <a:gd name="connsiteY885" fmla="*/ 123266 h 819228"/>
              <a:gd name="connsiteX886" fmla="*/ 951450 w 1018125"/>
              <a:gd name="connsiteY886" fmla="*/ 132266 h 819228"/>
              <a:gd name="connsiteX887" fmla="*/ 942450 w 1018125"/>
              <a:gd name="connsiteY887" fmla="*/ 141266 h 819228"/>
              <a:gd name="connsiteX888" fmla="*/ 933450 w 1018125"/>
              <a:gd name="connsiteY888" fmla="*/ 132266 h 819228"/>
              <a:gd name="connsiteX889" fmla="*/ 942450 w 1018125"/>
              <a:gd name="connsiteY889" fmla="*/ 123266 h 819228"/>
              <a:gd name="connsiteX890" fmla="*/ 875775 w 1018125"/>
              <a:gd name="connsiteY890" fmla="*/ 123266 h 819228"/>
              <a:gd name="connsiteX891" fmla="*/ 884775 w 1018125"/>
              <a:gd name="connsiteY891" fmla="*/ 132266 h 819228"/>
              <a:gd name="connsiteX892" fmla="*/ 875775 w 1018125"/>
              <a:gd name="connsiteY892" fmla="*/ 141266 h 819228"/>
              <a:gd name="connsiteX893" fmla="*/ 866775 w 1018125"/>
              <a:gd name="connsiteY893" fmla="*/ 132266 h 819228"/>
              <a:gd name="connsiteX894" fmla="*/ 875775 w 1018125"/>
              <a:gd name="connsiteY894" fmla="*/ 123266 h 819228"/>
              <a:gd name="connsiteX895" fmla="*/ 809100 w 1018125"/>
              <a:gd name="connsiteY895" fmla="*/ 123266 h 819228"/>
              <a:gd name="connsiteX896" fmla="*/ 818100 w 1018125"/>
              <a:gd name="connsiteY896" fmla="*/ 132266 h 819228"/>
              <a:gd name="connsiteX897" fmla="*/ 809100 w 1018125"/>
              <a:gd name="connsiteY897" fmla="*/ 141266 h 819228"/>
              <a:gd name="connsiteX898" fmla="*/ 800100 w 1018125"/>
              <a:gd name="connsiteY898" fmla="*/ 132266 h 819228"/>
              <a:gd name="connsiteX899" fmla="*/ 809100 w 1018125"/>
              <a:gd name="connsiteY899" fmla="*/ 123266 h 819228"/>
              <a:gd name="connsiteX900" fmla="*/ 742425 w 1018125"/>
              <a:gd name="connsiteY900" fmla="*/ 123266 h 819228"/>
              <a:gd name="connsiteX901" fmla="*/ 751425 w 1018125"/>
              <a:gd name="connsiteY901" fmla="*/ 132266 h 819228"/>
              <a:gd name="connsiteX902" fmla="*/ 742425 w 1018125"/>
              <a:gd name="connsiteY902" fmla="*/ 141266 h 819228"/>
              <a:gd name="connsiteX903" fmla="*/ 733425 w 1018125"/>
              <a:gd name="connsiteY903" fmla="*/ 132266 h 819228"/>
              <a:gd name="connsiteX904" fmla="*/ 742425 w 1018125"/>
              <a:gd name="connsiteY904" fmla="*/ 123266 h 819228"/>
              <a:gd name="connsiteX905" fmla="*/ 675750 w 1018125"/>
              <a:gd name="connsiteY905" fmla="*/ 123266 h 819228"/>
              <a:gd name="connsiteX906" fmla="*/ 684750 w 1018125"/>
              <a:gd name="connsiteY906" fmla="*/ 132266 h 819228"/>
              <a:gd name="connsiteX907" fmla="*/ 675750 w 1018125"/>
              <a:gd name="connsiteY907" fmla="*/ 141266 h 819228"/>
              <a:gd name="connsiteX908" fmla="*/ 666750 w 1018125"/>
              <a:gd name="connsiteY908" fmla="*/ 132266 h 819228"/>
              <a:gd name="connsiteX909" fmla="*/ 675750 w 1018125"/>
              <a:gd name="connsiteY909" fmla="*/ 123266 h 819228"/>
              <a:gd name="connsiteX910" fmla="*/ 609075 w 1018125"/>
              <a:gd name="connsiteY910" fmla="*/ 123266 h 819228"/>
              <a:gd name="connsiteX911" fmla="*/ 618075 w 1018125"/>
              <a:gd name="connsiteY911" fmla="*/ 132266 h 819228"/>
              <a:gd name="connsiteX912" fmla="*/ 609075 w 1018125"/>
              <a:gd name="connsiteY912" fmla="*/ 141266 h 819228"/>
              <a:gd name="connsiteX913" fmla="*/ 600075 w 1018125"/>
              <a:gd name="connsiteY913" fmla="*/ 132266 h 819228"/>
              <a:gd name="connsiteX914" fmla="*/ 609075 w 1018125"/>
              <a:gd name="connsiteY914" fmla="*/ 123266 h 819228"/>
              <a:gd name="connsiteX915" fmla="*/ 542400 w 1018125"/>
              <a:gd name="connsiteY915" fmla="*/ 123266 h 819228"/>
              <a:gd name="connsiteX916" fmla="*/ 551400 w 1018125"/>
              <a:gd name="connsiteY916" fmla="*/ 132266 h 819228"/>
              <a:gd name="connsiteX917" fmla="*/ 542400 w 1018125"/>
              <a:gd name="connsiteY917" fmla="*/ 141266 h 819228"/>
              <a:gd name="connsiteX918" fmla="*/ 533400 w 1018125"/>
              <a:gd name="connsiteY918" fmla="*/ 132266 h 819228"/>
              <a:gd name="connsiteX919" fmla="*/ 542400 w 1018125"/>
              <a:gd name="connsiteY919" fmla="*/ 123266 h 819228"/>
              <a:gd name="connsiteX920" fmla="*/ 475728 w 1018125"/>
              <a:gd name="connsiteY920" fmla="*/ 123266 h 819228"/>
              <a:gd name="connsiteX921" fmla="*/ 484728 w 1018125"/>
              <a:gd name="connsiteY921" fmla="*/ 132266 h 819228"/>
              <a:gd name="connsiteX922" fmla="*/ 475728 w 1018125"/>
              <a:gd name="connsiteY922" fmla="*/ 141266 h 819228"/>
              <a:gd name="connsiteX923" fmla="*/ 466728 w 1018125"/>
              <a:gd name="connsiteY923" fmla="*/ 132266 h 819228"/>
              <a:gd name="connsiteX924" fmla="*/ 475728 w 1018125"/>
              <a:gd name="connsiteY924" fmla="*/ 123266 h 819228"/>
              <a:gd name="connsiteX925" fmla="*/ 409053 w 1018125"/>
              <a:gd name="connsiteY925" fmla="*/ 123266 h 819228"/>
              <a:gd name="connsiteX926" fmla="*/ 418053 w 1018125"/>
              <a:gd name="connsiteY926" fmla="*/ 132266 h 819228"/>
              <a:gd name="connsiteX927" fmla="*/ 409053 w 1018125"/>
              <a:gd name="connsiteY927" fmla="*/ 141266 h 819228"/>
              <a:gd name="connsiteX928" fmla="*/ 400053 w 1018125"/>
              <a:gd name="connsiteY928" fmla="*/ 132266 h 819228"/>
              <a:gd name="connsiteX929" fmla="*/ 409053 w 1018125"/>
              <a:gd name="connsiteY929" fmla="*/ 123266 h 819228"/>
              <a:gd name="connsiteX930" fmla="*/ 342378 w 1018125"/>
              <a:gd name="connsiteY930" fmla="*/ 123266 h 819228"/>
              <a:gd name="connsiteX931" fmla="*/ 351378 w 1018125"/>
              <a:gd name="connsiteY931" fmla="*/ 132266 h 819228"/>
              <a:gd name="connsiteX932" fmla="*/ 342378 w 1018125"/>
              <a:gd name="connsiteY932" fmla="*/ 141266 h 819228"/>
              <a:gd name="connsiteX933" fmla="*/ 333378 w 1018125"/>
              <a:gd name="connsiteY933" fmla="*/ 132266 h 819228"/>
              <a:gd name="connsiteX934" fmla="*/ 342378 w 1018125"/>
              <a:gd name="connsiteY934" fmla="*/ 123266 h 819228"/>
              <a:gd name="connsiteX935" fmla="*/ 275703 w 1018125"/>
              <a:gd name="connsiteY935" fmla="*/ 123266 h 819228"/>
              <a:gd name="connsiteX936" fmla="*/ 284702 w 1018125"/>
              <a:gd name="connsiteY936" fmla="*/ 132266 h 819228"/>
              <a:gd name="connsiteX937" fmla="*/ 275703 w 1018125"/>
              <a:gd name="connsiteY937" fmla="*/ 141266 h 819228"/>
              <a:gd name="connsiteX938" fmla="*/ 266703 w 1018125"/>
              <a:gd name="connsiteY938" fmla="*/ 132266 h 819228"/>
              <a:gd name="connsiteX939" fmla="*/ 275703 w 1018125"/>
              <a:gd name="connsiteY939" fmla="*/ 123266 h 819228"/>
              <a:gd name="connsiteX940" fmla="*/ 209028 w 1018125"/>
              <a:gd name="connsiteY940" fmla="*/ 123266 h 819228"/>
              <a:gd name="connsiteX941" fmla="*/ 218028 w 1018125"/>
              <a:gd name="connsiteY941" fmla="*/ 132266 h 819228"/>
              <a:gd name="connsiteX942" fmla="*/ 209028 w 1018125"/>
              <a:gd name="connsiteY942" fmla="*/ 141266 h 819228"/>
              <a:gd name="connsiteX943" fmla="*/ 200028 w 1018125"/>
              <a:gd name="connsiteY943" fmla="*/ 132266 h 819228"/>
              <a:gd name="connsiteX944" fmla="*/ 209028 w 1018125"/>
              <a:gd name="connsiteY944" fmla="*/ 123266 h 819228"/>
              <a:gd name="connsiteX945" fmla="*/ 142353 w 1018125"/>
              <a:gd name="connsiteY945" fmla="*/ 123266 h 819228"/>
              <a:gd name="connsiteX946" fmla="*/ 151353 w 1018125"/>
              <a:gd name="connsiteY946" fmla="*/ 132266 h 819228"/>
              <a:gd name="connsiteX947" fmla="*/ 142353 w 1018125"/>
              <a:gd name="connsiteY947" fmla="*/ 141266 h 819228"/>
              <a:gd name="connsiteX948" fmla="*/ 133353 w 1018125"/>
              <a:gd name="connsiteY948" fmla="*/ 132266 h 819228"/>
              <a:gd name="connsiteX949" fmla="*/ 142353 w 1018125"/>
              <a:gd name="connsiteY949" fmla="*/ 123266 h 819228"/>
              <a:gd name="connsiteX950" fmla="*/ 75678 w 1018125"/>
              <a:gd name="connsiteY950" fmla="*/ 123266 h 819228"/>
              <a:gd name="connsiteX951" fmla="*/ 84678 w 1018125"/>
              <a:gd name="connsiteY951" fmla="*/ 132266 h 819228"/>
              <a:gd name="connsiteX952" fmla="*/ 75678 w 1018125"/>
              <a:gd name="connsiteY952" fmla="*/ 141266 h 819228"/>
              <a:gd name="connsiteX953" fmla="*/ 66678 w 1018125"/>
              <a:gd name="connsiteY953" fmla="*/ 132266 h 819228"/>
              <a:gd name="connsiteX954" fmla="*/ 75678 w 1018125"/>
              <a:gd name="connsiteY954" fmla="*/ 123266 h 819228"/>
              <a:gd name="connsiteX955" fmla="*/ 9003 w 1018125"/>
              <a:gd name="connsiteY955" fmla="*/ 123266 h 819228"/>
              <a:gd name="connsiteX956" fmla="*/ 18003 w 1018125"/>
              <a:gd name="connsiteY956" fmla="*/ 132266 h 819228"/>
              <a:gd name="connsiteX957" fmla="*/ 9003 w 1018125"/>
              <a:gd name="connsiteY957" fmla="*/ 141266 h 819228"/>
              <a:gd name="connsiteX958" fmla="*/ 3 w 1018125"/>
              <a:gd name="connsiteY958" fmla="*/ 132266 h 819228"/>
              <a:gd name="connsiteX959" fmla="*/ 9003 w 1018125"/>
              <a:gd name="connsiteY959" fmla="*/ 123266 h 819228"/>
              <a:gd name="connsiteX960" fmla="*/ 1009125 w 1018125"/>
              <a:gd name="connsiteY960" fmla="*/ 61633 h 819228"/>
              <a:gd name="connsiteX961" fmla="*/ 1018125 w 1018125"/>
              <a:gd name="connsiteY961" fmla="*/ 70633 h 819228"/>
              <a:gd name="connsiteX962" fmla="*/ 1009125 w 1018125"/>
              <a:gd name="connsiteY962" fmla="*/ 79633 h 819228"/>
              <a:gd name="connsiteX963" fmla="*/ 1000125 w 1018125"/>
              <a:gd name="connsiteY963" fmla="*/ 70633 h 819228"/>
              <a:gd name="connsiteX964" fmla="*/ 1009125 w 1018125"/>
              <a:gd name="connsiteY964" fmla="*/ 61633 h 819228"/>
              <a:gd name="connsiteX965" fmla="*/ 942450 w 1018125"/>
              <a:gd name="connsiteY965" fmla="*/ 61633 h 819228"/>
              <a:gd name="connsiteX966" fmla="*/ 951450 w 1018125"/>
              <a:gd name="connsiteY966" fmla="*/ 70633 h 819228"/>
              <a:gd name="connsiteX967" fmla="*/ 942450 w 1018125"/>
              <a:gd name="connsiteY967" fmla="*/ 79633 h 819228"/>
              <a:gd name="connsiteX968" fmla="*/ 933450 w 1018125"/>
              <a:gd name="connsiteY968" fmla="*/ 70633 h 819228"/>
              <a:gd name="connsiteX969" fmla="*/ 942450 w 1018125"/>
              <a:gd name="connsiteY969" fmla="*/ 61633 h 819228"/>
              <a:gd name="connsiteX970" fmla="*/ 875775 w 1018125"/>
              <a:gd name="connsiteY970" fmla="*/ 61633 h 819228"/>
              <a:gd name="connsiteX971" fmla="*/ 884775 w 1018125"/>
              <a:gd name="connsiteY971" fmla="*/ 70633 h 819228"/>
              <a:gd name="connsiteX972" fmla="*/ 875775 w 1018125"/>
              <a:gd name="connsiteY972" fmla="*/ 79633 h 819228"/>
              <a:gd name="connsiteX973" fmla="*/ 866775 w 1018125"/>
              <a:gd name="connsiteY973" fmla="*/ 70633 h 819228"/>
              <a:gd name="connsiteX974" fmla="*/ 875775 w 1018125"/>
              <a:gd name="connsiteY974" fmla="*/ 61633 h 819228"/>
              <a:gd name="connsiteX975" fmla="*/ 809100 w 1018125"/>
              <a:gd name="connsiteY975" fmla="*/ 61633 h 819228"/>
              <a:gd name="connsiteX976" fmla="*/ 818100 w 1018125"/>
              <a:gd name="connsiteY976" fmla="*/ 70633 h 819228"/>
              <a:gd name="connsiteX977" fmla="*/ 809100 w 1018125"/>
              <a:gd name="connsiteY977" fmla="*/ 79633 h 819228"/>
              <a:gd name="connsiteX978" fmla="*/ 800100 w 1018125"/>
              <a:gd name="connsiteY978" fmla="*/ 70633 h 819228"/>
              <a:gd name="connsiteX979" fmla="*/ 809100 w 1018125"/>
              <a:gd name="connsiteY979" fmla="*/ 61633 h 819228"/>
              <a:gd name="connsiteX980" fmla="*/ 742425 w 1018125"/>
              <a:gd name="connsiteY980" fmla="*/ 61633 h 819228"/>
              <a:gd name="connsiteX981" fmla="*/ 751425 w 1018125"/>
              <a:gd name="connsiteY981" fmla="*/ 70633 h 819228"/>
              <a:gd name="connsiteX982" fmla="*/ 742425 w 1018125"/>
              <a:gd name="connsiteY982" fmla="*/ 79633 h 819228"/>
              <a:gd name="connsiteX983" fmla="*/ 733425 w 1018125"/>
              <a:gd name="connsiteY983" fmla="*/ 70633 h 819228"/>
              <a:gd name="connsiteX984" fmla="*/ 742425 w 1018125"/>
              <a:gd name="connsiteY984" fmla="*/ 61633 h 819228"/>
              <a:gd name="connsiteX985" fmla="*/ 675750 w 1018125"/>
              <a:gd name="connsiteY985" fmla="*/ 61633 h 819228"/>
              <a:gd name="connsiteX986" fmla="*/ 684750 w 1018125"/>
              <a:gd name="connsiteY986" fmla="*/ 70633 h 819228"/>
              <a:gd name="connsiteX987" fmla="*/ 675750 w 1018125"/>
              <a:gd name="connsiteY987" fmla="*/ 79633 h 819228"/>
              <a:gd name="connsiteX988" fmla="*/ 666750 w 1018125"/>
              <a:gd name="connsiteY988" fmla="*/ 70633 h 819228"/>
              <a:gd name="connsiteX989" fmla="*/ 675750 w 1018125"/>
              <a:gd name="connsiteY989" fmla="*/ 61633 h 819228"/>
              <a:gd name="connsiteX990" fmla="*/ 609075 w 1018125"/>
              <a:gd name="connsiteY990" fmla="*/ 61633 h 819228"/>
              <a:gd name="connsiteX991" fmla="*/ 618075 w 1018125"/>
              <a:gd name="connsiteY991" fmla="*/ 70633 h 819228"/>
              <a:gd name="connsiteX992" fmla="*/ 609075 w 1018125"/>
              <a:gd name="connsiteY992" fmla="*/ 79633 h 819228"/>
              <a:gd name="connsiteX993" fmla="*/ 600075 w 1018125"/>
              <a:gd name="connsiteY993" fmla="*/ 70633 h 819228"/>
              <a:gd name="connsiteX994" fmla="*/ 609075 w 1018125"/>
              <a:gd name="connsiteY994" fmla="*/ 61633 h 819228"/>
              <a:gd name="connsiteX995" fmla="*/ 542400 w 1018125"/>
              <a:gd name="connsiteY995" fmla="*/ 61633 h 819228"/>
              <a:gd name="connsiteX996" fmla="*/ 551400 w 1018125"/>
              <a:gd name="connsiteY996" fmla="*/ 70633 h 819228"/>
              <a:gd name="connsiteX997" fmla="*/ 542400 w 1018125"/>
              <a:gd name="connsiteY997" fmla="*/ 79633 h 819228"/>
              <a:gd name="connsiteX998" fmla="*/ 533400 w 1018125"/>
              <a:gd name="connsiteY998" fmla="*/ 70633 h 819228"/>
              <a:gd name="connsiteX999" fmla="*/ 542400 w 1018125"/>
              <a:gd name="connsiteY999" fmla="*/ 61633 h 819228"/>
              <a:gd name="connsiteX1000" fmla="*/ 475728 w 1018125"/>
              <a:gd name="connsiteY1000" fmla="*/ 61633 h 819228"/>
              <a:gd name="connsiteX1001" fmla="*/ 484728 w 1018125"/>
              <a:gd name="connsiteY1001" fmla="*/ 70633 h 819228"/>
              <a:gd name="connsiteX1002" fmla="*/ 475728 w 1018125"/>
              <a:gd name="connsiteY1002" fmla="*/ 79633 h 819228"/>
              <a:gd name="connsiteX1003" fmla="*/ 466728 w 1018125"/>
              <a:gd name="connsiteY1003" fmla="*/ 70633 h 819228"/>
              <a:gd name="connsiteX1004" fmla="*/ 475728 w 1018125"/>
              <a:gd name="connsiteY1004" fmla="*/ 61633 h 819228"/>
              <a:gd name="connsiteX1005" fmla="*/ 409053 w 1018125"/>
              <a:gd name="connsiteY1005" fmla="*/ 61633 h 819228"/>
              <a:gd name="connsiteX1006" fmla="*/ 418053 w 1018125"/>
              <a:gd name="connsiteY1006" fmla="*/ 70633 h 819228"/>
              <a:gd name="connsiteX1007" fmla="*/ 409053 w 1018125"/>
              <a:gd name="connsiteY1007" fmla="*/ 79633 h 819228"/>
              <a:gd name="connsiteX1008" fmla="*/ 400053 w 1018125"/>
              <a:gd name="connsiteY1008" fmla="*/ 70633 h 819228"/>
              <a:gd name="connsiteX1009" fmla="*/ 409053 w 1018125"/>
              <a:gd name="connsiteY1009" fmla="*/ 61633 h 819228"/>
              <a:gd name="connsiteX1010" fmla="*/ 342378 w 1018125"/>
              <a:gd name="connsiteY1010" fmla="*/ 61633 h 819228"/>
              <a:gd name="connsiteX1011" fmla="*/ 351378 w 1018125"/>
              <a:gd name="connsiteY1011" fmla="*/ 70633 h 819228"/>
              <a:gd name="connsiteX1012" fmla="*/ 342378 w 1018125"/>
              <a:gd name="connsiteY1012" fmla="*/ 79633 h 819228"/>
              <a:gd name="connsiteX1013" fmla="*/ 333378 w 1018125"/>
              <a:gd name="connsiteY1013" fmla="*/ 70633 h 819228"/>
              <a:gd name="connsiteX1014" fmla="*/ 342378 w 1018125"/>
              <a:gd name="connsiteY1014" fmla="*/ 61633 h 819228"/>
              <a:gd name="connsiteX1015" fmla="*/ 275703 w 1018125"/>
              <a:gd name="connsiteY1015" fmla="*/ 61633 h 819228"/>
              <a:gd name="connsiteX1016" fmla="*/ 284702 w 1018125"/>
              <a:gd name="connsiteY1016" fmla="*/ 70633 h 819228"/>
              <a:gd name="connsiteX1017" fmla="*/ 275703 w 1018125"/>
              <a:gd name="connsiteY1017" fmla="*/ 79633 h 819228"/>
              <a:gd name="connsiteX1018" fmla="*/ 266703 w 1018125"/>
              <a:gd name="connsiteY1018" fmla="*/ 70633 h 819228"/>
              <a:gd name="connsiteX1019" fmla="*/ 275703 w 1018125"/>
              <a:gd name="connsiteY1019" fmla="*/ 61633 h 819228"/>
              <a:gd name="connsiteX1020" fmla="*/ 209028 w 1018125"/>
              <a:gd name="connsiteY1020" fmla="*/ 61633 h 819228"/>
              <a:gd name="connsiteX1021" fmla="*/ 218028 w 1018125"/>
              <a:gd name="connsiteY1021" fmla="*/ 70633 h 819228"/>
              <a:gd name="connsiteX1022" fmla="*/ 209028 w 1018125"/>
              <a:gd name="connsiteY1022" fmla="*/ 79633 h 819228"/>
              <a:gd name="connsiteX1023" fmla="*/ 200028 w 1018125"/>
              <a:gd name="connsiteY1023" fmla="*/ 70633 h 819228"/>
              <a:gd name="connsiteX1024" fmla="*/ 209028 w 1018125"/>
              <a:gd name="connsiteY1024" fmla="*/ 61633 h 819228"/>
              <a:gd name="connsiteX1025" fmla="*/ 142353 w 1018125"/>
              <a:gd name="connsiteY1025" fmla="*/ 61633 h 819228"/>
              <a:gd name="connsiteX1026" fmla="*/ 151353 w 1018125"/>
              <a:gd name="connsiteY1026" fmla="*/ 70633 h 819228"/>
              <a:gd name="connsiteX1027" fmla="*/ 142353 w 1018125"/>
              <a:gd name="connsiteY1027" fmla="*/ 79633 h 819228"/>
              <a:gd name="connsiteX1028" fmla="*/ 133353 w 1018125"/>
              <a:gd name="connsiteY1028" fmla="*/ 70633 h 819228"/>
              <a:gd name="connsiteX1029" fmla="*/ 142353 w 1018125"/>
              <a:gd name="connsiteY1029" fmla="*/ 61633 h 819228"/>
              <a:gd name="connsiteX1030" fmla="*/ 75678 w 1018125"/>
              <a:gd name="connsiteY1030" fmla="*/ 61633 h 819228"/>
              <a:gd name="connsiteX1031" fmla="*/ 84678 w 1018125"/>
              <a:gd name="connsiteY1031" fmla="*/ 70633 h 819228"/>
              <a:gd name="connsiteX1032" fmla="*/ 75678 w 1018125"/>
              <a:gd name="connsiteY1032" fmla="*/ 79633 h 819228"/>
              <a:gd name="connsiteX1033" fmla="*/ 66678 w 1018125"/>
              <a:gd name="connsiteY1033" fmla="*/ 70633 h 819228"/>
              <a:gd name="connsiteX1034" fmla="*/ 75678 w 1018125"/>
              <a:gd name="connsiteY1034" fmla="*/ 61633 h 819228"/>
              <a:gd name="connsiteX1035" fmla="*/ 9003 w 1018125"/>
              <a:gd name="connsiteY1035" fmla="*/ 61633 h 819228"/>
              <a:gd name="connsiteX1036" fmla="*/ 18003 w 1018125"/>
              <a:gd name="connsiteY1036" fmla="*/ 70633 h 819228"/>
              <a:gd name="connsiteX1037" fmla="*/ 9003 w 1018125"/>
              <a:gd name="connsiteY1037" fmla="*/ 79633 h 819228"/>
              <a:gd name="connsiteX1038" fmla="*/ 3 w 1018125"/>
              <a:gd name="connsiteY1038" fmla="*/ 70633 h 819228"/>
              <a:gd name="connsiteX1039" fmla="*/ 9003 w 1018125"/>
              <a:gd name="connsiteY1039" fmla="*/ 61633 h 819228"/>
              <a:gd name="connsiteX1040" fmla="*/ 1009125 w 1018125"/>
              <a:gd name="connsiteY1040" fmla="*/ 0 h 819228"/>
              <a:gd name="connsiteX1041" fmla="*/ 1018125 w 1018125"/>
              <a:gd name="connsiteY1041" fmla="*/ 9000 h 819228"/>
              <a:gd name="connsiteX1042" fmla="*/ 1009125 w 1018125"/>
              <a:gd name="connsiteY1042" fmla="*/ 18000 h 819228"/>
              <a:gd name="connsiteX1043" fmla="*/ 1000125 w 1018125"/>
              <a:gd name="connsiteY1043" fmla="*/ 9000 h 819228"/>
              <a:gd name="connsiteX1044" fmla="*/ 1009125 w 1018125"/>
              <a:gd name="connsiteY1044" fmla="*/ 0 h 819228"/>
              <a:gd name="connsiteX1045" fmla="*/ 942450 w 1018125"/>
              <a:gd name="connsiteY1045" fmla="*/ 0 h 819228"/>
              <a:gd name="connsiteX1046" fmla="*/ 951450 w 1018125"/>
              <a:gd name="connsiteY1046" fmla="*/ 9000 h 819228"/>
              <a:gd name="connsiteX1047" fmla="*/ 942450 w 1018125"/>
              <a:gd name="connsiteY1047" fmla="*/ 18000 h 819228"/>
              <a:gd name="connsiteX1048" fmla="*/ 933450 w 1018125"/>
              <a:gd name="connsiteY1048" fmla="*/ 9000 h 819228"/>
              <a:gd name="connsiteX1049" fmla="*/ 942450 w 1018125"/>
              <a:gd name="connsiteY1049" fmla="*/ 0 h 819228"/>
              <a:gd name="connsiteX1050" fmla="*/ 875775 w 1018125"/>
              <a:gd name="connsiteY1050" fmla="*/ 0 h 819228"/>
              <a:gd name="connsiteX1051" fmla="*/ 884775 w 1018125"/>
              <a:gd name="connsiteY1051" fmla="*/ 9000 h 819228"/>
              <a:gd name="connsiteX1052" fmla="*/ 875775 w 1018125"/>
              <a:gd name="connsiteY1052" fmla="*/ 18000 h 819228"/>
              <a:gd name="connsiteX1053" fmla="*/ 866775 w 1018125"/>
              <a:gd name="connsiteY1053" fmla="*/ 9000 h 819228"/>
              <a:gd name="connsiteX1054" fmla="*/ 875775 w 1018125"/>
              <a:gd name="connsiteY1054" fmla="*/ 0 h 819228"/>
              <a:gd name="connsiteX1055" fmla="*/ 809100 w 1018125"/>
              <a:gd name="connsiteY1055" fmla="*/ 0 h 819228"/>
              <a:gd name="connsiteX1056" fmla="*/ 818100 w 1018125"/>
              <a:gd name="connsiteY1056" fmla="*/ 9000 h 819228"/>
              <a:gd name="connsiteX1057" fmla="*/ 809100 w 1018125"/>
              <a:gd name="connsiteY1057" fmla="*/ 18000 h 819228"/>
              <a:gd name="connsiteX1058" fmla="*/ 800100 w 1018125"/>
              <a:gd name="connsiteY1058" fmla="*/ 9000 h 819228"/>
              <a:gd name="connsiteX1059" fmla="*/ 809100 w 1018125"/>
              <a:gd name="connsiteY1059" fmla="*/ 0 h 819228"/>
              <a:gd name="connsiteX1060" fmla="*/ 742425 w 1018125"/>
              <a:gd name="connsiteY1060" fmla="*/ 0 h 819228"/>
              <a:gd name="connsiteX1061" fmla="*/ 751425 w 1018125"/>
              <a:gd name="connsiteY1061" fmla="*/ 9000 h 819228"/>
              <a:gd name="connsiteX1062" fmla="*/ 742425 w 1018125"/>
              <a:gd name="connsiteY1062" fmla="*/ 18000 h 819228"/>
              <a:gd name="connsiteX1063" fmla="*/ 733425 w 1018125"/>
              <a:gd name="connsiteY1063" fmla="*/ 9000 h 819228"/>
              <a:gd name="connsiteX1064" fmla="*/ 742425 w 1018125"/>
              <a:gd name="connsiteY1064" fmla="*/ 0 h 819228"/>
              <a:gd name="connsiteX1065" fmla="*/ 675750 w 1018125"/>
              <a:gd name="connsiteY1065" fmla="*/ 0 h 819228"/>
              <a:gd name="connsiteX1066" fmla="*/ 684750 w 1018125"/>
              <a:gd name="connsiteY1066" fmla="*/ 9000 h 819228"/>
              <a:gd name="connsiteX1067" fmla="*/ 675750 w 1018125"/>
              <a:gd name="connsiteY1067" fmla="*/ 18000 h 819228"/>
              <a:gd name="connsiteX1068" fmla="*/ 666750 w 1018125"/>
              <a:gd name="connsiteY1068" fmla="*/ 9000 h 819228"/>
              <a:gd name="connsiteX1069" fmla="*/ 675750 w 1018125"/>
              <a:gd name="connsiteY1069" fmla="*/ 0 h 819228"/>
              <a:gd name="connsiteX1070" fmla="*/ 609075 w 1018125"/>
              <a:gd name="connsiteY1070" fmla="*/ 0 h 819228"/>
              <a:gd name="connsiteX1071" fmla="*/ 618075 w 1018125"/>
              <a:gd name="connsiteY1071" fmla="*/ 9000 h 819228"/>
              <a:gd name="connsiteX1072" fmla="*/ 609075 w 1018125"/>
              <a:gd name="connsiteY1072" fmla="*/ 18000 h 819228"/>
              <a:gd name="connsiteX1073" fmla="*/ 600075 w 1018125"/>
              <a:gd name="connsiteY1073" fmla="*/ 9000 h 819228"/>
              <a:gd name="connsiteX1074" fmla="*/ 609075 w 1018125"/>
              <a:gd name="connsiteY1074" fmla="*/ 0 h 819228"/>
              <a:gd name="connsiteX1075" fmla="*/ 542400 w 1018125"/>
              <a:gd name="connsiteY1075" fmla="*/ 0 h 819228"/>
              <a:gd name="connsiteX1076" fmla="*/ 551400 w 1018125"/>
              <a:gd name="connsiteY1076" fmla="*/ 9000 h 819228"/>
              <a:gd name="connsiteX1077" fmla="*/ 542400 w 1018125"/>
              <a:gd name="connsiteY1077" fmla="*/ 18000 h 819228"/>
              <a:gd name="connsiteX1078" fmla="*/ 533400 w 1018125"/>
              <a:gd name="connsiteY1078" fmla="*/ 9000 h 819228"/>
              <a:gd name="connsiteX1079" fmla="*/ 542400 w 1018125"/>
              <a:gd name="connsiteY1079" fmla="*/ 0 h 819228"/>
              <a:gd name="connsiteX1080" fmla="*/ 475728 w 1018125"/>
              <a:gd name="connsiteY1080" fmla="*/ 0 h 819228"/>
              <a:gd name="connsiteX1081" fmla="*/ 484728 w 1018125"/>
              <a:gd name="connsiteY1081" fmla="*/ 9000 h 819228"/>
              <a:gd name="connsiteX1082" fmla="*/ 475728 w 1018125"/>
              <a:gd name="connsiteY1082" fmla="*/ 18000 h 819228"/>
              <a:gd name="connsiteX1083" fmla="*/ 466728 w 1018125"/>
              <a:gd name="connsiteY1083" fmla="*/ 9000 h 819228"/>
              <a:gd name="connsiteX1084" fmla="*/ 475728 w 1018125"/>
              <a:gd name="connsiteY1084" fmla="*/ 0 h 819228"/>
              <a:gd name="connsiteX1085" fmla="*/ 409053 w 1018125"/>
              <a:gd name="connsiteY1085" fmla="*/ 0 h 819228"/>
              <a:gd name="connsiteX1086" fmla="*/ 418053 w 1018125"/>
              <a:gd name="connsiteY1086" fmla="*/ 9000 h 819228"/>
              <a:gd name="connsiteX1087" fmla="*/ 409053 w 1018125"/>
              <a:gd name="connsiteY1087" fmla="*/ 18000 h 819228"/>
              <a:gd name="connsiteX1088" fmla="*/ 400053 w 1018125"/>
              <a:gd name="connsiteY1088" fmla="*/ 9000 h 819228"/>
              <a:gd name="connsiteX1089" fmla="*/ 409053 w 1018125"/>
              <a:gd name="connsiteY1089" fmla="*/ 0 h 819228"/>
              <a:gd name="connsiteX1090" fmla="*/ 342378 w 1018125"/>
              <a:gd name="connsiteY1090" fmla="*/ 0 h 819228"/>
              <a:gd name="connsiteX1091" fmla="*/ 351378 w 1018125"/>
              <a:gd name="connsiteY1091" fmla="*/ 9000 h 819228"/>
              <a:gd name="connsiteX1092" fmla="*/ 342378 w 1018125"/>
              <a:gd name="connsiteY1092" fmla="*/ 18000 h 819228"/>
              <a:gd name="connsiteX1093" fmla="*/ 333378 w 1018125"/>
              <a:gd name="connsiteY1093" fmla="*/ 9000 h 819228"/>
              <a:gd name="connsiteX1094" fmla="*/ 342378 w 1018125"/>
              <a:gd name="connsiteY1094" fmla="*/ 0 h 819228"/>
              <a:gd name="connsiteX1095" fmla="*/ 275703 w 1018125"/>
              <a:gd name="connsiteY1095" fmla="*/ 0 h 819228"/>
              <a:gd name="connsiteX1096" fmla="*/ 284703 w 1018125"/>
              <a:gd name="connsiteY1096" fmla="*/ 9000 h 819228"/>
              <a:gd name="connsiteX1097" fmla="*/ 275703 w 1018125"/>
              <a:gd name="connsiteY1097" fmla="*/ 18000 h 819228"/>
              <a:gd name="connsiteX1098" fmla="*/ 266703 w 1018125"/>
              <a:gd name="connsiteY1098" fmla="*/ 9000 h 819228"/>
              <a:gd name="connsiteX1099" fmla="*/ 275703 w 1018125"/>
              <a:gd name="connsiteY1099" fmla="*/ 0 h 819228"/>
              <a:gd name="connsiteX1100" fmla="*/ 209028 w 1018125"/>
              <a:gd name="connsiteY1100" fmla="*/ 0 h 819228"/>
              <a:gd name="connsiteX1101" fmla="*/ 218028 w 1018125"/>
              <a:gd name="connsiteY1101" fmla="*/ 9000 h 819228"/>
              <a:gd name="connsiteX1102" fmla="*/ 209028 w 1018125"/>
              <a:gd name="connsiteY1102" fmla="*/ 18000 h 819228"/>
              <a:gd name="connsiteX1103" fmla="*/ 200028 w 1018125"/>
              <a:gd name="connsiteY1103" fmla="*/ 9000 h 819228"/>
              <a:gd name="connsiteX1104" fmla="*/ 209028 w 1018125"/>
              <a:gd name="connsiteY1104" fmla="*/ 0 h 819228"/>
              <a:gd name="connsiteX1105" fmla="*/ 142353 w 1018125"/>
              <a:gd name="connsiteY1105" fmla="*/ 0 h 819228"/>
              <a:gd name="connsiteX1106" fmla="*/ 151353 w 1018125"/>
              <a:gd name="connsiteY1106" fmla="*/ 9000 h 819228"/>
              <a:gd name="connsiteX1107" fmla="*/ 142353 w 1018125"/>
              <a:gd name="connsiteY1107" fmla="*/ 18000 h 819228"/>
              <a:gd name="connsiteX1108" fmla="*/ 133353 w 1018125"/>
              <a:gd name="connsiteY1108" fmla="*/ 9000 h 819228"/>
              <a:gd name="connsiteX1109" fmla="*/ 142353 w 1018125"/>
              <a:gd name="connsiteY1109" fmla="*/ 0 h 819228"/>
              <a:gd name="connsiteX1110" fmla="*/ 75678 w 1018125"/>
              <a:gd name="connsiteY1110" fmla="*/ 0 h 819228"/>
              <a:gd name="connsiteX1111" fmla="*/ 84678 w 1018125"/>
              <a:gd name="connsiteY1111" fmla="*/ 9000 h 819228"/>
              <a:gd name="connsiteX1112" fmla="*/ 75678 w 1018125"/>
              <a:gd name="connsiteY1112" fmla="*/ 18000 h 819228"/>
              <a:gd name="connsiteX1113" fmla="*/ 66678 w 1018125"/>
              <a:gd name="connsiteY1113" fmla="*/ 9000 h 819228"/>
              <a:gd name="connsiteX1114" fmla="*/ 75678 w 1018125"/>
              <a:gd name="connsiteY1114" fmla="*/ 0 h 819228"/>
              <a:gd name="connsiteX1115" fmla="*/ 9003 w 1018125"/>
              <a:gd name="connsiteY1115" fmla="*/ 0 h 819228"/>
              <a:gd name="connsiteX1116" fmla="*/ 18003 w 1018125"/>
              <a:gd name="connsiteY1116" fmla="*/ 9000 h 819228"/>
              <a:gd name="connsiteX1117" fmla="*/ 9003 w 1018125"/>
              <a:gd name="connsiteY1117" fmla="*/ 18000 h 819228"/>
              <a:gd name="connsiteX1118" fmla="*/ 3 w 1018125"/>
              <a:gd name="connsiteY1118" fmla="*/ 9000 h 819228"/>
              <a:gd name="connsiteX1119" fmla="*/ 9003 w 1018125"/>
              <a:gd name="connsiteY1119" fmla="*/ 0 h 81922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</a:cxnLst>
            <a:rect l="l" t="t" r="r" b="b"/>
            <a:pathLst>
              <a:path w="1018125" h="819228">
                <a:moveTo>
                  <a:pt x="1009125" y="801228"/>
                </a:moveTo>
                <a:cubicBezTo>
                  <a:pt x="1014096" y="801228"/>
                  <a:pt x="1018125" y="805257"/>
                  <a:pt x="1018125" y="810228"/>
                </a:cubicBezTo>
                <a:cubicBezTo>
                  <a:pt x="1018125" y="815199"/>
                  <a:pt x="1014096" y="819228"/>
                  <a:pt x="1009125" y="819228"/>
                </a:cubicBezTo>
                <a:cubicBezTo>
                  <a:pt x="1004154" y="819228"/>
                  <a:pt x="1000125" y="815199"/>
                  <a:pt x="1000125" y="810228"/>
                </a:cubicBezTo>
                <a:cubicBezTo>
                  <a:pt x="1000125" y="805257"/>
                  <a:pt x="1004154" y="801228"/>
                  <a:pt x="1009125" y="801228"/>
                </a:cubicBezTo>
                <a:close/>
                <a:moveTo>
                  <a:pt x="942450" y="801228"/>
                </a:moveTo>
                <a:cubicBezTo>
                  <a:pt x="947421" y="801228"/>
                  <a:pt x="951450" y="805257"/>
                  <a:pt x="951450" y="810228"/>
                </a:cubicBezTo>
                <a:cubicBezTo>
                  <a:pt x="951450" y="815199"/>
                  <a:pt x="947421" y="819228"/>
                  <a:pt x="942450" y="819228"/>
                </a:cubicBezTo>
                <a:cubicBezTo>
                  <a:pt x="937479" y="819228"/>
                  <a:pt x="933450" y="815199"/>
                  <a:pt x="933450" y="810228"/>
                </a:cubicBezTo>
                <a:cubicBezTo>
                  <a:pt x="933450" y="805257"/>
                  <a:pt x="937479" y="801228"/>
                  <a:pt x="942450" y="801228"/>
                </a:cubicBezTo>
                <a:close/>
                <a:moveTo>
                  <a:pt x="875775" y="801228"/>
                </a:moveTo>
                <a:cubicBezTo>
                  <a:pt x="880746" y="801228"/>
                  <a:pt x="884775" y="805257"/>
                  <a:pt x="884775" y="810228"/>
                </a:cubicBezTo>
                <a:cubicBezTo>
                  <a:pt x="884775" y="815199"/>
                  <a:pt x="880746" y="819228"/>
                  <a:pt x="875775" y="819228"/>
                </a:cubicBezTo>
                <a:cubicBezTo>
                  <a:pt x="870804" y="819228"/>
                  <a:pt x="866775" y="815199"/>
                  <a:pt x="866775" y="810228"/>
                </a:cubicBezTo>
                <a:cubicBezTo>
                  <a:pt x="866775" y="805257"/>
                  <a:pt x="870804" y="801228"/>
                  <a:pt x="875775" y="801228"/>
                </a:cubicBezTo>
                <a:close/>
                <a:moveTo>
                  <a:pt x="809100" y="801228"/>
                </a:moveTo>
                <a:cubicBezTo>
                  <a:pt x="814071" y="801228"/>
                  <a:pt x="818100" y="805257"/>
                  <a:pt x="818100" y="810228"/>
                </a:cubicBezTo>
                <a:cubicBezTo>
                  <a:pt x="818100" y="815199"/>
                  <a:pt x="814071" y="819228"/>
                  <a:pt x="809100" y="819228"/>
                </a:cubicBezTo>
                <a:cubicBezTo>
                  <a:pt x="804129" y="819228"/>
                  <a:pt x="800100" y="815199"/>
                  <a:pt x="800100" y="810228"/>
                </a:cubicBezTo>
                <a:cubicBezTo>
                  <a:pt x="800100" y="805257"/>
                  <a:pt x="804129" y="801228"/>
                  <a:pt x="809100" y="801228"/>
                </a:cubicBezTo>
                <a:close/>
                <a:moveTo>
                  <a:pt x="742425" y="801228"/>
                </a:moveTo>
                <a:cubicBezTo>
                  <a:pt x="747396" y="801228"/>
                  <a:pt x="751425" y="805257"/>
                  <a:pt x="751425" y="810228"/>
                </a:cubicBezTo>
                <a:cubicBezTo>
                  <a:pt x="751425" y="815199"/>
                  <a:pt x="747396" y="819228"/>
                  <a:pt x="742425" y="819228"/>
                </a:cubicBezTo>
                <a:cubicBezTo>
                  <a:pt x="737454" y="819228"/>
                  <a:pt x="733425" y="815199"/>
                  <a:pt x="733425" y="810228"/>
                </a:cubicBezTo>
                <a:cubicBezTo>
                  <a:pt x="733425" y="805257"/>
                  <a:pt x="737454" y="801228"/>
                  <a:pt x="742425" y="801228"/>
                </a:cubicBezTo>
                <a:close/>
                <a:moveTo>
                  <a:pt x="675750" y="801228"/>
                </a:moveTo>
                <a:cubicBezTo>
                  <a:pt x="680721" y="801228"/>
                  <a:pt x="684750" y="805257"/>
                  <a:pt x="684750" y="810228"/>
                </a:cubicBezTo>
                <a:cubicBezTo>
                  <a:pt x="684750" y="815199"/>
                  <a:pt x="680721" y="819228"/>
                  <a:pt x="675750" y="819228"/>
                </a:cubicBezTo>
                <a:cubicBezTo>
                  <a:pt x="670779" y="819228"/>
                  <a:pt x="666750" y="815199"/>
                  <a:pt x="666750" y="810228"/>
                </a:cubicBezTo>
                <a:cubicBezTo>
                  <a:pt x="666750" y="805257"/>
                  <a:pt x="670779" y="801228"/>
                  <a:pt x="675750" y="801228"/>
                </a:cubicBezTo>
                <a:close/>
                <a:moveTo>
                  <a:pt x="609075" y="801228"/>
                </a:moveTo>
                <a:cubicBezTo>
                  <a:pt x="614046" y="801228"/>
                  <a:pt x="618075" y="805257"/>
                  <a:pt x="618075" y="810228"/>
                </a:cubicBezTo>
                <a:cubicBezTo>
                  <a:pt x="618075" y="815199"/>
                  <a:pt x="614046" y="819228"/>
                  <a:pt x="609075" y="819228"/>
                </a:cubicBezTo>
                <a:cubicBezTo>
                  <a:pt x="604104" y="819228"/>
                  <a:pt x="600075" y="815199"/>
                  <a:pt x="600075" y="810228"/>
                </a:cubicBezTo>
                <a:cubicBezTo>
                  <a:pt x="600075" y="805257"/>
                  <a:pt x="604104" y="801228"/>
                  <a:pt x="609075" y="801228"/>
                </a:cubicBezTo>
                <a:close/>
                <a:moveTo>
                  <a:pt x="542400" y="801228"/>
                </a:moveTo>
                <a:cubicBezTo>
                  <a:pt x="547371" y="801228"/>
                  <a:pt x="551400" y="805257"/>
                  <a:pt x="551400" y="810228"/>
                </a:cubicBezTo>
                <a:cubicBezTo>
                  <a:pt x="551400" y="815199"/>
                  <a:pt x="547371" y="819228"/>
                  <a:pt x="542400" y="819228"/>
                </a:cubicBezTo>
                <a:cubicBezTo>
                  <a:pt x="537429" y="819228"/>
                  <a:pt x="533400" y="815199"/>
                  <a:pt x="533400" y="810228"/>
                </a:cubicBezTo>
                <a:cubicBezTo>
                  <a:pt x="533400" y="805257"/>
                  <a:pt x="537429" y="801228"/>
                  <a:pt x="542400" y="801228"/>
                </a:cubicBezTo>
                <a:close/>
                <a:moveTo>
                  <a:pt x="475725" y="801228"/>
                </a:moveTo>
                <a:cubicBezTo>
                  <a:pt x="480696" y="801228"/>
                  <a:pt x="484725" y="805257"/>
                  <a:pt x="484725" y="810228"/>
                </a:cubicBezTo>
                <a:cubicBezTo>
                  <a:pt x="484725" y="815199"/>
                  <a:pt x="480696" y="819228"/>
                  <a:pt x="475725" y="819228"/>
                </a:cubicBezTo>
                <a:cubicBezTo>
                  <a:pt x="470754" y="819228"/>
                  <a:pt x="466725" y="815199"/>
                  <a:pt x="466725" y="810228"/>
                </a:cubicBezTo>
                <a:cubicBezTo>
                  <a:pt x="466725" y="805257"/>
                  <a:pt x="470754" y="801228"/>
                  <a:pt x="475725" y="801228"/>
                </a:cubicBezTo>
                <a:close/>
                <a:moveTo>
                  <a:pt x="409050" y="801228"/>
                </a:moveTo>
                <a:cubicBezTo>
                  <a:pt x="414021" y="801228"/>
                  <a:pt x="418050" y="805257"/>
                  <a:pt x="418050" y="810228"/>
                </a:cubicBezTo>
                <a:cubicBezTo>
                  <a:pt x="418050" y="815199"/>
                  <a:pt x="414021" y="819228"/>
                  <a:pt x="409050" y="819228"/>
                </a:cubicBezTo>
                <a:cubicBezTo>
                  <a:pt x="404079" y="819228"/>
                  <a:pt x="400050" y="815199"/>
                  <a:pt x="400050" y="810228"/>
                </a:cubicBezTo>
                <a:cubicBezTo>
                  <a:pt x="400050" y="805257"/>
                  <a:pt x="404079" y="801228"/>
                  <a:pt x="409050" y="801228"/>
                </a:cubicBezTo>
                <a:close/>
                <a:moveTo>
                  <a:pt x="342375" y="801228"/>
                </a:moveTo>
                <a:cubicBezTo>
                  <a:pt x="347346" y="801228"/>
                  <a:pt x="351375" y="805257"/>
                  <a:pt x="351375" y="810228"/>
                </a:cubicBezTo>
                <a:cubicBezTo>
                  <a:pt x="351375" y="815199"/>
                  <a:pt x="347346" y="819228"/>
                  <a:pt x="342375" y="819228"/>
                </a:cubicBezTo>
                <a:cubicBezTo>
                  <a:pt x="337404" y="819228"/>
                  <a:pt x="333375" y="815199"/>
                  <a:pt x="333375" y="810228"/>
                </a:cubicBezTo>
                <a:cubicBezTo>
                  <a:pt x="333375" y="805257"/>
                  <a:pt x="337404" y="801228"/>
                  <a:pt x="342375" y="801228"/>
                </a:cubicBezTo>
                <a:close/>
                <a:moveTo>
                  <a:pt x="275700" y="801228"/>
                </a:moveTo>
                <a:cubicBezTo>
                  <a:pt x="280671" y="801228"/>
                  <a:pt x="284700" y="805257"/>
                  <a:pt x="284700" y="810228"/>
                </a:cubicBezTo>
                <a:cubicBezTo>
                  <a:pt x="284700" y="815199"/>
                  <a:pt x="280671" y="819228"/>
                  <a:pt x="275700" y="819228"/>
                </a:cubicBezTo>
                <a:cubicBezTo>
                  <a:pt x="270729" y="819228"/>
                  <a:pt x="266700" y="815199"/>
                  <a:pt x="266700" y="810228"/>
                </a:cubicBezTo>
                <a:cubicBezTo>
                  <a:pt x="266700" y="805257"/>
                  <a:pt x="270729" y="801228"/>
                  <a:pt x="275700" y="801228"/>
                </a:cubicBezTo>
                <a:close/>
                <a:moveTo>
                  <a:pt x="209025" y="801228"/>
                </a:moveTo>
                <a:cubicBezTo>
                  <a:pt x="213996" y="801228"/>
                  <a:pt x="218025" y="805257"/>
                  <a:pt x="218025" y="810228"/>
                </a:cubicBezTo>
                <a:cubicBezTo>
                  <a:pt x="218025" y="815199"/>
                  <a:pt x="213996" y="819228"/>
                  <a:pt x="209025" y="819228"/>
                </a:cubicBezTo>
                <a:cubicBezTo>
                  <a:pt x="204054" y="819228"/>
                  <a:pt x="200025" y="815199"/>
                  <a:pt x="200025" y="810228"/>
                </a:cubicBezTo>
                <a:cubicBezTo>
                  <a:pt x="200025" y="805257"/>
                  <a:pt x="204054" y="801228"/>
                  <a:pt x="209025" y="801228"/>
                </a:cubicBezTo>
                <a:close/>
                <a:moveTo>
                  <a:pt x="142350" y="801228"/>
                </a:moveTo>
                <a:cubicBezTo>
                  <a:pt x="147321" y="801228"/>
                  <a:pt x="151350" y="805257"/>
                  <a:pt x="151350" y="810228"/>
                </a:cubicBezTo>
                <a:cubicBezTo>
                  <a:pt x="151350" y="815199"/>
                  <a:pt x="147321" y="819228"/>
                  <a:pt x="142350" y="819228"/>
                </a:cubicBezTo>
                <a:cubicBezTo>
                  <a:pt x="137379" y="819228"/>
                  <a:pt x="133350" y="815199"/>
                  <a:pt x="133350" y="810228"/>
                </a:cubicBezTo>
                <a:cubicBezTo>
                  <a:pt x="133350" y="805257"/>
                  <a:pt x="137379" y="801228"/>
                  <a:pt x="142350" y="801228"/>
                </a:cubicBezTo>
                <a:close/>
                <a:moveTo>
                  <a:pt x="75675" y="801228"/>
                </a:moveTo>
                <a:cubicBezTo>
                  <a:pt x="80646" y="801228"/>
                  <a:pt x="84675" y="805257"/>
                  <a:pt x="84675" y="810228"/>
                </a:cubicBezTo>
                <a:cubicBezTo>
                  <a:pt x="84675" y="815199"/>
                  <a:pt x="80646" y="819228"/>
                  <a:pt x="75675" y="819228"/>
                </a:cubicBezTo>
                <a:cubicBezTo>
                  <a:pt x="70704" y="819228"/>
                  <a:pt x="66675" y="815199"/>
                  <a:pt x="66675" y="810228"/>
                </a:cubicBezTo>
                <a:cubicBezTo>
                  <a:pt x="66675" y="805257"/>
                  <a:pt x="70704" y="801228"/>
                  <a:pt x="75675" y="801228"/>
                </a:cubicBezTo>
                <a:close/>
                <a:moveTo>
                  <a:pt x="9000" y="801228"/>
                </a:moveTo>
                <a:cubicBezTo>
                  <a:pt x="13971" y="801228"/>
                  <a:pt x="18000" y="805257"/>
                  <a:pt x="18000" y="810228"/>
                </a:cubicBezTo>
                <a:cubicBezTo>
                  <a:pt x="18000" y="815199"/>
                  <a:pt x="13971" y="819228"/>
                  <a:pt x="9000" y="819228"/>
                </a:cubicBezTo>
                <a:cubicBezTo>
                  <a:pt x="4029" y="819228"/>
                  <a:pt x="0" y="815199"/>
                  <a:pt x="0" y="810228"/>
                </a:cubicBezTo>
                <a:cubicBezTo>
                  <a:pt x="0" y="805257"/>
                  <a:pt x="4029" y="801228"/>
                  <a:pt x="9000" y="801228"/>
                </a:cubicBezTo>
                <a:close/>
                <a:moveTo>
                  <a:pt x="1009125" y="739595"/>
                </a:moveTo>
                <a:cubicBezTo>
                  <a:pt x="1014096" y="739595"/>
                  <a:pt x="1018125" y="743624"/>
                  <a:pt x="1018125" y="748595"/>
                </a:cubicBezTo>
                <a:cubicBezTo>
                  <a:pt x="1018125" y="753566"/>
                  <a:pt x="1014096" y="757595"/>
                  <a:pt x="1009125" y="757595"/>
                </a:cubicBezTo>
                <a:cubicBezTo>
                  <a:pt x="1004154" y="757595"/>
                  <a:pt x="1000125" y="753566"/>
                  <a:pt x="1000125" y="748595"/>
                </a:cubicBezTo>
                <a:cubicBezTo>
                  <a:pt x="1000125" y="743624"/>
                  <a:pt x="1004154" y="739595"/>
                  <a:pt x="1009125" y="739595"/>
                </a:cubicBezTo>
                <a:close/>
                <a:moveTo>
                  <a:pt x="942450" y="739595"/>
                </a:moveTo>
                <a:cubicBezTo>
                  <a:pt x="947421" y="739595"/>
                  <a:pt x="951450" y="743624"/>
                  <a:pt x="951450" y="748595"/>
                </a:cubicBezTo>
                <a:cubicBezTo>
                  <a:pt x="951450" y="753566"/>
                  <a:pt x="947421" y="757595"/>
                  <a:pt x="942450" y="757595"/>
                </a:cubicBezTo>
                <a:cubicBezTo>
                  <a:pt x="937479" y="757595"/>
                  <a:pt x="933450" y="753566"/>
                  <a:pt x="933450" y="748595"/>
                </a:cubicBezTo>
                <a:cubicBezTo>
                  <a:pt x="933450" y="743624"/>
                  <a:pt x="937479" y="739595"/>
                  <a:pt x="942450" y="739595"/>
                </a:cubicBezTo>
                <a:close/>
                <a:moveTo>
                  <a:pt x="875775" y="739595"/>
                </a:moveTo>
                <a:cubicBezTo>
                  <a:pt x="880746" y="739595"/>
                  <a:pt x="884775" y="743624"/>
                  <a:pt x="884775" y="748595"/>
                </a:cubicBezTo>
                <a:cubicBezTo>
                  <a:pt x="884775" y="753566"/>
                  <a:pt x="880746" y="757595"/>
                  <a:pt x="875775" y="757595"/>
                </a:cubicBezTo>
                <a:cubicBezTo>
                  <a:pt x="870804" y="757595"/>
                  <a:pt x="866775" y="753566"/>
                  <a:pt x="866775" y="748595"/>
                </a:cubicBezTo>
                <a:cubicBezTo>
                  <a:pt x="866775" y="743624"/>
                  <a:pt x="870804" y="739595"/>
                  <a:pt x="875775" y="739595"/>
                </a:cubicBezTo>
                <a:close/>
                <a:moveTo>
                  <a:pt x="809100" y="739595"/>
                </a:moveTo>
                <a:cubicBezTo>
                  <a:pt x="814071" y="739595"/>
                  <a:pt x="818100" y="743624"/>
                  <a:pt x="818100" y="748595"/>
                </a:cubicBezTo>
                <a:cubicBezTo>
                  <a:pt x="818100" y="753566"/>
                  <a:pt x="814071" y="757595"/>
                  <a:pt x="809100" y="757595"/>
                </a:cubicBezTo>
                <a:cubicBezTo>
                  <a:pt x="804129" y="757595"/>
                  <a:pt x="800100" y="753566"/>
                  <a:pt x="800100" y="748595"/>
                </a:cubicBezTo>
                <a:cubicBezTo>
                  <a:pt x="800100" y="743624"/>
                  <a:pt x="804129" y="739595"/>
                  <a:pt x="809100" y="739595"/>
                </a:cubicBezTo>
                <a:close/>
                <a:moveTo>
                  <a:pt x="742425" y="739595"/>
                </a:moveTo>
                <a:cubicBezTo>
                  <a:pt x="747396" y="739595"/>
                  <a:pt x="751425" y="743624"/>
                  <a:pt x="751425" y="748595"/>
                </a:cubicBezTo>
                <a:cubicBezTo>
                  <a:pt x="751425" y="753566"/>
                  <a:pt x="747396" y="757595"/>
                  <a:pt x="742425" y="757595"/>
                </a:cubicBezTo>
                <a:cubicBezTo>
                  <a:pt x="737454" y="757595"/>
                  <a:pt x="733425" y="753566"/>
                  <a:pt x="733425" y="748595"/>
                </a:cubicBezTo>
                <a:cubicBezTo>
                  <a:pt x="733425" y="743624"/>
                  <a:pt x="737454" y="739595"/>
                  <a:pt x="742425" y="739595"/>
                </a:cubicBezTo>
                <a:close/>
                <a:moveTo>
                  <a:pt x="675750" y="739595"/>
                </a:moveTo>
                <a:cubicBezTo>
                  <a:pt x="680721" y="739595"/>
                  <a:pt x="684750" y="743624"/>
                  <a:pt x="684750" y="748595"/>
                </a:cubicBezTo>
                <a:cubicBezTo>
                  <a:pt x="684750" y="753566"/>
                  <a:pt x="680721" y="757595"/>
                  <a:pt x="675750" y="757595"/>
                </a:cubicBezTo>
                <a:cubicBezTo>
                  <a:pt x="670779" y="757595"/>
                  <a:pt x="666750" y="753566"/>
                  <a:pt x="666750" y="748595"/>
                </a:cubicBezTo>
                <a:cubicBezTo>
                  <a:pt x="666750" y="743624"/>
                  <a:pt x="670779" y="739595"/>
                  <a:pt x="675750" y="739595"/>
                </a:cubicBezTo>
                <a:close/>
                <a:moveTo>
                  <a:pt x="609075" y="739595"/>
                </a:moveTo>
                <a:cubicBezTo>
                  <a:pt x="614046" y="739595"/>
                  <a:pt x="618075" y="743624"/>
                  <a:pt x="618075" y="748595"/>
                </a:cubicBezTo>
                <a:cubicBezTo>
                  <a:pt x="618075" y="753566"/>
                  <a:pt x="614046" y="757595"/>
                  <a:pt x="609075" y="757595"/>
                </a:cubicBezTo>
                <a:cubicBezTo>
                  <a:pt x="604104" y="757595"/>
                  <a:pt x="600075" y="753566"/>
                  <a:pt x="600075" y="748595"/>
                </a:cubicBezTo>
                <a:cubicBezTo>
                  <a:pt x="600075" y="743624"/>
                  <a:pt x="604104" y="739595"/>
                  <a:pt x="609075" y="739595"/>
                </a:cubicBezTo>
                <a:close/>
                <a:moveTo>
                  <a:pt x="542400" y="739595"/>
                </a:moveTo>
                <a:cubicBezTo>
                  <a:pt x="547371" y="739595"/>
                  <a:pt x="551400" y="743624"/>
                  <a:pt x="551400" y="748595"/>
                </a:cubicBezTo>
                <a:cubicBezTo>
                  <a:pt x="551400" y="753566"/>
                  <a:pt x="547371" y="757595"/>
                  <a:pt x="542400" y="757595"/>
                </a:cubicBezTo>
                <a:cubicBezTo>
                  <a:pt x="537429" y="757595"/>
                  <a:pt x="533400" y="753566"/>
                  <a:pt x="533400" y="748595"/>
                </a:cubicBezTo>
                <a:cubicBezTo>
                  <a:pt x="533400" y="743624"/>
                  <a:pt x="537429" y="739595"/>
                  <a:pt x="542400" y="739595"/>
                </a:cubicBezTo>
                <a:close/>
                <a:moveTo>
                  <a:pt x="475725" y="739595"/>
                </a:moveTo>
                <a:cubicBezTo>
                  <a:pt x="480696" y="739595"/>
                  <a:pt x="484725" y="743624"/>
                  <a:pt x="484725" y="748595"/>
                </a:cubicBezTo>
                <a:cubicBezTo>
                  <a:pt x="484725" y="753566"/>
                  <a:pt x="480696" y="757595"/>
                  <a:pt x="475725" y="757595"/>
                </a:cubicBezTo>
                <a:cubicBezTo>
                  <a:pt x="470754" y="757595"/>
                  <a:pt x="466725" y="753566"/>
                  <a:pt x="466725" y="748595"/>
                </a:cubicBezTo>
                <a:cubicBezTo>
                  <a:pt x="466725" y="743624"/>
                  <a:pt x="470754" y="739595"/>
                  <a:pt x="475725" y="739595"/>
                </a:cubicBezTo>
                <a:close/>
                <a:moveTo>
                  <a:pt x="409050" y="739595"/>
                </a:moveTo>
                <a:cubicBezTo>
                  <a:pt x="414021" y="739595"/>
                  <a:pt x="418050" y="743624"/>
                  <a:pt x="418050" y="748595"/>
                </a:cubicBezTo>
                <a:cubicBezTo>
                  <a:pt x="418050" y="753566"/>
                  <a:pt x="414021" y="757595"/>
                  <a:pt x="409050" y="757595"/>
                </a:cubicBezTo>
                <a:cubicBezTo>
                  <a:pt x="404079" y="757595"/>
                  <a:pt x="400050" y="753566"/>
                  <a:pt x="400050" y="748595"/>
                </a:cubicBezTo>
                <a:cubicBezTo>
                  <a:pt x="400050" y="743624"/>
                  <a:pt x="404079" y="739595"/>
                  <a:pt x="409050" y="739595"/>
                </a:cubicBezTo>
                <a:close/>
                <a:moveTo>
                  <a:pt x="342375" y="739595"/>
                </a:moveTo>
                <a:cubicBezTo>
                  <a:pt x="347346" y="739595"/>
                  <a:pt x="351375" y="743624"/>
                  <a:pt x="351375" y="748595"/>
                </a:cubicBezTo>
                <a:cubicBezTo>
                  <a:pt x="351375" y="753566"/>
                  <a:pt x="347346" y="757595"/>
                  <a:pt x="342375" y="757595"/>
                </a:cubicBezTo>
                <a:cubicBezTo>
                  <a:pt x="337404" y="757595"/>
                  <a:pt x="333375" y="753566"/>
                  <a:pt x="333375" y="748595"/>
                </a:cubicBezTo>
                <a:cubicBezTo>
                  <a:pt x="333375" y="743624"/>
                  <a:pt x="337404" y="739595"/>
                  <a:pt x="342375" y="739595"/>
                </a:cubicBezTo>
                <a:close/>
                <a:moveTo>
                  <a:pt x="275701" y="739595"/>
                </a:moveTo>
                <a:cubicBezTo>
                  <a:pt x="280671" y="739595"/>
                  <a:pt x="284700" y="743624"/>
                  <a:pt x="284700" y="748595"/>
                </a:cubicBezTo>
                <a:cubicBezTo>
                  <a:pt x="284700" y="753566"/>
                  <a:pt x="280671" y="757595"/>
                  <a:pt x="275701" y="757595"/>
                </a:cubicBezTo>
                <a:cubicBezTo>
                  <a:pt x="270730" y="757595"/>
                  <a:pt x="266700" y="753566"/>
                  <a:pt x="266700" y="748595"/>
                </a:cubicBezTo>
                <a:cubicBezTo>
                  <a:pt x="266700" y="743624"/>
                  <a:pt x="270730" y="739595"/>
                  <a:pt x="275701" y="739595"/>
                </a:cubicBezTo>
                <a:close/>
                <a:moveTo>
                  <a:pt x="209025" y="739595"/>
                </a:moveTo>
                <a:cubicBezTo>
                  <a:pt x="213996" y="739595"/>
                  <a:pt x="218025" y="743624"/>
                  <a:pt x="218025" y="748595"/>
                </a:cubicBezTo>
                <a:cubicBezTo>
                  <a:pt x="218025" y="753566"/>
                  <a:pt x="213996" y="757595"/>
                  <a:pt x="209025" y="757595"/>
                </a:cubicBezTo>
                <a:cubicBezTo>
                  <a:pt x="204054" y="757595"/>
                  <a:pt x="200025" y="753566"/>
                  <a:pt x="200025" y="748595"/>
                </a:cubicBezTo>
                <a:cubicBezTo>
                  <a:pt x="200025" y="743624"/>
                  <a:pt x="204054" y="739595"/>
                  <a:pt x="209025" y="739595"/>
                </a:cubicBezTo>
                <a:close/>
                <a:moveTo>
                  <a:pt x="142350" y="739595"/>
                </a:moveTo>
                <a:cubicBezTo>
                  <a:pt x="147321" y="739595"/>
                  <a:pt x="151350" y="743624"/>
                  <a:pt x="151350" y="748595"/>
                </a:cubicBezTo>
                <a:cubicBezTo>
                  <a:pt x="151350" y="753566"/>
                  <a:pt x="147321" y="757595"/>
                  <a:pt x="142350" y="757595"/>
                </a:cubicBezTo>
                <a:cubicBezTo>
                  <a:pt x="137379" y="757595"/>
                  <a:pt x="133350" y="753566"/>
                  <a:pt x="133350" y="748595"/>
                </a:cubicBezTo>
                <a:cubicBezTo>
                  <a:pt x="133350" y="743624"/>
                  <a:pt x="137379" y="739595"/>
                  <a:pt x="142350" y="739595"/>
                </a:cubicBezTo>
                <a:close/>
                <a:moveTo>
                  <a:pt x="75675" y="739595"/>
                </a:moveTo>
                <a:cubicBezTo>
                  <a:pt x="80646" y="739595"/>
                  <a:pt x="84675" y="743624"/>
                  <a:pt x="84675" y="748595"/>
                </a:cubicBezTo>
                <a:cubicBezTo>
                  <a:pt x="84675" y="753566"/>
                  <a:pt x="80646" y="757595"/>
                  <a:pt x="75675" y="757595"/>
                </a:cubicBezTo>
                <a:cubicBezTo>
                  <a:pt x="70704" y="757595"/>
                  <a:pt x="66675" y="753566"/>
                  <a:pt x="66675" y="748595"/>
                </a:cubicBezTo>
                <a:cubicBezTo>
                  <a:pt x="66675" y="743624"/>
                  <a:pt x="70704" y="739595"/>
                  <a:pt x="75675" y="739595"/>
                </a:cubicBezTo>
                <a:close/>
                <a:moveTo>
                  <a:pt x="9000" y="739595"/>
                </a:moveTo>
                <a:cubicBezTo>
                  <a:pt x="13971" y="739595"/>
                  <a:pt x="18000" y="743624"/>
                  <a:pt x="18000" y="748595"/>
                </a:cubicBezTo>
                <a:cubicBezTo>
                  <a:pt x="18000" y="753566"/>
                  <a:pt x="13971" y="757595"/>
                  <a:pt x="9000" y="757595"/>
                </a:cubicBezTo>
                <a:cubicBezTo>
                  <a:pt x="4029" y="757595"/>
                  <a:pt x="0" y="753566"/>
                  <a:pt x="0" y="748595"/>
                </a:cubicBezTo>
                <a:cubicBezTo>
                  <a:pt x="0" y="743624"/>
                  <a:pt x="4029" y="739595"/>
                  <a:pt x="9000" y="739595"/>
                </a:cubicBezTo>
                <a:close/>
                <a:moveTo>
                  <a:pt x="1009125" y="677962"/>
                </a:moveTo>
                <a:cubicBezTo>
                  <a:pt x="1014096" y="677962"/>
                  <a:pt x="1018125" y="681991"/>
                  <a:pt x="1018125" y="686962"/>
                </a:cubicBezTo>
                <a:cubicBezTo>
                  <a:pt x="1018125" y="691933"/>
                  <a:pt x="1014096" y="695962"/>
                  <a:pt x="1009125" y="695962"/>
                </a:cubicBezTo>
                <a:cubicBezTo>
                  <a:pt x="1004154" y="695962"/>
                  <a:pt x="1000125" y="691933"/>
                  <a:pt x="1000125" y="686962"/>
                </a:cubicBezTo>
                <a:cubicBezTo>
                  <a:pt x="1000125" y="681991"/>
                  <a:pt x="1004154" y="677962"/>
                  <a:pt x="1009125" y="677962"/>
                </a:cubicBezTo>
                <a:close/>
                <a:moveTo>
                  <a:pt x="942450" y="677962"/>
                </a:moveTo>
                <a:cubicBezTo>
                  <a:pt x="947421" y="677962"/>
                  <a:pt x="951450" y="681991"/>
                  <a:pt x="951450" y="686962"/>
                </a:cubicBezTo>
                <a:cubicBezTo>
                  <a:pt x="951450" y="691933"/>
                  <a:pt x="947421" y="695962"/>
                  <a:pt x="942450" y="695962"/>
                </a:cubicBezTo>
                <a:cubicBezTo>
                  <a:pt x="937479" y="695962"/>
                  <a:pt x="933450" y="691933"/>
                  <a:pt x="933450" y="686962"/>
                </a:cubicBezTo>
                <a:cubicBezTo>
                  <a:pt x="933450" y="681991"/>
                  <a:pt x="937479" y="677962"/>
                  <a:pt x="942450" y="677962"/>
                </a:cubicBezTo>
                <a:close/>
                <a:moveTo>
                  <a:pt x="875775" y="677962"/>
                </a:moveTo>
                <a:cubicBezTo>
                  <a:pt x="880746" y="677962"/>
                  <a:pt x="884775" y="681991"/>
                  <a:pt x="884775" y="686962"/>
                </a:cubicBezTo>
                <a:cubicBezTo>
                  <a:pt x="884775" y="691933"/>
                  <a:pt x="880746" y="695962"/>
                  <a:pt x="875775" y="695962"/>
                </a:cubicBezTo>
                <a:cubicBezTo>
                  <a:pt x="870804" y="695962"/>
                  <a:pt x="866775" y="691933"/>
                  <a:pt x="866775" y="686962"/>
                </a:cubicBezTo>
                <a:cubicBezTo>
                  <a:pt x="866775" y="681991"/>
                  <a:pt x="870804" y="677962"/>
                  <a:pt x="875775" y="677962"/>
                </a:cubicBezTo>
                <a:close/>
                <a:moveTo>
                  <a:pt x="809100" y="677962"/>
                </a:moveTo>
                <a:cubicBezTo>
                  <a:pt x="814071" y="677962"/>
                  <a:pt x="818100" y="681991"/>
                  <a:pt x="818100" y="686962"/>
                </a:cubicBezTo>
                <a:cubicBezTo>
                  <a:pt x="818100" y="691933"/>
                  <a:pt x="814071" y="695962"/>
                  <a:pt x="809100" y="695962"/>
                </a:cubicBezTo>
                <a:cubicBezTo>
                  <a:pt x="804129" y="695962"/>
                  <a:pt x="800100" y="691933"/>
                  <a:pt x="800100" y="686962"/>
                </a:cubicBezTo>
                <a:cubicBezTo>
                  <a:pt x="800100" y="681991"/>
                  <a:pt x="804129" y="677962"/>
                  <a:pt x="809100" y="677962"/>
                </a:cubicBezTo>
                <a:close/>
                <a:moveTo>
                  <a:pt x="742425" y="677962"/>
                </a:moveTo>
                <a:cubicBezTo>
                  <a:pt x="747396" y="677962"/>
                  <a:pt x="751425" y="681991"/>
                  <a:pt x="751425" y="686962"/>
                </a:cubicBezTo>
                <a:cubicBezTo>
                  <a:pt x="751425" y="691933"/>
                  <a:pt x="747396" y="695962"/>
                  <a:pt x="742425" y="695962"/>
                </a:cubicBezTo>
                <a:cubicBezTo>
                  <a:pt x="737454" y="695962"/>
                  <a:pt x="733425" y="691933"/>
                  <a:pt x="733425" y="686962"/>
                </a:cubicBezTo>
                <a:cubicBezTo>
                  <a:pt x="733425" y="681991"/>
                  <a:pt x="737454" y="677962"/>
                  <a:pt x="742425" y="677962"/>
                </a:cubicBezTo>
                <a:close/>
                <a:moveTo>
                  <a:pt x="675750" y="677962"/>
                </a:moveTo>
                <a:cubicBezTo>
                  <a:pt x="680721" y="677962"/>
                  <a:pt x="684750" y="681991"/>
                  <a:pt x="684750" y="686962"/>
                </a:cubicBezTo>
                <a:cubicBezTo>
                  <a:pt x="684750" y="691933"/>
                  <a:pt x="680721" y="695962"/>
                  <a:pt x="675750" y="695962"/>
                </a:cubicBezTo>
                <a:cubicBezTo>
                  <a:pt x="670779" y="695962"/>
                  <a:pt x="666750" y="691933"/>
                  <a:pt x="666750" y="686962"/>
                </a:cubicBezTo>
                <a:cubicBezTo>
                  <a:pt x="666750" y="681991"/>
                  <a:pt x="670779" y="677962"/>
                  <a:pt x="675750" y="677962"/>
                </a:cubicBezTo>
                <a:close/>
                <a:moveTo>
                  <a:pt x="609075" y="677962"/>
                </a:moveTo>
                <a:cubicBezTo>
                  <a:pt x="614046" y="677962"/>
                  <a:pt x="618075" y="681991"/>
                  <a:pt x="618075" y="686962"/>
                </a:cubicBezTo>
                <a:cubicBezTo>
                  <a:pt x="618075" y="691933"/>
                  <a:pt x="614046" y="695962"/>
                  <a:pt x="609075" y="695962"/>
                </a:cubicBezTo>
                <a:cubicBezTo>
                  <a:pt x="604104" y="695962"/>
                  <a:pt x="600075" y="691933"/>
                  <a:pt x="600075" y="686962"/>
                </a:cubicBezTo>
                <a:cubicBezTo>
                  <a:pt x="600075" y="681991"/>
                  <a:pt x="604104" y="677962"/>
                  <a:pt x="609075" y="677962"/>
                </a:cubicBezTo>
                <a:close/>
                <a:moveTo>
                  <a:pt x="542400" y="677962"/>
                </a:moveTo>
                <a:cubicBezTo>
                  <a:pt x="547371" y="677962"/>
                  <a:pt x="551400" y="681991"/>
                  <a:pt x="551400" y="686962"/>
                </a:cubicBezTo>
                <a:cubicBezTo>
                  <a:pt x="551400" y="691933"/>
                  <a:pt x="547371" y="695962"/>
                  <a:pt x="542400" y="695962"/>
                </a:cubicBezTo>
                <a:cubicBezTo>
                  <a:pt x="537429" y="695962"/>
                  <a:pt x="533400" y="691933"/>
                  <a:pt x="533400" y="686962"/>
                </a:cubicBezTo>
                <a:cubicBezTo>
                  <a:pt x="533400" y="681991"/>
                  <a:pt x="537429" y="677962"/>
                  <a:pt x="542400" y="677962"/>
                </a:cubicBezTo>
                <a:close/>
                <a:moveTo>
                  <a:pt x="475726" y="677962"/>
                </a:moveTo>
                <a:cubicBezTo>
                  <a:pt x="480697" y="677962"/>
                  <a:pt x="484726" y="681991"/>
                  <a:pt x="484726" y="686962"/>
                </a:cubicBezTo>
                <a:cubicBezTo>
                  <a:pt x="484726" y="691933"/>
                  <a:pt x="480697" y="695962"/>
                  <a:pt x="475726" y="695962"/>
                </a:cubicBezTo>
                <a:cubicBezTo>
                  <a:pt x="470755" y="695962"/>
                  <a:pt x="466726" y="691933"/>
                  <a:pt x="466726" y="686962"/>
                </a:cubicBezTo>
                <a:cubicBezTo>
                  <a:pt x="466726" y="681991"/>
                  <a:pt x="470755" y="677962"/>
                  <a:pt x="475726" y="677962"/>
                </a:cubicBezTo>
                <a:close/>
                <a:moveTo>
                  <a:pt x="409051" y="677962"/>
                </a:moveTo>
                <a:cubicBezTo>
                  <a:pt x="414022" y="677962"/>
                  <a:pt x="418051" y="681991"/>
                  <a:pt x="418051" y="686962"/>
                </a:cubicBezTo>
                <a:cubicBezTo>
                  <a:pt x="418051" y="691933"/>
                  <a:pt x="414022" y="695962"/>
                  <a:pt x="409051" y="695962"/>
                </a:cubicBezTo>
                <a:cubicBezTo>
                  <a:pt x="404080" y="695962"/>
                  <a:pt x="400051" y="691933"/>
                  <a:pt x="400051" y="686962"/>
                </a:cubicBezTo>
                <a:cubicBezTo>
                  <a:pt x="400051" y="681991"/>
                  <a:pt x="404080" y="677962"/>
                  <a:pt x="409051" y="677962"/>
                </a:cubicBezTo>
                <a:close/>
                <a:moveTo>
                  <a:pt x="342376" y="677962"/>
                </a:moveTo>
                <a:cubicBezTo>
                  <a:pt x="347347" y="677962"/>
                  <a:pt x="351376" y="681991"/>
                  <a:pt x="351376" y="686962"/>
                </a:cubicBezTo>
                <a:cubicBezTo>
                  <a:pt x="351376" y="691933"/>
                  <a:pt x="347347" y="695962"/>
                  <a:pt x="342376" y="695962"/>
                </a:cubicBezTo>
                <a:cubicBezTo>
                  <a:pt x="337405" y="695962"/>
                  <a:pt x="333376" y="691933"/>
                  <a:pt x="333376" y="686962"/>
                </a:cubicBezTo>
                <a:cubicBezTo>
                  <a:pt x="333376" y="681991"/>
                  <a:pt x="337405" y="677962"/>
                  <a:pt x="342376" y="677962"/>
                </a:cubicBezTo>
                <a:close/>
                <a:moveTo>
                  <a:pt x="275701" y="677962"/>
                </a:moveTo>
                <a:cubicBezTo>
                  <a:pt x="280672" y="677962"/>
                  <a:pt x="284701" y="681991"/>
                  <a:pt x="284701" y="686962"/>
                </a:cubicBezTo>
                <a:cubicBezTo>
                  <a:pt x="284701" y="691933"/>
                  <a:pt x="280672" y="695962"/>
                  <a:pt x="275701" y="695962"/>
                </a:cubicBezTo>
                <a:cubicBezTo>
                  <a:pt x="270730" y="695962"/>
                  <a:pt x="266701" y="691933"/>
                  <a:pt x="266701" y="686962"/>
                </a:cubicBezTo>
                <a:cubicBezTo>
                  <a:pt x="266701" y="681991"/>
                  <a:pt x="270730" y="677962"/>
                  <a:pt x="275701" y="677962"/>
                </a:cubicBezTo>
                <a:close/>
                <a:moveTo>
                  <a:pt x="209026" y="677962"/>
                </a:moveTo>
                <a:cubicBezTo>
                  <a:pt x="213997" y="677962"/>
                  <a:pt x="218026" y="681991"/>
                  <a:pt x="218026" y="686962"/>
                </a:cubicBezTo>
                <a:cubicBezTo>
                  <a:pt x="218026" y="691933"/>
                  <a:pt x="213997" y="695962"/>
                  <a:pt x="209026" y="695962"/>
                </a:cubicBezTo>
                <a:cubicBezTo>
                  <a:pt x="204055" y="695962"/>
                  <a:pt x="200026" y="691933"/>
                  <a:pt x="200026" y="686962"/>
                </a:cubicBezTo>
                <a:cubicBezTo>
                  <a:pt x="200026" y="681991"/>
                  <a:pt x="204055" y="677962"/>
                  <a:pt x="209026" y="677962"/>
                </a:cubicBezTo>
                <a:close/>
                <a:moveTo>
                  <a:pt x="142351" y="677962"/>
                </a:moveTo>
                <a:cubicBezTo>
                  <a:pt x="147322" y="677962"/>
                  <a:pt x="151351" y="681991"/>
                  <a:pt x="151351" y="686962"/>
                </a:cubicBezTo>
                <a:cubicBezTo>
                  <a:pt x="151351" y="691933"/>
                  <a:pt x="147322" y="695962"/>
                  <a:pt x="142351" y="695962"/>
                </a:cubicBezTo>
                <a:cubicBezTo>
                  <a:pt x="137380" y="695962"/>
                  <a:pt x="133351" y="691933"/>
                  <a:pt x="133351" y="686962"/>
                </a:cubicBezTo>
                <a:cubicBezTo>
                  <a:pt x="133351" y="681991"/>
                  <a:pt x="137380" y="677962"/>
                  <a:pt x="142351" y="677962"/>
                </a:cubicBezTo>
                <a:close/>
                <a:moveTo>
                  <a:pt x="75676" y="677962"/>
                </a:moveTo>
                <a:cubicBezTo>
                  <a:pt x="80647" y="677962"/>
                  <a:pt x="84676" y="681991"/>
                  <a:pt x="84676" y="686962"/>
                </a:cubicBezTo>
                <a:cubicBezTo>
                  <a:pt x="84676" y="691933"/>
                  <a:pt x="80647" y="695962"/>
                  <a:pt x="75676" y="695962"/>
                </a:cubicBezTo>
                <a:cubicBezTo>
                  <a:pt x="70705" y="695962"/>
                  <a:pt x="66676" y="691933"/>
                  <a:pt x="66676" y="686962"/>
                </a:cubicBezTo>
                <a:cubicBezTo>
                  <a:pt x="66676" y="681991"/>
                  <a:pt x="70705" y="677962"/>
                  <a:pt x="75676" y="677962"/>
                </a:cubicBezTo>
                <a:close/>
                <a:moveTo>
                  <a:pt x="9001" y="677962"/>
                </a:moveTo>
                <a:cubicBezTo>
                  <a:pt x="13972" y="677962"/>
                  <a:pt x="18001" y="681991"/>
                  <a:pt x="18001" y="686962"/>
                </a:cubicBezTo>
                <a:cubicBezTo>
                  <a:pt x="18001" y="691933"/>
                  <a:pt x="13972" y="695962"/>
                  <a:pt x="9001" y="695962"/>
                </a:cubicBezTo>
                <a:cubicBezTo>
                  <a:pt x="4030" y="695962"/>
                  <a:pt x="1" y="691933"/>
                  <a:pt x="1" y="686962"/>
                </a:cubicBezTo>
                <a:cubicBezTo>
                  <a:pt x="1" y="681991"/>
                  <a:pt x="4030" y="677962"/>
                  <a:pt x="9001" y="677962"/>
                </a:cubicBezTo>
                <a:close/>
                <a:moveTo>
                  <a:pt x="1009125" y="616329"/>
                </a:moveTo>
                <a:cubicBezTo>
                  <a:pt x="1014096" y="616329"/>
                  <a:pt x="1018125" y="620358"/>
                  <a:pt x="1018125" y="625329"/>
                </a:cubicBezTo>
                <a:cubicBezTo>
                  <a:pt x="1018125" y="630300"/>
                  <a:pt x="1014096" y="634329"/>
                  <a:pt x="1009125" y="634329"/>
                </a:cubicBezTo>
                <a:cubicBezTo>
                  <a:pt x="1004154" y="634329"/>
                  <a:pt x="1000125" y="630300"/>
                  <a:pt x="1000125" y="625329"/>
                </a:cubicBezTo>
                <a:cubicBezTo>
                  <a:pt x="1000125" y="620358"/>
                  <a:pt x="1004154" y="616329"/>
                  <a:pt x="1009125" y="616329"/>
                </a:cubicBezTo>
                <a:close/>
                <a:moveTo>
                  <a:pt x="942450" y="616329"/>
                </a:moveTo>
                <a:cubicBezTo>
                  <a:pt x="947421" y="616329"/>
                  <a:pt x="951450" y="620358"/>
                  <a:pt x="951450" y="625329"/>
                </a:cubicBezTo>
                <a:cubicBezTo>
                  <a:pt x="951450" y="630300"/>
                  <a:pt x="947421" y="634329"/>
                  <a:pt x="942450" y="634329"/>
                </a:cubicBezTo>
                <a:cubicBezTo>
                  <a:pt x="937479" y="634329"/>
                  <a:pt x="933450" y="630300"/>
                  <a:pt x="933450" y="625329"/>
                </a:cubicBezTo>
                <a:cubicBezTo>
                  <a:pt x="933450" y="620358"/>
                  <a:pt x="937479" y="616329"/>
                  <a:pt x="942450" y="616329"/>
                </a:cubicBezTo>
                <a:close/>
                <a:moveTo>
                  <a:pt x="875775" y="616329"/>
                </a:moveTo>
                <a:cubicBezTo>
                  <a:pt x="880746" y="616329"/>
                  <a:pt x="884775" y="620358"/>
                  <a:pt x="884775" y="625329"/>
                </a:cubicBezTo>
                <a:cubicBezTo>
                  <a:pt x="884775" y="630300"/>
                  <a:pt x="880746" y="634329"/>
                  <a:pt x="875775" y="634329"/>
                </a:cubicBezTo>
                <a:cubicBezTo>
                  <a:pt x="870804" y="634329"/>
                  <a:pt x="866775" y="630300"/>
                  <a:pt x="866775" y="625329"/>
                </a:cubicBezTo>
                <a:cubicBezTo>
                  <a:pt x="866775" y="620358"/>
                  <a:pt x="870804" y="616329"/>
                  <a:pt x="875775" y="616329"/>
                </a:cubicBezTo>
                <a:close/>
                <a:moveTo>
                  <a:pt x="809100" y="616329"/>
                </a:moveTo>
                <a:cubicBezTo>
                  <a:pt x="814071" y="616329"/>
                  <a:pt x="818100" y="620358"/>
                  <a:pt x="818100" y="625329"/>
                </a:cubicBezTo>
                <a:cubicBezTo>
                  <a:pt x="818100" y="630300"/>
                  <a:pt x="814071" y="634329"/>
                  <a:pt x="809100" y="634329"/>
                </a:cubicBezTo>
                <a:cubicBezTo>
                  <a:pt x="804129" y="634329"/>
                  <a:pt x="800100" y="630300"/>
                  <a:pt x="800100" y="625329"/>
                </a:cubicBezTo>
                <a:cubicBezTo>
                  <a:pt x="800100" y="620358"/>
                  <a:pt x="804129" y="616329"/>
                  <a:pt x="809100" y="616329"/>
                </a:cubicBezTo>
                <a:close/>
                <a:moveTo>
                  <a:pt x="742425" y="616329"/>
                </a:moveTo>
                <a:cubicBezTo>
                  <a:pt x="747396" y="616329"/>
                  <a:pt x="751425" y="620358"/>
                  <a:pt x="751425" y="625329"/>
                </a:cubicBezTo>
                <a:cubicBezTo>
                  <a:pt x="751425" y="630300"/>
                  <a:pt x="747396" y="634329"/>
                  <a:pt x="742425" y="634329"/>
                </a:cubicBezTo>
                <a:cubicBezTo>
                  <a:pt x="737454" y="634329"/>
                  <a:pt x="733425" y="630300"/>
                  <a:pt x="733425" y="625329"/>
                </a:cubicBezTo>
                <a:cubicBezTo>
                  <a:pt x="733425" y="620358"/>
                  <a:pt x="737454" y="616329"/>
                  <a:pt x="742425" y="616329"/>
                </a:cubicBezTo>
                <a:close/>
                <a:moveTo>
                  <a:pt x="675750" y="616329"/>
                </a:moveTo>
                <a:cubicBezTo>
                  <a:pt x="680721" y="616329"/>
                  <a:pt x="684750" y="620358"/>
                  <a:pt x="684750" y="625329"/>
                </a:cubicBezTo>
                <a:cubicBezTo>
                  <a:pt x="684750" y="630300"/>
                  <a:pt x="680721" y="634329"/>
                  <a:pt x="675750" y="634329"/>
                </a:cubicBezTo>
                <a:cubicBezTo>
                  <a:pt x="670779" y="634329"/>
                  <a:pt x="666750" y="630300"/>
                  <a:pt x="666750" y="625329"/>
                </a:cubicBezTo>
                <a:cubicBezTo>
                  <a:pt x="666750" y="620358"/>
                  <a:pt x="670779" y="616329"/>
                  <a:pt x="675750" y="616329"/>
                </a:cubicBezTo>
                <a:close/>
                <a:moveTo>
                  <a:pt x="609075" y="616329"/>
                </a:moveTo>
                <a:cubicBezTo>
                  <a:pt x="614046" y="616329"/>
                  <a:pt x="618075" y="620358"/>
                  <a:pt x="618075" y="625329"/>
                </a:cubicBezTo>
                <a:cubicBezTo>
                  <a:pt x="618075" y="630300"/>
                  <a:pt x="614046" y="634329"/>
                  <a:pt x="609075" y="634329"/>
                </a:cubicBezTo>
                <a:cubicBezTo>
                  <a:pt x="604104" y="634329"/>
                  <a:pt x="600075" y="630300"/>
                  <a:pt x="600075" y="625329"/>
                </a:cubicBezTo>
                <a:cubicBezTo>
                  <a:pt x="600075" y="620358"/>
                  <a:pt x="604104" y="616329"/>
                  <a:pt x="609075" y="616329"/>
                </a:cubicBezTo>
                <a:close/>
                <a:moveTo>
                  <a:pt x="542400" y="616329"/>
                </a:moveTo>
                <a:cubicBezTo>
                  <a:pt x="547371" y="616329"/>
                  <a:pt x="551400" y="620358"/>
                  <a:pt x="551400" y="625329"/>
                </a:cubicBezTo>
                <a:cubicBezTo>
                  <a:pt x="551400" y="630300"/>
                  <a:pt x="547371" y="634329"/>
                  <a:pt x="542400" y="634329"/>
                </a:cubicBezTo>
                <a:cubicBezTo>
                  <a:pt x="537429" y="634329"/>
                  <a:pt x="533400" y="630300"/>
                  <a:pt x="533400" y="625329"/>
                </a:cubicBezTo>
                <a:cubicBezTo>
                  <a:pt x="533400" y="620358"/>
                  <a:pt x="537429" y="616329"/>
                  <a:pt x="542400" y="616329"/>
                </a:cubicBezTo>
                <a:close/>
                <a:moveTo>
                  <a:pt x="475726" y="616329"/>
                </a:moveTo>
                <a:cubicBezTo>
                  <a:pt x="480697" y="616329"/>
                  <a:pt x="484726" y="620358"/>
                  <a:pt x="484726" y="625329"/>
                </a:cubicBezTo>
                <a:cubicBezTo>
                  <a:pt x="484726" y="630300"/>
                  <a:pt x="480697" y="634329"/>
                  <a:pt x="475726" y="634329"/>
                </a:cubicBezTo>
                <a:cubicBezTo>
                  <a:pt x="470755" y="634329"/>
                  <a:pt x="466726" y="630300"/>
                  <a:pt x="466726" y="625329"/>
                </a:cubicBezTo>
                <a:cubicBezTo>
                  <a:pt x="466726" y="620358"/>
                  <a:pt x="470755" y="616329"/>
                  <a:pt x="475726" y="616329"/>
                </a:cubicBezTo>
                <a:close/>
                <a:moveTo>
                  <a:pt x="409051" y="616329"/>
                </a:moveTo>
                <a:cubicBezTo>
                  <a:pt x="414022" y="616329"/>
                  <a:pt x="418051" y="620358"/>
                  <a:pt x="418051" y="625329"/>
                </a:cubicBezTo>
                <a:cubicBezTo>
                  <a:pt x="418051" y="630300"/>
                  <a:pt x="414022" y="634329"/>
                  <a:pt x="409051" y="634329"/>
                </a:cubicBezTo>
                <a:cubicBezTo>
                  <a:pt x="404080" y="634329"/>
                  <a:pt x="400051" y="630300"/>
                  <a:pt x="400051" y="625329"/>
                </a:cubicBezTo>
                <a:cubicBezTo>
                  <a:pt x="400051" y="620358"/>
                  <a:pt x="404080" y="616329"/>
                  <a:pt x="409051" y="616329"/>
                </a:cubicBezTo>
                <a:close/>
                <a:moveTo>
                  <a:pt x="342376" y="616329"/>
                </a:moveTo>
                <a:cubicBezTo>
                  <a:pt x="347347" y="616329"/>
                  <a:pt x="351376" y="620358"/>
                  <a:pt x="351376" y="625329"/>
                </a:cubicBezTo>
                <a:cubicBezTo>
                  <a:pt x="351376" y="630300"/>
                  <a:pt x="347347" y="634329"/>
                  <a:pt x="342376" y="634329"/>
                </a:cubicBezTo>
                <a:cubicBezTo>
                  <a:pt x="337405" y="634329"/>
                  <a:pt x="333376" y="630300"/>
                  <a:pt x="333376" y="625329"/>
                </a:cubicBezTo>
                <a:cubicBezTo>
                  <a:pt x="333376" y="620358"/>
                  <a:pt x="337405" y="616329"/>
                  <a:pt x="342376" y="616329"/>
                </a:cubicBezTo>
                <a:close/>
                <a:moveTo>
                  <a:pt x="275701" y="616329"/>
                </a:moveTo>
                <a:cubicBezTo>
                  <a:pt x="280672" y="616329"/>
                  <a:pt x="284701" y="620358"/>
                  <a:pt x="284701" y="625329"/>
                </a:cubicBezTo>
                <a:cubicBezTo>
                  <a:pt x="284701" y="630300"/>
                  <a:pt x="280672" y="634329"/>
                  <a:pt x="275701" y="634329"/>
                </a:cubicBezTo>
                <a:cubicBezTo>
                  <a:pt x="270730" y="634329"/>
                  <a:pt x="266701" y="630300"/>
                  <a:pt x="266701" y="625329"/>
                </a:cubicBezTo>
                <a:cubicBezTo>
                  <a:pt x="266701" y="620358"/>
                  <a:pt x="270730" y="616329"/>
                  <a:pt x="275701" y="616329"/>
                </a:cubicBezTo>
                <a:close/>
                <a:moveTo>
                  <a:pt x="209026" y="616329"/>
                </a:moveTo>
                <a:cubicBezTo>
                  <a:pt x="213997" y="616329"/>
                  <a:pt x="218026" y="620358"/>
                  <a:pt x="218026" y="625329"/>
                </a:cubicBezTo>
                <a:cubicBezTo>
                  <a:pt x="218026" y="630300"/>
                  <a:pt x="213997" y="634329"/>
                  <a:pt x="209026" y="634329"/>
                </a:cubicBezTo>
                <a:cubicBezTo>
                  <a:pt x="204055" y="634329"/>
                  <a:pt x="200026" y="630300"/>
                  <a:pt x="200026" y="625329"/>
                </a:cubicBezTo>
                <a:cubicBezTo>
                  <a:pt x="200026" y="620358"/>
                  <a:pt x="204055" y="616329"/>
                  <a:pt x="209026" y="616329"/>
                </a:cubicBezTo>
                <a:close/>
                <a:moveTo>
                  <a:pt x="142351" y="616329"/>
                </a:moveTo>
                <a:cubicBezTo>
                  <a:pt x="147322" y="616329"/>
                  <a:pt x="151351" y="620358"/>
                  <a:pt x="151351" y="625329"/>
                </a:cubicBezTo>
                <a:cubicBezTo>
                  <a:pt x="151351" y="630300"/>
                  <a:pt x="147322" y="634329"/>
                  <a:pt x="142351" y="634329"/>
                </a:cubicBezTo>
                <a:cubicBezTo>
                  <a:pt x="137380" y="634329"/>
                  <a:pt x="133351" y="630300"/>
                  <a:pt x="133351" y="625329"/>
                </a:cubicBezTo>
                <a:cubicBezTo>
                  <a:pt x="133351" y="620358"/>
                  <a:pt x="137380" y="616329"/>
                  <a:pt x="142351" y="616329"/>
                </a:cubicBezTo>
                <a:close/>
                <a:moveTo>
                  <a:pt x="75676" y="616329"/>
                </a:moveTo>
                <a:cubicBezTo>
                  <a:pt x="80647" y="616329"/>
                  <a:pt x="84676" y="620358"/>
                  <a:pt x="84676" y="625329"/>
                </a:cubicBezTo>
                <a:cubicBezTo>
                  <a:pt x="84676" y="630300"/>
                  <a:pt x="80647" y="634329"/>
                  <a:pt x="75676" y="634329"/>
                </a:cubicBezTo>
                <a:cubicBezTo>
                  <a:pt x="70705" y="634329"/>
                  <a:pt x="66676" y="630300"/>
                  <a:pt x="66676" y="625329"/>
                </a:cubicBezTo>
                <a:cubicBezTo>
                  <a:pt x="66676" y="620358"/>
                  <a:pt x="70705" y="616329"/>
                  <a:pt x="75676" y="616329"/>
                </a:cubicBezTo>
                <a:close/>
                <a:moveTo>
                  <a:pt x="9001" y="616329"/>
                </a:moveTo>
                <a:cubicBezTo>
                  <a:pt x="13972" y="616329"/>
                  <a:pt x="18001" y="620358"/>
                  <a:pt x="18001" y="625329"/>
                </a:cubicBezTo>
                <a:cubicBezTo>
                  <a:pt x="18001" y="630300"/>
                  <a:pt x="13972" y="634329"/>
                  <a:pt x="9001" y="634329"/>
                </a:cubicBezTo>
                <a:cubicBezTo>
                  <a:pt x="4030" y="634329"/>
                  <a:pt x="1" y="630300"/>
                  <a:pt x="1" y="625329"/>
                </a:cubicBezTo>
                <a:cubicBezTo>
                  <a:pt x="1" y="620358"/>
                  <a:pt x="4030" y="616329"/>
                  <a:pt x="9001" y="616329"/>
                </a:cubicBezTo>
                <a:close/>
                <a:moveTo>
                  <a:pt x="1009125" y="554696"/>
                </a:moveTo>
                <a:cubicBezTo>
                  <a:pt x="1014096" y="554696"/>
                  <a:pt x="1018125" y="558725"/>
                  <a:pt x="1018125" y="563696"/>
                </a:cubicBezTo>
                <a:cubicBezTo>
                  <a:pt x="1018125" y="568667"/>
                  <a:pt x="1014096" y="572696"/>
                  <a:pt x="1009125" y="572696"/>
                </a:cubicBezTo>
                <a:cubicBezTo>
                  <a:pt x="1004154" y="572696"/>
                  <a:pt x="1000125" y="568667"/>
                  <a:pt x="1000125" y="563696"/>
                </a:cubicBezTo>
                <a:cubicBezTo>
                  <a:pt x="1000125" y="558725"/>
                  <a:pt x="1004154" y="554696"/>
                  <a:pt x="1009125" y="554696"/>
                </a:cubicBezTo>
                <a:close/>
                <a:moveTo>
                  <a:pt x="942450" y="554696"/>
                </a:moveTo>
                <a:cubicBezTo>
                  <a:pt x="947421" y="554696"/>
                  <a:pt x="951450" y="558725"/>
                  <a:pt x="951450" y="563696"/>
                </a:cubicBezTo>
                <a:cubicBezTo>
                  <a:pt x="951450" y="568667"/>
                  <a:pt x="947421" y="572696"/>
                  <a:pt x="942450" y="572696"/>
                </a:cubicBezTo>
                <a:cubicBezTo>
                  <a:pt x="937479" y="572696"/>
                  <a:pt x="933450" y="568667"/>
                  <a:pt x="933450" y="563696"/>
                </a:cubicBezTo>
                <a:cubicBezTo>
                  <a:pt x="933450" y="558725"/>
                  <a:pt x="937479" y="554696"/>
                  <a:pt x="942450" y="554696"/>
                </a:cubicBezTo>
                <a:close/>
                <a:moveTo>
                  <a:pt x="875775" y="554696"/>
                </a:moveTo>
                <a:cubicBezTo>
                  <a:pt x="880746" y="554696"/>
                  <a:pt x="884775" y="558725"/>
                  <a:pt x="884775" y="563696"/>
                </a:cubicBezTo>
                <a:cubicBezTo>
                  <a:pt x="884775" y="568667"/>
                  <a:pt x="880746" y="572696"/>
                  <a:pt x="875775" y="572696"/>
                </a:cubicBezTo>
                <a:cubicBezTo>
                  <a:pt x="870804" y="572696"/>
                  <a:pt x="866775" y="568667"/>
                  <a:pt x="866775" y="563696"/>
                </a:cubicBezTo>
                <a:cubicBezTo>
                  <a:pt x="866775" y="558725"/>
                  <a:pt x="870804" y="554696"/>
                  <a:pt x="875775" y="554696"/>
                </a:cubicBezTo>
                <a:close/>
                <a:moveTo>
                  <a:pt x="809100" y="554696"/>
                </a:moveTo>
                <a:cubicBezTo>
                  <a:pt x="814071" y="554696"/>
                  <a:pt x="818100" y="558725"/>
                  <a:pt x="818100" y="563696"/>
                </a:cubicBezTo>
                <a:cubicBezTo>
                  <a:pt x="818100" y="568667"/>
                  <a:pt x="814071" y="572696"/>
                  <a:pt x="809100" y="572696"/>
                </a:cubicBezTo>
                <a:cubicBezTo>
                  <a:pt x="804129" y="572696"/>
                  <a:pt x="800100" y="568667"/>
                  <a:pt x="800100" y="563696"/>
                </a:cubicBezTo>
                <a:cubicBezTo>
                  <a:pt x="800100" y="558725"/>
                  <a:pt x="804129" y="554696"/>
                  <a:pt x="809100" y="554696"/>
                </a:cubicBezTo>
                <a:close/>
                <a:moveTo>
                  <a:pt x="742425" y="554696"/>
                </a:moveTo>
                <a:cubicBezTo>
                  <a:pt x="747396" y="554696"/>
                  <a:pt x="751425" y="558725"/>
                  <a:pt x="751425" y="563696"/>
                </a:cubicBezTo>
                <a:cubicBezTo>
                  <a:pt x="751425" y="568667"/>
                  <a:pt x="747396" y="572696"/>
                  <a:pt x="742425" y="572696"/>
                </a:cubicBezTo>
                <a:cubicBezTo>
                  <a:pt x="737454" y="572696"/>
                  <a:pt x="733425" y="568667"/>
                  <a:pt x="733425" y="563696"/>
                </a:cubicBezTo>
                <a:cubicBezTo>
                  <a:pt x="733425" y="558725"/>
                  <a:pt x="737454" y="554696"/>
                  <a:pt x="742425" y="554696"/>
                </a:cubicBezTo>
                <a:close/>
                <a:moveTo>
                  <a:pt x="675750" y="554696"/>
                </a:moveTo>
                <a:cubicBezTo>
                  <a:pt x="680721" y="554696"/>
                  <a:pt x="684750" y="558725"/>
                  <a:pt x="684750" y="563696"/>
                </a:cubicBezTo>
                <a:cubicBezTo>
                  <a:pt x="684750" y="568667"/>
                  <a:pt x="680721" y="572696"/>
                  <a:pt x="675750" y="572696"/>
                </a:cubicBezTo>
                <a:cubicBezTo>
                  <a:pt x="670779" y="572696"/>
                  <a:pt x="666750" y="568667"/>
                  <a:pt x="666750" y="563696"/>
                </a:cubicBezTo>
                <a:cubicBezTo>
                  <a:pt x="666750" y="558725"/>
                  <a:pt x="670779" y="554696"/>
                  <a:pt x="675750" y="554696"/>
                </a:cubicBezTo>
                <a:close/>
                <a:moveTo>
                  <a:pt x="609075" y="554696"/>
                </a:moveTo>
                <a:cubicBezTo>
                  <a:pt x="614046" y="554696"/>
                  <a:pt x="618075" y="558725"/>
                  <a:pt x="618075" y="563696"/>
                </a:cubicBezTo>
                <a:cubicBezTo>
                  <a:pt x="618075" y="568667"/>
                  <a:pt x="614046" y="572696"/>
                  <a:pt x="609075" y="572696"/>
                </a:cubicBezTo>
                <a:cubicBezTo>
                  <a:pt x="604104" y="572696"/>
                  <a:pt x="600075" y="568667"/>
                  <a:pt x="600075" y="563696"/>
                </a:cubicBezTo>
                <a:cubicBezTo>
                  <a:pt x="600075" y="558725"/>
                  <a:pt x="604104" y="554696"/>
                  <a:pt x="609075" y="554696"/>
                </a:cubicBezTo>
                <a:close/>
                <a:moveTo>
                  <a:pt x="542400" y="554696"/>
                </a:moveTo>
                <a:cubicBezTo>
                  <a:pt x="547371" y="554696"/>
                  <a:pt x="551400" y="558725"/>
                  <a:pt x="551400" y="563696"/>
                </a:cubicBezTo>
                <a:cubicBezTo>
                  <a:pt x="551400" y="568667"/>
                  <a:pt x="547371" y="572696"/>
                  <a:pt x="542400" y="572696"/>
                </a:cubicBezTo>
                <a:cubicBezTo>
                  <a:pt x="537429" y="572696"/>
                  <a:pt x="533400" y="568667"/>
                  <a:pt x="533400" y="563696"/>
                </a:cubicBezTo>
                <a:cubicBezTo>
                  <a:pt x="533400" y="558725"/>
                  <a:pt x="537429" y="554696"/>
                  <a:pt x="542400" y="554696"/>
                </a:cubicBezTo>
                <a:close/>
                <a:moveTo>
                  <a:pt x="475726" y="554696"/>
                </a:moveTo>
                <a:cubicBezTo>
                  <a:pt x="480697" y="554696"/>
                  <a:pt x="484726" y="558725"/>
                  <a:pt x="484726" y="563696"/>
                </a:cubicBezTo>
                <a:cubicBezTo>
                  <a:pt x="484726" y="568667"/>
                  <a:pt x="480697" y="572696"/>
                  <a:pt x="475726" y="572696"/>
                </a:cubicBezTo>
                <a:cubicBezTo>
                  <a:pt x="470755" y="572696"/>
                  <a:pt x="466726" y="568667"/>
                  <a:pt x="466726" y="563696"/>
                </a:cubicBezTo>
                <a:cubicBezTo>
                  <a:pt x="466726" y="558725"/>
                  <a:pt x="470755" y="554696"/>
                  <a:pt x="475726" y="554696"/>
                </a:cubicBezTo>
                <a:close/>
                <a:moveTo>
                  <a:pt x="409051" y="554696"/>
                </a:moveTo>
                <a:cubicBezTo>
                  <a:pt x="414022" y="554696"/>
                  <a:pt x="418051" y="558725"/>
                  <a:pt x="418051" y="563696"/>
                </a:cubicBezTo>
                <a:cubicBezTo>
                  <a:pt x="418051" y="568667"/>
                  <a:pt x="414022" y="572696"/>
                  <a:pt x="409051" y="572696"/>
                </a:cubicBezTo>
                <a:cubicBezTo>
                  <a:pt x="404080" y="572696"/>
                  <a:pt x="400051" y="568667"/>
                  <a:pt x="400051" y="563696"/>
                </a:cubicBezTo>
                <a:cubicBezTo>
                  <a:pt x="400051" y="558725"/>
                  <a:pt x="404080" y="554696"/>
                  <a:pt x="409051" y="554696"/>
                </a:cubicBezTo>
                <a:close/>
                <a:moveTo>
                  <a:pt x="342376" y="554696"/>
                </a:moveTo>
                <a:cubicBezTo>
                  <a:pt x="347347" y="554696"/>
                  <a:pt x="351376" y="558725"/>
                  <a:pt x="351376" y="563696"/>
                </a:cubicBezTo>
                <a:cubicBezTo>
                  <a:pt x="351376" y="568667"/>
                  <a:pt x="347347" y="572696"/>
                  <a:pt x="342376" y="572696"/>
                </a:cubicBezTo>
                <a:cubicBezTo>
                  <a:pt x="337405" y="572696"/>
                  <a:pt x="333376" y="568667"/>
                  <a:pt x="333376" y="563696"/>
                </a:cubicBezTo>
                <a:cubicBezTo>
                  <a:pt x="333376" y="558725"/>
                  <a:pt x="337405" y="554696"/>
                  <a:pt x="342376" y="554696"/>
                </a:cubicBezTo>
                <a:close/>
                <a:moveTo>
                  <a:pt x="275701" y="554696"/>
                </a:moveTo>
                <a:cubicBezTo>
                  <a:pt x="280672" y="554696"/>
                  <a:pt x="284701" y="558725"/>
                  <a:pt x="284701" y="563696"/>
                </a:cubicBezTo>
                <a:cubicBezTo>
                  <a:pt x="284701" y="568667"/>
                  <a:pt x="280672" y="572696"/>
                  <a:pt x="275701" y="572696"/>
                </a:cubicBezTo>
                <a:cubicBezTo>
                  <a:pt x="270730" y="572696"/>
                  <a:pt x="266701" y="568667"/>
                  <a:pt x="266701" y="563696"/>
                </a:cubicBezTo>
                <a:cubicBezTo>
                  <a:pt x="266701" y="558725"/>
                  <a:pt x="270730" y="554696"/>
                  <a:pt x="275701" y="554696"/>
                </a:cubicBezTo>
                <a:close/>
                <a:moveTo>
                  <a:pt x="209026" y="554696"/>
                </a:moveTo>
                <a:cubicBezTo>
                  <a:pt x="213997" y="554696"/>
                  <a:pt x="218026" y="558725"/>
                  <a:pt x="218026" y="563696"/>
                </a:cubicBezTo>
                <a:cubicBezTo>
                  <a:pt x="218026" y="568667"/>
                  <a:pt x="213997" y="572696"/>
                  <a:pt x="209026" y="572696"/>
                </a:cubicBezTo>
                <a:cubicBezTo>
                  <a:pt x="204055" y="572696"/>
                  <a:pt x="200026" y="568667"/>
                  <a:pt x="200026" y="563696"/>
                </a:cubicBezTo>
                <a:cubicBezTo>
                  <a:pt x="200026" y="558725"/>
                  <a:pt x="204055" y="554696"/>
                  <a:pt x="209026" y="554696"/>
                </a:cubicBezTo>
                <a:close/>
                <a:moveTo>
                  <a:pt x="142351" y="554696"/>
                </a:moveTo>
                <a:cubicBezTo>
                  <a:pt x="147322" y="554696"/>
                  <a:pt x="151351" y="558725"/>
                  <a:pt x="151351" y="563696"/>
                </a:cubicBezTo>
                <a:cubicBezTo>
                  <a:pt x="151351" y="568667"/>
                  <a:pt x="147322" y="572696"/>
                  <a:pt x="142351" y="572696"/>
                </a:cubicBezTo>
                <a:cubicBezTo>
                  <a:pt x="137380" y="572696"/>
                  <a:pt x="133351" y="568667"/>
                  <a:pt x="133351" y="563696"/>
                </a:cubicBezTo>
                <a:cubicBezTo>
                  <a:pt x="133351" y="558725"/>
                  <a:pt x="137380" y="554696"/>
                  <a:pt x="142351" y="554696"/>
                </a:cubicBezTo>
                <a:close/>
                <a:moveTo>
                  <a:pt x="75676" y="554696"/>
                </a:moveTo>
                <a:cubicBezTo>
                  <a:pt x="80647" y="554696"/>
                  <a:pt x="84676" y="558725"/>
                  <a:pt x="84676" y="563696"/>
                </a:cubicBezTo>
                <a:cubicBezTo>
                  <a:pt x="84676" y="568667"/>
                  <a:pt x="80647" y="572696"/>
                  <a:pt x="75676" y="572696"/>
                </a:cubicBezTo>
                <a:cubicBezTo>
                  <a:pt x="70705" y="572696"/>
                  <a:pt x="66676" y="568667"/>
                  <a:pt x="66676" y="563696"/>
                </a:cubicBezTo>
                <a:cubicBezTo>
                  <a:pt x="66676" y="558725"/>
                  <a:pt x="70705" y="554696"/>
                  <a:pt x="75676" y="554696"/>
                </a:cubicBezTo>
                <a:close/>
                <a:moveTo>
                  <a:pt x="9001" y="554696"/>
                </a:moveTo>
                <a:cubicBezTo>
                  <a:pt x="13972" y="554696"/>
                  <a:pt x="18001" y="558725"/>
                  <a:pt x="18001" y="563696"/>
                </a:cubicBezTo>
                <a:cubicBezTo>
                  <a:pt x="18001" y="568667"/>
                  <a:pt x="13972" y="572696"/>
                  <a:pt x="9001" y="572696"/>
                </a:cubicBezTo>
                <a:cubicBezTo>
                  <a:pt x="4030" y="572696"/>
                  <a:pt x="1" y="568667"/>
                  <a:pt x="1" y="563696"/>
                </a:cubicBezTo>
                <a:cubicBezTo>
                  <a:pt x="1" y="558725"/>
                  <a:pt x="4030" y="554696"/>
                  <a:pt x="9001" y="554696"/>
                </a:cubicBezTo>
                <a:close/>
                <a:moveTo>
                  <a:pt x="1009125" y="493063"/>
                </a:moveTo>
                <a:cubicBezTo>
                  <a:pt x="1014096" y="493063"/>
                  <a:pt x="1018125" y="497092"/>
                  <a:pt x="1018125" y="502063"/>
                </a:cubicBezTo>
                <a:cubicBezTo>
                  <a:pt x="1018125" y="507034"/>
                  <a:pt x="1014096" y="511063"/>
                  <a:pt x="1009125" y="511063"/>
                </a:cubicBezTo>
                <a:cubicBezTo>
                  <a:pt x="1004154" y="511063"/>
                  <a:pt x="1000125" y="507034"/>
                  <a:pt x="1000125" y="502063"/>
                </a:cubicBezTo>
                <a:cubicBezTo>
                  <a:pt x="1000125" y="497092"/>
                  <a:pt x="1004154" y="493063"/>
                  <a:pt x="1009125" y="493063"/>
                </a:cubicBezTo>
                <a:close/>
                <a:moveTo>
                  <a:pt x="942450" y="493063"/>
                </a:moveTo>
                <a:cubicBezTo>
                  <a:pt x="947421" y="493063"/>
                  <a:pt x="951450" y="497092"/>
                  <a:pt x="951450" y="502063"/>
                </a:cubicBezTo>
                <a:cubicBezTo>
                  <a:pt x="951450" y="507034"/>
                  <a:pt x="947421" y="511063"/>
                  <a:pt x="942450" y="511063"/>
                </a:cubicBezTo>
                <a:cubicBezTo>
                  <a:pt x="937479" y="511063"/>
                  <a:pt x="933450" y="507034"/>
                  <a:pt x="933450" y="502063"/>
                </a:cubicBezTo>
                <a:cubicBezTo>
                  <a:pt x="933450" y="497092"/>
                  <a:pt x="937479" y="493063"/>
                  <a:pt x="942450" y="493063"/>
                </a:cubicBezTo>
                <a:close/>
                <a:moveTo>
                  <a:pt x="875775" y="493063"/>
                </a:moveTo>
                <a:cubicBezTo>
                  <a:pt x="880746" y="493063"/>
                  <a:pt x="884775" y="497092"/>
                  <a:pt x="884775" y="502063"/>
                </a:cubicBezTo>
                <a:cubicBezTo>
                  <a:pt x="884775" y="507034"/>
                  <a:pt x="880746" y="511063"/>
                  <a:pt x="875775" y="511063"/>
                </a:cubicBezTo>
                <a:cubicBezTo>
                  <a:pt x="870804" y="511063"/>
                  <a:pt x="866775" y="507034"/>
                  <a:pt x="866775" y="502063"/>
                </a:cubicBezTo>
                <a:cubicBezTo>
                  <a:pt x="866775" y="497092"/>
                  <a:pt x="870804" y="493063"/>
                  <a:pt x="875775" y="493063"/>
                </a:cubicBezTo>
                <a:close/>
                <a:moveTo>
                  <a:pt x="809100" y="493063"/>
                </a:moveTo>
                <a:cubicBezTo>
                  <a:pt x="814071" y="493063"/>
                  <a:pt x="818100" y="497092"/>
                  <a:pt x="818100" y="502063"/>
                </a:cubicBezTo>
                <a:cubicBezTo>
                  <a:pt x="818100" y="507034"/>
                  <a:pt x="814071" y="511063"/>
                  <a:pt x="809100" y="511063"/>
                </a:cubicBezTo>
                <a:cubicBezTo>
                  <a:pt x="804129" y="511063"/>
                  <a:pt x="800100" y="507034"/>
                  <a:pt x="800100" y="502063"/>
                </a:cubicBezTo>
                <a:cubicBezTo>
                  <a:pt x="800100" y="497092"/>
                  <a:pt x="804129" y="493063"/>
                  <a:pt x="809100" y="493063"/>
                </a:cubicBezTo>
                <a:close/>
                <a:moveTo>
                  <a:pt x="742425" y="493063"/>
                </a:moveTo>
                <a:cubicBezTo>
                  <a:pt x="747396" y="493063"/>
                  <a:pt x="751425" y="497092"/>
                  <a:pt x="751425" y="502063"/>
                </a:cubicBezTo>
                <a:cubicBezTo>
                  <a:pt x="751425" y="507034"/>
                  <a:pt x="747396" y="511063"/>
                  <a:pt x="742425" y="511063"/>
                </a:cubicBezTo>
                <a:cubicBezTo>
                  <a:pt x="737454" y="511063"/>
                  <a:pt x="733425" y="507034"/>
                  <a:pt x="733425" y="502063"/>
                </a:cubicBezTo>
                <a:cubicBezTo>
                  <a:pt x="733425" y="497092"/>
                  <a:pt x="737454" y="493063"/>
                  <a:pt x="742425" y="493063"/>
                </a:cubicBezTo>
                <a:close/>
                <a:moveTo>
                  <a:pt x="675750" y="493063"/>
                </a:moveTo>
                <a:cubicBezTo>
                  <a:pt x="680721" y="493063"/>
                  <a:pt x="684750" y="497092"/>
                  <a:pt x="684750" y="502063"/>
                </a:cubicBezTo>
                <a:cubicBezTo>
                  <a:pt x="684750" y="507034"/>
                  <a:pt x="680721" y="511063"/>
                  <a:pt x="675750" y="511063"/>
                </a:cubicBezTo>
                <a:cubicBezTo>
                  <a:pt x="670779" y="511063"/>
                  <a:pt x="666750" y="507034"/>
                  <a:pt x="666750" y="502063"/>
                </a:cubicBezTo>
                <a:cubicBezTo>
                  <a:pt x="666750" y="497092"/>
                  <a:pt x="670779" y="493063"/>
                  <a:pt x="675750" y="493063"/>
                </a:cubicBezTo>
                <a:close/>
                <a:moveTo>
                  <a:pt x="609075" y="493063"/>
                </a:moveTo>
                <a:cubicBezTo>
                  <a:pt x="614046" y="493063"/>
                  <a:pt x="618075" y="497092"/>
                  <a:pt x="618075" y="502063"/>
                </a:cubicBezTo>
                <a:cubicBezTo>
                  <a:pt x="618075" y="507034"/>
                  <a:pt x="614046" y="511063"/>
                  <a:pt x="609075" y="511063"/>
                </a:cubicBezTo>
                <a:cubicBezTo>
                  <a:pt x="604104" y="511063"/>
                  <a:pt x="600075" y="507034"/>
                  <a:pt x="600075" y="502063"/>
                </a:cubicBezTo>
                <a:cubicBezTo>
                  <a:pt x="600075" y="497092"/>
                  <a:pt x="604104" y="493063"/>
                  <a:pt x="609075" y="493063"/>
                </a:cubicBezTo>
                <a:close/>
                <a:moveTo>
                  <a:pt x="542400" y="493063"/>
                </a:moveTo>
                <a:cubicBezTo>
                  <a:pt x="547371" y="493063"/>
                  <a:pt x="551400" y="497092"/>
                  <a:pt x="551400" y="502063"/>
                </a:cubicBezTo>
                <a:cubicBezTo>
                  <a:pt x="551400" y="507034"/>
                  <a:pt x="547371" y="511063"/>
                  <a:pt x="542400" y="511063"/>
                </a:cubicBezTo>
                <a:cubicBezTo>
                  <a:pt x="537429" y="511063"/>
                  <a:pt x="533400" y="507034"/>
                  <a:pt x="533400" y="502063"/>
                </a:cubicBezTo>
                <a:cubicBezTo>
                  <a:pt x="533400" y="497092"/>
                  <a:pt x="537429" y="493063"/>
                  <a:pt x="542400" y="493063"/>
                </a:cubicBezTo>
                <a:close/>
                <a:moveTo>
                  <a:pt x="475726" y="493063"/>
                </a:moveTo>
                <a:cubicBezTo>
                  <a:pt x="480697" y="493063"/>
                  <a:pt x="484726" y="497092"/>
                  <a:pt x="484726" y="502063"/>
                </a:cubicBezTo>
                <a:cubicBezTo>
                  <a:pt x="484726" y="507034"/>
                  <a:pt x="480697" y="511063"/>
                  <a:pt x="475726" y="511063"/>
                </a:cubicBezTo>
                <a:cubicBezTo>
                  <a:pt x="470755" y="511063"/>
                  <a:pt x="466726" y="507034"/>
                  <a:pt x="466726" y="502063"/>
                </a:cubicBezTo>
                <a:cubicBezTo>
                  <a:pt x="466726" y="497092"/>
                  <a:pt x="470755" y="493063"/>
                  <a:pt x="475726" y="493063"/>
                </a:cubicBezTo>
                <a:close/>
                <a:moveTo>
                  <a:pt x="409051" y="493063"/>
                </a:moveTo>
                <a:cubicBezTo>
                  <a:pt x="414022" y="493063"/>
                  <a:pt x="418051" y="497092"/>
                  <a:pt x="418051" y="502063"/>
                </a:cubicBezTo>
                <a:cubicBezTo>
                  <a:pt x="418051" y="507034"/>
                  <a:pt x="414022" y="511063"/>
                  <a:pt x="409051" y="511063"/>
                </a:cubicBezTo>
                <a:cubicBezTo>
                  <a:pt x="404080" y="511063"/>
                  <a:pt x="400051" y="507034"/>
                  <a:pt x="400051" y="502063"/>
                </a:cubicBezTo>
                <a:cubicBezTo>
                  <a:pt x="400051" y="497092"/>
                  <a:pt x="404080" y="493063"/>
                  <a:pt x="409051" y="493063"/>
                </a:cubicBezTo>
                <a:close/>
                <a:moveTo>
                  <a:pt x="342376" y="493063"/>
                </a:moveTo>
                <a:cubicBezTo>
                  <a:pt x="347347" y="493063"/>
                  <a:pt x="351376" y="497092"/>
                  <a:pt x="351376" y="502063"/>
                </a:cubicBezTo>
                <a:cubicBezTo>
                  <a:pt x="351376" y="507034"/>
                  <a:pt x="347347" y="511063"/>
                  <a:pt x="342376" y="511063"/>
                </a:cubicBezTo>
                <a:cubicBezTo>
                  <a:pt x="337405" y="511063"/>
                  <a:pt x="333376" y="507034"/>
                  <a:pt x="333376" y="502063"/>
                </a:cubicBezTo>
                <a:cubicBezTo>
                  <a:pt x="333376" y="497092"/>
                  <a:pt x="337405" y="493063"/>
                  <a:pt x="342376" y="493063"/>
                </a:cubicBezTo>
                <a:close/>
                <a:moveTo>
                  <a:pt x="275702" y="493063"/>
                </a:moveTo>
                <a:cubicBezTo>
                  <a:pt x="280672" y="493063"/>
                  <a:pt x="284701" y="497092"/>
                  <a:pt x="284701" y="502063"/>
                </a:cubicBezTo>
                <a:cubicBezTo>
                  <a:pt x="284701" y="507034"/>
                  <a:pt x="280672" y="511063"/>
                  <a:pt x="275702" y="511063"/>
                </a:cubicBezTo>
                <a:cubicBezTo>
                  <a:pt x="270731" y="511063"/>
                  <a:pt x="266702" y="507034"/>
                  <a:pt x="266702" y="502063"/>
                </a:cubicBezTo>
                <a:cubicBezTo>
                  <a:pt x="266702" y="497092"/>
                  <a:pt x="270731" y="493063"/>
                  <a:pt x="275702" y="493063"/>
                </a:cubicBezTo>
                <a:close/>
                <a:moveTo>
                  <a:pt x="209026" y="493063"/>
                </a:moveTo>
                <a:cubicBezTo>
                  <a:pt x="213997" y="493063"/>
                  <a:pt x="218026" y="497092"/>
                  <a:pt x="218026" y="502063"/>
                </a:cubicBezTo>
                <a:cubicBezTo>
                  <a:pt x="218026" y="507034"/>
                  <a:pt x="213997" y="511063"/>
                  <a:pt x="209026" y="511063"/>
                </a:cubicBezTo>
                <a:cubicBezTo>
                  <a:pt x="204055" y="511063"/>
                  <a:pt x="200026" y="507034"/>
                  <a:pt x="200026" y="502063"/>
                </a:cubicBezTo>
                <a:cubicBezTo>
                  <a:pt x="200026" y="497092"/>
                  <a:pt x="204055" y="493063"/>
                  <a:pt x="209026" y="493063"/>
                </a:cubicBezTo>
                <a:close/>
                <a:moveTo>
                  <a:pt x="142351" y="493063"/>
                </a:moveTo>
                <a:cubicBezTo>
                  <a:pt x="147322" y="493063"/>
                  <a:pt x="151351" y="497092"/>
                  <a:pt x="151351" y="502063"/>
                </a:cubicBezTo>
                <a:cubicBezTo>
                  <a:pt x="151351" y="507034"/>
                  <a:pt x="147322" y="511063"/>
                  <a:pt x="142351" y="511063"/>
                </a:cubicBezTo>
                <a:cubicBezTo>
                  <a:pt x="137380" y="511063"/>
                  <a:pt x="133351" y="507034"/>
                  <a:pt x="133351" y="502063"/>
                </a:cubicBezTo>
                <a:cubicBezTo>
                  <a:pt x="133351" y="497092"/>
                  <a:pt x="137380" y="493063"/>
                  <a:pt x="142351" y="493063"/>
                </a:cubicBezTo>
                <a:close/>
                <a:moveTo>
                  <a:pt x="75676" y="493063"/>
                </a:moveTo>
                <a:cubicBezTo>
                  <a:pt x="80647" y="493063"/>
                  <a:pt x="84676" y="497092"/>
                  <a:pt x="84676" y="502063"/>
                </a:cubicBezTo>
                <a:cubicBezTo>
                  <a:pt x="84676" y="507034"/>
                  <a:pt x="80647" y="511063"/>
                  <a:pt x="75676" y="511063"/>
                </a:cubicBezTo>
                <a:cubicBezTo>
                  <a:pt x="70705" y="511063"/>
                  <a:pt x="66676" y="507034"/>
                  <a:pt x="66676" y="502063"/>
                </a:cubicBezTo>
                <a:cubicBezTo>
                  <a:pt x="66676" y="497092"/>
                  <a:pt x="70705" y="493063"/>
                  <a:pt x="75676" y="493063"/>
                </a:cubicBezTo>
                <a:close/>
                <a:moveTo>
                  <a:pt x="9001" y="493063"/>
                </a:moveTo>
                <a:cubicBezTo>
                  <a:pt x="13972" y="493063"/>
                  <a:pt x="18001" y="497092"/>
                  <a:pt x="18001" y="502063"/>
                </a:cubicBezTo>
                <a:cubicBezTo>
                  <a:pt x="18001" y="507034"/>
                  <a:pt x="13972" y="511063"/>
                  <a:pt x="9001" y="511063"/>
                </a:cubicBezTo>
                <a:cubicBezTo>
                  <a:pt x="4030" y="511063"/>
                  <a:pt x="1" y="507034"/>
                  <a:pt x="1" y="502063"/>
                </a:cubicBezTo>
                <a:cubicBezTo>
                  <a:pt x="1" y="497092"/>
                  <a:pt x="4030" y="493063"/>
                  <a:pt x="9001" y="493063"/>
                </a:cubicBezTo>
                <a:close/>
                <a:moveTo>
                  <a:pt x="1009125" y="431430"/>
                </a:moveTo>
                <a:cubicBezTo>
                  <a:pt x="1014096" y="431430"/>
                  <a:pt x="1018125" y="435459"/>
                  <a:pt x="1018125" y="440430"/>
                </a:cubicBezTo>
                <a:cubicBezTo>
                  <a:pt x="1018125" y="445401"/>
                  <a:pt x="1014096" y="449430"/>
                  <a:pt x="1009125" y="449430"/>
                </a:cubicBezTo>
                <a:cubicBezTo>
                  <a:pt x="1004154" y="449430"/>
                  <a:pt x="1000125" y="445401"/>
                  <a:pt x="1000125" y="440430"/>
                </a:cubicBezTo>
                <a:cubicBezTo>
                  <a:pt x="1000125" y="435459"/>
                  <a:pt x="1004154" y="431430"/>
                  <a:pt x="1009125" y="431430"/>
                </a:cubicBezTo>
                <a:close/>
                <a:moveTo>
                  <a:pt x="942450" y="431430"/>
                </a:moveTo>
                <a:cubicBezTo>
                  <a:pt x="947421" y="431430"/>
                  <a:pt x="951450" y="435459"/>
                  <a:pt x="951450" y="440430"/>
                </a:cubicBezTo>
                <a:cubicBezTo>
                  <a:pt x="951450" y="445401"/>
                  <a:pt x="947421" y="449430"/>
                  <a:pt x="942450" y="449430"/>
                </a:cubicBezTo>
                <a:cubicBezTo>
                  <a:pt x="937479" y="449430"/>
                  <a:pt x="933450" y="445401"/>
                  <a:pt x="933450" y="440430"/>
                </a:cubicBezTo>
                <a:cubicBezTo>
                  <a:pt x="933450" y="435459"/>
                  <a:pt x="937479" y="431430"/>
                  <a:pt x="942450" y="431430"/>
                </a:cubicBezTo>
                <a:close/>
                <a:moveTo>
                  <a:pt x="875775" y="431430"/>
                </a:moveTo>
                <a:cubicBezTo>
                  <a:pt x="880746" y="431430"/>
                  <a:pt x="884775" y="435459"/>
                  <a:pt x="884775" y="440430"/>
                </a:cubicBezTo>
                <a:cubicBezTo>
                  <a:pt x="884775" y="445401"/>
                  <a:pt x="880746" y="449430"/>
                  <a:pt x="875775" y="449430"/>
                </a:cubicBezTo>
                <a:cubicBezTo>
                  <a:pt x="870804" y="449430"/>
                  <a:pt x="866775" y="445401"/>
                  <a:pt x="866775" y="440430"/>
                </a:cubicBezTo>
                <a:cubicBezTo>
                  <a:pt x="866775" y="435459"/>
                  <a:pt x="870804" y="431430"/>
                  <a:pt x="875775" y="431430"/>
                </a:cubicBezTo>
                <a:close/>
                <a:moveTo>
                  <a:pt x="809100" y="431430"/>
                </a:moveTo>
                <a:cubicBezTo>
                  <a:pt x="814071" y="431430"/>
                  <a:pt x="818100" y="435459"/>
                  <a:pt x="818100" y="440430"/>
                </a:cubicBezTo>
                <a:cubicBezTo>
                  <a:pt x="818100" y="445401"/>
                  <a:pt x="814071" y="449430"/>
                  <a:pt x="809100" y="449430"/>
                </a:cubicBezTo>
                <a:cubicBezTo>
                  <a:pt x="804129" y="449430"/>
                  <a:pt x="800100" y="445401"/>
                  <a:pt x="800100" y="440430"/>
                </a:cubicBezTo>
                <a:cubicBezTo>
                  <a:pt x="800100" y="435459"/>
                  <a:pt x="804129" y="431430"/>
                  <a:pt x="809100" y="431430"/>
                </a:cubicBezTo>
                <a:close/>
                <a:moveTo>
                  <a:pt x="742425" y="431430"/>
                </a:moveTo>
                <a:cubicBezTo>
                  <a:pt x="747396" y="431430"/>
                  <a:pt x="751425" y="435459"/>
                  <a:pt x="751425" y="440430"/>
                </a:cubicBezTo>
                <a:cubicBezTo>
                  <a:pt x="751425" y="445401"/>
                  <a:pt x="747396" y="449430"/>
                  <a:pt x="742425" y="449430"/>
                </a:cubicBezTo>
                <a:cubicBezTo>
                  <a:pt x="737454" y="449430"/>
                  <a:pt x="733425" y="445401"/>
                  <a:pt x="733425" y="440430"/>
                </a:cubicBezTo>
                <a:cubicBezTo>
                  <a:pt x="733425" y="435459"/>
                  <a:pt x="737454" y="431430"/>
                  <a:pt x="742425" y="431430"/>
                </a:cubicBezTo>
                <a:close/>
                <a:moveTo>
                  <a:pt x="675750" y="431430"/>
                </a:moveTo>
                <a:cubicBezTo>
                  <a:pt x="680721" y="431430"/>
                  <a:pt x="684750" y="435459"/>
                  <a:pt x="684750" y="440430"/>
                </a:cubicBezTo>
                <a:cubicBezTo>
                  <a:pt x="684750" y="445401"/>
                  <a:pt x="680721" y="449430"/>
                  <a:pt x="675750" y="449430"/>
                </a:cubicBezTo>
                <a:cubicBezTo>
                  <a:pt x="670779" y="449430"/>
                  <a:pt x="666750" y="445401"/>
                  <a:pt x="666750" y="440430"/>
                </a:cubicBezTo>
                <a:cubicBezTo>
                  <a:pt x="666750" y="435459"/>
                  <a:pt x="670779" y="431430"/>
                  <a:pt x="675750" y="431430"/>
                </a:cubicBezTo>
                <a:close/>
                <a:moveTo>
                  <a:pt x="609075" y="431430"/>
                </a:moveTo>
                <a:cubicBezTo>
                  <a:pt x="614046" y="431430"/>
                  <a:pt x="618075" y="435459"/>
                  <a:pt x="618075" y="440430"/>
                </a:cubicBezTo>
                <a:cubicBezTo>
                  <a:pt x="618075" y="445401"/>
                  <a:pt x="614046" y="449430"/>
                  <a:pt x="609075" y="449430"/>
                </a:cubicBezTo>
                <a:cubicBezTo>
                  <a:pt x="604104" y="449430"/>
                  <a:pt x="600075" y="445401"/>
                  <a:pt x="600075" y="440430"/>
                </a:cubicBezTo>
                <a:cubicBezTo>
                  <a:pt x="600075" y="435459"/>
                  <a:pt x="604104" y="431430"/>
                  <a:pt x="609075" y="431430"/>
                </a:cubicBezTo>
                <a:close/>
                <a:moveTo>
                  <a:pt x="542400" y="431430"/>
                </a:moveTo>
                <a:cubicBezTo>
                  <a:pt x="547371" y="431430"/>
                  <a:pt x="551400" y="435459"/>
                  <a:pt x="551400" y="440430"/>
                </a:cubicBezTo>
                <a:cubicBezTo>
                  <a:pt x="551400" y="445401"/>
                  <a:pt x="547371" y="449430"/>
                  <a:pt x="542400" y="449430"/>
                </a:cubicBezTo>
                <a:cubicBezTo>
                  <a:pt x="537429" y="449430"/>
                  <a:pt x="533400" y="445401"/>
                  <a:pt x="533400" y="440430"/>
                </a:cubicBezTo>
                <a:cubicBezTo>
                  <a:pt x="533400" y="435459"/>
                  <a:pt x="537429" y="431430"/>
                  <a:pt x="542400" y="431430"/>
                </a:cubicBezTo>
                <a:close/>
                <a:moveTo>
                  <a:pt x="475727" y="431430"/>
                </a:moveTo>
                <a:cubicBezTo>
                  <a:pt x="480698" y="431430"/>
                  <a:pt x="484727" y="435459"/>
                  <a:pt x="484727" y="440430"/>
                </a:cubicBezTo>
                <a:cubicBezTo>
                  <a:pt x="484727" y="445401"/>
                  <a:pt x="480698" y="449430"/>
                  <a:pt x="475727" y="449430"/>
                </a:cubicBezTo>
                <a:cubicBezTo>
                  <a:pt x="470756" y="449430"/>
                  <a:pt x="466727" y="445401"/>
                  <a:pt x="466727" y="440430"/>
                </a:cubicBezTo>
                <a:cubicBezTo>
                  <a:pt x="466727" y="435459"/>
                  <a:pt x="470756" y="431430"/>
                  <a:pt x="475727" y="431430"/>
                </a:cubicBezTo>
                <a:close/>
                <a:moveTo>
                  <a:pt x="409052" y="431430"/>
                </a:moveTo>
                <a:cubicBezTo>
                  <a:pt x="414023" y="431430"/>
                  <a:pt x="418052" y="435459"/>
                  <a:pt x="418052" y="440430"/>
                </a:cubicBezTo>
                <a:cubicBezTo>
                  <a:pt x="418052" y="445401"/>
                  <a:pt x="414023" y="449430"/>
                  <a:pt x="409052" y="449430"/>
                </a:cubicBezTo>
                <a:cubicBezTo>
                  <a:pt x="404081" y="449430"/>
                  <a:pt x="400052" y="445401"/>
                  <a:pt x="400052" y="440430"/>
                </a:cubicBezTo>
                <a:cubicBezTo>
                  <a:pt x="400052" y="435459"/>
                  <a:pt x="404081" y="431430"/>
                  <a:pt x="409052" y="431430"/>
                </a:cubicBezTo>
                <a:close/>
                <a:moveTo>
                  <a:pt x="342377" y="431430"/>
                </a:moveTo>
                <a:cubicBezTo>
                  <a:pt x="347347" y="431430"/>
                  <a:pt x="351377" y="435459"/>
                  <a:pt x="351377" y="440430"/>
                </a:cubicBezTo>
                <a:cubicBezTo>
                  <a:pt x="351377" y="445401"/>
                  <a:pt x="347347" y="449430"/>
                  <a:pt x="342377" y="449430"/>
                </a:cubicBezTo>
                <a:cubicBezTo>
                  <a:pt x="337405" y="449430"/>
                  <a:pt x="333376" y="445401"/>
                  <a:pt x="333376" y="440430"/>
                </a:cubicBezTo>
                <a:cubicBezTo>
                  <a:pt x="333376" y="435459"/>
                  <a:pt x="337405" y="431430"/>
                  <a:pt x="342377" y="431430"/>
                </a:cubicBezTo>
                <a:close/>
                <a:moveTo>
                  <a:pt x="275702" y="431430"/>
                </a:moveTo>
                <a:cubicBezTo>
                  <a:pt x="280673" y="431430"/>
                  <a:pt x="284701" y="435459"/>
                  <a:pt x="284701" y="440430"/>
                </a:cubicBezTo>
                <a:cubicBezTo>
                  <a:pt x="284701" y="445401"/>
                  <a:pt x="280673" y="449430"/>
                  <a:pt x="275702" y="449430"/>
                </a:cubicBezTo>
                <a:cubicBezTo>
                  <a:pt x="270731" y="449430"/>
                  <a:pt x="266702" y="445401"/>
                  <a:pt x="266702" y="440430"/>
                </a:cubicBezTo>
                <a:cubicBezTo>
                  <a:pt x="266702" y="435459"/>
                  <a:pt x="270731" y="431430"/>
                  <a:pt x="275702" y="431430"/>
                </a:cubicBezTo>
                <a:close/>
                <a:moveTo>
                  <a:pt x="209027" y="431430"/>
                </a:moveTo>
                <a:cubicBezTo>
                  <a:pt x="213998" y="431430"/>
                  <a:pt x="218027" y="435459"/>
                  <a:pt x="218027" y="440430"/>
                </a:cubicBezTo>
                <a:cubicBezTo>
                  <a:pt x="218027" y="445401"/>
                  <a:pt x="213998" y="449430"/>
                  <a:pt x="209027" y="449430"/>
                </a:cubicBezTo>
                <a:cubicBezTo>
                  <a:pt x="204056" y="449430"/>
                  <a:pt x="200027" y="445401"/>
                  <a:pt x="200027" y="440430"/>
                </a:cubicBezTo>
                <a:cubicBezTo>
                  <a:pt x="200027" y="435459"/>
                  <a:pt x="204056" y="431430"/>
                  <a:pt x="209027" y="431430"/>
                </a:cubicBezTo>
                <a:close/>
                <a:moveTo>
                  <a:pt x="142352" y="431430"/>
                </a:moveTo>
                <a:cubicBezTo>
                  <a:pt x="147323" y="431430"/>
                  <a:pt x="151352" y="435459"/>
                  <a:pt x="151352" y="440430"/>
                </a:cubicBezTo>
                <a:cubicBezTo>
                  <a:pt x="151352" y="445401"/>
                  <a:pt x="147323" y="449430"/>
                  <a:pt x="142352" y="449430"/>
                </a:cubicBezTo>
                <a:cubicBezTo>
                  <a:pt x="137381" y="449430"/>
                  <a:pt x="133352" y="445401"/>
                  <a:pt x="133352" y="440430"/>
                </a:cubicBezTo>
                <a:cubicBezTo>
                  <a:pt x="133352" y="435459"/>
                  <a:pt x="137381" y="431430"/>
                  <a:pt x="142352" y="431430"/>
                </a:cubicBezTo>
                <a:close/>
                <a:moveTo>
                  <a:pt x="75677" y="431430"/>
                </a:moveTo>
                <a:cubicBezTo>
                  <a:pt x="80648" y="431430"/>
                  <a:pt x="84676" y="435459"/>
                  <a:pt x="84676" y="440430"/>
                </a:cubicBezTo>
                <a:cubicBezTo>
                  <a:pt x="84676" y="445401"/>
                  <a:pt x="80648" y="449430"/>
                  <a:pt x="75677" y="449430"/>
                </a:cubicBezTo>
                <a:cubicBezTo>
                  <a:pt x="70706" y="449430"/>
                  <a:pt x="66677" y="445401"/>
                  <a:pt x="66677" y="440430"/>
                </a:cubicBezTo>
                <a:cubicBezTo>
                  <a:pt x="66677" y="435459"/>
                  <a:pt x="70706" y="431430"/>
                  <a:pt x="75677" y="431430"/>
                </a:cubicBezTo>
                <a:close/>
                <a:moveTo>
                  <a:pt x="9002" y="431430"/>
                </a:moveTo>
                <a:cubicBezTo>
                  <a:pt x="13973" y="431430"/>
                  <a:pt x="18002" y="435459"/>
                  <a:pt x="18002" y="440430"/>
                </a:cubicBezTo>
                <a:cubicBezTo>
                  <a:pt x="18002" y="445401"/>
                  <a:pt x="13973" y="449430"/>
                  <a:pt x="9002" y="449430"/>
                </a:cubicBezTo>
                <a:cubicBezTo>
                  <a:pt x="4031" y="449430"/>
                  <a:pt x="2" y="445401"/>
                  <a:pt x="2" y="440430"/>
                </a:cubicBezTo>
                <a:cubicBezTo>
                  <a:pt x="2" y="435459"/>
                  <a:pt x="4031" y="431430"/>
                  <a:pt x="9002" y="431430"/>
                </a:cubicBezTo>
                <a:close/>
                <a:moveTo>
                  <a:pt x="1009125" y="369797"/>
                </a:moveTo>
                <a:cubicBezTo>
                  <a:pt x="1014096" y="369797"/>
                  <a:pt x="1018125" y="373826"/>
                  <a:pt x="1018125" y="378797"/>
                </a:cubicBezTo>
                <a:cubicBezTo>
                  <a:pt x="1018125" y="383768"/>
                  <a:pt x="1014096" y="387797"/>
                  <a:pt x="1009125" y="387797"/>
                </a:cubicBezTo>
                <a:cubicBezTo>
                  <a:pt x="1004154" y="387797"/>
                  <a:pt x="1000125" y="383768"/>
                  <a:pt x="1000125" y="378797"/>
                </a:cubicBezTo>
                <a:cubicBezTo>
                  <a:pt x="1000125" y="373826"/>
                  <a:pt x="1004154" y="369797"/>
                  <a:pt x="1009125" y="369797"/>
                </a:cubicBezTo>
                <a:close/>
                <a:moveTo>
                  <a:pt x="942450" y="369797"/>
                </a:moveTo>
                <a:cubicBezTo>
                  <a:pt x="947421" y="369797"/>
                  <a:pt x="951450" y="373826"/>
                  <a:pt x="951450" y="378797"/>
                </a:cubicBezTo>
                <a:cubicBezTo>
                  <a:pt x="951450" y="383768"/>
                  <a:pt x="947421" y="387797"/>
                  <a:pt x="942450" y="387797"/>
                </a:cubicBezTo>
                <a:cubicBezTo>
                  <a:pt x="937479" y="387797"/>
                  <a:pt x="933450" y="383768"/>
                  <a:pt x="933450" y="378797"/>
                </a:cubicBezTo>
                <a:cubicBezTo>
                  <a:pt x="933450" y="373826"/>
                  <a:pt x="937479" y="369797"/>
                  <a:pt x="942450" y="369797"/>
                </a:cubicBezTo>
                <a:close/>
                <a:moveTo>
                  <a:pt x="875775" y="369797"/>
                </a:moveTo>
                <a:cubicBezTo>
                  <a:pt x="880746" y="369797"/>
                  <a:pt x="884775" y="373826"/>
                  <a:pt x="884775" y="378797"/>
                </a:cubicBezTo>
                <a:cubicBezTo>
                  <a:pt x="884775" y="383768"/>
                  <a:pt x="880746" y="387797"/>
                  <a:pt x="875775" y="387797"/>
                </a:cubicBezTo>
                <a:cubicBezTo>
                  <a:pt x="870804" y="387797"/>
                  <a:pt x="866775" y="383768"/>
                  <a:pt x="866775" y="378797"/>
                </a:cubicBezTo>
                <a:cubicBezTo>
                  <a:pt x="866775" y="373826"/>
                  <a:pt x="870804" y="369797"/>
                  <a:pt x="875775" y="369797"/>
                </a:cubicBezTo>
                <a:close/>
                <a:moveTo>
                  <a:pt x="809100" y="369797"/>
                </a:moveTo>
                <a:cubicBezTo>
                  <a:pt x="814071" y="369797"/>
                  <a:pt x="818100" y="373826"/>
                  <a:pt x="818100" y="378797"/>
                </a:cubicBezTo>
                <a:cubicBezTo>
                  <a:pt x="818100" y="383768"/>
                  <a:pt x="814071" y="387797"/>
                  <a:pt x="809100" y="387797"/>
                </a:cubicBezTo>
                <a:cubicBezTo>
                  <a:pt x="804129" y="387797"/>
                  <a:pt x="800100" y="383768"/>
                  <a:pt x="800100" y="378797"/>
                </a:cubicBezTo>
                <a:cubicBezTo>
                  <a:pt x="800100" y="373826"/>
                  <a:pt x="804129" y="369797"/>
                  <a:pt x="809100" y="369797"/>
                </a:cubicBezTo>
                <a:close/>
                <a:moveTo>
                  <a:pt x="742425" y="369797"/>
                </a:moveTo>
                <a:cubicBezTo>
                  <a:pt x="747396" y="369797"/>
                  <a:pt x="751425" y="373826"/>
                  <a:pt x="751425" y="378797"/>
                </a:cubicBezTo>
                <a:cubicBezTo>
                  <a:pt x="751425" y="383768"/>
                  <a:pt x="747396" y="387797"/>
                  <a:pt x="742425" y="387797"/>
                </a:cubicBezTo>
                <a:cubicBezTo>
                  <a:pt x="737454" y="387797"/>
                  <a:pt x="733425" y="383768"/>
                  <a:pt x="733425" y="378797"/>
                </a:cubicBezTo>
                <a:cubicBezTo>
                  <a:pt x="733425" y="373826"/>
                  <a:pt x="737454" y="369797"/>
                  <a:pt x="742425" y="369797"/>
                </a:cubicBezTo>
                <a:close/>
                <a:moveTo>
                  <a:pt x="675750" y="369797"/>
                </a:moveTo>
                <a:cubicBezTo>
                  <a:pt x="680721" y="369797"/>
                  <a:pt x="684750" y="373826"/>
                  <a:pt x="684750" y="378797"/>
                </a:cubicBezTo>
                <a:cubicBezTo>
                  <a:pt x="684750" y="383768"/>
                  <a:pt x="680721" y="387797"/>
                  <a:pt x="675750" y="387797"/>
                </a:cubicBezTo>
                <a:cubicBezTo>
                  <a:pt x="670779" y="387797"/>
                  <a:pt x="666750" y="383768"/>
                  <a:pt x="666750" y="378797"/>
                </a:cubicBezTo>
                <a:cubicBezTo>
                  <a:pt x="666750" y="373826"/>
                  <a:pt x="670779" y="369797"/>
                  <a:pt x="675750" y="369797"/>
                </a:cubicBezTo>
                <a:close/>
                <a:moveTo>
                  <a:pt x="609075" y="369797"/>
                </a:moveTo>
                <a:cubicBezTo>
                  <a:pt x="614046" y="369797"/>
                  <a:pt x="618075" y="373826"/>
                  <a:pt x="618075" y="378797"/>
                </a:cubicBezTo>
                <a:cubicBezTo>
                  <a:pt x="618075" y="383768"/>
                  <a:pt x="614046" y="387797"/>
                  <a:pt x="609075" y="387797"/>
                </a:cubicBezTo>
                <a:cubicBezTo>
                  <a:pt x="604104" y="387797"/>
                  <a:pt x="600075" y="383768"/>
                  <a:pt x="600075" y="378797"/>
                </a:cubicBezTo>
                <a:cubicBezTo>
                  <a:pt x="600075" y="373826"/>
                  <a:pt x="604104" y="369797"/>
                  <a:pt x="609075" y="369797"/>
                </a:cubicBezTo>
                <a:close/>
                <a:moveTo>
                  <a:pt x="542400" y="369797"/>
                </a:moveTo>
                <a:cubicBezTo>
                  <a:pt x="547371" y="369797"/>
                  <a:pt x="551400" y="373826"/>
                  <a:pt x="551400" y="378797"/>
                </a:cubicBezTo>
                <a:cubicBezTo>
                  <a:pt x="551400" y="383768"/>
                  <a:pt x="547371" y="387797"/>
                  <a:pt x="542400" y="387797"/>
                </a:cubicBezTo>
                <a:cubicBezTo>
                  <a:pt x="537429" y="387797"/>
                  <a:pt x="533400" y="383768"/>
                  <a:pt x="533400" y="378797"/>
                </a:cubicBezTo>
                <a:cubicBezTo>
                  <a:pt x="533400" y="373826"/>
                  <a:pt x="537429" y="369797"/>
                  <a:pt x="542400" y="369797"/>
                </a:cubicBezTo>
                <a:close/>
                <a:moveTo>
                  <a:pt x="475727" y="369797"/>
                </a:moveTo>
                <a:cubicBezTo>
                  <a:pt x="480698" y="369797"/>
                  <a:pt x="484727" y="373826"/>
                  <a:pt x="484727" y="378797"/>
                </a:cubicBezTo>
                <a:cubicBezTo>
                  <a:pt x="484727" y="383768"/>
                  <a:pt x="480698" y="387797"/>
                  <a:pt x="475727" y="387797"/>
                </a:cubicBezTo>
                <a:cubicBezTo>
                  <a:pt x="470756" y="387797"/>
                  <a:pt x="466727" y="383768"/>
                  <a:pt x="466727" y="378797"/>
                </a:cubicBezTo>
                <a:cubicBezTo>
                  <a:pt x="466727" y="373826"/>
                  <a:pt x="470756" y="369797"/>
                  <a:pt x="475727" y="369797"/>
                </a:cubicBezTo>
                <a:close/>
                <a:moveTo>
                  <a:pt x="409052" y="369797"/>
                </a:moveTo>
                <a:cubicBezTo>
                  <a:pt x="414023" y="369797"/>
                  <a:pt x="418052" y="373826"/>
                  <a:pt x="418052" y="378797"/>
                </a:cubicBezTo>
                <a:cubicBezTo>
                  <a:pt x="418052" y="383768"/>
                  <a:pt x="414023" y="387797"/>
                  <a:pt x="409052" y="387797"/>
                </a:cubicBezTo>
                <a:cubicBezTo>
                  <a:pt x="404081" y="387797"/>
                  <a:pt x="400052" y="383768"/>
                  <a:pt x="400052" y="378797"/>
                </a:cubicBezTo>
                <a:cubicBezTo>
                  <a:pt x="400052" y="373826"/>
                  <a:pt x="404081" y="369797"/>
                  <a:pt x="409052" y="369797"/>
                </a:cubicBezTo>
                <a:close/>
                <a:moveTo>
                  <a:pt x="342377" y="369797"/>
                </a:moveTo>
                <a:cubicBezTo>
                  <a:pt x="347348" y="369797"/>
                  <a:pt x="351377" y="373826"/>
                  <a:pt x="351377" y="378797"/>
                </a:cubicBezTo>
                <a:cubicBezTo>
                  <a:pt x="351377" y="383768"/>
                  <a:pt x="347348" y="387797"/>
                  <a:pt x="342377" y="387797"/>
                </a:cubicBezTo>
                <a:cubicBezTo>
                  <a:pt x="337406" y="387797"/>
                  <a:pt x="333377" y="383768"/>
                  <a:pt x="333377" y="378797"/>
                </a:cubicBezTo>
                <a:cubicBezTo>
                  <a:pt x="333377" y="373826"/>
                  <a:pt x="337406" y="369797"/>
                  <a:pt x="342377" y="369797"/>
                </a:cubicBezTo>
                <a:close/>
                <a:moveTo>
                  <a:pt x="275702" y="369797"/>
                </a:moveTo>
                <a:cubicBezTo>
                  <a:pt x="280673" y="369797"/>
                  <a:pt x="284702" y="373826"/>
                  <a:pt x="284702" y="378797"/>
                </a:cubicBezTo>
                <a:cubicBezTo>
                  <a:pt x="284702" y="383768"/>
                  <a:pt x="280673" y="387797"/>
                  <a:pt x="275702" y="387797"/>
                </a:cubicBezTo>
                <a:cubicBezTo>
                  <a:pt x="270731" y="387797"/>
                  <a:pt x="266702" y="383768"/>
                  <a:pt x="266702" y="378797"/>
                </a:cubicBezTo>
                <a:cubicBezTo>
                  <a:pt x="266702" y="373826"/>
                  <a:pt x="270731" y="369797"/>
                  <a:pt x="275702" y="369797"/>
                </a:cubicBezTo>
                <a:close/>
                <a:moveTo>
                  <a:pt x="209027" y="369797"/>
                </a:moveTo>
                <a:cubicBezTo>
                  <a:pt x="213998" y="369797"/>
                  <a:pt x="218027" y="373826"/>
                  <a:pt x="218027" y="378797"/>
                </a:cubicBezTo>
                <a:cubicBezTo>
                  <a:pt x="218027" y="383768"/>
                  <a:pt x="213998" y="387797"/>
                  <a:pt x="209027" y="387797"/>
                </a:cubicBezTo>
                <a:cubicBezTo>
                  <a:pt x="204056" y="387797"/>
                  <a:pt x="200027" y="383768"/>
                  <a:pt x="200027" y="378797"/>
                </a:cubicBezTo>
                <a:cubicBezTo>
                  <a:pt x="200027" y="373826"/>
                  <a:pt x="204056" y="369797"/>
                  <a:pt x="209027" y="369797"/>
                </a:cubicBezTo>
                <a:close/>
                <a:moveTo>
                  <a:pt x="142352" y="369797"/>
                </a:moveTo>
                <a:cubicBezTo>
                  <a:pt x="147323" y="369797"/>
                  <a:pt x="151352" y="373826"/>
                  <a:pt x="151352" y="378797"/>
                </a:cubicBezTo>
                <a:cubicBezTo>
                  <a:pt x="151352" y="383768"/>
                  <a:pt x="147323" y="387797"/>
                  <a:pt x="142352" y="387797"/>
                </a:cubicBezTo>
                <a:cubicBezTo>
                  <a:pt x="137381" y="387797"/>
                  <a:pt x="133352" y="383768"/>
                  <a:pt x="133352" y="378797"/>
                </a:cubicBezTo>
                <a:cubicBezTo>
                  <a:pt x="133352" y="373826"/>
                  <a:pt x="137381" y="369797"/>
                  <a:pt x="142352" y="369797"/>
                </a:cubicBezTo>
                <a:close/>
                <a:moveTo>
                  <a:pt x="75677" y="369797"/>
                </a:moveTo>
                <a:cubicBezTo>
                  <a:pt x="80648" y="369797"/>
                  <a:pt x="84677" y="373826"/>
                  <a:pt x="84677" y="378797"/>
                </a:cubicBezTo>
                <a:cubicBezTo>
                  <a:pt x="84677" y="383768"/>
                  <a:pt x="80648" y="387797"/>
                  <a:pt x="75677" y="387797"/>
                </a:cubicBezTo>
                <a:cubicBezTo>
                  <a:pt x="70706" y="387797"/>
                  <a:pt x="66677" y="383768"/>
                  <a:pt x="66677" y="378797"/>
                </a:cubicBezTo>
                <a:cubicBezTo>
                  <a:pt x="66677" y="373826"/>
                  <a:pt x="70706" y="369797"/>
                  <a:pt x="75677" y="369797"/>
                </a:cubicBezTo>
                <a:close/>
                <a:moveTo>
                  <a:pt x="9002" y="369797"/>
                </a:moveTo>
                <a:cubicBezTo>
                  <a:pt x="13973" y="369797"/>
                  <a:pt x="18002" y="373826"/>
                  <a:pt x="18002" y="378797"/>
                </a:cubicBezTo>
                <a:cubicBezTo>
                  <a:pt x="18002" y="383768"/>
                  <a:pt x="13973" y="387797"/>
                  <a:pt x="9002" y="387797"/>
                </a:cubicBezTo>
                <a:cubicBezTo>
                  <a:pt x="4031" y="387797"/>
                  <a:pt x="2" y="383768"/>
                  <a:pt x="2" y="378797"/>
                </a:cubicBezTo>
                <a:cubicBezTo>
                  <a:pt x="2" y="373826"/>
                  <a:pt x="4031" y="369797"/>
                  <a:pt x="9002" y="369797"/>
                </a:cubicBezTo>
                <a:close/>
                <a:moveTo>
                  <a:pt x="1009125" y="308164"/>
                </a:moveTo>
                <a:cubicBezTo>
                  <a:pt x="1014096" y="308164"/>
                  <a:pt x="1018125" y="312193"/>
                  <a:pt x="1018125" y="317164"/>
                </a:cubicBezTo>
                <a:cubicBezTo>
                  <a:pt x="1018125" y="322135"/>
                  <a:pt x="1014096" y="326164"/>
                  <a:pt x="1009125" y="326164"/>
                </a:cubicBezTo>
                <a:cubicBezTo>
                  <a:pt x="1004154" y="326164"/>
                  <a:pt x="1000125" y="322135"/>
                  <a:pt x="1000125" y="317164"/>
                </a:cubicBezTo>
                <a:cubicBezTo>
                  <a:pt x="1000125" y="312193"/>
                  <a:pt x="1004154" y="308164"/>
                  <a:pt x="1009125" y="308164"/>
                </a:cubicBezTo>
                <a:close/>
                <a:moveTo>
                  <a:pt x="942450" y="308164"/>
                </a:moveTo>
                <a:cubicBezTo>
                  <a:pt x="947421" y="308164"/>
                  <a:pt x="951450" y="312193"/>
                  <a:pt x="951450" y="317164"/>
                </a:cubicBezTo>
                <a:cubicBezTo>
                  <a:pt x="951450" y="322135"/>
                  <a:pt x="947421" y="326164"/>
                  <a:pt x="942450" y="326164"/>
                </a:cubicBezTo>
                <a:cubicBezTo>
                  <a:pt x="937479" y="326164"/>
                  <a:pt x="933450" y="322135"/>
                  <a:pt x="933450" y="317164"/>
                </a:cubicBezTo>
                <a:cubicBezTo>
                  <a:pt x="933450" y="312193"/>
                  <a:pt x="937479" y="308164"/>
                  <a:pt x="942450" y="308164"/>
                </a:cubicBezTo>
                <a:close/>
                <a:moveTo>
                  <a:pt x="875775" y="308164"/>
                </a:moveTo>
                <a:cubicBezTo>
                  <a:pt x="880746" y="308164"/>
                  <a:pt x="884775" y="312193"/>
                  <a:pt x="884775" y="317164"/>
                </a:cubicBezTo>
                <a:cubicBezTo>
                  <a:pt x="884775" y="322135"/>
                  <a:pt x="880746" y="326164"/>
                  <a:pt x="875775" y="326164"/>
                </a:cubicBezTo>
                <a:cubicBezTo>
                  <a:pt x="870804" y="326164"/>
                  <a:pt x="866775" y="322135"/>
                  <a:pt x="866775" y="317164"/>
                </a:cubicBezTo>
                <a:cubicBezTo>
                  <a:pt x="866775" y="312193"/>
                  <a:pt x="870804" y="308164"/>
                  <a:pt x="875775" y="308164"/>
                </a:cubicBezTo>
                <a:close/>
                <a:moveTo>
                  <a:pt x="809100" y="308164"/>
                </a:moveTo>
                <a:cubicBezTo>
                  <a:pt x="814071" y="308164"/>
                  <a:pt x="818100" y="312193"/>
                  <a:pt x="818100" y="317164"/>
                </a:cubicBezTo>
                <a:cubicBezTo>
                  <a:pt x="818100" y="322135"/>
                  <a:pt x="814071" y="326164"/>
                  <a:pt x="809100" y="326164"/>
                </a:cubicBezTo>
                <a:cubicBezTo>
                  <a:pt x="804129" y="326164"/>
                  <a:pt x="800100" y="322135"/>
                  <a:pt x="800100" y="317164"/>
                </a:cubicBezTo>
                <a:cubicBezTo>
                  <a:pt x="800100" y="312193"/>
                  <a:pt x="804129" y="308164"/>
                  <a:pt x="809100" y="308164"/>
                </a:cubicBezTo>
                <a:close/>
                <a:moveTo>
                  <a:pt x="742425" y="308164"/>
                </a:moveTo>
                <a:cubicBezTo>
                  <a:pt x="747396" y="308164"/>
                  <a:pt x="751425" y="312193"/>
                  <a:pt x="751425" y="317164"/>
                </a:cubicBezTo>
                <a:cubicBezTo>
                  <a:pt x="751425" y="322135"/>
                  <a:pt x="747396" y="326164"/>
                  <a:pt x="742425" y="326164"/>
                </a:cubicBezTo>
                <a:cubicBezTo>
                  <a:pt x="737454" y="326164"/>
                  <a:pt x="733425" y="322135"/>
                  <a:pt x="733425" y="317164"/>
                </a:cubicBezTo>
                <a:cubicBezTo>
                  <a:pt x="733425" y="312193"/>
                  <a:pt x="737454" y="308164"/>
                  <a:pt x="742425" y="308164"/>
                </a:cubicBezTo>
                <a:close/>
                <a:moveTo>
                  <a:pt x="675750" y="308164"/>
                </a:moveTo>
                <a:cubicBezTo>
                  <a:pt x="680721" y="308164"/>
                  <a:pt x="684750" y="312193"/>
                  <a:pt x="684750" y="317164"/>
                </a:cubicBezTo>
                <a:cubicBezTo>
                  <a:pt x="684750" y="322135"/>
                  <a:pt x="680721" y="326164"/>
                  <a:pt x="675750" y="326164"/>
                </a:cubicBezTo>
                <a:cubicBezTo>
                  <a:pt x="670779" y="326164"/>
                  <a:pt x="666750" y="322135"/>
                  <a:pt x="666750" y="317164"/>
                </a:cubicBezTo>
                <a:cubicBezTo>
                  <a:pt x="666750" y="312193"/>
                  <a:pt x="670779" y="308164"/>
                  <a:pt x="675750" y="308164"/>
                </a:cubicBezTo>
                <a:close/>
                <a:moveTo>
                  <a:pt x="609075" y="308164"/>
                </a:moveTo>
                <a:cubicBezTo>
                  <a:pt x="614046" y="308164"/>
                  <a:pt x="618075" y="312193"/>
                  <a:pt x="618075" y="317164"/>
                </a:cubicBezTo>
                <a:cubicBezTo>
                  <a:pt x="618075" y="322135"/>
                  <a:pt x="614046" y="326164"/>
                  <a:pt x="609075" y="326164"/>
                </a:cubicBezTo>
                <a:cubicBezTo>
                  <a:pt x="604104" y="326164"/>
                  <a:pt x="600075" y="322135"/>
                  <a:pt x="600075" y="317164"/>
                </a:cubicBezTo>
                <a:cubicBezTo>
                  <a:pt x="600075" y="312193"/>
                  <a:pt x="604104" y="308164"/>
                  <a:pt x="609075" y="308164"/>
                </a:cubicBezTo>
                <a:close/>
                <a:moveTo>
                  <a:pt x="542400" y="308164"/>
                </a:moveTo>
                <a:cubicBezTo>
                  <a:pt x="547371" y="308164"/>
                  <a:pt x="551400" y="312193"/>
                  <a:pt x="551400" y="317164"/>
                </a:cubicBezTo>
                <a:cubicBezTo>
                  <a:pt x="551400" y="322135"/>
                  <a:pt x="547371" y="326164"/>
                  <a:pt x="542400" y="326164"/>
                </a:cubicBezTo>
                <a:cubicBezTo>
                  <a:pt x="537429" y="326164"/>
                  <a:pt x="533400" y="322135"/>
                  <a:pt x="533400" y="317164"/>
                </a:cubicBezTo>
                <a:cubicBezTo>
                  <a:pt x="533400" y="312193"/>
                  <a:pt x="537429" y="308164"/>
                  <a:pt x="542400" y="308164"/>
                </a:cubicBezTo>
                <a:close/>
                <a:moveTo>
                  <a:pt x="475727" y="308164"/>
                </a:moveTo>
                <a:cubicBezTo>
                  <a:pt x="480698" y="308164"/>
                  <a:pt x="484727" y="312193"/>
                  <a:pt x="484727" y="317164"/>
                </a:cubicBezTo>
                <a:cubicBezTo>
                  <a:pt x="484727" y="322135"/>
                  <a:pt x="480698" y="326164"/>
                  <a:pt x="475727" y="326164"/>
                </a:cubicBezTo>
                <a:cubicBezTo>
                  <a:pt x="470756" y="326164"/>
                  <a:pt x="466727" y="322135"/>
                  <a:pt x="466727" y="317164"/>
                </a:cubicBezTo>
                <a:cubicBezTo>
                  <a:pt x="466727" y="312193"/>
                  <a:pt x="470756" y="308164"/>
                  <a:pt x="475727" y="308164"/>
                </a:cubicBezTo>
                <a:close/>
                <a:moveTo>
                  <a:pt x="409052" y="308164"/>
                </a:moveTo>
                <a:cubicBezTo>
                  <a:pt x="414023" y="308164"/>
                  <a:pt x="418052" y="312193"/>
                  <a:pt x="418052" y="317164"/>
                </a:cubicBezTo>
                <a:cubicBezTo>
                  <a:pt x="418052" y="322135"/>
                  <a:pt x="414023" y="326164"/>
                  <a:pt x="409052" y="326164"/>
                </a:cubicBezTo>
                <a:cubicBezTo>
                  <a:pt x="404081" y="326164"/>
                  <a:pt x="400052" y="322135"/>
                  <a:pt x="400052" y="317164"/>
                </a:cubicBezTo>
                <a:cubicBezTo>
                  <a:pt x="400052" y="312193"/>
                  <a:pt x="404081" y="308164"/>
                  <a:pt x="409052" y="308164"/>
                </a:cubicBezTo>
                <a:close/>
                <a:moveTo>
                  <a:pt x="342377" y="308164"/>
                </a:moveTo>
                <a:cubicBezTo>
                  <a:pt x="347348" y="308164"/>
                  <a:pt x="351377" y="312193"/>
                  <a:pt x="351377" y="317164"/>
                </a:cubicBezTo>
                <a:cubicBezTo>
                  <a:pt x="351377" y="322135"/>
                  <a:pt x="347348" y="326164"/>
                  <a:pt x="342377" y="326164"/>
                </a:cubicBezTo>
                <a:cubicBezTo>
                  <a:pt x="337406" y="326164"/>
                  <a:pt x="333377" y="322135"/>
                  <a:pt x="333377" y="317164"/>
                </a:cubicBezTo>
                <a:cubicBezTo>
                  <a:pt x="333377" y="312193"/>
                  <a:pt x="337406" y="308164"/>
                  <a:pt x="342377" y="308164"/>
                </a:cubicBezTo>
                <a:close/>
                <a:moveTo>
                  <a:pt x="275702" y="308164"/>
                </a:moveTo>
                <a:cubicBezTo>
                  <a:pt x="280673" y="308164"/>
                  <a:pt x="284702" y="312193"/>
                  <a:pt x="284702" y="317164"/>
                </a:cubicBezTo>
                <a:cubicBezTo>
                  <a:pt x="284702" y="322135"/>
                  <a:pt x="280673" y="326164"/>
                  <a:pt x="275702" y="326164"/>
                </a:cubicBezTo>
                <a:cubicBezTo>
                  <a:pt x="270731" y="326164"/>
                  <a:pt x="266702" y="322135"/>
                  <a:pt x="266702" y="317164"/>
                </a:cubicBezTo>
                <a:cubicBezTo>
                  <a:pt x="266702" y="312193"/>
                  <a:pt x="270731" y="308164"/>
                  <a:pt x="275702" y="308164"/>
                </a:cubicBezTo>
                <a:close/>
                <a:moveTo>
                  <a:pt x="209027" y="308164"/>
                </a:moveTo>
                <a:cubicBezTo>
                  <a:pt x="213998" y="308164"/>
                  <a:pt x="218027" y="312193"/>
                  <a:pt x="218027" y="317164"/>
                </a:cubicBezTo>
                <a:cubicBezTo>
                  <a:pt x="218027" y="322135"/>
                  <a:pt x="213998" y="326164"/>
                  <a:pt x="209027" y="326164"/>
                </a:cubicBezTo>
                <a:cubicBezTo>
                  <a:pt x="204056" y="326164"/>
                  <a:pt x="200027" y="322135"/>
                  <a:pt x="200027" y="317164"/>
                </a:cubicBezTo>
                <a:cubicBezTo>
                  <a:pt x="200027" y="312193"/>
                  <a:pt x="204056" y="308164"/>
                  <a:pt x="209027" y="308164"/>
                </a:cubicBezTo>
                <a:close/>
                <a:moveTo>
                  <a:pt x="142352" y="308164"/>
                </a:moveTo>
                <a:cubicBezTo>
                  <a:pt x="147323" y="308164"/>
                  <a:pt x="151352" y="312193"/>
                  <a:pt x="151352" y="317164"/>
                </a:cubicBezTo>
                <a:cubicBezTo>
                  <a:pt x="151352" y="322135"/>
                  <a:pt x="147323" y="326164"/>
                  <a:pt x="142352" y="326164"/>
                </a:cubicBezTo>
                <a:cubicBezTo>
                  <a:pt x="137381" y="326164"/>
                  <a:pt x="133352" y="322135"/>
                  <a:pt x="133352" y="317164"/>
                </a:cubicBezTo>
                <a:cubicBezTo>
                  <a:pt x="133352" y="312193"/>
                  <a:pt x="137381" y="308164"/>
                  <a:pt x="142352" y="308164"/>
                </a:cubicBezTo>
                <a:close/>
                <a:moveTo>
                  <a:pt x="75677" y="308164"/>
                </a:moveTo>
                <a:cubicBezTo>
                  <a:pt x="80648" y="308164"/>
                  <a:pt x="84677" y="312193"/>
                  <a:pt x="84677" y="317164"/>
                </a:cubicBezTo>
                <a:cubicBezTo>
                  <a:pt x="84677" y="322135"/>
                  <a:pt x="80648" y="326164"/>
                  <a:pt x="75677" y="326164"/>
                </a:cubicBezTo>
                <a:cubicBezTo>
                  <a:pt x="70706" y="326164"/>
                  <a:pt x="66677" y="322135"/>
                  <a:pt x="66677" y="317164"/>
                </a:cubicBezTo>
                <a:cubicBezTo>
                  <a:pt x="66677" y="312193"/>
                  <a:pt x="70706" y="308164"/>
                  <a:pt x="75677" y="308164"/>
                </a:cubicBezTo>
                <a:close/>
                <a:moveTo>
                  <a:pt x="9002" y="308164"/>
                </a:moveTo>
                <a:cubicBezTo>
                  <a:pt x="13973" y="308164"/>
                  <a:pt x="18002" y="312193"/>
                  <a:pt x="18002" y="317164"/>
                </a:cubicBezTo>
                <a:cubicBezTo>
                  <a:pt x="18002" y="322135"/>
                  <a:pt x="13973" y="326164"/>
                  <a:pt x="9002" y="326164"/>
                </a:cubicBezTo>
                <a:cubicBezTo>
                  <a:pt x="4031" y="326164"/>
                  <a:pt x="2" y="322135"/>
                  <a:pt x="2" y="317164"/>
                </a:cubicBezTo>
                <a:cubicBezTo>
                  <a:pt x="2" y="312193"/>
                  <a:pt x="4031" y="308164"/>
                  <a:pt x="9002" y="308164"/>
                </a:cubicBezTo>
                <a:close/>
                <a:moveTo>
                  <a:pt x="1009125" y="246531"/>
                </a:moveTo>
                <a:cubicBezTo>
                  <a:pt x="1014096" y="246531"/>
                  <a:pt x="1018125" y="250560"/>
                  <a:pt x="1018125" y="255531"/>
                </a:cubicBezTo>
                <a:cubicBezTo>
                  <a:pt x="1018125" y="260502"/>
                  <a:pt x="1014096" y="264531"/>
                  <a:pt x="1009125" y="264531"/>
                </a:cubicBezTo>
                <a:cubicBezTo>
                  <a:pt x="1004154" y="264531"/>
                  <a:pt x="1000125" y="260502"/>
                  <a:pt x="1000125" y="255531"/>
                </a:cubicBezTo>
                <a:cubicBezTo>
                  <a:pt x="1000125" y="250560"/>
                  <a:pt x="1004154" y="246531"/>
                  <a:pt x="1009125" y="246531"/>
                </a:cubicBezTo>
                <a:close/>
                <a:moveTo>
                  <a:pt x="942450" y="246531"/>
                </a:moveTo>
                <a:cubicBezTo>
                  <a:pt x="947421" y="246531"/>
                  <a:pt x="951450" y="250560"/>
                  <a:pt x="951450" y="255531"/>
                </a:cubicBezTo>
                <a:cubicBezTo>
                  <a:pt x="951450" y="260502"/>
                  <a:pt x="947421" y="264531"/>
                  <a:pt x="942450" y="264531"/>
                </a:cubicBezTo>
                <a:cubicBezTo>
                  <a:pt x="937479" y="264531"/>
                  <a:pt x="933450" y="260502"/>
                  <a:pt x="933450" y="255531"/>
                </a:cubicBezTo>
                <a:cubicBezTo>
                  <a:pt x="933450" y="250560"/>
                  <a:pt x="937479" y="246531"/>
                  <a:pt x="942450" y="246531"/>
                </a:cubicBezTo>
                <a:close/>
                <a:moveTo>
                  <a:pt x="875775" y="246531"/>
                </a:moveTo>
                <a:cubicBezTo>
                  <a:pt x="880746" y="246531"/>
                  <a:pt x="884775" y="250560"/>
                  <a:pt x="884775" y="255531"/>
                </a:cubicBezTo>
                <a:cubicBezTo>
                  <a:pt x="884775" y="260502"/>
                  <a:pt x="880746" y="264531"/>
                  <a:pt x="875775" y="264531"/>
                </a:cubicBezTo>
                <a:cubicBezTo>
                  <a:pt x="870804" y="264531"/>
                  <a:pt x="866775" y="260502"/>
                  <a:pt x="866775" y="255531"/>
                </a:cubicBezTo>
                <a:cubicBezTo>
                  <a:pt x="866775" y="250560"/>
                  <a:pt x="870804" y="246531"/>
                  <a:pt x="875775" y="246531"/>
                </a:cubicBezTo>
                <a:close/>
                <a:moveTo>
                  <a:pt x="809100" y="246531"/>
                </a:moveTo>
                <a:cubicBezTo>
                  <a:pt x="814071" y="246531"/>
                  <a:pt x="818100" y="250560"/>
                  <a:pt x="818100" y="255531"/>
                </a:cubicBezTo>
                <a:cubicBezTo>
                  <a:pt x="818100" y="260502"/>
                  <a:pt x="814071" y="264531"/>
                  <a:pt x="809100" y="264531"/>
                </a:cubicBezTo>
                <a:cubicBezTo>
                  <a:pt x="804129" y="264531"/>
                  <a:pt x="800100" y="260502"/>
                  <a:pt x="800100" y="255531"/>
                </a:cubicBezTo>
                <a:cubicBezTo>
                  <a:pt x="800100" y="250560"/>
                  <a:pt x="804129" y="246531"/>
                  <a:pt x="809100" y="246531"/>
                </a:cubicBezTo>
                <a:close/>
                <a:moveTo>
                  <a:pt x="742425" y="246531"/>
                </a:moveTo>
                <a:cubicBezTo>
                  <a:pt x="747396" y="246531"/>
                  <a:pt x="751425" y="250560"/>
                  <a:pt x="751425" y="255531"/>
                </a:cubicBezTo>
                <a:cubicBezTo>
                  <a:pt x="751425" y="260502"/>
                  <a:pt x="747396" y="264531"/>
                  <a:pt x="742425" y="264531"/>
                </a:cubicBezTo>
                <a:cubicBezTo>
                  <a:pt x="737454" y="264531"/>
                  <a:pt x="733425" y="260502"/>
                  <a:pt x="733425" y="255531"/>
                </a:cubicBezTo>
                <a:cubicBezTo>
                  <a:pt x="733425" y="250560"/>
                  <a:pt x="737454" y="246531"/>
                  <a:pt x="742425" y="246531"/>
                </a:cubicBezTo>
                <a:close/>
                <a:moveTo>
                  <a:pt x="675750" y="246531"/>
                </a:moveTo>
                <a:cubicBezTo>
                  <a:pt x="680721" y="246531"/>
                  <a:pt x="684750" y="250560"/>
                  <a:pt x="684750" y="255531"/>
                </a:cubicBezTo>
                <a:cubicBezTo>
                  <a:pt x="684750" y="260502"/>
                  <a:pt x="680721" y="264531"/>
                  <a:pt x="675750" y="264531"/>
                </a:cubicBezTo>
                <a:cubicBezTo>
                  <a:pt x="670779" y="264531"/>
                  <a:pt x="666750" y="260502"/>
                  <a:pt x="666750" y="255531"/>
                </a:cubicBezTo>
                <a:cubicBezTo>
                  <a:pt x="666750" y="250560"/>
                  <a:pt x="670779" y="246531"/>
                  <a:pt x="675750" y="246531"/>
                </a:cubicBezTo>
                <a:close/>
                <a:moveTo>
                  <a:pt x="609075" y="246531"/>
                </a:moveTo>
                <a:cubicBezTo>
                  <a:pt x="614046" y="246531"/>
                  <a:pt x="618075" y="250560"/>
                  <a:pt x="618075" y="255531"/>
                </a:cubicBezTo>
                <a:cubicBezTo>
                  <a:pt x="618075" y="260502"/>
                  <a:pt x="614046" y="264531"/>
                  <a:pt x="609075" y="264531"/>
                </a:cubicBezTo>
                <a:cubicBezTo>
                  <a:pt x="604104" y="264531"/>
                  <a:pt x="600075" y="260502"/>
                  <a:pt x="600075" y="255531"/>
                </a:cubicBezTo>
                <a:cubicBezTo>
                  <a:pt x="600075" y="250560"/>
                  <a:pt x="604104" y="246531"/>
                  <a:pt x="609075" y="246531"/>
                </a:cubicBezTo>
                <a:close/>
                <a:moveTo>
                  <a:pt x="542400" y="246531"/>
                </a:moveTo>
                <a:cubicBezTo>
                  <a:pt x="547371" y="246531"/>
                  <a:pt x="551400" y="250560"/>
                  <a:pt x="551400" y="255531"/>
                </a:cubicBezTo>
                <a:cubicBezTo>
                  <a:pt x="551400" y="260502"/>
                  <a:pt x="547371" y="264531"/>
                  <a:pt x="542400" y="264531"/>
                </a:cubicBezTo>
                <a:cubicBezTo>
                  <a:pt x="537429" y="264531"/>
                  <a:pt x="533400" y="260502"/>
                  <a:pt x="533400" y="255531"/>
                </a:cubicBezTo>
                <a:cubicBezTo>
                  <a:pt x="533400" y="250560"/>
                  <a:pt x="537429" y="246531"/>
                  <a:pt x="542400" y="246531"/>
                </a:cubicBezTo>
                <a:close/>
                <a:moveTo>
                  <a:pt x="475727" y="246531"/>
                </a:moveTo>
                <a:cubicBezTo>
                  <a:pt x="480698" y="246531"/>
                  <a:pt x="484727" y="250560"/>
                  <a:pt x="484727" y="255531"/>
                </a:cubicBezTo>
                <a:cubicBezTo>
                  <a:pt x="484727" y="260502"/>
                  <a:pt x="480698" y="264531"/>
                  <a:pt x="475727" y="264531"/>
                </a:cubicBezTo>
                <a:cubicBezTo>
                  <a:pt x="470756" y="264531"/>
                  <a:pt x="466727" y="260502"/>
                  <a:pt x="466727" y="255531"/>
                </a:cubicBezTo>
                <a:cubicBezTo>
                  <a:pt x="466727" y="250560"/>
                  <a:pt x="470756" y="246531"/>
                  <a:pt x="475727" y="246531"/>
                </a:cubicBezTo>
                <a:close/>
                <a:moveTo>
                  <a:pt x="409052" y="246531"/>
                </a:moveTo>
                <a:cubicBezTo>
                  <a:pt x="414023" y="246531"/>
                  <a:pt x="418052" y="250560"/>
                  <a:pt x="418052" y="255531"/>
                </a:cubicBezTo>
                <a:cubicBezTo>
                  <a:pt x="418052" y="260502"/>
                  <a:pt x="414023" y="264531"/>
                  <a:pt x="409052" y="264531"/>
                </a:cubicBezTo>
                <a:cubicBezTo>
                  <a:pt x="404081" y="264531"/>
                  <a:pt x="400052" y="260502"/>
                  <a:pt x="400052" y="255531"/>
                </a:cubicBezTo>
                <a:cubicBezTo>
                  <a:pt x="400052" y="250560"/>
                  <a:pt x="404081" y="246531"/>
                  <a:pt x="409052" y="246531"/>
                </a:cubicBezTo>
                <a:close/>
                <a:moveTo>
                  <a:pt x="342377" y="246531"/>
                </a:moveTo>
                <a:cubicBezTo>
                  <a:pt x="347348" y="246531"/>
                  <a:pt x="351377" y="250560"/>
                  <a:pt x="351377" y="255531"/>
                </a:cubicBezTo>
                <a:cubicBezTo>
                  <a:pt x="351377" y="260502"/>
                  <a:pt x="347348" y="264531"/>
                  <a:pt x="342377" y="264531"/>
                </a:cubicBezTo>
                <a:cubicBezTo>
                  <a:pt x="337406" y="264531"/>
                  <a:pt x="333377" y="260502"/>
                  <a:pt x="333377" y="255531"/>
                </a:cubicBezTo>
                <a:cubicBezTo>
                  <a:pt x="333377" y="250560"/>
                  <a:pt x="337406" y="246531"/>
                  <a:pt x="342377" y="246531"/>
                </a:cubicBezTo>
                <a:close/>
                <a:moveTo>
                  <a:pt x="275703" y="246531"/>
                </a:moveTo>
                <a:cubicBezTo>
                  <a:pt x="280673" y="246531"/>
                  <a:pt x="284702" y="250560"/>
                  <a:pt x="284702" y="255531"/>
                </a:cubicBezTo>
                <a:cubicBezTo>
                  <a:pt x="284702" y="260502"/>
                  <a:pt x="280673" y="264531"/>
                  <a:pt x="275703" y="264531"/>
                </a:cubicBezTo>
                <a:cubicBezTo>
                  <a:pt x="270732" y="264531"/>
                  <a:pt x="266703" y="260502"/>
                  <a:pt x="266703" y="255531"/>
                </a:cubicBezTo>
                <a:cubicBezTo>
                  <a:pt x="266703" y="250560"/>
                  <a:pt x="270732" y="246531"/>
                  <a:pt x="275703" y="246531"/>
                </a:cubicBezTo>
                <a:close/>
                <a:moveTo>
                  <a:pt x="209027" y="246531"/>
                </a:moveTo>
                <a:cubicBezTo>
                  <a:pt x="213998" y="246531"/>
                  <a:pt x="218027" y="250560"/>
                  <a:pt x="218027" y="255531"/>
                </a:cubicBezTo>
                <a:cubicBezTo>
                  <a:pt x="218027" y="260502"/>
                  <a:pt x="213998" y="264531"/>
                  <a:pt x="209027" y="264531"/>
                </a:cubicBezTo>
                <a:cubicBezTo>
                  <a:pt x="204056" y="264531"/>
                  <a:pt x="200027" y="260502"/>
                  <a:pt x="200027" y="255531"/>
                </a:cubicBezTo>
                <a:cubicBezTo>
                  <a:pt x="200027" y="250560"/>
                  <a:pt x="204056" y="246531"/>
                  <a:pt x="209027" y="246531"/>
                </a:cubicBezTo>
                <a:close/>
                <a:moveTo>
                  <a:pt x="142352" y="246531"/>
                </a:moveTo>
                <a:cubicBezTo>
                  <a:pt x="147323" y="246531"/>
                  <a:pt x="151352" y="250560"/>
                  <a:pt x="151352" y="255531"/>
                </a:cubicBezTo>
                <a:cubicBezTo>
                  <a:pt x="151352" y="260502"/>
                  <a:pt x="147323" y="264531"/>
                  <a:pt x="142352" y="264531"/>
                </a:cubicBezTo>
                <a:cubicBezTo>
                  <a:pt x="137381" y="264531"/>
                  <a:pt x="133352" y="260502"/>
                  <a:pt x="133352" y="255531"/>
                </a:cubicBezTo>
                <a:cubicBezTo>
                  <a:pt x="133352" y="250560"/>
                  <a:pt x="137381" y="246531"/>
                  <a:pt x="142352" y="246531"/>
                </a:cubicBezTo>
                <a:close/>
                <a:moveTo>
                  <a:pt x="75677" y="246531"/>
                </a:moveTo>
                <a:cubicBezTo>
                  <a:pt x="80648" y="246531"/>
                  <a:pt x="84677" y="250560"/>
                  <a:pt x="84677" y="255531"/>
                </a:cubicBezTo>
                <a:cubicBezTo>
                  <a:pt x="84677" y="260502"/>
                  <a:pt x="80648" y="264531"/>
                  <a:pt x="75677" y="264531"/>
                </a:cubicBezTo>
                <a:cubicBezTo>
                  <a:pt x="70706" y="264531"/>
                  <a:pt x="66677" y="260502"/>
                  <a:pt x="66677" y="255531"/>
                </a:cubicBezTo>
                <a:cubicBezTo>
                  <a:pt x="66677" y="250560"/>
                  <a:pt x="70706" y="246531"/>
                  <a:pt x="75677" y="246531"/>
                </a:cubicBezTo>
                <a:close/>
                <a:moveTo>
                  <a:pt x="9002" y="246531"/>
                </a:moveTo>
                <a:cubicBezTo>
                  <a:pt x="13973" y="246531"/>
                  <a:pt x="18002" y="250560"/>
                  <a:pt x="18002" y="255531"/>
                </a:cubicBezTo>
                <a:cubicBezTo>
                  <a:pt x="18002" y="260502"/>
                  <a:pt x="13973" y="264531"/>
                  <a:pt x="9002" y="264531"/>
                </a:cubicBezTo>
                <a:cubicBezTo>
                  <a:pt x="4031" y="264531"/>
                  <a:pt x="2" y="260502"/>
                  <a:pt x="2" y="255531"/>
                </a:cubicBezTo>
                <a:cubicBezTo>
                  <a:pt x="2" y="250560"/>
                  <a:pt x="4031" y="246531"/>
                  <a:pt x="9002" y="246531"/>
                </a:cubicBezTo>
                <a:close/>
                <a:moveTo>
                  <a:pt x="1009125" y="184899"/>
                </a:moveTo>
                <a:cubicBezTo>
                  <a:pt x="1014096" y="184899"/>
                  <a:pt x="1018125" y="188928"/>
                  <a:pt x="1018125" y="193899"/>
                </a:cubicBezTo>
                <a:cubicBezTo>
                  <a:pt x="1018125" y="198870"/>
                  <a:pt x="1014096" y="202899"/>
                  <a:pt x="1009125" y="202899"/>
                </a:cubicBezTo>
                <a:cubicBezTo>
                  <a:pt x="1004154" y="202899"/>
                  <a:pt x="1000125" y="198870"/>
                  <a:pt x="1000125" y="193899"/>
                </a:cubicBezTo>
                <a:cubicBezTo>
                  <a:pt x="1000125" y="188928"/>
                  <a:pt x="1004154" y="184899"/>
                  <a:pt x="1009125" y="184899"/>
                </a:cubicBezTo>
                <a:close/>
                <a:moveTo>
                  <a:pt x="942450" y="184899"/>
                </a:moveTo>
                <a:cubicBezTo>
                  <a:pt x="947421" y="184899"/>
                  <a:pt x="951450" y="188928"/>
                  <a:pt x="951450" y="193899"/>
                </a:cubicBezTo>
                <a:cubicBezTo>
                  <a:pt x="951450" y="198870"/>
                  <a:pt x="947421" y="202899"/>
                  <a:pt x="942450" y="202899"/>
                </a:cubicBezTo>
                <a:cubicBezTo>
                  <a:pt x="937479" y="202899"/>
                  <a:pt x="933450" y="198870"/>
                  <a:pt x="933450" y="193899"/>
                </a:cubicBezTo>
                <a:cubicBezTo>
                  <a:pt x="933450" y="188928"/>
                  <a:pt x="937479" y="184899"/>
                  <a:pt x="942450" y="184899"/>
                </a:cubicBezTo>
                <a:close/>
                <a:moveTo>
                  <a:pt x="875775" y="184899"/>
                </a:moveTo>
                <a:cubicBezTo>
                  <a:pt x="880746" y="184899"/>
                  <a:pt x="884775" y="188928"/>
                  <a:pt x="884775" y="193899"/>
                </a:cubicBezTo>
                <a:cubicBezTo>
                  <a:pt x="884775" y="198870"/>
                  <a:pt x="880746" y="202899"/>
                  <a:pt x="875775" y="202899"/>
                </a:cubicBezTo>
                <a:cubicBezTo>
                  <a:pt x="870804" y="202899"/>
                  <a:pt x="866775" y="198870"/>
                  <a:pt x="866775" y="193899"/>
                </a:cubicBezTo>
                <a:cubicBezTo>
                  <a:pt x="866775" y="188928"/>
                  <a:pt x="870804" y="184899"/>
                  <a:pt x="875775" y="184899"/>
                </a:cubicBezTo>
                <a:close/>
                <a:moveTo>
                  <a:pt x="809100" y="184899"/>
                </a:moveTo>
                <a:cubicBezTo>
                  <a:pt x="814071" y="184899"/>
                  <a:pt x="818100" y="188928"/>
                  <a:pt x="818100" y="193899"/>
                </a:cubicBezTo>
                <a:cubicBezTo>
                  <a:pt x="818100" y="198870"/>
                  <a:pt x="814071" y="202899"/>
                  <a:pt x="809100" y="202899"/>
                </a:cubicBezTo>
                <a:cubicBezTo>
                  <a:pt x="804129" y="202899"/>
                  <a:pt x="800100" y="198870"/>
                  <a:pt x="800100" y="193899"/>
                </a:cubicBezTo>
                <a:cubicBezTo>
                  <a:pt x="800100" y="188928"/>
                  <a:pt x="804129" y="184899"/>
                  <a:pt x="809100" y="184899"/>
                </a:cubicBezTo>
                <a:close/>
                <a:moveTo>
                  <a:pt x="742425" y="184899"/>
                </a:moveTo>
                <a:cubicBezTo>
                  <a:pt x="747396" y="184899"/>
                  <a:pt x="751425" y="188928"/>
                  <a:pt x="751425" y="193899"/>
                </a:cubicBezTo>
                <a:cubicBezTo>
                  <a:pt x="751425" y="198870"/>
                  <a:pt x="747396" y="202899"/>
                  <a:pt x="742425" y="202899"/>
                </a:cubicBezTo>
                <a:cubicBezTo>
                  <a:pt x="737454" y="202899"/>
                  <a:pt x="733425" y="198870"/>
                  <a:pt x="733425" y="193899"/>
                </a:cubicBezTo>
                <a:cubicBezTo>
                  <a:pt x="733425" y="188928"/>
                  <a:pt x="737454" y="184899"/>
                  <a:pt x="742425" y="184899"/>
                </a:cubicBezTo>
                <a:close/>
                <a:moveTo>
                  <a:pt x="675750" y="184899"/>
                </a:moveTo>
                <a:cubicBezTo>
                  <a:pt x="680721" y="184899"/>
                  <a:pt x="684750" y="188928"/>
                  <a:pt x="684750" y="193899"/>
                </a:cubicBezTo>
                <a:cubicBezTo>
                  <a:pt x="684750" y="198870"/>
                  <a:pt x="680721" y="202899"/>
                  <a:pt x="675750" y="202899"/>
                </a:cubicBezTo>
                <a:cubicBezTo>
                  <a:pt x="670779" y="202899"/>
                  <a:pt x="666750" y="198870"/>
                  <a:pt x="666750" y="193899"/>
                </a:cubicBezTo>
                <a:cubicBezTo>
                  <a:pt x="666750" y="188928"/>
                  <a:pt x="670779" y="184899"/>
                  <a:pt x="675750" y="184899"/>
                </a:cubicBezTo>
                <a:close/>
                <a:moveTo>
                  <a:pt x="609075" y="184899"/>
                </a:moveTo>
                <a:cubicBezTo>
                  <a:pt x="614046" y="184899"/>
                  <a:pt x="618075" y="188928"/>
                  <a:pt x="618075" y="193899"/>
                </a:cubicBezTo>
                <a:cubicBezTo>
                  <a:pt x="618075" y="198870"/>
                  <a:pt x="614046" y="202899"/>
                  <a:pt x="609075" y="202899"/>
                </a:cubicBezTo>
                <a:cubicBezTo>
                  <a:pt x="604104" y="202899"/>
                  <a:pt x="600075" y="198870"/>
                  <a:pt x="600075" y="193899"/>
                </a:cubicBezTo>
                <a:cubicBezTo>
                  <a:pt x="600075" y="188928"/>
                  <a:pt x="604104" y="184899"/>
                  <a:pt x="609075" y="184899"/>
                </a:cubicBezTo>
                <a:close/>
                <a:moveTo>
                  <a:pt x="542400" y="184899"/>
                </a:moveTo>
                <a:cubicBezTo>
                  <a:pt x="547371" y="184899"/>
                  <a:pt x="551400" y="188928"/>
                  <a:pt x="551400" y="193899"/>
                </a:cubicBezTo>
                <a:cubicBezTo>
                  <a:pt x="551400" y="198870"/>
                  <a:pt x="547371" y="202899"/>
                  <a:pt x="542400" y="202899"/>
                </a:cubicBezTo>
                <a:cubicBezTo>
                  <a:pt x="537429" y="202899"/>
                  <a:pt x="533400" y="198870"/>
                  <a:pt x="533400" y="193899"/>
                </a:cubicBezTo>
                <a:cubicBezTo>
                  <a:pt x="533400" y="188928"/>
                  <a:pt x="537429" y="184899"/>
                  <a:pt x="542400" y="184899"/>
                </a:cubicBezTo>
                <a:close/>
                <a:moveTo>
                  <a:pt x="475727" y="184899"/>
                </a:moveTo>
                <a:cubicBezTo>
                  <a:pt x="480698" y="184899"/>
                  <a:pt x="484728" y="188928"/>
                  <a:pt x="484728" y="193899"/>
                </a:cubicBezTo>
                <a:cubicBezTo>
                  <a:pt x="484728" y="198870"/>
                  <a:pt x="480698" y="202899"/>
                  <a:pt x="475727" y="202899"/>
                </a:cubicBezTo>
                <a:cubicBezTo>
                  <a:pt x="470757" y="202899"/>
                  <a:pt x="466728" y="198870"/>
                  <a:pt x="466728" y="193899"/>
                </a:cubicBezTo>
                <a:cubicBezTo>
                  <a:pt x="466728" y="188928"/>
                  <a:pt x="470757" y="184899"/>
                  <a:pt x="475727" y="184899"/>
                </a:cubicBezTo>
                <a:close/>
                <a:moveTo>
                  <a:pt x="409052" y="184899"/>
                </a:moveTo>
                <a:cubicBezTo>
                  <a:pt x="414024" y="184899"/>
                  <a:pt x="418052" y="188928"/>
                  <a:pt x="418052" y="193899"/>
                </a:cubicBezTo>
                <a:cubicBezTo>
                  <a:pt x="418052" y="198870"/>
                  <a:pt x="414024" y="202899"/>
                  <a:pt x="409052" y="202899"/>
                </a:cubicBezTo>
                <a:cubicBezTo>
                  <a:pt x="404081" y="202899"/>
                  <a:pt x="400052" y="198870"/>
                  <a:pt x="400052" y="193899"/>
                </a:cubicBezTo>
                <a:cubicBezTo>
                  <a:pt x="400052" y="188928"/>
                  <a:pt x="404081" y="184899"/>
                  <a:pt x="409052" y="184899"/>
                </a:cubicBezTo>
                <a:close/>
                <a:moveTo>
                  <a:pt x="342377" y="184899"/>
                </a:moveTo>
                <a:cubicBezTo>
                  <a:pt x="347348" y="184899"/>
                  <a:pt x="351378" y="188928"/>
                  <a:pt x="351378" y="193899"/>
                </a:cubicBezTo>
                <a:cubicBezTo>
                  <a:pt x="351378" y="198870"/>
                  <a:pt x="347348" y="202899"/>
                  <a:pt x="342377" y="202899"/>
                </a:cubicBezTo>
                <a:cubicBezTo>
                  <a:pt x="337406" y="202899"/>
                  <a:pt x="333377" y="198870"/>
                  <a:pt x="333377" y="193899"/>
                </a:cubicBezTo>
                <a:cubicBezTo>
                  <a:pt x="333377" y="188928"/>
                  <a:pt x="337406" y="184899"/>
                  <a:pt x="342377" y="184899"/>
                </a:cubicBezTo>
                <a:close/>
                <a:moveTo>
                  <a:pt x="275703" y="184899"/>
                </a:moveTo>
                <a:cubicBezTo>
                  <a:pt x="280673" y="184899"/>
                  <a:pt x="284702" y="188928"/>
                  <a:pt x="284702" y="193899"/>
                </a:cubicBezTo>
                <a:cubicBezTo>
                  <a:pt x="284702" y="198870"/>
                  <a:pt x="280673" y="202899"/>
                  <a:pt x="275703" y="202899"/>
                </a:cubicBezTo>
                <a:cubicBezTo>
                  <a:pt x="270732" y="202899"/>
                  <a:pt x="266703" y="198870"/>
                  <a:pt x="266703" y="193899"/>
                </a:cubicBezTo>
                <a:cubicBezTo>
                  <a:pt x="266703" y="188928"/>
                  <a:pt x="270732" y="184899"/>
                  <a:pt x="275703" y="184899"/>
                </a:cubicBezTo>
                <a:close/>
                <a:moveTo>
                  <a:pt x="209028" y="184899"/>
                </a:moveTo>
                <a:cubicBezTo>
                  <a:pt x="213999" y="184899"/>
                  <a:pt x="218028" y="188928"/>
                  <a:pt x="218028" y="193899"/>
                </a:cubicBezTo>
                <a:cubicBezTo>
                  <a:pt x="218028" y="198870"/>
                  <a:pt x="213999" y="202899"/>
                  <a:pt x="209028" y="202899"/>
                </a:cubicBezTo>
                <a:cubicBezTo>
                  <a:pt x="204057" y="202899"/>
                  <a:pt x="200028" y="198870"/>
                  <a:pt x="200028" y="193899"/>
                </a:cubicBezTo>
                <a:cubicBezTo>
                  <a:pt x="200028" y="188928"/>
                  <a:pt x="204057" y="184899"/>
                  <a:pt x="209028" y="184899"/>
                </a:cubicBezTo>
                <a:close/>
                <a:moveTo>
                  <a:pt x="142353" y="184899"/>
                </a:moveTo>
                <a:cubicBezTo>
                  <a:pt x="147324" y="184899"/>
                  <a:pt x="151353" y="188928"/>
                  <a:pt x="151353" y="193899"/>
                </a:cubicBezTo>
                <a:cubicBezTo>
                  <a:pt x="151353" y="198870"/>
                  <a:pt x="147324" y="202899"/>
                  <a:pt x="142353" y="202899"/>
                </a:cubicBezTo>
                <a:cubicBezTo>
                  <a:pt x="137382" y="202899"/>
                  <a:pt x="133353" y="198870"/>
                  <a:pt x="133353" y="193899"/>
                </a:cubicBezTo>
                <a:cubicBezTo>
                  <a:pt x="133353" y="188928"/>
                  <a:pt x="137382" y="184899"/>
                  <a:pt x="142353" y="184899"/>
                </a:cubicBezTo>
                <a:close/>
                <a:moveTo>
                  <a:pt x="75677" y="184899"/>
                </a:moveTo>
                <a:cubicBezTo>
                  <a:pt x="80648" y="184899"/>
                  <a:pt x="84677" y="188928"/>
                  <a:pt x="84677" y="193899"/>
                </a:cubicBezTo>
                <a:cubicBezTo>
                  <a:pt x="84677" y="198870"/>
                  <a:pt x="80648" y="202899"/>
                  <a:pt x="75677" y="202899"/>
                </a:cubicBezTo>
                <a:cubicBezTo>
                  <a:pt x="70706" y="202899"/>
                  <a:pt x="66677" y="198870"/>
                  <a:pt x="66677" y="193899"/>
                </a:cubicBezTo>
                <a:cubicBezTo>
                  <a:pt x="66677" y="188928"/>
                  <a:pt x="70706" y="184899"/>
                  <a:pt x="75677" y="184899"/>
                </a:cubicBezTo>
                <a:close/>
                <a:moveTo>
                  <a:pt x="9003" y="184899"/>
                </a:moveTo>
                <a:cubicBezTo>
                  <a:pt x="13974" y="184899"/>
                  <a:pt x="18003" y="188928"/>
                  <a:pt x="18003" y="193899"/>
                </a:cubicBezTo>
                <a:cubicBezTo>
                  <a:pt x="18003" y="198870"/>
                  <a:pt x="13974" y="202899"/>
                  <a:pt x="9003" y="202899"/>
                </a:cubicBezTo>
                <a:cubicBezTo>
                  <a:pt x="4032" y="202899"/>
                  <a:pt x="3" y="198870"/>
                  <a:pt x="3" y="193899"/>
                </a:cubicBezTo>
                <a:cubicBezTo>
                  <a:pt x="3" y="188928"/>
                  <a:pt x="4032" y="184899"/>
                  <a:pt x="9003" y="184899"/>
                </a:cubicBezTo>
                <a:close/>
                <a:moveTo>
                  <a:pt x="1009125" y="123266"/>
                </a:moveTo>
                <a:cubicBezTo>
                  <a:pt x="1014096" y="123266"/>
                  <a:pt x="1018125" y="127295"/>
                  <a:pt x="1018125" y="132266"/>
                </a:cubicBezTo>
                <a:cubicBezTo>
                  <a:pt x="1018125" y="137237"/>
                  <a:pt x="1014096" y="141266"/>
                  <a:pt x="1009125" y="141266"/>
                </a:cubicBezTo>
                <a:cubicBezTo>
                  <a:pt x="1004154" y="141266"/>
                  <a:pt x="1000125" y="137237"/>
                  <a:pt x="1000125" y="132266"/>
                </a:cubicBezTo>
                <a:cubicBezTo>
                  <a:pt x="1000125" y="127295"/>
                  <a:pt x="1004154" y="123266"/>
                  <a:pt x="1009125" y="123266"/>
                </a:cubicBezTo>
                <a:close/>
                <a:moveTo>
                  <a:pt x="942450" y="123266"/>
                </a:moveTo>
                <a:cubicBezTo>
                  <a:pt x="947421" y="123266"/>
                  <a:pt x="951450" y="127295"/>
                  <a:pt x="951450" y="132266"/>
                </a:cubicBezTo>
                <a:cubicBezTo>
                  <a:pt x="951450" y="137237"/>
                  <a:pt x="947421" y="141266"/>
                  <a:pt x="942450" y="141266"/>
                </a:cubicBezTo>
                <a:cubicBezTo>
                  <a:pt x="937479" y="141266"/>
                  <a:pt x="933450" y="137237"/>
                  <a:pt x="933450" y="132266"/>
                </a:cubicBezTo>
                <a:cubicBezTo>
                  <a:pt x="933450" y="127295"/>
                  <a:pt x="937479" y="123266"/>
                  <a:pt x="942450" y="123266"/>
                </a:cubicBezTo>
                <a:close/>
                <a:moveTo>
                  <a:pt x="875775" y="123266"/>
                </a:moveTo>
                <a:cubicBezTo>
                  <a:pt x="880746" y="123266"/>
                  <a:pt x="884775" y="127295"/>
                  <a:pt x="884775" y="132266"/>
                </a:cubicBezTo>
                <a:cubicBezTo>
                  <a:pt x="884775" y="137237"/>
                  <a:pt x="880746" y="141266"/>
                  <a:pt x="875775" y="141266"/>
                </a:cubicBezTo>
                <a:cubicBezTo>
                  <a:pt x="870804" y="141266"/>
                  <a:pt x="866775" y="137237"/>
                  <a:pt x="866775" y="132266"/>
                </a:cubicBezTo>
                <a:cubicBezTo>
                  <a:pt x="866775" y="127295"/>
                  <a:pt x="870804" y="123266"/>
                  <a:pt x="875775" y="123266"/>
                </a:cubicBezTo>
                <a:close/>
                <a:moveTo>
                  <a:pt x="809100" y="123266"/>
                </a:moveTo>
                <a:cubicBezTo>
                  <a:pt x="814071" y="123266"/>
                  <a:pt x="818100" y="127295"/>
                  <a:pt x="818100" y="132266"/>
                </a:cubicBezTo>
                <a:cubicBezTo>
                  <a:pt x="818100" y="137237"/>
                  <a:pt x="814071" y="141266"/>
                  <a:pt x="809100" y="141266"/>
                </a:cubicBezTo>
                <a:cubicBezTo>
                  <a:pt x="804129" y="141266"/>
                  <a:pt x="800100" y="137237"/>
                  <a:pt x="800100" y="132266"/>
                </a:cubicBezTo>
                <a:cubicBezTo>
                  <a:pt x="800100" y="127295"/>
                  <a:pt x="804129" y="123266"/>
                  <a:pt x="809100" y="123266"/>
                </a:cubicBezTo>
                <a:close/>
                <a:moveTo>
                  <a:pt x="742425" y="123266"/>
                </a:moveTo>
                <a:cubicBezTo>
                  <a:pt x="747396" y="123266"/>
                  <a:pt x="751425" y="127295"/>
                  <a:pt x="751425" y="132266"/>
                </a:cubicBezTo>
                <a:cubicBezTo>
                  <a:pt x="751425" y="137237"/>
                  <a:pt x="747396" y="141266"/>
                  <a:pt x="742425" y="141266"/>
                </a:cubicBezTo>
                <a:cubicBezTo>
                  <a:pt x="737454" y="141266"/>
                  <a:pt x="733425" y="137237"/>
                  <a:pt x="733425" y="132266"/>
                </a:cubicBezTo>
                <a:cubicBezTo>
                  <a:pt x="733425" y="127295"/>
                  <a:pt x="737454" y="123266"/>
                  <a:pt x="742425" y="123266"/>
                </a:cubicBezTo>
                <a:close/>
                <a:moveTo>
                  <a:pt x="675750" y="123266"/>
                </a:moveTo>
                <a:cubicBezTo>
                  <a:pt x="680721" y="123266"/>
                  <a:pt x="684750" y="127295"/>
                  <a:pt x="684750" y="132266"/>
                </a:cubicBezTo>
                <a:cubicBezTo>
                  <a:pt x="684750" y="137237"/>
                  <a:pt x="680721" y="141266"/>
                  <a:pt x="675750" y="141266"/>
                </a:cubicBezTo>
                <a:cubicBezTo>
                  <a:pt x="670779" y="141266"/>
                  <a:pt x="666750" y="137237"/>
                  <a:pt x="666750" y="132266"/>
                </a:cubicBezTo>
                <a:cubicBezTo>
                  <a:pt x="666750" y="127295"/>
                  <a:pt x="670779" y="123266"/>
                  <a:pt x="675750" y="123266"/>
                </a:cubicBezTo>
                <a:close/>
                <a:moveTo>
                  <a:pt x="609075" y="123266"/>
                </a:moveTo>
                <a:cubicBezTo>
                  <a:pt x="614046" y="123266"/>
                  <a:pt x="618075" y="127295"/>
                  <a:pt x="618075" y="132266"/>
                </a:cubicBezTo>
                <a:cubicBezTo>
                  <a:pt x="618075" y="137237"/>
                  <a:pt x="614046" y="141266"/>
                  <a:pt x="609075" y="141266"/>
                </a:cubicBezTo>
                <a:cubicBezTo>
                  <a:pt x="604104" y="141266"/>
                  <a:pt x="600075" y="137237"/>
                  <a:pt x="600075" y="132266"/>
                </a:cubicBezTo>
                <a:cubicBezTo>
                  <a:pt x="600075" y="127295"/>
                  <a:pt x="604104" y="123266"/>
                  <a:pt x="609075" y="123266"/>
                </a:cubicBezTo>
                <a:close/>
                <a:moveTo>
                  <a:pt x="542400" y="123266"/>
                </a:moveTo>
                <a:cubicBezTo>
                  <a:pt x="547371" y="123266"/>
                  <a:pt x="551400" y="127295"/>
                  <a:pt x="551400" y="132266"/>
                </a:cubicBezTo>
                <a:cubicBezTo>
                  <a:pt x="551400" y="137237"/>
                  <a:pt x="547371" y="141266"/>
                  <a:pt x="542400" y="141266"/>
                </a:cubicBezTo>
                <a:cubicBezTo>
                  <a:pt x="537429" y="141266"/>
                  <a:pt x="533400" y="137237"/>
                  <a:pt x="533400" y="132266"/>
                </a:cubicBezTo>
                <a:cubicBezTo>
                  <a:pt x="533400" y="127295"/>
                  <a:pt x="537429" y="123266"/>
                  <a:pt x="542400" y="123266"/>
                </a:cubicBezTo>
                <a:close/>
                <a:moveTo>
                  <a:pt x="475728" y="123266"/>
                </a:moveTo>
                <a:cubicBezTo>
                  <a:pt x="480699" y="123266"/>
                  <a:pt x="484728" y="127295"/>
                  <a:pt x="484728" y="132266"/>
                </a:cubicBezTo>
                <a:cubicBezTo>
                  <a:pt x="484728" y="137237"/>
                  <a:pt x="480699" y="141266"/>
                  <a:pt x="475728" y="141266"/>
                </a:cubicBezTo>
                <a:cubicBezTo>
                  <a:pt x="470757" y="141266"/>
                  <a:pt x="466728" y="137237"/>
                  <a:pt x="466728" y="132266"/>
                </a:cubicBezTo>
                <a:cubicBezTo>
                  <a:pt x="466728" y="127295"/>
                  <a:pt x="470757" y="123266"/>
                  <a:pt x="475728" y="123266"/>
                </a:cubicBezTo>
                <a:close/>
                <a:moveTo>
                  <a:pt x="409053" y="123266"/>
                </a:moveTo>
                <a:cubicBezTo>
                  <a:pt x="414024" y="123266"/>
                  <a:pt x="418053" y="127295"/>
                  <a:pt x="418053" y="132266"/>
                </a:cubicBezTo>
                <a:cubicBezTo>
                  <a:pt x="418053" y="137237"/>
                  <a:pt x="414024" y="141266"/>
                  <a:pt x="409053" y="141266"/>
                </a:cubicBezTo>
                <a:cubicBezTo>
                  <a:pt x="404082" y="141266"/>
                  <a:pt x="400053" y="137237"/>
                  <a:pt x="400053" y="132266"/>
                </a:cubicBezTo>
                <a:cubicBezTo>
                  <a:pt x="400053" y="127295"/>
                  <a:pt x="404082" y="123266"/>
                  <a:pt x="409053" y="123266"/>
                </a:cubicBezTo>
                <a:close/>
                <a:moveTo>
                  <a:pt x="342378" y="123266"/>
                </a:moveTo>
                <a:cubicBezTo>
                  <a:pt x="347349" y="123266"/>
                  <a:pt x="351378" y="127295"/>
                  <a:pt x="351378" y="132266"/>
                </a:cubicBezTo>
                <a:cubicBezTo>
                  <a:pt x="351378" y="137237"/>
                  <a:pt x="347349" y="141266"/>
                  <a:pt x="342378" y="141266"/>
                </a:cubicBezTo>
                <a:cubicBezTo>
                  <a:pt x="337407" y="141266"/>
                  <a:pt x="333378" y="137237"/>
                  <a:pt x="333378" y="132266"/>
                </a:cubicBezTo>
                <a:cubicBezTo>
                  <a:pt x="333378" y="127295"/>
                  <a:pt x="337407" y="123266"/>
                  <a:pt x="342378" y="123266"/>
                </a:cubicBezTo>
                <a:close/>
                <a:moveTo>
                  <a:pt x="275703" y="123266"/>
                </a:moveTo>
                <a:cubicBezTo>
                  <a:pt x="280674" y="123266"/>
                  <a:pt x="284702" y="127295"/>
                  <a:pt x="284702" y="132266"/>
                </a:cubicBezTo>
                <a:cubicBezTo>
                  <a:pt x="284702" y="137237"/>
                  <a:pt x="280674" y="141266"/>
                  <a:pt x="275703" y="141266"/>
                </a:cubicBezTo>
                <a:cubicBezTo>
                  <a:pt x="270732" y="141266"/>
                  <a:pt x="266703" y="137237"/>
                  <a:pt x="266703" y="132266"/>
                </a:cubicBezTo>
                <a:cubicBezTo>
                  <a:pt x="266703" y="127295"/>
                  <a:pt x="270732" y="123266"/>
                  <a:pt x="275703" y="123266"/>
                </a:cubicBezTo>
                <a:close/>
                <a:moveTo>
                  <a:pt x="209028" y="123266"/>
                </a:moveTo>
                <a:cubicBezTo>
                  <a:pt x="213999" y="123266"/>
                  <a:pt x="218028" y="127295"/>
                  <a:pt x="218028" y="132266"/>
                </a:cubicBezTo>
                <a:cubicBezTo>
                  <a:pt x="218028" y="137237"/>
                  <a:pt x="213999" y="141266"/>
                  <a:pt x="209028" y="141266"/>
                </a:cubicBezTo>
                <a:cubicBezTo>
                  <a:pt x="204057" y="141266"/>
                  <a:pt x="200028" y="137237"/>
                  <a:pt x="200028" y="132266"/>
                </a:cubicBezTo>
                <a:cubicBezTo>
                  <a:pt x="200028" y="127295"/>
                  <a:pt x="204057" y="123266"/>
                  <a:pt x="209028" y="123266"/>
                </a:cubicBezTo>
                <a:close/>
                <a:moveTo>
                  <a:pt x="142353" y="123266"/>
                </a:moveTo>
                <a:cubicBezTo>
                  <a:pt x="147324" y="123266"/>
                  <a:pt x="151353" y="127295"/>
                  <a:pt x="151353" y="132266"/>
                </a:cubicBezTo>
                <a:cubicBezTo>
                  <a:pt x="151353" y="137237"/>
                  <a:pt x="147324" y="141266"/>
                  <a:pt x="142353" y="141266"/>
                </a:cubicBezTo>
                <a:cubicBezTo>
                  <a:pt x="137382" y="141266"/>
                  <a:pt x="133353" y="137237"/>
                  <a:pt x="133353" y="132266"/>
                </a:cubicBezTo>
                <a:cubicBezTo>
                  <a:pt x="133353" y="127295"/>
                  <a:pt x="137382" y="123266"/>
                  <a:pt x="142353" y="123266"/>
                </a:cubicBezTo>
                <a:close/>
                <a:moveTo>
                  <a:pt x="75678" y="123266"/>
                </a:moveTo>
                <a:cubicBezTo>
                  <a:pt x="80649" y="123266"/>
                  <a:pt x="84678" y="127295"/>
                  <a:pt x="84678" y="132266"/>
                </a:cubicBezTo>
                <a:cubicBezTo>
                  <a:pt x="84678" y="137237"/>
                  <a:pt x="80649" y="141266"/>
                  <a:pt x="75678" y="141266"/>
                </a:cubicBezTo>
                <a:cubicBezTo>
                  <a:pt x="70707" y="141266"/>
                  <a:pt x="66678" y="137237"/>
                  <a:pt x="66678" y="132266"/>
                </a:cubicBezTo>
                <a:cubicBezTo>
                  <a:pt x="66678" y="127295"/>
                  <a:pt x="70707" y="123266"/>
                  <a:pt x="75678" y="123266"/>
                </a:cubicBezTo>
                <a:close/>
                <a:moveTo>
                  <a:pt x="9003" y="123266"/>
                </a:moveTo>
                <a:cubicBezTo>
                  <a:pt x="13974" y="123266"/>
                  <a:pt x="18003" y="127295"/>
                  <a:pt x="18003" y="132266"/>
                </a:cubicBezTo>
                <a:cubicBezTo>
                  <a:pt x="18003" y="137237"/>
                  <a:pt x="13974" y="141266"/>
                  <a:pt x="9003" y="141266"/>
                </a:cubicBezTo>
                <a:cubicBezTo>
                  <a:pt x="4032" y="141266"/>
                  <a:pt x="3" y="137237"/>
                  <a:pt x="3" y="132266"/>
                </a:cubicBezTo>
                <a:cubicBezTo>
                  <a:pt x="3" y="127295"/>
                  <a:pt x="4032" y="123266"/>
                  <a:pt x="9003" y="123266"/>
                </a:cubicBezTo>
                <a:close/>
                <a:moveTo>
                  <a:pt x="1009125" y="61633"/>
                </a:moveTo>
                <a:cubicBezTo>
                  <a:pt x="1014096" y="61633"/>
                  <a:pt x="1018125" y="65662"/>
                  <a:pt x="1018125" y="70633"/>
                </a:cubicBezTo>
                <a:cubicBezTo>
                  <a:pt x="1018125" y="75604"/>
                  <a:pt x="1014096" y="79633"/>
                  <a:pt x="1009125" y="79633"/>
                </a:cubicBezTo>
                <a:cubicBezTo>
                  <a:pt x="1004154" y="79633"/>
                  <a:pt x="1000125" y="75604"/>
                  <a:pt x="1000125" y="70633"/>
                </a:cubicBezTo>
                <a:cubicBezTo>
                  <a:pt x="1000125" y="65662"/>
                  <a:pt x="1004154" y="61633"/>
                  <a:pt x="1009125" y="61633"/>
                </a:cubicBezTo>
                <a:close/>
                <a:moveTo>
                  <a:pt x="942450" y="61633"/>
                </a:moveTo>
                <a:cubicBezTo>
                  <a:pt x="947421" y="61633"/>
                  <a:pt x="951450" y="65662"/>
                  <a:pt x="951450" y="70633"/>
                </a:cubicBezTo>
                <a:cubicBezTo>
                  <a:pt x="951450" y="75604"/>
                  <a:pt x="947421" y="79633"/>
                  <a:pt x="942450" y="79633"/>
                </a:cubicBezTo>
                <a:cubicBezTo>
                  <a:pt x="937479" y="79633"/>
                  <a:pt x="933450" y="75604"/>
                  <a:pt x="933450" y="70633"/>
                </a:cubicBezTo>
                <a:cubicBezTo>
                  <a:pt x="933450" y="65662"/>
                  <a:pt x="937479" y="61633"/>
                  <a:pt x="942450" y="61633"/>
                </a:cubicBezTo>
                <a:close/>
                <a:moveTo>
                  <a:pt x="875775" y="61633"/>
                </a:moveTo>
                <a:cubicBezTo>
                  <a:pt x="880746" y="61633"/>
                  <a:pt x="884775" y="65662"/>
                  <a:pt x="884775" y="70633"/>
                </a:cubicBezTo>
                <a:cubicBezTo>
                  <a:pt x="884775" y="75604"/>
                  <a:pt x="880746" y="79633"/>
                  <a:pt x="875775" y="79633"/>
                </a:cubicBezTo>
                <a:cubicBezTo>
                  <a:pt x="870804" y="79633"/>
                  <a:pt x="866775" y="75604"/>
                  <a:pt x="866775" y="70633"/>
                </a:cubicBezTo>
                <a:cubicBezTo>
                  <a:pt x="866775" y="65662"/>
                  <a:pt x="870804" y="61633"/>
                  <a:pt x="875775" y="61633"/>
                </a:cubicBezTo>
                <a:close/>
                <a:moveTo>
                  <a:pt x="809100" y="61633"/>
                </a:moveTo>
                <a:cubicBezTo>
                  <a:pt x="814071" y="61633"/>
                  <a:pt x="818100" y="65662"/>
                  <a:pt x="818100" y="70633"/>
                </a:cubicBezTo>
                <a:cubicBezTo>
                  <a:pt x="818100" y="75604"/>
                  <a:pt x="814071" y="79633"/>
                  <a:pt x="809100" y="79633"/>
                </a:cubicBezTo>
                <a:cubicBezTo>
                  <a:pt x="804129" y="79633"/>
                  <a:pt x="800100" y="75604"/>
                  <a:pt x="800100" y="70633"/>
                </a:cubicBezTo>
                <a:cubicBezTo>
                  <a:pt x="800100" y="65662"/>
                  <a:pt x="804129" y="61633"/>
                  <a:pt x="809100" y="61633"/>
                </a:cubicBezTo>
                <a:close/>
                <a:moveTo>
                  <a:pt x="742425" y="61633"/>
                </a:moveTo>
                <a:cubicBezTo>
                  <a:pt x="747396" y="61633"/>
                  <a:pt x="751425" y="65662"/>
                  <a:pt x="751425" y="70633"/>
                </a:cubicBezTo>
                <a:cubicBezTo>
                  <a:pt x="751425" y="75604"/>
                  <a:pt x="747396" y="79633"/>
                  <a:pt x="742425" y="79633"/>
                </a:cubicBezTo>
                <a:cubicBezTo>
                  <a:pt x="737454" y="79633"/>
                  <a:pt x="733425" y="75604"/>
                  <a:pt x="733425" y="70633"/>
                </a:cubicBezTo>
                <a:cubicBezTo>
                  <a:pt x="733425" y="65662"/>
                  <a:pt x="737454" y="61633"/>
                  <a:pt x="742425" y="61633"/>
                </a:cubicBezTo>
                <a:close/>
                <a:moveTo>
                  <a:pt x="675750" y="61633"/>
                </a:moveTo>
                <a:cubicBezTo>
                  <a:pt x="680721" y="61633"/>
                  <a:pt x="684750" y="65662"/>
                  <a:pt x="684750" y="70633"/>
                </a:cubicBezTo>
                <a:cubicBezTo>
                  <a:pt x="684750" y="75604"/>
                  <a:pt x="680721" y="79633"/>
                  <a:pt x="675750" y="79633"/>
                </a:cubicBezTo>
                <a:cubicBezTo>
                  <a:pt x="670779" y="79633"/>
                  <a:pt x="666750" y="75604"/>
                  <a:pt x="666750" y="70633"/>
                </a:cubicBezTo>
                <a:cubicBezTo>
                  <a:pt x="666750" y="65662"/>
                  <a:pt x="670779" y="61633"/>
                  <a:pt x="675750" y="61633"/>
                </a:cubicBezTo>
                <a:close/>
                <a:moveTo>
                  <a:pt x="609075" y="61633"/>
                </a:moveTo>
                <a:cubicBezTo>
                  <a:pt x="614046" y="61633"/>
                  <a:pt x="618075" y="65662"/>
                  <a:pt x="618075" y="70633"/>
                </a:cubicBezTo>
                <a:cubicBezTo>
                  <a:pt x="618075" y="75604"/>
                  <a:pt x="614046" y="79633"/>
                  <a:pt x="609075" y="79633"/>
                </a:cubicBezTo>
                <a:cubicBezTo>
                  <a:pt x="604104" y="79633"/>
                  <a:pt x="600075" y="75604"/>
                  <a:pt x="600075" y="70633"/>
                </a:cubicBezTo>
                <a:cubicBezTo>
                  <a:pt x="600075" y="65662"/>
                  <a:pt x="604104" y="61633"/>
                  <a:pt x="609075" y="61633"/>
                </a:cubicBezTo>
                <a:close/>
                <a:moveTo>
                  <a:pt x="542400" y="61633"/>
                </a:moveTo>
                <a:cubicBezTo>
                  <a:pt x="547371" y="61633"/>
                  <a:pt x="551400" y="65662"/>
                  <a:pt x="551400" y="70633"/>
                </a:cubicBezTo>
                <a:cubicBezTo>
                  <a:pt x="551400" y="75604"/>
                  <a:pt x="547371" y="79633"/>
                  <a:pt x="542400" y="79633"/>
                </a:cubicBezTo>
                <a:cubicBezTo>
                  <a:pt x="537429" y="79633"/>
                  <a:pt x="533400" y="75604"/>
                  <a:pt x="533400" y="70633"/>
                </a:cubicBezTo>
                <a:cubicBezTo>
                  <a:pt x="533400" y="65662"/>
                  <a:pt x="537429" y="61633"/>
                  <a:pt x="542400" y="61633"/>
                </a:cubicBezTo>
                <a:close/>
                <a:moveTo>
                  <a:pt x="475728" y="61633"/>
                </a:moveTo>
                <a:cubicBezTo>
                  <a:pt x="480699" y="61633"/>
                  <a:pt x="484728" y="65662"/>
                  <a:pt x="484728" y="70633"/>
                </a:cubicBezTo>
                <a:cubicBezTo>
                  <a:pt x="484728" y="75604"/>
                  <a:pt x="480699" y="79633"/>
                  <a:pt x="475728" y="79633"/>
                </a:cubicBezTo>
                <a:cubicBezTo>
                  <a:pt x="470757" y="79633"/>
                  <a:pt x="466728" y="75604"/>
                  <a:pt x="466728" y="70633"/>
                </a:cubicBezTo>
                <a:cubicBezTo>
                  <a:pt x="466728" y="65662"/>
                  <a:pt x="470757" y="61633"/>
                  <a:pt x="475728" y="61633"/>
                </a:cubicBezTo>
                <a:close/>
                <a:moveTo>
                  <a:pt x="409053" y="61633"/>
                </a:moveTo>
                <a:cubicBezTo>
                  <a:pt x="414024" y="61633"/>
                  <a:pt x="418053" y="65662"/>
                  <a:pt x="418053" y="70633"/>
                </a:cubicBezTo>
                <a:cubicBezTo>
                  <a:pt x="418053" y="75604"/>
                  <a:pt x="414024" y="79633"/>
                  <a:pt x="409053" y="79633"/>
                </a:cubicBezTo>
                <a:cubicBezTo>
                  <a:pt x="404082" y="79633"/>
                  <a:pt x="400053" y="75604"/>
                  <a:pt x="400053" y="70633"/>
                </a:cubicBezTo>
                <a:cubicBezTo>
                  <a:pt x="400053" y="65662"/>
                  <a:pt x="404082" y="61633"/>
                  <a:pt x="409053" y="61633"/>
                </a:cubicBezTo>
                <a:close/>
                <a:moveTo>
                  <a:pt x="342378" y="61633"/>
                </a:moveTo>
                <a:cubicBezTo>
                  <a:pt x="347349" y="61633"/>
                  <a:pt x="351378" y="65662"/>
                  <a:pt x="351378" y="70633"/>
                </a:cubicBezTo>
                <a:cubicBezTo>
                  <a:pt x="351378" y="75604"/>
                  <a:pt x="347349" y="79633"/>
                  <a:pt x="342378" y="79633"/>
                </a:cubicBezTo>
                <a:cubicBezTo>
                  <a:pt x="337407" y="79633"/>
                  <a:pt x="333378" y="75604"/>
                  <a:pt x="333378" y="70633"/>
                </a:cubicBezTo>
                <a:cubicBezTo>
                  <a:pt x="333378" y="65662"/>
                  <a:pt x="337407" y="61633"/>
                  <a:pt x="342378" y="61633"/>
                </a:cubicBezTo>
                <a:close/>
                <a:moveTo>
                  <a:pt x="275703" y="61633"/>
                </a:moveTo>
                <a:cubicBezTo>
                  <a:pt x="280674" y="61633"/>
                  <a:pt x="284702" y="65662"/>
                  <a:pt x="284702" y="70633"/>
                </a:cubicBezTo>
                <a:cubicBezTo>
                  <a:pt x="284702" y="75604"/>
                  <a:pt x="280674" y="79633"/>
                  <a:pt x="275703" y="79633"/>
                </a:cubicBezTo>
                <a:cubicBezTo>
                  <a:pt x="270733" y="79633"/>
                  <a:pt x="266703" y="75604"/>
                  <a:pt x="266703" y="70633"/>
                </a:cubicBezTo>
                <a:cubicBezTo>
                  <a:pt x="266703" y="65662"/>
                  <a:pt x="270733" y="61633"/>
                  <a:pt x="275703" y="61633"/>
                </a:cubicBezTo>
                <a:close/>
                <a:moveTo>
                  <a:pt x="209028" y="61633"/>
                </a:moveTo>
                <a:cubicBezTo>
                  <a:pt x="213999" y="61633"/>
                  <a:pt x="218028" y="65662"/>
                  <a:pt x="218028" y="70633"/>
                </a:cubicBezTo>
                <a:cubicBezTo>
                  <a:pt x="218028" y="75604"/>
                  <a:pt x="213999" y="79633"/>
                  <a:pt x="209028" y="79633"/>
                </a:cubicBezTo>
                <a:cubicBezTo>
                  <a:pt x="204057" y="79633"/>
                  <a:pt x="200028" y="75604"/>
                  <a:pt x="200028" y="70633"/>
                </a:cubicBezTo>
                <a:cubicBezTo>
                  <a:pt x="200028" y="65662"/>
                  <a:pt x="204057" y="61633"/>
                  <a:pt x="209028" y="61633"/>
                </a:cubicBezTo>
                <a:close/>
                <a:moveTo>
                  <a:pt x="142353" y="61633"/>
                </a:moveTo>
                <a:cubicBezTo>
                  <a:pt x="147324" y="61633"/>
                  <a:pt x="151353" y="65662"/>
                  <a:pt x="151353" y="70633"/>
                </a:cubicBezTo>
                <a:cubicBezTo>
                  <a:pt x="151353" y="75604"/>
                  <a:pt x="147324" y="79633"/>
                  <a:pt x="142353" y="79633"/>
                </a:cubicBezTo>
                <a:cubicBezTo>
                  <a:pt x="137382" y="79633"/>
                  <a:pt x="133353" y="75604"/>
                  <a:pt x="133353" y="70633"/>
                </a:cubicBezTo>
                <a:cubicBezTo>
                  <a:pt x="133353" y="65662"/>
                  <a:pt x="137382" y="61633"/>
                  <a:pt x="142353" y="61633"/>
                </a:cubicBezTo>
                <a:close/>
                <a:moveTo>
                  <a:pt x="75678" y="61633"/>
                </a:moveTo>
                <a:cubicBezTo>
                  <a:pt x="80649" y="61633"/>
                  <a:pt x="84678" y="65662"/>
                  <a:pt x="84678" y="70633"/>
                </a:cubicBezTo>
                <a:cubicBezTo>
                  <a:pt x="84678" y="75604"/>
                  <a:pt x="80649" y="79633"/>
                  <a:pt x="75678" y="79633"/>
                </a:cubicBezTo>
                <a:cubicBezTo>
                  <a:pt x="70707" y="79633"/>
                  <a:pt x="66678" y="75604"/>
                  <a:pt x="66678" y="70633"/>
                </a:cubicBezTo>
                <a:cubicBezTo>
                  <a:pt x="66678" y="65662"/>
                  <a:pt x="70707" y="61633"/>
                  <a:pt x="75678" y="61633"/>
                </a:cubicBezTo>
                <a:close/>
                <a:moveTo>
                  <a:pt x="9003" y="61633"/>
                </a:moveTo>
                <a:cubicBezTo>
                  <a:pt x="13974" y="61633"/>
                  <a:pt x="18003" y="65662"/>
                  <a:pt x="18003" y="70633"/>
                </a:cubicBezTo>
                <a:cubicBezTo>
                  <a:pt x="18003" y="75604"/>
                  <a:pt x="13974" y="79633"/>
                  <a:pt x="9003" y="79633"/>
                </a:cubicBezTo>
                <a:cubicBezTo>
                  <a:pt x="4032" y="79633"/>
                  <a:pt x="3" y="75604"/>
                  <a:pt x="3" y="70633"/>
                </a:cubicBezTo>
                <a:cubicBezTo>
                  <a:pt x="3" y="65662"/>
                  <a:pt x="4032" y="61633"/>
                  <a:pt x="9003" y="61633"/>
                </a:cubicBezTo>
                <a:close/>
                <a:moveTo>
                  <a:pt x="1009125" y="0"/>
                </a:moveTo>
                <a:cubicBezTo>
                  <a:pt x="1014096" y="0"/>
                  <a:pt x="1018125" y="4029"/>
                  <a:pt x="1018125" y="9000"/>
                </a:cubicBezTo>
                <a:cubicBezTo>
                  <a:pt x="1018125" y="13971"/>
                  <a:pt x="1014096" y="18000"/>
                  <a:pt x="1009125" y="18000"/>
                </a:cubicBezTo>
                <a:cubicBezTo>
                  <a:pt x="1004154" y="18000"/>
                  <a:pt x="1000125" y="13971"/>
                  <a:pt x="1000125" y="9000"/>
                </a:cubicBezTo>
                <a:cubicBezTo>
                  <a:pt x="1000125" y="4029"/>
                  <a:pt x="1004154" y="0"/>
                  <a:pt x="1009125" y="0"/>
                </a:cubicBezTo>
                <a:close/>
                <a:moveTo>
                  <a:pt x="942450" y="0"/>
                </a:moveTo>
                <a:cubicBezTo>
                  <a:pt x="947421" y="0"/>
                  <a:pt x="951450" y="4029"/>
                  <a:pt x="951450" y="9000"/>
                </a:cubicBezTo>
                <a:cubicBezTo>
                  <a:pt x="951450" y="13971"/>
                  <a:pt x="947421" y="18000"/>
                  <a:pt x="942450" y="18000"/>
                </a:cubicBezTo>
                <a:cubicBezTo>
                  <a:pt x="937479" y="18000"/>
                  <a:pt x="933450" y="13971"/>
                  <a:pt x="933450" y="9000"/>
                </a:cubicBezTo>
                <a:cubicBezTo>
                  <a:pt x="933450" y="4029"/>
                  <a:pt x="937479" y="0"/>
                  <a:pt x="942450" y="0"/>
                </a:cubicBezTo>
                <a:close/>
                <a:moveTo>
                  <a:pt x="875775" y="0"/>
                </a:moveTo>
                <a:cubicBezTo>
                  <a:pt x="880746" y="0"/>
                  <a:pt x="884775" y="4029"/>
                  <a:pt x="884775" y="9000"/>
                </a:cubicBezTo>
                <a:cubicBezTo>
                  <a:pt x="884775" y="13971"/>
                  <a:pt x="880746" y="18000"/>
                  <a:pt x="875775" y="18000"/>
                </a:cubicBezTo>
                <a:cubicBezTo>
                  <a:pt x="870804" y="18000"/>
                  <a:pt x="866775" y="13971"/>
                  <a:pt x="866775" y="9000"/>
                </a:cubicBezTo>
                <a:cubicBezTo>
                  <a:pt x="866775" y="4029"/>
                  <a:pt x="870804" y="0"/>
                  <a:pt x="875775" y="0"/>
                </a:cubicBezTo>
                <a:close/>
                <a:moveTo>
                  <a:pt x="809100" y="0"/>
                </a:moveTo>
                <a:cubicBezTo>
                  <a:pt x="814071" y="0"/>
                  <a:pt x="818100" y="4029"/>
                  <a:pt x="818100" y="9000"/>
                </a:cubicBezTo>
                <a:cubicBezTo>
                  <a:pt x="818100" y="13971"/>
                  <a:pt x="814071" y="18000"/>
                  <a:pt x="809100" y="18000"/>
                </a:cubicBezTo>
                <a:cubicBezTo>
                  <a:pt x="804129" y="18000"/>
                  <a:pt x="800100" y="13971"/>
                  <a:pt x="800100" y="9000"/>
                </a:cubicBezTo>
                <a:cubicBezTo>
                  <a:pt x="800100" y="4029"/>
                  <a:pt x="804129" y="0"/>
                  <a:pt x="809100" y="0"/>
                </a:cubicBezTo>
                <a:close/>
                <a:moveTo>
                  <a:pt x="742425" y="0"/>
                </a:moveTo>
                <a:cubicBezTo>
                  <a:pt x="747396" y="0"/>
                  <a:pt x="751425" y="4029"/>
                  <a:pt x="751425" y="9000"/>
                </a:cubicBezTo>
                <a:cubicBezTo>
                  <a:pt x="751425" y="13971"/>
                  <a:pt x="747396" y="18000"/>
                  <a:pt x="742425" y="18000"/>
                </a:cubicBezTo>
                <a:cubicBezTo>
                  <a:pt x="737454" y="18000"/>
                  <a:pt x="733425" y="13971"/>
                  <a:pt x="733425" y="9000"/>
                </a:cubicBezTo>
                <a:cubicBezTo>
                  <a:pt x="733425" y="4029"/>
                  <a:pt x="737454" y="0"/>
                  <a:pt x="742425" y="0"/>
                </a:cubicBezTo>
                <a:close/>
                <a:moveTo>
                  <a:pt x="675750" y="0"/>
                </a:moveTo>
                <a:cubicBezTo>
                  <a:pt x="680721" y="0"/>
                  <a:pt x="684750" y="4029"/>
                  <a:pt x="684750" y="9000"/>
                </a:cubicBezTo>
                <a:cubicBezTo>
                  <a:pt x="684750" y="13971"/>
                  <a:pt x="680721" y="18000"/>
                  <a:pt x="675750" y="18000"/>
                </a:cubicBezTo>
                <a:cubicBezTo>
                  <a:pt x="670779" y="18000"/>
                  <a:pt x="666750" y="13971"/>
                  <a:pt x="666750" y="9000"/>
                </a:cubicBezTo>
                <a:cubicBezTo>
                  <a:pt x="666750" y="4029"/>
                  <a:pt x="670779" y="0"/>
                  <a:pt x="675750" y="0"/>
                </a:cubicBezTo>
                <a:close/>
                <a:moveTo>
                  <a:pt x="609075" y="0"/>
                </a:moveTo>
                <a:cubicBezTo>
                  <a:pt x="614046" y="0"/>
                  <a:pt x="618075" y="4029"/>
                  <a:pt x="618075" y="9000"/>
                </a:cubicBezTo>
                <a:cubicBezTo>
                  <a:pt x="618075" y="13971"/>
                  <a:pt x="614046" y="18000"/>
                  <a:pt x="609075" y="18000"/>
                </a:cubicBezTo>
                <a:cubicBezTo>
                  <a:pt x="604104" y="18000"/>
                  <a:pt x="600075" y="13971"/>
                  <a:pt x="600075" y="9000"/>
                </a:cubicBezTo>
                <a:cubicBezTo>
                  <a:pt x="600075" y="4029"/>
                  <a:pt x="604104" y="0"/>
                  <a:pt x="609075" y="0"/>
                </a:cubicBezTo>
                <a:close/>
                <a:moveTo>
                  <a:pt x="542400" y="0"/>
                </a:moveTo>
                <a:cubicBezTo>
                  <a:pt x="547371" y="0"/>
                  <a:pt x="551400" y="4029"/>
                  <a:pt x="551400" y="9000"/>
                </a:cubicBezTo>
                <a:cubicBezTo>
                  <a:pt x="551400" y="13971"/>
                  <a:pt x="547371" y="18000"/>
                  <a:pt x="542400" y="18000"/>
                </a:cubicBezTo>
                <a:cubicBezTo>
                  <a:pt x="537429" y="18000"/>
                  <a:pt x="533400" y="13971"/>
                  <a:pt x="533400" y="9000"/>
                </a:cubicBezTo>
                <a:cubicBezTo>
                  <a:pt x="533400" y="4029"/>
                  <a:pt x="537429" y="0"/>
                  <a:pt x="542400" y="0"/>
                </a:cubicBezTo>
                <a:close/>
                <a:moveTo>
                  <a:pt x="475728" y="0"/>
                </a:moveTo>
                <a:cubicBezTo>
                  <a:pt x="480699" y="0"/>
                  <a:pt x="484728" y="4029"/>
                  <a:pt x="484728" y="9000"/>
                </a:cubicBezTo>
                <a:cubicBezTo>
                  <a:pt x="484728" y="13971"/>
                  <a:pt x="480699" y="18000"/>
                  <a:pt x="475728" y="18000"/>
                </a:cubicBezTo>
                <a:cubicBezTo>
                  <a:pt x="470757" y="18000"/>
                  <a:pt x="466728" y="13971"/>
                  <a:pt x="466728" y="9000"/>
                </a:cubicBezTo>
                <a:cubicBezTo>
                  <a:pt x="466728" y="4029"/>
                  <a:pt x="470757" y="0"/>
                  <a:pt x="475728" y="0"/>
                </a:cubicBezTo>
                <a:close/>
                <a:moveTo>
                  <a:pt x="409053" y="0"/>
                </a:moveTo>
                <a:cubicBezTo>
                  <a:pt x="414024" y="0"/>
                  <a:pt x="418053" y="4029"/>
                  <a:pt x="418053" y="9000"/>
                </a:cubicBezTo>
                <a:cubicBezTo>
                  <a:pt x="418053" y="13971"/>
                  <a:pt x="414024" y="18000"/>
                  <a:pt x="409053" y="18000"/>
                </a:cubicBezTo>
                <a:cubicBezTo>
                  <a:pt x="404082" y="18000"/>
                  <a:pt x="400053" y="13971"/>
                  <a:pt x="400053" y="9000"/>
                </a:cubicBezTo>
                <a:cubicBezTo>
                  <a:pt x="400053" y="4029"/>
                  <a:pt x="404082" y="0"/>
                  <a:pt x="409053" y="0"/>
                </a:cubicBezTo>
                <a:close/>
                <a:moveTo>
                  <a:pt x="342378" y="0"/>
                </a:moveTo>
                <a:cubicBezTo>
                  <a:pt x="347349" y="0"/>
                  <a:pt x="351378" y="4029"/>
                  <a:pt x="351378" y="9000"/>
                </a:cubicBezTo>
                <a:cubicBezTo>
                  <a:pt x="351378" y="13971"/>
                  <a:pt x="347349" y="18000"/>
                  <a:pt x="342378" y="18000"/>
                </a:cubicBezTo>
                <a:cubicBezTo>
                  <a:pt x="337407" y="18000"/>
                  <a:pt x="333378" y="13971"/>
                  <a:pt x="333378" y="9000"/>
                </a:cubicBezTo>
                <a:cubicBezTo>
                  <a:pt x="333378" y="4029"/>
                  <a:pt x="337407" y="0"/>
                  <a:pt x="342378" y="0"/>
                </a:cubicBezTo>
                <a:close/>
                <a:moveTo>
                  <a:pt x="275703" y="0"/>
                </a:moveTo>
                <a:cubicBezTo>
                  <a:pt x="280674" y="0"/>
                  <a:pt x="284703" y="4029"/>
                  <a:pt x="284703" y="9000"/>
                </a:cubicBezTo>
                <a:cubicBezTo>
                  <a:pt x="284703" y="13971"/>
                  <a:pt x="280674" y="18000"/>
                  <a:pt x="275703" y="18000"/>
                </a:cubicBezTo>
                <a:cubicBezTo>
                  <a:pt x="270733" y="18000"/>
                  <a:pt x="266703" y="13971"/>
                  <a:pt x="266703" y="9000"/>
                </a:cubicBezTo>
                <a:cubicBezTo>
                  <a:pt x="266703" y="4029"/>
                  <a:pt x="270733" y="0"/>
                  <a:pt x="275703" y="0"/>
                </a:cubicBezTo>
                <a:close/>
                <a:moveTo>
                  <a:pt x="209028" y="0"/>
                </a:moveTo>
                <a:cubicBezTo>
                  <a:pt x="213999" y="0"/>
                  <a:pt x="218028" y="4029"/>
                  <a:pt x="218028" y="9000"/>
                </a:cubicBezTo>
                <a:cubicBezTo>
                  <a:pt x="218028" y="13971"/>
                  <a:pt x="213999" y="18000"/>
                  <a:pt x="209028" y="18000"/>
                </a:cubicBezTo>
                <a:cubicBezTo>
                  <a:pt x="204057" y="18000"/>
                  <a:pt x="200028" y="13971"/>
                  <a:pt x="200028" y="9000"/>
                </a:cubicBezTo>
                <a:cubicBezTo>
                  <a:pt x="200028" y="4029"/>
                  <a:pt x="204057" y="0"/>
                  <a:pt x="209028" y="0"/>
                </a:cubicBezTo>
                <a:close/>
                <a:moveTo>
                  <a:pt x="142353" y="0"/>
                </a:moveTo>
                <a:cubicBezTo>
                  <a:pt x="147324" y="0"/>
                  <a:pt x="151353" y="4029"/>
                  <a:pt x="151353" y="9000"/>
                </a:cubicBezTo>
                <a:cubicBezTo>
                  <a:pt x="151353" y="13971"/>
                  <a:pt x="147324" y="18000"/>
                  <a:pt x="142353" y="18000"/>
                </a:cubicBezTo>
                <a:cubicBezTo>
                  <a:pt x="137382" y="18000"/>
                  <a:pt x="133353" y="13971"/>
                  <a:pt x="133353" y="9000"/>
                </a:cubicBezTo>
                <a:cubicBezTo>
                  <a:pt x="133353" y="4029"/>
                  <a:pt x="137382" y="0"/>
                  <a:pt x="142353" y="0"/>
                </a:cubicBezTo>
                <a:close/>
                <a:moveTo>
                  <a:pt x="75678" y="0"/>
                </a:moveTo>
                <a:cubicBezTo>
                  <a:pt x="80649" y="0"/>
                  <a:pt x="84678" y="4029"/>
                  <a:pt x="84678" y="9000"/>
                </a:cubicBezTo>
                <a:cubicBezTo>
                  <a:pt x="84678" y="13971"/>
                  <a:pt x="80649" y="18000"/>
                  <a:pt x="75678" y="18000"/>
                </a:cubicBezTo>
                <a:cubicBezTo>
                  <a:pt x="70707" y="18000"/>
                  <a:pt x="66678" y="13971"/>
                  <a:pt x="66678" y="9000"/>
                </a:cubicBezTo>
                <a:cubicBezTo>
                  <a:pt x="66678" y="4029"/>
                  <a:pt x="70707" y="0"/>
                  <a:pt x="75678" y="0"/>
                </a:cubicBezTo>
                <a:close/>
                <a:moveTo>
                  <a:pt x="9003" y="0"/>
                </a:moveTo>
                <a:cubicBezTo>
                  <a:pt x="13974" y="0"/>
                  <a:pt x="18003" y="4029"/>
                  <a:pt x="18003" y="9000"/>
                </a:cubicBezTo>
                <a:cubicBezTo>
                  <a:pt x="18003" y="13971"/>
                  <a:pt x="13974" y="18000"/>
                  <a:pt x="9003" y="18000"/>
                </a:cubicBezTo>
                <a:cubicBezTo>
                  <a:pt x="4032" y="18000"/>
                  <a:pt x="3" y="13971"/>
                  <a:pt x="3" y="9000"/>
                </a:cubicBezTo>
                <a:cubicBezTo>
                  <a:pt x="3" y="4029"/>
                  <a:pt x="4032" y="0"/>
                  <a:pt x="9003" y="0"/>
                </a:cubicBezTo>
                <a:close/>
              </a:path>
            </a:pathLst>
          </a:custGeom>
          <a:solidFill>
            <a:srgbClr val="474a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자유형: 도형 5"/>
          <p:cNvSpPr/>
          <p:nvPr/>
        </p:nvSpPr>
        <p:spPr>
          <a:xfrm>
            <a:off x="230981" y="314325"/>
            <a:ext cx="11730037" cy="6543675"/>
          </a:xfrm>
          <a:prstGeom prst="round2SameRect">
            <a:avLst>
              <a:gd name="adj1" fmla="val 1917"/>
              <a:gd name="adj2" fmla="val 0"/>
            </a:avLst>
          </a:prstGeom>
          <a:solidFill>
            <a:srgbClr val="474a9b"/>
          </a:solidFill>
          <a:ln>
            <a:noFill/>
          </a:ln>
          <a:effectLst>
            <a:outerShdw blurRad="2286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t">
            <a:no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kern="0">
                <a:solidFill>
                  <a:prstClr val="white"/>
                </a:solidFill>
              </a:rPr>
              <a:t>IoT</a:t>
            </a:r>
            <a:r>
              <a:rPr lang="ko-KR" altLang="en-US" sz="2400" b="1" kern="0">
                <a:solidFill>
                  <a:prstClr val="white"/>
                </a:solidFill>
              </a:rPr>
              <a:t> 개발과정</a:t>
            </a:r>
            <a:endParaRPr lang="ko-KR" altLang="en-US" sz="2400" b="1" kern="0">
              <a:solidFill>
                <a:prstClr val="white"/>
              </a:solidFill>
            </a:endParaRPr>
          </a:p>
        </p:txBody>
      </p:sp>
      <p:sp>
        <p:nvSpPr>
          <p:cNvPr id="7" name="자유형: 도형 6"/>
          <p:cNvSpPr/>
          <p:nvPr/>
        </p:nvSpPr>
        <p:spPr>
          <a:xfrm>
            <a:off x="230982" y="966787"/>
            <a:ext cx="11730036" cy="5891213"/>
          </a:xfrm>
          <a:prstGeom prst="round2SameRect">
            <a:avLst>
              <a:gd name="adj1" fmla="val 3086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2032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: 도형 10"/>
          <p:cNvSpPr/>
          <p:nvPr/>
        </p:nvSpPr>
        <p:spPr>
          <a:xfrm>
            <a:off x="6115050" y="147134"/>
            <a:ext cx="449490" cy="334382"/>
          </a:xfrm>
          <a:custGeom>
            <a:avLst/>
            <a:gdLst>
              <a:gd name="connsiteX0" fmla="*/ 134907 w 509843"/>
              <a:gd name="connsiteY0" fmla="*/ 0 h 379279"/>
              <a:gd name="connsiteX1" fmla="*/ 446629 w 509843"/>
              <a:gd name="connsiteY1" fmla="*/ 0 h 379279"/>
              <a:gd name="connsiteX2" fmla="*/ 509843 w 509843"/>
              <a:gd name="connsiteY2" fmla="*/ 63214 h 379279"/>
              <a:gd name="connsiteX3" fmla="*/ 509843 w 509843"/>
              <a:gd name="connsiteY3" fmla="*/ 316065 h 379279"/>
              <a:gd name="connsiteX4" fmla="*/ 446629 w 509843"/>
              <a:gd name="connsiteY4" fmla="*/ 379279 h 379279"/>
              <a:gd name="connsiteX5" fmla="*/ 134907 w 509843"/>
              <a:gd name="connsiteY5" fmla="*/ 379279 h 379279"/>
              <a:gd name="connsiteX6" fmla="*/ 71693 w 509843"/>
              <a:gd name="connsiteY6" fmla="*/ 316065 h 379279"/>
              <a:gd name="connsiteX7" fmla="*/ 71693 w 509843"/>
              <a:gd name="connsiteY7" fmla="*/ 298089 h 379279"/>
              <a:gd name="connsiteX8" fmla="*/ 36953 w 509843"/>
              <a:gd name="connsiteY8" fmla="*/ 326832 h 379279"/>
              <a:gd name="connsiteX9" fmla="*/ 2 w 509843"/>
              <a:gd name="connsiteY9" fmla="*/ 376116 h 379279"/>
              <a:gd name="connsiteX10" fmla="*/ 0 w 509843"/>
              <a:gd name="connsiteY10" fmla="*/ 376116 h 379279"/>
              <a:gd name="connsiteX11" fmla="*/ 54082 w 509843"/>
              <a:gd name="connsiteY11" fmla="*/ 211536 h 379279"/>
              <a:gd name="connsiteX12" fmla="*/ 71693 w 509843"/>
              <a:gd name="connsiteY12" fmla="*/ 193221 h 379279"/>
              <a:gd name="connsiteX13" fmla="*/ 71693 w 509843"/>
              <a:gd name="connsiteY13" fmla="*/ 63214 h 379279"/>
              <a:gd name="connsiteX14" fmla="*/ 134907 w 509843"/>
              <a:gd name="connsiteY14" fmla="*/ 0 h 379279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09843" h="379279">
                <a:moveTo>
                  <a:pt x="134907" y="0"/>
                </a:moveTo>
                <a:lnTo>
                  <a:pt x="446629" y="0"/>
                </a:lnTo>
                <a:cubicBezTo>
                  <a:pt x="481541" y="0"/>
                  <a:pt x="509843" y="28302"/>
                  <a:pt x="509843" y="63214"/>
                </a:cubicBezTo>
                <a:lnTo>
                  <a:pt x="509843" y="316065"/>
                </a:lnTo>
                <a:cubicBezTo>
                  <a:pt x="509843" y="350977"/>
                  <a:pt x="481541" y="379279"/>
                  <a:pt x="446629" y="379279"/>
                </a:cubicBezTo>
                <a:lnTo>
                  <a:pt x="134907" y="379279"/>
                </a:lnTo>
                <a:cubicBezTo>
                  <a:pt x="99995" y="379279"/>
                  <a:pt x="71693" y="350977"/>
                  <a:pt x="71693" y="316065"/>
                </a:cubicBezTo>
                <a:lnTo>
                  <a:pt x="71693" y="298089"/>
                </a:lnTo>
                <a:lnTo>
                  <a:pt x="36953" y="326832"/>
                </a:lnTo>
                <a:cubicBezTo>
                  <a:pt x="23289" y="341235"/>
                  <a:pt x="10864" y="357732"/>
                  <a:pt x="2" y="376116"/>
                </a:cubicBezTo>
                <a:lnTo>
                  <a:pt x="0" y="376116"/>
                </a:lnTo>
                <a:cubicBezTo>
                  <a:pt x="0" y="311844"/>
                  <a:pt x="20668" y="253656"/>
                  <a:pt x="54082" y="211536"/>
                </a:cubicBezTo>
                <a:lnTo>
                  <a:pt x="71693" y="193221"/>
                </a:lnTo>
                <a:lnTo>
                  <a:pt x="71693" y="63214"/>
                </a:lnTo>
                <a:cubicBezTo>
                  <a:pt x="71693" y="28302"/>
                  <a:pt x="99995" y="0"/>
                  <a:pt x="134907" y="0"/>
                </a:cubicBezTo>
                <a:close/>
              </a:path>
            </a:pathLst>
          </a:custGeom>
          <a:solidFill>
            <a:srgbClr val="f46b64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Autofit/>
          </a:bodyPr>
          <a:lstStyle/>
          <a:p>
            <a:pPr algn="r">
              <a:defRPr/>
            </a:pPr>
            <a:r>
              <a:rPr lang="en-US" altLang="ko-KR" sz="1400" b="1" i="1">
                <a:solidFill>
                  <a:prstClr val="white"/>
                </a:solidFill>
              </a:rPr>
              <a:t>02</a:t>
            </a:r>
            <a:endParaRPr lang="en-US" altLang="ko-KR" sz="1400" b="1" i="1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 rot="0">
            <a:off x="230982" y="6343475"/>
            <a:ext cx="11730036" cy="514525"/>
            <a:chOff x="230982" y="6343475"/>
            <a:chExt cx="11730036" cy="514525"/>
          </a:xfrm>
        </p:grpSpPr>
        <p:sp>
          <p:nvSpPr>
            <p:cNvPr id="242" name="직사각형 241"/>
            <p:cNvSpPr/>
            <p:nvPr/>
          </p:nvSpPr>
          <p:spPr>
            <a:xfrm>
              <a:off x="230982" y="6429080"/>
              <a:ext cx="11730036" cy="4289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60400" dist="38100" dir="16200000" rotWithShape="0">
                <a:prstClr val="black">
                  <a:alpha val="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6" name="Freeform 36"/>
            <p:cNvSpPr>
              <a:spLocks noEditPoints="1"/>
            </p:cNvSpPr>
            <p:nvPr/>
          </p:nvSpPr>
          <p:spPr>
            <a:xfrm>
              <a:off x="3439301" y="6555471"/>
              <a:ext cx="98981" cy="166478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474a9b">
                <a:alpha val="23000"/>
              </a:srgbClr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7" name="자유형 23"/>
            <p:cNvSpPr/>
            <p:nvPr/>
          </p:nvSpPr>
          <p:spPr>
            <a:xfrm>
              <a:off x="5975370" y="6579575"/>
              <a:ext cx="149005" cy="130408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f46b64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8" name="Freeform 6"/>
            <p:cNvSpPr/>
            <p:nvPr/>
          </p:nvSpPr>
          <p:spPr>
            <a:xfrm rot="10800000" flipH="1" flipV="1">
              <a:off x="2114029" y="6577517"/>
              <a:ext cx="150561" cy="133487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474a9b">
                <a:alpha val="23000"/>
              </a:srgbClr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279" name="Group 20"/>
            <p:cNvGrpSpPr>
              <a:grpSpLocks noChangeAspect="1"/>
            </p:cNvGrpSpPr>
            <p:nvPr/>
          </p:nvGrpSpPr>
          <p:grpSpPr>
            <a:xfrm rot="0">
              <a:off x="4695631" y="6560531"/>
              <a:ext cx="116495" cy="158905"/>
              <a:chOff x="2597" y="4163"/>
              <a:chExt cx="217" cy="296"/>
            </a:xfrm>
            <a:solidFill>
              <a:srgbClr val="474a9b">
                <a:alpha val="23000"/>
              </a:srgbClr>
            </a:solidFill>
          </p:grpSpPr>
          <p:sp>
            <p:nvSpPr>
              <p:cNvPr id="280" name="Freeform 22"/>
              <p:cNvSpPr>
                <a:spLocks noEditPoints="1"/>
              </p:cNvSpPr>
              <p:nvPr/>
            </p:nvSpPr>
            <p:spPr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281" name="Freeform 23"/>
              <p:cNvSpPr>
                <a:spLocks noEditPoints="1"/>
              </p:cNvSpPr>
              <p:nvPr/>
            </p:nvSpPr>
            <p:spPr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282" name="Freeform 24"/>
              <p:cNvSpPr>
                <a:spLocks noEditPoints="1"/>
              </p:cNvSpPr>
              <p:nvPr/>
            </p:nvSpPr>
            <p:spPr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283" name="Freeform 25"/>
              <p:cNvSpPr/>
              <p:nvPr/>
            </p:nvSpPr>
            <p:spPr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84" name="Freeform 9"/>
            <p:cNvSpPr/>
            <p:nvPr/>
          </p:nvSpPr>
          <p:spPr>
            <a:xfrm flipH="1">
              <a:off x="824716" y="6557668"/>
              <a:ext cx="123657" cy="163189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474a9b">
                <a:alpha val="23000"/>
              </a:srgb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285" name="Group 14"/>
            <p:cNvGrpSpPr>
              <a:grpSpLocks noChangeAspect="1"/>
            </p:cNvGrpSpPr>
            <p:nvPr/>
          </p:nvGrpSpPr>
          <p:grpSpPr>
            <a:xfrm rot="0">
              <a:off x="7298561" y="6572643"/>
              <a:ext cx="116495" cy="140781"/>
              <a:chOff x="2190" y="2694"/>
              <a:chExt cx="283" cy="342"/>
            </a:xfrm>
            <a:solidFill>
              <a:srgbClr val="474a9b">
                <a:alpha val="23000"/>
              </a:srgbClr>
            </a:solidFill>
          </p:grpSpPr>
          <p:sp>
            <p:nvSpPr>
              <p:cNvPr id="286" name="Freeform 16"/>
              <p:cNvSpPr/>
              <p:nvPr/>
            </p:nvSpPr>
            <p:spPr>
              <a:xfrm>
                <a:off x="2190" y="2747"/>
                <a:ext cx="234" cy="289"/>
              </a:xfrm>
              <a:custGeom>
                <a:avLst/>
                <a:gdLst>
                  <a:gd name="T0" fmla="*/ 482 w 2337"/>
                  <a:gd name="T1" fmla="*/ 0 h 2882"/>
                  <a:gd name="T2" fmla="*/ 512 w 2337"/>
                  <a:gd name="T3" fmla="*/ 10 h 2882"/>
                  <a:gd name="T4" fmla="*/ 530 w 2337"/>
                  <a:gd name="T5" fmla="*/ 34 h 2882"/>
                  <a:gd name="T6" fmla="*/ 530 w 2337"/>
                  <a:gd name="T7" fmla="*/ 65 h 2882"/>
                  <a:gd name="T8" fmla="*/ 512 w 2337"/>
                  <a:gd name="T9" fmla="*/ 89 h 2882"/>
                  <a:gd name="T10" fmla="*/ 482 w 2337"/>
                  <a:gd name="T11" fmla="*/ 99 h 2882"/>
                  <a:gd name="T12" fmla="*/ 219 w 2337"/>
                  <a:gd name="T13" fmla="*/ 102 h 2882"/>
                  <a:gd name="T14" fmla="*/ 165 w 2337"/>
                  <a:gd name="T15" fmla="*/ 124 h 2882"/>
                  <a:gd name="T16" fmla="*/ 125 w 2337"/>
                  <a:gd name="T17" fmla="*/ 164 h 2882"/>
                  <a:gd name="T18" fmla="*/ 102 w 2337"/>
                  <a:gd name="T19" fmla="*/ 217 h 2882"/>
                  <a:gd name="T20" fmla="*/ 100 w 2337"/>
                  <a:gd name="T21" fmla="*/ 2636 h 2882"/>
                  <a:gd name="T22" fmla="*/ 111 w 2337"/>
                  <a:gd name="T23" fmla="*/ 2694 h 2882"/>
                  <a:gd name="T24" fmla="*/ 144 w 2337"/>
                  <a:gd name="T25" fmla="*/ 2740 h 2882"/>
                  <a:gd name="T26" fmla="*/ 190 w 2337"/>
                  <a:gd name="T27" fmla="*/ 2772 h 2882"/>
                  <a:gd name="T28" fmla="*/ 248 w 2337"/>
                  <a:gd name="T29" fmla="*/ 2784 h 2882"/>
                  <a:gd name="T30" fmla="*/ 2119 w 2337"/>
                  <a:gd name="T31" fmla="*/ 2780 h 2882"/>
                  <a:gd name="T32" fmla="*/ 2173 w 2337"/>
                  <a:gd name="T33" fmla="*/ 2759 h 2882"/>
                  <a:gd name="T34" fmla="*/ 2213 w 2337"/>
                  <a:gd name="T35" fmla="*/ 2719 h 2882"/>
                  <a:gd name="T36" fmla="*/ 2236 w 2337"/>
                  <a:gd name="T37" fmla="*/ 2665 h 2882"/>
                  <a:gd name="T38" fmla="*/ 2239 w 2337"/>
                  <a:gd name="T39" fmla="*/ 2402 h 2882"/>
                  <a:gd name="T40" fmla="*/ 2248 w 2337"/>
                  <a:gd name="T41" fmla="*/ 2372 h 2882"/>
                  <a:gd name="T42" fmla="*/ 2273 w 2337"/>
                  <a:gd name="T43" fmla="*/ 2355 h 2882"/>
                  <a:gd name="T44" fmla="*/ 2303 w 2337"/>
                  <a:gd name="T45" fmla="*/ 2355 h 2882"/>
                  <a:gd name="T46" fmla="*/ 2328 w 2337"/>
                  <a:gd name="T47" fmla="*/ 2372 h 2882"/>
                  <a:gd name="T48" fmla="*/ 2337 w 2337"/>
                  <a:gd name="T49" fmla="*/ 2402 h 2882"/>
                  <a:gd name="T50" fmla="*/ 2334 w 2337"/>
                  <a:gd name="T51" fmla="*/ 2676 h 2882"/>
                  <a:gd name="T52" fmla="*/ 2310 w 2337"/>
                  <a:gd name="T53" fmla="*/ 2749 h 2882"/>
                  <a:gd name="T54" fmla="*/ 2265 w 2337"/>
                  <a:gd name="T55" fmla="*/ 2811 h 2882"/>
                  <a:gd name="T56" fmla="*/ 2203 w 2337"/>
                  <a:gd name="T57" fmla="*/ 2855 h 2882"/>
                  <a:gd name="T58" fmla="*/ 2130 w 2337"/>
                  <a:gd name="T59" fmla="*/ 2879 h 2882"/>
                  <a:gd name="T60" fmla="*/ 248 w 2337"/>
                  <a:gd name="T61" fmla="*/ 2882 h 2882"/>
                  <a:gd name="T62" fmla="*/ 170 w 2337"/>
                  <a:gd name="T63" fmla="*/ 2870 h 2882"/>
                  <a:gd name="T64" fmla="*/ 102 w 2337"/>
                  <a:gd name="T65" fmla="*/ 2835 h 2882"/>
                  <a:gd name="T66" fmla="*/ 48 w 2337"/>
                  <a:gd name="T67" fmla="*/ 2781 h 2882"/>
                  <a:gd name="T68" fmla="*/ 13 w 2337"/>
                  <a:gd name="T69" fmla="*/ 2714 h 2882"/>
                  <a:gd name="T70" fmla="*/ 0 w 2337"/>
                  <a:gd name="T71" fmla="*/ 2636 h 2882"/>
                  <a:gd name="T72" fmla="*/ 3 w 2337"/>
                  <a:gd name="T73" fmla="*/ 207 h 2882"/>
                  <a:gd name="T74" fmla="*/ 28 w 2337"/>
                  <a:gd name="T75" fmla="*/ 133 h 2882"/>
                  <a:gd name="T76" fmla="*/ 73 w 2337"/>
                  <a:gd name="T77" fmla="*/ 73 h 2882"/>
                  <a:gd name="T78" fmla="*/ 135 w 2337"/>
                  <a:gd name="T79" fmla="*/ 27 h 2882"/>
                  <a:gd name="T80" fmla="*/ 208 w 2337"/>
                  <a:gd name="T81" fmla="*/ 3 h 2882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337" h="2882">
                    <a:moveTo>
                      <a:pt x="248" y="0"/>
                    </a:moveTo>
                    <a:lnTo>
                      <a:pt x="482" y="0"/>
                    </a:lnTo>
                    <a:lnTo>
                      <a:pt x="499" y="2"/>
                    </a:lnTo>
                    <a:lnTo>
                      <a:pt x="512" y="10"/>
                    </a:lnTo>
                    <a:lnTo>
                      <a:pt x="523" y="19"/>
                    </a:lnTo>
                    <a:lnTo>
                      <a:pt x="530" y="34"/>
                    </a:lnTo>
                    <a:lnTo>
                      <a:pt x="532" y="49"/>
                    </a:lnTo>
                    <a:lnTo>
                      <a:pt x="530" y="65"/>
                    </a:lnTo>
                    <a:lnTo>
                      <a:pt x="523" y="78"/>
                    </a:lnTo>
                    <a:lnTo>
                      <a:pt x="512" y="89"/>
                    </a:lnTo>
                    <a:lnTo>
                      <a:pt x="499" y="95"/>
                    </a:lnTo>
                    <a:lnTo>
                      <a:pt x="482" y="99"/>
                    </a:lnTo>
                    <a:lnTo>
                      <a:pt x="248" y="99"/>
                    </a:lnTo>
                    <a:lnTo>
                      <a:pt x="219" y="102"/>
                    </a:lnTo>
                    <a:lnTo>
                      <a:pt x="190" y="109"/>
                    </a:lnTo>
                    <a:lnTo>
                      <a:pt x="165" y="124"/>
                    </a:lnTo>
                    <a:lnTo>
                      <a:pt x="144" y="142"/>
                    </a:lnTo>
                    <a:lnTo>
                      <a:pt x="125" y="164"/>
                    </a:lnTo>
                    <a:lnTo>
                      <a:pt x="111" y="189"/>
                    </a:lnTo>
                    <a:lnTo>
                      <a:pt x="102" y="217"/>
                    </a:lnTo>
                    <a:lnTo>
                      <a:pt x="100" y="247"/>
                    </a:lnTo>
                    <a:lnTo>
                      <a:pt x="100" y="2636"/>
                    </a:lnTo>
                    <a:lnTo>
                      <a:pt x="102" y="2665"/>
                    </a:lnTo>
                    <a:lnTo>
                      <a:pt x="111" y="2694"/>
                    </a:lnTo>
                    <a:lnTo>
                      <a:pt x="125" y="2719"/>
                    </a:lnTo>
                    <a:lnTo>
                      <a:pt x="144" y="2740"/>
                    </a:lnTo>
                    <a:lnTo>
                      <a:pt x="165" y="2759"/>
                    </a:lnTo>
                    <a:lnTo>
                      <a:pt x="190" y="2772"/>
                    </a:lnTo>
                    <a:lnTo>
                      <a:pt x="219" y="2780"/>
                    </a:lnTo>
                    <a:lnTo>
                      <a:pt x="248" y="2784"/>
                    </a:lnTo>
                    <a:lnTo>
                      <a:pt x="2090" y="2784"/>
                    </a:lnTo>
                    <a:lnTo>
                      <a:pt x="2119" y="2780"/>
                    </a:lnTo>
                    <a:lnTo>
                      <a:pt x="2147" y="2772"/>
                    </a:lnTo>
                    <a:lnTo>
                      <a:pt x="2173" y="2759"/>
                    </a:lnTo>
                    <a:lnTo>
                      <a:pt x="2195" y="2740"/>
                    </a:lnTo>
                    <a:lnTo>
                      <a:pt x="2213" y="2719"/>
                    </a:lnTo>
                    <a:lnTo>
                      <a:pt x="2227" y="2694"/>
                    </a:lnTo>
                    <a:lnTo>
                      <a:pt x="2236" y="2665"/>
                    </a:lnTo>
                    <a:lnTo>
                      <a:pt x="2239" y="2636"/>
                    </a:lnTo>
                    <a:lnTo>
                      <a:pt x="2239" y="2402"/>
                    </a:lnTo>
                    <a:lnTo>
                      <a:pt x="2241" y="2387"/>
                    </a:lnTo>
                    <a:lnTo>
                      <a:pt x="2248" y="2372"/>
                    </a:lnTo>
                    <a:lnTo>
                      <a:pt x="2259" y="2363"/>
                    </a:lnTo>
                    <a:lnTo>
                      <a:pt x="2273" y="2355"/>
                    </a:lnTo>
                    <a:lnTo>
                      <a:pt x="2288" y="2353"/>
                    </a:lnTo>
                    <a:lnTo>
                      <a:pt x="2303" y="2355"/>
                    </a:lnTo>
                    <a:lnTo>
                      <a:pt x="2317" y="2363"/>
                    </a:lnTo>
                    <a:lnTo>
                      <a:pt x="2328" y="2372"/>
                    </a:lnTo>
                    <a:lnTo>
                      <a:pt x="2335" y="2387"/>
                    </a:lnTo>
                    <a:lnTo>
                      <a:pt x="2337" y="2402"/>
                    </a:lnTo>
                    <a:lnTo>
                      <a:pt x="2337" y="2636"/>
                    </a:lnTo>
                    <a:lnTo>
                      <a:pt x="2334" y="2676"/>
                    </a:lnTo>
                    <a:lnTo>
                      <a:pt x="2325" y="2714"/>
                    </a:lnTo>
                    <a:lnTo>
                      <a:pt x="2310" y="2749"/>
                    </a:lnTo>
                    <a:lnTo>
                      <a:pt x="2290" y="2781"/>
                    </a:lnTo>
                    <a:lnTo>
                      <a:pt x="2265" y="2811"/>
                    </a:lnTo>
                    <a:lnTo>
                      <a:pt x="2236" y="2835"/>
                    </a:lnTo>
                    <a:lnTo>
                      <a:pt x="2203" y="2855"/>
                    </a:lnTo>
                    <a:lnTo>
                      <a:pt x="2168" y="2870"/>
                    </a:lnTo>
                    <a:lnTo>
                      <a:pt x="2130" y="2879"/>
                    </a:lnTo>
                    <a:lnTo>
                      <a:pt x="2090" y="2882"/>
                    </a:lnTo>
                    <a:lnTo>
                      <a:pt x="248" y="2882"/>
                    </a:lnTo>
                    <a:lnTo>
                      <a:pt x="208" y="2879"/>
                    </a:lnTo>
                    <a:lnTo>
                      <a:pt x="170" y="2870"/>
                    </a:lnTo>
                    <a:lnTo>
                      <a:pt x="135" y="2855"/>
                    </a:lnTo>
                    <a:lnTo>
                      <a:pt x="102" y="2835"/>
                    </a:lnTo>
                    <a:lnTo>
                      <a:pt x="73" y="2811"/>
                    </a:lnTo>
                    <a:lnTo>
                      <a:pt x="48" y="2781"/>
                    </a:lnTo>
                    <a:lnTo>
                      <a:pt x="28" y="2749"/>
                    </a:lnTo>
                    <a:lnTo>
                      <a:pt x="13" y="2714"/>
                    </a:lnTo>
                    <a:lnTo>
                      <a:pt x="3" y="2676"/>
                    </a:lnTo>
                    <a:lnTo>
                      <a:pt x="0" y="2636"/>
                    </a:lnTo>
                    <a:lnTo>
                      <a:pt x="0" y="247"/>
                    </a:lnTo>
                    <a:lnTo>
                      <a:pt x="3" y="207"/>
                    </a:lnTo>
                    <a:lnTo>
                      <a:pt x="13" y="169"/>
                    </a:lnTo>
                    <a:lnTo>
                      <a:pt x="28" y="133"/>
                    </a:lnTo>
                    <a:lnTo>
                      <a:pt x="48" y="101"/>
                    </a:lnTo>
                    <a:lnTo>
                      <a:pt x="73" y="73"/>
                    </a:lnTo>
                    <a:lnTo>
                      <a:pt x="102" y="48"/>
                    </a:lnTo>
                    <a:lnTo>
                      <a:pt x="135" y="27"/>
                    </a:lnTo>
                    <a:lnTo>
                      <a:pt x="170" y="13"/>
                    </a:lnTo>
                    <a:lnTo>
                      <a:pt x="208" y="3"/>
                    </a:lnTo>
                    <a:lnTo>
                      <a:pt x="2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7" name="Freeform 17"/>
              <p:cNvSpPr/>
              <p:nvPr/>
            </p:nvSpPr>
            <p:spPr>
              <a:xfrm>
                <a:off x="2240" y="2694"/>
                <a:ext cx="233" cy="289"/>
              </a:xfrm>
              <a:custGeom>
                <a:avLst/>
                <a:gdLst>
                  <a:gd name="T0" fmla="*/ 1596 w 2337"/>
                  <a:gd name="T1" fmla="*/ 0 h 2883"/>
                  <a:gd name="T2" fmla="*/ 1624 w 2337"/>
                  <a:gd name="T3" fmla="*/ 9 h 2883"/>
                  <a:gd name="T4" fmla="*/ 1643 w 2337"/>
                  <a:gd name="T5" fmla="*/ 34 h 2883"/>
                  <a:gd name="T6" fmla="*/ 1643 w 2337"/>
                  <a:gd name="T7" fmla="*/ 64 h 2883"/>
                  <a:gd name="T8" fmla="*/ 1624 w 2337"/>
                  <a:gd name="T9" fmla="*/ 89 h 2883"/>
                  <a:gd name="T10" fmla="*/ 1596 w 2337"/>
                  <a:gd name="T11" fmla="*/ 99 h 2883"/>
                  <a:gd name="T12" fmla="*/ 217 w 2337"/>
                  <a:gd name="T13" fmla="*/ 101 h 2883"/>
                  <a:gd name="T14" fmla="*/ 164 w 2337"/>
                  <a:gd name="T15" fmla="*/ 124 h 2883"/>
                  <a:gd name="T16" fmla="*/ 124 w 2337"/>
                  <a:gd name="T17" fmla="*/ 164 h 2883"/>
                  <a:gd name="T18" fmla="*/ 101 w 2337"/>
                  <a:gd name="T19" fmla="*/ 217 h 2883"/>
                  <a:gd name="T20" fmla="*/ 99 w 2337"/>
                  <a:gd name="T21" fmla="*/ 2636 h 2883"/>
                  <a:gd name="T22" fmla="*/ 110 w 2337"/>
                  <a:gd name="T23" fmla="*/ 2693 h 2883"/>
                  <a:gd name="T24" fmla="*/ 142 w 2337"/>
                  <a:gd name="T25" fmla="*/ 2741 h 2883"/>
                  <a:gd name="T26" fmla="*/ 189 w 2337"/>
                  <a:gd name="T27" fmla="*/ 2772 h 2883"/>
                  <a:gd name="T28" fmla="*/ 247 w 2337"/>
                  <a:gd name="T29" fmla="*/ 2784 h 2883"/>
                  <a:gd name="T30" fmla="*/ 2119 w 2337"/>
                  <a:gd name="T31" fmla="*/ 2781 h 2883"/>
                  <a:gd name="T32" fmla="*/ 2172 w 2337"/>
                  <a:gd name="T33" fmla="*/ 2758 h 2883"/>
                  <a:gd name="T34" fmla="*/ 2211 w 2337"/>
                  <a:gd name="T35" fmla="*/ 2718 h 2883"/>
                  <a:gd name="T36" fmla="*/ 2234 w 2337"/>
                  <a:gd name="T37" fmla="*/ 2666 h 2883"/>
                  <a:gd name="T38" fmla="*/ 2237 w 2337"/>
                  <a:gd name="T39" fmla="*/ 757 h 2883"/>
                  <a:gd name="T40" fmla="*/ 2247 w 2337"/>
                  <a:gd name="T41" fmla="*/ 727 h 2883"/>
                  <a:gd name="T42" fmla="*/ 2271 w 2337"/>
                  <a:gd name="T43" fmla="*/ 710 h 2883"/>
                  <a:gd name="T44" fmla="*/ 2303 w 2337"/>
                  <a:gd name="T45" fmla="*/ 710 h 2883"/>
                  <a:gd name="T46" fmla="*/ 2327 w 2337"/>
                  <a:gd name="T47" fmla="*/ 727 h 2883"/>
                  <a:gd name="T48" fmla="*/ 2337 w 2337"/>
                  <a:gd name="T49" fmla="*/ 757 h 2883"/>
                  <a:gd name="T50" fmla="*/ 2333 w 2337"/>
                  <a:gd name="T51" fmla="*/ 2676 h 2883"/>
                  <a:gd name="T52" fmla="*/ 2308 w 2337"/>
                  <a:gd name="T53" fmla="*/ 2749 h 2883"/>
                  <a:gd name="T54" fmla="*/ 2264 w 2337"/>
                  <a:gd name="T55" fmla="*/ 2810 h 2883"/>
                  <a:gd name="T56" fmla="*/ 2203 w 2337"/>
                  <a:gd name="T57" fmla="*/ 2855 h 2883"/>
                  <a:gd name="T58" fmla="*/ 2129 w 2337"/>
                  <a:gd name="T59" fmla="*/ 2880 h 2883"/>
                  <a:gd name="T60" fmla="*/ 247 w 2337"/>
                  <a:gd name="T61" fmla="*/ 2883 h 2883"/>
                  <a:gd name="T62" fmla="*/ 168 w 2337"/>
                  <a:gd name="T63" fmla="*/ 2870 h 2883"/>
                  <a:gd name="T64" fmla="*/ 101 w 2337"/>
                  <a:gd name="T65" fmla="*/ 2835 h 2883"/>
                  <a:gd name="T66" fmla="*/ 47 w 2337"/>
                  <a:gd name="T67" fmla="*/ 2781 h 2883"/>
                  <a:gd name="T68" fmla="*/ 11 w 2337"/>
                  <a:gd name="T69" fmla="*/ 2714 h 2883"/>
                  <a:gd name="T70" fmla="*/ 0 w 2337"/>
                  <a:gd name="T71" fmla="*/ 2636 h 2883"/>
                  <a:gd name="T72" fmla="*/ 3 w 2337"/>
                  <a:gd name="T73" fmla="*/ 207 h 2883"/>
                  <a:gd name="T74" fmla="*/ 27 w 2337"/>
                  <a:gd name="T75" fmla="*/ 134 h 2883"/>
                  <a:gd name="T76" fmla="*/ 71 w 2337"/>
                  <a:gd name="T77" fmla="*/ 72 h 2883"/>
                  <a:gd name="T78" fmla="*/ 133 w 2337"/>
                  <a:gd name="T79" fmla="*/ 28 h 2883"/>
                  <a:gd name="T80" fmla="*/ 206 w 2337"/>
                  <a:gd name="T81" fmla="*/ 3 h 2883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337" h="2883">
                    <a:moveTo>
                      <a:pt x="247" y="0"/>
                    </a:moveTo>
                    <a:lnTo>
                      <a:pt x="1596" y="0"/>
                    </a:lnTo>
                    <a:lnTo>
                      <a:pt x="1611" y="3"/>
                    </a:lnTo>
                    <a:lnTo>
                      <a:pt x="1624" y="9"/>
                    </a:lnTo>
                    <a:lnTo>
                      <a:pt x="1635" y="20"/>
                    </a:lnTo>
                    <a:lnTo>
                      <a:pt x="1643" y="34"/>
                    </a:lnTo>
                    <a:lnTo>
                      <a:pt x="1645" y="49"/>
                    </a:lnTo>
                    <a:lnTo>
                      <a:pt x="1643" y="64"/>
                    </a:lnTo>
                    <a:lnTo>
                      <a:pt x="1635" y="79"/>
                    </a:lnTo>
                    <a:lnTo>
                      <a:pt x="1624" y="89"/>
                    </a:lnTo>
                    <a:lnTo>
                      <a:pt x="1611" y="96"/>
                    </a:lnTo>
                    <a:lnTo>
                      <a:pt x="1596" y="99"/>
                    </a:lnTo>
                    <a:lnTo>
                      <a:pt x="247" y="99"/>
                    </a:lnTo>
                    <a:lnTo>
                      <a:pt x="217" y="101"/>
                    </a:lnTo>
                    <a:lnTo>
                      <a:pt x="189" y="110"/>
                    </a:lnTo>
                    <a:lnTo>
                      <a:pt x="164" y="124"/>
                    </a:lnTo>
                    <a:lnTo>
                      <a:pt x="142" y="143"/>
                    </a:lnTo>
                    <a:lnTo>
                      <a:pt x="124" y="164"/>
                    </a:lnTo>
                    <a:lnTo>
                      <a:pt x="110" y="189"/>
                    </a:lnTo>
                    <a:lnTo>
                      <a:pt x="101" y="217"/>
                    </a:lnTo>
                    <a:lnTo>
                      <a:pt x="99" y="247"/>
                    </a:lnTo>
                    <a:lnTo>
                      <a:pt x="99" y="2636"/>
                    </a:lnTo>
                    <a:lnTo>
                      <a:pt x="101" y="2666"/>
                    </a:lnTo>
                    <a:lnTo>
                      <a:pt x="110" y="2693"/>
                    </a:lnTo>
                    <a:lnTo>
                      <a:pt x="124" y="2718"/>
                    </a:lnTo>
                    <a:lnTo>
                      <a:pt x="142" y="2741"/>
                    </a:lnTo>
                    <a:lnTo>
                      <a:pt x="164" y="2758"/>
                    </a:lnTo>
                    <a:lnTo>
                      <a:pt x="189" y="2772"/>
                    </a:lnTo>
                    <a:lnTo>
                      <a:pt x="217" y="2781"/>
                    </a:lnTo>
                    <a:lnTo>
                      <a:pt x="247" y="2784"/>
                    </a:lnTo>
                    <a:lnTo>
                      <a:pt x="2088" y="2784"/>
                    </a:lnTo>
                    <a:lnTo>
                      <a:pt x="2119" y="2781"/>
                    </a:lnTo>
                    <a:lnTo>
                      <a:pt x="2146" y="2772"/>
                    </a:lnTo>
                    <a:lnTo>
                      <a:pt x="2172" y="2758"/>
                    </a:lnTo>
                    <a:lnTo>
                      <a:pt x="2194" y="2741"/>
                    </a:lnTo>
                    <a:lnTo>
                      <a:pt x="2211" y="2718"/>
                    </a:lnTo>
                    <a:lnTo>
                      <a:pt x="2225" y="2693"/>
                    </a:lnTo>
                    <a:lnTo>
                      <a:pt x="2234" y="2666"/>
                    </a:lnTo>
                    <a:lnTo>
                      <a:pt x="2237" y="2636"/>
                    </a:lnTo>
                    <a:lnTo>
                      <a:pt x="2237" y="757"/>
                    </a:lnTo>
                    <a:lnTo>
                      <a:pt x="2240" y="740"/>
                    </a:lnTo>
                    <a:lnTo>
                      <a:pt x="2247" y="727"/>
                    </a:lnTo>
                    <a:lnTo>
                      <a:pt x="2257" y="716"/>
                    </a:lnTo>
                    <a:lnTo>
                      <a:pt x="2271" y="710"/>
                    </a:lnTo>
                    <a:lnTo>
                      <a:pt x="2286" y="708"/>
                    </a:lnTo>
                    <a:lnTo>
                      <a:pt x="2303" y="710"/>
                    </a:lnTo>
                    <a:lnTo>
                      <a:pt x="2316" y="716"/>
                    </a:lnTo>
                    <a:lnTo>
                      <a:pt x="2327" y="727"/>
                    </a:lnTo>
                    <a:lnTo>
                      <a:pt x="2333" y="740"/>
                    </a:lnTo>
                    <a:lnTo>
                      <a:pt x="2337" y="757"/>
                    </a:lnTo>
                    <a:lnTo>
                      <a:pt x="2337" y="2636"/>
                    </a:lnTo>
                    <a:lnTo>
                      <a:pt x="2333" y="2676"/>
                    </a:lnTo>
                    <a:lnTo>
                      <a:pt x="2324" y="2714"/>
                    </a:lnTo>
                    <a:lnTo>
                      <a:pt x="2308" y="2749"/>
                    </a:lnTo>
                    <a:lnTo>
                      <a:pt x="2289" y="2782"/>
                    </a:lnTo>
                    <a:lnTo>
                      <a:pt x="2264" y="2810"/>
                    </a:lnTo>
                    <a:lnTo>
                      <a:pt x="2234" y="2835"/>
                    </a:lnTo>
                    <a:lnTo>
                      <a:pt x="2203" y="2855"/>
                    </a:lnTo>
                    <a:lnTo>
                      <a:pt x="2167" y="2870"/>
                    </a:lnTo>
                    <a:lnTo>
                      <a:pt x="2129" y="2880"/>
                    </a:lnTo>
                    <a:lnTo>
                      <a:pt x="2088" y="2883"/>
                    </a:lnTo>
                    <a:lnTo>
                      <a:pt x="247" y="2883"/>
                    </a:lnTo>
                    <a:lnTo>
                      <a:pt x="206" y="2880"/>
                    </a:lnTo>
                    <a:lnTo>
                      <a:pt x="168" y="2870"/>
                    </a:lnTo>
                    <a:lnTo>
                      <a:pt x="133" y="2855"/>
                    </a:lnTo>
                    <a:lnTo>
                      <a:pt x="101" y="2835"/>
                    </a:lnTo>
                    <a:lnTo>
                      <a:pt x="71" y="2810"/>
                    </a:lnTo>
                    <a:lnTo>
                      <a:pt x="47" y="2781"/>
                    </a:lnTo>
                    <a:lnTo>
                      <a:pt x="27" y="2749"/>
                    </a:lnTo>
                    <a:lnTo>
                      <a:pt x="11" y="2714"/>
                    </a:lnTo>
                    <a:lnTo>
                      <a:pt x="3" y="2676"/>
                    </a:lnTo>
                    <a:lnTo>
                      <a:pt x="0" y="2636"/>
                    </a:lnTo>
                    <a:lnTo>
                      <a:pt x="0" y="247"/>
                    </a:lnTo>
                    <a:lnTo>
                      <a:pt x="3" y="207"/>
                    </a:lnTo>
                    <a:lnTo>
                      <a:pt x="11" y="169"/>
                    </a:lnTo>
                    <a:lnTo>
                      <a:pt x="27" y="134"/>
                    </a:lnTo>
                    <a:lnTo>
                      <a:pt x="47" y="101"/>
                    </a:lnTo>
                    <a:lnTo>
                      <a:pt x="71" y="72"/>
                    </a:lnTo>
                    <a:lnTo>
                      <a:pt x="101" y="48"/>
                    </a:lnTo>
                    <a:lnTo>
                      <a:pt x="133" y="28"/>
                    </a:lnTo>
                    <a:lnTo>
                      <a:pt x="168" y="12"/>
                    </a:lnTo>
                    <a:lnTo>
                      <a:pt x="206" y="3"/>
                    </a:lnTo>
                    <a:lnTo>
                      <a:pt x="24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8" name="Freeform 18"/>
              <p:cNvSpPr/>
              <p:nvPr/>
            </p:nvSpPr>
            <p:spPr>
              <a:xfrm>
                <a:off x="2394" y="2696"/>
                <a:ext cx="79" cy="79"/>
              </a:xfrm>
              <a:custGeom>
                <a:avLst/>
                <a:gdLst>
                  <a:gd name="T0" fmla="*/ 50 w 791"/>
                  <a:gd name="T1" fmla="*/ 0 h 786"/>
                  <a:gd name="T2" fmla="*/ 65 w 791"/>
                  <a:gd name="T3" fmla="*/ 2 h 786"/>
                  <a:gd name="T4" fmla="*/ 78 w 791"/>
                  <a:gd name="T5" fmla="*/ 9 h 786"/>
                  <a:gd name="T6" fmla="*/ 89 w 791"/>
                  <a:gd name="T7" fmla="*/ 19 h 786"/>
                  <a:gd name="T8" fmla="*/ 97 w 791"/>
                  <a:gd name="T9" fmla="*/ 34 h 786"/>
                  <a:gd name="T10" fmla="*/ 99 w 791"/>
                  <a:gd name="T11" fmla="*/ 49 h 786"/>
                  <a:gd name="T12" fmla="*/ 99 w 791"/>
                  <a:gd name="T13" fmla="*/ 689 h 786"/>
                  <a:gd name="T14" fmla="*/ 740 w 791"/>
                  <a:gd name="T15" fmla="*/ 689 h 786"/>
                  <a:gd name="T16" fmla="*/ 757 w 791"/>
                  <a:gd name="T17" fmla="*/ 691 h 786"/>
                  <a:gd name="T18" fmla="*/ 770 w 791"/>
                  <a:gd name="T19" fmla="*/ 697 h 786"/>
                  <a:gd name="T20" fmla="*/ 781 w 791"/>
                  <a:gd name="T21" fmla="*/ 708 h 786"/>
                  <a:gd name="T22" fmla="*/ 787 w 791"/>
                  <a:gd name="T23" fmla="*/ 721 h 786"/>
                  <a:gd name="T24" fmla="*/ 791 w 791"/>
                  <a:gd name="T25" fmla="*/ 738 h 786"/>
                  <a:gd name="T26" fmla="*/ 787 w 791"/>
                  <a:gd name="T27" fmla="*/ 753 h 786"/>
                  <a:gd name="T28" fmla="*/ 781 w 791"/>
                  <a:gd name="T29" fmla="*/ 767 h 786"/>
                  <a:gd name="T30" fmla="*/ 770 w 791"/>
                  <a:gd name="T31" fmla="*/ 777 h 786"/>
                  <a:gd name="T32" fmla="*/ 757 w 791"/>
                  <a:gd name="T33" fmla="*/ 784 h 786"/>
                  <a:gd name="T34" fmla="*/ 740 w 791"/>
                  <a:gd name="T35" fmla="*/ 786 h 786"/>
                  <a:gd name="T36" fmla="*/ 50 w 791"/>
                  <a:gd name="T37" fmla="*/ 786 h 786"/>
                  <a:gd name="T38" fmla="*/ 34 w 791"/>
                  <a:gd name="T39" fmla="*/ 784 h 786"/>
                  <a:gd name="T40" fmla="*/ 21 w 791"/>
                  <a:gd name="T41" fmla="*/ 777 h 786"/>
                  <a:gd name="T42" fmla="*/ 10 w 791"/>
                  <a:gd name="T43" fmla="*/ 767 h 786"/>
                  <a:gd name="T44" fmla="*/ 2 w 791"/>
                  <a:gd name="T45" fmla="*/ 753 h 786"/>
                  <a:gd name="T46" fmla="*/ 0 w 791"/>
                  <a:gd name="T47" fmla="*/ 738 h 786"/>
                  <a:gd name="T48" fmla="*/ 0 w 791"/>
                  <a:gd name="T49" fmla="*/ 49 h 786"/>
                  <a:gd name="T50" fmla="*/ 2 w 791"/>
                  <a:gd name="T51" fmla="*/ 34 h 786"/>
                  <a:gd name="T52" fmla="*/ 10 w 791"/>
                  <a:gd name="T53" fmla="*/ 19 h 786"/>
                  <a:gd name="T54" fmla="*/ 21 w 791"/>
                  <a:gd name="T55" fmla="*/ 9 h 786"/>
                  <a:gd name="T56" fmla="*/ 34 w 791"/>
                  <a:gd name="T57" fmla="*/ 2 h 786"/>
                  <a:gd name="T58" fmla="*/ 50 w 791"/>
                  <a:gd name="T59" fmla="*/ 0 h 78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791" h="786">
                    <a:moveTo>
                      <a:pt x="50" y="0"/>
                    </a:moveTo>
                    <a:lnTo>
                      <a:pt x="65" y="2"/>
                    </a:lnTo>
                    <a:lnTo>
                      <a:pt x="78" y="9"/>
                    </a:lnTo>
                    <a:lnTo>
                      <a:pt x="89" y="19"/>
                    </a:lnTo>
                    <a:lnTo>
                      <a:pt x="97" y="34"/>
                    </a:lnTo>
                    <a:lnTo>
                      <a:pt x="99" y="49"/>
                    </a:lnTo>
                    <a:lnTo>
                      <a:pt x="99" y="689"/>
                    </a:lnTo>
                    <a:lnTo>
                      <a:pt x="740" y="689"/>
                    </a:lnTo>
                    <a:lnTo>
                      <a:pt x="757" y="691"/>
                    </a:lnTo>
                    <a:lnTo>
                      <a:pt x="770" y="697"/>
                    </a:lnTo>
                    <a:lnTo>
                      <a:pt x="781" y="708"/>
                    </a:lnTo>
                    <a:lnTo>
                      <a:pt x="787" y="721"/>
                    </a:lnTo>
                    <a:lnTo>
                      <a:pt x="791" y="738"/>
                    </a:lnTo>
                    <a:lnTo>
                      <a:pt x="787" y="753"/>
                    </a:lnTo>
                    <a:lnTo>
                      <a:pt x="781" y="767"/>
                    </a:lnTo>
                    <a:lnTo>
                      <a:pt x="770" y="777"/>
                    </a:lnTo>
                    <a:lnTo>
                      <a:pt x="757" y="784"/>
                    </a:lnTo>
                    <a:lnTo>
                      <a:pt x="740" y="786"/>
                    </a:lnTo>
                    <a:lnTo>
                      <a:pt x="50" y="786"/>
                    </a:lnTo>
                    <a:lnTo>
                      <a:pt x="34" y="784"/>
                    </a:lnTo>
                    <a:lnTo>
                      <a:pt x="21" y="777"/>
                    </a:lnTo>
                    <a:lnTo>
                      <a:pt x="10" y="767"/>
                    </a:lnTo>
                    <a:lnTo>
                      <a:pt x="2" y="753"/>
                    </a:lnTo>
                    <a:lnTo>
                      <a:pt x="0" y="738"/>
                    </a:lnTo>
                    <a:lnTo>
                      <a:pt x="0" y="49"/>
                    </a:lnTo>
                    <a:lnTo>
                      <a:pt x="2" y="34"/>
                    </a:lnTo>
                    <a:lnTo>
                      <a:pt x="10" y="19"/>
                    </a:lnTo>
                    <a:lnTo>
                      <a:pt x="21" y="9"/>
                    </a:lnTo>
                    <a:lnTo>
                      <a:pt x="34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9" name="Freeform 19"/>
              <p:cNvSpPr/>
              <p:nvPr/>
            </p:nvSpPr>
            <p:spPr>
              <a:xfrm>
                <a:off x="2394" y="2694"/>
                <a:ext cx="79" cy="81"/>
              </a:xfrm>
              <a:custGeom>
                <a:avLst/>
                <a:gdLst>
                  <a:gd name="T0" fmla="*/ 42 w 789"/>
                  <a:gd name="T1" fmla="*/ 0 h 805"/>
                  <a:gd name="T2" fmla="*/ 58 w 789"/>
                  <a:gd name="T3" fmla="*/ 0 h 805"/>
                  <a:gd name="T4" fmla="*/ 73 w 789"/>
                  <a:gd name="T5" fmla="*/ 6 h 805"/>
                  <a:gd name="T6" fmla="*/ 85 w 789"/>
                  <a:gd name="T7" fmla="*/ 15 h 805"/>
                  <a:gd name="T8" fmla="*/ 776 w 789"/>
                  <a:gd name="T9" fmla="*/ 722 h 805"/>
                  <a:gd name="T10" fmla="*/ 785 w 789"/>
                  <a:gd name="T11" fmla="*/ 735 h 805"/>
                  <a:gd name="T12" fmla="*/ 789 w 789"/>
                  <a:gd name="T13" fmla="*/ 750 h 805"/>
                  <a:gd name="T14" fmla="*/ 789 w 789"/>
                  <a:gd name="T15" fmla="*/ 765 h 805"/>
                  <a:gd name="T16" fmla="*/ 785 w 789"/>
                  <a:gd name="T17" fmla="*/ 779 h 805"/>
                  <a:gd name="T18" fmla="*/ 775 w 789"/>
                  <a:gd name="T19" fmla="*/ 791 h 805"/>
                  <a:gd name="T20" fmla="*/ 764 w 789"/>
                  <a:gd name="T21" fmla="*/ 800 h 805"/>
                  <a:gd name="T22" fmla="*/ 754 w 789"/>
                  <a:gd name="T23" fmla="*/ 804 h 805"/>
                  <a:gd name="T24" fmla="*/ 740 w 789"/>
                  <a:gd name="T25" fmla="*/ 805 h 805"/>
                  <a:gd name="T26" fmla="*/ 727 w 789"/>
                  <a:gd name="T27" fmla="*/ 804 h 805"/>
                  <a:gd name="T28" fmla="*/ 717 w 789"/>
                  <a:gd name="T29" fmla="*/ 799 h 805"/>
                  <a:gd name="T30" fmla="*/ 706 w 789"/>
                  <a:gd name="T31" fmla="*/ 790 h 805"/>
                  <a:gd name="T32" fmla="*/ 14 w 789"/>
                  <a:gd name="T33" fmla="*/ 84 h 805"/>
                  <a:gd name="T34" fmla="*/ 5 w 789"/>
                  <a:gd name="T35" fmla="*/ 71 h 805"/>
                  <a:gd name="T36" fmla="*/ 0 w 789"/>
                  <a:gd name="T37" fmla="*/ 56 h 805"/>
                  <a:gd name="T38" fmla="*/ 1 w 789"/>
                  <a:gd name="T39" fmla="*/ 42 h 805"/>
                  <a:gd name="T40" fmla="*/ 5 w 789"/>
                  <a:gd name="T41" fmla="*/ 27 h 805"/>
                  <a:gd name="T42" fmla="*/ 15 w 789"/>
                  <a:gd name="T43" fmla="*/ 13 h 805"/>
                  <a:gd name="T44" fmla="*/ 28 w 789"/>
                  <a:gd name="T45" fmla="*/ 5 h 805"/>
                  <a:gd name="T46" fmla="*/ 42 w 789"/>
                  <a:gd name="T47" fmla="*/ 0 h 80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89" h="805">
                    <a:moveTo>
                      <a:pt x="42" y="0"/>
                    </a:moveTo>
                    <a:lnTo>
                      <a:pt x="58" y="0"/>
                    </a:lnTo>
                    <a:lnTo>
                      <a:pt x="73" y="6"/>
                    </a:lnTo>
                    <a:lnTo>
                      <a:pt x="85" y="15"/>
                    </a:lnTo>
                    <a:lnTo>
                      <a:pt x="776" y="722"/>
                    </a:lnTo>
                    <a:lnTo>
                      <a:pt x="785" y="735"/>
                    </a:lnTo>
                    <a:lnTo>
                      <a:pt x="789" y="750"/>
                    </a:lnTo>
                    <a:lnTo>
                      <a:pt x="789" y="765"/>
                    </a:lnTo>
                    <a:lnTo>
                      <a:pt x="785" y="779"/>
                    </a:lnTo>
                    <a:lnTo>
                      <a:pt x="775" y="791"/>
                    </a:lnTo>
                    <a:lnTo>
                      <a:pt x="764" y="800"/>
                    </a:lnTo>
                    <a:lnTo>
                      <a:pt x="754" y="804"/>
                    </a:lnTo>
                    <a:lnTo>
                      <a:pt x="740" y="805"/>
                    </a:lnTo>
                    <a:lnTo>
                      <a:pt x="727" y="804"/>
                    </a:lnTo>
                    <a:lnTo>
                      <a:pt x="717" y="799"/>
                    </a:lnTo>
                    <a:lnTo>
                      <a:pt x="706" y="790"/>
                    </a:lnTo>
                    <a:lnTo>
                      <a:pt x="14" y="84"/>
                    </a:lnTo>
                    <a:lnTo>
                      <a:pt x="5" y="71"/>
                    </a:lnTo>
                    <a:lnTo>
                      <a:pt x="0" y="56"/>
                    </a:lnTo>
                    <a:lnTo>
                      <a:pt x="1" y="42"/>
                    </a:lnTo>
                    <a:lnTo>
                      <a:pt x="5" y="27"/>
                    </a:lnTo>
                    <a:lnTo>
                      <a:pt x="15" y="13"/>
                    </a:lnTo>
                    <a:lnTo>
                      <a:pt x="28" y="5"/>
                    </a:lnTo>
                    <a:lnTo>
                      <a:pt x="4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90" name="Group 4"/>
            <p:cNvGrpSpPr>
              <a:grpSpLocks noChangeAspect="1"/>
            </p:cNvGrpSpPr>
            <p:nvPr/>
          </p:nvGrpSpPr>
          <p:grpSpPr>
            <a:xfrm rot="0">
              <a:off x="8578301" y="6589694"/>
              <a:ext cx="151190" cy="115267"/>
              <a:chOff x="3645" y="2013"/>
              <a:chExt cx="383" cy="292"/>
            </a:xfrm>
            <a:solidFill>
              <a:srgbClr val="474a9b">
                <a:alpha val="23000"/>
              </a:srgbClr>
            </a:solidFill>
          </p:grpSpPr>
          <p:sp>
            <p:nvSpPr>
              <p:cNvPr id="291" name="Freeform 6"/>
              <p:cNvSpPr/>
              <p:nvPr/>
            </p:nvSpPr>
            <p:spPr>
              <a:xfrm>
                <a:off x="3734" y="2261"/>
                <a:ext cx="294" cy="39"/>
              </a:xfrm>
              <a:custGeom>
                <a:avLst/>
                <a:gdLst>
                  <a:gd name="T0" fmla="*/ 172 w 2647"/>
                  <a:gd name="T1" fmla="*/ 0 h 348"/>
                  <a:gd name="T2" fmla="*/ 2476 w 2647"/>
                  <a:gd name="T3" fmla="*/ 0 h 348"/>
                  <a:gd name="T4" fmla="*/ 2507 w 2647"/>
                  <a:gd name="T5" fmla="*/ 3 h 348"/>
                  <a:gd name="T6" fmla="*/ 2535 w 2647"/>
                  <a:gd name="T7" fmla="*/ 11 h 348"/>
                  <a:gd name="T8" fmla="*/ 2562 w 2647"/>
                  <a:gd name="T9" fmla="*/ 24 h 348"/>
                  <a:gd name="T10" fmla="*/ 2586 w 2647"/>
                  <a:gd name="T11" fmla="*/ 41 h 348"/>
                  <a:gd name="T12" fmla="*/ 2607 w 2647"/>
                  <a:gd name="T13" fmla="*/ 61 h 348"/>
                  <a:gd name="T14" fmla="*/ 2624 w 2647"/>
                  <a:gd name="T15" fmla="*/ 86 h 348"/>
                  <a:gd name="T16" fmla="*/ 2636 w 2647"/>
                  <a:gd name="T17" fmla="*/ 113 h 348"/>
                  <a:gd name="T18" fmla="*/ 2645 w 2647"/>
                  <a:gd name="T19" fmla="*/ 143 h 348"/>
                  <a:gd name="T20" fmla="*/ 2647 w 2647"/>
                  <a:gd name="T21" fmla="*/ 174 h 348"/>
                  <a:gd name="T22" fmla="*/ 2645 w 2647"/>
                  <a:gd name="T23" fmla="*/ 205 h 348"/>
                  <a:gd name="T24" fmla="*/ 2636 w 2647"/>
                  <a:gd name="T25" fmla="*/ 235 h 348"/>
                  <a:gd name="T26" fmla="*/ 2624 w 2647"/>
                  <a:gd name="T27" fmla="*/ 261 h 348"/>
                  <a:gd name="T28" fmla="*/ 2607 w 2647"/>
                  <a:gd name="T29" fmla="*/ 286 h 348"/>
                  <a:gd name="T30" fmla="*/ 2586 w 2647"/>
                  <a:gd name="T31" fmla="*/ 307 h 348"/>
                  <a:gd name="T32" fmla="*/ 2562 w 2647"/>
                  <a:gd name="T33" fmla="*/ 324 h 348"/>
                  <a:gd name="T34" fmla="*/ 2535 w 2647"/>
                  <a:gd name="T35" fmla="*/ 337 h 348"/>
                  <a:gd name="T36" fmla="*/ 2507 w 2647"/>
                  <a:gd name="T37" fmla="*/ 345 h 348"/>
                  <a:gd name="T38" fmla="*/ 2476 w 2647"/>
                  <a:gd name="T39" fmla="*/ 348 h 348"/>
                  <a:gd name="T40" fmla="*/ 172 w 2647"/>
                  <a:gd name="T41" fmla="*/ 348 h 348"/>
                  <a:gd name="T42" fmla="*/ 141 w 2647"/>
                  <a:gd name="T43" fmla="*/ 345 h 348"/>
                  <a:gd name="T44" fmla="*/ 111 w 2647"/>
                  <a:gd name="T45" fmla="*/ 337 h 348"/>
                  <a:gd name="T46" fmla="*/ 85 w 2647"/>
                  <a:gd name="T47" fmla="*/ 324 h 348"/>
                  <a:gd name="T48" fmla="*/ 61 w 2647"/>
                  <a:gd name="T49" fmla="*/ 307 h 348"/>
                  <a:gd name="T50" fmla="*/ 40 w 2647"/>
                  <a:gd name="T51" fmla="*/ 286 h 348"/>
                  <a:gd name="T52" fmla="*/ 23 w 2647"/>
                  <a:gd name="T53" fmla="*/ 261 h 348"/>
                  <a:gd name="T54" fmla="*/ 10 w 2647"/>
                  <a:gd name="T55" fmla="*/ 235 h 348"/>
                  <a:gd name="T56" fmla="*/ 3 w 2647"/>
                  <a:gd name="T57" fmla="*/ 205 h 348"/>
                  <a:gd name="T58" fmla="*/ 0 w 2647"/>
                  <a:gd name="T59" fmla="*/ 174 h 348"/>
                  <a:gd name="T60" fmla="*/ 3 w 2647"/>
                  <a:gd name="T61" fmla="*/ 143 h 348"/>
                  <a:gd name="T62" fmla="*/ 10 w 2647"/>
                  <a:gd name="T63" fmla="*/ 113 h 348"/>
                  <a:gd name="T64" fmla="*/ 23 w 2647"/>
                  <a:gd name="T65" fmla="*/ 86 h 348"/>
                  <a:gd name="T66" fmla="*/ 40 w 2647"/>
                  <a:gd name="T67" fmla="*/ 61 h 348"/>
                  <a:gd name="T68" fmla="*/ 61 w 2647"/>
                  <a:gd name="T69" fmla="*/ 41 h 348"/>
                  <a:gd name="T70" fmla="*/ 85 w 2647"/>
                  <a:gd name="T71" fmla="*/ 24 h 348"/>
                  <a:gd name="T72" fmla="*/ 111 w 2647"/>
                  <a:gd name="T73" fmla="*/ 11 h 348"/>
                  <a:gd name="T74" fmla="*/ 141 w 2647"/>
                  <a:gd name="T75" fmla="*/ 3 h 348"/>
                  <a:gd name="T76" fmla="*/ 172 w 2647"/>
                  <a:gd name="T77" fmla="*/ 0 h 348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647" h="348">
                    <a:moveTo>
                      <a:pt x="172" y="0"/>
                    </a:moveTo>
                    <a:lnTo>
                      <a:pt x="2476" y="0"/>
                    </a:lnTo>
                    <a:lnTo>
                      <a:pt x="2507" y="3"/>
                    </a:lnTo>
                    <a:lnTo>
                      <a:pt x="2535" y="11"/>
                    </a:lnTo>
                    <a:lnTo>
                      <a:pt x="2562" y="24"/>
                    </a:lnTo>
                    <a:lnTo>
                      <a:pt x="2586" y="41"/>
                    </a:lnTo>
                    <a:lnTo>
                      <a:pt x="2607" y="61"/>
                    </a:lnTo>
                    <a:lnTo>
                      <a:pt x="2624" y="86"/>
                    </a:lnTo>
                    <a:lnTo>
                      <a:pt x="2636" y="113"/>
                    </a:lnTo>
                    <a:lnTo>
                      <a:pt x="2645" y="143"/>
                    </a:lnTo>
                    <a:lnTo>
                      <a:pt x="2647" y="174"/>
                    </a:lnTo>
                    <a:lnTo>
                      <a:pt x="2645" y="205"/>
                    </a:lnTo>
                    <a:lnTo>
                      <a:pt x="2636" y="235"/>
                    </a:lnTo>
                    <a:lnTo>
                      <a:pt x="2624" y="261"/>
                    </a:lnTo>
                    <a:lnTo>
                      <a:pt x="2607" y="286"/>
                    </a:lnTo>
                    <a:lnTo>
                      <a:pt x="2586" y="307"/>
                    </a:lnTo>
                    <a:lnTo>
                      <a:pt x="2562" y="324"/>
                    </a:lnTo>
                    <a:lnTo>
                      <a:pt x="2535" y="337"/>
                    </a:lnTo>
                    <a:lnTo>
                      <a:pt x="2507" y="345"/>
                    </a:lnTo>
                    <a:lnTo>
                      <a:pt x="2476" y="348"/>
                    </a:lnTo>
                    <a:lnTo>
                      <a:pt x="172" y="348"/>
                    </a:lnTo>
                    <a:lnTo>
                      <a:pt x="141" y="345"/>
                    </a:lnTo>
                    <a:lnTo>
                      <a:pt x="111" y="337"/>
                    </a:lnTo>
                    <a:lnTo>
                      <a:pt x="85" y="324"/>
                    </a:lnTo>
                    <a:lnTo>
                      <a:pt x="61" y="307"/>
                    </a:lnTo>
                    <a:lnTo>
                      <a:pt x="40" y="286"/>
                    </a:lnTo>
                    <a:lnTo>
                      <a:pt x="23" y="261"/>
                    </a:lnTo>
                    <a:lnTo>
                      <a:pt x="10" y="235"/>
                    </a:lnTo>
                    <a:lnTo>
                      <a:pt x="3" y="205"/>
                    </a:lnTo>
                    <a:lnTo>
                      <a:pt x="0" y="174"/>
                    </a:lnTo>
                    <a:lnTo>
                      <a:pt x="3" y="143"/>
                    </a:lnTo>
                    <a:lnTo>
                      <a:pt x="10" y="113"/>
                    </a:lnTo>
                    <a:lnTo>
                      <a:pt x="23" y="86"/>
                    </a:lnTo>
                    <a:lnTo>
                      <a:pt x="40" y="61"/>
                    </a:lnTo>
                    <a:lnTo>
                      <a:pt x="61" y="41"/>
                    </a:lnTo>
                    <a:lnTo>
                      <a:pt x="85" y="24"/>
                    </a:lnTo>
                    <a:lnTo>
                      <a:pt x="111" y="11"/>
                    </a:lnTo>
                    <a:lnTo>
                      <a:pt x="141" y="3"/>
                    </a:lnTo>
                    <a:lnTo>
                      <a:pt x="17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2" name="Freeform 7"/>
              <p:cNvSpPr/>
              <p:nvPr/>
            </p:nvSpPr>
            <p:spPr>
              <a:xfrm>
                <a:off x="3734" y="2140"/>
                <a:ext cx="294" cy="38"/>
              </a:xfrm>
              <a:custGeom>
                <a:avLst/>
                <a:gdLst>
                  <a:gd name="T0" fmla="*/ 172 w 2647"/>
                  <a:gd name="T1" fmla="*/ 0 h 348"/>
                  <a:gd name="T2" fmla="*/ 2476 w 2647"/>
                  <a:gd name="T3" fmla="*/ 0 h 348"/>
                  <a:gd name="T4" fmla="*/ 2507 w 2647"/>
                  <a:gd name="T5" fmla="*/ 3 h 348"/>
                  <a:gd name="T6" fmla="*/ 2535 w 2647"/>
                  <a:gd name="T7" fmla="*/ 11 h 348"/>
                  <a:gd name="T8" fmla="*/ 2562 w 2647"/>
                  <a:gd name="T9" fmla="*/ 24 h 348"/>
                  <a:gd name="T10" fmla="*/ 2586 w 2647"/>
                  <a:gd name="T11" fmla="*/ 42 h 348"/>
                  <a:gd name="T12" fmla="*/ 2607 w 2647"/>
                  <a:gd name="T13" fmla="*/ 62 h 348"/>
                  <a:gd name="T14" fmla="*/ 2624 w 2647"/>
                  <a:gd name="T15" fmla="*/ 87 h 348"/>
                  <a:gd name="T16" fmla="*/ 2636 w 2647"/>
                  <a:gd name="T17" fmla="*/ 114 h 348"/>
                  <a:gd name="T18" fmla="*/ 2645 w 2647"/>
                  <a:gd name="T19" fmla="*/ 143 h 348"/>
                  <a:gd name="T20" fmla="*/ 2647 w 2647"/>
                  <a:gd name="T21" fmla="*/ 174 h 348"/>
                  <a:gd name="T22" fmla="*/ 2645 w 2647"/>
                  <a:gd name="T23" fmla="*/ 205 h 348"/>
                  <a:gd name="T24" fmla="*/ 2636 w 2647"/>
                  <a:gd name="T25" fmla="*/ 235 h 348"/>
                  <a:gd name="T26" fmla="*/ 2624 w 2647"/>
                  <a:gd name="T27" fmla="*/ 262 h 348"/>
                  <a:gd name="T28" fmla="*/ 2607 w 2647"/>
                  <a:gd name="T29" fmla="*/ 286 h 348"/>
                  <a:gd name="T30" fmla="*/ 2586 w 2647"/>
                  <a:gd name="T31" fmla="*/ 307 h 348"/>
                  <a:gd name="T32" fmla="*/ 2562 w 2647"/>
                  <a:gd name="T33" fmla="*/ 325 h 348"/>
                  <a:gd name="T34" fmla="*/ 2535 w 2647"/>
                  <a:gd name="T35" fmla="*/ 338 h 348"/>
                  <a:gd name="T36" fmla="*/ 2507 w 2647"/>
                  <a:gd name="T37" fmla="*/ 345 h 348"/>
                  <a:gd name="T38" fmla="*/ 2476 w 2647"/>
                  <a:gd name="T39" fmla="*/ 348 h 348"/>
                  <a:gd name="T40" fmla="*/ 172 w 2647"/>
                  <a:gd name="T41" fmla="*/ 348 h 348"/>
                  <a:gd name="T42" fmla="*/ 141 w 2647"/>
                  <a:gd name="T43" fmla="*/ 345 h 348"/>
                  <a:gd name="T44" fmla="*/ 111 w 2647"/>
                  <a:gd name="T45" fmla="*/ 338 h 348"/>
                  <a:gd name="T46" fmla="*/ 85 w 2647"/>
                  <a:gd name="T47" fmla="*/ 325 h 348"/>
                  <a:gd name="T48" fmla="*/ 61 w 2647"/>
                  <a:gd name="T49" fmla="*/ 307 h 348"/>
                  <a:gd name="T50" fmla="*/ 40 w 2647"/>
                  <a:gd name="T51" fmla="*/ 286 h 348"/>
                  <a:gd name="T52" fmla="*/ 23 w 2647"/>
                  <a:gd name="T53" fmla="*/ 262 h 348"/>
                  <a:gd name="T54" fmla="*/ 10 w 2647"/>
                  <a:gd name="T55" fmla="*/ 235 h 348"/>
                  <a:gd name="T56" fmla="*/ 3 w 2647"/>
                  <a:gd name="T57" fmla="*/ 205 h 348"/>
                  <a:gd name="T58" fmla="*/ 0 w 2647"/>
                  <a:gd name="T59" fmla="*/ 174 h 348"/>
                  <a:gd name="T60" fmla="*/ 3 w 2647"/>
                  <a:gd name="T61" fmla="*/ 143 h 348"/>
                  <a:gd name="T62" fmla="*/ 10 w 2647"/>
                  <a:gd name="T63" fmla="*/ 114 h 348"/>
                  <a:gd name="T64" fmla="*/ 23 w 2647"/>
                  <a:gd name="T65" fmla="*/ 87 h 348"/>
                  <a:gd name="T66" fmla="*/ 40 w 2647"/>
                  <a:gd name="T67" fmla="*/ 62 h 348"/>
                  <a:gd name="T68" fmla="*/ 61 w 2647"/>
                  <a:gd name="T69" fmla="*/ 42 h 348"/>
                  <a:gd name="T70" fmla="*/ 85 w 2647"/>
                  <a:gd name="T71" fmla="*/ 24 h 348"/>
                  <a:gd name="T72" fmla="*/ 111 w 2647"/>
                  <a:gd name="T73" fmla="*/ 11 h 348"/>
                  <a:gd name="T74" fmla="*/ 141 w 2647"/>
                  <a:gd name="T75" fmla="*/ 3 h 348"/>
                  <a:gd name="T76" fmla="*/ 172 w 2647"/>
                  <a:gd name="T77" fmla="*/ 0 h 348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647" h="348">
                    <a:moveTo>
                      <a:pt x="172" y="0"/>
                    </a:moveTo>
                    <a:lnTo>
                      <a:pt x="2476" y="0"/>
                    </a:lnTo>
                    <a:lnTo>
                      <a:pt x="2507" y="3"/>
                    </a:lnTo>
                    <a:lnTo>
                      <a:pt x="2535" y="11"/>
                    </a:lnTo>
                    <a:lnTo>
                      <a:pt x="2562" y="24"/>
                    </a:lnTo>
                    <a:lnTo>
                      <a:pt x="2586" y="42"/>
                    </a:lnTo>
                    <a:lnTo>
                      <a:pt x="2607" y="62"/>
                    </a:lnTo>
                    <a:lnTo>
                      <a:pt x="2624" y="87"/>
                    </a:lnTo>
                    <a:lnTo>
                      <a:pt x="2636" y="114"/>
                    </a:lnTo>
                    <a:lnTo>
                      <a:pt x="2645" y="143"/>
                    </a:lnTo>
                    <a:lnTo>
                      <a:pt x="2647" y="174"/>
                    </a:lnTo>
                    <a:lnTo>
                      <a:pt x="2645" y="205"/>
                    </a:lnTo>
                    <a:lnTo>
                      <a:pt x="2636" y="235"/>
                    </a:lnTo>
                    <a:lnTo>
                      <a:pt x="2624" y="262"/>
                    </a:lnTo>
                    <a:lnTo>
                      <a:pt x="2607" y="286"/>
                    </a:lnTo>
                    <a:lnTo>
                      <a:pt x="2586" y="307"/>
                    </a:lnTo>
                    <a:lnTo>
                      <a:pt x="2562" y="325"/>
                    </a:lnTo>
                    <a:lnTo>
                      <a:pt x="2535" y="338"/>
                    </a:lnTo>
                    <a:lnTo>
                      <a:pt x="2507" y="345"/>
                    </a:lnTo>
                    <a:lnTo>
                      <a:pt x="2476" y="348"/>
                    </a:lnTo>
                    <a:lnTo>
                      <a:pt x="172" y="348"/>
                    </a:lnTo>
                    <a:lnTo>
                      <a:pt x="141" y="345"/>
                    </a:lnTo>
                    <a:lnTo>
                      <a:pt x="111" y="338"/>
                    </a:lnTo>
                    <a:lnTo>
                      <a:pt x="85" y="325"/>
                    </a:lnTo>
                    <a:lnTo>
                      <a:pt x="61" y="307"/>
                    </a:lnTo>
                    <a:lnTo>
                      <a:pt x="40" y="286"/>
                    </a:lnTo>
                    <a:lnTo>
                      <a:pt x="23" y="262"/>
                    </a:lnTo>
                    <a:lnTo>
                      <a:pt x="10" y="235"/>
                    </a:lnTo>
                    <a:lnTo>
                      <a:pt x="3" y="205"/>
                    </a:lnTo>
                    <a:lnTo>
                      <a:pt x="0" y="174"/>
                    </a:lnTo>
                    <a:lnTo>
                      <a:pt x="3" y="143"/>
                    </a:lnTo>
                    <a:lnTo>
                      <a:pt x="10" y="114"/>
                    </a:lnTo>
                    <a:lnTo>
                      <a:pt x="23" y="87"/>
                    </a:lnTo>
                    <a:lnTo>
                      <a:pt x="40" y="62"/>
                    </a:lnTo>
                    <a:lnTo>
                      <a:pt x="61" y="42"/>
                    </a:lnTo>
                    <a:lnTo>
                      <a:pt x="85" y="24"/>
                    </a:lnTo>
                    <a:lnTo>
                      <a:pt x="111" y="11"/>
                    </a:lnTo>
                    <a:lnTo>
                      <a:pt x="141" y="3"/>
                    </a:lnTo>
                    <a:lnTo>
                      <a:pt x="17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3" name="Freeform 8"/>
              <p:cNvSpPr/>
              <p:nvPr/>
            </p:nvSpPr>
            <p:spPr>
              <a:xfrm>
                <a:off x="3734" y="2018"/>
                <a:ext cx="294" cy="39"/>
              </a:xfrm>
              <a:custGeom>
                <a:avLst/>
                <a:gdLst>
                  <a:gd name="T0" fmla="*/ 172 w 2647"/>
                  <a:gd name="T1" fmla="*/ 0 h 348"/>
                  <a:gd name="T2" fmla="*/ 2476 w 2647"/>
                  <a:gd name="T3" fmla="*/ 0 h 348"/>
                  <a:gd name="T4" fmla="*/ 2507 w 2647"/>
                  <a:gd name="T5" fmla="*/ 2 h 348"/>
                  <a:gd name="T6" fmla="*/ 2535 w 2647"/>
                  <a:gd name="T7" fmla="*/ 11 h 348"/>
                  <a:gd name="T8" fmla="*/ 2562 w 2647"/>
                  <a:gd name="T9" fmla="*/ 24 h 348"/>
                  <a:gd name="T10" fmla="*/ 2586 w 2647"/>
                  <a:gd name="T11" fmla="*/ 41 h 348"/>
                  <a:gd name="T12" fmla="*/ 2607 w 2647"/>
                  <a:gd name="T13" fmla="*/ 62 h 348"/>
                  <a:gd name="T14" fmla="*/ 2624 w 2647"/>
                  <a:gd name="T15" fmla="*/ 86 h 348"/>
                  <a:gd name="T16" fmla="*/ 2636 w 2647"/>
                  <a:gd name="T17" fmla="*/ 113 h 348"/>
                  <a:gd name="T18" fmla="*/ 2645 w 2647"/>
                  <a:gd name="T19" fmla="*/ 143 h 348"/>
                  <a:gd name="T20" fmla="*/ 2647 w 2647"/>
                  <a:gd name="T21" fmla="*/ 175 h 348"/>
                  <a:gd name="T22" fmla="*/ 2645 w 2647"/>
                  <a:gd name="T23" fmla="*/ 206 h 348"/>
                  <a:gd name="T24" fmla="*/ 2636 w 2647"/>
                  <a:gd name="T25" fmla="*/ 235 h 348"/>
                  <a:gd name="T26" fmla="*/ 2624 w 2647"/>
                  <a:gd name="T27" fmla="*/ 262 h 348"/>
                  <a:gd name="T28" fmla="*/ 2607 w 2647"/>
                  <a:gd name="T29" fmla="*/ 287 h 348"/>
                  <a:gd name="T30" fmla="*/ 2586 w 2647"/>
                  <a:gd name="T31" fmla="*/ 307 h 348"/>
                  <a:gd name="T32" fmla="*/ 2562 w 2647"/>
                  <a:gd name="T33" fmla="*/ 324 h 348"/>
                  <a:gd name="T34" fmla="*/ 2535 w 2647"/>
                  <a:gd name="T35" fmla="*/ 337 h 348"/>
                  <a:gd name="T36" fmla="*/ 2507 w 2647"/>
                  <a:gd name="T37" fmla="*/ 346 h 348"/>
                  <a:gd name="T38" fmla="*/ 2476 w 2647"/>
                  <a:gd name="T39" fmla="*/ 348 h 348"/>
                  <a:gd name="T40" fmla="*/ 172 w 2647"/>
                  <a:gd name="T41" fmla="*/ 348 h 348"/>
                  <a:gd name="T42" fmla="*/ 141 w 2647"/>
                  <a:gd name="T43" fmla="*/ 346 h 348"/>
                  <a:gd name="T44" fmla="*/ 111 w 2647"/>
                  <a:gd name="T45" fmla="*/ 337 h 348"/>
                  <a:gd name="T46" fmla="*/ 85 w 2647"/>
                  <a:gd name="T47" fmla="*/ 324 h 348"/>
                  <a:gd name="T48" fmla="*/ 61 w 2647"/>
                  <a:gd name="T49" fmla="*/ 307 h 348"/>
                  <a:gd name="T50" fmla="*/ 40 w 2647"/>
                  <a:gd name="T51" fmla="*/ 287 h 348"/>
                  <a:gd name="T52" fmla="*/ 23 w 2647"/>
                  <a:gd name="T53" fmla="*/ 262 h 348"/>
                  <a:gd name="T54" fmla="*/ 10 w 2647"/>
                  <a:gd name="T55" fmla="*/ 235 h 348"/>
                  <a:gd name="T56" fmla="*/ 3 w 2647"/>
                  <a:gd name="T57" fmla="*/ 206 h 348"/>
                  <a:gd name="T58" fmla="*/ 0 w 2647"/>
                  <a:gd name="T59" fmla="*/ 175 h 348"/>
                  <a:gd name="T60" fmla="*/ 3 w 2647"/>
                  <a:gd name="T61" fmla="*/ 143 h 348"/>
                  <a:gd name="T62" fmla="*/ 10 w 2647"/>
                  <a:gd name="T63" fmla="*/ 113 h 348"/>
                  <a:gd name="T64" fmla="*/ 23 w 2647"/>
                  <a:gd name="T65" fmla="*/ 86 h 348"/>
                  <a:gd name="T66" fmla="*/ 40 w 2647"/>
                  <a:gd name="T67" fmla="*/ 62 h 348"/>
                  <a:gd name="T68" fmla="*/ 61 w 2647"/>
                  <a:gd name="T69" fmla="*/ 41 h 348"/>
                  <a:gd name="T70" fmla="*/ 85 w 2647"/>
                  <a:gd name="T71" fmla="*/ 24 h 348"/>
                  <a:gd name="T72" fmla="*/ 111 w 2647"/>
                  <a:gd name="T73" fmla="*/ 11 h 348"/>
                  <a:gd name="T74" fmla="*/ 141 w 2647"/>
                  <a:gd name="T75" fmla="*/ 2 h 348"/>
                  <a:gd name="T76" fmla="*/ 172 w 2647"/>
                  <a:gd name="T77" fmla="*/ 0 h 348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647" h="348">
                    <a:moveTo>
                      <a:pt x="172" y="0"/>
                    </a:moveTo>
                    <a:lnTo>
                      <a:pt x="2476" y="0"/>
                    </a:lnTo>
                    <a:lnTo>
                      <a:pt x="2507" y="2"/>
                    </a:lnTo>
                    <a:lnTo>
                      <a:pt x="2535" y="11"/>
                    </a:lnTo>
                    <a:lnTo>
                      <a:pt x="2562" y="24"/>
                    </a:lnTo>
                    <a:lnTo>
                      <a:pt x="2586" y="41"/>
                    </a:lnTo>
                    <a:lnTo>
                      <a:pt x="2607" y="62"/>
                    </a:lnTo>
                    <a:lnTo>
                      <a:pt x="2624" y="86"/>
                    </a:lnTo>
                    <a:lnTo>
                      <a:pt x="2636" y="113"/>
                    </a:lnTo>
                    <a:lnTo>
                      <a:pt x="2645" y="143"/>
                    </a:lnTo>
                    <a:lnTo>
                      <a:pt x="2647" y="175"/>
                    </a:lnTo>
                    <a:lnTo>
                      <a:pt x="2645" y="206"/>
                    </a:lnTo>
                    <a:lnTo>
                      <a:pt x="2636" y="235"/>
                    </a:lnTo>
                    <a:lnTo>
                      <a:pt x="2624" y="262"/>
                    </a:lnTo>
                    <a:lnTo>
                      <a:pt x="2607" y="287"/>
                    </a:lnTo>
                    <a:lnTo>
                      <a:pt x="2586" y="307"/>
                    </a:lnTo>
                    <a:lnTo>
                      <a:pt x="2562" y="324"/>
                    </a:lnTo>
                    <a:lnTo>
                      <a:pt x="2535" y="337"/>
                    </a:lnTo>
                    <a:lnTo>
                      <a:pt x="2507" y="346"/>
                    </a:lnTo>
                    <a:lnTo>
                      <a:pt x="2476" y="348"/>
                    </a:lnTo>
                    <a:lnTo>
                      <a:pt x="172" y="348"/>
                    </a:lnTo>
                    <a:lnTo>
                      <a:pt x="141" y="346"/>
                    </a:lnTo>
                    <a:lnTo>
                      <a:pt x="111" y="337"/>
                    </a:lnTo>
                    <a:lnTo>
                      <a:pt x="85" y="324"/>
                    </a:lnTo>
                    <a:lnTo>
                      <a:pt x="61" y="307"/>
                    </a:lnTo>
                    <a:lnTo>
                      <a:pt x="40" y="287"/>
                    </a:lnTo>
                    <a:lnTo>
                      <a:pt x="23" y="262"/>
                    </a:lnTo>
                    <a:lnTo>
                      <a:pt x="10" y="235"/>
                    </a:lnTo>
                    <a:lnTo>
                      <a:pt x="3" y="206"/>
                    </a:lnTo>
                    <a:lnTo>
                      <a:pt x="0" y="175"/>
                    </a:lnTo>
                    <a:lnTo>
                      <a:pt x="3" y="143"/>
                    </a:lnTo>
                    <a:lnTo>
                      <a:pt x="10" y="113"/>
                    </a:lnTo>
                    <a:lnTo>
                      <a:pt x="23" y="86"/>
                    </a:lnTo>
                    <a:lnTo>
                      <a:pt x="40" y="62"/>
                    </a:lnTo>
                    <a:lnTo>
                      <a:pt x="61" y="41"/>
                    </a:lnTo>
                    <a:lnTo>
                      <a:pt x="85" y="24"/>
                    </a:lnTo>
                    <a:lnTo>
                      <a:pt x="111" y="11"/>
                    </a:lnTo>
                    <a:lnTo>
                      <a:pt x="141" y="2"/>
                    </a:lnTo>
                    <a:lnTo>
                      <a:pt x="17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4" name="Freeform 9"/>
              <p:cNvSpPr/>
              <p:nvPr/>
            </p:nvSpPr>
            <p:spPr>
              <a:xfrm>
                <a:off x="3645" y="2013"/>
                <a:ext cx="51" cy="52"/>
              </a:xfrm>
              <a:custGeom>
                <a:avLst/>
                <a:gdLst>
                  <a:gd name="T0" fmla="*/ 231 w 462"/>
                  <a:gd name="T1" fmla="*/ 0 h 467"/>
                  <a:gd name="T2" fmla="*/ 268 w 462"/>
                  <a:gd name="T3" fmla="*/ 3 h 467"/>
                  <a:gd name="T4" fmla="*/ 304 w 462"/>
                  <a:gd name="T5" fmla="*/ 12 h 467"/>
                  <a:gd name="T6" fmla="*/ 337 w 462"/>
                  <a:gd name="T7" fmla="*/ 26 h 467"/>
                  <a:gd name="T8" fmla="*/ 367 w 462"/>
                  <a:gd name="T9" fmla="*/ 45 h 467"/>
                  <a:gd name="T10" fmla="*/ 395 w 462"/>
                  <a:gd name="T11" fmla="*/ 68 h 467"/>
                  <a:gd name="T12" fmla="*/ 417 w 462"/>
                  <a:gd name="T13" fmla="*/ 96 h 467"/>
                  <a:gd name="T14" fmla="*/ 436 w 462"/>
                  <a:gd name="T15" fmla="*/ 126 h 467"/>
                  <a:gd name="T16" fmla="*/ 450 w 462"/>
                  <a:gd name="T17" fmla="*/ 159 h 467"/>
                  <a:gd name="T18" fmla="*/ 458 w 462"/>
                  <a:gd name="T19" fmla="*/ 196 h 467"/>
                  <a:gd name="T20" fmla="*/ 462 w 462"/>
                  <a:gd name="T21" fmla="*/ 234 h 467"/>
                  <a:gd name="T22" fmla="*/ 458 w 462"/>
                  <a:gd name="T23" fmla="*/ 271 h 467"/>
                  <a:gd name="T24" fmla="*/ 450 w 462"/>
                  <a:gd name="T25" fmla="*/ 308 h 467"/>
                  <a:gd name="T26" fmla="*/ 436 w 462"/>
                  <a:gd name="T27" fmla="*/ 341 h 467"/>
                  <a:gd name="T28" fmla="*/ 417 w 462"/>
                  <a:gd name="T29" fmla="*/ 371 h 467"/>
                  <a:gd name="T30" fmla="*/ 395 w 462"/>
                  <a:gd name="T31" fmla="*/ 399 h 467"/>
                  <a:gd name="T32" fmla="*/ 367 w 462"/>
                  <a:gd name="T33" fmla="*/ 422 h 467"/>
                  <a:gd name="T34" fmla="*/ 337 w 462"/>
                  <a:gd name="T35" fmla="*/ 441 h 467"/>
                  <a:gd name="T36" fmla="*/ 304 w 462"/>
                  <a:gd name="T37" fmla="*/ 455 h 467"/>
                  <a:gd name="T38" fmla="*/ 268 w 462"/>
                  <a:gd name="T39" fmla="*/ 464 h 467"/>
                  <a:gd name="T40" fmla="*/ 231 w 462"/>
                  <a:gd name="T41" fmla="*/ 467 h 467"/>
                  <a:gd name="T42" fmla="*/ 194 w 462"/>
                  <a:gd name="T43" fmla="*/ 464 h 467"/>
                  <a:gd name="T44" fmla="*/ 157 w 462"/>
                  <a:gd name="T45" fmla="*/ 455 h 467"/>
                  <a:gd name="T46" fmla="*/ 124 w 462"/>
                  <a:gd name="T47" fmla="*/ 441 h 467"/>
                  <a:gd name="T48" fmla="*/ 95 w 462"/>
                  <a:gd name="T49" fmla="*/ 422 h 467"/>
                  <a:gd name="T50" fmla="*/ 68 w 462"/>
                  <a:gd name="T51" fmla="*/ 399 h 467"/>
                  <a:gd name="T52" fmla="*/ 45 w 462"/>
                  <a:gd name="T53" fmla="*/ 371 h 467"/>
                  <a:gd name="T54" fmla="*/ 26 w 462"/>
                  <a:gd name="T55" fmla="*/ 341 h 467"/>
                  <a:gd name="T56" fmla="*/ 12 w 462"/>
                  <a:gd name="T57" fmla="*/ 308 h 467"/>
                  <a:gd name="T58" fmla="*/ 3 w 462"/>
                  <a:gd name="T59" fmla="*/ 271 h 467"/>
                  <a:gd name="T60" fmla="*/ 0 w 462"/>
                  <a:gd name="T61" fmla="*/ 234 h 467"/>
                  <a:gd name="T62" fmla="*/ 3 w 462"/>
                  <a:gd name="T63" fmla="*/ 196 h 467"/>
                  <a:gd name="T64" fmla="*/ 12 w 462"/>
                  <a:gd name="T65" fmla="*/ 159 h 467"/>
                  <a:gd name="T66" fmla="*/ 26 w 462"/>
                  <a:gd name="T67" fmla="*/ 126 h 467"/>
                  <a:gd name="T68" fmla="*/ 45 w 462"/>
                  <a:gd name="T69" fmla="*/ 96 h 467"/>
                  <a:gd name="T70" fmla="*/ 68 w 462"/>
                  <a:gd name="T71" fmla="*/ 68 h 467"/>
                  <a:gd name="T72" fmla="*/ 95 w 462"/>
                  <a:gd name="T73" fmla="*/ 45 h 467"/>
                  <a:gd name="T74" fmla="*/ 124 w 462"/>
                  <a:gd name="T75" fmla="*/ 26 h 467"/>
                  <a:gd name="T76" fmla="*/ 157 w 462"/>
                  <a:gd name="T77" fmla="*/ 12 h 467"/>
                  <a:gd name="T78" fmla="*/ 194 w 462"/>
                  <a:gd name="T79" fmla="*/ 3 h 467"/>
                  <a:gd name="T80" fmla="*/ 231 w 462"/>
                  <a:gd name="T81" fmla="*/ 0 h 467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62" h="467">
                    <a:moveTo>
                      <a:pt x="231" y="0"/>
                    </a:moveTo>
                    <a:lnTo>
                      <a:pt x="268" y="3"/>
                    </a:lnTo>
                    <a:lnTo>
                      <a:pt x="304" y="12"/>
                    </a:lnTo>
                    <a:lnTo>
                      <a:pt x="337" y="26"/>
                    </a:lnTo>
                    <a:lnTo>
                      <a:pt x="367" y="45"/>
                    </a:lnTo>
                    <a:lnTo>
                      <a:pt x="395" y="68"/>
                    </a:lnTo>
                    <a:lnTo>
                      <a:pt x="417" y="96"/>
                    </a:lnTo>
                    <a:lnTo>
                      <a:pt x="436" y="126"/>
                    </a:lnTo>
                    <a:lnTo>
                      <a:pt x="450" y="159"/>
                    </a:lnTo>
                    <a:lnTo>
                      <a:pt x="458" y="196"/>
                    </a:lnTo>
                    <a:lnTo>
                      <a:pt x="462" y="234"/>
                    </a:lnTo>
                    <a:lnTo>
                      <a:pt x="458" y="271"/>
                    </a:lnTo>
                    <a:lnTo>
                      <a:pt x="450" y="308"/>
                    </a:lnTo>
                    <a:lnTo>
                      <a:pt x="436" y="341"/>
                    </a:lnTo>
                    <a:lnTo>
                      <a:pt x="417" y="371"/>
                    </a:lnTo>
                    <a:lnTo>
                      <a:pt x="395" y="399"/>
                    </a:lnTo>
                    <a:lnTo>
                      <a:pt x="367" y="422"/>
                    </a:lnTo>
                    <a:lnTo>
                      <a:pt x="337" y="441"/>
                    </a:lnTo>
                    <a:lnTo>
                      <a:pt x="304" y="455"/>
                    </a:lnTo>
                    <a:lnTo>
                      <a:pt x="268" y="464"/>
                    </a:lnTo>
                    <a:lnTo>
                      <a:pt x="231" y="467"/>
                    </a:lnTo>
                    <a:lnTo>
                      <a:pt x="194" y="464"/>
                    </a:lnTo>
                    <a:lnTo>
                      <a:pt x="157" y="455"/>
                    </a:lnTo>
                    <a:lnTo>
                      <a:pt x="124" y="441"/>
                    </a:lnTo>
                    <a:lnTo>
                      <a:pt x="95" y="422"/>
                    </a:lnTo>
                    <a:lnTo>
                      <a:pt x="68" y="399"/>
                    </a:lnTo>
                    <a:lnTo>
                      <a:pt x="45" y="371"/>
                    </a:lnTo>
                    <a:lnTo>
                      <a:pt x="26" y="341"/>
                    </a:lnTo>
                    <a:lnTo>
                      <a:pt x="12" y="308"/>
                    </a:lnTo>
                    <a:lnTo>
                      <a:pt x="3" y="271"/>
                    </a:lnTo>
                    <a:lnTo>
                      <a:pt x="0" y="234"/>
                    </a:lnTo>
                    <a:lnTo>
                      <a:pt x="3" y="196"/>
                    </a:lnTo>
                    <a:lnTo>
                      <a:pt x="12" y="159"/>
                    </a:lnTo>
                    <a:lnTo>
                      <a:pt x="26" y="126"/>
                    </a:lnTo>
                    <a:lnTo>
                      <a:pt x="45" y="96"/>
                    </a:lnTo>
                    <a:lnTo>
                      <a:pt x="68" y="68"/>
                    </a:lnTo>
                    <a:lnTo>
                      <a:pt x="95" y="45"/>
                    </a:lnTo>
                    <a:lnTo>
                      <a:pt x="124" y="26"/>
                    </a:lnTo>
                    <a:lnTo>
                      <a:pt x="157" y="12"/>
                    </a:lnTo>
                    <a:lnTo>
                      <a:pt x="194" y="3"/>
                    </a:lnTo>
                    <a:lnTo>
                      <a:pt x="2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5" name="Freeform 10"/>
              <p:cNvSpPr/>
              <p:nvPr/>
            </p:nvSpPr>
            <p:spPr>
              <a:xfrm>
                <a:off x="3645" y="2133"/>
                <a:ext cx="51" cy="52"/>
              </a:xfrm>
              <a:custGeom>
                <a:avLst/>
                <a:gdLst>
                  <a:gd name="T0" fmla="*/ 231 w 462"/>
                  <a:gd name="T1" fmla="*/ 0 h 467"/>
                  <a:gd name="T2" fmla="*/ 268 w 462"/>
                  <a:gd name="T3" fmla="*/ 4 h 467"/>
                  <a:gd name="T4" fmla="*/ 304 w 462"/>
                  <a:gd name="T5" fmla="*/ 12 h 467"/>
                  <a:gd name="T6" fmla="*/ 337 w 462"/>
                  <a:gd name="T7" fmla="*/ 26 h 467"/>
                  <a:gd name="T8" fmla="*/ 367 w 462"/>
                  <a:gd name="T9" fmla="*/ 46 h 467"/>
                  <a:gd name="T10" fmla="*/ 395 w 462"/>
                  <a:gd name="T11" fmla="*/ 69 h 467"/>
                  <a:gd name="T12" fmla="*/ 417 w 462"/>
                  <a:gd name="T13" fmla="*/ 96 h 467"/>
                  <a:gd name="T14" fmla="*/ 436 w 462"/>
                  <a:gd name="T15" fmla="*/ 126 h 467"/>
                  <a:gd name="T16" fmla="*/ 450 w 462"/>
                  <a:gd name="T17" fmla="*/ 161 h 467"/>
                  <a:gd name="T18" fmla="*/ 458 w 462"/>
                  <a:gd name="T19" fmla="*/ 196 h 467"/>
                  <a:gd name="T20" fmla="*/ 462 w 462"/>
                  <a:gd name="T21" fmla="*/ 234 h 467"/>
                  <a:gd name="T22" fmla="*/ 458 w 462"/>
                  <a:gd name="T23" fmla="*/ 272 h 467"/>
                  <a:gd name="T24" fmla="*/ 450 w 462"/>
                  <a:gd name="T25" fmla="*/ 308 h 467"/>
                  <a:gd name="T26" fmla="*/ 436 w 462"/>
                  <a:gd name="T27" fmla="*/ 342 h 467"/>
                  <a:gd name="T28" fmla="*/ 417 w 462"/>
                  <a:gd name="T29" fmla="*/ 372 h 467"/>
                  <a:gd name="T30" fmla="*/ 395 w 462"/>
                  <a:gd name="T31" fmla="*/ 400 h 467"/>
                  <a:gd name="T32" fmla="*/ 367 w 462"/>
                  <a:gd name="T33" fmla="*/ 422 h 467"/>
                  <a:gd name="T34" fmla="*/ 337 w 462"/>
                  <a:gd name="T35" fmla="*/ 442 h 467"/>
                  <a:gd name="T36" fmla="*/ 304 w 462"/>
                  <a:gd name="T37" fmla="*/ 456 h 467"/>
                  <a:gd name="T38" fmla="*/ 268 w 462"/>
                  <a:gd name="T39" fmla="*/ 464 h 467"/>
                  <a:gd name="T40" fmla="*/ 231 w 462"/>
                  <a:gd name="T41" fmla="*/ 467 h 467"/>
                  <a:gd name="T42" fmla="*/ 194 w 462"/>
                  <a:gd name="T43" fmla="*/ 464 h 467"/>
                  <a:gd name="T44" fmla="*/ 157 w 462"/>
                  <a:gd name="T45" fmla="*/ 456 h 467"/>
                  <a:gd name="T46" fmla="*/ 124 w 462"/>
                  <a:gd name="T47" fmla="*/ 442 h 467"/>
                  <a:gd name="T48" fmla="*/ 95 w 462"/>
                  <a:gd name="T49" fmla="*/ 422 h 467"/>
                  <a:gd name="T50" fmla="*/ 68 w 462"/>
                  <a:gd name="T51" fmla="*/ 400 h 467"/>
                  <a:gd name="T52" fmla="*/ 45 w 462"/>
                  <a:gd name="T53" fmla="*/ 372 h 467"/>
                  <a:gd name="T54" fmla="*/ 26 w 462"/>
                  <a:gd name="T55" fmla="*/ 342 h 467"/>
                  <a:gd name="T56" fmla="*/ 12 w 462"/>
                  <a:gd name="T57" fmla="*/ 308 h 467"/>
                  <a:gd name="T58" fmla="*/ 3 w 462"/>
                  <a:gd name="T59" fmla="*/ 272 h 467"/>
                  <a:gd name="T60" fmla="*/ 0 w 462"/>
                  <a:gd name="T61" fmla="*/ 234 h 467"/>
                  <a:gd name="T62" fmla="*/ 3 w 462"/>
                  <a:gd name="T63" fmla="*/ 196 h 467"/>
                  <a:gd name="T64" fmla="*/ 12 w 462"/>
                  <a:gd name="T65" fmla="*/ 161 h 467"/>
                  <a:gd name="T66" fmla="*/ 26 w 462"/>
                  <a:gd name="T67" fmla="*/ 126 h 467"/>
                  <a:gd name="T68" fmla="*/ 45 w 462"/>
                  <a:gd name="T69" fmla="*/ 96 h 467"/>
                  <a:gd name="T70" fmla="*/ 68 w 462"/>
                  <a:gd name="T71" fmla="*/ 69 h 467"/>
                  <a:gd name="T72" fmla="*/ 95 w 462"/>
                  <a:gd name="T73" fmla="*/ 46 h 467"/>
                  <a:gd name="T74" fmla="*/ 124 w 462"/>
                  <a:gd name="T75" fmla="*/ 26 h 467"/>
                  <a:gd name="T76" fmla="*/ 157 w 462"/>
                  <a:gd name="T77" fmla="*/ 12 h 467"/>
                  <a:gd name="T78" fmla="*/ 194 w 462"/>
                  <a:gd name="T79" fmla="*/ 4 h 467"/>
                  <a:gd name="T80" fmla="*/ 231 w 462"/>
                  <a:gd name="T81" fmla="*/ 0 h 467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62" h="467">
                    <a:moveTo>
                      <a:pt x="231" y="0"/>
                    </a:moveTo>
                    <a:lnTo>
                      <a:pt x="268" y="4"/>
                    </a:lnTo>
                    <a:lnTo>
                      <a:pt x="304" y="12"/>
                    </a:lnTo>
                    <a:lnTo>
                      <a:pt x="337" y="26"/>
                    </a:lnTo>
                    <a:lnTo>
                      <a:pt x="367" y="46"/>
                    </a:lnTo>
                    <a:lnTo>
                      <a:pt x="395" y="69"/>
                    </a:lnTo>
                    <a:lnTo>
                      <a:pt x="417" y="96"/>
                    </a:lnTo>
                    <a:lnTo>
                      <a:pt x="436" y="126"/>
                    </a:lnTo>
                    <a:lnTo>
                      <a:pt x="450" y="161"/>
                    </a:lnTo>
                    <a:lnTo>
                      <a:pt x="458" y="196"/>
                    </a:lnTo>
                    <a:lnTo>
                      <a:pt x="462" y="234"/>
                    </a:lnTo>
                    <a:lnTo>
                      <a:pt x="458" y="272"/>
                    </a:lnTo>
                    <a:lnTo>
                      <a:pt x="450" y="308"/>
                    </a:lnTo>
                    <a:lnTo>
                      <a:pt x="436" y="342"/>
                    </a:lnTo>
                    <a:lnTo>
                      <a:pt x="417" y="372"/>
                    </a:lnTo>
                    <a:lnTo>
                      <a:pt x="395" y="400"/>
                    </a:lnTo>
                    <a:lnTo>
                      <a:pt x="367" y="422"/>
                    </a:lnTo>
                    <a:lnTo>
                      <a:pt x="337" y="442"/>
                    </a:lnTo>
                    <a:lnTo>
                      <a:pt x="304" y="456"/>
                    </a:lnTo>
                    <a:lnTo>
                      <a:pt x="268" y="464"/>
                    </a:lnTo>
                    <a:lnTo>
                      <a:pt x="231" y="467"/>
                    </a:lnTo>
                    <a:lnTo>
                      <a:pt x="194" y="464"/>
                    </a:lnTo>
                    <a:lnTo>
                      <a:pt x="157" y="456"/>
                    </a:lnTo>
                    <a:lnTo>
                      <a:pt x="124" y="442"/>
                    </a:lnTo>
                    <a:lnTo>
                      <a:pt x="95" y="422"/>
                    </a:lnTo>
                    <a:lnTo>
                      <a:pt x="68" y="400"/>
                    </a:lnTo>
                    <a:lnTo>
                      <a:pt x="45" y="372"/>
                    </a:lnTo>
                    <a:lnTo>
                      <a:pt x="26" y="342"/>
                    </a:lnTo>
                    <a:lnTo>
                      <a:pt x="12" y="308"/>
                    </a:lnTo>
                    <a:lnTo>
                      <a:pt x="3" y="272"/>
                    </a:lnTo>
                    <a:lnTo>
                      <a:pt x="0" y="234"/>
                    </a:lnTo>
                    <a:lnTo>
                      <a:pt x="3" y="196"/>
                    </a:lnTo>
                    <a:lnTo>
                      <a:pt x="12" y="161"/>
                    </a:lnTo>
                    <a:lnTo>
                      <a:pt x="26" y="126"/>
                    </a:lnTo>
                    <a:lnTo>
                      <a:pt x="45" y="96"/>
                    </a:lnTo>
                    <a:lnTo>
                      <a:pt x="68" y="69"/>
                    </a:lnTo>
                    <a:lnTo>
                      <a:pt x="95" y="46"/>
                    </a:lnTo>
                    <a:lnTo>
                      <a:pt x="124" y="26"/>
                    </a:lnTo>
                    <a:lnTo>
                      <a:pt x="157" y="12"/>
                    </a:lnTo>
                    <a:lnTo>
                      <a:pt x="194" y="4"/>
                    </a:lnTo>
                    <a:lnTo>
                      <a:pt x="2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6" name="Freeform 11"/>
              <p:cNvSpPr/>
              <p:nvPr/>
            </p:nvSpPr>
            <p:spPr>
              <a:xfrm>
                <a:off x="3645" y="2253"/>
                <a:ext cx="51" cy="52"/>
              </a:xfrm>
              <a:custGeom>
                <a:avLst/>
                <a:gdLst>
                  <a:gd name="T0" fmla="*/ 231 w 462"/>
                  <a:gd name="T1" fmla="*/ 0 h 467"/>
                  <a:gd name="T2" fmla="*/ 268 w 462"/>
                  <a:gd name="T3" fmla="*/ 3 h 467"/>
                  <a:gd name="T4" fmla="*/ 304 w 462"/>
                  <a:gd name="T5" fmla="*/ 12 h 467"/>
                  <a:gd name="T6" fmla="*/ 337 w 462"/>
                  <a:gd name="T7" fmla="*/ 26 h 467"/>
                  <a:gd name="T8" fmla="*/ 367 w 462"/>
                  <a:gd name="T9" fmla="*/ 45 h 467"/>
                  <a:gd name="T10" fmla="*/ 395 w 462"/>
                  <a:gd name="T11" fmla="*/ 69 h 467"/>
                  <a:gd name="T12" fmla="*/ 417 w 462"/>
                  <a:gd name="T13" fmla="*/ 96 h 467"/>
                  <a:gd name="T14" fmla="*/ 436 w 462"/>
                  <a:gd name="T15" fmla="*/ 126 h 467"/>
                  <a:gd name="T16" fmla="*/ 450 w 462"/>
                  <a:gd name="T17" fmla="*/ 160 h 467"/>
                  <a:gd name="T18" fmla="*/ 458 w 462"/>
                  <a:gd name="T19" fmla="*/ 196 h 467"/>
                  <a:gd name="T20" fmla="*/ 462 w 462"/>
                  <a:gd name="T21" fmla="*/ 233 h 467"/>
                  <a:gd name="T22" fmla="*/ 458 w 462"/>
                  <a:gd name="T23" fmla="*/ 271 h 467"/>
                  <a:gd name="T24" fmla="*/ 450 w 462"/>
                  <a:gd name="T25" fmla="*/ 308 h 467"/>
                  <a:gd name="T26" fmla="*/ 436 w 462"/>
                  <a:gd name="T27" fmla="*/ 341 h 467"/>
                  <a:gd name="T28" fmla="*/ 417 w 462"/>
                  <a:gd name="T29" fmla="*/ 371 h 467"/>
                  <a:gd name="T30" fmla="*/ 395 w 462"/>
                  <a:gd name="T31" fmla="*/ 399 h 467"/>
                  <a:gd name="T32" fmla="*/ 367 w 462"/>
                  <a:gd name="T33" fmla="*/ 422 h 467"/>
                  <a:gd name="T34" fmla="*/ 337 w 462"/>
                  <a:gd name="T35" fmla="*/ 441 h 467"/>
                  <a:gd name="T36" fmla="*/ 304 w 462"/>
                  <a:gd name="T37" fmla="*/ 455 h 467"/>
                  <a:gd name="T38" fmla="*/ 268 w 462"/>
                  <a:gd name="T39" fmla="*/ 464 h 467"/>
                  <a:gd name="T40" fmla="*/ 231 w 462"/>
                  <a:gd name="T41" fmla="*/ 467 h 467"/>
                  <a:gd name="T42" fmla="*/ 194 w 462"/>
                  <a:gd name="T43" fmla="*/ 464 h 467"/>
                  <a:gd name="T44" fmla="*/ 157 w 462"/>
                  <a:gd name="T45" fmla="*/ 455 h 467"/>
                  <a:gd name="T46" fmla="*/ 124 w 462"/>
                  <a:gd name="T47" fmla="*/ 441 h 467"/>
                  <a:gd name="T48" fmla="*/ 95 w 462"/>
                  <a:gd name="T49" fmla="*/ 422 h 467"/>
                  <a:gd name="T50" fmla="*/ 68 w 462"/>
                  <a:gd name="T51" fmla="*/ 399 h 467"/>
                  <a:gd name="T52" fmla="*/ 45 w 462"/>
                  <a:gd name="T53" fmla="*/ 371 h 467"/>
                  <a:gd name="T54" fmla="*/ 26 w 462"/>
                  <a:gd name="T55" fmla="*/ 341 h 467"/>
                  <a:gd name="T56" fmla="*/ 12 w 462"/>
                  <a:gd name="T57" fmla="*/ 308 h 467"/>
                  <a:gd name="T58" fmla="*/ 3 w 462"/>
                  <a:gd name="T59" fmla="*/ 271 h 467"/>
                  <a:gd name="T60" fmla="*/ 0 w 462"/>
                  <a:gd name="T61" fmla="*/ 233 h 467"/>
                  <a:gd name="T62" fmla="*/ 3 w 462"/>
                  <a:gd name="T63" fmla="*/ 196 h 467"/>
                  <a:gd name="T64" fmla="*/ 12 w 462"/>
                  <a:gd name="T65" fmla="*/ 160 h 467"/>
                  <a:gd name="T66" fmla="*/ 26 w 462"/>
                  <a:gd name="T67" fmla="*/ 126 h 467"/>
                  <a:gd name="T68" fmla="*/ 45 w 462"/>
                  <a:gd name="T69" fmla="*/ 96 h 467"/>
                  <a:gd name="T70" fmla="*/ 68 w 462"/>
                  <a:gd name="T71" fmla="*/ 69 h 467"/>
                  <a:gd name="T72" fmla="*/ 95 w 462"/>
                  <a:gd name="T73" fmla="*/ 45 h 467"/>
                  <a:gd name="T74" fmla="*/ 124 w 462"/>
                  <a:gd name="T75" fmla="*/ 26 h 467"/>
                  <a:gd name="T76" fmla="*/ 157 w 462"/>
                  <a:gd name="T77" fmla="*/ 12 h 467"/>
                  <a:gd name="T78" fmla="*/ 194 w 462"/>
                  <a:gd name="T79" fmla="*/ 3 h 467"/>
                  <a:gd name="T80" fmla="*/ 231 w 462"/>
                  <a:gd name="T81" fmla="*/ 0 h 467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62" h="467">
                    <a:moveTo>
                      <a:pt x="231" y="0"/>
                    </a:moveTo>
                    <a:lnTo>
                      <a:pt x="268" y="3"/>
                    </a:lnTo>
                    <a:lnTo>
                      <a:pt x="304" y="12"/>
                    </a:lnTo>
                    <a:lnTo>
                      <a:pt x="337" y="26"/>
                    </a:lnTo>
                    <a:lnTo>
                      <a:pt x="367" y="45"/>
                    </a:lnTo>
                    <a:lnTo>
                      <a:pt x="395" y="69"/>
                    </a:lnTo>
                    <a:lnTo>
                      <a:pt x="417" y="96"/>
                    </a:lnTo>
                    <a:lnTo>
                      <a:pt x="436" y="126"/>
                    </a:lnTo>
                    <a:lnTo>
                      <a:pt x="450" y="160"/>
                    </a:lnTo>
                    <a:lnTo>
                      <a:pt x="458" y="196"/>
                    </a:lnTo>
                    <a:lnTo>
                      <a:pt x="462" y="233"/>
                    </a:lnTo>
                    <a:lnTo>
                      <a:pt x="458" y="271"/>
                    </a:lnTo>
                    <a:lnTo>
                      <a:pt x="450" y="308"/>
                    </a:lnTo>
                    <a:lnTo>
                      <a:pt x="436" y="341"/>
                    </a:lnTo>
                    <a:lnTo>
                      <a:pt x="417" y="371"/>
                    </a:lnTo>
                    <a:lnTo>
                      <a:pt x="395" y="399"/>
                    </a:lnTo>
                    <a:lnTo>
                      <a:pt x="367" y="422"/>
                    </a:lnTo>
                    <a:lnTo>
                      <a:pt x="337" y="441"/>
                    </a:lnTo>
                    <a:lnTo>
                      <a:pt x="304" y="455"/>
                    </a:lnTo>
                    <a:lnTo>
                      <a:pt x="268" y="464"/>
                    </a:lnTo>
                    <a:lnTo>
                      <a:pt x="231" y="467"/>
                    </a:lnTo>
                    <a:lnTo>
                      <a:pt x="194" y="464"/>
                    </a:lnTo>
                    <a:lnTo>
                      <a:pt x="157" y="455"/>
                    </a:lnTo>
                    <a:lnTo>
                      <a:pt x="124" y="441"/>
                    </a:lnTo>
                    <a:lnTo>
                      <a:pt x="95" y="422"/>
                    </a:lnTo>
                    <a:lnTo>
                      <a:pt x="68" y="399"/>
                    </a:lnTo>
                    <a:lnTo>
                      <a:pt x="45" y="371"/>
                    </a:lnTo>
                    <a:lnTo>
                      <a:pt x="26" y="341"/>
                    </a:lnTo>
                    <a:lnTo>
                      <a:pt x="12" y="308"/>
                    </a:lnTo>
                    <a:lnTo>
                      <a:pt x="3" y="271"/>
                    </a:lnTo>
                    <a:lnTo>
                      <a:pt x="0" y="233"/>
                    </a:lnTo>
                    <a:lnTo>
                      <a:pt x="3" y="196"/>
                    </a:lnTo>
                    <a:lnTo>
                      <a:pt x="12" y="160"/>
                    </a:lnTo>
                    <a:lnTo>
                      <a:pt x="26" y="126"/>
                    </a:lnTo>
                    <a:lnTo>
                      <a:pt x="45" y="96"/>
                    </a:lnTo>
                    <a:lnTo>
                      <a:pt x="68" y="69"/>
                    </a:lnTo>
                    <a:lnTo>
                      <a:pt x="95" y="45"/>
                    </a:lnTo>
                    <a:lnTo>
                      <a:pt x="124" y="26"/>
                    </a:lnTo>
                    <a:lnTo>
                      <a:pt x="157" y="12"/>
                    </a:lnTo>
                    <a:lnTo>
                      <a:pt x="194" y="3"/>
                    </a:lnTo>
                    <a:lnTo>
                      <a:pt x="2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97" name="Freeform 29"/>
            <p:cNvSpPr>
              <a:spLocks noEditPoints="1"/>
            </p:cNvSpPr>
            <p:nvPr/>
          </p:nvSpPr>
          <p:spPr>
            <a:xfrm>
              <a:off x="11201999" y="6575744"/>
              <a:ext cx="136325" cy="136141"/>
            </a:xfrm>
            <a:custGeom>
              <a:avLst/>
              <a:gdLst>
                <a:gd name="T0" fmla="*/ 1260 w 5938"/>
                <a:gd name="T1" fmla="*/ 1207 h 5931"/>
                <a:gd name="T2" fmla="*/ 1208 w 5938"/>
                <a:gd name="T3" fmla="*/ 1259 h 5931"/>
                <a:gd name="T4" fmla="*/ 1327 w 5938"/>
                <a:gd name="T5" fmla="*/ 1963 h 5931"/>
                <a:gd name="T6" fmla="*/ 1614 w 5938"/>
                <a:gd name="T7" fmla="*/ 1903 h 5931"/>
                <a:gd name="T8" fmla="*/ 1814 w 5938"/>
                <a:gd name="T9" fmla="*/ 1763 h 5931"/>
                <a:gd name="T10" fmla="*/ 1944 w 5938"/>
                <a:gd name="T11" fmla="*/ 1748 h 5931"/>
                <a:gd name="T12" fmla="*/ 2040 w 5938"/>
                <a:gd name="T13" fmla="*/ 1844 h 5931"/>
                <a:gd name="T14" fmla="*/ 2025 w 5938"/>
                <a:gd name="T15" fmla="*/ 1975 h 5931"/>
                <a:gd name="T16" fmla="*/ 1783 w 5938"/>
                <a:gd name="T17" fmla="*/ 2163 h 5931"/>
                <a:gd name="T18" fmla="*/ 1430 w 5938"/>
                <a:gd name="T19" fmla="*/ 2264 h 5931"/>
                <a:gd name="T20" fmla="*/ 1141 w 5938"/>
                <a:gd name="T21" fmla="*/ 2251 h 5931"/>
                <a:gd name="T22" fmla="*/ 1128 w 5938"/>
                <a:gd name="T23" fmla="*/ 3090 h 5931"/>
                <a:gd name="T24" fmla="*/ 3547 w 5938"/>
                <a:gd name="T25" fmla="*/ 5529 h 5931"/>
                <a:gd name="T26" fmla="*/ 3767 w 5938"/>
                <a:gd name="T27" fmla="*/ 5621 h 5931"/>
                <a:gd name="T28" fmla="*/ 4007 w 5938"/>
                <a:gd name="T29" fmla="*/ 5588 h 5931"/>
                <a:gd name="T30" fmla="*/ 5494 w 5938"/>
                <a:gd name="T31" fmla="*/ 4152 h 5931"/>
                <a:gd name="T32" fmla="*/ 5614 w 5938"/>
                <a:gd name="T33" fmla="*/ 3945 h 5931"/>
                <a:gd name="T34" fmla="*/ 5614 w 5938"/>
                <a:gd name="T35" fmla="*/ 3703 h 5931"/>
                <a:gd name="T36" fmla="*/ 5494 w 5938"/>
                <a:gd name="T37" fmla="*/ 3496 h 5931"/>
                <a:gd name="T38" fmla="*/ 3056 w 5938"/>
                <a:gd name="T39" fmla="*/ 1111 h 5931"/>
                <a:gd name="T40" fmla="*/ 1038 w 5938"/>
                <a:gd name="T41" fmla="*/ 4 h 5931"/>
                <a:gd name="T42" fmla="*/ 1424 w 5938"/>
                <a:gd name="T43" fmla="*/ 101 h 5931"/>
                <a:gd name="T44" fmla="*/ 1787 w 5938"/>
                <a:gd name="T45" fmla="*/ 327 h 5931"/>
                <a:gd name="T46" fmla="*/ 1913 w 5938"/>
                <a:gd name="T47" fmla="*/ 495 h 5931"/>
                <a:gd name="T48" fmla="*/ 1870 w 5938"/>
                <a:gd name="T49" fmla="*/ 621 h 5931"/>
                <a:gd name="T50" fmla="*/ 1744 w 5938"/>
                <a:gd name="T51" fmla="*/ 664 h 5931"/>
                <a:gd name="T52" fmla="*/ 1581 w 5938"/>
                <a:gd name="T53" fmla="*/ 556 h 5931"/>
                <a:gd name="T54" fmla="*/ 1278 w 5938"/>
                <a:gd name="T55" fmla="*/ 372 h 5931"/>
                <a:gd name="T56" fmla="*/ 962 w 5938"/>
                <a:gd name="T57" fmla="*/ 305 h 5931"/>
                <a:gd name="T58" fmla="*/ 668 w 5938"/>
                <a:gd name="T59" fmla="*/ 359 h 5931"/>
                <a:gd name="T60" fmla="*/ 441 w 5938"/>
                <a:gd name="T61" fmla="*/ 534 h 5931"/>
                <a:gd name="T62" fmla="*/ 325 w 5938"/>
                <a:gd name="T63" fmla="*/ 790 h 5931"/>
                <a:gd name="T64" fmla="*/ 329 w 5938"/>
                <a:gd name="T65" fmla="*/ 1115 h 5931"/>
                <a:gd name="T66" fmla="*/ 489 w 5938"/>
                <a:gd name="T67" fmla="*/ 1481 h 5931"/>
                <a:gd name="T68" fmla="*/ 780 w 5938"/>
                <a:gd name="T69" fmla="*/ 1775 h 5931"/>
                <a:gd name="T70" fmla="*/ 930 w 5938"/>
                <a:gd name="T71" fmla="*/ 1122 h 5931"/>
                <a:gd name="T72" fmla="*/ 1076 w 5938"/>
                <a:gd name="T73" fmla="*/ 951 h 5931"/>
                <a:gd name="T74" fmla="*/ 2908 w 5938"/>
                <a:gd name="T75" fmla="*/ 789 h 5931"/>
                <a:gd name="T76" fmla="*/ 3164 w 5938"/>
                <a:gd name="T77" fmla="*/ 823 h 5931"/>
                <a:gd name="T78" fmla="*/ 3406 w 5938"/>
                <a:gd name="T79" fmla="*/ 976 h 5931"/>
                <a:gd name="T80" fmla="*/ 5861 w 5938"/>
                <a:gd name="T81" fmla="*/ 3490 h 5931"/>
                <a:gd name="T82" fmla="*/ 5938 w 5938"/>
                <a:gd name="T83" fmla="*/ 3826 h 5931"/>
                <a:gd name="T84" fmla="*/ 5863 w 5938"/>
                <a:gd name="T85" fmla="*/ 4160 h 5931"/>
                <a:gd name="T86" fmla="*/ 4377 w 5938"/>
                <a:gd name="T87" fmla="*/ 5705 h 5931"/>
                <a:gd name="T88" fmla="*/ 4087 w 5938"/>
                <a:gd name="T89" fmla="*/ 5887 h 5931"/>
                <a:gd name="T90" fmla="*/ 3744 w 5938"/>
                <a:gd name="T91" fmla="*/ 5925 h 5931"/>
                <a:gd name="T92" fmla="*/ 3422 w 5938"/>
                <a:gd name="T93" fmla="*/ 5814 h 5931"/>
                <a:gd name="T94" fmla="*/ 928 w 5938"/>
                <a:gd name="T95" fmla="*/ 3343 h 5931"/>
                <a:gd name="T96" fmla="*/ 800 w 5938"/>
                <a:gd name="T97" fmla="*/ 3059 h 5931"/>
                <a:gd name="T98" fmla="*/ 747 w 5938"/>
                <a:gd name="T99" fmla="*/ 2116 h 5931"/>
                <a:gd name="T100" fmla="*/ 406 w 5938"/>
                <a:gd name="T101" fmla="*/ 1864 h 5931"/>
                <a:gd name="T102" fmla="*/ 132 w 5938"/>
                <a:gd name="T103" fmla="*/ 1483 h 5931"/>
                <a:gd name="T104" fmla="*/ 7 w 5938"/>
                <a:gd name="T105" fmla="*/ 1052 h 5931"/>
                <a:gd name="T106" fmla="*/ 38 w 5938"/>
                <a:gd name="T107" fmla="*/ 662 h 5931"/>
                <a:gd name="T108" fmla="*/ 206 w 5938"/>
                <a:gd name="T109" fmla="*/ 336 h 5931"/>
                <a:gd name="T110" fmla="*/ 493 w 5938"/>
                <a:gd name="T111" fmla="*/ 103 h 5931"/>
                <a:gd name="T112" fmla="*/ 849 w 5938"/>
                <a:gd name="T113" fmla="*/ 4 h 5931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938" h="5931">
                  <a:moveTo>
                    <a:pt x="2949" y="1095"/>
                  </a:moveTo>
                  <a:lnTo>
                    <a:pt x="2939" y="1095"/>
                  </a:lnTo>
                  <a:lnTo>
                    <a:pt x="2928" y="1097"/>
                  </a:lnTo>
                  <a:lnTo>
                    <a:pt x="1260" y="1207"/>
                  </a:lnTo>
                  <a:lnTo>
                    <a:pt x="1240" y="1212"/>
                  </a:lnTo>
                  <a:lnTo>
                    <a:pt x="1224" y="1223"/>
                  </a:lnTo>
                  <a:lnTo>
                    <a:pt x="1213" y="1240"/>
                  </a:lnTo>
                  <a:lnTo>
                    <a:pt x="1208" y="1259"/>
                  </a:lnTo>
                  <a:lnTo>
                    <a:pt x="1163" y="1945"/>
                  </a:lnTo>
                  <a:lnTo>
                    <a:pt x="1204" y="1952"/>
                  </a:lnTo>
                  <a:lnTo>
                    <a:pt x="1247" y="1957"/>
                  </a:lnTo>
                  <a:lnTo>
                    <a:pt x="1327" y="1963"/>
                  </a:lnTo>
                  <a:lnTo>
                    <a:pt x="1404" y="1959"/>
                  </a:lnTo>
                  <a:lnTo>
                    <a:pt x="1477" y="1948"/>
                  </a:lnTo>
                  <a:lnTo>
                    <a:pt x="1547" y="1930"/>
                  </a:lnTo>
                  <a:lnTo>
                    <a:pt x="1614" y="1903"/>
                  </a:lnTo>
                  <a:lnTo>
                    <a:pt x="1675" y="1871"/>
                  </a:lnTo>
                  <a:lnTo>
                    <a:pt x="1733" y="1831"/>
                  </a:lnTo>
                  <a:lnTo>
                    <a:pt x="1785" y="1784"/>
                  </a:lnTo>
                  <a:lnTo>
                    <a:pt x="1814" y="1763"/>
                  </a:lnTo>
                  <a:lnTo>
                    <a:pt x="1845" y="1748"/>
                  </a:lnTo>
                  <a:lnTo>
                    <a:pt x="1877" y="1741"/>
                  </a:lnTo>
                  <a:lnTo>
                    <a:pt x="1912" y="1741"/>
                  </a:lnTo>
                  <a:lnTo>
                    <a:pt x="1944" y="1748"/>
                  </a:lnTo>
                  <a:lnTo>
                    <a:pt x="1977" y="1763"/>
                  </a:lnTo>
                  <a:lnTo>
                    <a:pt x="2004" y="1784"/>
                  </a:lnTo>
                  <a:lnTo>
                    <a:pt x="2025" y="1813"/>
                  </a:lnTo>
                  <a:lnTo>
                    <a:pt x="2040" y="1844"/>
                  </a:lnTo>
                  <a:lnTo>
                    <a:pt x="2049" y="1876"/>
                  </a:lnTo>
                  <a:lnTo>
                    <a:pt x="2049" y="1910"/>
                  </a:lnTo>
                  <a:lnTo>
                    <a:pt x="2040" y="1943"/>
                  </a:lnTo>
                  <a:lnTo>
                    <a:pt x="2025" y="1975"/>
                  </a:lnTo>
                  <a:lnTo>
                    <a:pt x="2004" y="2002"/>
                  </a:lnTo>
                  <a:lnTo>
                    <a:pt x="1935" y="2064"/>
                  </a:lnTo>
                  <a:lnTo>
                    <a:pt x="1863" y="2118"/>
                  </a:lnTo>
                  <a:lnTo>
                    <a:pt x="1783" y="2163"/>
                  </a:lnTo>
                  <a:lnTo>
                    <a:pt x="1700" y="2201"/>
                  </a:lnTo>
                  <a:lnTo>
                    <a:pt x="1614" y="2230"/>
                  </a:lnTo>
                  <a:lnTo>
                    <a:pt x="1524" y="2251"/>
                  </a:lnTo>
                  <a:lnTo>
                    <a:pt x="1430" y="2264"/>
                  </a:lnTo>
                  <a:lnTo>
                    <a:pt x="1332" y="2269"/>
                  </a:lnTo>
                  <a:lnTo>
                    <a:pt x="1276" y="2268"/>
                  </a:lnTo>
                  <a:lnTo>
                    <a:pt x="1219" y="2262"/>
                  </a:lnTo>
                  <a:lnTo>
                    <a:pt x="1141" y="2251"/>
                  </a:lnTo>
                  <a:lnTo>
                    <a:pt x="1098" y="2922"/>
                  </a:lnTo>
                  <a:lnTo>
                    <a:pt x="1098" y="2980"/>
                  </a:lnTo>
                  <a:lnTo>
                    <a:pt x="1108" y="3038"/>
                  </a:lnTo>
                  <a:lnTo>
                    <a:pt x="1128" y="3090"/>
                  </a:lnTo>
                  <a:lnTo>
                    <a:pt x="1157" y="3141"/>
                  </a:lnTo>
                  <a:lnTo>
                    <a:pt x="1195" y="3184"/>
                  </a:lnTo>
                  <a:lnTo>
                    <a:pt x="3502" y="5489"/>
                  </a:lnTo>
                  <a:lnTo>
                    <a:pt x="3547" y="5529"/>
                  </a:lnTo>
                  <a:lnTo>
                    <a:pt x="3597" y="5563"/>
                  </a:lnTo>
                  <a:lnTo>
                    <a:pt x="3652" y="5588"/>
                  </a:lnTo>
                  <a:lnTo>
                    <a:pt x="3708" y="5608"/>
                  </a:lnTo>
                  <a:lnTo>
                    <a:pt x="3767" y="5621"/>
                  </a:lnTo>
                  <a:lnTo>
                    <a:pt x="3828" y="5624"/>
                  </a:lnTo>
                  <a:lnTo>
                    <a:pt x="3890" y="5621"/>
                  </a:lnTo>
                  <a:lnTo>
                    <a:pt x="3949" y="5608"/>
                  </a:lnTo>
                  <a:lnTo>
                    <a:pt x="4007" y="5588"/>
                  </a:lnTo>
                  <a:lnTo>
                    <a:pt x="4061" y="5563"/>
                  </a:lnTo>
                  <a:lnTo>
                    <a:pt x="4112" y="5529"/>
                  </a:lnTo>
                  <a:lnTo>
                    <a:pt x="4157" y="5489"/>
                  </a:lnTo>
                  <a:lnTo>
                    <a:pt x="5494" y="4152"/>
                  </a:lnTo>
                  <a:lnTo>
                    <a:pt x="5534" y="4105"/>
                  </a:lnTo>
                  <a:lnTo>
                    <a:pt x="5568" y="4055"/>
                  </a:lnTo>
                  <a:lnTo>
                    <a:pt x="5595" y="4003"/>
                  </a:lnTo>
                  <a:lnTo>
                    <a:pt x="5614" y="3945"/>
                  </a:lnTo>
                  <a:lnTo>
                    <a:pt x="5626" y="3885"/>
                  </a:lnTo>
                  <a:lnTo>
                    <a:pt x="5630" y="3824"/>
                  </a:lnTo>
                  <a:lnTo>
                    <a:pt x="5626" y="3763"/>
                  </a:lnTo>
                  <a:lnTo>
                    <a:pt x="5614" y="3703"/>
                  </a:lnTo>
                  <a:lnTo>
                    <a:pt x="5595" y="3646"/>
                  </a:lnTo>
                  <a:lnTo>
                    <a:pt x="5568" y="3593"/>
                  </a:lnTo>
                  <a:lnTo>
                    <a:pt x="5534" y="3543"/>
                  </a:lnTo>
                  <a:lnTo>
                    <a:pt x="5494" y="3496"/>
                  </a:lnTo>
                  <a:lnTo>
                    <a:pt x="3189" y="1194"/>
                  </a:lnTo>
                  <a:lnTo>
                    <a:pt x="3150" y="1160"/>
                  </a:lnTo>
                  <a:lnTo>
                    <a:pt x="3105" y="1131"/>
                  </a:lnTo>
                  <a:lnTo>
                    <a:pt x="3056" y="1111"/>
                  </a:lnTo>
                  <a:lnTo>
                    <a:pt x="3004" y="1099"/>
                  </a:lnTo>
                  <a:lnTo>
                    <a:pt x="2949" y="1095"/>
                  </a:lnTo>
                  <a:close/>
                  <a:moveTo>
                    <a:pt x="942" y="0"/>
                  </a:moveTo>
                  <a:lnTo>
                    <a:pt x="1038" y="4"/>
                  </a:lnTo>
                  <a:lnTo>
                    <a:pt x="1135" y="17"/>
                  </a:lnTo>
                  <a:lnTo>
                    <a:pt x="1233" y="36"/>
                  </a:lnTo>
                  <a:lnTo>
                    <a:pt x="1329" y="65"/>
                  </a:lnTo>
                  <a:lnTo>
                    <a:pt x="1424" y="101"/>
                  </a:lnTo>
                  <a:lnTo>
                    <a:pt x="1520" y="147"/>
                  </a:lnTo>
                  <a:lnTo>
                    <a:pt x="1612" y="199"/>
                  </a:lnTo>
                  <a:lnTo>
                    <a:pt x="1700" y="258"/>
                  </a:lnTo>
                  <a:lnTo>
                    <a:pt x="1787" y="327"/>
                  </a:lnTo>
                  <a:lnTo>
                    <a:pt x="1870" y="403"/>
                  </a:lnTo>
                  <a:lnTo>
                    <a:pt x="1892" y="430"/>
                  </a:lnTo>
                  <a:lnTo>
                    <a:pt x="1906" y="462"/>
                  </a:lnTo>
                  <a:lnTo>
                    <a:pt x="1913" y="495"/>
                  </a:lnTo>
                  <a:lnTo>
                    <a:pt x="1913" y="529"/>
                  </a:lnTo>
                  <a:lnTo>
                    <a:pt x="1906" y="561"/>
                  </a:lnTo>
                  <a:lnTo>
                    <a:pt x="1892" y="592"/>
                  </a:lnTo>
                  <a:lnTo>
                    <a:pt x="1870" y="621"/>
                  </a:lnTo>
                  <a:lnTo>
                    <a:pt x="1841" y="643"/>
                  </a:lnTo>
                  <a:lnTo>
                    <a:pt x="1811" y="657"/>
                  </a:lnTo>
                  <a:lnTo>
                    <a:pt x="1778" y="664"/>
                  </a:lnTo>
                  <a:lnTo>
                    <a:pt x="1744" y="664"/>
                  </a:lnTo>
                  <a:lnTo>
                    <a:pt x="1711" y="657"/>
                  </a:lnTo>
                  <a:lnTo>
                    <a:pt x="1679" y="643"/>
                  </a:lnTo>
                  <a:lnTo>
                    <a:pt x="1652" y="621"/>
                  </a:lnTo>
                  <a:lnTo>
                    <a:pt x="1581" y="556"/>
                  </a:lnTo>
                  <a:lnTo>
                    <a:pt x="1509" y="500"/>
                  </a:lnTo>
                  <a:lnTo>
                    <a:pt x="1435" y="450"/>
                  </a:lnTo>
                  <a:lnTo>
                    <a:pt x="1357" y="408"/>
                  </a:lnTo>
                  <a:lnTo>
                    <a:pt x="1278" y="372"/>
                  </a:lnTo>
                  <a:lnTo>
                    <a:pt x="1199" y="345"/>
                  </a:lnTo>
                  <a:lnTo>
                    <a:pt x="1119" y="323"/>
                  </a:lnTo>
                  <a:lnTo>
                    <a:pt x="1040" y="311"/>
                  </a:lnTo>
                  <a:lnTo>
                    <a:pt x="962" y="305"/>
                  </a:lnTo>
                  <a:lnTo>
                    <a:pt x="885" y="307"/>
                  </a:lnTo>
                  <a:lnTo>
                    <a:pt x="811" y="316"/>
                  </a:lnTo>
                  <a:lnTo>
                    <a:pt x="738" y="334"/>
                  </a:lnTo>
                  <a:lnTo>
                    <a:pt x="668" y="359"/>
                  </a:lnTo>
                  <a:lnTo>
                    <a:pt x="603" y="392"/>
                  </a:lnTo>
                  <a:lnTo>
                    <a:pt x="543" y="433"/>
                  </a:lnTo>
                  <a:lnTo>
                    <a:pt x="488" y="482"/>
                  </a:lnTo>
                  <a:lnTo>
                    <a:pt x="441" y="534"/>
                  </a:lnTo>
                  <a:lnTo>
                    <a:pt x="401" y="592"/>
                  </a:lnTo>
                  <a:lnTo>
                    <a:pt x="368" y="655"/>
                  </a:lnTo>
                  <a:lnTo>
                    <a:pt x="343" y="720"/>
                  </a:lnTo>
                  <a:lnTo>
                    <a:pt x="325" y="790"/>
                  </a:lnTo>
                  <a:lnTo>
                    <a:pt x="312" y="864"/>
                  </a:lnTo>
                  <a:lnTo>
                    <a:pt x="311" y="940"/>
                  </a:lnTo>
                  <a:lnTo>
                    <a:pt x="314" y="1019"/>
                  </a:lnTo>
                  <a:lnTo>
                    <a:pt x="329" y="1115"/>
                  </a:lnTo>
                  <a:lnTo>
                    <a:pt x="354" y="1211"/>
                  </a:lnTo>
                  <a:lnTo>
                    <a:pt x="390" y="1304"/>
                  </a:lnTo>
                  <a:lnTo>
                    <a:pt x="435" y="1395"/>
                  </a:lnTo>
                  <a:lnTo>
                    <a:pt x="489" y="1481"/>
                  </a:lnTo>
                  <a:lnTo>
                    <a:pt x="553" y="1566"/>
                  </a:lnTo>
                  <a:lnTo>
                    <a:pt x="625" y="1644"/>
                  </a:lnTo>
                  <a:lnTo>
                    <a:pt x="701" y="1714"/>
                  </a:lnTo>
                  <a:lnTo>
                    <a:pt x="780" y="1775"/>
                  </a:lnTo>
                  <a:lnTo>
                    <a:pt x="863" y="1827"/>
                  </a:lnTo>
                  <a:lnTo>
                    <a:pt x="903" y="1236"/>
                  </a:lnTo>
                  <a:lnTo>
                    <a:pt x="912" y="1176"/>
                  </a:lnTo>
                  <a:lnTo>
                    <a:pt x="930" y="1122"/>
                  </a:lnTo>
                  <a:lnTo>
                    <a:pt x="957" y="1070"/>
                  </a:lnTo>
                  <a:lnTo>
                    <a:pt x="989" y="1025"/>
                  </a:lnTo>
                  <a:lnTo>
                    <a:pt x="1031" y="983"/>
                  </a:lnTo>
                  <a:lnTo>
                    <a:pt x="1076" y="951"/>
                  </a:lnTo>
                  <a:lnTo>
                    <a:pt x="1128" y="924"/>
                  </a:lnTo>
                  <a:lnTo>
                    <a:pt x="1182" y="908"/>
                  </a:lnTo>
                  <a:lnTo>
                    <a:pt x="1242" y="899"/>
                  </a:lnTo>
                  <a:lnTo>
                    <a:pt x="2908" y="789"/>
                  </a:lnTo>
                  <a:lnTo>
                    <a:pt x="2949" y="787"/>
                  </a:lnTo>
                  <a:lnTo>
                    <a:pt x="3023" y="790"/>
                  </a:lnTo>
                  <a:lnTo>
                    <a:pt x="3094" y="803"/>
                  </a:lnTo>
                  <a:lnTo>
                    <a:pt x="3164" y="823"/>
                  </a:lnTo>
                  <a:lnTo>
                    <a:pt x="3229" y="850"/>
                  </a:lnTo>
                  <a:lnTo>
                    <a:pt x="3292" y="886"/>
                  </a:lnTo>
                  <a:lnTo>
                    <a:pt x="3352" y="927"/>
                  </a:lnTo>
                  <a:lnTo>
                    <a:pt x="3406" y="976"/>
                  </a:lnTo>
                  <a:lnTo>
                    <a:pt x="5711" y="3279"/>
                  </a:lnTo>
                  <a:lnTo>
                    <a:pt x="5769" y="3344"/>
                  </a:lnTo>
                  <a:lnTo>
                    <a:pt x="5819" y="3415"/>
                  </a:lnTo>
                  <a:lnTo>
                    <a:pt x="5861" y="3490"/>
                  </a:lnTo>
                  <a:lnTo>
                    <a:pt x="5895" y="3570"/>
                  </a:lnTo>
                  <a:lnTo>
                    <a:pt x="5919" y="3653"/>
                  </a:lnTo>
                  <a:lnTo>
                    <a:pt x="5933" y="3738"/>
                  </a:lnTo>
                  <a:lnTo>
                    <a:pt x="5938" y="3826"/>
                  </a:lnTo>
                  <a:lnTo>
                    <a:pt x="5935" y="3912"/>
                  </a:lnTo>
                  <a:lnTo>
                    <a:pt x="5920" y="3997"/>
                  </a:lnTo>
                  <a:lnTo>
                    <a:pt x="5895" y="4080"/>
                  </a:lnTo>
                  <a:lnTo>
                    <a:pt x="5863" y="4160"/>
                  </a:lnTo>
                  <a:lnTo>
                    <a:pt x="5821" y="4235"/>
                  </a:lnTo>
                  <a:lnTo>
                    <a:pt x="5772" y="4306"/>
                  </a:lnTo>
                  <a:lnTo>
                    <a:pt x="5713" y="4371"/>
                  </a:lnTo>
                  <a:lnTo>
                    <a:pt x="4377" y="5705"/>
                  </a:lnTo>
                  <a:lnTo>
                    <a:pt x="4312" y="5763"/>
                  </a:lnTo>
                  <a:lnTo>
                    <a:pt x="4242" y="5814"/>
                  </a:lnTo>
                  <a:lnTo>
                    <a:pt x="4166" y="5855"/>
                  </a:lnTo>
                  <a:lnTo>
                    <a:pt x="4087" y="5887"/>
                  </a:lnTo>
                  <a:lnTo>
                    <a:pt x="4004" y="5911"/>
                  </a:lnTo>
                  <a:lnTo>
                    <a:pt x="3919" y="5925"/>
                  </a:lnTo>
                  <a:lnTo>
                    <a:pt x="3832" y="5931"/>
                  </a:lnTo>
                  <a:lnTo>
                    <a:pt x="3744" y="5925"/>
                  </a:lnTo>
                  <a:lnTo>
                    <a:pt x="3659" y="5913"/>
                  </a:lnTo>
                  <a:lnTo>
                    <a:pt x="3576" y="5887"/>
                  </a:lnTo>
                  <a:lnTo>
                    <a:pt x="3496" y="5855"/>
                  </a:lnTo>
                  <a:lnTo>
                    <a:pt x="3422" y="5814"/>
                  </a:lnTo>
                  <a:lnTo>
                    <a:pt x="3352" y="5765"/>
                  </a:lnTo>
                  <a:lnTo>
                    <a:pt x="3285" y="5705"/>
                  </a:lnTo>
                  <a:lnTo>
                    <a:pt x="980" y="3402"/>
                  </a:lnTo>
                  <a:lnTo>
                    <a:pt x="928" y="3343"/>
                  </a:lnTo>
                  <a:lnTo>
                    <a:pt x="883" y="3278"/>
                  </a:lnTo>
                  <a:lnTo>
                    <a:pt x="847" y="3209"/>
                  </a:lnTo>
                  <a:lnTo>
                    <a:pt x="820" y="3135"/>
                  </a:lnTo>
                  <a:lnTo>
                    <a:pt x="800" y="3059"/>
                  </a:lnTo>
                  <a:lnTo>
                    <a:pt x="791" y="2982"/>
                  </a:lnTo>
                  <a:lnTo>
                    <a:pt x="793" y="2902"/>
                  </a:lnTo>
                  <a:lnTo>
                    <a:pt x="841" y="2161"/>
                  </a:lnTo>
                  <a:lnTo>
                    <a:pt x="747" y="2116"/>
                  </a:lnTo>
                  <a:lnTo>
                    <a:pt x="657" y="2064"/>
                  </a:lnTo>
                  <a:lnTo>
                    <a:pt x="569" y="2004"/>
                  </a:lnTo>
                  <a:lnTo>
                    <a:pt x="486" y="1938"/>
                  </a:lnTo>
                  <a:lnTo>
                    <a:pt x="406" y="1864"/>
                  </a:lnTo>
                  <a:lnTo>
                    <a:pt x="325" y="1775"/>
                  </a:lnTo>
                  <a:lnTo>
                    <a:pt x="251" y="1681"/>
                  </a:lnTo>
                  <a:lnTo>
                    <a:pt x="188" y="1584"/>
                  </a:lnTo>
                  <a:lnTo>
                    <a:pt x="132" y="1483"/>
                  </a:lnTo>
                  <a:lnTo>
                    <a:pt x="87" y="1378"/>
                  </a:lnTo>
                  <a:lnTo>
                    <a:pt x="49" y="1272"/>
                  </a:lnTo>
                  <a:lnTo>
                    <a:pt x="24" y="1162"/>
                  </a:lnTo>
                  <a:lnTo>
                    <a:pt x="7" y="1052"/>
                  </a:lnTo>
                  <a:lnTo>
                    <a:pt x="0" y="949"/>
                  </a:lnTo>
                  <a:lnTo>
                    <a:pt x="4" y="852"/>
                  </a:lnTo>
                  <a:lnTo>
                    <a:pt x="16" y="754"/>
                  </a:lnTo>
                  <a:lnTo>
                    <a:pt x="38" y="662"/>
                  </a:lnTo>
                  <a:lnTo>
                    <a:pt x="67" y="574"/>
                  </a:lnTo>
                  <a:lnTo>
                    <a:pt x="105" y="489"/>
                  </a:lnTo>
                  <a:lnTo>
                    <a:pt x="152" y="410"/>
                  </a:lnTo>
                  <a:lnTo>
                    <a:pt x="206" y="336"/>
                  </a:lnTo>
                  <a:lnTo>
                    <a:pt x="267" y="266"/>
                  </a:lnTo>
                  <a:lnTo>
                    <a:pt x="338" y="202"/>
                  </a:lnTo>
                  <a:lnTo>
                    <a:pt x="414" y="148"/>
                  </a:lnTo>
                  <a:lnTo>
                    <a:pt x="493" y="103"/>
                  </a:lnTo>
                  <a:lnTo>
                    <a:pt x="578" y="65"/>
                  </a:lnTo>
                  <a:lnTo>
                    <a:pt x="664" y="36"/>
                  </a:lnTo>
                  <a:lnTo>
                    <a:pt x="755" y="17"/>
                  </a:lnTo>
                  <a:lnTo>
                    <a:pt x="849" y="4"/>
                  </a:lnTo>
                  <a:lnTo>
                    <a:pt x="942" y="0"/>
                  </a:lnTo>
                  <a:close/>
                </a:path>
              </a:pathLst>
            </a:custGeom>
            <a:solidFill>
              <a:srgbClr val="474a9b">
                <a:alpha val="23000"/>
              </a:srgbClr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298" name="Group 32"/>
            <p:cNvGrpSpPr>
              <a:grpSpLocks noChangeAspect="1"/>
            </p:cNvGrpSpPr>
            <p:nvPr/>
          </p:nvGrpSpPr>
          <p:grpSpPr>
            <a:xfrm rot="0">
              <a:off x="9904412" y="6576768"/>
              <a:ext cx="129848" cy="134610"/>
              <a:chOff x="1860" y="113"/>
              <a:chExt cx="3954" cy="4099"/>
            </a:xfrm>
            <a:solidFill>
              <a:srgbClr val="474a9b">
                <a:alpha val="23000"/>
              </a:srgbClr>
            </a:solidFill>
          </p:grpSpPr>
          <p:sp>
            <p:nvSpPr>
              <p:cNvPr id="299" name="Freeform 34"/>
              <p:cNvSpPr/>
              <p:nvPr/>
            </p:nvSpPr>
            <p:spPr>
              <a:xfrm>
                <a:off x="2619" y="2497"/>
                <a:ext cx="363" cy="188"/>
              </a:xfrm>
              <a:custGeom>
                <a:avLst/>
                <a:gdLst>
                  <a:gd name="T0" fmla="*/ 67 w 363"/>
                  <a:gd name="T1" fmla="*/ 0 h 188"/>
                  <a:gd name="T2" fmla="*/ 84 w 363"/>
                  <a:gd name="T3" fmla="*/ 0 h 188"/>
                  <a:gd name="T4" fmla="*/ 306 w 363"/>
                  <a:gd name="T5" fmla="*/ 49 h 188"/>
                  <a:gd name="T6" fmla="*/ 323 w 363"/>
                  <a:gd name="T7" fmla="*/ 55 h 188"/>
                  <a:gd name="T8" fmla="*/ 338 w 363"/>
                  <a:gd name="T9" fmla="*/ 66 h 188"/>
                  <a:gd name="T10" fmla="*/ 349 w 363"/>
                  <a:gd name="T11" fmla="*/ 80 h 188"/>
                  <a:gd name="T12" fmla="*/ 358 w 363"/>
                  <a:gd name="T13" fmla="*/ 97 h 188"/>
                  <a:gd name="T14" fmla="*/ 363 w 363"/>
                  <a:gd name="T15" fmla="*/ 114 h 188"/>
                  <a:gd name="T16" fmla="*/ 362 w 363"/>
                  <a:gd name="T17" fmla="*/ 132 h 188"/>
                  <a:gd name="T18" fmla="*/ 355 w 363"/>
                  <a:gd name="T19" fmla="*/ 152 h 188"/>
                  <a:gd name="T20" fmla="*/ 344 w 363"/>
                  <a:gd name="T21" fmla="*/ 167 h 188"/>
                  <a:gd name="T22" fmla="*/ 329 w 363"/>
                  <a:gd name="T23" fmla="*/ 178 h 188"/>
                  <a:gd name="T24" fmla="*/ 312 w 363"/>
                  <a:gd name="T25" fmla="*/ 185 h 188"/>
                  <a:gd name="T26" fmla="*/ 292 w 363"/>
                  <a:gd name="T27" fmla="*/ 188 h 188"/>
                  <a:gd name="T28" fmla="*/ 288 w 363"/>
                  <a:gd name="T29" fmla="*/ 188 h 188"/>
                  <a:gd name="T30" fmla="*/ 287 w 363"/>
                  <a:gd name="T31" fmla="*/ 188 h 188"/>
                  <a:gd name="T32" fmla="*/ 284 w 363"/>
                  <a:gd name="T33" fmla="*/ 188 h 188"/>
                  <a:gd name="T34" fmla="*/ 282 w 363"/>
                  <a:gd name="T35" fmla="*/ 188 h 188"/>
                  <a:gd name="T36" fmla="*/ 278 w 363"/>
                  <a:gd name="T37" fmla="*/ 188 h 188"/>
                  <a:gd name="T38" fmla="*/ 56 w 363"/>
                  <a:gd name="T39" fmla="*/ 139 h 188"/>
                  <a:gd name="T40" fmla="*/ 39 w 363"/>
                  <a:gd name="T41" fmla="*/ 133 h 188"/>
                  <a:gd name="T42" fmla="*/ 25 w 363"/>
                  <a:gd name="T43" fmla="*/ 122 h 188"/>
                  <a:gd name="T44" fmla="*/ 13 w 363"/>
                  <a:gd name="T45" fmla="*/ 108 h 188"/>
                  <a:gd name="T46" fmla="*/ 5 w 363"/>
                  <a:gd name="T47" fmla="*/ 91 h 188"/>
                  <a:gd name="T48" fmla="*/ 0 w 363"/>
                  <a:gd name="T49" fmla="*/ 73 h 188"/>
                  <a:gd name="T50" fmla="*/ 1 w 363"/>
                  <a:gd name="T51" fmla="*/ 56 h 188"/>
                  <a:gd name="T52" fmla="*/ 7 w 363"/>
                  <a:gd name="T53" fmla="*/ 39 h 188"/>
                  <a:gd name="T54" fmla="*/ 17 w 363"/>
                  <a:gd name="T55" fmla="*/ 25 h 188"/>
                  <a:gd name="T56" fmla="*/ 32 w 363"/>
                  <a:gd name="T57" fmla="*/ 12 h 188"/>
                  <a:gd name="T58" fmla="*/ 48 w 363"/>
                  <a:gd name="T59" fmla="*/ 4 h 188"/>
                  <a:gd name="T60" fmla="*/ 67 w 363"/>
                  <a:gd name="T61" fmla="*/ 0 h 188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63" h="188">
                    <a:moveTo>
                      <a:pt x="67" y="0"/>
                    </a:moveTo>
                    <a:lnTo>
                      <a:pt x="84" y="0"/>
                    </a:lnTo>
                    <a:lnTo>
                      <a:pt x="306" y="49"/>
                    </a:lnTo>
                    <a:lnTo>
                      <a:pt x="323" y="55"/>
                    </a:lnTo>
                    <a:lnTo>
                      <a:pt x="338" y="66"/>
                    </a:lnTo>
                    <a:lnTo>
                      <a:pt x="349" y="80"/>
                    </a:lnTo>
                    <a:lnTo>
                      <a:pt x="358" y="97"/>
                    </a:lnTo>
                    <a:lnTo>
                      <a:pt x="363" y="114"/>
                    </a:lnTo>
                    <a:lnTo>
                      <a:pt x="362" y="132"/>
                    </a:lnTo>
                    <a:lnTo>
                      <a:pt x="355" y="152"/>
                    </a:lnTo>
                    <a:lnTo>
                      <a:pt x="344" y="167"/>
                    </a:lnTo>
                    <a:lnTo>
                      <a:pt x="329" y="178"/>
                    </a:lnTo>
                    <a:lnTo>
                      <a:pt x="312" y="185"/>
                    </a:lnTo>
                    <a:lnTo>
                      <a:pt x="292" y="188"/>
                    </a:lnTo>
                    <a:lnTo>
                      <a:pt x="288" y="188"/>
                    </a:lnTo>
                    <a:lnTo>
                      <a:pt x="287" y="188"/>
                    </a:lnTo>
                    <a:lnTo>
                      <a:pt x="284" y="188"/>
                    </a:lnTo>
                    <a:lnTo>
                      <a:pt x="282" y="188"/>
                    </a:lnTo>
                    <a:lnTo>
                      <a:pt x="278" y="188"/>
                    </a:lnTo>
                    <a:lnTo>
                      <a:pt x="56" y="139"/>
                    </a:lnTo>
                    <a:lnTo>
                      <a:pt x="39" y="133"/>
                    </a:lnTo>
                    <a:lnTo>
                      <a:pt x="25" y="122"/>
                    </a:lnTo>
                    <a:lnTo>
                      <a:pt x="13" y="108"/>
                    </a:lnTo>
                    <a:lnTo>
                      <a:pt x="5" y="91"/>
                    </a:lnTo>
                    <a:lnTo>
                      <a:pt x="0" y="73"/>
                    </a:lnTo>
                    <a:lnTo>
                      <a:pt x="1" y="56"/>
                    </a:lnTo>
                    <a:lnTo>
                      <a:pt x="7" y="39"/>
                    </a:lnTo>
                    <a:lnTo>
                      <a:pt x="17" y="25"/>
                    </a:lnTo>
                    <a:lnTo>
                      <a:pt x="32" y="12"/>
                    </a:lnTo>
                    <a:lnTo>
                      <a:pt x="48" y="4"/>
                    </a:lnTo>
                    <a:lnTo>
                      <a:pt x="6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0" name="Freeform 35"/>
              <p:cNvSpPr/>
              <p:nvPr/>
            </p:nvSpPr>
            <p:spPr>
              <a:xfrm>
                <a:off x="2522" y="3121"/>
                <a:ext cx="487" cy="188"/>
              </a:xfrm>
              <a:custGeom>
                <a:avLst/>
                <a:gdLst>
                  <a:gd name="T0" fmla="*/ 56 w 487"/>
                  <a:gd name="T1" fmla="*/ 0 h 188"/>
                  <a:gd name="T2" fmla="*/ 77 w 487"/>
                  <a:gd name="T3" fmla="*/ 2 h 188"/>
                  <a:gd name="T4" fmla="*/ 431 w 487"/>
                  <a:gd name="T5" fmla="*/ 56 h 188"/>
                  <a:gd name="T6" fmla="*/ 451 w 487"/>
                  <a:gd name="T7" fmla="*/ 64 h 188"/>
                  <a:gd name="T8" fmla="*/ 467 w 487"/>
                  <a:gd name="T9" fmla="*/ 76 h 188"/>
                  <a:gd name="T10" fmla="*/ 480 w 487"/>
                  <a:gd name="T11" fmla="*/ 94 h 188"/>
                  <a:gd name="T12" fmla="*/ 487 w 487"/>
                  <a:gd name="T13" fmla="*/ 112 h 188"/>
                  <a:gd name="T14" fmla="*/ 486 w 487"/>
                  <a:gd name="T15" fmla="*/ 133 h 188"/>
                  <a:gd name="T16" fmla="*/ 485 w 487"/>
                  <a:gd name="T17" fmla="*/ 150 h 188"/>
                  <a:gd name="T18" fmla="*/ 478 w 487"/>
                  <a:gd name="T19" fmla="*/ 163 h 188"/>
                  <a:gd name="T20" fmla="*/ 469 w 487"/>
                  <a:gd name="T21" fmla="*/ 173 h 188"/>
                  <a:gd name="T22" fmla="*/ 456 w 487"/>
                  <a:gd name="T23" fmla="*/ 182 h 188"/>
                  <a:gd name="T24" fmla="*/ 441 w 487"/>
                  <a:gd name="T25" fmla="*/ 187 h 188"/>
                  <a:gd name="T26" fmla="*/ 424 w 487"/>
                  <a:gd name="T27" fmla="*/ 188 h 188"/>
                  <a:gd name="T28" fmla="*/ 420 w 487"/>
                  <a:gd name="T29" fmla="*/ 188 h 188"/>
                  <a:gd name="T30" fmla="*/ 418 w 487"/>
                  <a:gd name="T31" fmla="*/ 188 h 188"/>
                  <a:gd name="T32" fmla="*/ 416 w 487"/>
                  <a:gd name="T33" fmla="*/ 188 h 188"/>
                  <a:gd name="T34" fmla="*/ 414 w 487"/>
                  <a:gd name="T35" fmla="*/ 188 h 188"/>
                  <a:gd name="T36" fmla="*/ 410 w 487"/>
                  <a:gd name="T37" fmla="*/ 188 h 188"/>
                  <a:gd name="T38" fmla="*/ 56 w 487"/>
                  <a:gd name="T39" fmla="*/ 133 h 188"/>
                  <a:gd name="T40" fmla="*/ 36 w 487"/>
                  <a:gd name="T41" fmla="*/ 126 h 188"/>
                  <a:gd name="T42" fmla="*/ 20 w 487"/>
                  <a:gd name="T43" fmla="*/ 114 h 188"/>
                  <a:gd name="T44" fmla="*/ 7 w 487"/>
                  <a:gd name="T45" fmla="*/ 96 h 188"/>
                  <a:gd name="T46" fmla="*/ 0 w 487"/>
                  <a:gd name="T47" fmla="*/ 77 h 188"/>
                  <a:gd name="T48" fmla="*/ 1 w 487"/>
                  <a:gd name="T49" fmla="*/ 56 h 188"/>
                  <a:gd name="T50" fmla="*/ 8 w 487"/>
                  <a:gd name="T51" fmla="*/ 36 h 188"/>
                  <a:gd name="T52" fmla="*/ 21 w 487"/>
                  <a:gd name="T53" fmla="*/ 20 h 188"/>
                  <a:gd name="T54" fmla="*/ 37 w 487"/>
                  <a:gd name="T55" fmla="*/ 8 h 188"/>
                  <a:gd name="T56" fmla="*/ 56 w 487"/>
                  <a:gd name="T57" fmla="*/ 0 h 188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87" h="188">
                    <a:moveTo>
                      <a:pt x="56" y="0"/>
                    </a:moveTo>
                    <a:lnTo>
                      <a:pt x="77" y="2"/>
                    </a:lnTo>
                    <a:lnTo>
                      <a:pt x="431" y="56"/>
                    </a:lnTo>
                    <a:lnTo>
                      <a:pt x="451" y="64"/>
                    </a:lnTo>
                    <a:lnTo>
                      <a:pt x="467" y="76"/>
                    </a:lnTo>
                    <a:lnTo>
                      <a:pt x="480" y="94"/>
                    </a:lnTo>
                    <a:lnTo>
                      <a:pt x="487" y="112"/>
                    </a:lnTo>
                    <a:lnTo>
                      <a:pt x="486" y="133"/>
                    </a:lnTo>
                    <a:lnTo>
                      <a:pt x="485" y="150"/>
                    </a:lnTo>
                    <a:lnTo>
                      <a:pt x="478" y="163"/>
                    </a:lnTo>
                    <a:lnTo>
                      <a:pt x="469" y="173"/>
                    </a:lnTo>
                    <a:lnTo>
                      <a:pt x="456" y="182"/>
                    </a:lnTo>
                    <a:lnTo>
                      <a:pt x="441" y="187"/>
                    </a:lnTo>
                    <a:lnTo>
                      <a:pt x="424" y="188"/>
                    </a:lnTo>
                    <a:lnTo>
                      <a:pt x="420" y="188"/>
                    </a:lnTo>
                    <a:lnTo>
                      <a:pt x="418" y="188"/>
                    </a:lnTo>
                    <a:lnTo>
                      <a:pt x="416" y="188"/>
                    </a:lnTo>
                    <a:lnTo>
                      <a:pt x="414" y="188"/>
                    </a:lnTo>
                    <a:lnTo>
                      <a:pt x="410" y="188"/>
                    </a:lnTo>
                    <a:lnTo>
                      <a:pt x="56" y="133"/>
                    </a:lnTo>
                    <a:lnTo>
                      <a:pt x="36" y="126"/>
                    </a:lnTo>
                    <a:lnTo>
                      <a:pt x="20" y="114"/>
                    </a:lnTo>
                    <a:lnTo>
                      <a:pt x="7" y="96"/>
                    </a:lnTo>
                    <a:lnTo>
                      <a:pt x="0" y="77"/>
                    </a:lnTo>
                    <a:lnTo>
                      <a:pt x="1" y="56"/>
                    </a:lnTo>
                    <a:lnTo>
                      <a:pt x="8" y="36"/>
                    </a:lnTo>
                    <a:lnTo>
                      <a:pt x="21" y="20"/>
                    </a:lnTo>
                    <a:lnTo>
                      <a:pt x="37" y="8"/>
                    </a:lnTo>
                    <a:lnTo>
                      <a:pt x="5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1" name="Freeform 36"/>
              <p:cNvSpPr/>
              <p:nvPr/>
            </p:nvSpPr>
            <p:spPr>
              <a:xfrm>
                <a:off x="2723" y="1893"/>
                <a:ext cx="223" cy="146"/>
              </a:xfrm>
              <a:custGeom>
                <a:avLst/>
                <a:gdLst>
                  <a:gd name="T0" fmla="*/ 56 w 223"/>
                  <a:gd name="T1" fmla="*/ 0 h 146"/>
                  <a:gd name="T2" fmla="*/ 77 w 223"/>
                  <a:gd name="T3" fmla="*/ 1 h 146"/>
                  <a:gd name="T4" fmla="*/ 168 w 223"/>
                  <a:gd name="T5" fmla="*/ 15 h 146"/>
                  <a:gd name="T6" fmla="*/ 187 w 223"/>
                  <a:gd name="T7" fmla="*/ 22 h 146"/>
                  <a:gd name="T8" fmla="*/ 204 w 223"/>
                  <a:gd name="T9" fmla="*/ 34 h 146"/>
                  <a:gd name="T10" fmla="*/ 217 w 223"/>
                  <a:gd name="T11" fmla="*/ 51 h 146"/>
                  <a:gd name="T12" fmla="*/ 223 w 223"/>
                  <a:gd name="T13" fmla="*/ 71 h 146"/>
                  <a:gd name="T14" fmla="*/ 223 w 223"/>
                  <a:gd name="T15" fmla="*/ 90 h 146"/>
                  <a:gd name="T16" fmla="*/ 220 w 223"/>
                  <a:gd name="T17" fmla="*/ 107 h 146"/>
                  <a:gd name="T18" fmla="*/ 212 w 223"/>
                  <a:gd name="T19" fmla="*/ 121 h 146"/>
                  <a:gd name="T20" fmla="*/ 198 w 223"/>
                  <a:gd name="T21" fmla="*/ 134 h 146"/>
                  <a:gd name="T22" fmla="*/ 180 w 223"/>
                  <a:gd name="T23" fmla="*/ 143 h 146"/>
                  <a:gd name="T24" fmla="*/ 161 w 223"/>
                  <a:gd name="T25" fmla="*/ 146 h 146"/>
                  <a:gd name="T26" fmla="*/ 147 w 223"/>
                  <a:gd name="T27" fmla="*/ 146 h 146"/>
                  <a:gd name="T28" fmla="*/ 56 w 223"/>
                  <a:gd name="T29" fmla="*/ 133 h 146"/>
                  <a:gd name="T30" fmla="*/ 36 w 223"/>
                  <a:gd name="T31" fmla="*/ 125 h 146"/>
                  <a:gd name="T32" fmla="*/ 20 w 223"/>
                  <a:gd name="T33" fmla="*/ 113 h 146"/>
                  <a:gd name="T34" fmla="*/ 8 w 223"/>
                  <a:gd name="T35" fmla="*/ 95 h 146"/>
                  <a:gd name="T36" fmla="*/ 0 w 223"/>
                  <a:gd name="T37" fmla="*/ 77 h 146"/>
                  <a:gd name="T38" fmla="*/ 1 w 223"/>
                  <a:gd name="T39" fmla="*/ 56 h 146"/>
                  <a:gd name="T40" fmla="*/ 8 w 223"/>
                  <a:gd name="T41" fmla="*/ 36 h 146"/>
                  <a:gd name="T42" fmla="*/ 21 w 223"/>
                  <a:gd name="T43" fmla="*/ 20 h 146"/>
                  <a:gd name="T44" fmla="*/ 37 w 223"/>
                  <a:gd name="T45" fmla="*/ 7 h 146"/>
                  <a:gd name="T46" fmla="*/ 56 w 223"/>
                  <a:gd name="T47" fmla="*/ 0 h 14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23" h="146">
                    <a:moveTo>
                      <a:pt x="56" y="0"/>
                    </a:moveTo>
                    <a:lnTo>
                      <a:pt x="77" y="1"/>
                    </a:lnTo>
                    <a:lnTo>
                      <a:pt x="168" y="15"/>
                    </a:lnTo>
                    <a:lnTo>
                      <a:pt x="187" y="22"/>
                    </a:lnTo>
                    <a:lnTo>
                      <a:pt x="204" y="34"/>
                    </a:lnTo>
                    <a:lnTo>
                      <a:pt x="217" y="51"/>
                    </a:lnTo>
                    <a:lnTo>
                      <a:pt x="223" y="71"/>
                    </a:lnTo>
                    <a:lnTo>
                      <a:pt x="223" y="90"/>
                    </a:lnTo>
                    <a:lnTo>
                      <a:pt x="220" y="107"/>
                    </a:lnTo>
                    <a:lnTo>
                      <a:pt x="212" y="121"/>
                    </a:lnTo>
                    <a:lnTo>
                      <a:pt x="198" y="134"/>
                    </a:lnTo>
                    <a:lnTo>
                      <a:pt x="180" y="143"/>
                    </a:lnTo>
                    <a:lnTo>
                      <a:pt x="161" y="146"/>
                    </a:lnTo>
                    <a:lnTo>
                      <a:pt x="147" y="146"/>
                    </a:lnTo>
                    <a:lnTo>
                      <a:pt x="56" y="133"/>
                    </a:lnTo>
                    <a:lnTo>
                      <a:pt x="36" y="125"/>
                    </a:lnTo>
                    <a:lnTo>
                      <a:pt x="20" y="113"/>
                    </a:lnTo>
                    <a:lnTo>
                      <a:pt x="8" y="95"/>
                    </a:lnTo>
                    <a:lnTo>
                      <a:pt x="0" y="77"/>
                    </a:lnTo>
                    <a:lnTo>
                      <a:pt x="1" y="56"/>
                    </a:lnTo>
                    <a:lnTo>
                      <a:pt x="8" y="36"/>
                    </a:lnTo>
                    <a:lnTo>
                      <a:pt x="21" y="20"/>
                    </a:lnTo>
                    <a:lnTo>
                      <a:pt x="37" y="7"/>
                    </a:lnTo>
                    <a:lnTo>
                      <a:pt x="5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2" name="Freeform 37"/>
              <p:cNvSpPr/>
              <p:nvPr/>
            </p:nvSpPr>
            <p:spPr>
              <a:xfrm>
                <a:off x="3488" y="2720"/>
                <a:ext cx="1665" cy="201"/>
              </a:xfrm>
              <a:custGeom>
                <a:avLst/>
                <a:gdLst>
                  <a:gd name="T0" fmla="*/ 1597 w 1665"/>
                  <a:gd name="T1" fmla="*/ 0 h 201"/>
                  <a:gd name="T2" fmla="*/ 1613 w 1665"/>
                  <a:gd name="T3" fmla="*/ 2 h 201"/>
                  <a:gd name="T4" fmla="*/ 1629 w 1665"/>
                  <a:gd name="T5" fmla="*/ 8 h 201"/>
                  <a:gd name="T6" fmla="*/ 1644 w 1665"/>
                  <a:gd name="T7" fmla="*/ 18 h 201"/>
                  <a:gd name="T8" fmla="*/ 1655 w 1665"/>
                  <a:gd name="T9" fmla="*/ 32 h 201"/>
                  <a:gd name="T10" fmla="*/ 1663 w 1665"/>
                  <a:gd name="T11" fmla="*/ 49 h 201"/>
                  <a:gd name="T12" fmla="*/ 1665 w 1665"/>
                  <a:gd name="T13" fmla="*/ 69 h 201"/>
                  <a:gd name="T14" fmla="*/ 1664 w 1665"/>
                  <a:gd name="T15" fmla="*/ 88 h 201"/>
                  <a:gd name="T16" fmla="*/ 1657 w 1665"/>
                  <a:gd name="T17" fmla="*/ 105 h 201"/>
                  <a:gd name="T18" fmla="*/ 1647 w 1665"/>
                  <a:gd name="T19" fmla="*/ 119 h 201"/>
                  <a:gd name="T20" fmla="*/ 1633 w 1665"/>
                  <a:gd name="T21" fmla="*/ 129 h 201"/>
                  <a:gd name="T22" fmla="*/ 1616 w 1665"/>
                  <a:gd name="T23" fmla="*/ 136 h 201"/>
                  <a:gd name="T24" fmla="*/ 1597 w 1665"/>
                  <a:gd name="T25" fmla="*/ 138 h 201"/>
                  <a:gd name="T26" fmla="*/ 68 w 1665"/>
                  <a:gd name="T27" fmla="*/ 201 h 201"/>
                  <a:gd name="T28" fmla="*/ 52 w 1665"/>
                  <a:gd name="T29" fmla="*/ 199 h 201"/>
                  <a:gd name="T30" fmla="*/ 36 w 1665"/>
                  <a:gd name="T31" fmla="*/ 192 h 201"/>
                  <a:gd name="T32" fmla="*/ 21 w 1665"/>
                  <a:gd name="T33" fmla="*/ 181 h 201"/>
                  <a:gd name="T34" fmla="*/ 10 w 1665"/>
                  <a:gd name="T35" fmla="*/ 168 h 201"/>
                  <a:gd name="T36" fmla="*/ 3 w 1665"/>
                  <a:gd name="T37" fmla="*/ 151 h 201"/>
                  <a:gd name="T38" fmla="*/ 0 w 1665"/>
                  <a:gd name="T39" fmla="*/ 131 h 201"/>
                  <a:gd name="T40" fmla="*/ 1 w 1665"/>
                  <a:gd name="T41" fmla="*/ 112 h 201"/>
                  <a:gd name="T42" fmla="*/ 9 w 1665"/>
                  <a:gd name="T43" fmla="*/ 95 h 201"/>
                  <a:gd name="T44" fmla="*/ 19 w 1665"/>
                  <a:gd name="T45" fmla="*/ 80 h 201"/>
                  <a:gd name="T46" fmla="*/ 32 w 1665"/>
                  <a:gd name="T47" fmla="*/ 71 h 201"/>
                  <a:gd name="T48" fmla="*/ 50 w 1665"/>
                  <a:gd name="T49" fmla="*/ 64 h 201"/>
                  <a:gd name="T50" fmla="*/ 68 w 1665"/>
                  <a:gd name="T51" fmla="*/ 62 h 201"/>
                  <a:gd name="T52" fmla="*/ 1597 w 1665"/>
                  <a:gd name="T53" fmla="*/ 0 h 20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665" h="201">
                    <a:moveTo>
                      <a:pt x="1597" y="0"/>
                    </a:moveTo>
                    <a:lnTo>
                      <a:pt x="1613" y="2"/>
                    </a:lnTo>
                    <a:lnTo>
                      <a:pt x="1629" y="8"/>
                    </a:lnTo>
                    <a:lnTo>
                      <a:pt x="1644" y="18"/>
                    </a:lnTo>
                    <a:lnTo>
                      <a:pt x="1655" y="32"/>
                    </a:lnTo>
                    <a:lnTo>
                      <a:pt x="1663" y="49"/>
                    </a:lnTo>
                    <a:lnTo>
                      <a:pt x="1665" y="69"/>
                    </a:lnTo>
                    <a:lnTo>
                      <a:pt x="1664" y="88"/>
                    </a:lnTo>
                    <a:lnTo>
                      <a:pt x="1657" y="105"/>
                    </a:lnTo>
                    <a:lnTo>
                      <a:pt x="1647" y="119"/>
                    </a:lnTo>
                    <a:lnTo>
                      <a:pt x="1633" y="129"/>
                    </a:lnTo>
                    <a:lnTo>
                      <a:pt x="1616" y="136"/>
                    </a:lnTo>
                    <a:lnTo>
                      <a:pt x="1597" y="138"/>
                    </a:lnTo>
                    <a:lnTo>
                      <a:pt x="68" y="201"/>
                    </a:lnTo>
                    <a:lnTo>
                      <a:pt x="52" y="199"/>
                    </a:lnTo>
                    <a:lnTo>
                      <a:pt x="36" y="192"/>
                    </a:lnTo>
                    <a:lnTo>
                      <a:pt x="21" y="181"/>
                    </a:lnTo>
                    <a:lnTo>
                      <a:pt x="10" y="168"/>
                    </a:lnTo>
                    <a:lnTo>
                      <a:pt x="3" y="151"/>
                    </a:lnTo>
                    <a:lnTo>
                      <a:pt x="0" y="131"/>
                    </a:lnTo>
                    <a:lnTo>
                      <a:pt x="1" y="112"/>
                    </a:lnTo>
                    <a:lnTo>
                      <a:pt x="9" y="95"/>
                    </a:lnTo>
                    <a:lnTo>
                      <a:pt x="19" y="80"/>
                    </a:lnTo>
                    <a:lnTo>
                      <a:pt x="32" y="71"/>
                    </a:lnTo>
                    <a:lnTo>
                      <a:pt x="50" y="64"/>
                    </a:lnTo>
                    <a:lnTo>
                      <a:pt x="68" y="62"/>
                    </a:lnTo>
                    <a:lnTo>
                      <a:pt x="159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3" name="Freeform 38"/>
              <p:cNvSpPr/>
              <p:nvPr/>
            </p:nvSpPr>
            <p:spPr>
              <a:xfrm>
                <a:off x="3515" y="3344"/>
                <a:ext cx="1667" cy="201"/>
              </a:xfrm>
              <a:custGeom>
                <a:avLst/>
                <a:gdLst>
                  <a:gd name="T0" fmla="*/ 1615 w 1667"/>
                  <a:gd name="T1" fmla="*/ 0 h 201"/>
                  <a:gd name="T2" fmla="*/ 1631 w 1667"/>
                  <a:gd name="T3" fmla="*/ 6 h 201"/>
                  <a:gd name="T4" fmla="*/ 1645 w 1667"/>
                  <a:gd name="T5" fmla="*/ 16 h 201"/>
                  <a:gd name="T6" fmla="*/ 1656 w 1667"/>
                  <a:gd name="T7" fmla="*/ 31 h 201"/>
                  <a:gd name="T8" fmla="*/ 1663 w 1667"/>
                  <a:gd name="T9" fmla="*/ 50 h 201"/>
                  <a:gd name="T10" fmla="*/ 1667 w 1667"/>
                  <a:gd name="T11" fmla="*/ 70 h 201"/>
                  <a:gd name="T12" fmla="*/ 1664 w 1667"/>
                  <a:gd name="T13" fmla="*/ 89 h 201"/>
                  <a:gd name="T14" fmla="*/ 1658 w 1667"/>
                  <a:gd name="T15" fmla="*/ 106 h 201"/>
                  <a:gd name="T16" fmla="*/ 1647 w 1667"/>
                  <a:gd name="T17" fmla="*/ 121 h 201"/>
                  <a:gd name="T18" fmla="*/ 1633 w 1667"/>
                  <a:gd name="T19" fmla="*/ 131 h 201"/>
                  <a:gd name="T20" fmla="*/ 1617 w 1667"/>
                  <a:gd name="T21" fmla="*/ 137 h 201"/>
                  <a:gd name="T22" fmla="*/ 1597 w 1667"/>
                  <a:gd name="T23" fmla="*/ 139 h 201"/>
                  <a:gd name="T24" fmla="*/ 70 w 1667"/>
                  <a:gd name="T25" fmla="*/ 201 h 201"/>
                  <a:gd name="T26" fmla="*/ 53 w 1667"/>
                  <a:gd name="T27" fmla="*/ 199 h 201"/>
                  <a:gd name="T28" fmla="*/ 36 w 1667"/>
                  <a:gd name="T29" fmla="*/ 193 h 201"/>
                  <a:gd name="T30" fmla="*/ 22 w 1667"/>
                  <a:gd name="T31" fmla="*/ 183 h 201"/>
                  <a:gd name="T32" fmla="*/ 10 w 1667"/>
                  <a:gd name="T33" fmla="*/ 169 h 201"/>
                  <a:gd name="T34" fmla="*/ 3 w 1667"/>
                  <a:gd name="T35" fmla="*/ 152 h 201"/>
                  <a:gd name="T36" fmla="*/ 0 w 1667"/>
                  <a:gd name="T37" fmla="*/ 132 h 201"/>
                  <a:gd name="T38" fmla="*/ 3 w 1667"/>
                  <a:gd name="T39" fmla="*/ 113 h 201"/>
                  <a:gd name="T40" fmla="*/ 9 w 1667"/>
                  <a:gd name="T41" fmla="*/ 96 h 201"/>
                  <a:gd name="T42" fmla="*/ 19 w 1667"/>
                  <a:gd name="T43" fmla="*/ 82 h 201"/>
                  <a:gd name="T44" fmla="*/ 33 w 1667"/>
                  <a:gd name="T45" fmla="*/ 71 h 201"/>
                  <a:gd name="T46" fmla="*/ 50 w 1667"/>
                  <a:gd name="T47" fmla="*/ 65 h 201"/>
                  <a:gd name="T48" fmla="*/ 70 w 1667"/>
                  <a:gd name="T49" fmla="*/ 62 h 201"/>
                  <a:gd name="T50" fmla="*/ 1597 w 1667"/>
                  <a:gd name="T51" fmla="*/ 0 h 201"/>
                  <a:gd name="T52" fmla="*/ 1615 w 1667"/>
                  <a:gd name="T53" fmla="*/ 0 h 20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667" h="201">
                    <a:moveTo>
                      <a:pt x="1615" y="0"/>
                    </a:moveTo>
                    <a:lnTo>
                      <a:pt x="1631" y="6"/>
                    </a:lnTo>
                    <a:lnTo>
                      <a:pt x="1645" y="16"/>
                    </a:lnTo>
                    <a:lnTo>
                      <a:pt x="1656" y="31"/>
                    </a:lnTo>
                    <a:lnTo>
                      <a:pt x="1663" y="50"/>
                    </a:lnTo>
                    <a:lnTo>
                      <a:pt x="1667" y="70"/>
                    </a:lnTo>
                    <a:lnTo>
                      <a:pt x="1664" y="89"/>
                    </a:lnTo>
                    <a:lnTo>
                      <a:pt x="1658" y="106"/>
                    </a:lnTo>
                    <a:lnTo>
                      <a:pt x="1647" y="121"/>
                    </a:lnTo>
                    <a:lnTo>
                      <a:pt x="1633" y="131"/>
                    </a:lnTo>
                    <a:lnTo>
                      <a:pt x="1617" y="137"/>
                    </a:lnTo>
                    <a:lnTo>
                      <a:pt x="1597" y="139"/>
                    </a:lnTo>
                    <a:lnTo>
                      <a:pt x="70" y="201"/>
                    </a:lnTo>
                    <a:lnTo>
                      <a:pt x="53" y="199"/>
                    </a:lnTo>
                    <a:lnTo>
                      <a:pt x="36" y="193"/>
                    </a:lnTo>
                    <a:lnTo>
                      <a:pt x="22" y="183"/>
                    </a:lnTo>
                    <a:lnTo>
                      <a:pt x="10" y="169"/>
                    </a:lnTo>
                    <a:lnTo>
                      <a:pt x="3" y="152"/>
                    </a:lnTo>
                    <a:lnTo>
                      <a:pt x="0" y="132"/>
                    </a:lnTo>
                    <a:lnTo>
                      <a:pt x="3" y="113"/>
                    </a:lnTo>
                    <a:lnTo>
                      <a:pt x="9" y="96"/>
                    </a:lnTo>
                    <a:lnTo>
                      <a:pt x="19" y="82"/>
                    </a:lnTo>
                    <a:lnTo>
                      <a:pt x="33" y="71"/>
                    </a:lnTo>
                    <a:lnTo>
                      <a:pt x="50" y="65"/>
                    </a:lnTo>
                    <a:lnTo>
                      <a:pt x="70" y="62"/>
                    </a:lnTo>
                    <a:lnTo>
                      <a:pt x="1597" y="0"/>
                    </a:lnTo>
                    <a:lnTo>
                      <a:pt x="161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4" name="Freeform 39"/>
              <p:cNvSpPr/>
              <p:nvPr/>
            </p:nvSpPr>
            <p:spPr>
              <a:xfrm>
                <a:off x="3440" y="1477"/>
                <a:ext cx="1665" cy="200"/>
              </a:xfrm>
              <a:custGeom>
                <a:avLst/>
                <a:gdLst>
                  <a:gd name="T0" fmla="*/ 1595 w 1665"/>
                  <a:gd name="T1" fmla="*/ 0 h 200"/>
                  <a:gd name="T2" fmla="*/ 1613 w 1665"/>
                  <a:gd name="T3" fmla="*/ 1 h 200"/>
                  <a:gd name="T4" fmla="*/ 1629 w 1665"/>
                  <a:gd name="T5" fmla="*/ 9 h 200"/>
                  <a:gd name="T6" fmla="*/ 1644 w 1665"/>
                  <a:gd name="T7" fmla="*/ 19 h 200"/>
                  <a:gd name="T8" fmla="*/ 1655 w 1665"/>
                  <a:gd name="T9" fmla="*/ 33 h 200"/>
                  <a:gd name="T10" fmla="*/ 1662 w 1665"/>
                  <a:gd name="T11" fmla="*/ 50 h 200"/>
                  <a:gd name="T12" fmla="*/ 1665 w 1665"/>
                  <a:gd name="T13" fmla="*/ 69 h 200"/>
                  <a:gd name="T14" fmla="*/ 1662 w 1665"/>
                  <a:gd name="T15" fmla="*/ 89 h 200"/>
                  <a:gd name="T16" fmla="*/ 1656 w 1665"/>
                  <a:gd name="T17" fmla="*/ 106 h 200"/>
                  <a:gd name="T18" fmla="*/ 1646 w 1665"/>
                  <a:gd name="T19" fmla="*/ 120 h 200"/>
                  <a:gd name="T20" fmla="*/ 1633 w 1665"/>
                  <a:gd name="T21" fmla="*/ 130 h 200"/>
                  <a:gd name="T22" fmla="*/ 1615 w 1665"/>
                  <a:gd name="T23" fmla="*/ 136 h 200"/>
                  <a:gd name="T24" fmla="*/ 1595 w 1665"/>
                  <a:gd name="T25" fmla="*/ 138 h 200"/>
                  <a:gd name="T26" fmla="*/ 68 w 1665"/>
                  <a:gd name="T27" fmla="*/ 200 h 200"/>
                  <a:gd name="T28" fmla="*/ 52 w 1665"/>
                  <a:gd name="T29" fmla="*/ 199 h 200"/>
                  <a:gd name="T30" fmla="*/ 34 w 1665"/>
                  <a:gd name="T31" fmla="*/ 192 h 200"/>
                  <a:gd name="T32" fmla="*/ 21 w 1665"/>
                  <a:gd name="T33" fmla="*/ 182 h 200"/>
                  <a:gd name="T34" fmla="*/ 9 w 1665"/>
                  <a:gd name="T35" fmla="*/ 168 h 200"/>
                  <a:gd name="T36" fmla="*/ 2 w 1665"/>
                  <a:gd name="T37" fmla="*/ 151 h 200"/>
                  <a:gd name="T38" fmla="*/ 0 w 1665"/>
                  <a:gd name="T39" fmla="*/ 132 h 200"/>
                  <a:gd name="T40" fmla="*/ 1 w 1665"/>
                  <a:gd name="T41" fmla="*/ 112 h 200"/>
                  <a:gd name="T42" fmla="*/ 8 w 1665"/>
                  <a:gd name="T43" fmla="*/ 95 h 200"/>
                  <a:gd name="T44" fmla="*/ 18 w 1665"/>
                  <a:gd name="T45" fmla="*/ 81 h 200"/>
                  <a:gd name="T46" fmla="*/ 32 w 1665"/>
                  <a:gd name="T47" fmla="*/ 71 h 200"/>
                  <a:gd name="T48" fmla="*/ 49 w 1665"/>
                  <a:gd name="T49" fmla="*/ 65 h 200"/>
                  <a:gd name="T50" fmla="*/ 68 w 1665"/>
                  <a:gd name="T51" fmla="*/ 62 h 200"/>
                  <a:gd name="T52" fmla="*/ 1595 w 1665"/>
                  <a:gd name="T53" fmla="*/ 0 h 20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665" h="200">
                    <a:moveTo>
                      <a:pt x="1595" y="0"/>
                    </a:moveTo>
                    <a:lnTo>
                      <a:pt x="1613" y="1"/>
                    </a:lnTo>
                    <a:lnTo>
                      <a:pt x="1629" y="9"/>
                    </a:lnTo>
                    <a:lnTo>
                      <a:pt x="1644" y="19"/>
                    </a:lnTo>
                    <a:lnTo>
                      <a:pt x="1655" y="33"/>
                    </a:lnTo>
                    <a:lnTo>
                      <a:pt x="1662" y="50"/>
                    </a:lnTo>
                    <a:lnTo>
                      <a:pt x="1665" y="69"/>
                    </a:lnTo>
                    <a:lnTo>
                      <a:pt x="1662" y="89"/>
                    </a:lnTo>
                    <a:lnTo>
                      <a:pt x="1656" y="106"/>
                    </a:lnTo>
                    <a:lnTo>
                      <a:pt x="1646" y="120"/>
                    </a:lnTo>
                    <a:lnTo>
                      <a:pt x="1633" y="130"/>
                    </a:lnTo>
                    <a:lnTo>
                      <a:pt x="1615" y="136"/>
                    </a:lnTo>
                    <a:lnTo>
                      <a:pt x="1595" y="138"/>
                    </a:lnTo>
                    <a:lnTo>
                      <a:pt x="68" y="200"/>
                    </a:lnTo>
                    <a:lnTo>
                      <a:pt x="52" y="199"/>
                    </a:lnTo>
                    <a:lnTo>
                      <a:pt x="34" y="192"/>
                    </a:lnTo>
                    <a:lnTo>
                      <a:pt x="21" y="182"/>
                    </a:lnTo>
                    <a:lnTo>
                      <a:pt x="9" y="168"/>
                    </a:lnTo>
                    <a:lnTo>
                      <a:pt x="2" y="151"/>
                    </a:lnTo>
                    <a:lnTo>
                      <a:pt x="0" y="132"/>
                    </a:lnTo>
                    <a:lnTo>
                      <a:pt x="1" y="112"/>
                    </a:lnTo>
                    <a:lnTo>
                      <a:pt x="8" y="95"/>
                    </a:lnTo>
                    <a:lnTo>
                      <a:pt x="18" y="81"/>
                    </a:lnTo>
                    <a:lnTo>
                      <a:pt x="32" y="71"/>
                    </a:lnTo>
                    <a:lnTo>
                      <a:pt x="49" y="65"/>
                    </a:lnTo>
                    <a:lnTo>
                      <a:pt x="68" y="62"/>
                    </a:lnTo>
                    <a:lnTo>
                      <a:pt x="159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5" name="Freeform 40"/>
              <p:cNvSpPr/>
              <p:nvPr/>
            </p:nvSpPr>
            <p:spPr>
              <a:xfrm>
                <a:off x="3459" y="2094"/>
                <a:ext cx="1667" cy="202"/>
              </a:xfrm>
              <a:custGeom>
                <a:avLst/>
                <a:gdLst>
                  <a:gd name="T0" fmla="*/ 1597 w 1667"/>
                  <a:gd name="T1" fmla="*/ 0 h 202"/>
                  <a:gd name="T2" fmla="*/ 1615 w 1667"/>
                  <a:gd name="T3" fmla="*/ 3 h 202"/>
                  <a:gd name="T4" fmla="*/ 1631 w 1667"/>
                  <a:gd name="T5" fmla="*/ 9 h 202"/>
                  <a:gd name="T6" fmla="*/ 1646 w 1667"/>
                  <a:gd name="T7" fmla="*/ 20 h 202"/>
                  <a:gd name="T8" fmla="*/ 1657 w 1667"/>
                  <a:gd name="T9" fmla="*/ 34 h 202"/>
                  <a:gd name="T10" fmla="*/ 1665 w 1667"/>
                  <a:gd name="T11" fmla="*/ 50 h 202"/>
                  <a:gd name="T12" fmla="*/ 1667 w 1667"/>
                  <a:gd name="T13" fmla="*/ 70 h 202"/>
                  <a:gd name="T14" fmla="*/ 1665 w 1667"/>
                  <a:gd name="T15" fmla="*/ 90 h 202"/>
                  <a:gd name="T16" fmla="*/ 1658 w 1667"/>
                  <a:gd name="T17" fmla="*/ 107 h 202"/>
                  <a:gd name="T18" fmla="*/ 1648 w 1667"/>
                  <a:gd name="T19" fmla="*/ 121 h 202"/>
                  <a:gd name="T20" fmla="*/ 1635 w 1667"/>
                  <a:gd name="T21" fmla="*/ 131 h 202"/>
                  <a:gd name="T22" fmla="*/ 1617 w 1667"/>
                  <a:gd name="T23" fmla="*/ 137 h 202"/>
                  <a:gd name="T24" fmla="*/ 1597 w 1667"/>
                  <a:gd name="T25" fmla="*/ 139 h 202"/>
                  <a:gd name="T26" fmla="*/ 70 w 1667"/>
                  <a:gd name="T27" fmla="*/ 202 h 202"/>
                  <a:gd name="T28" fmla="*/ 53 w 1667"/>
                  <a:gd name="T29" fmla="*/ 199 h 202"/>
                  <a:gd name="T30" fmla="*/ 36 w 1667"/>
                  <a:gd name="T31" fmla="*/ 193 h 202"/>
                  <a:gd name="T32" fmla="*/ 23 w 1667"/>
                  <a:gd name="T33" fmla="*/ 183 h 202"/>
                  <a:gd name="T34" fmla="*/ 12 w 1667"/>
                  <a:gd name="T35" fmla="*/ 169 h 202"/>
                  <a:gd name="T36" fmla="*/ 3 w 1667"/>
                  <a:gd name="T37" fmla="*/ 152 h 202"/>
                  <a:gd name="T38" fmla="*/ 0 w 1667"/>
                  <a:gd name="T39" fmla="*/ 132 h 202"/>
                  <a:gd name="T40" fmla="*/ 3 w 1667"/>
                  <a:gd name="T41" fmla="*/ 113 h 202"/>
                  <a:gd name="T42" fmla="*/ 9 w 1667"/>
                  <a:gd name="T43" fmla="*/ 96 h 202"/>
                  <a:gd name="T44" fmla="*/ 20 w 1667"/>
                  <a:gd name="T45" fmla="*/ 82 h 202"/>
                  <a:gd name="T46" fmla="*/ 34 w 1667"/>
                  <a:gd name="T47" fmla="*/ 72 h 202"/>
                  <a:gd name="T48" fmla="*/ 50 w 1667"/>
                  <a:gd name="T49" fmla="*/ 65 h 202"/>
                  <a:gd name="T50" fmla="*/ 70 w 1667"/>
                  <a:gd name="T51" fmla="*/ 64 h 202"/>
                  <a:gd name="T52" fmla="*/ 1597 w 1667"/>
                  <a:gd name="T53" fmla="*/ 0 h 202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667" h="202">
                    <a:moveTo>
                      <a:pt x="1597" y="0"/>
                    </a:moveTo>
                    <a:lnTo>
                      <a:pt x="1615" y="3"/>
                    </a:lnTo>
                    <a:lnTo>
                      <a:pt x="1631" y="9"/>
                    </a:lnTo>
                    <a:lnTo>
                      <a:pt x="1646" y="20"/>
                    </a:lnTo>
                    <a:lnTo>
                      <a:pt x="1657" y="34"/>
                    </a:lnTo>
                    <a:lnTo>
                      <a:pt x="1665" y="50"/>
                    </a:lnTo>
                    <a:lnTo>
                      <a:pt x="1667" y="70"/>
                    </a:lnTo>
                    <a:lnTo>
                      <a:pt x="1665" y="90"/>
                    </a:lnTo>
                    <a:lnTo>
                      <a:pt x="1658" y="107"/>
                    </a:lnTo>
                    <a:lnTo>
                      <a:pt x="1648" y="121"/>
                    </a:lnTo>
                    <a:lnTo>
                      <a:pt x="1635" y="131"/>
                    </a:lnTo>
                    <a:lnTo>
                      <a:pt x="1617" y="137"/>
                    </a:lnTo>
                    <a:lnTo>
                      <a:pt x="1597" y="139"/>
                    </a:lnTo>
                    <a:lnTo>
                      <a:pt x="70" y="202"/>
                    </a:lnTo>
                    <a:lnTo>
                      <a:pt x="53" y="199"/>
                    </a:lnTo>
                    <a:lnTo>
                      <a:pt x="36" y="193"/>
                    </a:lnTo>
                    <a:lnTo>
                      <a:pt x="23" y="183"/>
                    </a:lnTo>
                    <a:lnTo>
                      <a:pt x="12" y="169"/>
                    </a:lnTo>
                    <a:lnTo>
                      <a:pt x="3" y="152"/>
                    </a:lnTo>
                    <a:lnTo>
                      <a:pt x="0" y="132"/>
                    </a:lnTo>
                    <a:lnTo>
                      <a:pt x="3" y="113"/>
                    </a:lnTo>
                    <a:lnTo>
                      <a:pt x="9" y="96"/>
                    </a:lnTo>
                    <a:lnTo>
                      <a:pt x="20" y="82"/>
                    </a:lnTo>
                    <a:lnTo>
                      <a:pt x="34" y="72"/>
                    </a:lnTo>
                    <a:lnTo>
                      <a:pt x="50" y="65"/>
                    </a:lnTo>
                    <a:lnTo>
                      <a:pt x="70" y="64"/>
                    </a:lnTo>
                    <a:lnTo>
                      <a:pt x="159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6" name="Freeform 41"/>
              <p:cNvSpPr>
                <a:spLocks noEditPoints="1"/>
              </p:cNvSpPr>
              <p:nvPr/>
            </p:nvSpPr>
            <p:spPr>
              <a:xfrm>
                <a:off x="2758" y="237"/>
                <a:ext cx="3056" cy="3975"/>
              </a:xfrm>
              <a:custGeom>
                <a:avLst/>
                <a:gdLst>
                  <a:gd name="T0" fmla="*/ 1239 w 3056"/>
                  <a:gd name="T1" fmla="*/ 156 h 3975"/>
                  <a:gd name="T2" fmla="*/ 828 w 3056"/>
                  <a:gd name="T3" fmla="*/ 234 h 3975"/>
                  <a:gd name="T4" fmla="*/ 429 w 3056"/>
                  <a:gd name="T5" fmla="*/ 372 h 3975"/>
                  <a:gd name="T6" fmla="*/ 163 w 3056"/>
                  <a:gd name="T7" fmla="*/ 508 h 3975"/>
                  <a:gd name="T8" fmla="*/ 141 w 3056"/>
                  <a:gd name="T9" fmla="*/ 556 h 3975"/>
                  <a:gd name="T10" fmla="*/ 280 w 3056"/>
                  <a:gd name="T11" fmla="*/ 3540 h 3975"/>
                  <a:gd name="T12" fmla="*/ 305 w 3056"/>
                  <a:gd name="T13" fmla="*/ 3573 h 3975"/>
                  <a:gd name="T14" fmla="*/ 469 w 3056"/>
                  <a:gd name="T15" fmla="*/ 3640 h 3975"/>
                  <a:gd name="T16" fmla="*/ 864 w 3056"/>
                  <a:gd name="T17" fmla="*/ 3761 h 3975"/>
                  <a:gd name="T18" fmla="*/ 1272 w 3056"/>
                  <a:gd name="T19" fmla="*/ 3825 h 3975"/>
                  <a:gd name="T20" fmla="*/ 1683 w 3056"/>
                  <a:gd name="T21" fmla="*/ 3827 h 3975"/>
                  <a:gd name="T22" fmla="*/ 2089 w 3056"/>
                  <a:gd name="T23" fmla="*/ 3771 h 3975"/>
                  <a:gd name="T24" fmla="*/ 2484 w 3056"/>
                  <a:gd name="T25" fmla="*/ 3657 h 3975"/>
                  <a:gd name="T26" fmla="*/ 2861 w 3056"/>
                  <a:gd name="T27" fmla="*/ 3483 h 3975"/>
                  <a:gd name="T28" fmla="*/ 2907 w 3056"/>
                  <a:gd name="T29" fmla="*/ 3443 h 3975"/>
                  <a:gd name="T30" fmla="*/ 2777 w 3056"/>
                  <a:gd name="T31" fmla="*/ 442 h 3975"/>
                  <a:gd name="T32" fmla="*/ 2762 w 3056"/>
                  <a:gd name="T33" fmla="*/ 401 h 3975"/>
                  <a:gd name="T34" fmla="*/ 2607 w 3056"/>
                  <a:gd name="T35" fmla="*/ 331 h 3975"/>
                  <a:gd name="T36" fmla="*/ 2206 w 3056"/>
                  <a:gd name="T37" fmla="*/ 208 h 3975"/>
                  <a:gd name="T38" fmla="*/ 1795 w 3056"/>
                  <a:gd name="T39" fmla="*/ 145 h 3975"/>
                  <a:gd name="T40" fmla="*/ 1516 w 3056"/>
                  <a:gd name="T41" fmla="*/ 0 h 3975"/>
                  <a:gd name="T42" fmla="*/ 1951 w 3056"/>
                  <a:gd name="T43" fmla="*/ 23 h 3975"/>
                  <a:gd name="T44" fmla="*/ 2379 w 3056"/>
                  <a:gd name="T45" fmla="*/ 110 h 3975"/>
                  <a:gd name="T46" fmla="*/ 2792 w 3056"/>
                  <a:gd name="T47" fmla="*/ 260 h 3975"/>
                  <a:gd name="T48" fmla="*/ 2873 w 3056"/>
                  <a:gd name="T49" fmla="*/ 316 h 3975"/>
                  <a:gd name="T50" fmla="*/ 2914 w 3056"/>
                  <a:gd name="T51" fmla="*/ 402 h 3975"/>
                  <a:gd name="T52" fmla="*/ 3053 w 3056"/>
                  <a:gd name="T53" fmla="*/ 3438 h 3975"/>
                  <a:gd name="T54" fmla="*/ 3021 w 3056"/>
                  <a:gd name="T55" fmla="*/ 3529 h 3975"/>
                  <a:gd name="T56" fmla="*/ 2951 w 3056"/>
                  <a:gd name="T57" fmla="*/ 3593 h 3975"/>
                  <a:gd name="T58" fmla="*/ 2684 w 3056"/>
                  <a:gd name="T59" fmla="*/ 3728 h 3975"/>
                  <a:gd name="T60" fmla="*/ 2298 w 3056"/>
                  <a:gd name="T61" fmla="*/ 3864 h 3975"/>
                  <a:gd name="T62" fmla="*/ 1903 w 3056"/>
                  <a:gd name="T63" fmla="*/ 3948 h 3975"/>
                  <a:gd name="T64" fmla="*/ 1500 w 3056"/>
                  <a:gd name="T65" fmla="*/ 3975 h 3975"/>
                  <a:gd name="T66" fmla="*/ 1087 w 3056"/>
                  <a:gd name="T67" fmla="*/ 3946 h 3975"/>
                  <a:gd name="T68" fmla="*/ 680 w 3056"/>
                  <a:gd name="T69" fmla="*/ 3862 h 3975"/>
                  <a:gd name="T70" fmla="*/ 285 w 3056"/>
                  <a:gd name="T71" fmla="*/ 3718 h 3975"/>
                  <a:gd name="T72" fmla="*/ 203 w 3056"/>
                  <a:gd name="T73" fmla="*/ 3665 h 3975"/>
                  <a:gd name="T74" fmla="*/ 150 w 3056"/>
                  <a:gd name="T75" fmla="*/ 3568 h 3975"/>
                  <a:gd name="T76" fmla="*/ 2 w 3056"/>
                  <a:gd name="T77" fmla="*/ 554 h 3975"/>
                  <a:gd name="T78" fmla="*/ 24 w 3056"/>
                  <a:gd name="T79" fmla="*/ 469 h 3975"/>
                  <a:gd name="T80" fmla="*/ 78 w 3056"/>
                  <a:gd name="T81" fmla="*/ 397 h 3975"/>
                  <a:gd name="T82" fmla="*/ 373 w 3056"/>
                  <a:gd name="T83" fmla="*/ 248 h 3975"/>
                  <a:gd name="T84" fmla="*/ 792 w 3056"/>
                  <a:gd name="T85" fmla="*/ 102 h 3975"/>
                  <a:gd name="T86" fmla="*/ 1225 w 3056"/>
                  <a:gd name="T87" fmla="*/ 20 h 397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056" h="3975">
                    <a:moveTo>
                      <a:pt x="1517" y="137"/>
                    </a:moveTo>
                    <a:lnTo>
                      <a:pt x="1378" y="143"/>
                    </a:lnTo>
                    <a:lnTo>
                      <a:pt x="1239" y="156"/>
                    </a:lnTo>
                    <a:lnTo>
                      <a:pt x="1101" y="176"/>
                    </a:lnTo>
                    <a:lnTo>
                      <a:pt x="964" y="202"/>
                    </a:lnTo>
                    <a:lnTo>
                      <a:pt x="828" y="234"/>
                    </a:lnTo>
                    <a:lnTo>
                      <a:pt x="693" y="274"/>
                    </a:lnTo>
                    <a:lnTo>
                      <a:pt x="560" y="320"/>
                    </a:lnTo>
                    <a:lnTo>
                      <a:pt x="429" y="372"/>
                    </a:lnTo>
                    <a:lnTo>
                      <a:pt x="301" y="431"/>
                    </a:lnTo>
                    <a:lnTo>
                      <a:pt x="174" y="497"/>
                    </a:lnTo>
                    <a:lnTo>
                      <a:pt x="163" y="508"/>
                    </a:lnTo>
                    <a:lnTo>
                      <a:pt x="153" y="521"/>
                    </a:lnTo>
                    <a:lnTo>
                      <a:pt x="145" y="539"/>
                    </a:lnTo>
                    <a:lnTo>
                      <a:pt x="141" y="556"/>
                    </a:lnTo>
                    <a:lnTo>
                      <a:pt x="139" y="574"/>
                    </a:lnTo>
                    <a:lnTo>
                      <a:pt x="279" y="3524"/>
                    </a:lnTo>
                    <a:lnTo>
                      <a:pt x="280" y="3540"/>
                    </a:lnTo>
                    <a:lnTo>
                      <a:pt x="285" y="3553"/>
                    </a:lnTo>
                    <a:lnTo>
                      <a:pt x="293" y="3565"/>
                    </a:lnTo>
                    <a:lnTo>
                      <a:pt x="305" y="3573"/>
                    </a:lnTo>
                    <a:lnTo>
                      <a:pt x="320" y="3580"/>
                    </a:lnTo>
                    <a:lnTo>
                      <a:pt x="341" y="3586"/>
                    </a:lnTo>
                    <a:lnTo>
                      <a:pt x="469" y="3640"/>
                    </a:lnTo>
                    <a:lnTo>
                      <a:pt x="599" y="3686"/>
                    </a:lnTo>
                    <a:lnTo>
                      <a:pt x="731" y="3728"/>
                    </a:lnTo>
                    <a:lnTo>
                      <a:pt x="864" y="3761"/>
                    </a:lnTo>
                    <a:lnTo>
                      <a:pt x="1000" y="3788"/>
                    </a:lnTo>
                    <a:lnTo>
                      <a:pt x="1135" y="3810"/>
                    </a:lnTo>
                    <a:lnTo>
                      <a:pt x="1272" y="3825"/>
                    </a:lnTo>
                    <a:lnTo>
                      <a:pt x="1409" y="3832"/>
                    </a:lnTo>
                    <a:lnTo>
                      <a:pt x="1546" y="3833"/>
                    </a:lnTo>
                    <a:lnTo>
                      <a:pt x="1683" y="3827"/>
                    </a:lnTo>
                    <a:lnTo>
                      <a:pt x="1818" y="3816"/>
                    </a:lnTo>
                    <a:lnTo>
                      <a:pt x="1954" y="3797"/>
                    </a:lnTo>
                    <a:lnTo>
                      <a:pt x="2089" y="3771"/>
                    </a:lnTo>
                    <a:lnTo>
                      <a:pt x="2222" y="3740"/>
                    </a:lnTo>
                    <a:lnTo>
                      <a:pt x="2354" y="3701"/>
                    </a:lnTo>
                    <a:lnTo>
                      <a:pt x="2484" y="3657"/>
                    </a:lnTo>
                    <a:lnTo>
                      <a:pt x="2612" y="3604"/>
                    </a:lnTo>
                    <a:lnTo>
                      <a:pt x="2737" y="3547"/>
                    </a:lnTo>
                    <a:lnTo>
                      <a:pt x="2861" y="3483"/>
                    </a:lnTo>
                    <a:lnTo>
                      <a:pt x="2882" y="3468"/>
                    </a:lnTo>
                    <a:lnTo>
                      <a:pt x="2897" y="3456"/>
                    </a:lnTo>
                    <a:lnTo>
                      <a:pt x="2907" y="3443"/>
                    </a:lnTo>
                    <a:lnTo>
                      <a:pt x="2914" y="3425"/>
                    </a:lnTo>
                    <a:lnTo>
                      <a:pt x="2916" y="3405"/>
                    </a:lnTo>
                    <a:lnTo>
                      <a:pt x="2777" y="442"/>
                    </a:lnTo>
                    <a:lnTo>
                      <a:pt x="2776" y="426"/>
                    </a:lnTo>
                    <a:lnTo>
                      <a:pt x="2771" y="412"/>
                    </a:lnTo>
                    <a:lnTo>
                      <a:pt x="2762" y="401"/>
                    </a:lnTo>
                    <a:lnTo>
                      <a:pt x="2751" y="392"/>
                    </a:lnTo>
                    <a:lnTo>
                      <a:pt x="2736" y="386"/>
                    </a:lnTo>
                    <a:lnTo>
                      <a:pt x="2607" y="331"/>
                    </a:lnTo>
                    <a:lnTo>
                      <a:pt x="2475" y="283"/>
                    </a:lnTo>
                    <a:lnTo>
                      <a:pt x="2342" y="242"/>
                    </a:lnTo>
                    <a:lnTo>
                      <a:pt x="2206" y="208"/>
                    </a:lnTo>
                    <a:lnTo>
                      <a:pt x="2070" y="181"/>
                    </a:lnTo>
                    <a:lnTo>
                      <a:pt x="1933" y="160"/>
                    </a:lnTo>
                    <a:lnTo>
                      <a:pt x="1795" y="145"/>
                    </a:lnTo>
                    <a:lnTo>
                      <a:pt x="1655" y="138"/>
                    </a:lnTo>
                    <a:lnTo>
                      <a:pt x="1517" y="137"/>
                    </a:lnTo>
                    <a:close/>
                    <a:moveTo>
                      <a:pt x="1516" y="0"/>
                    </a:moveTo>
                    <a:lnTo>
                      <a:pt x="1662" y="0"/>
                    </a:lnTo>
                    <a:lnTo>
                      <a:pt x="1807" y="8"/>
                    </a:lnTo>
                    <a:lnTo>
                      <a:pt x="1951" y="23"/>
                    </a:lnTo>
                    <a:lnTo>
                      <a:pt x="2096" y="44"/>
                    </a:lnTo>
                    <a:lnTo>
                      <a:pt x="2239" y="74"/>
                    </a:lnTo>
                    <a:lnTo>
                      <a:pt x="2379" y="110"/>
                    </a:lnTo>
                    <a:lnTo>
                      <a:pt x="2520" y="152"/>
                    </a:lnTo>
                    <a:lnTo>
                      <a:pt x="2657" y="203"/>
                    </a:lnTo>
                    <a:lnTo>
                      <a:pt x="2792" y="260"/>
                    </a:lnTo>
                    <a:lnTo>
                      <a:pt x="2822" y="275"/>
                    </a:lnTo>
                    <a:lnTo>
                      <a:pt x="2849" y="294"/>
                    </a:lnTo>
                    <a:lnTo>
                      <a:pt x="2873" y="316"/>
                    </a:lnTo>
                    <a:lnTo>
                      <a:pt x="2892" y="342"/>
                    </a:lnTo>
                    <a:lnTo>
                      <a:pt x="2905" y="371"/>
                    </a:lnTo>
                    <a:lnTo>
                      <a:pt x="2914" y="402"/>
                    </a:lnTo>
                    <a:lnTo>
                      <a:pt x="2916" y="434"/>
                    </a:lnTo>
                    <a:lnTo>
                      <a:pt x="3056" y="3405"/>
                    </a:lnTo>
                    <a:lnTo>
                      <a:pt x="3053" y="3438"/>
                    </a:lnTo>
                    <a:lnTo>
                      <a:pt x="3047" y="3470"/>
                    </a:lnTo>
                    <a:lnTo>
                      <a:pt x="3036" y="3501"/>
                    </a:lnTo>
                    <a:lnTo>
                      <a:pt x="3021" y="3529"/>
                    </a:lnTo>
                    <a:lnTo>
                      <a:pt x="3002" y="3555"/>
                    </a:lnTo>
                    <a:lnTo>
                      <a:pt x="2979" y="3576"/>
                    </a:lnTo>
                    <a:lnTo>
                      <a:pt x="2951" y="3593"/>
                    </a:lnTo>
                    <a:lnTo>
                      <a:pt x="2930" y="3607"/>
                    </a:lnTo>
                    <a:lnTo>
                      <a:pt x="2808" y="3670"/>
                    </a:lnTo>
                    <a:lnTo>
                      <a:pt x="2684" y="3728"/>
                    </a:lnTo>
                    <a:lnTo>
                      <a:pt x="2557" y="3780"/>
                    </a:lnTo>
                    <a:lnTo>
                      <a:pt x="2429" y="3825"/>
                    </a:lnTo>
                    <a:lnTo>
                      <a:pt x="2298" y="3864"/>
                    </a:lnTo>
                    <a:lnTo>
                      <a:pt x="2168" y="3898"/>
                    </a:lnTo>
                    <a:lnTo>
                      <a:pt x="2036" y="3925"/>
                    </a:lnTo>
                    <a:lnTo>
                      <a:pt x="1903" y="3948"/>
                    </a:lnTo>
                    <a:lnTo>
                      <a:pt x="1769" y="3963"/>
                    </a:lnTo>
                    <a:lnTo>
                      <a:pt x="1634" y="3973"/>
                    </a:lnTo>
                    <a:lnTo>
                      <a:pt x="1500" y="3975"/>
                    </a:lnTo>
                    <a:lnTo>
                      <a:pt x="1362" y="3973"/>
                    </a:lnTo>
                    <a:lnTo>
                      <a:pt x="1224" y="3963"/>
                    </a:lnTo>
                    <a:lnTo>
                      <a:pt x="1087" y="3946"/>
                    </a:lnTo>
                    <a:lnTo>
                      <a:pt x="950" y="3925"/>
                    </a:lnTo>
                    <a:lnTo>
                      <a:pt x="815" y="3897"/>
                    </a:lnTo>
                    <a:lnTo>
                      <a:pt x="680" y="3862"/>
                    </a:lnTo>
                    <a:lnTo>
                      <a:pt x="547" y="3821"/>
                    </a:lnTo>
                    <a:lnTo>
                      <a:pt x="415" y="3772"/>
                    </a:lnTo>
                    <a:lnTo>
                      <a:pt x="285" y="3718"/>
                    </a:lnTo>
                    <a:lnTo>
                      <a:pt x="265" y="3711"/>
                    </a:lnTo>
                    <a:lnTo>
                      <a:pt x="231" y="3691"/>
                    </a:lnTo>
                    <a:lnTo>
                      <a:pt x="203" y="3665"/>
                    </a:lnTo>
                    <a:lnTo>
                      <a:pt x="179" y="3637"/>
                    </a:lnTo>
                    <a:lnTo>
                      <a:pt x="162" y="3603"/>
                    </a:lnTo>
                    <a:lnTo>
                      <a:pt x="150" y="3568"/>
                    </a:lnTo>
                    <a:lnTo>
                      <a:pt x="147" y="3531"/>
                    </a:lnTo>
                    <a:lnTo>
                      <a:pt x="0" y="580"/>
                    </a:lnTo>
                    <a:lnTo>
                      <a:pt x="2" y="554"/>
                    </a:lnTo>
                    <a:lnTo>
                      <a:pt x="6" y="525"/>
                    </a:lnTo>
                    <a:lnTo>
                      <a:pt x="14" y="497"/>
                    </a:lnTo>
                    <a:lnTo>
                      <a:pt x="24" y="469"/>
                    </a:lnTo>
                    <a:lnTo>
                      <a:pt x="39" y="443"/>
                    </a:lnTo>
                    <a:lnTo>
                      <a:pt x="56" y="418"/>
                    </a:lnTo>
                    <a:lnTo>
                      <a:pt x="78" y="397"/>
                    </a:lnTo>
                    <a:lnTo>
                      <a:pt x="104" y="378"/>
                    </a:lnTo>
                    <a:lnTo>
                      <a:pt x="238" y="310"/>
                    </a:lnTo>
                    <a:lnTo>
                      <a:pt x="373" y="248"/>
                    </a:lnTo>
                    <a:lnTo>
                      <a:pt x="511" y="193"/>
                    </a:lnTo>
                    <a:lnTo>
                      <a:pt x="650" y="145"/>
                    </a:lnTo>
                    <a:lnTo>
                      <a:pt x="792" y="102"/>
                    </a:lnTo>
                    <a:lnTo>
                      <a:pt x="935" y="69"/>
                    </a:lnTo>
                    <a:lnTo>
                      <a:pt x="1080" y="40"/>
                    </a:lnTo>
                    <a:lnTo>
                      <a:pt x="1225" y="20"/>
                    </a:lnTo>
                    <a:lnTo>
                      <a:pt x="1371" y="7"/>
                    </a:lnTo>
                    <a:lnTo>
                      <a:pt x="15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7" name="Freeform 42"/>
              <p:cNvSpPr>
                <a:spLocks noEditPoints="1"/>
              </p:cNvSpPr>
              <p:nvPr/>
            </p:nvSpPr>
            <p:spPr>
              <a:xfrm>
                <a:off x="3938" y="602"/>
                <a:ext cx="556" cy="556"/>
              </a:xfrm>
              <a:custGeom>
                <a:avLst/>
                <a:gdLst>
                  <a:gd name="T0" fmla="*/ 247 w 556"/>
                  <a:gd name="T1" fmla="*/ 143 h 556"/>
                  <a:gd name="T2" fmla="*/ 192 w 556"/>
                  <a:gd name="T3" fmla="*/ 169 h 556"/>
                  <a:gd name="T4" fmla="*/ 153 w 556"/>
                  <a:gd name="T5" fmla="*/ 217 h 556"/>
                  <a:gd name="T6" fmla="*/ 140 w 556"/>
                  <a:gd name="T7" fmla="*/ 277 h 556"/>
                  <a:gd name="T8" fmla="*/ 153 w 556"/>
                  <a:gd name="T9" fmla="*/ 338 h 556"/>
                  <a:gd name="T10" fmla="*/ 192 w 556"/>
                  <a:gd name="T11" fmla="*/ 386 h 556"/>
                  <a:gd name="T12" fmla="*/ 247 w 556"/>
                  <a:gd name="T13" fmla="*/ 413 h 556"/>
                  <a:gd name="T14" fmla="*/ 310 w 556"/>
                  <a:gd name="T15" fmla="*/ 413 h 556"/>
                  <a:gd name="T16" fmla="*/ 365 w 556"/>
                  <a:gd name="T17" fmla="*/ 386 h 556"/>
                  <a:gd name="T18" fmla="*/ 403 w 556"/>
                  <a:gd name="T19" fmla="*/ 338 h 556"/>
                  <a:gd name="T20" fmla="*/ 417 w 556"/>
                  <a:gd name="T21" fmla="*/ 277 h 556"/>
                  <a:gd name="T22" fmla="*/ 403 w 556"/>
                  <a:gd name="T23" fmla="*/ 217 h 556"/>
                  <a:gd name="T24" fmla="*/ 365 w 556"/>
                  <a:gd name="T25" fmla="*/ 169 h 556"/>
                  <a:gd name="T26" fmla="*/ 310 w 556"/>
                  <a:gd name="T27" fmla="*/ 143 h 556"/>
                  <a:gd name="T28" fmla="*/ 279 w 556"/>
                  <a:gd name="T29" fmla="*/ 0 h 556"/>
                  <a:gd name="T30" fmla="*/ 366 w 556"/>
                  <a:gd name="T31" fmla="*/ 15 h 556"/>
                  <a:gd name="T32" fmla="*/ 442 w 556"/>
                  <a:gd name="T33" fmla="*/ 53 h 556"/>
                  <a:gd name="T34" fmla="*/ 503 w 556"/>
                  <a:gd name="T35" fmla="*/ 114 h 556"/>
                  <a:gd name="T36" fmla="*/ 543 w 556"/>
                  <a:gd name="T37" fmla="*/ 190 h 556"/>
                  <a:gd name="T38" fmla="*/ 556 w 556"/>
                  <a:gd name="T39" fmla="*/ 277 h 556"/>
                  <a:gd name="T40" fmla="*/ 543 w 556"/>
                  <a:gd name="T41" fmla="*/ 365 h 556"/>
                  <a:gd name="T42" fmla="*/ 503 w 556"/>
                  <a:gd name="T43" fmla="*/ 441 h 556"/>
                  <a:gd name="T44" fmla="*/ 442 w 556"/>
                  <a:gd name="T45" fmla="*/ 502 h 556"/>
                  <a:gd name="T46" fmla="*/ 366 w 556"/>
                  <a:gd name="T47" fmla="*/ 541 h 556"/>
                  <a:gd name="T48" fmla="*/ 279 w 556"/>
                  <a:gd name="T49" fmla="*/ 556 h 556"/>
                  <a:gd name="T50" fmla="*/ 191 w 556"/>
                  <a:gd name="T51" fmla="*/ 541 h 556"/>
                  <a:gd name="T52" fmla="*/ 115 w 556"/>
                  <a:gd name="T53" fmla="*/ 502 h 556"/>
                  <a:gd name="T54" fmla="*/ 55 w 556"/>
                  <a:gd name="T55" fmla="*/ 441 h 556"/>
                  <a:gd name="T56" fmla="*/ 15 w 556"/>
                  <a:gd name="T57" fmla="*/ 365 h 556"/>
                  <a:gd name="T58" fmla="*/ 0 w 556"/>
                  <a:gd name="T59" fmla="*/ 277 h 556"/>
                  <a:gd name="T60" fmla="*/ 15 w 556"/>
                  <a:gd name="T61" fmla="*/ 190 h 556"/>
                  <a:gd name="T62" fmla="*/ 55 w 556"/>
                  <a:gd name="T63" fmla="*/ 114 h 556"/>
                  <a:gd name="T64" fmla="*/ 115 w 556"/>
                  <a:gd name="T65" fmla="*/ 53 h 556"/>
                  <a:gd name="T66" fmla="*/ 191 w 556"/>
                  <a:gd name="T67" fmla="*/ 15 h 556"/>
                  <a:gd name="T68" fmla="*/ 279 w 556"/>
                  <a:gd name="T69" fmla="*/ 0 h 55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56" h="556">
                    <a:moveTo>
                      <a:pt x="279" y="139"/>
                    </a:moveTo>
                    <a:lnTo>
                      <a:pt x="247" y="143"/>
                    </a:lnTo>
                    <a:lnTo>
                      <a:pt x="218" y="153"/>
                    </a:lnTo>
                    <a:lnTo>
                      <a:pt x="192" y="169"/>
                    </a:lnTo>
                    <a:lnTo>
                      <a:pt x="171" y="191"/>
                    </a:lnTo>
                    <a:lnTo>
                      <a:pt x="153" y="217"/>
                    </a:lnTo>
                    <a:lnTo>
                      <a:pt x="143" y="246"/>
                    </a:lnTo>
                    <a:lnTo>
                      <a:pt x="140" y="277"/>
                    </a:lnTo>
                    <a:lnTo>
                      <a:pt x="143" y="309"/>
                    </a:lnTo>
                    <a:lnTo>
                      <a:pt x="153" y="338"/>
                    </a:lnTo>
                    <a:lnTo>
                      <a:pt x="171" y="364"/>
                    </a:lnTo>
                    <a:lnTo>
                      <a:pt x="192" y="386"/>
                    </a:lnTo>
                    <a:lnTo>
                      <a:pt x="218" y="403"/>
                    </a:lnTo>
                    <a:lnTo>
                      <a:pt x="247" y="413"/>
                    </a:lnTo>
                    <a:lnTo>
                      <a:pt x="279" y="416"/>
                    </a:lnTo>
                    <a:lnTo>
                      <a:pt x="310" y="413"/>
                    </a:lnTo>
                    <a:lnTo>
                      <a:pt x="340" y="403"/>
                    </a:lnTo>
                    <a:lnTo>
                      <a:pt x="365" y="386"/>
                    </a:lnTo>
                    <a:lnTo>
                      <a:pt x="387" y="364"/>
                    </a:lnTo>
                    <a:lnTo>
                      <a:pt x="403" y="338"/>
                    </a:lnTo>
                    <a:lnTo>
                      <a:pt x="413" y="309"/>
                    </a:lnTo>
                    <a:lnTo>
                      <a:pt x="417" y="277"/>
                    </a:lnTo>
                    <a:lnTo>
                      <a:pt x="413" y="246"/>
                    </a:lnTo>
                    <a:lnTo>
                      <a:pt x="403" y="217"/>
                    </a:lnTo>
                    <a:lnTo>
                      <a:pt x="387" y="191"/>
                    </a:lnTo>
                    <a:lnTo>
                      <a:pt x="365" y="169"/>
                    </a:lnTo>
                    <a:lnTo>
                      <a:pt x="340" y="153"/>
                    </a:lnTo>
                    <a:lnTo>
                      <a:pt x="310" y="143"/>
                    </a:lnTo>
                    <a:lnTo>
                      <a:pt x="279" y="139"/>
                    </a:lnTo>
                    <a:close/>
                    <a:moveTo>
                      <a:pt x="279" y="0"/>
                    </a:moveTo>
                    <a:lnTo>
                      <a:pt x="324" y="3"/>
                    </a:lnTo>
                    <a:lnTo>
                      <a:pt x="366" y="15"/>
                    </a:lnTo>
                    <a:lnTo>
                      <a:pt x="406" y="31"/>
                    </a:lnTo>
                    <a:lnTo>
                      <a:pt x="442" y="53"/>
                    </a:lnTo>
                    <a:lnTo>
                      <a:pt x="474" y="82"/>
                    </a:lnTo>
                    <a:lnTo>
                      <a:pt x="503" y="114"/>
                    </a:lnTo>
                    <a:lnTo>
                      <a:pt x="525" y="150"/>
                    </a:lnTo>
                    <a:lnTo>
                      <a:pt x="543" y="190"/>
                    </a:lnTo>
                    <a:lnTo>
                      <a:pt x="552" y="232"/>
                    </a:lnTo>
                    <a:lnTo>
                      <a:pt x="556" y="277"/>
                    </a:lnTo>
                    <a:lnTo>
                      <a:pt x="552" y="323"/>
                    </a:lnTo>
                    <a:lnTo>
                      <a:pt x="543" y="365"/>
                    </a:lnTo>
                    <a:lnTo>
                      <a:pt x="525" y="405"/>
                    </a:lnTo>
                    <a:lnTo>
                      <a:pt x="503" y="441"/>
                    </a:lnTo>
                    <a:lnTo>
                      <a:pt x="474" y="474"/>
                    </a:lnTo>
                    <a:lnTo>
                      <a:pt x="442" y="502"/>
                    </a:lnTo>
                    <a:lnTo>
                      <a:pt x="406" y="525"/>
                    </a:lnTo>
                    <a:lnTo>
                      <a:pt x="366" y="541"/>
                    </a:lnTo>
                    <a:lnTo>
                      <a:pt x="324" y="552"/>
                    </a:lnTo>
                    <a:lnTo>
                      <a:pt x="279" y="556"/>
                    </a:lnTo>
                    <a:lnTo>
                      <a:pt x="234" y="552"/>
                    </a:lnTo>
                    <a:lnTo>
                      <a:pt x="191" y="541"/>
                    </a:lnTo>
                    <a:lnTo>
                      <a:pt x="151" y="525"/>
                    </a:lnTo>
                    <a:lnTo>
                      <a:pt x="115" y="502"/>
                    </a:lnTo>
                    <a:lnTo>
                      <a:pt x="82" y="474"/>
                    </a:lnTo>
                    <a:lnTo>
                      <a:pt x="55" y="441"/>
                    </a:lnTo>
                    <a:lnTo>
                      <a:pt x="31" y="405"/>
                    </a:lnTo>
                    <a:lnTo>
                      <a:pt x="15" y="365"/>
                    </a:lnTo>
                    <a:lnTo>
                      <a:pt x="4" y="323"/>
                    </a:lnTo>
                    <a:lnTo>
                      <a:pt x="0" y="277"/>
                    </a:lnTo>
                    <a:lnTo>
                      <a:pt x="4" y="232"/>
                    </a:lnTo>
                    <a:lnTo>
                      <a:pt x="15" y="190"/>
                    </a:lnTo>
                    <a:lnTo>
                      <a:pt x="31" y="150"/>
                    </a:lnTo>
                    <a:lnTo>
                      <a:pt x="55" y="114"/>
                    </a:lnTo>
                    <a:lnTo>
                      <a:pt x="82" y="82"/>
                    </a:lnTo>
                    <a:lnTo>
                      <a:pt x="115" y="53"/>
                    </a:lnTo>
                    <a:lnTo>
                      <a:pt x="151" y="31"/>
                    </a:lnTo>
                    <a:lnTo>
                      <a:pt x="191" y="15"/>
                    </a:lnTo>
                    <a:lnTo>
                      <a:pt x="234" y="3"/>
                    </a:lnTo>
                    <a:lnTo>
                      <a:pt x="27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8" name="Freeform 43"/>
              <p:cNvSpPr>
                <a:spLocks noEditPoints="1"/>
              </p:cNvSpPr>
              <p:nvPr/>
            </p:nvSpPr>
            <p:spPr>
              <a:xfrm>
                <a:off x="1860" y="113"/>
                <a:ext cx="2399" cy="3975"/>
              </a:xfrm>
              <a:custGeom>
                <a:avLst/>
                <a:gdLst>
                  <a:gd name="T0" fmla="*/ 1225 w 2399"/>
                  <a:gd name="T1" fmla="*/ 155 h 3975"/>
                  <a:gd name="T2" fmla="*/ 802 w 2399"/>
                  <a:gd name="T3" fmla="*/ 233 h 3975"/>
                  <a:gd name="T4" fmla="*/ 634 w 2399"/>
                  <a:gd name="T5" fmla="*/ 292 h 3975"/>
                  <a:gd name="T6" fmla="*/ 142 w 2399"/>
                  <a:gd name="T7" fmla="*/ 3238 h 3975"/>
                  <a:gd name="T8" fmla="*/ 149 w 2399"/>
                  <a:gd name="T9" fmla="*/ 3281 h 3975"/>
                  <a:gd name="T10" fmla="*/ 190 w 2399"/>
                  <a:gd name="T11" fmla="*/ 3314 h 3975"/>
                  <a:gd name="T12" fmla="*/ 501 w 2399"/>
                  <a:gd name="T13" fmla="*/ 3510 h 3975"/>
                  <a:gd name="T14" fmla="*/ 833 w 2399"/>
                  <a:gd name="T15" fmla="*/ 3661 h 3975"/>
                  <a:gd name="T16" fmla="*/ 1053 w 2399"/>
                  <a:gd name="T17" fmla="*/ 3710 h 3975"/>
                  <a:gd name="T18" fmla="*/ 898 w 2399"/>
                  <a:gd name="T19" fmla="*/ 704 h 3975"/>
                  <a:gd name="T20" fmla="*/ 912 w 2399"/>
                  <a:gd name="T21" fmla="*/ 621 h 3975"/>
                  <a:gd name="T22" fmla="*/ 954 w 2399"/>
                  <a:gd name="T23" fmla="*/ 542 h 3975"/>
                  <a:gd name="T24" fmla="*/ 1126 w 2399"/>
                  <a:gd name="T25" fmla="*/ 438 h 3975"/>
                  <a:gd name="T26" fmla="*/ 1510 w 2399"/>
                  <a:gd name="T27" fmla="*/ 281 h 3975"/>
                  <a:gd name="T28" fmla="*/ 1912 w 2399"/>
                  <a:gd name="T29" fmla="*/ 177 h 3975"/>
                  <a:gd name="T30" fmla="*/ 1612 w 2399"/>
                  <a:gd name="T31" fmla="*/ 144 h 3975"/>
                  <a:gd name="T32" fmla="*/ 1628 w 2399"/>
                  <a:gd name="T33" fmla="*/ 2 h 3975"/>
                  <a:gd name="T34" fmla="*/ 2063 w 2399"/>
                  <a:gd name="T35" fmla="*/ 52 h 3975"/>
                  <a:gd name="T36" fmla="*/ 2366 w 2399"/>
                  <a:gd name="T37" fmla="*/ 127 h 3975"/>
                  <a:gd name="T38" fmla="*/ 2397 w 2399"/>
                  <a:gd name="T39" fmla="*/ 164 h 3975"/>
                  <a:gd name="T40" fmla="*/ 2392 w 2399"/>
                  <a:gd name="T41" fmla="*/ 218 h 3975"/>
                  <a:gd name="T42" fmla="*/ 2352 w 2399"/>
                  <a:gd name="T43" fmla="*/ 256 h 3975"/>
                  <a:gd name="T44" fmla="*/ 2073 w 2399"/>
                  <a:gd name="T45" fmla="*/ 285 h 3975"/>
                  <a:gd name="T46" fmla="*/ 1685 w 2399"/>
                  <a:gd name="T47" fmla="*/ 368 h 3975"/>
                  <a:gd name="T48" fmla="*/ 1311 w 2399"/>
                  <a:gd name="T49" fmla="*/ 502 h 3975"/>
                  <a:gd name="T50" fmla="*/ 1061 w 2399"/>
                  <a:gd name="T51" fmla="*/ 632 h 3975"/>
                  <a:gd name="T52" fmla="*/ 1039 w 2399"/>
                  <a:gd name="T53" fmla="*/ 680 h 3975"/>
                  <a:gd name="T54" fmla="*/ 1179 w 2399"/>
                  <a:gd name="T55" fmla="*/ 3666 h 3975"/>
                  <a:gd name="T56" fmla="*/ 1200 w 2399"/>
                  <a:gd name="T57" fmla="*/ 3700 h 3975"/>
                  <a:gd name="T58" fmla="*/ 1206 w 2399"/>
                  <a:gd name="T59" fmla="*/ 3704 h 3975"/>
                  <a:gd name="T60" fmla="*/ 1231 w 2399"/>
                  <a:gd name="T61" fmla="*/ 3710 h 3975"/>
                  <a:gd name="T62" fmla="*/ 1235 w 2399"/>
                  <a:gd name="T63" fmla="*/ 3711 h 3975"/>
                  <a:gd name="T64" fmla="*/ 1239 w 2399"/>
                  <a:gd name="T65" fmla="*/ 3717 h 3975"/>
                  <a:gd name="T66" fmla="*/ 1398 w 2399"/>
                  <a:gd name="T67" fmla="*/ 3779 h 3975"/>
                  <a:gd name="T68" fmla="*/ 1461 w 2399"/>
                  <a:gd name="T69" fmla="*/ 3801 h 3975"/>
                  <a:gd name="T70" fmla="*/ 1588 w 2399"/>
                  <a:gd name="T71" fmla="*/ 3843 h 3975"/>
                  <a:gd name="T72" fmla="*/ 1619 w 2399"/>
                  <a:gd name="T73" fmla="*/ 3881 h 3975"/>
                  <a:gd name="T74" fmla="*/ 1614 w 2399"/>
                  <a:gd name="T75" fmla="*/ 3937 h 3975"/>
                  <a:gd name="T76" fmla="*/ 1575 w 2399"/>
                  <a:gd name="T77" fmla="*/ 3972 h 3975"/>
                  <a:gd name="T78" fmla="*/ 1409 w 2399"/>
                  <a:gd name="T79" fmla="*/ 3957 h 3975"/>
                  <a:gd name="T80" fmla="*/ 994 w 2399"/>
                  <a:gd name="T81" fmla="*/ 3865 h 3975"/>
                  <a:gd name="T82" fmla="*/ 597 w 2399"/>
                  <a:gd name="T83" fmla="*/ 3713 h 3975"/>
                  <a:gd name="T84" fmla="*/ 224 w 2399"/>
                  <a:gd name="T85" fmla="*/ 3506 h 3975"/>
                  <a:gd name="T86" fmla="*/ 57 w 2399"/>
                  <a:gd name="T87" fmla="*/ 3385 h 3975"/>
                  <a:gd name="T88" fmla="*/ 5 w 2399"/>
                  <a:gd name="T89" fmla="*/ 3286 h 3975"/>
                  <a:gd name="T90" fmla="*/ 483 w 2399"/>
                  <a:gd name="T91" fmla="*/ 301 h 3975"/>
                  <a:gd name="T92" fmla="*/ 531 w 2399"/>
                  <a:gd name="T93" fmla="*/ 200 h 3975"/>
                  <a:gd name="T94" fmla="*/ 621 w 2399"/>
                  <a:gd name="T95" fmla="*/ 134 h 3975"/>
                  <a:gd name="T96" fmla="*/ 1048 w 2399"/>
                  <a:gd name="T97" fmla="*/ 36 h 3975"/>
                  <a:gd name="T98" fmla="*/ 1483 w 2399"/>
                  <a:gd name="T99" fmla="*/ 0 h 397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399" h="3975">
                    <a:moveTo>
                      <a:pt x="1510" y="142"/>
                    </a:moveTo>
                    <a:lnTo>
                      <a:pt x="1367" y="145"/>
                    </a:lnTo>
                    <a:lnTo>
                      <a:pt x="1225" y="155"/>
                    </a:lnTo>
                    <a:lnTo>
                      <a:pt x="1083" y="174"/>
                    </a:lnTo>
                    <a:lnTo>
                      <a:pt x="943" y="199"/>
                    </a:lnTo>
                    <a:lnTo>
                      <a:pt x="802" y="233"/>
                    </a:lnTo>
                    <a:lnTo>
                      <a:pt x="663" y="274"/>
                    </a:lnTo>
                    <a:lnTo>
                      <a:pt x="647" y="281"/>
                    </a:lnTo>
                    <a:lnTo>
                      <a:pt x="634" y="292"/>
                    </a:lnTo>
                    <a:lnTo>
                      <a:pt x="624" y="307"/>
                    </a:lnTo>
                    <a:lnTo>
                      <a:pt x="621" y="322"/>
                    </a:lnTo>
                    <a:lnTo>
                      <a:pt x="142" y="3238"/>
                    </a:lnTo>
                    <a:lnTo>
                      <a:pt x="141" y="3255"/>
                    </a:lnTo>
                    <a:lnTo>
                      <a:pt x="143" y="3268"/>
                    </a:lnTo>
                    <a:lnTo>
                      <a:pt x="149" y="3281"/>
                    </a:lnTo>
                    <a:lnTo>
                      <a:pt x="158" y="3292"/>
                    </a:lnTo>
                    <a:lnTo>
                      <a:pt x="169" y="3301"/>
                    </a:lnTo>
                    <a:lnTo>
                      <a:pt x="190" y="3314"/>
                    </a:lnTo>
                    <a:lnTo>
                      <a:pt x="291" y="3385"/>
                    </a:lnTo>
                    <a:lnTo>
                      <a:pt x="394" y="3450"/>
                    </a:lnTo>
                    <a:lnTo>
                      <a:pt x="501" y="3510"/>
                    </a:lnTo>
                    <a:lnTo>
                      <a:pt x="609" y="3565"/>
                    </a:lnTo>
                    <a:lnTo>
                      <a:pt x="720" y="3615"/>
                    </a:lnTo>
                    <a:lnTo>
                      <a:pt x="833" y="3661"/>
                    </a:lnTo>
                    <a:lnTo>
                      <a:pt x="949" y="3702"/>
                    </a:lnTo>
                    <a:lnTo>
                      <a:pt x="1065" y="3738"/>
                    </a:lnTo>
                    <a:lnTo>
                      <a:pt x="1053" y="3710"/>
                    </a:lnTo>
                    <a:lnTo>
                      <a:pt x="1045" y="3680"/>
                    </a:lnTo>
                    <a:lnTo>
                      <a:pt x="1037" y="3648"/>
                    </a:lnTo>
                    <a:lnTo>
                      <a:pt x="898" y="704"/>
                    </a:lnTo>
                    <a:lnTo>
                      <a:pt x="900" y="678"/>
                    </a:lnTo>
                    <a:lnTo>
                      <a:pt x="904" y="649"/>
                    </a:lnTo>
                    <a:lnTo>
                      <a:pt x="912" y="621"/>
                    </a:lnTo>
                    <a:lnTo>
                      <a:pt x="922" y="593"/>
                    </a:lnTo>
                    <a:lnTo>
                      <a:pt x="937" y="567"/>
                    </a:lnTo>
                    <a:lnTo>
                      <a:pt x="954" y="542"/>
                    </a:lnTo>
                    <a:lnTo>
                      <a:pt x="976" y="521"/>
                    </a:lnTo>
                    <a:lnTo>
                      <a:pt x="1002" y="502"/>
                    </a:lnTo>
                    <a:lnTo>
                      <a:pt x="1126" y="438"/>
                    </a:lnTo>
                    <a:lnTo>
                      <a:pt x="1251" y="379"/>
                    </a:lnTo>
                    <a:lnTo>
                      <a:pt x="1379" y="327"/>
                    </a:lnTo>
                    <a:lnTo>
                      <a:pt x="1510" y="281"/>
                    </a:lnTo>
                    <a:lnTo>
                      <a:pt x="1642" y="241"/>
                    </a:lnTo>
                    <a:lnTo>
                      <a:pt x="1776" y="206"/>
                    </a:lnTo>
                    <a:lnTo>
                      <a:pt x="1912" y="177"/>
                    </a:lnTo>
                    <a:lnTo>
                      <a:pt x="1813" y="163"/>
                    </a:lnTo>
                    <a:lnTo>
                      <a:pt x="1714" y="152"/>
                    </a:lnTo>
                    <a:lnTo>
                      <a:pt x="1612" y="144"/>
                    </a:lnTo>
                    <a:lnTo>
                      <a:pt x="1510" y="142"/>
                    </a:lnTo>
                    <a:close/>
                    <a:moveTo>
                      <a:pt x="1483" y="0"/>
                    </a:moveTo>
                    <a:lnTo>
                      <a:pt x="1628" y="2"/>
                    </a:lnTo>
                    <a:lnTo>
                      <a:pt x="1774" y="12"/>
                    </a:lnTo>
                    <a:lnTo>
                      <a:pt x="1918" y="29"/>
                    </a:lnTo>
                    <a:lnTo>
                      <a:pt x="2063" y="52"/>
                    </a:lnTo>
                    <a:lnTo>
                      <a:pt x="2206" y="83"/>
                    </a:lnTo>
                    <a:lnTo>
                      <a:pt x="2349" y="121"/>
                    </a:lnTo>
                    <a:lnTo>
                      <a:pt x="2366" y="127"/>
                    </a:lnTo>
                    <a:lnTo>
                      <a:pt x="2379" y="137"/>
                    </a:lnTo>
                    <a:lnTo>
                      <a:pt x="2389" y="149"/>
                    </a:lnTo>
                    <a:lnTo>
                      <a:pt x="2397" y="164"/>
                    </a:lnTo>
                    <a:lnTo>
                      <a:pt x="2399" y="180"/>
                    </a:lnTo>
                    <a:lnTo>
                      <a:pt x="2398" y="198"/>
                    </a:lnTo>
                    <a:lnTo>
                      <a:pt x="2392" y="218"/>
                    </a:lnTo>
                    <a:lnTo>
                      <a:pt x="2382" y="234"/>
                    </a:lnTo>
                    <a:lnTo>
                      <a:pt x="2368" y="247"/>
                    </a:lnTo>
                    <a:lnTo>
                      <a:pt x="2352" y="256"/>
                    </a:lnTo>
                    <a:lnTo>
                      <a:pt x="2336" y="260"/>
                    </a:lnTo>
                    <a:lnTo>
                      <a:pt x="2205" y="270"/>
                    </a:lnTo>
                    <a:lnTo>
                      <a:pt x="2073" y="285"/>
                    </a:lnTo>
                    <a:lnTo>
                      <a:pt x="1944" y="306"/>
                    </a:lnTo>
                    <a:lnTo>
                      <a:pt x="1813" y="335"/>
                    </a:lnTo>
                    <a:lnTo>
                      <a:pt x="1685" y="368"/>
                    </a:lnTo>
                    <a:lnTo>
                      <a:pt x="1558" y="407"/>
                    </a:lnTo>
                    <a:lnTo>
                      <a:pt x="1434" y="451"/>
                    </a:lnTo>
                    <a:lnTo>
                      <a:pt x="1311" y="502"/>
                    </a:lnTo>
                    <a:lnTo>
                      <a:pt x="1190" y="560"/>
                    </a:lnTo>
                    <a:lnTo>
                      <a:pt x="1072" y="621"/>
                    </a:lnTo>
                    <a:lnTo>
                      <a:pt x="1061" y="632"/>
                    </a:lnTo>
                    <a:lnTo>
                      <a:pt x="1051" y="645"/>
                    </a:lnTo>
                    <a:lnTo>
                      <a:pt x="1043" y="663"/>
                    </a:lnTo>
                    <a:lnTo>
                      <a:pt x="1039" y="680"/>
                    </a:lnTo>
                    <a:lnTo>
                      <a:pt x="1037" y="698"/>
                    </a:lnTo>
                    <a:lnTo>
                      <a:pt x="1177" y="3648"/>
                    </a:lnTo>
                    <a:lnTo>
                      <a:pt x="1179" y="3666"/>
                    </a:lnTo>
                    <a:lnTo>
                      <a:pt x="1185" y="3682"/>
                    </a:lnTo>
                    <a:lnTo>
                      <a:pt x="1196" y="3696"/>
                    </a:lnTo>
                    <a:lnTo>
                      <a:pt x="1200" y="3700"/>
                    </a:lnTo>
                    <a:lnTo>
                      <a:pt x="1203" y="3701"/>
                    </a:lnTo>
                    <a:lnTo>
                      <a:pt x="1204" y="3702"/>
                    </a:lnTo>
                    <a:lnTo>
                      <a:pt x="1206" y="3704"/>
                    </a:lnTo>
                    <a:lnTo>
                      <a:pt x="1208" y="3704"/>
                    </a:lnTo>
                    <a:lnTo>
                      <a:pt x="1211" y="3704"/>
                    </a:lnTo>
                    <a:lnTo>
                      <a:pt x="1231" y="3710"/>
                    </a:lnTo>
                    <a:lnTo>
                      <a:pt x="1233" y="3710"/>
                    </a:lnTo>
                    <a:lnTo>
                      <a:pt x="1234" y="3711"/>
                    </a:lnTo>
                    <a:lnTo>
                      <a:pt x="1235" y="3711"/>
                    </a:lnTo>
                    <a:lnTo>
                      <a:pt x="1238" y="3712"/>
                    </a:lnTo>
                    <a:lnTo>
                      <a:pt x="1239" y="3715"/>
                    </a:lnTo>
                    <a:lnTo>
                      <a:pt x="1239" y="3717"/>
                    </a:lnTo>
                    <a:lnTo>
                      <a:pt x="1287" y="3738"/>
                    </a:lnTo>
                    <a:lnTo>
                      <a:pt x="1339" y="3758"/>
                    </a:lnTo>
                    <a:lnTo>
                      <a:pt x="1398" y="3779"/>
                    </a:lnTo>
                    <a:lnTo>
                      <a:pt x="1392" y="3814"/>
                    </a:lnTo>
                    <a:lnTo>
                      <a:pt x="1405" y="3779"/>
                    </a:lnTo>
                    <a:lnTo>
                      <a:pt x="1461" y="3801"/>
                    </a:lnTo>
                    <a:lnTo>
                      <a:pt x="1516" y="3819"/>
                    </a:lnTo>
                    <a:lnTo>
                      <a:pt x="1572" y="3835"/>
                    </a:lnTo>
                    <a:lnTo>
                      <a:pt x="1588" y="3843"/>
                    </a:lnTo>
                    <a:lnTo>
                      <a:pt x="1602" y="3854"/>
                    </a:lnTo>
                    <a:lnTo>
                      <a:pt x="1612" y="3866"/>
                    </a:lnTo>
                    <a:lnTo>
                      <a:pt x="1619" y="3881"/>
                    </a:lnTo>
                    <a:lnTo>
                      <a:pt x="1622" y="3899"/>
                    </a:lnTo>
                    <a:lnTo>
                      <a:pt x="1621" y="3919"/>
                    </a:lnTo>
                    <a:lnTo>
                      <a:pt x="1614" y="3937"/>
                    </a:lnTo>
                    <a:lnTo>
                      <a:pt x="1603" y="3953"/>
                    </a:lnTo>
                    <a:lnTo>
                      <a:pt x="1591" y="3965"/>
                    </a:lnTo>
                    <a:lnTo>
                      <a:pt x="1575" y="3972"/>
                    </a:lnTo>
                    <a:lnTo>
                      <a:pt x="1558" y="3975"/>
                    </a:lnTo>
                    <a:lnTo>
                      <a:pt x="1551" y="3975"/>
                    </a:lnTo>
                    <a:lnTo>
                      <a:pt x="1409" y="3957"/>
                    </a:lnTo>
                    <a:lnTo>
                      <a:pt x="1270" y="3934"/>
                    </a:lnTo>
                    <a:lnTo>
                      <a:pt x="1131" y="3903"/>
                    </a:lnTo>
                    <a:lnTo>
                      <a:pt x="994" y="3865"/>
                    </a:lnTo>
                    <a:lnTo>
                      <a:pt x="859" y="3820"/>
                    </a:lnTo>
                    <a:lnTo>
                      <a:pt x="726" y="3769"/>
                    </a:lnTo>
                    <a:lnTo>
                      <a:pt x="597" y="3713"/>
                    </a:lnTo>
                    <a:lnTo>
                      <a:pt x="469" y="3650"/>
                    </a:lnTo>
                    <a:lnTo>
                      <a:pt x="346" y="3580"/>
                    </a:lnTo>
                    <a:lnTo>
                      <a:pt x="224" y="3506"/>
                    </a:lnTo>
                    <a:lnTo>
                      <a:pt x="107" y="3426"/>
                    </a:lnTo>
                    <a:lnTo>
                      <a:pt x="86" y="3411"/>
                    </a:lnTo>
                    <a:lnTo>
                      <a:pt x="57" y="3385"/>
                    </a:lnTo>
                    <a:lnTo>
                      <a:pt x="34" y="3355"/>
                    </a:lnTo>
                    <a:lnTo>
                      <a:pt x="16" y="3322"/>
                    </a:lnTo>
                    <a:lnTo>
                      <a:pt x="5" y="3286"/>
                    </a:lnTo>
                    <a:lnTo>
                      <a:pt x="0" y="3248"/>
                    </a:lnTo>
                    <a:lnTo>
                      <a:pt x="2" y="3210"/>
                    </a:lnTo>
                    <a:lnTo>
                      <a:pt x="483" y="301"/>
                    </a:lnTo>
                    <a:lnTo>
                      <a:pt x="493" y="265"/>
                    </a:lnTo>
                    <a:lnTo>
                      <a:pt x="509" y="230"/>
                    </a:lnTo>
                    <a:lnTo>
                      <a:pt x="531" y="200"/>
                    </a:lnTo>
                    <a:lnTo>
                      <a:pt x="557" y="174"/>
                    </a:lnTo>
                    <a:lnTo>
                      <a:pt x="587" y="152"/>
                    </a:lnTo>
                    <a:lnTo>
                      <a:pt x="621" y="134"/>
                    </a:lnTo>
                    <a:lnTo>
                      <a:pt x="762" y="94"/>
                    </a:lnTo>
                    <a:lnTo>
                      <a:pt x="904" y="62"/>
                    </a:lnTo>
                    <a:lnTo>
                      <a:pt x="1048" y="36"/>
                    </a:lnTo>
                    <a:lnTo>
                      <a:pt x="1193" y="17"/>
                    </a:lnTo>
                    <a:lnTo>
                      <a:pt x="1337" y="5"/>
                    </a:lnTo>
                    <a:lnTo>
                      <a:pt x="148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12" name="말풍선: 모서리가 둥근 사각형 311"/>
            <p:cNvSpPr/>
            <p:nvPr/>
          </p:nvSpPr>
          <p:spPr>
            <a:xfrm>
              <a:off x="6262211" y="6343475"/>
              <a:ext cx="604658" cy="171209"/>
            </a:xfrm>
            <a:prstGeom prst="wedgeRoundRectCallout">
              <a:avLst>
                <a:gd name="adj1" fmla="val -63991"/>
                <a:gd name="adj2" fmla="val 44007"/>
                <a:gd name="adj3" fmla="val 16667"/>
              </a:avLst>
            </a:prstGeom>
            <a:solidFill>
              <a:srgbClr val="f46b64"/>
            </a:solidFill>
            <a:ln w="3175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ko-KR" sz="700" b="1">
                  <a:solidFill>
                    <a:prstClr val="white"/>
                  </a:solidFill>
                </a:rPr>
                <a:t>CONTENTS</a:t>
              </a:r>
              <a:endParaRPr lang="en-US" altLang="ko-KR" sz="700" b="1">
                <a:solidFill>
                  <a:prstClr val="white"/>
                </a:solidFill>
              </a:endParaRPr>
            </a:p>
          </p:txBody>
        </p:sp>
      </p:grpSp>
      <p:sp>
        <p:nvSpPr>
          <p:cNvPr id="313" name=""/>
          <p:cNvSpPr txBox="1"/>
          <p:nvPr/>
        </p:nvSpPr>
        <p:spPr>
          <a:xfrm>
            <a:off x="467440" y="1366096"/>
            <a:ext cx="5628560" cy="60367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400">
                <a:solidFill>
                  <a:schemeClr val="dk1"/>
                </a:solidFill>
                <a:latin typeface="나눔스퀘어_ac ExtraBold"/>
                <a:ea typeface="나눔스퀘어_ac ExtraBold"/>
              </a:rPr>
              <a:t>디바이스 내부 회로도</a:t>
            </a:r>
            <a:endParaRPr lang="ko-KR" altLang="en-US" sz="3400">
              <a:solidFill>
                <a:schemeClr val="dk1"/>
              </a:solidFill>
              <a:latin typeface="나눔스퀘어_ac ExtraBold"/>
              <a:ea typeface="나눔스퀘어_ac ExtraBold"/>
            </a:endParaRPr>
          </a:p>
        </p:txBody>
      </p:sp>
      <p:sp>
        <p:nvSpPr>
          <p:cNvPr id="322" name="직사각형 43"/>
          <p:cNvSpPr/>
          <p:nvPr/>
        </p:nvSpPr>
        <p:spPr>
          <a:xfrm>
            <a:off x="1118566" y="2185349"/>
            <a:ext cx="6512491" cy="173704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시연영상에서 각각의 부품들이 제대로 동작하는지 시뮬레이션과 실제 실험이 진행되어 있음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시연영상 링크</a:t>
            </a: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en-US" sz="18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https://youtu.be/gCXsnY9W7Xc</a:t>
            </a:r>
            <a:endParaRPr xmlns:mc="http://schemas.openxmlformats.org/markup-compatibility/2006" xmlns:hp="http://schemas.haansoft.com/office/presentation/8.0" kumimoji="0" lang="en-US" altLang="en-US" sz="1800" b="1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474a9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"/>
          <p:cNvSpPr txBox="1"/>
          <p:nvPr/>
        </p:nvSpPr>
        <p:spPr>
          <a:xfrm>
            <a:off x="3730274" y="3126770"/>
            <a:ext cx="4731450" cy="6051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400">
                <a:solidFill>
                  <a:schemeClr val="lt1"/>
                </a:solidFill>
                <a:latin typeface="나눔스퀘어_ac ExtraBold"/>
                <a:ea typeface="나눔스퀘어_ac ExtraBold"/>
              </a:rPr>
              <a:t>기대효과</a:t>
            </a:r>
            <a:endParaRPr lang="ko-KR" altLang="en-US" sz="3400">
              <a:solidFill>
                <a:schemeClr val="lt1"/>
              </a:solidFill>
              <a:latin typeface="나눔스퀘어_ac ExtraBold"/>
              <a:ea typeface="나눔스퀘어_ac Extra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dcdd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자유형: 도형 240"/>
          <p:cNvSpPr/>
          <p:nvPr/>
        </p:nvSpPr>
        <p:spPr>
          <a:xfrm>
            <a:off x="61142" y="42766"/>
            <a:ext cx="1399572" cy="1126157"/>
          </a:xfrm>
          <a:custGeom>
            <a:avLst/>
            <a:gdLst>
              <a:gd name="connsiteX0" fmla="*/ 1009125 w 1018125"/>
              <a:gd name="connsiteY0" fmla="*/ 801228 h 819228"/>
              <a:gd name="connsiteX1" fmla="*/ 1018125 w 1018125"/>
              <a:gd name="connsiteY1" fmla="*/ 810228 h 819228"/>
              <a:gd name="connsiteX2" fmla="*/ 1009125 w 1018125"/>
              <a:gd name="connsiteY2" fmla="*/ 819228 h 819228"/>
              <a:gd name="connsiteX3" fmla="*/ 1000125 w 1018125"/>
              <a:gd name="connsiteY3" fmla="*/ 810228 h 819228"/>
              <a:gd name="connsiteX4" fmla="*/ 1009125 w 1018125"/>
              <a:gd name="connsiteY4" fmla="*/ 801228 h 819228"/>
              <a:gd name="connsiteX5" fmla="*/ 942450 w 1018125"/>
              <a:gd name="connsiteY5" fmla="*/ 801228 h 819228"/>
              <a:gd name="connsiteX6" fmla="*/ 951450 w 1018125"/>
              <a:gd name="connsiteY6" fmla="*/ 810228 h 819228"/>
              <a:gd name="connsiteX7" fmla="*/ 942450 w 1018125"/>
              <a:gd name="connsiteY7" fmla="*/ 819228 h 819228"/>
              <a:gd name="connsiteX8" fmla="*/ 933450 w 1018125"/>
              <a:gd name="connsiteY8" fmla="*/ 810228 h 819228"/>
              <a:gd name="connsiteX9" fmla="*/ 942450 w 1018125"/>
              <a:gd name="connsiteY9" fmla="*/ 801228 h 819228"/>
              <a:gd name="connsiteX10" fmla="*/ 875775 w 1018125"/>
              <a:gd name="connsiteY10" fmla="*/ 801228 h 819228"/>
              <a:gd name="connsiteX11" fmla="*/ 884775 w 1018125"/>
              <a:gd name="connsiteY11" fmla="*/ 810228 h 819228"/>
              <a:gd name="connsiteX12" fmla="*/ 875775 w 1018125"/>
              <a:gd name="connsiteY12" fmla="*/ 819228 h 819228"/>
              <a:gd name="connsiteX13" fmla="*/ 866775 w 1018125"/>
              <a:gd name="connsiteY13" fmla="*/ 810228 h 819228"/>
              <a:gd name="connsiteX14" fmla="*/ 875775 w 1018125"/>
              <a:gd name="connsiteY14" fmla="*/ 801228 h 819228"/>
              <a:gd name="connsiteX15" fmla="*/ 809100 w 1018125"/>
              <a:gd name="connsiteY15" fmla="*/ 801228 h 819228"/>
              <a:gd name="connsiteX16" fmla="*/ 818100 w 1018125"/>
              <a:gd name="connsiteY16" fmla="*/ 810228 h 819228"/>
              <a:gd name="connsiteX17" fmla="*/ 809100 w 1018125"/>
              <a:gd name="connsiteY17" fmla="*/ 819228 h 819228"/>
              <a:gd name="connsiteX18" fmla="*/ 800100 w 1018125"/>
              <a:gd name="connsiteY18" fmla="*/ 810228 h 819228"/>
              <a:gd name="connsiteX19" fmla="*/ 809100 w 1018125"/>
              <a:gd name="connsiteY19" fmla="*/ 801228 h 819228"/>
              <a:gd name="connsiteX20" fmla="*/ 742425 w 1018125"/>
              <a:gd name="connsiteY20" fmla="*/ 801228 h 819228"/>
              <a:gd name="connsiteX21" fmla="*/ 751425 w 1018125"/>
              <a:gd name="connsiteY21" fmla="*/ 810228 h 819228"/>
              <a:gd name="connsiteX22" fmla="*/ 742425 w 1018125"/>
              <a:gd name="connsiteY22" fmla="*/ 819228 h 819228"/>
              <a:gd name="connsiteX23" fmla="*/ 733425 w 1018125"/>
              <a:gd name="connsiteY23" fmla="*/ 810228 h 819228"/>
              <a:gd name="connsiteX24" fmla="*/ 742425 w 1018125"/>
              <a:gd name="connsiteY24" fmla="*/ 801228 h 819228"/>
              <a:gd name="connsiteX25" fmla="*/ 675750 w 1018125"/>
              <a:gd name="connsiteY25" fmla="*/ 801228 h 819228"/>
              <a:gd name="connsiteX26" fmla="*/ 684750 w 1018125"/>
              <a:gd name="connsiteY26" fmla="*/ 810228 h 819228"/>
              <a:gd name="connsiteX27" fmla="*/ 675750 w 1018125"/>
              <a:gd name="connsiteY27" fmla="*/ 819228 h 819228"/>
              <a:gd name="connsiteX28" fmla="*/ 666750 w 1018125"/>
              <a:gd name="connsiteY28" fmla="*/ 810228 h 819228"/>
              <a:gd name="connsiteX29" fmla="*/ 675750 w 1018125"/>
              <a:gd name="connsiteY29" fmla="*/ 801228 h 819228"/>
              <a:gd name="connsiteX30" fmla="*/ 609075 w 1018125"/>
              <a:gd name="connsiteY30" fmla="*/ 801228 h 819228"/>
              <a:gd name="connsiteX31" fmla="*/ 618075 w 1018125"/>
              <a:gd name="connsiteY31" fmla="*/ 810228 h 819228"/>
              <a:gd name="connsiteX32" fmla="*/ 609075 w 1018125"/>
              <a:gd name="connsiteY32" fmla="*/ 819228 h 819228"/>
              <a:gd name="connsiteX33" fmla="*/ 600075 w 1018125"/>
              <a:gd name="connsiteY33" fmla="*/ 810228 h 819228"/>
              <a:gd name="connsiteX34" fmla="*/ 609075 w 1018125"/>
              <a:gd name="connsiteY34" fmla="*/ 801228 h 819228"/>
              <a:gd name="connsiteX35" fmla="*/ 542400 w 1018125"/>
              <a:gd name="connsiteY35" fmla="*/ 801228 h 819228"/>
              <a:gd name="connsiteX36" fmla="*/ 551400 w 1018125"/>
              <a:gd name="connsiteY36" fmla="*/ 810228 h 819228"/>
              <a:gd name="connsiteX37" fmla="*/ 542400 w 1018125"/>
              <a:gd name="connsiteY37" fmla="*/ 819228 h 819228"/>
              <a:gd name="connsiteX38" fmla="*/ 533400 w 1018125"/>
              <a:gd name="connsiteY38" fmla="*/ 810228 h 819228"/>
              <a:gd name="connsiteX39" fmla="*/ 542400 w 1018125"/>
              <a:gd name="connsiteY39" fmla="*/ 801228 h 819228"/>
              <a:gd name="connsiteX40" fmla="*/ 475725 w 1018125"/>
              <a:gd name="connsiteY40" fmla="*/ 801228 h 819228"/>
              <a:gd name="connsiteX41" fmla="*/ 484725 w 1018125"/>
              <a:gd name="connsiteY41" fmla="*/ 810228 h 819228"/>
              <a:gd name="connsiteX42" fmla="*/ 475725 w 1018125"/>
              <a:gd name="connsiteY42" fmla="*/ 819228 h 819228"/>
              <a:gd name="connsiteX43" fmla="*/ 466725 w 1018125"/>
              <a:gd name="connsiteY43" fmla="*/ 810228 h 819228"/>
              <a:gd name="connsiteX44" fmla="*/ 475725 w 1018125"/>
              <a:gd name="connsiteY44" fmla="*/ 801228 h 819228"/>
              <a:gd name="connsiteX45" fmla="*/ 409050 w 1018125"/>
              <a:gd name="connsiteY45" fmla="*/ 801228 h 819228"/>
              <a:gd name="connsiteX46" fmla="*/ 418050 w 1018125"/>
              <a:gd name="connsiteY46" fmla="*/ 810228 h 819228"/>
              <a:gd name="connsiteX47" fmla="*/ 409050 w 1018125"/>
              <a:gd name="connsiteY47" fmla="*/ 819228 h 819228"/>
              <a:gd name="connsiteX48" fmla="*/ 400050 w 1018125"/>
              <a:gd name="connsiteY48" fmla="*/ 810228 h 819228"/>
              <a:gd name="connsiteX49" fmla="*/ 409050 w 1018125"/>
              <a:gd name="connsiteY49" fmla="*/ 801228 h 819228"/>
              <a:gd name="connsiteX50" fmla="*/ 342375 w 1018125"/>
              <a:gd name="connsiteY50" fmla="*/ 801228 h 819228"/>
              <a:gd name="connsiteX51" fmla="*/ 351375 w 1018125"/>
              <a:gd name="connsiteY51" fmla="*/ 810228 h 819228"/>
              <a:gd name="connsiteX52" fmla="*/ 342375 w 1018125"/>
              <a:gd name="connsiteY52" fmla="*/ 819228 h 819228"/>
              <a:gd name="connsiteX53" fmla="*/ 333375 w 1018125"/>
              <a:gd name="connsiteY53" fmla="*/ 810228 h 819228"/>
              <a:gd name="connsiteX54" fmla="*/ 342375 w 1018125"/>
              <a:gd name="connsiteY54" fmla="*/ 801228 h 819228"/>
              <a:gd name="connsiteX55" fmla="*/ 275700 w 1018125"/>
              <a:gd name="connsiteY55" fmla="*/ 801228 h 819228"/>
              <a:gd name="connsiteX56" fmla="*/ 284700 w 1018125"/>
              <a:gd name="connsiteY56" fmla="*/ 810228 h 819228"/>
              <a:gd name="connsiteX57" fmla="*/ 275700 w 1018125"/>
              <a:gd name="connsiteY57" fmla="*/ 819228 h 819228"/>
              <a:gd name="connsiteX58" fmla="*/ 266700 w 1018125"/>
              <a:gd name="connsiteY58" fmla="*/ 810228 h 819228"/>
              <a:gd name="connsiteX59" fmla="*/ 275700 w 1018125"/>
              <a:gd name="connsiteY59" fmla="*/ 801228 h 819228"/>
              <a:gd name="connsiteX60" fmla="*/ 209025 w 1018125"/>
              <a:gd name="connsiteY60" fmla="*/ 801228 h 819228"/>
              <a:gd name="connsiteX61" fmla="*/ 218025 w 1018125"/>
              <a:gd name="connsiteY61" fmla="*/ 810228 h 819228"/>
              <a:gd name="connsiteX62" fmla="*/ 209025 w 1018125"/>
              <a:gd name="connsiteY62" fmla="*/ 819228 h 819228"/>
              <a:gd name="connsiteX63" fmla="*/ 200025 w 1018125"/>
              <a:gd name="connsiteY63" fmla="*/ 810228 h 819228"/>
              <a:gd name="connsiteX64" fmla="*/ 209025 w 1018125"/>
              <a:gd name="connsiteY64" fmla="*/ 801228 h 819228"/>
              <a:gd name="connsiteX65" fmla="*/ 142350 w 1018125"/>
              <a:gd name="connsiteY65" fmla="*/ 801228 h 819228"/>
              <a:gd name="connsiteX66" fmla="*/ 151350 w 1018125"/>
              <a:gd name="connsiteY66" fmla="*/ 810228 h 819228"/>
              <a:gd name="connsiteX67" fmla="*/ 142350 w 1018125"/>
              <a:gd name="connsiteY67" fmla="*/ 819228 h 819228"/>
              <a:gd name="connsiteX68" fmla="*/ 133350 w 1018125"/>
              <a:gd name="connsiteY68" fmla="*/ 810228 h 819228"/>
              <a:gd name="connsiteX69" fmla="*/ 142350 w 1018125"/>
              <a:gd name="connsiteY69" fmla="*/ 801228 h 819228"/>
              <a:gd name="connsiteX70" fmla="*/ 75675 w 1018125"/>
              <a:gd name="connsiteY70" fmla="*/ 801228 h 819228"/>
              <a:gd name="connsiteX71" fmla="*/ 84675 w 1018125"/>
              <a:gd name="connsiteY71" fmla="*/ 810228 h 819228"/>
              <a:gd name="connsiteX72" fmla="*/ 75675 w 1018125"/>
              <a:gd name="connsiteY72" fmla="*/ 819228 h 819228"/>
              <a:gd name="connsiteX73" fmla="*/ 66675 w 1018125"/>
              <a:gd name="connsiteY73" fmla="*/ 810228 h 819228"/>
              <a:gd name="connsiteX74" fmla="*/ 75675 w 1018125"/>
              <a:gd name="connsiteY74" fmla="*/ 801228 h 819228"/>
              <a:gd name="connsiteX75" fmla="*/ 9000 w 1018125"/>
              <a:gd name="connsiteY75" fmla="*/ 801228 h 819228"/>
              <a:gd name="connsiteX76" fmla="*/ 18000 w 1018125"/>
              <a:gd name="connsiteY76" fmla="*/ 810228 h 819228"/>
              <a:gd name="connsiteX77" fmla="*/ 9000 w 1018125"/>
              <a:gd name="connsiteY77" fmla="*/ 819228 h 819228"/>
              <a:gd name="connsiteX78" fmla="*/ 0 w 1018125"/>
              <a:gd name="connsiteY78" fmla="*/ 810228 h 819228"/>
              <a:gd name="connsiteX79" fmla="*/ 9000 w 1018125"/>
              <a:gd name="connsiteY79" fmla="*/ 801228 h 819228"/>
              <a:gd name="connsiteX80" fmla="*/ 1009125 w 1018125"/>
              <a:gd name="connsiteY80" fmla="*/ 739595 h 819228"/>
              <a:gd name="connsiteX81" fmla="*/ 1018125 w 1018125"/>
              <a:gd name="connsiteY81" fmla="*/ 748595 h 819228"/>
              <a:gd name="connsiteX82" fmla="*/ 1009125 w 1018125"/>
              <a:gd name="connsiteY82" fmla="*/ 757595 h 819228"/>
              <a:gd name="connsiteX83" fmla="*/ 1000125 w 1018125"/>
              <a:gd name="connsiteY83" fmla="*/ 748595 h 819228"/>
              <a:gd name="connsiteX84" fmla="*/ 1009125 w 1018125"/>
              <a:gd name="connsiteY84" fmla="*/ 739595 h 819228"/>
              <a:gd name="connsiteX85" fmla="*/ 942450 w 1018125"/>
              <a:gd name="connsiteY85" fmla="*/ 739595 h 819228"/>
              <a:gd name="connsiteX86" fmla="*/ 951450 w 1018125"/>
              <a:gd name="connsiteY86" fmla="*/ 748595 h 819228"/>
              <a:gd name="connsiteX87" fmla="*/ 942450 w 1018125"/>
              <a:gd name="connsiteY87" fmla="*/ 757595 h 819228"/>
              <a:gd name="connsiteX88" fmla="*/ 933450 w 1018125"/>
              <a:gd name="connsiteY88" fmla="*/ 748595 h 819228"/>
              <a:gd name="connsiteX89" fmla="*/ 942450 w 1018125"/>
              <a:gd name="connsiteY89" fmla="*/ 739595 h 819228"/>
              <a:gd name="connsiteX90" fmla="*/ 875775 w 1018125"/>
              <a:gd name="connsiteY90" fmla="*/ 739595 h 819228"/>
              <a:gd name="connsiteX91" fmla="*/ 884775 w 1018125"/>
              <a:gd name="connsiteY91" fmla="*/ 748595 h 819228"/>
              <a:gd name="connsiteX92" fmla="*/ 875775 w 1018125"/>
              <a:gd name="connsiteY92" fmla="*/ 757595 h 819228"/>
              <a:gd name="connsiteX93" fmla="*/ 866775 w 1018125"/>
              <a:gd name="connsiteY93" fmla="*/ 748595 h 819228"/>
              <a:gd name="connsiteX94" fmla="*/ 875775 w 1018125"/>
              <a:gd name="connsiteY94" fmla="*/ 739595 h 819228"/>
              <a:gd name="connsiteX95" fmla="*/ 809100 w 1018125"/>
              <a:gd name="connsiteY95" fmla="*/ 739595 h 819228"/>
              <a:gd name="connsiteX96" fmla="*/ 818100 w 1018125"/>
              <a:gd name="connsiteY96" fmla="*/ 748595 h 819228"/>
              <a:gd name="connsiteX97" fmla="*/ 809100 w 1018125"/>
              <a:gd name="connsiteY97" fmla="*/ 757595 h 819228"/>
              <a:gd name="connsiteX98" fmla="*/ 800100 w 1018125"/>
              <a:gd name="connsiteY98" fmla="*/ 748595 h 819228"/>
              <a:gd name="connsiteX99" fmla="*/ 809100 w 1018125"/>
              <a:gd name="connsiteY99" fmla="*/ 739595 h 819228"/>
              <a:gd name="connsiteX100" fmla="*/ 742425 w 1018125"/>
              <a:gd name="connsiteY100" fmla="*/ 739595 h 819228"/>
              <a:gd name="connsiteX101" fmla="*/ 751425 w 1018125"/>
              <a:gd name="connsiteY101" fmla="*/ 748595 h 819228"/>
              <a:gd name="connsiteX102" fmla="*/ 742425 w 1018125"/>
              <a:gd name="connsiteY102" fmla="*/ 757595 h 819228"/>
              <a:gd name="connsiteX103" fmla="*/ 733425 w 1018125"/>
              <a:gd name="connsiteY103" fmla="*/ 748595 h 819228"/>
              <a:gd name="connsiteX104" fmla="*/ 742425 w 1018125"/>
              <a:gd name="connsiteY104" fmla="*/ 739595 h 819228"/>
              <a:gd name="connsiteX105" fmla="*/ 675750 w 1018125"/>
              <a:gd name="connsiteY105" fmla="*/ 739595 h 819228"/>
              <a:gd name="connsiteX106" fmla="*/ 684750 w 1018125"/>
              <a:gd name="connsiteY106" fmla="*/ 748595 h 819228"/>
              <a:gd name="connsiteX107" fmla="*/ 675750 w 1018125"/>
              <a:gd name="connsiteY107" fmla="*/ 757595 h 819228"/>
              <a:gd name="connsiteX108" fmla="*/ 666750 w 1018125"/>
              <a:gd name="connsiteY108" fmla="*/ 748595 h 819228"/>
              <a:gd name="connsiteX109" fmla="*/ 675750 w 1018125"/>
              <a:gd name="connsiteY109" fmla="*/ 739595 h 819228"/>
              <a:gd name="connsiteX110" fmla="*/ 609075 w 1018125"/>
              <a:gd name="connsiteY110" fmla="*/ 739595 h 819228"/>
              <a:gd name="connsiteX111" fmla="*/ 618075 w 1018125"/>
              <a:gd name="connsiteY111" fmla="*/ 748595 h 819228"/>
              <a:gd name="connsiteX112" fmla="*/ 609075 w 1018125"/>
              <a:gd name="connsiteY112" fmla="*/ 757595 h 819228"/>
              <a:gd name="connsiteX113" fmla="*/ 600075 w 1018125"/>
              <a:gd name="connsiteY113" fmla="*/ 748595 h 819228"/>
              <a:gd name="connsiteX114" fmla="*/ 609075 w 1018125"/>
              <a:gd name="connsiteY114" fmla="*/ 739595 h 819228"/>
              <a:gd name="connsiteX115" fmla="*/ 542400 w 1018125"/>
              <a:gd name="connsiteY115" fmla="*/ 739595 h 819228"/>
              <a:gd name="connsiteX116" fmla="*/ 551400 w 1018125"/>
              <a:gd name="connsiteY116" fmla="*/ 748595 h 819228"/>
              <a:gd name="connsiteX117" fmla="*/ 542400 w 1018125"/>
              <a:gd name="connsiteY117" fmla="*/ 757595 h 819228"/>
              <a:gd name="connsiteX118" fmla="*/ 533400 w 1018125"/>
              <a:gd name="connsiteY118" fmla="*/ 748595 h 819228"/>
              <a:gd name="connsiteX119" fmla="*/ 542400 w 1018125"/>
              <a:gd name="connsiteY119" fmla="*/ 739595 h 819228"/>
              <a:gd name="connsiteX120" fmla="*/ 475725 w 1018125"/>
              <a:gd name="connsiteY120" fmla="*/ 739595 h 819228"/>
              <a:gd name="connsiteX121" fmla="*/ 484725 w 1018125"/>
              <a:gd name="connsiteY121" fmla="*/ 748595 h 819228"/>
              <a:gd name="connsiteX122" fmla="*/ 475725 w 1018125"/>
              <a:gd name="connsiteY122" fmla="*/ 757595 h 819228"/>
              <a:gd name="connsiteX123" fmla="*/ 466725 w 1018125"/>
              <a:gd name="connsiteY123" fmla="*/ 748595 h 819228"/>
              <a:gd name="connsiteX124" fmla="*/ 475725 w 1018125"/>
              <a:gd name="connsiteY124" fmla="*/ 739595 h 819228"/>
              <a:gd name="connsiteX125" fmla="*/ 409050 w 1018125"/>
              <a:gd name="connsiteY125" fmla="*/ 739595 h 819228"/>
              <a:gd name="connsiteX126" fmla="*/ 418050 w 1018125"/>
              <a:gd name="connsiteY126" fmla="*/ 748595 h 819228"/>
              <a:gd name="connsiteX127" fmla="*/ 409050 w 1018125"/>
              <a:gd name="connsiteY127" fmla="*/ 757595 h 819228"/>
              <a:gd name="connsiteX128" fmla="*/ 400050 w 1018125"/>
              <a:gd name="connsiteY128" fmla="*/ 748595 h 819228"/>
              <a:gd name="connsiteX129" fmla="*/ 409050 w 1018125"/>
              <a:gd name="connsiteY129" fmla="*/ 739595 h 819228"/>
              <a:gd name="connsiteX130" fmla="*/ 342375 w 1018125"/>
              <a:gd name="connsiteY130" fmla="*/ 739595 h 819228"/>
              <a:gd name="connsiteX131" fmla="*/ 351375 w 1018125"/>
              <a:gd name="connsiteY131" fmla="*/ 748595 h 819228"/>
              <a:gd name="connsiteX132" fmla="*/ 342375 w 1018125"/>
              <a:gd name="connsiteY132" fmla="*/ 757595 h 819228"/>
              <a:gd name="connsiteX133" fmla="*/ 333375 w 1018125"/>
              <a:gd name="connsiteY133" fmla="*/ 748595 h 819228"/>
              <a:gd name="connsiteX134" fmla="*/ 342375 w 1018125"/>
              <a:gd name="connsiteY134" fmla="*/ 739595 h 819228"/>
              <a:gd name="connsiteX135" fmla="*/ 275701 w 1018125"/>
              <a:gd name="connsiteY135" fmla="*/ 739595 h 819228"/>
              <a:gd name="connsiteX136" fmla="*/ 284700 w 1018125"/>
              <a:gd name="connsiteY136" fmla="*/ 748595 h 819228"/>
              <a:gd name="connsiteX137" fmla="*/ 275701 w 1018125"/>
              <a:gd name="connsiteY137" fmla="*/ 757595 h 819228"/>
              <a:gd name="connsiteX138" fmla="*/ 266700 w 1018125"/>
              <a:gd name="connsiteY138" fmla="*/ 748595 h 819228"/>
              <a:gd name="connsiteX139" fmla="*/ 275701 w 1018125"/>
              <a:gd name="connsiteY139" fmla="*/ 739595 h 819228"/>
              <a:gd name="connsiteX140" fmla="*/ 209025 w 1018125"/>
              <a:gd name="connsiteY140" fmla="*/ 739595 h 819228"/>
              <a:gd name="connsiteX141" fmla="*/ 218025 w 1018125"/>
              <a:gd name="connsiteY141" fmla="*/ 748595 h 819228"/>
              <a:gd name="connsiteX142" fmla="*/ 209025 w 1018125"/>
              <a:gd name="connsiteY142" fmla="*/ 757595 h 819228"/>
              <a:gd name="connsiteX143" fmla="*/ 200025 w 1018125"/>
              <a:gd name="connsiteY143" fmla="*/ 748595 h 819228"/>
              <a:gd name="connsiteX144" fmla="*/ 209025 w 1018125"/>
              <a:gd name="connsiteY144" fmla="*/ 739595 h 819228"/>
              <a:gd name="connsiteX145" fmla="*/ 142350 w 1018125"/>
              <a:gd name="connsiteY145" fmla="*/ 739595 h 819228"/>
              <a:gd name="connsiteX146" fmla="*/ 151350 w 1018125"/>
              <a:gd name="connsiteY146" fmla="*/ 748595 h 819228"/>
              <a:gd name="connsiteX147" fmla="*/ 142350 w 1018125"/>
              <a:gd name="connsiteY147" fmla="*/ 757595 h 819228"/>
              <a:gd name="connsiteX148" fmla="*/ 133350 w 1018125"/>
              <a:gd name="connsiteY148" fmla="*/ 748595 h 819228"/>
              <a:gd name="connsiteX149" fmla="*/ 142350 w 1018125"/>
              <a:gd name="connsiteY149" fmla="*/ 739595 h 819228"/>
              <a:gd name="connsiteX150" fmla="*/ 75675 w 1018125"/>
              <a:gd name="connsiteY150" fmla="*/ 739595 h 819228"/>
              <a:gd name="connsiteX151" fmla="*/ 84675 w 1018125"/>
              <a:gd name="connsiteY151" fmla="*/ 748595 h 819228"/>
              <a:gd name="connsiteX152" fmla="*/ 75675 w 1018125"/>
              <a:gd name="connsiteY152" fmla="*/ 757595 h 819228"/>
              <a:gd name="connsiteX153" fmla="*/ 66675 w 1018125"/>
              <a:gd name="connsiteY153" fmla="*/ 748595 h 819228"/>
              <a:gd name="connsiteX154" fmla="*/ 75675 w 1018125"/>
              <a:gd name="connsiteY154" fmla="*/ 739595 h 819228"/>
              <a:gd name="connsiteX155" fmla="*/ 9000 w 1018125"/>
              <a:gd name="connsiteY155" fmla="*/ 739595 h 819228"/>
              <a:gd name="connsiteX156" fmla="*/ 18000 w 1018125"/>
              <a:gd name="connsiteY156" fmla="*/ 748595 h 819228"/>
              <a:gd name="connsiteX157" fmla="*/ 9000 w 1018125"/>
              <a:gd name="connsiteY157" fmla="*/ 757595 h 819228"/>
              <a:gd name="connsiteX158" fmla="*/ 0 w 1018125"/>
              <a:gd name="connsiteY158" fmla="*/ 748595 h 819228"/>
              <a:gd name="connsiteX159" fmla="*/ 9000 w 1018125"/>
              <a:gd name="connsiteY159" fmla="*/ 739595 h 819228"/>
              <a:gd name="connsiteX160" fmla="*/ 1009125 w 1018125"/>
              <a:gd name="connsiteY160" fmla="*/ 677962 h 819228"/>
              <a:gd name="connsiteX161" fmla="*/ 1018125 w 1018125"/>
              <a:gd name="connsiteY161" fmla="*/ 686962 h 819228"/>
              <a:gd name="connsiteX162" fmla="*/ 1009125 w 1018125"/>
              <a:gd name="connsiteY162" fmla="*/ 695962 h 819228"/>
              <a:gd name="connsiteX163" fmla="*/ 1000125 w 1018125"/>
              <a:gd name="connsiteY163" fmla="*/ 686962 h 819228"/>
              <a:gd name="connsiteX164" fmla="*/ 1009125 w 1018125"/>
              <a:gd name="connsiteY164" fmla="*/ 677962 h 819228"/>
              <a:gd name="connsiteX165" fmla="*/ 942450 w 1018125"/>
              <a:gd name="connsiteY165" fmla="*/ 677962 h 819228"/>
              <a:gd name="connsiteX166" fmla="*/ 951450 w 1018125"/>
              <a:gd name="connsiteY166" fmla="*/ 686962 h 819228"/>
              <a:gd name="connsiteX167" fmla="*/ 942450 w 1018125"/>
              <a:gd name="connsiteY167" fmla="*/ 695962 h 819228"/>
              <a:gd name="connsiteX168" fmla="*/ 933450 w 1018125"/>
              <a:gd name="connsiteY168" fmla="*/ 686962 h 819228"/>
              <a:gd name="connsiteX169" fmla="*/ 942450 w 1018125"/>
              <a:gd name="connsiteY169" fmla="*/ 677962 h 819228"/>
              <a:gd name="connsiteX170" fmla="*/ 875775 w 1018125"/>
              <a:gd name="connsiteY170" fmla="*/ 677962 h 819228"/>
              <a:gd name="connsiteX171" fmla="*/ 884775 w 1018125"/>
              <a:gd name="connsiteY171" fmla="*/ 686962 h 819228"/>
              <a:gd name="connsiteX172" fmla="*/ 875775 w 1018125"/>
              <a:gd name="connsiteY172" fmla="*/ 695962 h 819228"/>
              <a:gd name="connsiteX173" fmla="*/ 866775 w 1018125"/>
              <a:gd name="connsiteY173" fmla="*/ 686962 h 819228"/>
              <a:gd name="connsiteX174" fmla="*/ 875775 w 1018125"/>
              <a:gd name="connsiteY174" fmla="*/ 677962 h 819228"/>
              <a:gd name="connsiteX175" fmla="*/ 809100 w 1018125"/>
              <a:gd name="connsiteY175" fmla="*/ 677962 h 819228"/>
              <a:gd name="connsiteX176" fmla="*/ 818100 w 1018125"/>
              <a:gd name="connsiteY176" fmla="*/ 686962 h 819228"/>
              <a:gd name="connsiteX177" fmla="*/ 809100 w 1018125"/>
              <a:gd name="connsiteY177" fmla="*/ 695962 h 819228"/>
              <a:gd name="connsiteX178" fmla="*/ 800100 w 1018125"/>
              <a:gd name="connsiteY178" fmla="*/ 686962 h 819228"/>
              <a:gd name="connsiteX179" fmla="*/ 809100 w 1018125"/>
              <a:gd name="connsiteY179" fmla="*/ 677962 h 819228"/>
              <a:gd name="connsiteX180" fmla="*/ 742425 w 1018125"/>
              <a:gd name="connsiteY180" fmla="*/ 677962 h 819228"/>
              <a:gd name="connsiteX181" fmla="*/ 751425 w 1018125"/>
              <a:gd name="connsiteY181" fmla="*/ 686962 h 819228"/>
              <a:gd name="connsiteX182" fmla="*/ 742425 w 1018125"/>
              <a:gd name="connsiteY182" fmla="*/ 695962 h 819228"/>
              <a:gd name="connsiteX183" fmla="*/ 733425 w 1018125"/>
              <a:gd name="connsiteY183" fmla="*/ 686962 h 819228"/>
              <a:gd name="connsiteX184" fmla="*/ 742425 w 1018125"/>
              <a:gd name="connsiteY184" fmla="*/ 677962 h 819228"/>
              <a:gd name="connsiteX185" fmla="*/ 675750 w 1018125"/>
              <a:gd name="connsiteY185" fmla="*/ 677962 h 819228"/>
              <a:gd name="connsiteX186" fmla="*/ 684750 w 1018125"/>
              <a:gd name="connsiteY186" fmla="*/ 686962 h 819228"/>
              <a:gd name="connsiteX187" fmla="*/ 675750 w 1018125"/>
              <a:gd name="connsiteY187" fmla="*/ 695962 h 819228"/>
              <a:gd name="connsiteX188" fmla="*/ 666750 w 1018125"/>
              <a:gd name="connsiteY188" fmla="*/ 686962 h 819228"/>
              <a:gd name="connsiteX189" fmla="*/ 675750 w 1018125"/>
              <a:gd name="connsiteY189" fmla="*/ 677962 h 819228"/>
              <a:gd name="connsiteX190" fmla="*/ 609075 w 1018125"/>
              <a:gd name="connsiteY190" fmla="*/ 677962 h 819228"/>
              <a:gd name="connsiteX191" fmla="*/ 618075 w 1018125"/>
              <a:gd name="connsiteY191" fmla="*/ 686962 h 819228"/>
              <a:gd name="connsiteX192" fmla="*/ 609075 w 1018125"/>
              <a:gd name="connsiteY192" fmla="*/ 695962 h 819228"/>
              <a:gd name="connsiteX193" fmla="*/ 600075 w 1018125"/>
              <a:gd name="connsiteY193" fmla="*/ 686962 h 819228"/>
              <a:gd name="connsiteX194" fmla="*/ 609075 w 1018125"/>
              <a:gd name="connsiteY194" fmla="*/ 677962 h 819228"/>
              <a:gd name="connsiteX195" fmla="*/ 542400 w 1018125"/>
              <a:gd name="connsiteY195" fmla="*/ 677962 h 819228"/>
              <a:gd name="connsiteX196" fmla="*/ 551400 w 1018125"/>
              <a:gd name="connsiteY196" fmla="*/ 686962 h 819228"/>
              <a:gd name="connsiteX197" fmla="*/ 542400 w 1018125"/>
              <a:gd name="connsiteY197" fmla="*/ 695962 h 819228"/>
              <a:gd name="connsiteX198" fmla="*/ 533400 w 1018125"/>
              <a:gd name="connsiteY198" fmla="*/ 686962 h 819228"/>
              <a:gd name="connsiteX199" fmla="*/ 542400 w 1018125"/>
              <a:gd name="connsiteY199" fmla="*/ 677962 h 819228"/>
              <a:gd name="connsiteX200" fmla="*/ 475726 w 1018125"/>
              <a:gd name="connsiteY200" fmla="*/ 677962 h 819228"/>
              <a:gd name="connsiteX201" fmla="*/ 484726 w 1018125"/>
              <a:gd name="connsiteY201" fmla="*/ 686962 h 819228"/>
              <a:gd name="connsiteX202" fmla="*/ 475726 w 1018125"/>
              <a:gd name="connsiteY202" fmla="*/ 695962 h 819228"/>
              <a:gd name="connsiteX203" fmla="*/ 466726 w 1018125"/>
              <a:gd name="connsiteY203" fmla="*/ 686962 h 819228"/>
              <a:gd name="connsiteX204" fmla="*/ 475726 w 1018125"/>
              <a:gd name="connsiteY204" fmla="*/ 677962 h 819228"/>
              <a:gd name="connsiteX205" fmla="*/ 409051 w 1018125"/>
              <a:gd name="connsiteY205" fmla="*/ 677962 h 819228"/>
              <a:gd name="connsiteX206" fmla="*/ 418051 w 1018125"/>
              <a:gd name="connsiteY206" fmla="*/ 686962 h 819228"/>
              <a:gd name="connsiteX207" fmla="*/ 409051 w 1018125"/>
              <a:gd name="connsiteY207" fmla="*/ 695962 h 819228"/>
              <a:gd name="connsiteX208" fmla="*/ 400051 w 1018125"/>
              <a:gd name="connsiteY208" fmla="*/ 686962 h 819228"/>
              <a:gd name="connsiteX209" fmla="*/ 409051 w 1018125"/>
              <a:gd name="connsiteY209" fmla="*/ 677962 h 819228"/>
              <a:gd name="connsiteX210" fmla="*/ 342376 w 1018125"/>
              <a:gd name="connsiteY210" fmla="*/ 677962 h 819228"/>
              <a:gd name="connsiteX211" fmla="*/ 351376 w 1018125"/>
              <a:gd name="connsiteY211" fmla="*/ 686962 h 819228"/>
              <a:gd name="connsiteX212" fmla="*/ 342376 w 1018125"/>
              <a:gd name="connsiteY212" fmla="*/ 695962 h 819228"/>
              <a:gd name="connsiteX213" fmla="*/ 333376 w 1018125"/>
              <a:gd name="connsiteY213" fmla="*/ 686962 h 819228"/>
              <a:gd name="connsiteX214" fmla="*/ 342376 w 1018125"/>
              <a:gd name="connsiteY214" fmla="*/ 677962 h 819228"/>
              <a:gd name="connsiteX215" fmla="*/ 275701 w 1018125"/>
              <a:gd name="connsiteY215" fmla="*/ 677962 h 819228"/>
              <a:gd name="connsiteX216" fmla="*/ 284701 w 1018125"/>
              <a:gd name="connsiteY216" fmla="*/ 686962 h 819228"/>
              <a:gd name="connsiteX217" fmla="*/ 275701 w 1018125"/>
              <a:gd name="connsiteY217" fmla="*/ 695962 h 819228"/>
              <a:gd name="connsiteX218" fmla="*/ 266701 w 1018125"/>
              <a:gd name="connsiteY218" fmla="*/ 686962 h 819228"/>
              <a:gd name="connsiteX219" fmla="*/ 275701 w 1018125"/>
              <a:gd name="connsiteY219" fmla="*/ 677962 h 819228"/>
              <a:gd name="connsiteX220" fmla="*/ 209026 w 1018125"/>
              <a:gd name="connsiteY220" fmla="*/ 677962 h 819228"/>
              <a:gd name="connsiteX221" fmla="*/ 218026 w 1018125"/>
              <a:gd name="connsiteY221" fmla="*/ 686962 h 819228"/>
              <a:gd name="connsiteX222" fmla="*/ 209026 w 1018125"/>
              <a:gd name="connsiteY222" fmla="*/ 695962 h 819228"/>
              <a:gd name="connsiteX223" fmla="*/ 200026 w 1018125"/>
              <a:gd name="connsiteY223" fmla="*/ 686962 h 819228"/>
              <a:gd name="connsiteX224" fmla="*/ 209026 w 1018125"/>
              <a:gd name="connsiteY224" fmla="*/ 677962 h 819228"/>
              <a:gd name="connsiteX225" fmla="*/ 142351 w 1018125"/>
              <a:gd name="connsiteY225" fmla="*/ 677962 h 819228"/>
              <a:gd name="connsiteX226" fmla="*/ 151351 w 1018125"/>
              <a:gd name="connsiteY226" fmla="*/ 686962 h 819228"/>
              <a:gd name="connsiteX227" fmla="*/ 142351 w 1018125"/>
              <a:gd name="connsiteY227" fmla="*/ 695962 h 819228"/>
              <a:gd name="connsiteX228" fmla="*/ 133351 w 1018125"/>
              <a:gd name="connsiteY228" fmla="*/ 686962 h 819228"/>
              <a:gd name="connsiteX229" fmla="*/ 142351 w 1018125"/>
              <a:gd name="connsiteY229" fmla="*/ 677962 h 819228"/>
              <a:gd name="connsiteX230" fmla="*/ 75676 w 1018125"/>
              <a:gd name="connsiteY230" fmla="*/ 677962 h 819228"/>
              <a:gd name="connsiteX231" fmla="*/ 84676 w 1018125"/>
              <a:gd name="connsiteY231" fmla="*/ 686962 h 819228"/>
              <a:gd name="connsiteX232" fmla="*/ 75676 w 1018125"/>
              <a:gd name="connsiteY232" fmla="*/ 695962 h 819228"/>
              <a:gd name="connsiteX233" fmla="*/ 66676 w 1018125"/>
              <a:gd name="connsiteY233" fmla="*/ 686962 h 819228"/>
              <a:gd name="connsiteX234" fmla="*/ 75676 w 1018125"/>
              <a:gd name="connsiteY234" fmla="*/ 677962 h 819228"/>
              <a:gd name="connsiteX235" fmla="*/ 9001 w 1018125"/>
              <a:gd name="connsiteY235" fmla="*/ 677962 h 819228"/>
              <a:gd name="connsiteX236" fmla="*/ 18001 w 1018125"/>
              <a:gd name="connsiteY236" fmla="*/ 686962 h 819228"/>
              <a:gd name="connsiteX237" fmla="*/ 9001 w 1018125"/>
              <a:gd name="connsiteY237" fmla="*/ 695962 h 819228"/>
              <a:gd name="connsiteX238" fmla="*/ 1 w 1018125"/>
              <a:gd name="connsiteY238" fmla="*/ 686962 h 819228"/>
              <a:gd name="connsiteX239" fmla="*/ 9001 w 1018125"/>
              <a:gd name="connsiteY239" fmla="*/ 677962 h 819228"/>
              <a:gd name="connsiteX240" fmla="*/ 1009125 w 1018125"/>
              <a:gd name="connsiteY240" fmla="*/ 616329 h 819228"/>
              <a:gd name="connsiteX241" fmla="*/ 1018125 w 1018125"/>
              <a:gd name="connsiteY241" fmla="*/ 625329 h 819228"/>
              <a:gd name="connsiteX242" fmla="*/ 1009125 w 1018125"/>
              <a:gd name="connsiteY242" fmla="*/ 634329 h 819228"/>
              <a:gd name="connsiteX243" fmla="*/ 1000125 w 1018125"/>
              <a:gd name="connsiteY243" fmla="*/ 625329 h 819228"/>
              <a:gd name="connsiteX244" fmla="*/ 1009125 w 1018125"/>
              <a:gd name="connsiteY244" fmla="*/ 616329 h 819228"/>
              <a:gd name="connsiteX245" fmla="*/ 942450 w 1018125"/>
              <a:gd name="connsiteY245" fmla="*/ 616329 h 819228"/>
              <a:gd name="connsiteX246" fmla="*/ 951450 w 1018125"/>
              <a:gd name="connsiteY246" fmla="*/ 625329 h 819228"/>
              <a:gd name="connsiteX247" fmla="*/ 942450 w 1018125"/>
              <a:gd name="connsiteY247" fmla="*/ 634329 h 819228"/>
              <a:gd name="connsiteX248" fmla="*/ 933450 w 1018125"/>
              <a:gd name="connsiteY248" fmla="*/ 625329 h 819228"/>
              <a:gd name="connsiteX249" fmla="*/ 942450 w 1018125"/>
              <a:gd name="connsiteY249" fmla="*/ 616329 h 819228"/>
              <a:gd name="connsiteX250" fmla="*/ 875775 w 1018125"/>
              <a:gd name="connsiteY250" fmla="*/ 616329 h 819228"/>
              <a:gd name="connsiteX251" fmla="*/ 884775 w 1018125"/>
              <a:gd name="connsiteY251" fmla="*/ 625329 h 819228"/>
              <a:gd name="connsiteX252" fmla="*/ 875775 w 1018125"/>
              <a:gd name="connsiteY252" fmla="*/ 634329 h 819228"/>
              <a:gd name="connsiteX253" fmla="*/ 866775 w 1018125"/>
              <a:gd name="connsiteY253" fmla="*/ 625329 h 819228"/>
              <a:gd name="connsiteX254" fmla="*/ 875775 w 1018125"/>
              <a:gd name="connsiteY254" fmla="*/ 616329 h 819228"/>
              <a:gd name="connsiteX255" fmla="*/ 809100 w 1018125"/>
              <a:gd name="connsiteY255" fmla="*/ 616329 h 819228"/>
              <a:gd name="connsiteX256" fmla="*/ 818100 w 1018125"/>
              <a:gd name="connsiteY256" fmla="*/ 625329 h 819228"/>
              <a:gd name="connsiteX257" fmla="*/ 809100 w 1018125"/>
              <a:gd name="connsiteY257" fmla="*/ 634329 h 819228"/>
              <a:gd name="connsiteX258" fmla="*/ 800100 w 1018125"/>
              <a:gd name="connsiteY258" fmla="*/ 625329 h 819228"/>
              <a:gd name="connsiteX259" fmla="*/ 809100 w 1018125"/>
              <a:gd name="connsiteY259" fmla="*/ 616329 h 819228"/>
              <a:gd name="connsiteX260" fmla="*/ 742425 w 1018125"/>
              <a:gd name="connsiteY260" fmla="*/ 616329 h 819228"/>
              <a:gd name="connsiteX261" fmla="*/ 751425 w 1018125"/>
              <a:gd name="connsiteY261" fmla="*/ 625329 h 819228"/>
              <a:gd name="connsiteX262" fmla="*/ 742425 w 1018125"/>
              <a:gd name="connsiteY262" fmla="*/ 634329 h 819228"/>
              <a:gd name="connsiteX263" fmla="*/ 733425 w 1018125"/>
              <a:gd name="connsiteY263" fmla="*/ 625329 h 819228"/>
              <a:gd name="connsiteX264" fmla="*/ 742425 w 1018125"/>
              <a:gd name="connsiteY264" fmla="*/ 616329 h 819228"/>
              <a:gd name="connsiteX265" fmla="*/ 675750 w 1018125"/>
              <a:gd name="connsiteY265" fmla="*/ 616329 h 819228"/>
              <a:gd name="connsiteX266" fmla="*/ 684750 w 1018125"/>
              <a:gd name="connsiteY266" fmla="*/ 625329 h 819228"/>
              <a:gd name="connsiteX267" fmla="*/ 675750 w 1018125"/>
              <a:gd name="connsiteY267" fmla="*/ 634329 h 819228"/>
              <a:gd name="connsiteX268" fmla="*/ 666750 w 1018125"/>
              <a:gd name="connsiteY268" fmla="*/ 625329 h 819228"/>
              <a:gd name="connsiteX269" fmla="*/ 675750 w 1018125"/>
              <a:gd name="connsiteY269" fmla="*/ 616329 h 819228"/>
              <a:gd name="connsiteX270" fmla="*/ 609075 w 1018125"/>
              <a:gd name="connsiteY270" fmla="*/ 616329 h 819228"/>
              <a:gd name="connsiteX271" fmla="*/ 618075 w 1018125"/>
              <a:gd name="connsiteY271" fmla="*/ 625329 h 819228"/>
              <a:gd name="connsiteX272" fmla="*/ 609075 w 1018125"/>
              <a:gd name="connsiteY272" fmla="*/ 634329 h 819228"/>
              <a:gd name="connsiteX273" fmla="*/ 600075 w 1018125"/>
              <a:gd name="connsiteY273" fmla="*/ 625329 h 819228"/>
              <a:gd name="connsiteX274" fmla="*/ 609075 w 1018125"/>
              <a:gd name="connsiteY274" fmla="*/ 616329 h 819228"/>
              <a:gd name="connsiteX275" fmla="*/ 542400 w 1018125"/>
              <a:gd name="connsiteY275" fmla="*/ 616329 h 819228"/>
              <a:gd name="connsiteX276" fmla="*/ 551400 w 1018125"/>
              <a:gd name="connsiteY276" fmla="*/ 625329 h 819228"/>
              <a:gd name="connsiteX277" fmla="*/ 542400 w 1018125"/>
              <a:gd name="connsiteY277" fmla="*/ 634329 h 819228"/>
              <a:gd name="connsiteX278" fmla="*/ 533400 w 1018125"/>
              <a:gd name="connsiteY278" fmla="*/ 625329 h 819228"/>
              <a:gd name="connsiteX279" fmla="*/ 542400 w 1018125"/>
              <a:gd name="connsiteY279" fmla="*/ 616329 h 819228"/>
              <a:gd name="connsiteX280" fmla="*/ 475726 w 1018125"/>
              <a:gd name="connsiteY280" fmla="*/ 616329 h 819228"/>
              <a:gd name="connsiteX281" fmla="*/ 484726 w 1018125"/>
              <a:gd name="connsiteY281" fmla="*/ 625329 h 819228"/>
              <a:gd name="connsiteX282" fmla="*/ 475726 w 1018125"/>
              <a:gd name="connsiteY282" fmla="*/ 634329 h 819228"/>
              <a:gd name="connsiteX283" fmla="*/ 466726 w 1018125"/>
              <a:gd name="connsiteY283" fmla="*/ 625329 h 819228"/>
              <a:gd name="connsiteX284" fmla="*/ 475726 w 1018125"/>
              <a:gd name="connsiteY284" fmla="*/ 616329 h 819228"/>
              <a:gd name="connsiteX285" fmla="*/ 409051 w 1018125"/>
              <a:gd name="connsiteY285" fmla="*/ 616329 h 819228"/>
              <a:gd name="connsiteX286" fmla="*/ 418051 w 1018125"/>
              <a:gd name="connsiteY286" fmla="*/ 625329 h 819228"/>
              <a:gd name="connsiteX287" fmla="*/ 409051 w 1018125"/>
              <a:gd name="connsiteY287" fmla="*/ 634329 h 819228"/>
              <a:gd name="connsiteX288" fmla="*/ 400051 w 1018125"/>
              <a:gd name="connsiteY288" fmla="*/ 625329 h 819228"/>
              <a:gd name="connsiteX289" fmla="*/ 409051 w 1018125"/>
              <a:gd name="connsiteY289" fmla="*/ 616329 h 819228"/>
              <a:gd name="connsiteX290" fmla="*/ 342376 w 1018125"/>
              <a:gd name="connsiteY290" fmla="*/ 616329 h 819228"/>
              <a:gd name="connsiteX291" fmla="*/ 351376 w 1018125"/>
              <a:gd name="connsiteY291" fmla="*/ 625329 h 819228"/>
              <a:gd name="connsiteX292" fmla="*/ 342376 w 1018125"/>
              <a:gd name="connsiteY292" fmla="*/ 634329 h 819228"/>
              <a:gd name="connsiteX293" fmla="*/ 333376 w 1018125"/>
              <a:gd name="connsiteY293" fmla="*/ 625329 h 819228"/>
              <a:gd name="connsiteX294" fmla="*/ 342376 w 1018125"/>
              <a:gd name="connsiteY294" fmla="*/ 616329 h 819228"/>
              <a:gd name="connsiteX295" fmla="*/ 275701 w 1018125"/>
              <a:gd name="connsiteY295" fmla="*/ 616329 h 819228"/>
              <a:gd name="connsiteX296" fmla="*/ 284701 w 1018125"/>
              <a:gd name="connsiteY296" fmla="*/ 625329 h 819228"/>
              <a:gd name="connsiteX297" fmla="*/ 275701 w 1018125"/>
              <a:gd name="connsiteY297" fmla="*/ 634329 h 819228"/>
              <a:gd name="connsiteX298" fmla="*/ 266701 w 1018125"/>
              <a:gd name="connsiteY298" fmla="*/ 625329 h 819228"/>
              <a:gd name="connsiteX299" fmla="*/ 275701 w 1018125"/>
              <a:gd name="connsiteY299" fmla="*/ 616329 h 819228"/>
              <a:gd name="connsiteX300" fmla="*/ 209026 w 1018125"/>
              <a:gd name="connsiteY300" fmla="*/ 616329 h 819228"/>
              <a:gd name="connsiteX301" fmla="*/ 218026 w 1018125"/>
              <a:gd name="connsiteY301" fmla="*/ 625329 h 819228"/>
              <a:gd name="connsiteX302" fmla="*/ 209026 w 1018125"/>
              <a:gd name="connsiteY302" fmla="*/ 634329 h 819228"/>
              <a:gd name="connsiteX303" fmla="*/ 200026 w 1018125"/>
              <a:gd name="connsiteY303" fmla="*/ 625329 h 819228"/>
              <a:gd name="connsiteX304" fmla="*/ 209026 w 1018125"/>
              <a:gd name="connsiteY304" fmla="*/ 616329 h 819228"/>
              <a:gd name="connsiteX305" fmla="*/ 142351 w 1018125"/>
              <a:gd name="connsiteY305" fmla="*/ 616329 h 819228"/>
              <a:gd name="connsiteX306" fmla="*/ 151351 w 1018125"/>
              <a:gd name="connsiteY306" fmla="*/ 625329 h 819228"/>
              <a:gd name="connsiteX307" fmla="*/ 142351 w 1018125"/>
              <a:gd name="connsiteY307" fmla="*/ 634329 h 819228"/>
              <a:gd name="connsiteX308" fmla="*/ 133351 w 1018125"/>
              <a:gd name="connsiteY308" fmla="*/ 625329 h 819228"/>
              <a:gd name="connsiteX309" fmla="*/ 142351 w 1018125"/>
              <a:gd name="connsiteY309" fmla="*/ 616329 h 819228"/>
              <a:gd name="connsiteX310" fmla="*/ 75676 w 1018125"/>
              <a:gd name="connsiteY310" fmla="*/ 616329 h 819228"/>
              <a:gd name="connsiteX311" fmla="*/ 84676 w 1018125"/>
              <a:gd name="connsiteY311" fmla="*/ 625329 h 819228"/>
              <a:gd name="connsiteX312" fmla="*/ 75676 w 1018125"/>
              <a:gd name="connsiteY312" fmla="*/ 634329 h 819228"/>
              <a:gd name="connsiteX313" fmla="*/ 66676 w 1018125"/>
              <a:gd name="connsiteY313" fmla="*/ 625329 h 819228"/>
              <a:gd name="connsiteX314" fmla="*/ 75676 w 1018125"/>
              <a:gd name="connsiteY314" fmla="*/ 616329 h 819228"/>
              <a:gd name="connsiteX315" fmla="*/ 9001 w 1018125"/>
              <a:gd name="connsiteY315" fmla="*/ 616329 h 819228"/>
              <a:gd name="connsiteX316" fmla="*/ 18001 w 1018125"/>
              <a:gd name="connsiteY316" fmla="*/ 625329 h 819228"/>
              <a:gd name="connsiteX317" fmla="*/ 9001 w 1018125"/>
              <a:gd name="connsiteY317" fmla="*/ 634329 h 819228"/>
              <a:gd name="connsiteX318" fmla="*/ 1 w 1018125"/>
              <a:gd name="connsiteY318" fmla="*/ 625329 h 819228"/>
              <a:gd name="connsiteX319" fmla="*/ 9001 w 1018125"/>
              <a:gd name="connsiteY319" fmla="*/ 616329 h 819228"/>
              <a:gd name="connsiteX320" fmla="*/ 1009125 w 1018125"/>
              <a:gd name="connsiteY320" fmla="*/ 554696 h 819228"/>
              <a:gd name="connsiteX321" fmla="*/ 1018125 w 1018125"/>
              <a:gd name="connsiteY321" fmla="*/ 563696 h 819228"/>
              <a:gd name="connsiteX322" fmla="*/ 1009125 w 1018125"/>
              <a:gd name="connsiteY322" fmla="*/ 572696 h 819228"/>
              <a:gd name="connsiteX323" fmla="*/ 1000125 w 1018125"/>
              <a:gd name="connsiteY323" fmla="*/ 563696 h 819228"/>
              <a:gd name="connsiteX324" fmla="*/ 1009125 w 1018125"/>
              <a:gd name="connsiteY324" fmla="*/ 554696 h 819228"/>
              <a:gd name="connsiteX325" fmla="*/ 942450 w 1018125"/>
              <a:gd name="connsiteY325" fmla="*/ 554696 h 819228"/>
              <a:gd name="connsiteX326" fmla="*/ 951450 w 1018125"/>
              <a:gd name="connsiteY326" fmla="*/ 563696 h 819228"/>
              <a:gd name="connsiteX327" fmla="*/ 942450 w 1018125"/>
              <a:gd name="connsiteY327" fmla="*/ 572696 h 819228"/>
              <a:gd name="connsiteX328" fmla="*/ 933450 w 1018125"/>
              <a:gd name="connsiteY328" fmla="*/ 563696 h 819228"/>
              <a:gd name="connsiteX329" fmla="*/ 942450 w 1018125"/>
              <a:gd name="connsiteY329" fmla="*/ 554696 h 819228"/>
              <a:gd name="connsiteX330" fmla="*/ 875775 w 1018125"/>
              <a:gd name="connsiteY330" fmla="*/ 554696 h 819228"/>
              <a:gd name="connsiteX331" fmla="*/ 884775 w 1018125"/>
              <a:gd name="connsiteY331" fmla="*/ 563696 h 819228"/>
              <a:gd name="connsiteX332" fmla="*/ 875775 w 1018125"/>
              <a:gd name="connsiteY332" fmla="*/ 572696 h 819228"/>
              <a:gd name="connsiteX333" fmla="*/ 866775 w 1018125"/>
              <a:gd name="connsiteY333" fmla="*/ 563696 h 819228"/>
              <a:gd name="connsiteX334" fmla="*/ 875775 w 1018125"/>
              <a:gd name="connsiteY334" fmla="*/ 554696 h 819228"/>
              <a:gd name="connsiteX335" fmla="*/ 809100 w 1018125"/>
              <a:gd name="connsiteY335" fmla="*/ 554696 h 819228"/>
              <a:gd name="connsiteX336" fmla="*/ 818100 w 1018125"/>
              <a:gd name="connsiteY336" fmla="*/ 563696 h 819228"/>
              <a:gd name="connsiteX337" fmla="*/ 809100 w 1018125"/>
              <a:gd name="connsiteY337" fmla="*/ 572696 h 819228"/>
              <a:gd name="connsiteX338" fmla="*/ 800100 w 1018125"/>
              <a:gd name="connsiteY338" fmla="*/ 563696 h 819228"/>
              <a:gd name="connsiteX339" fmla="*/ 809100 w 1018125"/>
              <a:gd name="connsiteY339" fmla="*/ 554696 h 819228"/>
              <a:gd name="connsiteX340" fmla="*/ 742425 w 1018125"/>
              <a:gd name="connsiteY340" fmla="*/ 554696 h 819228"/>
              <a:gd name="connsiteX341" fmla="*/ 751425 w 1018125"/>
              <a:gd name="connsiteY341" fmla="*/ 563696 h 819228"/>
              <a:gd name="connsiteX342" fmla="*/ 742425 w 1018125"/>
              <a:gd name="connsiteY342" fmla="*/ 572696 h 819228"/>
              <a:gd name="connsiteX343" fmla="*/ 733425 w 1018125"/>
              <a:gd name="connsiteY343" fmla="*/ 563696 h 819228"/>
              <a:gd name="connsiteX344" fmla="*/ 742425 w 1018125"/>
              <a:gd name="connsiteY344" fmla="*/ 554696 h 819228"/>
              <a:gd name="connsiteX345" fmla="*/ 675750 w 1018125"/>
              <a:gd name="connsiteY345" fmla="*/ 554696 h 819228"/>
              <a:gd name="connsiteX346" fmla="*/ 684750 w 1018125"/>
              <a:gd name="connsiteY346" fmla="*/ 563696 h 819228"/>
              <a:gd name="connsiteX347" fmla="*/ 675750 w 1018125"/>
              <a:gd name="connsiteY347" fmla="*/ 572696 h 819228"/>
              <a:gd name="connsiteX348" fmla="*/ 666750 w 1018125"/>
              <a:gd name="connsiteY348" fmla="*/ 563696 h 819228"/>
              <a:gd name="connsiteX349" fmla="*/ 675750 w 1018125"/>
              <a:gd name="connsiteY349" fmla="*/ 554696 h 819228"/>
              <a:gd name="connsiteX350" fmla="*/ 609075 w 1018125"/>
              <a:gd name="connsiteY350" fmla="*/ 554696 h 819228"/>
              <a:gd name="connsiteX351" fmla="*/ 618075 w 1018125"/>
              <a:gd name="connsiteY351" fmla="*/ 563696 h 819228"/>
              <a:gd name="connsiteX352" fmla="*/ 609075 w 1018125"/>
              <a:gd name="connsiteY352" fmla="*/ 572696 h 819228"/>
              <a:gd name="connsiteX353" fmla="*/ 600075 w 1018125"/>
              <a:gd name="connsiteY353" fmla="*/ 563696 h 819228"/>
              <a:gd name="connsiteX354" fmla="*/ 609075 w 1018125"/>
              <a:gd name="connsiteY354" fmla="*/ 554696 h 819228"/>
              <a:gd name="connsiteX355" fmla="*/ 542400 w 1018125"/>
              <a:gd name="connsiteY355" fmla="*/ 554696 h 819228"/>
              <a:gd name="connsiteX356" fmla="*/ 551400 w 1018125"/>
              <a:gd name="connsiteY356" fmla="*/ 563696 h 819228"/>
              <a:gd name="connsiteX357" fmla="*/ 542400 w 1018125"/>
              <a:gd name="connsiteY357" fmla="*/ 572696 h 819228"/>
              <a:gd name="connsiteX358" fmla="*/ 533400 w 1018125"/>
              <a:gd name="connsiteY358" fmla="*/ 563696 h 819228"/>
              <a:gd name="connsiteX359" fmla="*/ 542400 w 1018125"/>
              <a:gd name="connsiteY359" fmla="*/ 554696 h 819228"/>
              <a:gd name="connsiteX360" fmla="*/ 475726 w 1018125"/>
              <a:gd name="connsiteY360" fmla="*/ 554696 h 819228"/>
              <a:gd name="connsiteX361" fmla="*/ 484726 w 1018125"/>
              <a:gd name="connsiteY361" fmla="*/ 563696 h 819228"/>
              <a:gd name="connsiteX362" fmla="*/ 475726 w 1018125"/>
              <a:gd name="connsiteY362" fmla="*/ 572696 h 819228"/>
              <a:gd name="connsiteX363" fmla="*/ 466726 w 1018125"/>
              <a:gd name="connsiteY363" fmla="*/ 563696 h 819228"/>
              <a:gd name="connsiteX364" fmla="*/ 475726 w 1018125"/>
              <a:gd name="connsiteY364" fmla="*/ 554696 h 819228"/>
              <a:gd name="connsiteX365" fmla="*/ 409051 w 1018125"/>
              <a:gd name="connsiteY365" fmla="*/ 554696 h 819228"/>
              <a:gd name="connsiteX366" fmla="*/ 418051 w 1018125"/>
              <a:gd name="connsiteY366" fmla="*/ 563696 h 819228"/>
              <a:gd name="connsiteX367" fmla="*/ 409051 w 1018125"/>
              <a:gd name="connsiteY367" fmla="*/ 572696 h 819228"/>
              <a:gd name="connsiteX368" fmla="*/ 400051 w 1018125"/>
              <a:gd name="connsiteY368" fmla="*/ 563696 h 819228"/>
              <a:gd name="connsiteX369" fmla="*/ 409051 w 1018125"/>
              <a:gd name="connsiteY369" fmla="*/ 554696 h 819228"/>
              <a:gd name="connsiteX370" fmla="*/ 342376 w 1018125"/>
              <a:gd name="connsiteY370" fmla="*/ 554696 h 819228"/>
              <a:gd name="connsiteX371" fmla="*/ 351376 w 1018125"/>
              <a:gd name="connsiteY371" fmla="*/ 563696 h 819228"/>
              <a:gd name="connsiteX372" fmla="*/ 342376 w 1018125"/>
              <a:gd name="connsiteY372" fmla="*/ 572696 h 819228"/>
              <a:gd name="connsiteX373" fmla="*/ 333376 w 1018125"/>
              <a:gd name="connsiteY373" fmla="*/ 563696 h 819228"/>
              <a:gd name="connsiteX374" fmla="*/ 342376 w 1018125"/>
              <a:gd name="connsiteY374" fmla="*/ 554696 h 819228"/>
              <a:gd name="connsiteX375" fmla="*/ 275701 w 1018125"/>
              <a:gd name="connsiteY375" fmla="*/ 554696 h 819228"/>
              <a:gd name="connsiteX376" fmla="*/ 284701 w 1018125"/>
              <a:gd name="connsiteY376" fmla="*/ 563696 h 819228"/>
              <a:gd name="connsiteX377" fmla="*/ 275701 w 1018125"/>
              <a:gd name="connsiteY377" fmla="*/ 572696 h 819228"/>
              <a:gd name="connsiteX378" fmla="*/ 266701 w 1018125"/>
              <a:gd name="connsiteY378" fmla="*/ 563696 h 819228"/>
              <a:gd name="connsiteX379" fmla="*/ 275701 w 1018125"/>
              <a:gd name="connsiteY379" fmla="*/ 554696 h 819228"/>
              <a:gd name="connsiteX380" fmla="*/ 209026 w 1018125"/>
              <a:gd name="connsiteY380" fmla="*/ 554696 h 819228"/>
              <a:gd name="connsiteX381" fmla="*/ 218026 w 1018125"/>
              <a:gd name="connsiteY381" fmla="*/ 563696 h 819228"/>
              <a:gd name="connsiteX382" fmla="*/ 209026 w 1018125"/>
              <a:gd name="connsiteY382" fmla="*/ 572696 h 819228"/>
              <a:gd name="connsiteX383" fmla="*/ 200026 w 1018125"/>
              <a:gd name="connsiteY383" fmla="*/ 563696 h 819228"/>
              <a:gd name="connsiteX384" fmla="*/ 209026 w 1018125"/>
              <a:gd name="connsiteY384" fmla="*/ 554696 h 819228"/>
              <a:gd name="connsiteX385" fmla="*/ 142351 w 1018125"/>
              <a:gd name="connsiteY385" fmla="*/ 554696 h 819228"/>
              <a:gd name="connsiteX386" fmla="*/ 151351 w 1018125"/>
              <a:gd name="connsiteY386" fmla="*/ 563696 h 819228"/>
              <a:gd name="connsiteX387" fmla="*/ 142351 w 1018125"/>
              <a:gd name="connsiteY387" fmla="*/ 572696 h 819228"/>
              <a:gd name="connsiteX388" fmla="*/ 133351 w 1018125"/>
              <a:gd name="connsiteY388" fmla="*/ 563696 h 819228"/>
              <a:gd name="connsiteX389" fmla="*/ 142351 w 1018125"/>
              <a:gd name="connsiteY389" fmla="*/ 554696 h 819228"/>
              <a:gd name="connsiteX390" fmla="*/ 75676 w 1018125"/>
              <a:gd name="connsiteY390" fmla="*/ 554696 h 819228"/>
              <a:gd name="connsiteX391" fmla="*/ 84676 w 1018125"/>
              <a:gd name="connsiteY391" fmla="*/ 563696 h 819228"/>
              <a:gd name="connsiteX392" fmla="*/ 75676 w 1018125"/>
              <a:gd name="connsiteY392" fmla="*/ 572696 h 819228"/>
              <a:gd name="connsiteX393" fmla="*/ 66676 w 1018125"/>
              <a:gd name="connsiteY393" fmla="*/ 563696 h 819228"/>
              <a:gd name="connsiteX394" fmla="*/ 75676 w 1018125"/>
              <a:gd name="connsiteY394" fmla="*/ 554696 h 819228"/>
              <a:gd name="connsiteX395" fmla="*/ 9001 w 1018125"/>
              <a:gd name="connsiteY395" fmla="*/ 554696 h 819228"/>
              <a:gd name="connsiteX396" fmla="*/ 18001 w 1018125"/>
              <a:gd name="connsiteY396" fmla="*/ 563696 h 819228"/>
              <a:gd name="connsiteX397" fmla="*/ 9001 w 1018125"/>
              <a:gd name="connsiteY397" fmla="*/ 572696 h 819228"/>
              <a:gd name="connsiteX398" fmla="*/ 1 w 1018125"/>
              <a:gd name="connsiteY398" fmla="*/ 563696 h 819228"/>
              <a:gd name="connsiteX399" fmla="*/ 9001 w 1018125"/>
              <a:gd name="connsiteY399" fmla="*/ 554696 h 819228"/>
              <a:gd name="connsiteX400" fmla="*/ 1009125 w 1018125"/>
              <a:gd name="connsiteY400" fmla="*/ 493063 h 819228"/>
              <a:gd name="connsiteX401" fmla="*/ 1018125 w 1018125"/>
              <a:gd name="connsiteY401" fmla="*/ 502063 h 819228"/>
              <a:gd name="connsiteX402" fmla="*/ 1009125 w 1018125"/>
              <a:gd name="connsiteY402" fmla="*/ 511063 h 819228"/>
              <a:gd name="connsiteX403" fmla="*/ 1000125 w 1018125"/>
              <a:gd name="connsiteY403" fmla="*/ 502063 h 819228"/>
              <a:gd name="connsiteX404" fmla="*/ 1009125 w 1018125"/>
              <a:gd name="connsiteY404" fmla="*/ 493063 h 819228"/>
              <a:gd name="connsiteX405" fmla="*/ 942450 w 1018125"/>
              <a:gd name="connsiteY405" fmla="*/ 493063 h 819228"/>
              <a:gd name="connsiteX406" fmla="*/ 951450 w 1018125"/>
              <a:gd name="connsiteY406" fmla="*/ 502063 h 819228"/>
              <a:gd name="connsiteX407" fmla="*/ 942450 w 1018125"/>
              <a:gd name="connsiteY407" fmla="*/ 511063 h 819228"/>
              <a:gd name="connsiteX408" fmla="*/ 933450 w 1018125"/>
              <a:gd name="connsiteY408" fmla="*/ 502063 h 819228"/>
              <a:gd name="connsiteX409" fmla="*/ 942450 w 1018125"/>
              <a:gd name="connsiteY409" fmla="*/ 493063 h 819228"/>
              <a:gd name="connsiteX410" fmla="*/ 875775 w 1018125"/>
              <a:gd name="connsiteY410" fmla="*/ 493063 h 819228"/>
              <a:gd name="connsiteX411" fmla="*/ 884775 w 1018125"/>
              <a:gd name="connsiteY411" fmla="*/ 502063 h 819228"/>
              <a:gd name="connsiteX412" fmla="*/ 875775 w 1018125"/>
              <a:gd name="connsiteY412" fmla="*/ 511063 h 819228"/>
              <a:gd name="connsiteX413" fmla="*/ 866775 w 1018125"/>
              <a:gd name="connsiteY413" fmla="*/ 502063 h 819228"/>
              <a:gd name="connsiteX414" fmla="*/ 875775 w 1018125"/>
              <a:gd name="connsiteY414" fmla="*/ 493063 h 819228"/>
              <a:gd name="connsiteX415" fmla="*/ 809100 w 1018125"/>
              <a:gd name="connsiteY415" fmla="*/ 493063 h 819228"/>
              <a:gd name="connsiteX416" fmla="*/ 818100 w 1018125"/>
              <a:gd name="connsiteY416" fmla="*/ 502063 h 819228"/>
              <a:gd name="connsiteX417" fmla="*/ 809100 w 1018125"/>
              <a:gd name="connsiteY417" fmla="*/ 511063 h 819228"/>
              <a:gd name="connsiteX418" fmla="*/ 800100 w 1018125"/>
              <a:gd name="connsiteY418" fmla="*/ 502063 h 819228"/>
              <a:gd name="connsiteX419" fmla="*/ 809100 w 1018125"/>
              <a:gd name="connsiteY419" fmla="*/ 493063 h 819228"/>
              <a:gd name="connsiteX420" fmla="*/ 742425 w 1018125"/>
              <a:gd name="connsiteY420" fmla="*/ 493063 h 819228"/>
              <a:gd name="connsiteX421" fmla="*/ 751425 w 1018125"/>
              <a:gd name="connsiteY421" fmla="*/ 502063 h 819228"/>
              <a:gd name="connsiteX422" fmla="*/ 742425 w 1018125"/>
              <a:gd name="connsiteY422" fmla="*/ 511063 h 819228"/>
              <a:gd name="connsiteX423" fmla="*/ 733425 w 1018125"/>
              <a:gd name="connsiteY423" fmla="*/ 502063 h 819228"/>
              <a:gd name="connsiteX424" fmla="*/ 742425 w 1018125"/>
              <a:gd name="connsiteY424" fmla="*/ 493063 h 819228"/>
              <a:gd name="connsiteX425" fmla="*/ 675750 w 1018125"/>
              <a:gd name="connsiteY425" fmla="*/ 493063 h 819228"/>
              <a:gd name="connsiteX426" fmla="*/ 684750 w 1018125"/>
              <a:gd name="connsiteY426" fmla="*/ 502063 h 819228"/>
              <a:gd name="connsiteX427" fmla="*/ 675750 w 1018125"/>
              <a:gd name="connsiteY427" fmla="*/ 511063 h 819228"/>
              <a:gd name="connsiteX428" fmla="*/ 666750 w 1018125"/>
              <a:gd name="connsiteY428" fmla="*/ 502063 h 819228"/>
              <a:gd name="connsiteX429" fmla="*/ 675750 w 1018125"/>
              <a:gd name="connsiteY429" fmla="*/ 493063 h 819228"/>
              <a:gd name="connsiteX430" fmla="*/ 609075 w 1018125"/>
              <a:gd name="connsiteY430" fmla="*/ 493063 h 819228"/>
              <a:gd name="connsiteX431" fmla="*/ 618075 w 1018125"/>
              <a:gd name="connsiteY431" fmla="*/ 502063 h 819228"/>
              <a:gd name="connsiteX432" fmla="*/ 609075 w 1018125"/>
              <a:gd name="connsiteY432" fmla="*/ 511063 h 819228"/>
              <a:gd name="connsiteX433" fmla="*/ 600075 w 1018125"/>
              <a:gd name="connsiteY433" fmla="*/ 502063 h 819228"/>
              <a:gd name="connsiteX434" fmla="*/ 609075 w 1018125"/>
              <a:gd name="connsiteY434" fmla="*/ 493063 h 819228"/>
              <a:gd name="connsiteX435" fmla="*/ 542400 w 1018125"/>
              <a:gd name="connsiteY435" fmla="*/ 493063 h 819228"/>
              <a:gd name="connsiteX436" fmla="*/ 551400 w 1018125"/>
              <a:gd name="connsiteY436" fmla="*/ 502063 h 819228"/>
              <a:gd name="connsiteX437" fmla="*/ 542400 w 1018125"/>
              <a:gd name="connsiteY437" fmla="*/ 511063 h 819228"/>
              <a:gd name="connsiteX438" fmla="*/ 533400 w 1018125"/>
              <a:gd name="connsiteY438" fmla="*/ 502063 h 819228"/>
              <a:gd name="connsiteX439" fmla="*/ 542400 w 1018125"/>
              <a:gd name="connsiteY439" fmla="*/ 493063 h 819228"/>
              <a:gd name="connsiteX440" fmla="*/ 475726 w 1018125"/>
              <a:gd name="connsiteY440" fmla="*/ 493063 h 819228"/>
              <a:gd name="connsiteX441" fmla="*/ 484726 w 1018125"/>
              <a:gd name="connsiteY441" fmla="*/ 502063 h 819228"/>
              <a:gd name="connsiteX442" fmla="*/ 475726 w 1018125"/>
              <a:gd name="connsiteY442" fmla="*/ 511063 h 819228"/>
              <a:gd name="connsiteX443" fmla="*/ 466726 w 1018125"/>
              <a:gd name="connsiteY443" fmla="*/ 502063 h 819228"/>
              <a:gd name="connsiteX444" fmla="*/ 475726 w 1018125"/>
              <a:gd name="connsiteY444" fmla="*/ 493063 h 819228"/>
              <a:gd name="connsiteX445" fmla="*/ 409051 w 1018125"/>
              <a:gd name="connsiteY445" fmla="*/ 493063 h 819228"/>
              <a:gd name="connsiteX446" fmla="*/ 418051 w 1018125"/>
              <a:gd name="connsiteY446" fmla="*/ 502063 h 819228"/>
              <a:gd name="connsiteX447" fmla="*/ 409051 w 1018125"/>
              <a:gd name="connsiteY447" fmla="*/ 511063 h 819228"/>
              <a:gd name="connsiteX448" fmla="*/ 400051 w 1018125"/>
              <a:gd name="connsiteY448" fmla="*/ 502063 h 819228"/>
              <a:gd name="connsiteX449" fmla="*/ 409051 w 1018125"/>
              <a:gd name="connsiteY449" fmla="*/ 493063 h 819228"/>
              <a:gd name="connsiteX450" fmla="*/ 342376 w 1018125"/>
              <a:gd name="connsiteY450" fmla="*/ 493063 h 819228"/>
              <a:gd name="connsiteX451" fmla="*/ 351376 w 1018125"/>
              <a:gd name="connsiteY451" fmla="*/ 502063 h 819228"/>
              <a:gd name="connsiteX452" fmla="*/ 342376 w 1018125"/>
              <a:gd name="connsiteY452" fmla="*/ 511063 h 819228"/>
              <a:gd name="connsiteX453" fmla="*/ 333376 w 1018125"/>
              <a:gd name="connsiteY453" fmla="*/ 502063 h 819228"/>
              <a:gd name="connsiteX454" fmla="*/ 342376 w 1018125"/>
              <a:gd name="connsiteY454" fmla="*/ 493063 h 819228"/>
              <a:gd name="connsiteX455" fmla="*/ 275702 w 1018125"/>
              <a:gd name="connsiteY455" fmla="*/ 493063 h 819228"/>
              <a:gd name="connsiteX456" fmla="*/ 284701 w 1018125"/>
              <a:gd name="connsiteY456" fmla="*/ 502063 h 819228"/>
              <a:gd name="connsiteX457" fmla="*/ 275702 w 1018125"/>
              <a:gd name="connsiteY457" fmla="*/ 511063 h 819228"/>
              <a:gd name="connsiteX458" fmla="*/ 266702 w 1018125"/>
              <a:gd name="connsiteY458" fmla="*/ 502063 h 819228"/>
              <a:gd name="connsiteX459" fmla="*/ 275702 w 1018125"/>
              <a:gd name="connsiteY459" fmla="*/ 493063 h 819228"/>
              <a:gd name="connsiteX460" fmla="*/ 209026 w 1018125"/>
              <a:gd name="connsiteY460" fmla="*/ 493063 h 819228"/>
              <a:gd name="connsiteX461" fmla="*/ 218026 w 1018125"/>
              <a:gd name="connsiteY461" fmla="*/ 502063 h 819228"/>
              <a:gd name="connsiteX462" fmla="*/ 209026 w 1018125"/>
              <a:gd name="connsiteY462" fmla="*/ 511063 h 819228"/>
              <a:gd name="connsiteX463" fmla="*/ 200026 w 1018125"/>
              <a:gd name="connsiteY463" fmla="*/ 502063 h 819228"/>
              <a:gd name="connsiteX464" fmla="*/ 209026 w 1018125"/>
              <a:gd name="connsiteY464" fmla="*/ 493063 h 819228"/>
              <a:gd name="connsiteX465" fmla="*/ 142351 w 1018125"/>
              <a:gd name="connsiteY465" fmla="*/ 493063 h 819228"/>
              <a:gd name="connsiteX466" fmla="*/ 151351 w 1018125"/>
              <a:gd name="connsiteY466" fmla="*/ 502063 h 819228"/>
              <a:gd name="connsiteX467" fmla="*/ 142351 w 1018125"/>
              <a:gd name="connsiteY467" fmla="*/ 511063 h 819228"/>
              <a:gd name="connsiteX468" fmla="*/ 133351 w 1018125"/>
              <a:gd name="connsiteY468" fmla="*/ 502063 h 819228"/>
              <a:gd name="connsiteX469" fmla="*/ 142351 w 1018125"/>
              <a:gd name="connsiteY469" fmla="*/ 493063 h 819228"/>
              <a:gd name="connsiteX470" fmla="*/ 75676 w 1018125"/>
              <a:gd name="connsiteY470" fmla="*/ 493063 h 819228"/>
              <a:gd name="connsiteX471" fmla="*/ 84676 w 1018125"/>
              <a:gd name="connsiteY471" fmla="*/ 502063 h 819228"/>
              <a:gd name="connsiteX472" fmla="*/ 75676 w 1018125"/>
              <a:gd name="connsiteY472" fmla="*/ 511063 h 819228"/>
              <a:gd name="connsiteX473" fmla="*/ 66676 w 1018125"/>
              <a:gd name="connsiteY473" fmla="*/ 502063 h 819228"/>
              <a:gd name="connsiteX474" fmla="*/ 75676 w 1018125"/>
              <a:gd name="connsiteY474" fmla="*/ 493063 h 819228"/>
              <a:gd name="connsiteX475" fmla="*/ 9001 w 1018125"/>
              <a:gd name="connsiteY475" fmla="*/ 493063 h 819228"/>
              <a:gd name="connsiteX476" fmla="*/ 18001 w 1018125"/>
              <a:gd name="connsiteY476" fmla="*/ 502063 h 819228"/>
              <a:gd name="connsiteX477" fmla="*/ 9001 w 1018125"/>
              <a:gd name="connsiteY477" fmla="*/ 511063 h 819228"/>
              <a:gd name="connsiteX478" fmla="*/ 1 w 1018125"/>
              <a:gd name="connsiteY478" fmla="*/ 502063 h 819228"/>
              <a:gd name="connsiteX479" fmla="*/ 9001 w 1018125"/>
              <a:gd name="connsiteY479" fmla="*/ 493063 h 819228"/>
              <a:gd name="connsiteX480" fmla="*/ 1009125 w 1018125"/>
              <a:gd name="connsiteY480" fmla="*/ 431430 h 819228"/>
              <a:gd name="connsiteX481" fmla="*/ 1018125 w 1018125"/>
              <a:gd name="connsiteY481" fmla="*/ 440430 h 819228"/>
              <a:gd name="connsiteX482" fmla="*/ 1009125 w 1018125"/>
              <a:gd name="connsiteY482" fmla="*/ 449430 h 819228"/>
              <a:gd name="connsiteX483" fmla="*/ 1000125 w 1018125"/>
              <a:gd name="connsiteY483" fmla="*/ 440430 h 819228"/>
              <a:gd name="connsiteX484" fmla="*/ 1009125 w 1018125"/>
              <a:gd name="connsiteY484" fmla="*/ 431430 h 819228"/>
              <a:gd name="connsiteX485" fmla="*/ 942450 w 1018125"/>
              <a:gd name="connsiteY485" fmla="*/ 431430 h 819228"/>
              <a:gd name="connsiteX486" fmla="*/ 951450 w 1018125"/>
              <a:gd name="connsiteY486" fmla="*/ 440430 h 819228"/>
              <a:gd name="connsiteX487" fmla="*/ 942450 w 1018125"/>
              <a:gd name="connsiteY487" fmla="*/ 449430 h 819228"/>
              <a:gd name="connsiteX488" fmla="*/ 933450 w 1018125"/>
              <a:gd name="connsiteY488" fmla="*/ 440430 h 819228"/>
              <a:gd name="connsiteX489" fmla="*/ 942450 w 1018125"/>
              <a:gd name="connsiteY489" fmla="*/ 431430 h 819228"/>
              <a:gd name="connsiteX490" fmla="*/ 875775 w 1018125"/>
              <a:gd name="connsiteY490" fmla="*/ 431430 h 819228"/>
              <a:gd name="connsiteX491" fmla="*/ 884775 w 1018125"/>
              <a:gd name="connsiteY491" fmla="*/ 440430 h 819228"/>
              <a:gd name="connsiteX492" fmla="*/ 875775 w 1018125"/>
              <a:gd name="connsiteY492" fmla="*/ 449430 h 819228"/>
              <a:gd name="connsiteX493" fmla="*/ 866775 w 1018125"/>
              <a:gd name="connsiteY493" fmla="*/ 440430 h 819228"/>
              <a:gd name="connsiteX494" fmla="*/ 875775 w 1018125"/>
              <a:gd name="connsiteY494" fmla="*/ 431430 h 819228"/>
              <a:gd name="connsiteX495" fmla="*/ 809100 w 1018125"/>
              <a:gd name="connsiteY495" fmla="*/ 431430 h 819228"/>
              <a:gd name="connsiteX496" fmla="*/ 818100 w 1018125"/>
              <a:gd name="connsiteY496" fmla="*/ 440430 h 819228"/>
              <a:gd name="connsiteX497" fmla="*/ 809100 w 1018125"/>
              <a:gd name="connsiteY497" fmla="*/ 449430 h 819228"/>
              <a:gd name="connsiteX498" fmla="*/ 800100 w 1018125"/>
              <a:gd name="connsiteY498" fmla="*/ 440430 h 819228"/>
              <a:gd name="connsiteX499" fmla="*/ 809100 w 1018125"/>
              <a:gd name="connsiteY499" fmla="*/ 431430 h 819228"/>
              <a:gd name="connsiteX500" fmla="*/ 742425 w 1018125"/>
              <a:gd name="connsiteY500" fmla="*/ 431430 h 819228"/>
              <a:gd name="connsiteX501" fmla="*/ 751425 w 1018125"/>
              <a:gd name="connsiteY501" fmla="*/ 440430 h 819228"/>
              <a:gd name="connsiteX502" fmla="*/ 742425 w 1018125"/>
              <a:gd name="connsiteY502" fmla="*/ 449430 h 819228"/>
              <a:gd name="connsiteX503" fmla="*/ 733425 w 1018125"/>
              <a:gd name="connsiteY503" fmla="*/ 440430 h 819228"/>
              <a:gd name="connsiteX504" fmla="*/ 742425 w 1018125"/>
              <a:gd name="connsiteY504" fmla="*/ 431430 h 819228"/>
              <a:gd name="connsiteX505" fmla="*/ 675750 w 1018125"/>
              <a:gd name="connsiteY505" fmla="*/ 431430 h 819228"/>
              <a:gd name="connsiteX506" fmla="*/ 684750 w 1018125"/>
              <a:gd name="connsiteY506" fmla="*/ 440430 h 819228"/>
              <a:gd name="connsiteX507" fmla="*/ 675750 w 1018125"/>
              <a:gd name="connsiteY507" fmla="*/ 449430 h 819228"/>
              <a:gd name="connsiteX508" fmla="*/ 666750 w 1018125"/>
              <a:gd name="connsiteY508" fmla="*/ 440430 h 819228"/>
              <a:gd name="connsiteX509" fmla="*/ 675750 w 1018125"/>
              <a:gd name="connsiteY509" fmla="*/ 431430 h 819228"/>
              <a:gd name="connsiteX510" fmla="*/ 609075 w 1018125"/>
              <a:gd name="connsiteY510" fmla="*/ 431430 h 819228"/>
              <a:gd name="connsiteX511" fmla="*/ 618075 w 1018125"/>
              <a:gd name="connsiteY511" fmla="*/ 440430 h 819228"/>
              <a:gd name="connsiteX512" fmla="*/ 609075 w 1018125"/>
              <a:gd name="connsiteY512" fmla="*/ 449430 h 819228"/>
              <a:gd name="connsiteX513" fmla="*/ 600075 w 1018125"/>
              <a:gd name="connsiteY513" fmla="*/ 440430 h 819228"/>
              <a:gd name="connsiteX514" fmla="*/ 609075 w 1018125"/>
              <a:gd name="connsiteY514" fmla="*/ 431430 h 819228"/>
              <a:gd name="connsiteX515" fmla="*/ 542400 w 1018125"/>
              <a:gd name="connsiteY515" fmla="*/ 431430 h 819228"/>
              <a:gd name="connsiteX516" fmla="*/ 551400 w 1018125"/>
              <a:gd name="connsiteY516" fmla="*/ 440430 h 819228"/>
              <a:gd name="connsiteX517" fmla="*/ 542400 w 1018125"/>
              <a:gd name="connsiteY517" fmla="*/ 449430 h 819228"/>
              <a:gd name="connsiteX518" fmla="*/ 533400 w 1018125"/>
              <a:gd name="connsiteY518" fmla="*/ 440430 h 819228"/>
              <a:gd name="connsiteX519" fmla="*/ 542400 w 1018125"/>
              <a:gd name="connsiteY519" fmla="*/ 431430 h 819228"/>
              <a:gd name="connsiteX520" fmla="*/ 475727 w 1018125"/>
              <a:gd name="connsiteY520" fmla="*/ 431430 h 819228"/>
              <a:gd name="connsiteX521" fmla="*/ 484727 w 1018125"/>
              <a:gd name="connsiteY521" fmla="*/ 440430 h 819228"/>
              <a:gd name="connsiteX522" fmla="*/ 475727 w 1018125"/>
              <a:gd name="connsiteY522" fmla="*/ 449430 h 819228"/>
              <a:gd name="connsiteX523" fmla="*/ 466727 w 1018125"/>
              <a:gd name="connsiteY523" fmla="*/ 440430 h 819228"/>
              <a:gd name="connsiteX524" fmla="*/ 475727 w 1018125"/>
              <a:gd name="connsiteY524" fmla="*/ 431430 h 819228"/>
              <a:gd name="connsiteX525" fmla="*/ 409052 w 1018125"/>
              <a:gd name="connsiteY525" fmla="*/ 431430 h 819228"/>
              <a:gd name="connsiteX526" fmla="*/ 418052 w 1018125"/>
              <a:gd name="connsiteY526" fmla="*/ 440430 h 819228"/>
              <a:gd name="connsiteX527" fmla="*/ 409052 w 1018125"/>
              <a:gd name="connsiteY527" fmla="*/ 449430 h 819228"/>
              <a:gd name="connsiteX528" fmla="*/ 400052 w 1018125"/>
              <a:gd name="connsiteY528" fmla="*/ 440430 h 819228"/>
              <a:gd name="connsiteX529" fmla="*/ 409052 w 1018125"/>
              <a:gd name="connsiteY529" fmla="*/ 431430 h 819228"/>
              <a:gd name="connsiteX530" fmla="*/ 342377 w 1018125"/>
              <a:gd name="connsiteY530" fmla="*/ 431430 h 819228"/>
              <a:gd name="connsiteX531" fmla="*/ 351377 w 1018125"/>
              <a:gd name="connsiteY531" fmla="*/ 440430 h 819228"/>
              <a:gd name="connsiteX532" fmla="*/ 342377 w 1018125"/>
              <a:gd name="connsiteY532" fmla="*/ 449430 h 819228"/>
              <a:gd name="connsiteX533" fmla="*/ 333376 w 1018125"/>
              <a:gd name="connsiteY533" fmla="*/ 440430 h 819228"/>
              <a:gd name="connsiteX534" fmla="*/ 342377 w 1018125"/>
              <a:gd name="connsiteY534" fmla="*/ 431430 h 819228"/>
              <a:gd name="connsiteX535" fmla="*/ 275702 w 1018125"/>
              <a:gd name="connsiteY535" fmla="*/ 431430 h 819228"/>
              <a:gd name="connsiteX536" fmla="*/ 284701 w 1018125"/>
              <a:gd name="connsiteY536" fmla="*/ 440430 h 819228"/>
              <a:gd name="connsiteX537" fmla="*/ 275702 w 1018125"/>
              <a:gd name="connsiteY537" fmla="*/ 449430 h 819228"/>
              <a:gd name="connsiteX538" fmla="*/ 266702 w 1018125"/>
              <a:gd name="connsiteY538" fmla="*/ 440430 h 819228"/>
              <a:gd name="connsiteX539" fmla="*/ 275702 w 1018125"/>
              <a:gd name="connsiteY539" fmla="*/ 431430 h 819228"/>
              <a:gd name="connsiteX540" fmla="*/ 209027 w 1018125"/>
              <a:gd name="connsiteY540" fmla="*/ 431430 h 819228"/>
              <a:gd name="connsiteX541" fmla="*/ 218027 w 1018125"/>
              <a:gd name="connsiteY541" fmla="*/ 440430 h 819228"/>
              <a:gd name="connsiteX542" fmla="*/ 209027 w 1018125"/>
              <a:gd name="connsiteY542" fmla="*/ 449430 h 819228"/>
              <a:gd name="connsiteX543" fmla="*/ 200027 w 1018125"/>
              <a:gd name="connsiteY543" fmla="*/ 440430 h 819228"/>
              <a:gd name="connsiteX544" fmla="*/ 209027 w 1018125"/>
              <a:gd name="connsiteY544" fmla="*/ 431430 h 819228"/>
              <a:gd name="connsiteX545" fmla="*/ 142352 w 1018125"/>
              <a:gd name="connsiteY545" fmla="*/ 431430 h 819228"/>
              <a:gd name="connsiteX546" fmla="*/ 151352 w 1018125"/>
              <a:gd name="connsiteY546" fmla="*/ 440430 h 819228"/>
              <a:gd name="connsiteX547" fmla="*/ 142352 w 1018125"/>
              <a:gd name="connsiteY547" fmla="*/ 449430 h 819228"/>
              <a:gd name="connsiteX548" fmla="*/ 133352 w 1018125"/>
              <a:gd name="connsiteY548" fmla="*/ 440430 h 819228"/>
              <a:gd name="connsiteX549" fmla="*/ 142352 w 1018125"/>
              <a:gd name="connsiteY549" fmla="*/ 431430 h 819228"/>
              <a:gd name="connsiteX550" fmla="*/ 75677 w 1018125"/>
              <a:gd name="connsiteY550" fmla="*/ 431430 h 819228"/>
              <a:gd name="connsiteX551" fmla="*/ 84676 w 1018125"/>
              <a:gd name="connsiteY551" fmla="*/ 440430 h 819228"/>
              <a:gd name="connsiteX552" fmla="*/ 75677 w 1018125"/>
              <a:gd name="connsiteY552" fmla="*/ 449430 h 819228"/>
              <a:gd name="connsiteX553" fmla="*/ 66677 w 1018125"/>
              <a:gd name="connsiteY553" fmla="*/ 440430 h 819228"/>
              <a:gd name="connsiteX554" fmla="*/ 75677 w 1018125"/>
              <a:gd name="connsiteY554" fmla="*/ 431430 h 819228"/>
              <a:gd name="connsiteX555" fmla="*/ 9002 w 1018125"/>
              <a:gd name="connsiteY555" fmla="*/ 431430 h 819228"/>
              <a:gd name="connsiteX556" fmla="*/ 18002 w 1018125"/>
              <a:gd name="connsiteY556" fmla="*/ 440430 h 819228"/>
              <a:gd name="connsiteX557" fmla="*/ 9002 w 1018125"/>
              <a:gd name="connsiteY557" fmla="*/ 449430 h 819228"/>
              <a:gd name="connsiteX558" fmla="*/ 2 w 1018125"/>
              <a:gd name="connsiteY558" fmla="*/ 440430 h 819228"/>
              <a:gd name="connsiteX559" fmla="*/ 9002 w 1018125"/>
              <a:gd name="connsiteY559" fmla="*/ 431430 h 819228"/>
              <a:gd name="connsiteX560" fmla="*/ 1009125 w 1018125"/>
              <a:gd name="connsiteY560" fmla="*/ 369797 h 819228"/>
              <a:gd name="connsiteX561" fmla="*/ 1018125 w 1018125"/>
              <a:gd name="connsiteY561" fmla="*/ 378797 h 819228"/>
              <a:gd name="connsiteX562" fmla="*/ 1009125 w 1018125"/>
              <a:gd name="connsiteY562" fmla="*/ 387797 h 819228"/>
              <a:gd name="connsiteX563" fmla="*/ 1000125 w 1018125"/>
              <a:gd name="connsiteY563" fmla="*/ 378797 h 819228"/>
              <a:gd name="connsiteX564" fmla="*/ 1009125 w 1018125"/>
              <a:gd name="connsiteY564" fmla="*/ 369797 h 819228"/>
              <a:gd name="connsiteX565" fmla="*/ 942450 w 1018125"/>
              <a:gd name="connsiteY565" fmla="*/ 369797 h 819228"/>
              <a:gd name="connsiteX566" fmla="*/ 951450 w 1018125"/>
              <a:gd name="connsiteY566" fmla="*/ 378797 h 819228"/>
              <a:gd name="connsiteX567" fmla="*/ 942450 w 1018125"/>
              <a:gd name="connsiteY567" fmla="*/ 387797 h 819228"/>
              <a:gd name="connsiteX568" fmla="*/ 933450 w 1018125"/>
              <a:gd name="connsiteY568" fmla="*/ 378797 h 819228"/>
              <a:gd name="connsiteX569" fmla="*/ 942450 w 1018125"/>
              <a:gd name="connsiteY569" fmla="*/ 369797 h 819228"/>
              <a:gd name="connsiteX570" fmla="*/ 875775 w 1018125"/>
              <a:gd name="connsiteY570" fmla="*/ 369797 h 819228"/>
              <a:gd name="connsiteX571" fmla="*/ 884775 w 1018125"/>
              <a:gd name="connsiteY571" fmla="*/ 378797 h 819228"/>
              <a:gd name="connsiteX572" fmla="*/ 875775 w 1018125"/>
              <a:gd name="connsiteY572" fmla="*/ 387797 h 819228"/>
              <a:gd name="connsiteX573" fmla="*/ 866775 w 1018125"/>
              <a:gd name="connsiteY573" fmla="*/ 378797 h 819228"/>
              <a:gd name="connsiteX574" fmla="*/ 875775 w 1018125"/>
              <a:gd name="connsiteY574" fmla="*/ 369797 h 819228"/>
              <a:gd name="connsiteX575" fmla="*/ 809100 w 1018125"/>
              <a:gd name="connsiteY575" fmla="*/ 369797 h 819228"/>
              <a:gd name="connsiteX576" fmla="*/ 818100 w 1018125"/>
              <a:gd name="connsiteY576" fmla="*/ 378797 h 819228"/>
              <a:gd name="connsiteX577" fmla="*/ 809100 w 1018125"/>
              <a:gd name="connsiteY577" fmla="*/ 387797 h 819228"/>
              <a:gd name="connsiteX578" fmla="*/ 800100 w 1018125"/>
              <a:gd name="connsiteY578" fmla="*/ 378797 h 819228"/>
              <a:gd name="connsiteX579" fmla="*/ 809100 w 1018125"/>
              <a:gd name="connsiteY579" fmla="*/ 369797 h 819228"/>
              <a:gd name="connsiteX580" fmla="*/ 742425 w 1018125"/>
              <a:gd name="connsiteY580" fmla="*/ 369797 h 819228"/>
              <a:gd name="connsiteX581" fmla="*/ 751425 w 1018125"/>
              <a:gd name="connsiteY581" fmla="*/ 378797 h 819228"/>
              <a:gd name="connsiteX582" fmla="*/ 742425 w 1018125"/>
              <a:gd name="connsiteY582" fmla="*/ 387797 h 819228"/>
              <a:gd name="connsiteX583" fmla="*/ 733425 w 1018125"/>
              <a:gd name="connsiteY583" fmla="*/ 378797 h 819228"/>
              <a:gd name="connsiteX584" fmla="*/ 742425 w 1018125"/>
              <a:gd name="connsiteY584" fmla="*/ 369797 h 819228"/>
              <a:gd name="connsiteX585" fmla="*/ 675750 w 1018125"/>
              <a:gd name="connsiteY585" fmla="*/ 369797 h 819228"/>
              <a:gd name="connsiteX586" fmla="*/ 684750 w 1018125"/>
              <a:gd name="connsiteY586" fmla="*/ 378797 h 819228"/>
              <a:gd name="connsiteX587" fmla="*/ 675750 w 1018125"/>
              <a:gd name="connsiteY587" fmla="*/ 387797 h 819228"/>
              <a:gd name="connsiteX588" fmla="*/ 666750 w 1018125"/>
              <a:gd name="connsiteY588" fmla="*/ 378797 h 819228"/>
              <a:gd name="connsiteX589" fmla="*/ 675750 w 1018125"/>
              <a:gd name="connsiteY589" fmla="*/ 369797 h 819228"/>
              <a:gd name="connsiteX590" fmla="*/ 609075 w 1018125"/>
              <a:gd name="connsiteY590" fmla="*/ 369797 h 819228"/>
              <a:gd name="connsiteX591" fmla="*/ 618075 w 1018125"/>
              <a:gd name="connsiteY591" fmla="*/ 378797 h 819228"/>
              <a:gd name="connsiteX592" fmla="*/ 609075 w 1018125"/>
              <a:gd name="connsiteY592" fmla="*/ 387797 h 819228"/>
              <a:gd name="connsiteX593" fmla="*/ 600075 w 1018125"/>
              <a:gd name="connsiteY593" fmla="*/ 378797 h 819228"/>
              <a:gd name="connsiteX594" fmla="*/ 609075 w 1018125"/>
              <a:gd name="connsiteY594" fmla="*/ 369797 h 819228"/>
              <a:gd name="connsiteX595" fmla="*/ 542400 w 1018125"/>
              <a:gd name="connsiteY595" fmla="*/ 369797 h 819228"/>
              <a:gd name="connsiteX596" fmla="*/ 551400 w 1018125"/>
              <a:gd name="connsiteY596" fmla="*/ 378797 h 819228"/>
              <a:gd name="connsiteX597" fmla="*/ 542400 w 1018125"/>
              <a:gd name="connsiteY597" fmla="*/ 387797 h 819228"/>
              <a:gd name="connsiteX598" fmla="*/ 533400 w 1018125"/>
              <a:gd name="connsiteY598" fmla="*/ 378797 h 819228"/>
              <a:gd name="connsiteX599" fmla="*/ 542400 w 1018125"/>
              <a:gd name="connsiteY599" fmla="*/ 369797 h 819228"/>
              <a:gd name="connsiteX600" fmla="*/ 475727 w 1018125"/>
              <a:gd name="connsiteY600" fmla="*/ 369797 h 819228"/>
              <a:gd name="connsiteX601" fmla="*/ 484727 w 1018125"/>
              <a:gd name="connsiteY601" fmla="*/ 378797 h 819228"/>
              <a:gd name="connsiteX602" fmla="*/ 475727 w 1018125"/>
              <a:gd name="connsiteY602" fmla="*/ 387797 h 819228"/>
              <a:gd name="connsiteX603" fmla="*/ 466727 w 1018125"/>
              <a:gd name="connsiteY603" fmla="*/ 378797 h 819228"/>
              <a:gd name="connsiteX604" fmla="*/ 475727 w 1018125"/>
              <a:gd name="connsiteY604" fmla="*/ 369797 h 819228"/>
              <a:gd name="connsiteX605" fmla="*/ 409052 w 1018125"/>
              <a:gd name="connsiteY605" fmla="*/ 369797 h 819228"/>
              <a:gd name="connsiteX606" fmla="*/ 418052 w 1018125"/>
              <a:gd name="connsiteY606" fmla="*/ 378797 h 819228"/>
              <a:gd name="connsiteX607" fmla="*/ 409052 w 1018125"/>
              <a:gd name="connsiteY607" fmla="*/ 387797 h 819228"/>
              <a:gd name="connsiteX608" fmla="*/ 400052 w 1018125"/>
              <a:gd name="connsiteY608" fmla="*/ 378797 h 819228"/>
              <a:gd name="connsiteX609" fmla="*/ 409052 w 1018125"/>
              <a:gd name="connsiteY609" fmla="*/ 369797 h 819228"/>
              <a:gd name="connsiteX610" fmla="*/ 342377 w 1018125"/>
              <a:gd name="connsiteY610" fmla="*/ 369797 h 819228"/>
              <a:gd name="connsiteX611" fmla="*/ 351377 w 1018125"/>
              <a:gd name="connsiteY611" fmla="*/ 378797 h 819228"/>
              <a:gd name="connsiteX612" fmla="*/ 342377 w 1018125"/>
              <a:gd name="connsiteY612" fmla="*/ 387797 h 819228"/>
              <a:gd name="connsiteX613" fmla="*/ 333377 w 1018125"/>
              <a:gd name="connsiteY613" fmla="*/ 378797 h 819228"/>
              <a:gd name="connsiteX614" fmla="*/ 342377 w 1018125"/>
              <a:gd name="connsiteY614" fmla="*/ 369797 h 819228"/>
              <a:gd name="connsiteX615" fmla="*/ 275702 w 1018125"/>
              <a:gd name="connsiteY615" fmla="*/ 369797 h 819228"/>
              <a:gd name="connsiteX616" fmla="*/ 284702 w 1018125"/>
              <a:gd name="connsiteY616" fmla="*/ 378797 h 819228"/>
              <a:gd name="connsiteX617" fmla="*/ 275702 w 1018125"/>
              <a:gd name="connsiteY617" fmla="*/ 387797 h 819228"/>
              <a:gd name="connsiteX618" fmla="*/ 266702 w 1018125"/>
              <a:gd name="connsiteY618" fmla="*/ 378797 h 819228"/>
              <a:gd name="connsiteX619" fmla="*/ 275702 w 1018125"/>
              <a:gd name="connsiteY619" fmla="*/ 369797 h 819228"/>
              <a:gd name="connsiteX620" fmla="*/ 209027 w 1018125"/>
              <a:gd name="connsiteY620" fmla="*/ 369797 h 819228"/>
              <a:gd name="connsiteX621" fmla="*/ 218027 w 1018125"/>
              <a:gd name="connsiteY621" fmla="*/ 378797 h 819228"/>
              <a:gd name="connsiteX622" fmla="*/ 209027 w 1018125"/>
              <a:gd name="connsiteY622" fmla="*/ 387797 h 819228"/>
              <a:gd name="connsiteX623" fmla="*/ 200027 w 1018125"/>
              <a:gd name="connsiteY623" fmla="*/ 378797 h 819228"/>
              <a:gd name="connsiteX624" fmla="*/ 209027 w 1018125"/>
              <a:gd name="connsiteY624" fmla="*/ 369797 h 819228"/>
              <a:gd name="connsiteX625" fmla="*/ 142352 w 1018125"/>
              <a:gd name="connsiteY625" fmla="*/ 369797 h 819228"/>
              <a:gd name="connsiteX626" fmla="*/ 151352 w 1018125"/>
              <a:gd name="connsiteY626" fmla="*/ 378797 h 819228"/>
              <a:gd name="connsiteX627" fmla="*/ 142352 w 1018125"/>
              <a:gd name="connsiteY627" fmla="*/ 387797 h 819228"/>
              <a:gd name="connsiteX628" fmla="*/ 133352 w 1018125"/>
              <a:gd name="connsiteY628" fmla="*/ 378797 h 819228"/>
              <a:gd name="connsiteX629" fmla="*/ 142352 w 1018125"/>
              <a:gd name="connsiteY629" fmla="*/ 369797 h 819228"/>
              <a:gd name="connsiteX630" fmla="*/ 75677 w 1018125"/>
              <a:gd name="connsiteY630" fmla="*/ 369797 h 819228"/>
              <a:gd name="connsiteX631" fmla="*/ 84677 w 1018125"/>
              <a:gd name="connsiteY631" fmla="*/ 378797 h 819228"/>
              <a:gd name="connsiteX632" fmla="*/ 75677 w 1018125"/>
              <a:gd name="connsiteY632" fmla="*/ 387797 h 819228"/>
              <a:gd name="connsiteX633" fmla="*/ 66677 w 1018125"/>
              <a:gd name="connsiteY633" fmla="*/ 378797 h 819228"/>
              <a:gd name="connsiteX634" fmla="*/ 75677 w 1018125"/>
              <a:gd name="connsiteY634" fmla="*/ 369797 h 819228"/>
              <a:gd name="connsiteX635" fmla="*/ 9002 w 1018125"/>
              <a:gd name="connsiteY635" fmla="*/ 369797 h 819228"/>
              <a:gd name="connsiteX636" fmla="*/ 18002 w 1018125"/>
              <a:gd name="connsiteY636" fmla="*/ 378797 h 819228"/>
              <a:gd name="connsiteX637" fmla="*/ 9002 w 1018125"/>
              <a:gd name="connsiteY637" fmla="*/ 387797 h 819228"/>
              <a:gd name="connsiteX638" fmla="*/ 2 w 1018125"/>
              <a:gd name="connsiteY638" fmla="*/ 378797 h 819228"/>
              <a:gd name="connsiteX639" fmla="*/ 9002 w 1018125"/>
              <a:gd name="connsiteY639" fmla="*/ 369797 h 819228"/>
              <a:gd name="connsiteX640" fmla="*/ 1009125 w 1018125"/>
              <a:gd name="connsiteY640" fmla="*/ 308164 h 819228"/>
              <a:gd name="connsiteX641" fmla="*/ 1018125 w 1018125"/>
              <a:gd name="connsiteY641" fmla="*/ 317164 h 819228"/>
              <a:gd name="connsiteX642" fmla="*/ 1009125 w 1018125"/>
              <a:gd name="connsiteY642" fmla="*/ 326164 h 819228"/>
              <a:gd name="connsiteX643" fmla="*/ 1000125 w 1018125"/>
              <a:gd name="connsiteY643" fmla="*/ 317164 h 819228"/>
              <a:gd name="connsiteX644" fmla="*/ 1009125 w 1018125"/>
              <a:gd name="connsiteY644" fmla="*/ 308164 h 819228"/>
              <a:gd name="connsiteX645" fmla="*/ 942450 w 1018125"/>
              <a:gd name="connsiteY645" fmla="*/ 308164 h 819228"/>
              <a:gd name="connsiteX646" fmla="*/ 951450 w 1018125"/>
              <a:gd name="connsiteY646" fmla="*/ 317164 h 819228"/>
              <a:gd name="connsiteX647" fmla="*/ 942450 w 1018125"/>
              <a:gd name="connsiteY647" fmla="*/ 326164 h 819228"/>
              <a:gd name="connsiteX648" fmla="*/ 933450 w 1018125"/>
              <a:gd name="connsiteY648" fmla="*/ 317164 h 819228"/>
              <a:gd name="connsiteX649" fmla="*/ 942450 w 1018125"/>
              <a:gd name="connsiteY649" fmla="*/ 308164 h 819228"/>
              <a:gd name="connsiteX650" fmla="*/ 875775 w 1018125"/>
              <a:gd name="connsiteY650" fmla="*/ 308164 h 819228"/>
              <a:gd name="connsiteX651" fmla="*/ 884775 w 1018125"/>
              <a:gd name="connsiteY651" fmla="*/ 317164 h 819228"/>
              <a:gd name="connsiteX652" fmla="*/ 875775 w 1018125"/>
              <a:gd name="connsiteY652" fmla="*/ 326164 h 819228"/>
              <a:gd name="connsiteX653" fmla="*/ 866775 w 1018125"/>
              <a:gd name="connsiteY653" fmla="*/ 317164 h 819228"/>
              <a:gd name="connsiteX654" fmla="*/ 875775 w 1018125"/>
              <a:gd name="connsiteY654" fmla="*/ 308164 h 819228"/>
              <a:gd name="connsiteX655" fmla="*/ 809100 w 1018125"/>
              <a:gd name="connsiteY655" fmla="*/ 308164 h 819228"/>
              <a:gd name="connsiteX656" fmla="*/ 818100 w 1018125"/>
              <a:gd name="connsiteY656" fmla="*/ 317164 h 819228"/>
              <a:gd name="connsiteX657" fmla="*/ 809100 w 1018125"/>
              <a:gd name="connsiteY657" fmla="*/ 326164 h 819228"/>
              <a:gd name="connsiteX658" fmla="*/ 800100 w 1018125"/>
              <a:gd name="connsiteY658" fmla="*/ 317164 h 819228"/>
              <a:gd name="connsiteX659" fmla="*/ 809100 w 1018125"/>
              <a:gd name="connsiteY659" fmla="*/ 308164 h 819228"/>
              <a:gd name="connsiteX660" fmla="*/ 742425 w 1018125"/>
              <a:gd name="connsiteY660" fmla="*/ 308164 h 819228"/>
              <a:gd name="connsiteX661" fmla="*/ 751425 w 1018125"/>
              <a:gd name="connsiteY661" fmla="*/ 317164 h 819228"/>
              <a:gd name="connsiteX662" fmla="*/ 742425 w 1018125"/>
              <a:gd name="connsiteY662" fmla="*/ 326164 h 819228"/>
              <a:gd name="connsiteX663" fmla="*/ 733425 w 1018125"/>
              <a:gd name="connsiteY663" fmla="*/ 317164 h 819228"/>
              <a:gd name="connsiteX664" fmla="*/ 742425 w 1018125"/>
              <a:gd name="connsiteY664" fmla="*/ 308164 h 819228"/>
              <a:gd name="connsiteX665" fmla="*/ 675750 w 1018125"/>
              <a:gd name="connsiteY665" fmla="*/ 308164 h 819228"/>
              <a:gd name="connsiteX666" fmla="*/ 684750 w 1018125"/>
              <a:gd name="connsiteY666" fmla="*/ 317164 h 819228"/>
              <a:gd name="connsiteX667" fmla="*/ 675750 w 1018125"/>
              <a:gd name="connsiteY667" fmla="*/ 326164 h 819228"/>
              <a:gd name="connsiteX668" fmla="*/ 666750 w 1018125"/>
              <a:gd name="connsiteY668" fmla="*/ 317164 h 819228"/>
              <a:gd name="connsiteX669" fmla="*/ 675750 w 1018125"/>
              <a:gd name="connsiteY669" fmla="*/ 308164 h 819228"/>
              <a:gd name="connsiteX670" fmla="*/ 609075 w 1018125"/>
              <a:gd name="connsiteY670" fmla="*/ 308164 h 819228"/>
              <a:gd name="connsiteX671" fmla="*/ 618075 w 1018125"/>
              <a:gd name="connsiteY671" fmla="*/ 317164 h 819228"/>
              <a:gd name="connsiteX672" fmla="*/ 609075 w 1018125"/>
              <a:gd name="connsiteY672" fmla="*/ 326164 h 819228"/>
              <a:gd name="connsiteX673" fmla="*/ 600075 w 1018125"/>
              <a:gd name="connsiteY673" fmla="*/ 317164 h 819228"/>
              <a:gd name="connsiteX674" fmla="*/ 609075 w 1018125"/>
              <a:gd name="connsiteY674" fmla="*/ 308164 h 819228"/>
              <a:gd name="connsiteX675" fmla="*/ 542400 w 1018125"/>
              <a:gd name="connsiteY675" fmla="*/ 308164 h 819228"/>
              <a:gd name="connsiteX676" fmla="*/ 551400 w 1018125"/>
              <a:gd name="connsiteY676" fmla="*/ 317164 h 819228"/>
              <a:gd name="connsiteX677" fmla="*/ 542400 w 1018125"/>
              <a:gd name="connsiteY677" fmla="*/ 326164 h 819228"/>
              <a:gd name="connsiteX678" fmla="*/ 533400 w 1018125"/>
              <a:gd name="connsiteY678" fmla="*/ 317164 h 819228"/>
              <a:gd name="connsiteX679" fmla="*/ 542400 w 1018125"/>
              <a:gd name="connsiteY679" fmla="*/ 308164 h 819228"/>
              <a:gd name="connsiteX680" fmla="*/ 475727 w 1018125"/>
              <a:gd name="connsiteY680" fmla="*/ 308164 h 819228"/>
              <a:gd name="connsiteX681" fmla="*/ 484727 w 1018125"/>
              <a:gd name="connsiteY681" fmla="*/ 317164 h 819228"/>
              <a:gd name="connsiteX682" fmla="*/ 475727 w 1018125"/>
              <a:gd name="connsiteY682" fmla="*/ 326164 h 819228"/>
              <a:gd name="connsiteX683" fmla="*/ 466727 w 1018125"/>
              <a:gd name="connsiteY683" fmla="*/ 317164 h 819228"/>
              <a:gd name="connsiteX684" fmla="*/ 475727 w 1018125"/>
              <a:gd name="connsiteY684" fmla="*/ 308164 h 819228"/>
              <a:gd name="connsiteX685" fmla="*/ 409052 w 1018125"/>
              <a:gd name="connsiteY685" fmla="*/ 308164 h 819228"/>
              <a:gd name="connsiteX686" fmla="*/ 418052 w 1018125"/>
              <a:gd name="connsiteY686" fmla="*/ 317164 h 819228"/>
              <a:gd name="connsiteX687" fmla="*/ 409052 w 1018125"/>
              <a:gd name="connsiteY687" fmla="*/ 326164 h 819228"/>
              <a:gd name="connsiteX688" fmla="*/ 400052 w 1018125"/>
              <a:gd name="connsiteY688" fmla="*/ 317164 h 819228"/>
              <a:gd name="connsiteX689" fmla="*/ 409052 w 1018125"/>
              <a:gd name="connsiteY689" fmla="*/ 308164 h 819228"/>
              <a:gd name="connsiteX690" fmla="*/ 342377 w 1018125"/>
              <a:gd name="connsiteY690" fmla="*/ 308164 h 819228"/>
              <a:gd name="connsiteX691" fmla="*/ 351377 w 1018125"/>
              <a:gd name="connsiteY691" fmla="*/ 317164 h 819228"/>
              <a:gd name="connsiteX692" fmla="*/ 342377 w 1018125"/>
              <a:gd name="connsiteY692" fmla="*/ 326164 h 819228"/>
              <a:gd name="connsiteX693" fmla="*/ 333377 w 1018125"/>
              <a:gd name="connsiteY693" fmla="*/ 317164 h 819228"/>
              <a:gd name="connsiteX694" fmla="*/ 342377 w 1018125"/>
              <a:gd name="connsiteY694" fmla="*/ 308164 h 819228"/>
              <a:gd name="connsiteX695" fmla="*/ 275702 w 1018125"/>
              <a:gd name="connsiteY695" fmla="*/ 308164 h 819228"/>
              <a:gd name="connsiteX696" fmla="*/ 284702 w 1018125"/>
              <a:gd name="connsiteY696" fmla="*/ 317164 h 819228"/>
              <a:gd name="connsiteX697" fmla="*/ 275702 w 1018125"/>
              <a:gd name="connsiteY697" fmla="*/ 326164 h 819228"/>
              <a:gd name="connsiteX698" fmla="*/ 266702 w 1018125"/>
              <a:gd name="connsiteY698" fmla="*/ 317164 h 819228"/>
              <a:gd name="connsiteX699" fmla="*/ 275702 w 1018125"/>
              <a:gd name="connsiteY699" fmla="*/ 308164 h 819228"/>
              <a:gd name="connsiteX700" fmla="*/ 209027 w 1018125"/>
              <a:gd name="connsiteY700" fmla="*/ 308164 h 819228"/>
              <a:gd name="connsiteX701" fmla="*/ 218027 w 1018125"/>
              <a:gd name="connsiteY701" fmla="*/ 317164 h 819228"/>
              <a:gd name="connsiteX702" fmla="*/ 209027 w 1018125"/>
              <a:gd name="connsiteY702" fmla="*/ 326164 h 819228"/>
              <a:gd name="connsiteX703" fmla="*/ 200027 w 1018125"/>
              <a:gd name="connsiteY703" fmla="*/ 317164 h 819228"/>
              <a:gd name="connsiteX704" fmla="*/ 209027 w 1018125"/>
              <a:gd name="connsiteY704" fmla="*/ 308164 h 819228"/>
              <a:gd name="connsiteX705" fmla="*/ 142352 w 1018125"/>
              <a:gd name="connsiteY705" fmla="*/ 308164 h 819228"/>
              <a:gd name="connsiteX706" fmla="*/ 151352 w 1018125"/>
              <a:gd name="connsiteY706" fmla="*/ 317164 h 819228"/>
              <a:gd name="connsiteX707" fmla="*/ 142352 w 1018125"/>
              <a:gd name="connsiteY707" fmla="*/ 326164 h 819228"/>
              <a:gd name="connsiteX708" fmla="*/ 133352 w 1018125"/>
              <a:gd name="connsiteY708" fmla="*/ 317164 h 819228"/>
              <a:gd name="connsiteX709" fmla="*/ 142352 w 1018125"/>
              <a:gd name="connsiteY709" fmla="*/ 308164 h 819228"/>
              <a:gd name="connsiteX710" fmla="*/ 75677 w 1018125"/>
              <a:gd name="connsiteY710" fmla="*/ 308164 h 819228"/>
              <a:gd name="connsiteX711" fmla="*/ 84677 w 1018125"/>
              <a:gd name="connsiteY711" fmla="*/ 317164 h 819228"/>
              <a:gd name="connsiteX712" fmla="*/ 75677 w 1018125"/>
              <a:gd name="connsiteY712" fmla="*/ 326164 h 819228"/>
              <a:gd name="connsiteX713" fmla="*/ 66677 w 1018125"/>
              <a:gd name="connsiteY713" fmla="*/ 317164 h 819228"/>
              <a:gd name="connsiteX714" fmla="*/ 75677 w 1018125"/>
              <a:gd name="connsiteY714" fmla="*/ 308164 h 819228"/>
              <a:gd name="connsiteX715" fmla="*/ 9002 w 1018125"/>
              <a:gd name="connsiteY715" fmla="*/ 308164 h 819228"/>
              <a:gd name="connsiteX716" fmla="*/ 18002 w 1018125"/>
              <a:gd name="connsiteY716" fmla="*/ 317164 h 819228"/>
              <a:gd name="connsiteX717" fmla="*/ 9002 w 1018125"/>
              <a:gd name="connsiteY717" fmla="*/ 326164 h 819228"/>
              <a:gd name="connsiteX718" fmla="*/ 2 w 1018125"/>
              <a:gd name="connsiteY718" fmla="*/ 317164 h 819228"/>
              <a:gd name="connsiteX719" fmla="*/ 9002 w 1018125"/>
              <a:gd name="connsiteY719" fmla="*/ 308164 h 819228"/>
              <a:gd name="connsiteX720" fmla="*/ 1009125 w 1018125"/>
              <a:gd name="connsiteY720" fmla="*/ 246531 h 819228"/>
              <a:gd name="connsiteX721" fmla="*/ 1018125 w 1018125"/>
              <a:gd name="connsiteY721" fmla="*/ 255531 h 819228"/>
              <a:gd name="connsiteX722" fmla="*/ 1009125 w 1018125"/>
              <a:gd name="connsiteY722" fmla="*/ 264531 h 819228"/>
              <a:gd name="connsiteX723" fmla="*/ 1000125 w 1018125"/>
              <a:gd name="connsiteY723" fmla="*/ 255531 h 819228"/>
              <a:gd name="connsiteX724" fmla="*/ 1009125 w 1018125"/>
              <a:gd name="connsiteY724" fmla="*/ 246531 h 819228"/>
              <a:gd name="connsiteX725" fmla="*/ 942450 w 1018125"/>
              <a:gd name="connsiteY725" fmla="*/ 246531 h 819228"/>
              <a:gd name="connsiteX726" fmla="*/ 951450 w 1018125"/>
              <a:gd name="connsiteY726" fmla="*/ 255531 h 819228"/>
              <a:gd name="connsiteX727" fmla="*/ 942450 w 1018125"/>
              <a:gd name="connsiteY727" fmla="*/ 264531 h 819228"/>
              <a:gd name="connsiteX728" fmla="*/ 933450 w 1018125"/>
              <a:gd name="connsiteY728" fmla="*/ 255531 h 819228"/>
              <a:gd name="connsiteX729" fmla="*/ 942450 w 1018125"/>
              <a:gd name="connsiteY729" fmla="*/ 246531 h 819228"/>
              <a:gd name="connsiteX730" fmla="*/ 875775 w 1018125"/>
              <a:gd name="connsiteY730" fmla="*/ 246531 h 819228"/>
              <a:gd name="connsiteX731" fmla="*/ 884775 w 1018125"/>
              <a:gd name="connsiteY731" fmla="*/ 255531 h 819228"/>
              <a:gd name="connsiteX732" fmla="*/ 875775 w 1018125"/>
              <a:gd name="connsiteY732" fmla="*/ 264531 h 819228"/>
              <a:gd name="connsiteX733" fmla="*/ 866775 w 1018125"/>
              <a:gd name="connsiteY733" fmla="*/ 255531 h 819228"/>
              <a:gd name="connsiteX734" fmla="*/ 875775 w 1018125"/>
              <a:gd name="connsiteY734" fmla="*/ 246531 h 819228"/>
              <a:gd name="connsiteX735" fmla="*/ 809100 w 1018125"/>
              <a:gd name="connsiteY735" fmla="*/ 246531 h 819228"/>
              <a:gd name="connsiteX736" fmla="*/ 818100 w 1018125"/>
              <a:gd name="connsiteY736" fmla="*/ 255531 h 819228"/>
              <a:gd name="connsiteX737" fmla="*/ 809100 w 1018125"/>
              <a:gd name="connsiteY737" fmla="*/ 264531 h 819228"/>
              <a:gd name="connsiteX738" fmla="*/ 800100 w 1018125"/>
              <a:gd name="connsiteY738" fmla="*/ 255531 h 819228"/>
              <a:gd name="connsiteX739" fmla="*/ 809100 w 1018125"/>
              <a:gd name="connsiteY739" fmla="*/ 246531 h 819228"/>
              <a:gd name="connsiteX740" fmla="*/ 742425 w 1018125"/>
              <a:gd name="connsiteY740" fmla="*/ 246531 h 819228"/>
              <a:gd name="connsiteX741" fmla="*/ 751425 w 1018125"/>
              <a:gd name="connsiteY741" fmla="*/ 255531 h 819228"/>
              <a:gd name="connsiteX742" fmla="*/ 742425 w 1018125"/>
              <a:gd name="connsiteY742" fmla="*/ 264531 h 819228"/>
              <a:gd name="connsiteX743" fmla="*/ 733425 w 1018125"/>
              <a:gd name="connsiteY743" fmla="*/ 255531 h 819228"/>
              <a:gd name="connsiteX744" fmla="*/ 742425 w 1018125"/>
              <a:gd name="connsiteY744" fmla="*/ 246531 h 819228"/>
              <a:gd name="connsiteX745" fmla="*/ 675750 w 1018125"/>
              <a:gd name="connsiteY745" fmla="*/ 246531 h 819228"/>
              <a:gd name="connsiteX746" fmla="*/ 684750 w 1018125"/>
              <a:gd name="connsiteY746" fmla="*/ 255531 h 819228"/>
              <a:gd name="connsiteX747" fmla="*/ 675750 w 1018125"/>
              <a:gd name="connsiteY747" fmla="*/ 264531 h 819228"/>
              <a:gd name="connsiteX748" fmla="*/ 666750 w 1018125"/>
              <a:gd name="connsiteY748" fmla="*/ 255531 h 819228"/>
              <a:gd name="connsiteX749" fmla="*/ 675750 w 1018125"/>
              <a:gd name="connsiteY749" fmla="*/ 246531 h 819228"/>
              <a:gd name="connsiteX750" fmla="*/ 609075 w 1018125"/>
              <a:gd name="connsiteY750" fmla="*/ 246531 h 819228"/>
              <a:gd name="connsiteX751" fmla="*/ 618075 w 1018125"/>
              <a:gd name="connsiteY751" fmla="*/ 255531 h 819228"/>
              <a:gd name="connsiteX752" fmla="*/ 609075 w 1018125"/>
              <a:gd name="connsiteY752" fmla="*/ 264531 h 819228"/>
              <a:gd name="connsiteX753" fmla="*/ 600075 w 1018125"/>
              <a:gd name="connsiteY753" fmla="*/ 255531 h 819228"/>
              <a:gd name="connsiteX754" fmla="*/ 609075 w 1018125"/>
              <a:gd name="connsiteY754" fmla="*/ 246531 h 819228"/>
              <a:gd name="connsiteX755" fmla="*/ 542400 w 1018125"/>
              <a:gd name="connsiteY755" fmla="*/ 246531 h 819228"/>
              <a:gd name="connsiteX756" fmla="*/ 551400 w 1018125"/>
              <a:gd name="connsiteY756" fmla="*/ 255531 h 819228"/>
              <a:gd name="connsiteX757" fmla="*/ 542400 w 1018125"/>
              <a:gd name="connsiteY757" fmla="*/ 264531 h 819228"/>
              <a:gd name="connsiteX758" fmla="*/ 533400 w 1018125"/>
              <a:gd name="connsiteY758" fmla="*/ 255531 h 819228"/>
              <a:gd name="connsiteX759" fmla="*/ 542400 w 1018125"/>
              <a:gd name="connsiteY759" fmla="*/ 246531 h 819228"/>
              <a:gd name="connsiteX760" fmla="*/ 475727 w 1018125"/>
              <a:gd name="connsiteY760" fmla="*/ 246531 h 819228"/>
              <a:gd name="connsiteX761" fmla="*/ 484727 w 1018125"/>
              <a:gd name="connsiteY761" fmla="*/ 255531 h 819228"/>
              <a:gd name="connsiteX762" fmla="*/ 475727 w 1018125"/>
              <a:gd name="connsiteY762" fmla="*/ 264531 h 819228"/>
              <a:gd name="connsiteX763" fmla="*/ 466727 w 1018125"/>
              <a:gd name="connsiteY763" fmla="*/ 255531 h 819228"/>
              <a:gd name="connsiteX764" fmla="*/ 475727 w 1018125"/>
              <a:gd name="connsiteY764" fmla="*/ 246531 h 819228"/>
              <a:gd name="connsiteX765" fmla="*/ 409052 w 1018125"/>
              <a:gd name="connsiteY765" fmla="*/ 246531 h 819228"/>
              <a:gd name="connsiteX766" fmla="*/ 418052 w 1018125"/>
              <a:gd name="connsiteY766" fmla="*/ 255531 h 819228"/>
              <a:gd name="connsiteX767" fmla="*/ 409052 w 1018125"/>
              <a:gd name="connsiteY767" fmla="*/ 264531 h 819228"/>
              <a:gd name="connsiteX768" fmla="*/ 400052 w 1018125"/>
              <a:gd name="connsiteY768" fmla="*/ 255531 h 819228"/>
              <a:gd name="connsiteX769" fmla="*/ 409052 w 1018125"/>
              <a:gd name="connsiteY769" fmla="*/ 246531 h 819228"/>
              <a:gd name="connsiteX770" fmla="*/ 342377 w 1018125"/>
              <a:gd name="connsiteY770" fmla="*/ 246531 h 819228"/>
              <a:gd name="connsiteX771" fmla="*/ 351377 w 1018125"/>
              <a:gd name="connsiteY771" fmla="*/ 255531 h 819228"/>
              <a:gd name="connsiteX772" fmla="*/ 342377 w 1018125"/>
              <a:gd name="connsiteY772" fmla="*/ 264531 h 819228"/>
              <a:gd name="connsiteX773" fmla="*/ 333377 w 1018125"/>
              <a:gd name="connsiteY773" fmla="*/ 255531 h 819228"/>
              <a:gd name="connsiteX774" fmla="*/ 342377 w 1018125"/>
              <a:gd name="connsiteY774" fmla="*/ 246531 h 819228"/>
              <a:gd name="connsiteX775" fmla="*/ 275703 w 1018125"/>
              <a:gd name="connsiteY775" fmla="*/ 246531 h 819228"/>
              <a:gd name="connsiteX776" fmla="*/ 284702 w 1018125"/>
              <a:gd name="connsiteY776" fmla="*/ 255531 h 819228"/>
              <a:gd name="connsiteX777" fmla="*/ 275703 w 1018125"/>
              <a:gd name="connsiteY777" fmla="*/ 264531 h 819228"/>
              <a:gd name="connsiteX778" fmla="*/ 266703 w 1018125"/>
              <a:gd name="connsiteY778" fmla="*/ 255531 h 819228"/>
              <a:gd name="connsiteX779" fmla="*/ 275703 w 1018125"/>
              <a:gd name="connsiteY779" fmla="*/ 246531 h 819228"/>
              <a:gd name="connsiteX780" fmla="*/ 209027 w 1018125"/>
              <a:gd name="connsiteY780" fmla="*/ 246531 h 819228"/>
              <a:gd name="connsiteX781" fmla="*/ 218027 w 1018125"/>
              <a:gd name="connsiteY781" fmla="*/ 255531 h 819228"/>
              <a:gd name="connsiteX782" fmla="*/ 209027 w 1018125"/>
              <a:gd name="connsiteY782" fmla="*/ 264531 h 819228"/>
              <a:gd name="connsiteX783" fmla="*/ 200027 w 1018125"/>
              <a:gd name="connsiteY783" fmla="*/ 255531 h 819228"/>
              <a:gd name="connsiteX784" fmla="*/ 209027 w 1018125"/>
              <a:gd name="connsiteY784" fmla="*/ 246531 h 819228"/>
              <a:gd name="connsiteX785" fmla="*/ 142352 w 1018125"/>
              <a:gd name="connsiteY785" fmla="*/ 246531 h 819228"/>
              <a:gd name="connsiteX786" fmla="*/ 151352 w 1018125"/>
              <a:gd name="connsiteY786" fmla="*/ 255531 h 819228"/>
              <a:gd name="connsiteX787" fmla="*/ 142352 w 1018125"/>
              <a:gd name="connsiteY787" fmla="*/ 264531 h 819228"/>
              <a:gd name="connsiteX788" fmla="*/ 133352 w 1018125"/>
              <a:gd name="connsiteY788" fmla="*/ 255531 h 819228"/>
              <a:gd name="connsiteX789" fmla="*/ 142352 w 1018125"/>
              <a:gd name="connsiteY789" fmla="*/ 246531 h 819228"/>
              <a:gd name="connsiteX790" fmla="*/ 75677 w 1018125"/>
              <a:gd name="connsiteY790" fmla="*/ 246531 h 819228"/>
              <a:gd name="connsiteX791" fmla="*/ 84677 w 1018125"/>
              <a:gd name="connsiteY791" fmla="*/ 255531 h 819228"/>
              <a:gd name="connsiteX792" fmla="*/ 75677 w 1018125"/>
              <a:gd name="connsiteY792" fmla="*/ 264531 h 819228"/>
              <a:gd name="connsiteX793" fmla="*/ 66677 w 1018125"/>
              <a:gd name="connsiteY793" fmla="*/ 255531 h 819228"/>
              <a:gd name="connsiteX794" fmla="*/ 75677 w 1018125"/>
              <a:gd name="connsiteY794" fmla="*/ 246531 h 819228"/>
              <a:gd name="connsiteX795" fmla="*/ 9002 w 1018125"/>
              <a:gd name="connsiteY795" fmla="*/ 246531 h 819228"/>
              <a:gd name="connsiteX796" fmla="*/ 18002 w 1018125"/>
              <a:gd name="connsiteY796" fmla="*/ 255531 h 819228"/>
              <a:gd name="connsiteX797" fmla="*/ 9002 w 1018125"/>
              <a:gd name="connsiteY797" fmla="*/ 264531 h 819228"/>
              <a:gd name="connsiteX798" fmla="*/ 2 w 1018125"/>
              <a:gd name="connsiteY798" fmla="*/ 255531 h 819228"/>
              <a:gd name="connsiteX799" fmla="*/ 9002 w 1018125"/>
              <a:gd name="connsiteY799" fmla="*/ 246531 h 819228"/>
              <a:gd name="connsiteX800" fmla="*/ 1009125 w 1018125"/>
              <a:gd name="connsiteY800" fmla="*/ 184899 h 819228"/>
              <a:gd name="connsiteX801" fmla="*/ 1018125 w 1018125"/>
              <a:gd name="connsiteY801" fmla="*/ 193899 h 819228"/>
              <a:gd name="connsiteX802" fmla="*/ 1009125 w 1018125"/>
              <a:gd name="connsiteY802" fmla="*/ 202899 h 819228"/>
              <a:gd name="connsiteX803" fmla="*/ 1000125 w 1018125"/>
              <a:gd name="connsiteY803" fmla="*/ 193899 h 819228"/>
              <a:gd name="connsiteX804" fmla="*/ 1009125 w 1018125"/>
              <a:gd name="connsiteY804" fmla="*/ 184899 h 819228"/>
              <a:gd name="connsiteX805" fmla="*/ 942450 w 1018125"/>
              <a:gd name="connsiteY805" fmla="*/ 184899 h 819228"/>
              <a:gd name="connsiteX806" fmla="*/ 951450 w 1018125"/>
              <a:gd name="connsiteY806" fmla="*/ 193899 h 819228"/>
              <a:gd name="connsiteX807" fmla="*/ 942450 w 1018125"/>
              <a:gd name="connsiteY807" fmla="*/ 202899 h 819228"/>
              <a:gd name="connsiteX808" fmla="*/ 933450 w 1018125"/>
              <a:gd name="connsiteY808" fmla="*/ 193899 h 819228"/>
              <a:gd name="connsiteX809" fmla="*/ 942450 w 1018125"/>
              <a:gd name="connsiteY809" fmla="*/ 184899 h 819228"/>
              <a:gd name="connsiteX810" fmla="*/ 875775 w 1018125"/>
              <a:gd name="connsiteY810" fmla="*/ 184899 h 819228"/>
              <a:gd name="connsiteX811" fmla="*/ 884775 w 1018125"/>
              <a:gd name="connsiteY811" fmla="*/ 193899 h 819228"/>
              <a:gd name="connsiteX812" fmla="*/ 875775 w 1018125"/>
              <a:gd name="connsiteY812" fmla="*/ 202899 h 819228"/>
              <a:gd name="connsiteX813" fmla="*/ 866775 w 1018125"/>
              <a:gd name="connsiteY813" fmla="*/ 193899 h 819228"/>
              <a:gd name="connsiteX814" fmla="*/ 875775 w 1018125"/>
              <a:gd name="connsiteY814" fmla="*/ 184899 h 819228"/>
              <a:gd name="connsiteX815" fmla="*/ 809100 w 1018125"/>
              <a:gd name="connsiteY815" fmla="*/ 184899 h 819228"/>
              <a:gd name="connsiteX816" fmla="*/ 818100 w 1018125"/>
              <a:gd name="connsiteY816" fmla="*/ 193899 h 819228"/>
              <a:gd name="connsiteX817" fmla="*/ 809100 w 1018125"/>
              <a:gd name="connsiteY817" fmla="*/ 202899 h 819228"/>
              <a:gd name="connsiteX818" fmla="*/ 800100 w 1018125"/>
              <a:gd name="connsiteY818" fmla="*/ 193899 h 819228"/>
              <a:gd name="connsiteX819" fmla="*/ 809100 w 1018125"/>
              <a:gd name="connsiteY819" fmla="*/ 184899 h 819228"/>
              <a:gd name="connsiteX820" fmla="*/ 742425 w 1018125"/>
              <a:gd name="connsiteY820" fmla="*/ 184899 h 819228"/>
              <a:gd name="connsiteX821" fmla="*/ 751425 w 1018125"/>
              <a:gd name="connsiteY821" fmla="*/ 193899 h 819228"/>
              <a:gd name="connsiteX822" fmla="*/ 742425 w 1018125"/>
              <a:gd name="connsiteY822" fmla="*/ 202899 h 819228"/>
              <a:gd name="connsiteX823" fmla="*/ 733425 w 1018125"/>
              <a:gd name="connsiteY823" fmla="*/ 193899 h 819228"/>
              <a:gd name="connsiteX824" fmla="*/ 742425 w 1018125"/>
              <a:gd name="connsiteY824" fmla="*/ 184899 h 819228"/>
              <a:gd name="connsiteX825" fmla="*/ 675750 w 1018125"/>
              <a:gd name="connsiteY825" fmla="*/ 184899 h 819228"/>
              <a:gd name="connsiteX826" fmla="*/ 684750 w 1018125"/>
              <a:gd name="connsiteY826" fmla="*/ 193899 h 819228"/>
              <a:gd name="connsiteX827" fmla="*/ 675750 w 1018125"/>
              <a:gd name="connsiteY827" fmla="*/ 202899 h 819228"/>
              <a:gd name="connsiteX828" fmla="*/ 666750 w 1018125"/>
              <a:gd name="connsiteY828" fmla="*/ 193899 h 819228"/>
              <a:gd name="connsiteX829" fmla="*/ 675750 w 1018125"/>
              <a:gd name="connsiteY829" fmla="*/ 184899 h 819228"/>
              <a:gd name="connsiteX830" fmla="*/ 609075 w 1018125"/>
              <a:gd name="connsiteY830" fmla="*/ 184899 h 819228"/>
              <a:gd name="connsiteX831" fmla="*/ 618075 w 1018125"/>
              <a:gd name="connsiteY831" fmla="*/ 193899 h 819228"/>
              <a:gd name="connsiteX832" fmla="*/ 609075 w 1018125"/>
              <a:gd name="connsiteY832" fmla="*/ 202899 h 819228"/>
              <a:gd name="connsiteX833" fmla="*/ 600075 w 1018125"/>
              <a:gd name="connsiteY833" fmla="*/ 193899 h 819228"/>
              <a:gd name="connsiteX834" fmla="*/ 609075 w 1018125"/>
              <a:gd name="connsiteY834" fmla="*/ 184899 h 819228"/>
              <a:gd name="connsiteX835" fmla="*/ 542400 w 1018125"/>
              <a:gd name="connsiteY835" fmla="*/ 184899 h 819228"/>
              <a:gd name="connsiteX836" fmla="*/ 551400 w 1018125"/>
              <a:gd name="connsiteY836" fmla="*/ 193899 h 819228"/>
              <a:gd name="connsiteX837" fmla="*/ 542400 w 1018125"/>
              <a:gd name="connsiteY837" fmla="*/ 202899 h 819228"/>
              <a:gd name="connsiteX838" fmla="*/ 533400 w 1018125"/>
              <a:gd name="connsiteY838" fmla="*/ 193899 h 819228"/>
              <a:gd name="connsiteX839" fmla="*/ 542400 w 1018125"/>
              <a:gd name="connsiteY839" fmla="*/ 184899 h 819228"/>
              <a:gd name="connsiteX840" fmla="*/ 475727 w 1018125"/>
              <a:gd name="connsiteY840" fmla="*/ 184899 h 819228"/>
              <a:gd name="connsiteX841" fmla="*/ 484728 w 1018125"/>
              <a:gd name="connsiteY841" fmla="*/ 193899 h 819228"/>
              <a:gd name="connsiteX842" fmla="*/ 475727 w 1018125"/>
              <a:gd name="connsiteY842" fmla="*/ 202899 h 819228"/>
              <a:gd name="connsiteX843" fmla="*/ 466728 w 1018125"/>
              <a:gd name="connsiteY843" fmla="*/ 193899 h 819228"/>
              <a:gd name="connsiteX844" fmla="*/ 475727 w 1018125"/>
              <a:gd name="connsiteY844" fmla="*/ 184899 h 819228"/>
              <a:gd name="connsiteX845" fmla="*/ 409052 w 1018125"/>
              <a:gd name="connsiteY845" fmla="*/ 184899 h 819228"/>
              <a:gd name="connsiteX846" fmla="*/ 418052 w 1018125"/>
              <a:gd name="connsiteY846" fmla="*/ 193899 h 819228"/>
              <a:gd name="connsiteX847" fmla="*/ 409052 w 1018125"/>
              <a:gd name="connsiteY847" fmla="*/ 202899 h 819228"/>
              <a:gd name="connsiteX848" fmla="*/ 400052 w 1018125"/>
              <a:gd name="connsiteY848" fmla="*/ 193899 h 819228"/>
              <a:gd name="connsiteX849" fmla="*/ 409052 w 1018125"/>
              <a:gd name="connsiteY849" fmla="*/ 184899 h 819228"/>
              <a:gd name="connsiteX850" fmla="*/ 342377 w 1018125"/>
              <a:gd name="connsiteY850" fmla="*/ 184899 h 819228"/>
              <a:gd name="connsiteX851" fmla="*/ 351378 w 1018125"/>
              <a:gd name="connsiteY851" fmla="*/ 193899 h 819228"/>
              <a:gd name="connsiteX852" fmla="*/ 342377 w 1018125"/>
              <a:gd name="connsiteY852" fmla="*/ 202899 h 819228"/>
              <a:gd name="connsiteX853" fmla="*/ 333377 w 1018125"/>
              <a:gd name="connsiteY853" fmla="*/ 193899 h 819228"/>
              <a:gd name="connsiteX854" fmla="*/ 342377 w 1018125"/>
              <a:gd name="connsiteY854" fmla="*/ 184899 h 819228"/>
              <a:gd name="connsiteX855" fmla="*/ 275703 w 1018125"/>
              <a:gd name="connsiteY855" fmla="*/ 184899 h 819228"/>
              <a:gd name="connsiteX856" fmla="*/ 284702 w 1018125"/>
              <a:gd name="connsiteY856" fmla="*/ 193899 h 819228"/>
              <a:gd name="connsiteX857" fmla="*/ 275703 w 1018125"/>
              <a:gd name="connsiteY857" fmla="*/ 202899 h 819228"/>
              <a:gd name="connsiteX858" fmla="*/ 266703 w 1018125"/>
              <a:gd name="connsiteY858" fmla="*/ 193899 h 819228"/>
              <a:gd name="connsiteX859" fmla="*/ 275703 w 1018125"/>
              <a:gd name="connsiteY859" fmla="*/ 184899 h 819228"/>
              <a:gd name="connsiteX860" fmla="*/ 209028 w 1018125"/>
              <a:gd name="connsiteY860" fmla="*/ 184899 h 819228"/>
              <a:gd name="connsiteX861" fmla="*/ 218028 w 1018125"/>
              <a:gd name="connsiteY861" fmla="*/ 193899 h 819228"/>
              <a:gd name="connsiteX862" fmla="*/ 209028 w 1018125"/>
              <a:gd name="connsiteY862" fmla="*/ 202899 h 819228"/>
              <a:gd name="connsiteX863" fmla="*/ 200028 w 1018125"/>
              <a:gd name="connsiteY863" fmla="*/ 193899 h 819228"/>
              <a:gd name="connsiteX864" fmla="*/ 209028 w 1018125"/>
              <a:gd name="connsiteY864" fmla="*/ 184899 h 819228"/>
              <a:gd name="connsiteX865" fmla="*/ 142353 w 1018125"/>
              <a:gd name="connsiteY865" fmla="*/ 184899 h 819228"/>
              <a:gd name="connsiteX866" fmla="*/ 151353 w 1018125"/>
              <a:gd name="connsiteY866" fmla="*/ 193899 h 819228"/>
              <a:gd name="connsiteX867" fmla="*/ 142353 w 1018125"/>
              <a:gd name="connsiteY867" fmla="*/ 202899 h 819228"/>
              <a:gd name="connsiteX868" fmla="*/ 133353 w 1018125"/>
              <a:gd name="connsiteY868" fmla="*/ 193899 h 819228"/>
              <a:gd name="connsiteX869" fmla="*/ 142353 w 1018125"/>
              <a:gd name="connsiteY869" fmla="*/ 184899 h 819228"/>
              <a:gd name="connsiteX870" fmla="*/ 75677 w 1018125"/>
              <a:gd name="connsiteY870" fmla="*/ 184899 h 819228"/>
              <a:gd name="connsiteX871" fmla="*/ 84677 w 1018125"/>
              <a:gd name="connsiteY871" fmla="*/ 193899 h 819228"/>
              <a:gd name="connsiteX872" fmla="*/ 75677 w 1018125"/>
              <a:gd name="connsiteY872" fmla="*/ 202899 h 819228"/>
              <a:gd name="connsiteX873" fmla="*/ 66677 w 1018125"/>
              <a:gd name="connsiteY873" fmla="*/ 193899 h 819228"/>
              <a:gd name="connsiteX874" fmla="*/ 75677 w 1018125"/>
              <a:gd name="connsiteY874" fmla="*/ 184899 h 819228"/>
              <a:gd name="connsiteX875" fmla="*/ 9003 w 1018125"/>
              <a:gd name="connsiteY875" fmla="*/ 184899 h 819228"/>
              <a:gd name="connsiteX876" fmla="*/ 18003 w 1018125"/>
              <a:gd name="connsiteY876" fmla="*/ 193899 h 819228"/>
              <a:gd name="connsiteX877" fmla="*/ 9003 w 1018125"/>
              <a:gd name="connsiteY877" fmla="*/ 202899 h 819228"/>
              <a:gd name="connsiteX878" fmla="*/ 3 w 1018125"/>
              <a:gd name="connsiteY878" fmla="*/ 193899 h 819228"/>
              <a:gd name="connsiteX879" fmla="*/ 9003 w 1018125"/>
              <a:gd name="connsiteY879" fmla="*/ 184899 h 819228"/>
              <a:gd name="connsiteX880" fmla="*/ 1009125 w 1018125"/>
              <a:gd name="connsiteY880" fmla="*/ 123266 h 819228"/>
              <a:gd name="connsiteX881" fmla="*/ 1018125 w 1018125"/>
              <a:gd name="connsiteY881" fmla="*/ 132266 h 819228"/>
              <a:gd name="connsiteX882" fmla="*/ 1009125 w 1018125"/>
              <a:gd name="connsiteY882" fmla="*/ 141266 h 819228"/>
              <a:gd name="connsiteX883" fmla="*/ 1000125 w 1018125"/>
              <a:gd name="connsiteY883" fmla="*/ 132266 h 819228"/>
              <a:gd name="connsiteX884" fmla="*/ 1009125 w 1018125"/>
              <a:gd name="connsiteY884" fmla="*/ 123266 h 819228"/>
              <a:gd name="connsiteX885" fmla="*/ 942450 w 1018125"/>
              <a:gd name="connsiteY885" fmla="*/ 123266 h 819228"/>
              <a:gd name="connsiteX886" fmla="*/ 951450 w 1018125"/>
              <a:gd name="connsiteY886" fmla="*/ 132266 h 819228"/>
              <a:gd name="connsiteX887" fmla="*/ 942450 w 1018125"/>
              <a:gd name="connsiteY887" fmla="*/ 141266 h 819228"/>
              <a:gd name="connsiteX888" fmla="*/ 933450 w 1018125"/>
              <a:gd name="connsiteY888" fmla="*/ 132266 h 819228"/>
              <a:gd name="connsiteX889" fmla="*/ 942450 w 1018125"/>
              <a:gd name="connsiteY889" fmla="*/ 123266 h 819228"/>
              <a:gd name="connsiteX890" fmla="*/ 875775 w 1018125"/>
              <a:gd name="connsiteY890" fmla="*/ 123266 h 819228"/>
              <a:gd name="connsiteX891" fmla="*/ 884775 w 1018125"/>
              <a:gd name="connsiteY891" fmla="*/ 132266 h 819228"/>
              <a:gd name="connsiteX892" fmla="*/ 875775 w 1018125"/>
              <a:gd name="connsiteY892" fmla="*/ 141266 h 819228"/>
              <a:gd name="connsiteX893" fmla="*/ 866775 w 1018125"/>
              <a:gd name="connsiteY893" fmla="*/ 132266 h 819228"/>
              <a:gd name="connsiteX894" fmla="*/ 875775 w 1018125"/>
              <a:gd name="connsiteY894" fmla="*/ 123266 h 819228"/>
              <a:gd name="connsiteX895" fmla="*/ 809100 w 1018125"/>
              <a:gd name="connsiteY895" fmla="*/ 123266 h 819228"/>
              <a:gd name="connsiteX896" fmla="*/ 818100 w 1018125"/>
              <a:gd name="connsiteY896" fmla="*/ 132266 h 819228"/>
              <a:gd name="connsiteX897" fmla="*/ 809100 w 1018125"/>
              <a:gd name="connsiteY897" fmla="*/ 141266 h 819228"/>
              <a:gd name="connsiteX898" fmla="*/ 800100 w 1018125"/>
              <a:gd name="connsiteY898" fmla="*/ 132266 h 819228"/>
              <a:gd name="connsiteX899" fmla="*/ 809100 w 1018125"/>
              <a:gd name="connsiteY899" fmla="*/ 123266 h 819228"/>
              <a:gd name="connsiteX900" fmla="*/ 742425 w 1018125"/>
              <a:gd name="connsiteY900" fmla="*/ 123266 h 819228"/>
              <a:gd name="connsiteX901" fmla="*/ 751425 w 1018125"/>
              <a:gd name="connsiteY901" fmla="*/ 132266 h 819228"/>
              <a:gd name="connsiteX902" fmla="*/ 742425 w 1018125"/>
              <a:gd name="connsiteY902" fmla="*/ 141266 h 819228"/>
              <a:gd name="connsiteX903" fmla="*/ 733425 w 1018125"/>
              <a:gd name="connsiteY903" fmla="*/ 132266 h 819228"/>
              <a:gd name="connsiteX904" fmla="*/ 742425 w 1018125"/>
              <a:gd name="connsiteY904" fmla="*/ 123266 h 819228"/>
              <a:gd name="connsiteX905" fmla="*/ 675750 w 1018125"/>
              <a:gd name="connsiteY905" fmla="*/ 123266 h 819228"/>
              <a:gd name="connsiteX906" fmla="*/ 684750 w 1018125"/>
              <a:gd name="connsiteY906" fmla="*/ 132266 h 819228"/>
              <a:gd name="connsiteX907" fmla="*/ 675750 w 1018125"/>
              <a:gd name="connsiteY907" fmla="*/ 141266 h 819228"/>
              <a:gd name="connsiteX908" fmla="*/ 666750 w 1018125"/>
              <a:gd name="connsiteY908" fmla="*/ 132266 h 819228"/>
              <a:gd name="connsiteX909" fmla="*/ 675750 w 1018125"/>
              <a:gd name="connsiteY909" fmla="*/ 123266 h 819228"/>
              <a:gd name="connsiteX910" fmla="*/ 609075 w 1018125"/>
              <a:gd name="connsiteY910" fmla="*/ 123266 h 819228"/>
              <a:gd name="connsiteX911" fmla="*/ 618075 w 1018125"/>
              <a:gd name="connsiteY911" fmla="*/ 132266 h 819228"/>
              <a:gd name="connsiteX912" fmla="*/ 609075 w 1018125"/>
              <a:gd name="connsiteY912" fmla="*/ 141266 h 819228"/>
              <a:gd name="connsiteX913" fmla="*/ 600075 w 1018125"/>
              <a:gd name="connsiteY913" fmla="*/ 132266 h 819228"/>
              <a:gd name="connsiteX914" fmla="*/ 609075 w 1018125"/>
              <a:gd name="connsiteY914" fmla="*/ 123266 h 819228"/>
              <a:gd name="connsiteX915" fmla="*/ 542400 w 1018125"/>
              <a:gd name="connsiteY915" fmla="*/ 123266 h 819228"/>
              <a:gd name="connsiteX916" fmla="*/ 551400 w 1018125"/>
              <a:gd name="connsiteY916" fmla="*/ 132266 h 819228"/>
              <a:gd name="connsiteX917" fmla="*/ 542400 w 1018125"/>
              <a:gd name="connsiteY917" fmla="*/ 141266 h 819228"/>
              <a:gd name="connsiteX918" fmla="*/ 533400 w 1018125"/>
              <a:gd name="connsiteY918" fmla="*/ 132266 h 819228"/>
              <a:gd name="connsiteX919" fmla="*/ 542400 w 1018125"/>
              <a:gd name="connsiteY919" fmla="*/ 123266 h 819228"/>
              <a:gd name="connsiteX920" fmla="*/ 475728 w 1018125"/>
              <a:gd name="connsiteY920" fmla="*/ 123266 h 819228"/>
              <a:gd name="connsiteX921" fmla="*/ 484728 w 1018125"/>
              <a:gd name="connsiteY921" fmla="*/ 132266 h 819228"/>
              <a:gd name="connsiteX922" fmla="*/ 475728 w 1018125"/>
              <a:gd name="connsiteY922" fmla="*/ 141266 h 819228"/>
              <a:gd name="connsiteX923" fmla="*/ 466728 w 1018125"/>
              <a:gd name="connsiteY923" fmla="*/ 132266 h 819228"/>
              <a:gd name="connsiteX924" fmla="*/ 475728 w 1018125"/>
              <a:gd name="connsiteY924" fmla="*/ 123266 h 819228"/>
              <a:gd name="connsiteX925" fmla="*/ 409053 w 1018125"/>
              <a:gd name="connsiteY925" fmla="*/ 123266 h 819228"/>
              <a:gd name="connsiteX926" fmla="*/ 418053 w 1018125"/>
              <a:gd name="connsiteY926" fmla="*/ 132266 h 819228"/>
              <a:gd name="connsiteX927" fmla="*/ 409053 w 1018125"/>
              <a:gd name="connsiteY927" fmla="*/ 141266 h 819228"/>
              <a:gd name="connsiteX928" fmla="*/ 400053 w 1018125"/>
              <a:gd name="connsiteY928" fmla="*/ 132266 h 819228"/>
              <a:gd name="connsiteX929" fmla="*/ 409053 w 1018125"/>
              <a:gd name="connsiteY929" fmla="*/ 123266 h 819228"/>
              <a:gd name="connsiteX930" fmla="*/ 342378 w 1018125"/>
              <a:gd name="connsiteY930" fmla="*/ 123266 h 819228"/>
              <a:gd name="connsiteX931" fmla="*/ 351378 w 1018125"/>
              <a:gd name="connsiteY931" fmla="*/ 132266 h 819228"/>
              <a:gd name="connsiteX932" fmla="*/ 342378 w 1018125"/>
              <a:gd name="connsiteY932" fmla="*/ 141266 h 819228"/>
              <a:gd name="connsiteX933" fmla="*/ 333378 w 1018125"/>
              <a:gd name="connsiteY933" fmla="*/ 132266 h 819228"/>
              <a:gd name="connsiteX934" fmla="*/ 342378 w 1018125"/>
              <a:gd name="connsiteY934" fmla="*/ 123266 h 819228"/>
              <a:gd name="connsiteX935" fmla="*/ 275703 w 1018125"/>
              <a:gd name="connsiteY935" fmla="*/ 123266 h 819228"/>
              <a:gd name="connsiteX936" fmla="*/ 284702 w 1018125"/>
              <a:gd name="connsiteY936" fmla="*/ 132266 h 819228"/>
              <a:gd name="connsiteX937" fmla="*/ 275703 w 1018125"/>
              <a:gd name="connsiteY937" fmla="*/ 141266 h 819228"/>
              <a:gd name="connsiteX938" fmla="*/ 266703 w 1018125"/>
              <a:gd name="connsiteY938" fmla="*/ 132266 h 819228"/>
              <a:gd name="connsiteX939" fmla="*/ 275703 w 1018125"/>
              <a:gd name="connsiteY939" fmla="*/ 123266 h 819228"/>
              <a:gd name="connsiteX940" fmla="*/ 209028 w 1018125"/>
              <a:gd name="connsiteY940" fmla="*/ 123266 h 819228"/>
              <a:gd name="connsiteX941" fmla="*/ 218028 w 1018125"/>
              <a:gd name="connsiteY941" fmla="*/ 132266 h 819228"/>
              <a:gd name="connsiteX942" fmla="*/ 209028 w 1018125"/>
              <a:gd name="connsiteY942" fmla="*/ 141266 h 819228"/>
              <a:gd name="connsiteX943" fmla="*/ 200028 w 1018125"/>
              <a:gd name="connsiteY943" fmla="*/ 132266 h 819228"/>
              <a:gd name="connsiteX944" fmla="*/ 209028 w 1018125"/>
              <a:gd name="connsiteY944" fmla="*/ 123266 h 819228"/>
              <a:gd name="connsiteX945" fmla="*/ 142353 w 1018125"/>
              <a:gd name="connsiteY945" fmla="*/ 123266 h 819228"/>
              <a:gd name="connsiteX946" fmla="*/ 151353 w 1018125"/>
              <a:gd name="connsiteY946" fmla="*/ 132266 h 819228"/>
              <a:gd name="connsiteX947" fmla="*/ 142353 w 1018125"/>
              <a:gd name="connsiteY947" fmla="*/ 141266 h 819228"/>
              <a:gd name="connsiteX948" fmla="*/ 133353 w 1018125"/>
              <a:gd name="connsiteY948" fmla="*/ 132266 h 819228"/>
              <a:gd name="connsiteX949" fmla="*/ 142353 w 1018125"/>
              <a:gd name="connsiteY949" fmla="*/ 123266 h 819228"/>
              <a:gd name="connsiteX950" fmla="*/ 75678 w 1018125"/>
              <a:gd name="connsiteY950" fmla="*/ 123266 h 819228"/>
              <a:gd name="connsiteX951" fmla="*/ 84678 w 1018125"/>
              <a:gd name="connsiteY951" fmla="*/ 132266 h 819228"/>
              <a:gd name="connsiteX952" fmla="*/ 75678 w 1018125"/>
              <a:gd name="connsiteY952" fmla="*/ 141266 h 819228"/>
              <a:gd name="connsiteX953" fmla="*/ 66678 w 1018125"/>
              <a:gd name="connsiteY953" fmla="*/ 132266 h 819228"/>
              <a:gd name="connsiteX954" fmla="*/ 75678 w 1018125"/>
              <a:gd name="connsiteY954" fmla="*/ 123266 h 819228"/>
              <a:gd name="connsiteX955" fmla="*/ 9003 w 1018125"/>
              <a:gd name="connsiteY955" fmla="*/ 123266 h 819228"/>
              <a:gd name="connsiteX956" fmla="*/ 18003 w 1018125"/>
              <a:gd name="connsiteY956" fmla="*/ 132266 h 819228"/>
              <a:gd name="connsiteX957" fmla="*/ 9003 w 1018125"/>
              <a:gd name="connsiteY957" fmla="*/ 141266 h 819228"/>
              <a:gd name="connsiteX958" fmla="*/ 3 w 1018125"/>
              <a:gd name="connsiteY958" fmla="*/ 132266 h 819228"/>
              <a:gd name="connsiteX959" fmla="*/ 9003 w 1018125"/>
              <a:gd name="connsiteY959" fmla="*/ 123266 h 819228"/>
              <a:gd name="connsiteX960" fmla="*/ 1009125 w 1018125"/>
              <a:gd name="connsiteY960" fmla="*/ 61633 h 819228"/>
              <a:gd name="connsiteX961" fmla="*/ 1018125 w 1018125"/>
              <a:gd name="connsiteY961" fmla="*/ 70633 h 819228"/>
              <a:gd name="connsiteX962" fmla="*/ 1009125 w 1018125"/>
              <a:gd name="connsiteY962" fmla="*/ 79633 h 819228"/>
              <a:gd name="connsiteX963" fmla="*/ 1000125 w 1018125"/>
              <a:gd name="connsiteY963" fmla="*/ 70633 h 819228"/>
              <a:gd name="connsiteX964" fmla="*/ 1009125 w 1018125"/>
              <a:gd name="connsiteY964" fmla="*/ 61633 h 819228"/>
              <a:gd name="connsiteX965" fmla="*/ 942450 w 1018125"/>
              <a:gd name="connsiteY965" fmla="*/ 61633 h 819228"/>
              <a:gd name="connsiteX966" fmla="*/ 951450 w 1018125"/>
              <a:gd name="connsiteY966" fmla="*/ 70633 h 819228"/>
              <a:gd name="connsiteX967" fmla="*/ 942450 w 1018125"/>
              <a:gd name="connsiteY967" fmla="*/ 79633 h 819228"/>
              <a:gd name="connsiteX968" fmla="*/ 933450 w 1018125"/>
              <a:gd name="connsiteY968" fmla="*/ 70633 h 819228"/>
              <a:gd name="connsiteX969" fmla="*/ 942450 w 1018125"/>
              <a:gd name="connsiteY969" fmla="*/ 61633 h 819228"/>
              <a:gd name="connsiteX970" fmla="*/ 875775 w 1018125"/>
              <a:gd name="connsiteY970" fmla="*/ 61633 h 819228"/>
              <a:gd name="connsiteX971" fmla="*/ 884775 w 1018125"/>
              <a:gd name="connsiteY971" fmla="*/ 70633 h 819228"/>
              <a:gd name="connsiteX972" fmla="*/ 875775 w 1018125"/>
              <a:gd name="connsiteY972" fmla="*/ 79633 h 819228"/>
              <a:gd name="connsiteX973" fmla="*/ 866775 w 1018125"/>
              <a:gd name="connsiteY973" fmla="*/ 70633 h 819228"/>
              <a:gd name="connsiteX974" fmla="*/ 875775 w 1018125"/>
              <a:gd name="connsiteY974" fmla="*/ 61633 h 819228"/>
              <a:gd name="connsiteX975" fmla="*/ 809100 w 1018125"/>
              <a:gd name="connsiteY975" fmla="*/ 61633 h 819228"/>
              <a:gd name="connsiteX976" fmla="*/ 818100 w 1018125"/>
              <a:gd name="connsiteY976" fmla="*/ 70633 h 819228"/>
              <a:gd name="connsiteX977" fmla="*/ 809100 w 1018125"/>
              <a:gd name="connsiteY977" fmla="*/ 79633 h 819228"/>
              <a:gd name="connsiteX978" fmla="*/ 800100 w 1018125"/>
              <a:gd name="connsiteY978" fmla="*/ 70633 h 819228"/>
              <a:gd name="connsiteX979" fmla="*/ 809100 w 1018125"/>
              <a:gd name="connsiteY979" fmla="*/ 61633 h 819228"/>
              <a:gd name="connsiteX980" fmla="*/ 742425 w 1018125"/>
              <a:gd name="connsiteY980" fmla="*/ 61633 h 819228"/>
              <a:gd name="connsiteX981" fmla="*/ 751425 w 1018125"/>
              <a:gd name="connsiteY981" fmla="*/ 70633 h 819228"/>
              <a:gd name="connsiteX982" fmla="*/ 742425 w 1018125"/>
              <a:gd name="connsiteY982" fmla="*/ 79633 h 819228"/>
              <a:gd name="connsiteX983" fmla="*/ 733425 w 1018125"/>
              <a:gd name="connsiteY983" fmla="*/ 70633 h 819228"/>
              <a:gd name="connsiteX984" fmla="*/ 742425 w 1018125"/>
              <a:gd name="connsiteY984" fmla="*/ 61633 h 819228"/>
              <a:gd name="connsiteX985" fmla="*/ 675750 w 1018125"/>
              <a:gd name="connsiteY985" fmla="*/ 61633 h 819228"/>
              <a:gd name="connsiteX986" fmla="*/ 684750 w 1018125"/>
              <a:gd name="connsiteY986" fmla="*/ 70633 h 819228"/>
              <a:gd name="connsiteX987" fmla="*/ 675750 w 1018125"/>
              <a:gd name="connsiteY987" fmla="*/ 79633 h 819228"/>
              <a:gd name="connsiteX988" fmla="*/ 666750 w 1018125"/>
              <a:gd name="connsiteY988" fmla="*/ 70633 h 819228"/>
              <a:gd name="connsiteX989" fmla="*/ 675750 w 1018125"/>
              <a:gd name="connsiteY989" fmla="*/ 61633 h 819228"/>
              <a:gd name="connsiteX990" fmla="*/ 609075 w 1018125"/>
              <a:gd name="connsiteY990" fmla="*/ 61633 h 819228"/>
              <a:gd name="connsiteX991" fmla="*/ 618075 w 1018125"/>
              <a:gd name="connsiteY991" fmla="*/ 70633 h 819228"/>
              <a:gd name="connsiteX992" fmla="*/ 609075 w 1018125"/>
              <a:gd name="connsiteY992" fmla="*/ 79633 h 819228"/>
              <a:gd name="connsiteX993" fmla="*/ 600075 w 1018125"/>
              <a:gd name="connsiteY993" fmla="*/ 70633 h 819228"/>
              <a:gd name="connsiteX994" fmla="*/ 609075 w 1018125"/>
              <a:gd name="connsiteY994" fmla="*/ 61633 h 819228"/>
              <a:gd name="connsiteX995" fmla="*/ 542400 w 1018125"/>
              <a:gd name="connsiteY995" fmla="*/ 61633 h 819228"/>
              <a:gd name="connsiteX996" fmla="*/ 551400 w 1018125"/>
              <a:gd name="connsiteY996" fmla="*/ 70633 h 819228"/>
              <a:gd name="connsiteX997" fmla="*/ 542400 w 1018125"/>
              <a:gd name="connsiteY997" fmla="*/ 79633 h 819228"/>
              <a:gd name="connsiteX998" fmla="*/ 533400 w 1018125"/>
              <a:gd name="connsiteY998" fmla="*/ 70633 h 819228"/>
              <a:gd name="connsiteX999" fmla="*/ 542400 w 1018125"/>
              <a:gd name="connsiteY999" fmla="*/ 61633 h 819228"/>
              <a:gd name="connsiteX1000" fmla="*/ 475728 w 1018125"/>
              <a:gd name="connsiteY1000" fmla="*/ 61633 h 819228"/>
              <a:gd name="connsiteX1001" fmla="*/ 484728 w 1018125"/>
              <a:gd name="connsiteY1001" fmla="*/ 70633 h 819228"/>
              <a:gd name="connsiteX1002" fmla="*/ 475728 w 1018125"/>
              <a:gd name="connsiteY1002" fmla="*/ 79633 h 819228"/>
              <a:gd name="connsiteX1003" fmla="*/ 466728 w 1018125"/>
              <a:gd name="connsiteY1003" fmla="*/ 70633 h 819228"/>
              <a:gd name="connsiteX1004" fmla="*/ 475728 w 1018125"/>
              <a:gd name="connsiteY1004" fmla="*/ 61633 h 819228"/>
              <a:gd name="connsiteX1005" fmla="*/ 409053 w 1018125"/>
              <a:gd name="connsiteY1005" fmla="*/ 61633 h 819228"/>
              <a:gd name="connsiteX1006" fmla="*/ 418053 w 1018125"/>
              <a:gd name="connsiteY1006" fmla="*/ 70633 h 819228"/>
              <a:gd name="connsiteX1007" fmla="*/ 409053 w 1018125"/>
              <a:gd name="connsiteY1007" fmla="*/ 79633 h 819228"/>
              <a:gd name="connsiteX1008" fmla="*/ 400053 w 1018125"/>
              <a:gd name="connsiteY1008" fmla="*/ 70633 h 819228"/>
              <a:gd name="connsiteX1009" fmla="*/ 409053 w 1018125"/>
              <a:gd name="connsiteY1009" fmla="*/ 61633 h 819228"/>
              <a:gd name="connsiteX1010" fmla="*/ 342378 w 1018125"/>
              <a:gd name="connsiteY1010" fmla="*/ 61633 h 819228"/>
              <a:gd name="connsiteX1011" fmla="*/ 351378 w 1018125"/>
              <a:gd name="connsiteY1011" fmla="*/ 70633 h 819228"/>
              <a:gd name="connsiteX1012" fmla="*/ 342378 w 1018125"/>
              <a:gd name="connsiteY1012" fmla="*/ 79633 h 819228"/>
              <a:gd name="connsiteX1013" fmla="*/ 333378 w 1018125"/>
              <a:gd name="connsiteY1013" fmla="*/ 70633 h 819228"/>
              <a:gd name="connsiteX1014" fmla="*/ 342378 w 1018125"/>
              <a:gd name="connsiteY1014" fmla="*/ 61633 h 819228"/>
              <a:gd name="connsiteX1015" fmla="*/ 275703 w 1018125"/>
              <a:gd name="connsiteY1015" fmla="*/ 61633 h 819228"/>
              <a:gd name="connsiteX1016" fmla="*/ 284702 w 1018125"/>
              <a:gd name="connsiteY1016" fmla="*/ 70633 h 819228"/>
              <a:gd name="connsiteX1017" fmla="*/ 275703 w 1018125"/>
              <a:gd name="connsiteY1017" fmla="*/ 79633 h 819228"/>
              <a:gd name="connsiteX1018" fmla="*/ 266703 w 1018125"/>
              <a:gd name="connsiteY1018" fmla="*/ 70633 h 819228"/>
              <a:gd name="connsiteX1019" fmla="*/ 275703 w 1018125"/>
              <a:gd name="connsiteY1019" fmla="*/ 61633 h 819228"/>
              <a:gd name="connsiteX1020" fmla="*/ 209028 w 1018125"/>
              <a:gd name="connsiteY1020" fmla="*/ 61633 h 819228"/>
              <a:gd name="connsiteX1021" fmla="*/ 218028 w 1018125"/>
              <a:gd name="connsiteY1021" fmla="*/ 70633 h 819228"/>
              <a:gd name="connsiteX1022" fmla="*/ 209028 w 1018125"/>
              <a:gd name="connsiteY1022" fmla="*/ 79633 h 819228"/>
              <a:gd name="connsiteX1023" fmla="*/ 200028 w 1018125"/>
              <a:gd name="connsiteY1023" fmla="*/ 70633 h 819228"/>
              <a:gd name="connsiteX1024" fmla="*/ 209028 w 1018125"/>
              <a:gd name="connsiteY1024" fmla="*/ 61633 h 819228"/>
              <a:gd name="connsiteX1025" fmla="*/ 142353 w 1018125"/>
              <a:gd name="connsiteY1025" fmla="*/ 61633 h 819228"/>
              <a:gd name="connsiteX1026" fmla="*/ 151353 w 1018125"/>
              <a:gd name="connsiteY1026" fmla="*/ 70633 h 819228"/>
              <a:gd name="connsiteX1027" fmla="*/ 142353 w 1018125"/>
              <a:gd name="connsiteY1027" fmla="*/ 79633 h 819228"/>
              <a:gd name="connsiteX1028" fmla="*/ 133353 w 1018125"/>
              <a:gd name="connsiteY1028" fmla="*/ 70633 h 819228"/>
              <a:gd name="connsiteX1029" fmla="*/ 142353 w 1018125"/>
              <a:gd name="connsiteY1029" fmla="*/ 61633 h 819228"/>
              <a:gd name="connsiteX1030" fmla="*/ 75678 w 1018125"/>
              <a:gd name="connsiteY1030" fmla="*/ 61633 h 819228"/>
              <a:gd name="connsiteX1031" fmla="*/ 84678 w 1018125"/>
              <a:gd name="connsiteY1031" fmla="*/ 70633 h 819228"/>
              <a:gd name="connsiteX1032" fmla="*/ 75678 w 1018125"/>
              <a:gd name="connsiteY1032" fmla="*/ 79633 h 819228"/>
              <a:gd name="connsiteX1033" fmla="*/ 66678 w 1018125"/>
              <a:gd name="connsiteY1033" fmla="*/ 70633 h 819228"/>
              <a:gd name="connsiteX1034" fmla="*/ 75678 w 1018125"/>
              <a:gd name="connsiteY1034" fmla="*/ 61633 h 819228"/>
              <a:gd name="connsiteX1035" fmla="*/ 9003 w 1018125"/>
              <a:gd name="connsiteY1035" fmla="*/ 61633 h 819228"/>
              <a:gd name="connsiteX1036" fmla="*/ 18003 w 1018125"/>
              <a:gd name="connsiteY1036" fmla="*/ 70633 h 819228"/>
              <a:gd name="connsiteX1037" fmla="*/ 9003 w 1018125"/>
              <a:gd name="connsiteY1037" fmla="*/ 79633 h 819228"/>
              <a:gd name="connsiteX1038" fmla="*/ 3 w 1018125"/>
              <a:gd name="connsiteY1038" fmla="*/ 70633 h 819228"/>
              <a:gd name="connsiteX1039" fmla="*/ 9003 w 1018125"/>
              <a:gd name="connsiteY1039" fmla="*/ 61633 h 819228"/>
              <a:gd name="connsiteX1040" fmla="*/ 1009125 w 1018125"/>
              <a:gd name="connsiteY1040" fmla="*/ 0 h 819228"/>
              <a:gd name="connsiteX1041" fmla="*/ 1018125 w 1018125"/>
              <a:gd name="connsiteY1041" fmla="*/ 9000 h 819228"/>
              <a:gd name="connsiteX1042" fmla="*/ 1009125 w 1018125"/>
              <a:gd name="connsiteY1042" fmla="*/ 18000 h 819228"/>
              <a:gd name="connsiteX1043" fmla="*/ 1000125 w 1018125"/>
              <a:gd name="connsiteY1043" fmla="*/ 9000 h 819228"/>
              <a:gd name="connsiteX1044" fmla="*/ 1009125 w 1018125"/>
              <a:gd name="connsiteY1044" fmla="*/ 0 h 819228"/>
              <a:gd name="connsiteX1045" fmla="*/ 942450 w 1018125"/>
              <a:gd name="connsiteY1045" fmla="*/ 0 h 819228"/>
              <a:gd name="connsiteX1046" fmla="*/ 951450 w 1018125"/>
              <a:gd name="connsiteY1046" fmla="*/ 9000 h 819228"/>
              <a:gd name="connsiteX1047" fmla="*/ 942450 w 1018125"/>
              <a:gd name="connsiteY1047" fmla="*/ 18000 h 819228"/>
              <a:gd name="connsiteX1048" fmla="*/ 933450 w 1018125"/>
              <a:gd name="connsiteY1048" fmla="*/ 9000 h 819228"/>
              <a:gd name="connsiteX1049" fmla="*/ 942450 w 1018125"/>
              <a:gd name="connsiteY1049" fmla="*/ 0 h 819228"/>
              <a:gd name="connsiteX1050" fmla="*/ 875775 w 1018125"/>
              <a:gd name="connsiteY1050" fmla="*/ 0 h 819228"/>
              <a:gd name="connsiteX1051" fmla="*/ 884775 w 1018125"/>
              <a:gd name="connsiteY1051" fmla="*/ 9000 h 819228"/>
              <a:gd name="connsiteX1052" fmla="*/ 875775 w 1018125"/>
              <a:gd name="connsiteY1052" fmla="*/ 18000 h 819228"/>
              <a:gd name="connsiteX1053" fmla="*/ 866775 w 1018125"/>
              <a:gd name="connsiteY1053" fmla="*/ 9000 h 819228"/>
              <a:gd name="connsiteX1054" fmla="*/ 875775 w 1018125"/>
              <a:gd name="connsiteY1054" fmla="*/ 0 h 819228"/>
              <a:gd name="connsiteX1055" fmla="*/ 809100 w 1018125"/>
              <a:gd name="connsiteY1055" fmla="*/ 0 h 819228"/>
              <a:gd name="connsiteX1056" fmla="*/ 818100 w 1018125"/>
              <a:gd name="connsiteY1056" fmla="*/ 9000 h 819228"/>
              <a:gd name="connsiteX1057" fmla="*/ 809100 w 1018125"/>
              <a:gd name="connsiteY1057" fmla="*/ 18000 h 819228"/>
              <a:gd name="connsiteX1058" fmla="*/ 800100 w 1018125"/>
              <a:gd name="connsiteY1058" fmla="*/ 9000 h 819228"/>
              <a:gd name="connsiteX1059" fmla="*/ 809100 w 1018125"/>
              <a:gd name="connsiteY1059" fmla="*/ 0 h 819228"/>
              <a:gd name="connsiteX1060" fmla="*/ 742425 w 1018125"/>
              <a:gd name="connsiteY1060" fmla="*/ 0 h 819228"/>
              <a:gd name="connsiteX1061" fmla="*/ 751425 w 1018125"/>
              <a:gd name="connsiteY1061" fmla="*/ 9000 h 819228"/>
              <a:gd name="connsiteX1062" fmla="*/ 742425 w 1018125"/>
              <a:gd name="connsiteY1062" fmla="*/ 18000 h 819228"/>
              <a:gd name="connsiteX1063" fmla="*/ 733425 w 1018125"/>
              <a:gd name="connsiteY1063" fmla="*/ 9000 h 819228"/>
              <a:gd name="connsiteX1064" fmla="*/ 742425 w 1018125"/>
              <a:gd name="connsiteY1064" fmla="*/ 0 h 819228"/>
              <a:gd name="connsiteX1065" fmla="*/ 675750 w 1018125"/>
              <a:gd name="connsiteY1065" fmla="*/ 0 h 819228"/>
              <a:gd name="connsiteX1066" fmla="*/ 684750 w 1018125"/>
              <a:gd name="connsiteY1066" fmla="*/ 9000 h 819228"/>
              <a:gd name="connsiteX1067" fmla="*/ 675750 w 1018125"/>
              <a:gd name="connsiteY1067" fmla="*/ 18000 h 819228"/>
              <a:gd name="connsiteX1068" fmla="*/ 666750 w 1018125"/>
              <a:gd name="connsiteY1068" fmla="*/ 9000 h 819228"/>
              <a:gd name="connsiteX1069" fmla="*/ 675750 w 1018125"/>
              <a:gd name="connsiteY1069" fmla="*/ 0 h 819228"/>
              <a:gd name="connsiteX1070" fmla="*/ 609075 w 1018125"/>
              <a:gd name="connsiteY1070" fmla="*/ 0 h 819228"/>
              <a:gd name="connsiteX1071" fmla="*/ 618075 w 1018125"/>
              <a:gd name="connsiteY1071" fmla="*/ 9000 h 819228"/>
              <a:gd name="connsiteX1072" fmla="*/ 609075 w 1018125"/>
              <a:gd name="connsiteY1072" fmla="*/ 18000 h 819228"/>
              <a:gd name="connsiteX1073" fmla="*/ 600075 w 1018125"/>
              <a:gd name="connsiteY1073" fmla="*/ 9000 h 819228"/>
              <a:gd name="connsiteX1074" fmla="*/ 609075 w 1018125"/>
              <a:gd name="connsiteY1074" fmla="*/ 0 h 819228"/>
              <a:gd name="connsiteX1075" fmla="*/ 542400 w 1018125"/>
              <a:gd name="connsiteY1075" fmla="*/ 0 h 819228"/>
              <a:gd name="connsiteX1076" fmla="*/ 551400 w 1018125"/>
              <a:gd name="connsiteY1076" fmla="*/ 9000 h 819228"/>
              <a:gd name="connsiteX1077" fmla="*/ 542400 w 1018125"/>
              <a:gd name="connsiteY1077" fmla="*/ 18000 h 819228"/>
              <a:gd name="connsiteX1078" fmla="*/ 533400 w 1018125"/>
              <a:gd name="connsiteY1078" fmla="*/ 9000 h 819228"/>
              <a:gd name="connsiteX1079" fmla="*/ 542400 w 1018125"/>
              <a:gd name="connsiteY1079" fmla="*/ 0 h 819228"/>
              <a:gd name="connsiteX1080" fmla="*/ 475728 w 1018125"/>
              <a:gd name="connsiteY1080" fmla="*/ 0 h 819228"/>
              <a:gd name="connsiteX1081" fmla="*/ 484728 w 1018125"/>
              <a:gd name="connsiteY1081" fmla="*/ 9000 h 819228"/>
              <a:gd name="connsiteX1082" fmla="*/ 475728 w 1018125"/>
              <a:gd name="connsiteY1082" fmla="*/ 18000 h 819228"/>
              <a:gd name="connsiteX1083" fmla="*/ 466728 w 1018125"/>
              <a:gd name="connsiteY1083" fmla="*/ 9000 h 819228"/>
              <a:gd name="connsiteX1084" fmla="*/ 475728 w 1018125"/>
              <a:gd name="connsiteY1084" fmla="*/ 0 h 819228"/>
              <a:gd name="connsiteX1085" fmla="*/ 409053 w 1018125"/>
              <a:gd name="connsiteY1085" fmla="*/ 0 h 819228"/>
              <a:gd name="connsiteX1086" fmla="*/ 418053 w 1018125"/>
              <a:gd name="connsiteY1086" fmla="*/ 9000 h 819228"/>
              <a:gd name="connsiteX1087" fmla="*/ 409053 w 1018125"/>
              <a:gd name="connsiteY1087" fmla="*/ 18000 h 819228"/>
              <a:gd name="connsiteX1088" fmla="*/ 400053 w 1018125"/>
              <a:gd name="connsiteY1088" fmla="*/ 9000 h 819228"/>
              <a:gd name="connsiteX1089" fmla="*/ 409053 w 1018125"/>
              <a:gd name="connsiteY1089" fmla="*/ 0 h 819228"/>
              <a:gd name="connsiteX1090" fmla="*/ 342378 w 1018125"/>
              <a:gd name="connsiteY1090" fmla="*/ 0 h 819228"/>
              <a:gd name="connsiteX1091" fmla="*/ 351378 w 1018125"/>
              <a:gd name="connsiteY1091" fmla="*/ 9000 h 819228"/>
              <a:gd name="connsiteX1092" fmla="*/ 342378 w 1018125"/>
              <a:gd name="connsiteY1092" fmla="*/ 18000 h 819228"/>
              <a:gd name="connsiteX1093" fmla="*/ 333378 w 1018125"/>
              <a:gd name="connsiteY1093" fmla="*/ 9000 h 819228"/>
              <a:gd name="connsiteX1094" fmla="*/ 342378 w 1018125"/>
              <a:gd name="connsiteY1094" fmla="*/ 0 h 819228"/>
              <a:gd name="connsiteX1095" fmla="*/ 275703 w 1018125"/>
              <a:gd name="connsiteY1095" fmla="*/ 0 h 819228"/>
              <a:gd name="connsiteX1096" fmla="*/ 284703 w 1018125"/>
              <a:gd name="connsiteY1096" fmla="*/ 9000 h 819228"/>
              <a:gd name="connsiteX1097" fmla="*/ 275703 w 1018125"/>
              <a:gd name="connsiteY1097" fmla="*/ 18000 h 819228"/>
              <a:gd name="connsiteX1098" fmla="*/ 266703 w 1018125"/>
              <a:gd name="connsiteY1098" fmla="*/ 9000 h 819228"/>
              <a:gd name="connsiteX1099" fmla="*/ 275703 w 1018125"/>
              <a:gd name="connsiteY1099" fmla="*/ 0 h 819228"/>
              <a:gd name="connsiteX1100" fmla="*/ 209028 w 1018125"/>
              <a:gd name="connsiteY1100" fmla="*/ 0 h 819228"/>
              <a:gd name="connsiteX1101" fmla="*/ 218028 w 1018125"/>
              <a:gd name="connsiteY1101" fmla="*/ 9000 h 819228"/>
              <a:gd name="connsiteX1102" fmla="*/ 209028 w 1018125"/>
              <a:gd name="connsiteY1102" fmla="*/ 18000 h 819228"/>
              <a:gd name="connsiteX1103" fmla="*/ 200028 w 1018125"/>
              <a:gd name="connsiteY1103" fmla="*/ 9000 h 819228"/>
              <a:gd name="connsiteX1104" fmla="*/ 209028 w 1018125"/>
              <a:gd name="connsiteY1104" fmla="*/ 0 h 819228"/>
              <a:gd name="connsiteX1105" fmla="*/ 142353 w 1018125"/>
              <a:gd name="connsiteY1105" fmla="*/ 0 h 819228"/>
              <a:gd name="connsiteX1106" fmla="*/ 151353 w 1018125"/>
              <a:gd name="connsiteY1106" fmla="*/ 9000 h 819228"/>
              <a:gd name="connsiteX1107" fmla="*/ 142353 w 1018125"/>
              <a:gd name="connsiteY1107" fmla="*/ 18000 h 819228"/>
              <a:gd name="connsiteX1108" fmla="*/ 133353 w 1018125"/>
              <a:gd name="connsiteY1108" fmla="*/ 9000 h 819228"/>
              <a:gd name="connsiteX1109" fmla="*/ 142353 w 1018125"/>
              <a:gd name="connsiteY1109" fmla="*/ 0 h 819228"/>
              <a:gd name="connsiteX1110" fmla="*/ 75678 w 1018125"/>
              <a:gd name="connsiteY1110" fmla="*/ 0 h 819228"/>
              <a:gd name="connsiteX1111" fmla="*/ 84678 w 1018125"/>
              <a:gd name="connsiteY1111" fmla="*/ 9000 h 819228"/>
              <a:gd name="connsiteX1112" fmla="*/ 75678 w 1018125"/>
              <a:gd name="connsiteY1112" fmla="*/ 18000 h 819228"/>
              <a:gd name="connsiteX1113" fmla="*/ 66678 w 1018125"/>
              <a:gd name="connsiteY1113" fmla="*/ 9000 h 819228"/>
              <a:gd name="connsiteX1114" fmla="*/ 75678 w 1018125"/>
              <a:gd name="connsiteY1114" fmla="*/ 0 h 819228"/>
              <a:gd name="connsiteX1115" fmla="*/ 9003 w 1018125"/>
              <a:gd name="connsiteY1115" fmla="*/ 0 h 819228"/>
              <a:gd name="connsiteX1116" fmla="*/ 18003 w 1018125"/>
              <a:gd name="connsiteY1116" fmla="*/ 9000 h 819228"/>
              <a:gd name="connsiteX1117" fmla="*/ 9003 w 1018125"/>
              <a:gd name="connsiteY1117" fmla="*/ 18000 h 819228"/>
              <a:gd name="connsiteX1118" fmla="*/ 3 w 1018125"/>
              <a:gd name="connsiteY1118" fmla="*/ 9000 h 819228"/>
              <a:gd name="connsiteX1119" fmla="*/ 9003 w 1018125"/>
              <a:gd name="connsiteY1119" fmla="*/ 0 h 81922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</a:cxnLst>
            <a:rect l="l" t="t" r="r" b="b"/>
            <a:pathLst>
              <a:path w="1018125" h="819228">
                <a:moveTo>
                  <a:pt x="1009125" y="801228"/>
                </a:moveTo>
                <a:cubicBezTo>
                  <a:pt x="1014096" y="801228"/>
                  <a:pt x="1018125" y="805257"/>
                  <a:pt x="1018125" y="810228"/>
                </a:cubicBezTo>
                <a:cubicBezTo>
                  <a:pt x="1018125" y="815199"/>
                  <a:pt x="1014096" y="819228"/>
                  <a:pt x="1009125" y="819228"/>
                </a:cubicBezTo>
                <a:cubicBezTo>
                  <a:pt x="1004154" y="819228"/>
                  <a:pt x="1000125" y="815199"/>
                  <a:pt x="1000125" y="810228"/>
                </a:cubicBezTo>
                <a:cubicBezTo>
                  <a:pt x="1000125" y="805257"/>
                  <a:pt x="1004154" y="801228"/>
                  <a:pt x="1009125" y="801228"/>
                </a:cubicBezTo>
                <a:close/>
                <a:moveTo>
                  <a:pt x="942450" y="801228"/>
                </a:moveTo>
                <a:cubicBezTo>
                  <a:pt x="947421" y="801228"/>
                  <a:pt x="951450" y="805257"/>
                  <a:pt x="951450" y="810228"/>
                </a:cubicBezTo>
                <a:cubicBezTo>
                  <a:pt x="951450" y="815199"/>
                  <a:pt x="947421" y="819228"/>
                  <a:pt x="942450" y="819228"/>
                </a:cubicBezTo>
                <a:cubicBezTo>
                  <a:pt x="937479" y="819228"/>
                  <a:pt x="933450" y="815199"/>
                  <a:pt x="933450" y="810228"/>
                </a:cubicBezTo>
                <a:cubicBezTo>
                  <a:pt x="933450" y="805257"/>
                  <a:pt x="937479" y="801228"/>
                  <a:pt x="942450" y="801228"/>
                </a:cubicBezTo>
                <a:close/>
                <a:moveTo>
                  <a:pt x="875775" y="801228"/>
                </a:moveTo>
                <a:cubicBezTo>
                  <a:pt x="880746" y="801228"/>
                  <a:pt x="884775" y="805257"/>
                  <a:pt x="884775" y="810228"/>
                </a:cubicBezTo>
                <a:cubicBezTo>
                  <a:pt x="884775" y="815199"/>
                  <a:pt x="880746" y="819228"/>
                  <a:pt x="875775" y="819228"/>
                </a:cubicBezTo>
                <a:cubicBezTo>
                  <a:pt x="870804" y="819228"/>
                  <a:pt x="866775" y="815199"/>
                  <a:pt x="866775" y="810228"/>
                </a:cubicBezTo>
                <a:cubicBezTo>
                  <a:pt x="866775" y="805257"/>
                  <a:pt x="870804" y="801228"/>
                  <a:pt x="875775" y="801228"/>
                </a:cubicBezTo>
                <a:close/>
                <a:moveTo>
                  <a:pt x="809100" y="801228"/>
                </a:moveTo>
                <a:cubicBezTo>
                  <a:pt x="814071" y="801228"/>
                  <a:pt x="818100" y="805257"/>
                  <a:pt x="818100" y="810228"/>
                </a:cubicBezTo>
                <a:cubicBezTo>
                  <a:pt x="818100" y="815199"/>
                  <a:pt x="814071" y="819228"/>
                  <a:pt x="809100" y="819228"/>
                </a:cubicBezTo>
                <a:cubicBezTo>
                  <a:pt x="804129" y="819228"/>
                  <a:pt x="800100" y="815199"/>
                  <a:pt x="800100" y="810228"/>
                </a:cubicBezTo>
                <a:cubicBezTo>
                  <a:pt x="800100" y="805257"/>
                  <a:pt x="804129" y="801228"/>
                  <a:pt x="809100" y="801228"/>
                </a:cubicBezTo>
                <a:close/>
                <a:moveTo>
                  <a:pt x="742425" y="801228"/>
                </a:moveTo>
                <a:cubicBezTo>
                  <a:pt x="747396" y="801228"/>
                  <a:pt x="751425" y="805257"/>
                  <a:pt x="751425" y="810228"/>
                </a:cubicBezTo>
                <a:cubicBezTo>
                  <a:pt x="751425" y="815199"/>
                  <a:pt x="747396" y="819228"/>
                  <a:pt x="742425" y="819228"/>
                </a:cubicBezTo>
                <a:cubicBezTo>
                  <a:pt x="737454" y="819228"/>
                  <a:pt x="733425" y="815199"/>
                  <a:pt x="733425" y="810228"/>
                </a:cubicBezTo>
                <a:cubicBezTo>
                  <a:pt x="733425" y="805257"/>
                  <a:pt x="737454" y="801228"/>
                  <a:pt x="742425" y="801228"/>
                </a:cubicBezTo>
                <a:close/>
                <a:moveTo>
                  <a:pt x="675750" y="801228"/>
                </a:moveTo>
                <a:cubicBezTo>
                  <a:pt x="680721" y="801228"/>
                  <a:pt x="684750" y="805257"/>
                  <a:pt x="684750" y="810228"/>
                </a:cubicBezTo>
                <a:cubicBezTo>
                  <a:pt x="684750" y="815199"/>
                  <a:pt x="680721" y="819228"/>
                  <a:pt x="675750" y="819228"/>
                </a:cubicBezTo>
                <a:cubicBezTo>
                  <a:pt x="670779" y="819228"/>
                  <a:pt x="666750" y="815199"/>
                  <a:pt x="666750" y="810228"/>
                </a:cubicBezTo>
                <a:cubicBezTo>
                  <a:pt x="666750" y="805257"/>
                  <a:pt x="670779" y="801228"/>
                  <a:pt x="675750" y="801228"/>
                </a:cubicBezTo>
                <a:close/>
                <a:moveTo>
                  <a:pt x="609075" y="801228"/>
                </a:moveTo>
                <a:cubicBezTo>
                  <a:pt x="614046" y="801228"/>
                  <a:pt x="618075" y="805257"/>
                  <a:pt x="618075" y="810228"/>
                </a:cubicBezTo>
                <a:cubicBezTo>
                  <a:pt x="618075" y="815199"/>
                  <a:pt x="614046" y="819228"/>
                  <a:pt x="609075" y="819228"/>
                </a:cubicBezTo>
                <a:cubicBezTo>
                  <a:pt x="604104" y="819228"/>
                  <a:pt x="600075" y="815199"/>
                  <a:pt x="600075" y="810228"/>
                </a:cubicBezTo>
                <a:cubicBezTo>
                  <a:pt x="600075" y="805257"/>
                  <a:pt x="604104" y="801228"/>
                  <a:pt x="609075" y="801228"/>
                </a:cubicBezTo>
                <a:close/>
                <a:moveTo>
                  <a:pt x="542400" y="801228"/>
                </a:moveTo>
                <a:cubicBezTo>
                  <a:pt x="547371" y="801228"/>
                  <a:pt x="551400" y="805257"/>
                  <a:pt x="551400" y="810228"/>
                </a:cubicBezTo>
                <a:cubicBezTo>
                  <a:pt x="551400" y="815199"/>
                  <a:pt x="547371" y="819228"/>
                  <a:pt x="542400" y="819228"/>
                </a:cubicBezTo>
                <a:cubicBezTo>
                  <a:pt x="537429" y="819228"/>
                  <a:pt x="533400" y="815199"/>
                  <a:pt x="533400" y="810228"/>
                </a:cubicBezTo>
                <a:cubicBezTo>
                  <a:pt x="533400" y="805257"/>
                  <a:pt x="537429" y="801228"/>
                  <a:pt x="542400" y="801228"/>
                </a:cubicBezTo>
                <a:close/>
                <a:moveTo>
                  <a:pt x="475725" y="801228"/>
                </a:moveTo>
                <a:cubicBezTo>
                  <a:pt x="480696" y="801228"/>
                  <a:pt x="484725" y="805257"/>
                  <a:pt x="484725" y="810228"/>
                </a:cubicBezTo>
                <a:cubicBezTo>
                  <a:pt x="484725" y="815199"/>
                  <a:pt x="480696" y="819228"/>
                  <a:pt x="475725" y="819228"/>
                </a:cubicBezTo>
                <a:cubicBezTo>
                  <a:pt x="470754" y="819228"/>
                  <a:pt x="466725" y="815199"/>
                  <a:pt x="466725" y="810228"/>
                </a:cubicBezTo>
                <a:cubicBezTo>
                  <a:pt x="466725" y="805257"/>
                  <a:pt x="470754" y="801228"/>
                  <a:pt x="475725" y="801228"/>
                </a:cubicBezTo>
                <a:close/>
                <a:moveTo>
                  <a:pt x="409050" y="801228"/>
                </a:moveTo>
                <a:cubicBezTo>
                  <a:pt x="414021" y="801228"/>
                  <a:pt x="418050" y="805257"/>
                  <a:pt x="418050" y="810228"/>
                </a:cubicBezTo>
                <a:cubicBezTo>
                  <a:pt x="418050" y="815199"/>
                  <a:pt x="414021" y="819228"/>
                  <a:pt x="409050" y="819228"/>
                </a:cubicBezTo>
                <a:cubicBezTo>
                  <a:pt x="404079" y="819228"/>
                  <a:pt x="400050" y="815199"/>
                  <a:pt x="400050" y="810228"/>
                </a:cubicBezTo>
                <a:cubicBezTo>
                  <a:pt x="400050" y="805257"/>
                  <a:pt x="404079" y="801228"/>
                  <a:pt x="409050" y="801228"/>
                </a:cubicBezTo>
                <a:close/>
                <a:moveTo>
                  <a:pt x="342375" y="801228"/>
                </a:moveTo>
                <a:cubicBezTo>
                  <a:pt x="347346" y="801228"/>
                  <a:pt x="351375" y="805257"/>
                  <a:pt x="351375" y="810228"/>
                </a:cubicBezTo>
                <a:cubicBezTo>
                  <a:pt x="351375" y="815199"/>
                  <a:pt x="347346" y="819228"/>
                  <a:pt x="342375" y="819228"/>
                </a:cubicBezTo>
                <a:cubicBezTo>
                  <a:pt x="337404" y="819228"/>
                  <a:pt x="333375" y="815199"/>
                  <a:pt x="333375" y="810228"/>
                </a:cubicBezTo>
                <a:cubicBezTo>
                  <a:pt x="333375" y="805257"/>
                  <a:pt x="337404" y="801228"/>
                  <a:pt x="342375" y="801228"/>
                </a:cubicBezTo>
                <a:close/>
                <a:moveTo>
                  <a:pt x="275700" y="801228"/>
                </a:moveTo>
                <a:cubicBezTo>
                  <a:pt x="280671" y="801228"/>
                  <a:pt x="284700" y="805257"/>
                  <a:pt x="284700" y="810228"/>
                </a:cubicBezTo>
                <a:cubicBezTo>
                  <a:pt x="284700" y="815199"/>
                  <a:pt x="280671" y="819228"/>
                  <a:pt x="275700" y="819228"/>
                </a:cubicBezTo>
                <a:cubicBezTo>
                  <a:pt x="270729" y="819228"/>
                  <a:pt x="266700" y="815199"/>
                  <a:pt x="266700" y="810228"/>
                </a:cubicBezTo>
                <a:cubicBezTo>
                  <a:pt x="266700" y="805257"/>
                  <a:pt x="270729" y="801228"/>
                  <a:pt x="275700" y="801228"/>
                </a:cubicBezTo>
                <a:close/>
                <a:moveTo>
                  <a:pt x="209025" y="801228"/>
                </a:moveTo>
                <a:cubicBezTo>
                  <a:pt x="213996" y="801228"/>
                  <a:pt x="218025" y="805257"/>
                  <a:pt x="218025" y="810228"/>
                </a:cubicBezTo>
                <a:cubicBezTo>
                  <a:pt x="218025" y="815199"/>
                  <a:pt x="213996" y="819228"/>
                  <a:pt x="209025" y="819228"/>
                </a:cubicBezTo>
                <a:cubicBezTo>
                  <a:pt x="204054" y="819228"/>
                  <a:pt x="200025" y="815199"/>
                  <a:pt x="200025" y="810228"/>
                </a:cubicBezTo>
                <a:cubicBezTo>
                  <a:pt x="200025" y="805257"/>
                  <a:pt x="204054" y="801228"/>
                  <a:pt x="209025" y="801228"/>
                </a:cubicBezTo>
                <a:close/>
                <a:moveTo>
                  <a:pt x="142350" y="801228"/>
                </a:moveTo>
                <a:cubicBezTo>
                  <a:pt x="147321" y="801228"/>
                  <a:pt x="151350" y="805257"/>
                  <a:pt x="151350" y="810228"/>
                </a:cubicBezTo>
                <a:cubicBezTo>
                  <a:pt x="151350" y="815199"/>
                  <a:pt x="147321" y="819228"/>
                  <a:pt x="142350" y="819228"/>
                </a:cubicBezTo>
                <a:cubicBezTo>
                  <a:pt x="137379" y="819228"/>
                  <a:pt x="133350" y="815199"/>
                  <a:pt x="133350" y="810228"/>
                </a:cubicBezTo>
                <a:cubicBezTo>
                  <a:pt x="133350" y="805257"/>
                  <a:pt x="137379" y="801228"/>
                  <a:pt x="142350" y="801228"/>
                </a:cubicBezTo>
                <a:close/>
                <a:moveTo>
                  <a:pt x="75675" y="801228"/>
                </a:moveTo>
                <a:cubicBezTo>
                  <a:pt x="80646" y="801228"/>
                  <a:pt x="84675" y="805257"/>
                  <a:pt x="84675" y="810228"/>
                </a:cubicBezTo>
                <a:cubicBezTo>
                  <a:pt x="84675" y="815199"/>
                  <a:pt x="80646" y="819228"/>
                  <a:pt x="75675" y="819228"/>
                </a:cubicBezTo>
                <a:cubicBezTo>
                  <a:pt x="70704" y="819228"/>
                  <a:pt x="66675" y="815199"/>
                  <a:pt x="66675" y="810228"/>
                </a:cubicBezTo>
                <a:cubicBezTo>
                  <a:pt x="66675" y="805257"/>
                  <a:pt x="70704" y="801228"/>
                  <a:pt x="75675" y="801228"/>
                </a:cubicBezTo>
                <a:close/>
                <a:moveTo>
                  <a:pt x="9000" y="801228"/>
                </a:moveTo>
                <a:cubicBezTo>
                  <a:pt x="13971" y="801228"/>
                  <a:pt x="18000" y="805257"/>
                  <a:pt x="18000" y="810228"/>
                </a:cubicBezTo>
                <a:cubicBezTo>
                  <a:pt x="18000" y="815199"/>
                  <a:pt x="13971" y="819228"/>
                  <a:pt x="9000" y="819228"/>
                </a:cubicBezTo>
                <a:cubicBezTo>
                  <a:pt x="4029" y="819228"/>
                  <a:pt x="0" y="815199"/>
                  <a:pt x="0" y="810228"/>
                </a:cubicBezTo>
                <a:cubicBezTo>
                  <a:pt x="0" y="805257"/>
                  <a:pt x="4029" y="801228"/>
                  <a:pt x="9000" y="801228"/>
                </a:cubicBezTo>
                <a:close/>
                <a:moveTo>
                  <a:pt x="1009125" y="739595"/>
                </a:moveTo>
                <a:cubicBezTo>
                  <a:pt x="1014096" y="739595"/>
                  <a:pt x="1018125" y="743624"/>
                  <a:pt x="1018125" y="748595"/>
                </a:cubicBezTo>
                <a:cubicBezTo>
                  <a:pt x="1018125" y="753566"/>
                  <a:pt x="1014096" y="757595"/>
                  <a:pt x="1009125" y="757595"/>
                </a:cubicBezTo>
                <a:cubicBezTo>
                  <a:pt x="1004154" y="757595"/>
                  <a:pt x="1000125" y="753566"/>
                  <a:pt x="1000125" y="748595"/>
                </a:cubicBezTo>
                <a:cubicBezTo>
                  <a:pt x="1000125" y="743624"/>
                  <a:pt x="1004154" y="739595"/>
                  <a:pt x="1009125" y="739595"/>
                </a:cubicBezTo>
                <a:close/>
                <a:moveTo>
                  <a:pt x="942450" y="739595"/>
                </a:moveTo>
                <a:cubicBezTo>
                  <a:pt x="947421" y="739595"/>
                  <a:pt x="951450" y="743624"/>
                  <a:pt x="951450" y="748595"/>
                </a:cubicBezTo>
                <a:cubicBezTo>
                  <a:pt x="951450" y="753566"/>
                  <a:pt x="947421" y="757595"/>
                  <a:pt x="942450" y="757595"/>
                </a:cubicBezTo>
                <a:cubicBezTo>
                  <a:pt x="937479" y="757595"/>
                  <a:pt x="933450" y="753566"/>
                  <a:pt x="933450" y="748595"/>
                </a:cubicBezTo>
                <a:cubicBezTo>
                  <a:pt x="933450" y="743624"/>
                  <a:pt x="937479" y="739595"/>
                  <a:pt x="942450" y="739595"/>
                </a:cubicBezTo>
                <a:close/>
                <a:moveTo>
                  <a:pt x="875775" y="739595"/>
                </a:moveTo>
                <a:cubicBezTo>
                  <a:pt x="880746" y="739595"/>
                  <a:pt x="884775" y="743624"/>
                  <a:pt x="884775" y="748595"/>
                </a:cubicBezTo>
                <a:cubicBezTo>
                  <a:pt x="884775" y="753566"/>
                  <a:pt x="880746" y="757595"/>
                  <a:pt x="875775" y="757595"/>
                </a:cubicBezTo>
                <a:cubicBezTo>
                  <a:pt x="870804" y="757595"/>
                  <a:pt x="866775" y="753566"/>
                  <a:pt x="866775" y="748595"/>
                </a:cubicBezTo>
                <a:cubicBezTo>
                  <a:pt x="866775" y="743624"/>
                  <a:pt x="870804" y="739595"/>
                  <a:pt x="875775" y="739595"/>
                </a:cubicBezTo>
                <a:close/>
                <a:moveTo>
                  <a:pt x="809100" y="739595"/>
                </a:moveTo>
                <a:cubicBezTo>
                  <a:pt x="814071" y="739595"/>
                  <a:pt x="818100" y="743624"/>
                  <a:pt x="818100" y="748595"/>
                </a:cubicBezTo>
                <a:cubicBezTo>
                  <a:pt x="818100" y="753566"/>
                  <a:pt x="814071" y="757595"/>
                  <a:pt x="809100" y="757595"/>
                </a:cubicBezTo>
                <a:cubicBezTo>
                  <a:pt x="804129" y="757595"/>
                  <a:pt x="800100" y="753566"/>
                  <a:pt x="800100" y="748595"/>
                </a:cubicBezTo>
                <a:cubicBezTo>
                  <a:pt x="800100" y="743624"/>
                  <a:pt x="804129" y="739595"/>
                  <a:pt x="809100" y="739595"/>
                </a:cubicBezTo>
                <a:close/>
                <a:moveTo>
                  <a:pt x="742425" y="739595"/>
                </a:moveTo>
                <a:cubicBezTo>
                  <a:pt x="747396" y="739595"/>
                  <a:pt x="751425" y="743624"/>
                  <a:pt x="751425" y="748595"/>
                </a:cubicBezTo>
                <a:cubicBezTo>
                  <a:pt x="751425" y="753566"/>
                  <a:pt x="747396" y="757595"/>
                  <a:pt x="742425" y="757595"/>
                </a:cubicBezTo>
                <a:cubicBezTo>
                  <a:pt x="737454" y="757595"/>
                  <a:pt x="733425" y="753566"/>
                  <a:pt x="733425" y="748595"/>
                </a:cubicBezTo>
                <a:cubicBezTo>
                  <a:pt x="733425" y="743624"/>
                  <a:pt x="737454" y="739595"/>
                  <a:pt x="742425" y="739595"/>
                </a:cubicBezTo>
                <a:close/>
                <a:moveTo>
                  <a:pt x="675750" y="739595"/>
                </a:moveTo>
                <a:cubicBezTo>
                  <a:pt x="680721" y="739595"/>
                  <a:pt x="684750" y="743624"/>
                  <a:pt x="684750" y="748595"/>
                </a:cubicBezTo>
                <a:cubicBezTo>
                  <a:pt x="684750" y="753566"/>
                  <a:pt x="680721" y="757595"/>
                  <a:pt x="675750" y="757595"/>
                </a:cubicBezTo>
                <a:cubicBezTo>
                  <a:pt x="670779" y="757595"/>
                  <a:pt x="666750" y="753566"/>
                  <a:pt x="666750" y="748595"/>
                </a:cubicBezTo>
                <a:cubicBezTo>
                  <a:pt x="666750" y="743624"/>
                  <a:pt x="670779" y="739595"/>
                  <a:pt x="675750" y="739595"/>
                </a:cubicBezTo>
                <a:close/>
                <a:moveTo>
                  <a:pt x="609075" y="739595"/>
                </a:moveTo>
                <a:cubicBezTo>
                  <a:pt x="614046" y="739595"/>
                  <a:pt x="618075" y="743624"/>
                  <a:pt x="618075" y="748595"/>
                </a:cubicBezTo>
                <a:cubicBezTo>
                  <a:pt x="618075" y="753566"/>
                  <a:pt x="614046" y="757595"/>
                  <a:pt x="609075" y="757595"/>
                </a:cubicBezTo>
                <a:cubicBezTo>
                  <a:pt x="604104" y="757595"/>
                  <a:pt x="600075" y="753566"/>
                  <a:pt x="600075" y="748595"/>
                </a:cubicBezTo>
                <a:cubicBezTo>
                  <a:pt x="600075" y="743624"/>
                  <a:pt x="604104" y="739595"/>
                  <a:pt x="609075" y="739595"/>
                </a:cubicBezTo>
                <a:close/>
                <a:moveTo>
                  <a:pt x="542400" y="739595"/>
                </a:moveTo>
                <a:cubicBezTo>
                  <a:pt x="547371" y="739595"/>
                  <a:pt x="551400" y="743624"/>
                  <a:pt x="551400" y="748595"/>
                </a:cubicBezTo>
                <a:cubicBezTo>
                  <a:pt x="551400" y="753566"/>
                  <a:pt x="547371" y="757595"/>
                  <a:pt x="542400" y="757595"/>
                </a:cubicBezTo>
                <a:cubicBezTo>
                  <a:pt x="537429" y="757595"/>
                  <a:pt x="533400" y="753566"/>
                  <a:pt x="533400" y="748595"/>
                </a:cubicBezTo>
                <a:cubicBezTo>
                  <a:pt x="533400" y="743624"/>
                  <a:pt x="537429" y="739595"/>
                  <a:pt x="542400" y="739595"/>
                </a:cubicBezTo>
                <a:close/>
                <a:moveTo>
                  <a:pt x="475725" y="739595"/>
                </a:moveTo>
                <a:cubicBezTo>
                  <a:pt x="480696" y="739595"/>
                  <a:pt x="484725" y="743624"/>
                  <a:pt x="484725" y="748595"/>
                </a:cubicBezTo>
                <a:cubicBezTo>
                  <a:pt x="484725" y="753566"/>
                  <a:pt x="480696" y="757595"/>
                  <a:pt x="475725" y="757595"/>
                </a:cubicBezTo>
                <a:cubicBezTo>
                  <a:pt x="470754" y="757595"/>
                  <a:pt x="466725" y="753566"/>
                  <a:pt x="466725" y="748595"/>
                </a:cubicBezTo>
                <a:cubicBezTo>
                  <a:pt x="466725" y="743624"/>
                  <a:pt x="470754" y="739595"/>
                  <a:pt x="475725" y="739595"/>
                </a:cubicBezTo>
                <a:close/>
                <a:moveTo>
                  <a:pt x="409050" y="739595"/>
                </a:moveTo>
                <a:cubicBezTo>
                  <a:pt x="414021" y="739595"/>
                  <a:pt x="418050" y="743624"/>
                  <a:pt x="418050" y="748595"/>
                </a:cubicBezTo>
                <a:cubicBezTo>
                  <a:pt x="418050" y="753566"/>
                  <a:pt x="414021" y="757595"/>
                  <a:pt x="409050" y="757595"/>
                </a:cubicBezTo>
                <a:cubicBezTo>
                  <a:pt x="404079" y="757595"/>
                  <a:pt x="400050" y="753566"/>
                  <a:pt x="400050" y="748595"/>
                </a:cubicBezTo>
                <a:cubicBezTo>
                  <a:pt x="400050" y="743624"/>
                  <a:pt x="404079" y="739595"/>
                  <a:pt x="409050" y="739595"/>
                </a:cubicBezTo>
                <a:close/>
                <a:moveTo>
                  <a:pt x="342375" y="739595"/>
                </a:moveTo>
                <a:cubicBezTo>
                  <a:pt x="347346" y="739595"/>
                  <a:pt x="351375" y="743624"/>
                  <a:pt x="351375" y="748595"/>
                </a:cubicBezTo>
                <a:cubicBezTo>
                  <a:pt x="351375" y="753566"/>
                  <a:pt x="347346" y="757595"/>
                  <a:pt x="342375" y="757595"/>
                </a:cubicBezTo>
                <a:cubicBezTo>
                  <a:pt x="337404" y="757595"/>
                  <a:pt x="333375" y="753566"/>
                  <a:pt x="333375" y="748595"/>
                </a:cubicBezTo>
                <a:cubicBezTo>
                  <a:pt x="333375" y="743624"/>
                  <a:pt x="337404" y="739595"/>
                  <a:pt x="342375" y="739595"/>
                </a:cubicBezTo>
                <a:close/>
                <a:moveTo>
                  <a:pt x="275701" y="739595"/>
                </a:moveTo>
                <a:cubicBezTo>
                  <a:pt x="280671" y="739595"/>
                  <a:pt x="284700" y="743624"/>
                  <a:pt x="284700" y="748595"/>
                </a:cubicBezTo>
                <a:cubicBezTo>
                  <a:pt x="284700" y="753566"/>
                  <a:pt x="280671" y="757595"/>
                  <a:pt x="275701" y="757595"/>
                </a:cubicBezTo>
                <a:cubicBezTo>
                  <a:pt x="270730" y="757595"/>
                  <a:pt x="266700" y="753566"/>
                  <a:pt x="266700" y="748595"/>
                </a:cubicBezTo>
                <a:cubicBezTo>
                  <a:pt x="266700" y="743624"/>
                  <a:pt x="270730" y="739595"/>
                  <a:pt x="275701" y="739595"/>
                </a:cubicBezTo>
                <a:close/>
                <a:moveTo>
                  <a:pt x="209025" y="739595"/>
                </a:moveTo>
                <a:cubicBezTo>
                  <a:pt x="213996" y="739595"/>
                  <a:pt x="218025" y="743624"/>
                  <a:pt x="218025" y="748595"/>
                </a:cubicBezTo>
                <a:cubicBezTo>
                  <a:pt x="218025" y="753566"/>
                  <a:pt x="213996" y="757595"/>
                  <a:pt x="209025" y="757595"/>
                </a:cubicBezTo>
                <a:cubicBezTo>
                  <a:pt x="204054" y="757595"/>
                  <a:pt x="200025" y="753566"/>
                  <a:pt x="200025" y="748595"/>
                </a:cubicBezTo>
                <a:cubicBezTo>
                  <a:pt x="200025" y="743624"/>
                  <a:pt x="204054" y="739595"/>
                  <a:pt x="209025" y="739595"/>
                </a:cubicBezTo>
                <a:close/>
                <a:moveTo>
                  <a:pt x="142350" y="739595"/>
                </a:moveTo>
                <a:cubicBezTo>
                  <a:pt x="147321" y="739595"/>
                  <a:pt x="151350" y="743624"/>
                  <a:pt x="151350" y="748595"/>
                </a:cubicBezTo>
                <a:cubicBezTo>
                  <a:pt x="151350" y="753566"/>
                  <a:pt x="147321" y="757595"/>
                  <a:pt x="142350" y="757595"/>
                </a:cubicBezTo>
                <a:cubicBezTo>
                  <a:pt x="137379" y="757595"/>
                  <a:pt x="133350" y="753566"/>
                  <a:pt x="133350" y="748595"/>
                </a:cubicBezTo>
                <a:cubicBezTo>
                  <a:pt x="133350" y="743624"/>
                  <a:pt x="137379" y="739595"/>
                  <a:pt x="142350" y="739595"/>
                </a:cubicBezTo>
                <a:close/>
                <a:moveTo>
                  <a:pt x="75675" y="739595"/>
                </a:moveTo>
                <a:cubicBezTo>
                  <a:pt x="80646" y="739595"/>
                  <a:pt x="84675" y="743624"/>
                  <a:pt x="84675" y="748595"/>
                </a:cubicBezTo>
                <a:cubicBezTo>
                  <a:pt x="84675" y="753566"/>
                  <a:pt x="80646" y="757595"/>
                  <a:pt x="75675" y="757595"/>
                </a:cubicBezTo>
                <a:cubicBezTo>
                  <a:pt x="70704" y="757595"/>
                  <a:pt x="66675" y="753566"/>
                  <a:pt x="66675" y="748595"/>
                </a:cubicBezTo>
                <a:cubicBezTo>
                  <a:pt x="66675" y="743624"/>
                  <a:pt x="70704" y="739595"/>
                  <a:pt x="75675" y="739595"/>
                </a:cubicBezTo>
                <a:close/>
                <a:moveTo>
                  <a:pt x="9000" y="739595"/>
                </a:moveTo>
                <a:cubicBezTo>
                  <a:pt x="13971" y="739595"/>
                  <a:pt x="18000" y="743624"/>
                  <a:pt x="18000" y="748595"/>
                </a:cubicBezTo>
                <a:cubicBezTo>
                  <a:pt x="18000" y="753566"/>
                  <a:pt x="13971" y="757595"/>
                  <a:pt x="9000" y="757595"/>
                </a:cubicBezTo>
                <a:cubicBezTo>
                  <a:pt x="4029" y="757595"/>
                  <a:pt x="0" y="753566"/>
                  <a:pt x="0" y="748595"/>
                </a:cubicBezTo>
                <a:cubicBezTo>
                  <a:pt x="0" y="743624"/>
                  <a:pt x="4029" y="739595"/>
                  <a:pt x="9000" y="739595"/>
                </a:cubicBezTo>
                <a:close/>
                <a:moveTo>
                  <a:pt x="1009125" y="677962"/>
                </a:moveTo>
                <a:cubicBezTo>
                  <a:pt x="1014096" y="677962"/>
                  <a:pt x="1018125" y="681991"/>
                  <a:pt x="1018125" y="686962"/>
                </a:cubicBezTo>
                <a:cubicBezTo>
                  <a:pt x="1018125" y="691933"/>
                  <a:pt x="1014096" y="695962"/>
                  <a:pt x="1009125" y="695962"/>
                </a:cubicBezTo>
                <a:cubicBezTo>
                  <a:pt x="1004154" y="695962"/>
                  <a:pt x="1000125" y="691933"/>
                  <a:pt x="1000125" y="686962"/>
                </a:cubicBezTo>
                <a:cubicBezTo>
                  <a:pt x="1000125" y="681991"/>
                  <a:pt x="1004154" y="677962"/>
                  <a:pt x="1009125" y="677962"/>
                </a:cubicBezTo>
                <a:close/>
                <a:moveTo>
                  <a:pt x="942450" y="677962"/>
                </a:moveTo>
                <a:cubicBezTo>
                  <a:pt x="947421" y="677962"/>
                  <a:pt x="951450" y="681991"/>
                  <a:pt x="951450" y="686962"/>
                </a:cubicBezTo>
                <a:cubicBezTo>
                  <a:pt x="951450" y="691933"/>
                  <a:pt x="947421" y="695962"/>
                  <a:pt x="942450" y="695962"/>
                </a:cubicBezTo>
                <a:cubicBezTo>
                  <a:pt x="937479" y="695962"/>
                  <a:pt x="933450" y="691933"/>
                  <a:pt x="933450" y="686962"/>
                </a:cubicBezTo>
                <a:cubicBezTo>
                  <a:pt x="933450" y="681991"/>
                  <a:pt x="937479" y="677962"/>
                  <a:pt x="942450" y="677962"/>
                </a:cubicBezTo>
                <a:close/>
                <a:moveTo>
                  <a:pt x="875775" y="677962"/>
                </a:moveTo>
                <a:cubicBezTo>
                  <a:pt x="880746" y="677962"/>
                  <a:pt x="884775" y="681991"/>
                  <a:pt x="884775" y="686962"/>
                </a:cubicBezTo>
                <a:cubicBezTo>
                  <a:pt x="884775" y="691933"/>
                  <a:pt x="880746" y="695962"/>
                  <a:pt x="875775" y="695962"/>
                </a:cubicBezTo>
                <a:cubicBezTo>
                  <a:pt x="870804" y="695962"/>
                  <a:pt x="866775" y="691933"/>
                  <a:pt x="866775" y="686962"/>
                </a:cubicBezTo>
                <a:cubicBezTo>
                  <a:pt x="866775" y="681991"/>
                  <a:pt x="870804" y="677962"/>
                  <a:pt x="875775" y="677962"/>
                </a:cubicBezTo>
                <a:close/>
                <a:moveTo>
                  <a:pt x="809100" y="677962"/>
                </a:moveTo>
                <a:cubicBezTo>
                  <a:pt x="814071" y="677962"/>
                  <a:pt x="818100" y="681991"/>
                  <a:pt x="818100" y="686962"/>
                </a:cubicBezTo>
                <a:cubicBezTo>
                  <a:pt x="818100" y="691933"/>
                  <a:pt x="814071" y="695962"/>
                  <a:pt x="809100" y="695962"/>
                </a:cubicBezTo>
                <a:cubicBezTo>
                  <a:pt x="804129" y="695962"/>
                  <a:pt x="800100" y="691933"/>
                  <a:pt x="800100" y="686962"/>
                </a:cubicBezTo>
                <a:cubicBezTo>
                  <a:pt x="800100" y="681991"/>
                  <a:pt x="804129" y="677962"/>
                  <a:pt x="809100" y="677962"/>
                </a:cubicBezTo>
                <a:close/>
                <a:moveTo>
                  <a:pt x="742425" y="677962"/>
                </a:moveTo>
                <a:cubicBezTo>
                  <a:pt x="747396" y="677962"/>
                  <a:pt x="751425" y="681991"/>
                  <a:pt x="751425" y="686962"/>
                </a:cubicBezTo>
                <a:cubicBezTo>
                  <a:pt x="751425" y="691933"/>
                  <a:pt x="747396" y="695962"/>
                  <a:pt x="742425" y="695962"/>
                </a:cubicBezTo>
                <a:cubicBezTo>
                  <a:pt x="737454" y="695962"/>
                  <a:pt x="733425" y="691933"/>
                  <a:pt x="733425" y="686962"/>
                </a:cubicBezTo>
                <a:cubicBezTo>
                  <a:pt x="733425" y="681991"/>
                  <a:pt x="737454" y="677962"/>
                  <a:pt x="742425" y="677962"/>
                </a:cubicBezTo>
                <a:close/>
                <a:moveTo>
                  <a:pt x="675750" y="677962"/>
                </a:moveTo>
                <a:cubicBezTo>
                  <a:pt x="680721" y="677962"/>
                  <a:pt x="684750" y="681991"/>
                  <a:pt x="684750" y="686962"/>
                </a:cubicBezTo>
                <a:cubicBezTo>
                  <a:pt x="684750" y="691933"/>
                  <a:pt x="680721" y="695962"/>
                  <a:pt x="675750" y="695962"/>
                </a:cubicBezTo>
                <a:cubicBezTo>
                  <a:pt x="670779" y="695962"/>
                  <a:pt x="666750" y="691933"/>
                  <a:pt x="666750" y="686962"/>
                </a:cubicBezTo>
                <a:cubicBezTo>
                  <a:pt x="666750" y="681991"/>
                  <a:pt x="670779" y="677962"/>
                  <a:pt x="675750" y="677962"/>
                </a:cubicBezTo>
                <a:close/>
                <a:moveTo>
                  <a:pt x="609075" y="677962"/>
                </a:moveTo>
                <a:cubicBezTo>
                  <a:pt x="614046" y="677962"/>
                  <a:pt x="618075" y="681991"/>
                  <a:pt x="618075" y="686962"/>
                </a:cubicBezTo>
                <a:cubicBezTo>
                  <a:pt x="618075" y="691933"/>
                  <a:pt x="614046" y="695962"/>
                  <a:pt x="609075" y="695962"/>
                </a:cubicBezTo>
                <a:cubicBezTo>
                  <a:pt x="604104" y="695962"/>
                  <a:pt x="600075" y="691933"/>
                  <a:pt x="600075" y="686962"/>
                </a:cubicBezTo>
                <a:cubicBezTo>
                  <a:pt x="600075" y="681991"/>
                  <a:pt x="604104" y="677962"/>
                  <a:pt x="609075" y="677962"/>
                </a:cubicBezTo>
                <a:close/>
                <a:moveTo>
                  <a:pt x="542400" y="677962"/>
                </a:moveTo>
                <a:cubicBezTo>
                  <a:pt x="547371" y="677962"/>
                  <a:pt x="551400" y="681991"/>
                  <a:pt x="551400" y="686962"/>
                </a:cubicBezTo>
                <a:cubicBezTo>
                  <a:pt x="551400" y="691933"/>
                  <a:pt x="547371" y="695962"/>
                  <a:pt x="542400" y="695962"/>
                </a:cubicBezTo>
                <a:cubicBezTo>
                  <a:pt x="537429" y="695962"/>
                  <a:pt x="533400" y="691933"/>
                  <a:pt x="533400" y="686962"/>
                </a:cubicBezTo>
                <a:cubicBezTo>
                  <a:pt x="533400" y="681991"/>
                  <a:pt x="537429" y="677962"/>
                  <a:pt x="542400" y="677962"/>
                </a:cubicBezTo>
                <a:close/>
                <a:moveTo>
                  <a:pt x="475726" y="677962"/>
                </a:moveTo>
                <a:cubicBezTo>
                  <a:pt x="480697" y="677962"/>
                  <a:pt x="484726" y="681991"/>
                  <a:pt x="484726" y="686962"/>
                </a:cubicBezTo>
                <a:cubicBezTo>
                  <a:pt x="484726" y="691933"/>
                  <a:pt x="480697" y="695962"/>
                  <a:pt x="475726" y="695962"/>
                </a:cubicBezTo>
                <a:cubicBezTo>
                  <a:pt x="470755" y="695962"/>
                  <a:pt x="466726" y="691933"/>
                  <a:pt x="466726" y="686962"/>
                </a:cubicBezTo>
                <a:cubicBezTo>
                  <a:pt x="466726" y="681991"/>
                  <a:pt x="470755" y="677962"/>
                  <a:pt x="475726" y="677962"/>
                </a:cubicBezTo>
                <a:close/>
                <a:moveTo>
                  <a:pt x="409051" y="677962"/>
                </a:moveTo>
                <a:cubicBezTo>
                  <a:pt x="414022" y="677962"/>
                  <a:pt x="418051" y="681991"/>
                  <a:pt x="418051" y="686962"/>
                </a:cubicBezTo>
                <a:cubicBezTo>
                  <a:pt x="418051" y="691933"/>
                  <a:pt x="414022" y="695962"/>
                  <a:pt x="409051" y="695962"/>
                </a:cubicBezTo>
                <a:cubicBezTo>
                  <a:pt x="404080" y="695962"/>
                  <a:pt x="400051" y="691933"/>
                  <a:pt x="400051" y="686962"/>
                </a:cubicBezTo>
                <a:cubicBezTo>
                  <a:pt x="400051" y="681991"/>
                  <a:pt x="404080" y="677962"/>
                  <a:pt x="409051" y="677962"/>
                </a:cubicBezTo>
                <a:close/>
                <a:moveTo>
                  <a:pt x="342376" y="677962"/>
                </a:moveTo>
                <a:cubicBezTo>
                  <a:pt x="347347" y="677962"/>
                  <a:pt x="351376" y="681991"/>
                  <a:pt x="351376" y="686962"/>
                </a:cubicBezTo>
                <a:cubicBezTo>
                  <a:pt x="351376" y="691933"/>
                  <a:pt x="347347" y="695962"/>
                  <a:pt x="342376" y="695962"/>
                </a:cubicBezTo>
                <a:cubicBezTo>
                  <a:pt x="337405" y="695962"/>
                  <a:pt x="333376" y="691933"/>
                  <a:pt x="333376" y="686962"/>
                </a:cubicBezTo>
                <a:cubicBezTo>
                  <a:pt x="333376" y="681991"/>
                  <a:pt x="337405" y="677962"/>
                  <a:pt x="342376" y="677962"/>
                </a:cubicBezTo>
                <a:close/>
                <a:moveTo>
                  <a:pt x="275701" y="677962"/>
                </a:moveTo>
                <a:cubicBezTo>
                  <a:pt x="280672" y="677962"/>
                  <a:pt x="284701" y="681991"/>
                  <a:pt x="284701" y="686962"/>
                </a:cubicBezTo>
                <a:cubicBezTo>
                  <a:pt x="284701" y="691933"/>
                  <a:pt x="280672" y="695962"/>
                  <a:pt x="275701" y="695962"/>
                </a:cubicBezTo>
                <a:cubicBezTo>
                  <a:pt x="270730" y="695962"/>
                  <a:pt x="266701" y="691933"/>
                  <a:pt x="266701" y="686962"/>
                </a:cubicBezTo>
                <a:cubicBezTo>
                  <a:pt x="266701" y="681991"/>
                  <a:pt x="270730" y="677962"/>
                  <a:pt x="275701" y="677962"/>
                </a:cubicBezTo>
                <a:close/>
                <a:moveTo>
                  <a:pt x="209026" y="677962"/>
                </a:moveTo>
                <a:cubicBezTo>
                  <a:pt x="213997" y="677962"/>
                  <a:pt x="218026" y="681991"/>
                  <a:pt x="218026" y="686962"/>
                </a:cubicBezTo>
                <a:cubicBezTo>
                  <a:pt x="218026" y="691933"/>
                  <a:pt x="213997" y="695962"/>
                  <a:pt x="209026" y="695962"/>
                </a:cubicBezTo>
                <a:cubicBezTo>
                  <a:pt x="204055" y="695962"/>
                  <a:pt x="200026" y="691933"/>
                  <a:pt x="200026" y="686962"/>
                </a:cubicBezTo>
                <a:cubicBezTo>
                  <a:pt x="200026" y="681991"/>
                  <a:pt x="204055" y="677962"/>
                  <a:pt x="209026" y="677962"/>
                </a:cubicBezTo>
                <a:close/>
                <a:moveTo>
                  <a:pt x="142351" y="677962"/>
                </a:moveTo>
                <a:cubicBezTo>
                  <a:pt x="147322" y="677962"/>
                  <a:pt x="151351" y="681991"/>
                  <a:pt x="151351" y="686962"/>
                </a:cubicBezTo>
                <a:cubicBezTo>
                  <a:pt x="151351" y="691933"/>
                  <a:pt x="147322" y="695962"/>
                  <a:pt x="142351" y="695962"/>
                </a:cubicBezTo>
                <a:cubicBezTo>
                  <a:pt x="137380" y="695962"/>
                  <a:pt x="133351" y="691933"/>
                  <a:pt x="133351" y="686962"/>
                </a:cubicBezTo>
                <a:cubicBezTo>
                  <a:pt x="133351" y="681991"/>
                  <a:pt x="137380" y="677962"/>
                  <a:pt x="142351" y="677962"/>
                </a:cubicBezTo>
                <a:close/>
                <a:moveTo>
                  <a:pt x="75676" y="677962"/>
                </a:moveTo>
                <a:cubicBezTo>
                  <a:pt x="80647" y="677962"/>
                  <a:pt x="84676" y="681991"/>
                  <a:pt x="84676" y="686962"/>
                </a:cubicBezTo>
                <a:cubicBezTo>
                  <a:pt x="84676" y="691933"/>
                  <a:pt x="80647" y="695962"/>
                  <a:pt x="75676" y="695962"/>
                </a:cubicBezTo>
                <a:cubicBezTo>
                  <a:pt x="70705" y="695962"/>
                  <a:pt x="66676" y="691933"/>
                  <a:pt x="66676" y="686962"/>
                </a:cubicBezTo>
                <a:cubicBezTo>
                  <a:pt x="66676" y="681991"/>
                  <a:pt x="70705" y="677962"/>
                  <a:pt x="75676" y="677962"/>
                </a:cubicBezTo>
                <a:close/>
                <a:moveTo>
                  <a:pt x="9001" y="677962"/>
                </a:moveTo>
                <a:cubicBezTo>
                  <a:pt x="13972" y="677962"/>
                  <a:pt x="18001" y="681991"/>
                  <a:pt x="18001" y="686962"/>
                </a:cubicBezTo>
                <a:cubicBezTo>
                  <a:pt x="18001" y="691933"/>
                  <a:pt x="13972" y="695962"/>
                  <a:pt x="9001" y="695962"/>
                </a:cubicBezTo>
                <a:cubicBezTo>
                  <a:pt x="4030" y="695962"/>
                  <a:pt x="1" y="691933"/>
                  <a:pt x="1" y="686962"/>
                </a:cubicBezTo>
                <a:cubicBezTo>
                  <a:pt x="1" y="681991"/>
                  <a:pt x="4030" y="677962"/>
                  <a:pt x="9001" y="677962"/>
                </a:cubicBezTo>
                <a:close/>
                <a:moveTo>
                  <a:pt x="1009125" y="616329"/>
                </a:moveTo>
                <a:cubicBezTo>
                  <a:pt x="1014096" y="616329"/>
                  <a:pt x="1018125" y="620358"/>
                  <a:pt x="1018125" y="625329"/>
                </a:cubicBezTo>
                <a:cubicBezTo>
                  <a:pt x="1018125" y="630300"/>
                  <a:pt x="1014096" y="634329"/>
                  <a:pt x="1009125" y="634329"/>
                </a:cubicBezTo>
                <a:cubicBezTo>
                  <a:pt x="1004154" y="634329"/>
                  <a:pt x="1000125" y="630300"/>
                  <a:pt x="1000125" y="625329"/>
                </a:cubicBezTo>
                <a:cubicBezTo>
                  <a:pt x="1000125" y="620358"/>
                  <a:pt x="1004154" y="616329"/>
                  <a:pt x="1009125" y="616329"/>
                </a:cubicBezTo>
                <a:close/>
                <a:moveTo>
                  <a:pt x="942450" y="616329"/>
                </a:moveTo>
                <a:cubicBezTo>
                  <a:pt x="947421" y="616329"/>
                  <a:pt x="951450" y="620358"/>
                  <a:pt x="951450" y="625329"/>
                </a:cubicBezTo>
                <a:cubicBezTo>
                  <a:pt x="951450" y="630300"/>
                  <a:pt x="947421" y="634329"/>
                  <a:pt x="942450" y="634329"/>
                </a:cubicBezTo>
                <a:cubicBezTo>
                  <a:pt x="937479" y="634329"/>
                  <a:pt x="933450" y="630300"/>
                  <a:pt x="933450" y="625329"/>
                </a:cubicBezTo>
                <a:cubicBezTo>
                  <a:pt x="933450" y="620358"/>
                  <a:pt x="937479" y="616329"/>
                  <a:pt x="942450" y="616329"/>
                </a:cubicBezTo>
                <a:close/>
                <a:moveTo>
                  <a:pt x="875775" y="616329"/>
                </a:moveTo>
                <a:cubicBezTo>
                  <a:pt x="880746" y="616329"/>
                  <a:pt x="884775" y="620358"/>
                  <a:pt x="884775" y="625329"/>
                </a:cubicBezTo>
                <a:cubicBezTo>
                  <a:pt x="884775" y="630300"/>
                  <a:pt x="880746" y="634329"/>
                  <a:pt x="875775" y="634329"/>
                </a:cubicBezTo>
                <a:cubicBezTo>
                  <a:pt x="870804" y="634329"/>
                  <a:pt x="866775" y="630300"/>
                  <a:pt x="866775" y="625329"/>
                </a:cubicBezTo>
                <a:cubicBezTo>
                  <a:pt x="866775" y="620358"/>
                  <a:pt x="870804" y="616329"/>
                  <a:pt x="875775" y="616329"/>
                </a:cubicBezTo>
                <a:close/>
                <a:moveTo>
                  <a:pt x="809100" y="616329"/>
                </a:moveTo>
                <a:cubicBezTo>
                  <a:pt x="814071" y="616329"/>
                  <a:pt x="818100" y="620358"/>
                  <a:pt x="818100" y="625329"/>
                </a:cubicBezTo>
                <a:cubicBezTo>
                  <a:pt x="818100" y="630300"/>
                  <a:pt x="814071" y="634329"/>
                  <a:pt x="809100" y="634329"/>
                </a:cubicBezTo>
                <a:cubicBezTo>
                  <a:pt x="804129" y="634329"/>
                  <a:pt x="800100" y="630300"/>
                  <a:pt x="800100" y="625329"/>
                </a:cubicBezTo>
                <a:cubicBezTo>
                  <a:pt x="800100" y="620358"/>
                  <a:pt x="804129" y="616329"/>
                  <a:pt x="809100" y="616329"/>
                </a:cubicBezTo>
                <a:close/>
                <a:moveTo>
                  <a:pt x="742425" y="616329"/>
                </a:moveTo>
                <a:cubicBezTo>
                  <a:pt x="747396" y="616329"/>
                  <a:pt x="751425" y="620358"/>
                  <a:pt x="751425" y="625329"/>
                </a:cubicBezTo>
                <a:cubicBezTo>
                  <a:pt x="751425" y="630300"/>
                  <a:pt x="747396" y="634329"/>
                  <a:pt x="742425" y="634329"/>
                </a:cubicBezTo>
                <a:cubicBezTo>
                  <a:pt x="737454" y="634329"/>
                  <a:pt x="733425" y="630300"/>
                  <a:pt x="733425" y="625329"/>
                </a:cubicBezTo>
                <a:cubicBezTo>
                  <a:pt x="733425" y="620358"/>
                  <a:pt x="737454" y="616329"/>
                  <a:pt x="742425" y="616329"/>
                </a:cubicBezTo>
                <a:close/>
                <a:moveTo>
                  <a:pt x="675750" y="616329"/>
                </a:moveTo>
                <a:cubicBezTo>
                  <a:pt x="680721" y="616329"/>
                  <a:pt x="684750" y="620358"/>
                  <a:pt x="684750" y="625329"/>
                </a:cubicBezTo>
                <a:cubicBezTo>
                  <a:pt x="684750" y="630300"/>
                  <a:pt x="680721" y="634329"/>
                  <a:pt x="675750" y="634329"/>
                </a:cubicBezTo>
                <a:cubicBezTo>
                  <a:pt x="670779" y="634329"/>
                  <a:pt x="666750" y="630300"/>
                  <a:pt x="666750" y="625329"/>
                </a:cubicBezTo>
                <a:cubicBezTo>
                  <a:pt x="666750" y="620358"/>
                  <a:pt x="670779" y="616329"/>
                  <a:pt x="675750" y="616329"/>
                </a:cubicBezTo>
                <a:close/>
                <a:moveTo>
                  <a:pt x="609075" y="616329"/>
                </a:moveTo>
                <a:cubicBezTo>
                  <a:pt x="614046" y="616329"/>
                  <a:pt x="618075" y="620358"/>
                  <a:pt x="618075" y="625329"/>
                </a:cubicBezTo>
                <a:cubicBezTo>
                  <a:pt x="618075" y="630300"/>
                  <a:pt x="614046" y="634329"/>
                  <a:pt x="609075" y="634329"/>
                </a:cubicBezTo>
                <a:cubicBezTo>
                  <a:pt x="604104" y="634329"/>
                  <a:pt x="600075" y="630300"/>
                  <a:pt x="600075" y="625329"/>
                </a:cubicBezTo>
                <a:cubicBezTo>
                  <a:pt x="600075" y="620358"/>
                  <a:pt x="604104" y="616329"/>
                  <a:pt x="609075" y="616329"/>
                </a:cubicBezTo>
                <a:close/>
                <a:moveTo>
                  <a:pt x="542400" y="616329"/>
                </a:moveTo>
                <a:cubicBezTo>
                  <a:pt x="547371" y="616329"/>
                  <a:pt x="551400" y="620358"/>
                  <a:pt x="551400" y="625329"/>
                </a:cubicBezTo>
                <a:cubicBezTo>
                  <a:pt x="551400" y="630300"/>
                  <a:pt x="547371" y="634329"/>
                  <a:pt x="542400" y="634329"/>
                </a:cubicBezTo>
                <a:cubicBezTo>
                  <a:pt x="537429" y="634329"/>
                  <a:pt x="533400" y="630300"/>
                  <a:pt x="533400" y="625329"/>
                </a:cubicBezTo>
                <a:cubicBezTo>
                  <a:pt x="533400" y="620358"/>
                  <a:pt x="537429" y="616329"/>
                  <a:pt x="542400" y="616329"/>
                </a:cubicBezTo>
                <a:close/>
                <a:moveTo>
                  <a:pt x="475726" y="616329"/>
                </a:moveTo>
                <a:cubicBezTo>
                  <a:pt x="480697" y="616329"/>
                  <a:pt x="484726" y="620358"/>
                  <a:pt x="484726" y="625329"/>
                </a:cubicBezTo>
                <a:cubicBezTo>
                  <a:pt x="484726" y="630300"/>
                  <a:pt x="480697" y="634329"/>
                  <a:pt x="475726" y="634329"/>
                </a:cubicBezTo>
                <a:cubicBezTo>
                  <a:pt x="470755" y="634329"/>
                  <a:pt x="466726" y="630300"/>
                  <a:pt x="466726" y="625329"/>
                </a:cubicBezTo>
                <a:cubicBezTo>
                  <a:pt x="466726" y="620358"/>
                  <a:pt x="470755" y="616329"/>
                  <a:pt x="475726" y="616329"/>
                </a:cubicBezTo>
                <a:close/>
                <a:moveTo>
                  <a:pt x="409051" y="616329"/>
                </a:moveTo>
                <a:cubicBezTo>
                  <a:pt x="414022" y="616329"/>
                  <a:pt x="418051" y="620358"/>
                  <a:pt x="418051" y="625329"/>
                </a:cubicBezTo>
                <a:cubicBezTo>
                  <a:pt x="418051" y="630300"/>
                  <a:pt x="414022" y="634329"/>
                  <a:pt x="409051" y="634329"/>
                </a:cubicBezTo>
                <a:cubicBezTo>
                  <a:pt x="404080" y="634329"/>
                  <a:pt x="400051" y="630300"/>
                  <a:pt x="400051" y="625329"/>
                </a:cubicBezTo>
                <a:cubicBezTo>
                  <a:pt x="400051" y="620358"/>
                  <a:pt x="404080" y="616329"/>
                  <a:pt x="409051" y="616329"/>
                </a:cubicBezTo>
                <a:close/>
                <a:moveTo>
                  <a:pt x="342376" y="616329"/>
                </a:moveTo>
                <a:cubicBezTo>
                  <a:pt x="347347" y="616329"/>
                  <a:pt x="351376" y="620358"/>
                  <a:pt x="351376" y="625329"/>
                </a:cubicBezTo>
                <a:cubicBezTo>
                  <a:pt x="351376" y="630300"/>
                  <a:pt x="347347" y="634329"/>
                  <a:pt x="342376" y="634329"/>
                </a:cubicBezTo>
                <a:cubicBezTo>
                  <a:pt x="337405" y="634329"/>
                  <a:pt x="333376" y="630300"/>
                  <a:pt x="333376" y="625329"/>
                </a:cubicBezTo>
                <a:cubicBezTo>
                  <a:pt x="333376" y="620358"/>
                  <a:pt x="337405" y="616329"/>
                  <a:pt x="342376" y="616329"/>
                </a:cubicBezTo>
                <a:close/>
                <a:moveTo>
                  <a:pt x="275701" y="616329"/>
                </a:moveTo>
                <a:cubicBezTo>
                  <a:pt x="280672" y="616329"/>
                  <a:pt x="284701" y="620358"/>
                  <a:pt x="284701" y="625329"/>
                </a:cubicBezTo>
                <a:cubicBezTo>
                  <a:pt x="284701" y="630300"/>
                  <a:pt x="280672" y="634329"/>
                  <a:pt x="275701" y="634329"/>
                </a:cubicBezTo>
                <a:cubicBezTo>
                  <a:pt x="270730" y="634329"/>
                  <a:pt x="266701" y="630300"/>
                  <a:pt x="266701" y="625329"/>
                </a:cubicBezTo>
                <a:cubicBezTo>
                  <a:pt x="266701" y="620358"/>
                  <a:pt x="270730" y="616329"/>
                  <a:pt x="275701" y="616329"/>
                </a:cubicBezTo>
                <a:close/>
                <a:moveTo>
                  <a:pt x="209026" y="616329"/>
                </a:moveTo>
                <a:cubicBezTo>
                  <a:pt x="213997" y="616329"/>
                  <a:pt x="218026" y="620358"/>
                  <a:pt x="218026" y="625329"/>
                </a:cubicBezTo>
                <a:cubicBezTo>
                  <a:pt x="218026" y="630300"/>
                  <a:pt x="213997" y="634329"/>
                  <a:pt x="209026" y="634329"/>
                </a:cubicBezTo>
                <a:cubicBezTo>
                  <a:pt x="204055" y="634329"/>
                  <a:pt x="200026" y="630300"/>
                  <a:pt x="200026" y="625329"/>
                </a:cubicBezTo>
                <a:cubicBezTo>
                  <a:pt x="200026" y="620358"/>
                  <a:pt x="204055" y="616329"/>
                  <a:pt x="209026" y="616329"/>
                </a:cubicBezTo>
                <a:close/>
                <a:moveTo>
                  <a:pt x="142351" y="616329"/>
                </a:moveTo>
                <a:cubicBezTo>
                  <a:pt x="147322" y="616329"/>
                  <a:pt x="151351" y="620358"/>
                  <a:pt x="151351" y="625329"/>
                </a:cubicBezTo>
                <a:cubicBezTo>
                  <a:pt x="151351" y="630300"/>
                  <a:pt x="147322" y="634329"/>
                  <a:pt x="142351" y="634329"/>
                </a:cubicBezTo>
                <a:cubicBezTo>
                  <a:pt x="137380" y="634329"/>
                  <a:pt x="133351" y="630300"/>
                  <a:pt x="133351" y="625329"/>
                </a:cubicBezTo>
                <a:cubicBezTo>
                  <a:pt x="133351" y="620358"/>
                  <a:pt x="137380" y="616329"/>
                  <a:pt x="142351" y="616329"/>
                </a:cubicBezTo>
                <a:close/>
                <a:moveTo>
                  <a:pt x="75676" y="616329"/>
                </a:moveTo>
                <a:cubicBezTo>
                  <a:pt x="80647" y="616329"/>
                  <a:pt x="84676" y="620358"/>
                  <a:pt x="84676" y="625329"/>
                </a:cubicBezTo>
                <a:cubicBezTo>
                  <a:pt x="84676" y="630300"/>
                  <a:pt x="80647" y="634329"/>
                  <a:pt x="75676" y="634329"/>
                </a:cubicBezTo>
                <a:cubicBezTo>
                  <a:pt x="70705" y="634329"/>
                  <a:pt x="66676" y="630300"/>
                  <a:pt x="66676" y="625329"/>
                </a:cubicBezTo>
                <a:cubicBezTo>
                  <a:pt x="66676" y="620358"/>
                  <a:pt x="70705" y="616329"/>
                  <a:pt x="75676" y="616329"/>
                </a:cubicBezTo>
                <a:close/>
                <a:moveTo>
                  <a:pt x="9001" y="616329"/>
                </a:moveTo>
                <a:cubicBezTo>
                  <a:pt x="13972" y="616329"/>
                  <a:pt x="18001" y="620358"/>
                  <a:pt x="18001" y="625329"/>
                </a:cubicBezTo>
                <a:cubicBezTo>
                  <a:pt x="18001" y="630300"/>
                  <a:pt x="13972" y="634329"/>
                  <a:pt x="9001" y="634329"/>
                </a:cubicBezTo>
                <a:cubicBezTo>
                  <a:pt x="4030" y="634329"/>
                  <a:pt x="1" y="630300"/>
                  <a:pt x="1" y="625329"/>
                </a:cubicBezTo>
                <a:cubicBezTo>
                  <a:pt x="1" y="620358"/>
                  <a:pt x="4030" y="616329"/>
                  <a:pt x="9001" y="616329"/>
                </a:cubicBezTo>
                <a:close/>
                <a:moveTo>
                  <a:pt x="1009125" y="554696"/>
                </a:moveTo>
                <a:cubicBezTo>
                  <a:pt x="1014096" y="554696"/>
                  <a:pt x="1018125" y="558725"/>
                  <a:pt x="1018125" y="563696"/>
                </a:cubicBezTo>
                <a:cubicBezTo>
                  <a:pt x="1018125" y="568667"/>
                  <a:pt x="1014096" y="572696"/>
                  <a:pt x="1009125" y="572696"/>
                </a:cubicBezTo>
                <a:cubicBezTo>
                  <a:pt x="1004154" y="572696"/>
                  <a:pt x="1000125" y="568667"/>
                  <a:pt x="1000125" y="563696"/>
                </a:cubicBezTo>
                <a:cubicBezTo>
                  <a:pt x="1000125" y="558725"/>
                  <a:pt x="1004154" y="554696"/>
                  <a:pt x="1009125" y="554696"/>
                </a:cubicBezTo>
                <a:close/>
                <a:moveTo>
                  <a:pt x="942450" y="554696"/>
                </a:moveTo>
                <a:cubicBezTo>
                  <a:pt x="947421" y="554696"/>
                  <a:pt x="951450" y="558725"/>
                  <a:pt x="951450" y="563696"/>
                </a:cubicBezTo>
                <a:cubicBezTo>
                  <a:pt x="951450" y="568667"/>
                  <a:pt x="947421" y="572696"/>
                  <a:pt x="942450" y="572696"/>
                </a:cubicBezTo>
                <a:cubicBezTo>
                  <a:pt x="937479" y="572696"/>
                  <a:pt x="933450" y="568667"/>
                  <a:pt x="933450" y="563696"/>
                </a:cubicBezTo>
                <a:cubicBezTo>
                  <a:pt x="933450" y="558725"/>
                  <a:pt x="937479" y="554696"/>
                  <a:pt x="942450" y="554696"/>
                </a:cubicBezTo>
                <a:close/>
                <a:moveTo>
                  <a:pt x="875775" y="554696"/>
                </a:moveTo>
                <a:cubicBezTo>
                  <a:pt x="880746" y="554696"/>
                  <a:pt x="884775" y="558725"/>
                  <a:pt x="884775" y="563696"/>
                </a:cubicBezTo>
                <a:cubicBezTo>
                  <a:pt x="884775" y="568667"/>
                  <a:pt x="880746" y="572696"/>
                  <a:pt x="875775" y="572696"/>
                </a:cubicBezTo>
                <a:cubicBezTo>
                  <a:pt x="870804" y="572696"/>
                  <a:pt x="866775" y="568667"/>
                  <a:pt x="866775" y="563696"/>
                </a:cubicBezTo>
                <a:cubicBezTo>
                  <a:pt x="866775" y="558725"/>
                  <a:pt x="870804" y="554696"/>
                  <a:pt x="875775" y="554696"/>
                </a:cubicBezTo>
                <a:close/>
                <a:moveTo>
                  <a:pt x="809100" y="554696"/>
                </a:moveTo>
                <a:cubicBezTo>
                  <a:pt x="814071" y="554696"/>
                  <a:pt x="818100" y="558725"/>
                  <a:pt x="818100" y="563696"/>
                </a:cubicBezTo>
                <a:cubicBezTo>
                  <a:pt x="818100" y="568667"/>
                  <a:pt x="814071" y="572696"/>
                  <a:pt x="809100" y="572696"/>
                </a:cubicBezTo>
                <a:cubicBezTo>
                  <a:pt x="804129" y="572696"/>
                  <a:pt x="800100" y="568667"/>
                  <a:pt x="800100" y="563696"/>
                </a:cubicBezTo>
                <a:cubicBezTo>
                  <a:pt x="800100" y="558725"/>
                  <a:pt x="804129" y="554696"/>
                  <a:pt x="809100" y="554696"/>
                </a:cubicBezTo>
                <a:close/>
                <a:moveTo>
                  <a:pt x="742425" y="554696"/>
                </a:moveTo>
                <a:cubicBezTo>
                  <a:pt x="747396" y="554696"/>
                  <a:pt x="751425" y="558725"/>
                  <a:pt x="751425" y="563696"/>
                </a:cubicBezTo>
                <a:cubicBezTo>
                  <a:pt x="751425" y="568667"/>
                  <a:pt x="747396" y="572696"/>
                  <a:pt x="742425" y="572696"/>
                </a:cubicBezTo>
                <a:cubicBezTo>
                  <a:pt x="737454" y="572696"/>
                  <a:pt x="733425" y="568667"/>
                  <a:pt x="733425" y="563696"/>
                </a:cubicBezTo>
                <a:cubicBezTo>
                  <a:pt x="733425" y="558725"/>
                  <a:pt x="737454" y="554696"/>
                  <a:pt x="742425" y="554696"/>
                </a:cubicBezTo>
                <a:close/>
                <a:moveTo>
                  <a:pt x="675750" y="554696"/>
                </a:moveTo>
                <a:cubicBezTo>
                  <a:pt x="680721" y="554696"/>
                  <a:pt x="684750" y="558725"/>
                  <a:pt x="684750" y="563696"/>
                </a:cubicBezTo>
                <a:cubicBezTo>
                  <a:pt x="684750" y="568667"/>
                  <a:pt x="680721" y="572696"/>
                  <a:pt x="675750" y="572696"/>
                </a:cubicBezTo>
                <a:cubicBezTo>
                  <a:pt x="670779" y="572696"/>
                  <a:pt x="666750" y="568667"/>
                  <a:pt x="666750" y="563696"/>
                </a:cubicBezTo>
                <a:cubicBezTo>
                  <a:pt x="666750" y="558725"/>
                  <a:pt x="670779" y="554696"/>
                  <a:pt x="675750" y="554696"/>
                </a:cubicBezTo>
                <a:close/>
                <a:moveTo>
                  <a:pt x="609075" y="554696"/>
                </a:moveTo>
                <a:cubicBezTo>
                  <a:pt x="614046" y="554696"/>
                  <a:pt x="618075" y="558725"/>
                  <a:pt x="618075" y="563696"/>
                </a:cubicBezTo>
                <a:cubicBezTo>
                  <a:pt x="618075" y="568667"/>
                  <a:pt x="614046" y="572696"/>
                  <a:pt x="609075" y="572696"/>
                </a:cubicBezTo>
                <a:cubicBezTo>
                  <a:pt x="604104" y="572696"/>
                  <a:pt x="600075" y="568667"/>
                  <a:pt x="600075" y="563696"/>
                </a:cubicBezTo>
                <a:cubicBezTo>
                  <a:pt x="600075" y="558725"/>
                  <a:pt x="604104" y="554696"/>
                  <a:pt x="609075" y="554696"/>
                </a:cubicBezTo>
                <a:close/>
                <a:moveTo>
                  <a:pt x="542400" y="554696"/>
                </a:moveTo>
                <a:cubicBezTo>
                  <a:pt x="547371" y="554696"/>
                  <a:pt x="551400" y="558725"/>
                  <a:pt x="551400" y="563696"/>
                </a:cubicBezTo>
                <a:cubicBezTo>
                  <a:pt x="551400" y="568667"/>
                  <a:pt x="547371" y="572696"/>
                  <a:pt x="542400" y="572696"/>
                </a:cubicBezTo>
                <a:cubicBezTo>
                  <a:pt x="537429" y="572696"/>
                  <a:pt x="533400" y="568667"/>
                  <a:pt x="533400" y="563696"/>
                </a:cubicBezTo>
                <a:cubicBezTo>
                  <a:pt x="533400" y="558725"/>
                  <a:pt x="537429" y="554696"/>
                  <a:pt x="542400" y="554696"/>
                </a:cubicBezTo>
                <a:close/>
                <a:moveTo>
                  <a:pt x="475726" y="554696"/>
                </a:moveTo>
                <a:cubicBezTo>
                  <a:pt x="480697" y="554696"/>
                  <a:pt x="484726" y="558725"/>
                  <a:pt x="484726" y="563696"/>
                </a:cubicBezTo>
                <a:cubicBezTo>
                  <a:pt x="484726" y="568667"/>
                  <a:pt x="480697" y="572696"/>
                  <a:pt x="475726" y="572696"/>
                </a:cubicBezTo>
                <a:cubicBezTo>
                  <a:pt x="470755" y="572696"/>
                  <a:pt x="466726" y="568667"/>
                  <a:pt x="466726" y="563696"/>
                </a:cubicBezTo>
                <a:cubicBezTo>
                  <a:pt x="466726" y="558725"/>
                  <a:pt x="470755" y="554696"/>
                  <a:pt x="475726" y="554696"/>
                </a:cubicBezTo>
                <a:close/>
                <a:moveTo>
                  <a:pt x="409051" y="554696"/>
                </a:moveTo>
                <a:cubicBezTo>
                  <a:pt x="414022" y="554696"/>
                  <a:pt x="418051" y="558725"/>
                  <a:pt x="418051" y="563696"/>
                </a:cubicBezTo>
                <a:cubicBezTo>
                  <a:pt x="418051" y="568667"/>
                  <a:pt x="414022" y="572696"/>
                  <a:pt x="409051" y="572696"/>
                </a:cubicBezTo>
                <a:cubicBezTo>
                  <a:pt x="404080" y="572696"/>
                  <a:pt x="400051" y="568667"/>
                  <a:pt x="400051" y="563696"/>
                </a:cubicBezTo>
                <a:cubicBezTo>
                  <a:pt x="400051" y="558725"/>
                  <a:pt x="404080" y="554696"/>
                  <a:pt x="409051" y="554696"/>
                </a:cubicBezTo>
                <a:close/>
                <a:moveTo>
                  <a:pt x="342376" y="554696"/>
                </a:moveTo>
                <a:cubicBezTo>
                  <a:pt x="347347" y="554696"/>
                  <a:pt x="351376" y="558725"/>
                  <a:pt x="351376" y="563696"/>
                </a:cubicBezTo>
                <a:cubicBezTo>
                  <a:pt x="351376" y="568667"/>
                  <a:pt x="347347" y="572696"/>
                  <a:pt x="342376" y="572696"/>
                </a:cubicBezTo>
                <a:cubicBezTo>
                  <a:pt x="337405" y="572696"/>
                  <a:pt x="333376" y="568667"/>
                  <a:pt x="333376" y="563696"/>
                </a:cubicBezTo>
                <a:cubicBezTo>
                  <a:pt x="333376" y="558725"/>
                  <a:pt x="337405" y="554696"/>
                  <a:pt x="342376" y="554696"/>
                </a:cubicBezTo>
                <a:close/>
                <a:moveTo>
                  <a:pt x="275701" y="554696"/>
                </a:moveTo>
                <a:cubicBezTo>
                  <a:pt x="280672" y="554696"/>
                  <a:pt x="284701" y="558725"/>
                  <a:pt x="284701" y="563696"/>
                </a:cubicBezTo>
                <a:cubicBezTo>
                  <a:pt x="284701" y="568667"/>
                  <a:pt x="280672" y="572696"/>
                  <a:pt x="275701" y="572696"/>
                </a:cubicBezTo>
                <a:cubicBezTo>
                  <a:pt x="270730" y="572696"/>
                  <a:pt x="266701" y="568667"/>
                  <a:pt x="266701" y="563696"/>
                </a:cubicBezTo>
                <a:cubicBezTo>
                  <a:pt x="266701" y="558725"/>
                  <a:pt x="270730" y="554696"/>
                  <a:pt x="275701" y="554696"/>
                </a:cubicBezTo>
                <a:close/>
                <a:moveTo>
                  <a:pt x="209026" y="554696"/>
                </a:moveTo>
                <a:cubicBezTo>
                  <a:pt x="213997" y="554696"/>
                  <a:pt x="218026" y="558725"/>
                  <a:pt x="218026" y="563696"/>
                </a:cubicBezTo>
                <a:cubicBezTo>
                  <a:pt x="218026" y="568667"/>
                  <a:pt x="213997" y="572696"/>
                  <a:pt x="209026" y="572696"/>
                </a:cubicBezTo>
                <a:cubicBezTo>
                  <a:pt x="204055" y="572696"/>
                  <a:pt x="200026" y="568667"/>
                  <a:pt x="200026" y="563696"/>
                </a:cubicBezTo>
                <a:cubicBezTo>
                  <a:pt x="200026" y="558725"/>
                  <a:pt x="204055" y="554696"/>
                  <a:pt x="209026" y="554696"/>
                </a:cubicBezTo>
                <a:close/>
                <a:moveTo>
                  <a:pt x="142351" y="554696"/>
                </a:moveTo>
                <a:cubicBezTo>
                  <a:pt x="147322" y="554696"/>
                  <a:pt x="151351" y="558725"/>
                  <a:pt x="151351" y="563696"/>
                </a:cubicBezTo>
                <a:cubicBezTo>
                  <a:pt x="151351" y="568667"/>
                  <a:pt x="147322" y="572696"/>
                  <a:pt x="142351" y="572696"/>
                </a:cubicBezTo>
                <a:cubicBezTo>
                  <a:pt x="137380" y="572696"/>
                  <a:pt x="133351" y="568667"/>
                  <a:pt x="133351" y="563696"/>
                </a:cubicBezTo>
                <a:cubicBezTo>
                  <a:pt x="133351" y="558725"/>
                  <a:pt x="137380" y="554696"/>
                  <a:pt x="142351" y="554696"/>
                </a:cubicBezTo>
                <a:close/>
                <a:moveTo>
                  <a:pt x="75676" y="554696"/>
                </a:moveTo>
                <a:cubicBezTo>
                  <a:pt x="80647" y="554696"/>
                  <a:pt x="84676" y="558725"/>
                  <a:pt x="84676" y="563696"/>
                </a:cubicBezTo>
                <a:cubicBezTo>
                  <a:pt x="84676" y="568667"/>
                  <a:pt x="80647" y="572696"/>
                  <a:pt x="75676" y="572696"/>
                </a:cubicBezTo>
                <a:cubicBezTo>
                  <a:pt x="70705" y="572696"/>
                  <a:pt x="66676" y="568667"/>
                  <a:pt x="66676" y="563696"/>
                </a:cubicBezTo>
                <a:cubicBezTo>
                  <a:pt x="66676" y="558725"/>
                  <a:pt x="70705" y="554696"/>
                  <a:pt x="75676" y="554696"/>
                </a:cubicBezTo>
                <a:close/>
                <a:moveTo>
                  <a:pt x="9001" y="554696"/>
                </a:moveTo>
                <a:cubicBezTo>
                  <a:pt x="13972" y="554696"/>
                  <a:pt x="18001" y="558725"/>
                  <a:pt x="18001" y="563696"/>
                </a:cubicBezTo>
                <a:cubicBezTo>
                  <a:pt x="18001" y="568667"/>
                  <a:pt x="13972" y="572696"/>
                  <a:pt x="9001" y="572696"/>
                </a:cubicBezTo>
                <a:cubicBezTo>
                  <a:pt x="4030" y="572696"/>
                  <a:pt x="1" y="568667"/>
                  <a:pt x="1" y="563696"/>
                </a:cubicBezTo>
                <a:cubicBezTo>
                  <a:pt x="1" y="558725"/>
                  <a:pt x="4030" y="554696"/>
                  <a:pt x="9001" y="554696"/>
                </a:cubicBezTo>
                <a:close/>
                <a:moveTo>
                  <a:pt x="1009125" y="493063"/>
                </a:moveTo>
                <a:cubicBezTo>
                  <a:pt x="1014096" y="493063"/>
                  <a:pt x="1018125" y="497092"/>
                  <a:pt x="1018125" y="502063"/>
                </a:cubicBezTo>
                <a:cubicBezTo>
                  <a:pt x="1018125" y="507034"/>
                  <a:pt x="1014096" y="511063"/>
                  <a:pt x="1009125" y="511063"/>
                </a:cubicBezTo>
                <a:cubicBezTo>
                  <a:pt x="1004154" y="511063"/>
                  <a:pt x="1000125" y="507034"/>
                  <a:pt x="1000125" y="502063"/>
                </a:cubicBezTo>
                <a:cubicBezTo>
                  <a:pt x="1000125" y="497092"/>
                  <a:pt x="1004154" y="493063"/>
                  <a:pt x="1009125" y="493063"/>
                </a:cubicBezTo>
                <a:close/>
                <a:moveTo>
                  <a:pt x="942450" y="493063"/>
                </a:moveTo>
                <a:cubicBezTo>
                  <a:pt x="947421" y="493063"/>
                  <a:pt x="951450" y="497092"/>
                  <a:pt x="951450" y="502063"/>
                </a:cubicBezTo>
                <a:cubicBezTo>
                  <a:pt x="951450" y="507034"/>
                  <a:pt x="947421" y="511063"/>
                  <a:pt x="942450" y="511063"/>
                </a:cubicBezTo>
                <a:cubicBezTo>
                  <a:pt x="937479" y="511063"/>
                  <a:pt x="933450" y="507034"/>
                  <a:pt x="933450" y="502063"/>
                </a:cubicBezTo>
                <a:cubicBezTo>
                  <a:pt x="933450" y="497092"/>
                  <a:pt x="937479" y="493063"/>
                  <a:pt x="942450" y="493063"/>
                </a:cubicBezTo>
                <a:close/>
                <a:moveTo>
                  <a:pt x="875775" y="493063"/>
                </a:moveTo>
                <a:cubicBezTo>
                  <a:pt x="880746" y="493063"/>
                  <a:pt x="884775" y="497092"/>
                  <a:pt x="884775" y="502063"/>
                </a:cubicBezTo>
                <a:cubicBezTo>
                  <a:pt x="884775" y="507034"/>
                  <a:pt x="880746" y="511063"/>
                  <a:pt x="875775" y="511063"/>
                </a:cubicBezTo>
                <a:cubicBezTo>
                  <a:pt x="870804" y="511063"/>
                  <a:pt x="866775" y="507034"/>
                  <a:pt x="866775" y="502063"/>
                </a:cubicBezTo>
                <a:cubicBezTo>
                  <a:pt x="866775" y="497092"/>
                  <a:pt x="870804" y="493063"/>
                  <a:pt x="875775" y="493063"/>
                </a:cubicBezTo>
                <a:close/>
                <a:moveTo>
                  <a:pt x="809100" y="493063"/>
                </a:moveTo>
                <a:cubicBezTo>
                  <a:pt x="814071" y="493063"/>
                  <a:pt x="818100" y="497092"/>
                  <a:pt x="818100" y="502063"/>
                </a:cubicBezTo>
                <a:cubicBezTo>
                  <a:pt x="818100" y="507034"/>
                  <a:pt x="814071" y="511063"/>
                  <a:pt x="809100" y="511063"/>
                </a:cubicBezTo>
                <a:cubicBezTo>
                  <a:pt x="804129" y="511063"/>
                  <a:pt x="800100" y="507034"/>
                  <a:pt x="800100" y="502063"/>
                </a:cubicBezTo>
                <a:cubicBezTo>
                  <a:pt x="800100" y="497092"/>
                  <a:pt x="804129" y="493063"/>
                  <a:pt x="809100" y="493063"/>
                </a:cubicBezTo>
                <a:close/>
                <a:moveTo>
                  <a:pt x="742425" y="493063"/>
                </a:moveTo>
                <a:cubicBezTo>
                  <a:pt x="747396" y="493063"/>
                  <a:pt x="751425" y="497092"/>
                  <a:pt x="751425" y="502063"/>
                </a:cubicBezTo>
                <a:cubicBezTo>
                  <a:pt x="751425" y="507034"/>
                  <a:pt x="747396" y="511063"/>
                  <a:pt x="742425" y="511063"/>
                </a:cubicBezTo>
                <a:cubicBezTo>
                  <a:pt x="737454" y="511063"/>
                  <a:pt x="733425" y="507034"/>
                  <a:pt x="733425" y="502063"/>
                </a:cubicBezTo>
                <a:cubicBezTo>
                  <a:pt x="733425" y="497092"/>
                  <a:pt x="737454" y="493063"/>
                  <a:pt x="742425" y="493063"/>
                </a:cubicBezTo>
                <a:close/>
                <a:moveTo>
                  <a:pt x="675750" y="493063"/>
                </a:moveTo>
                <a:cubicBezTo>
                  <a:pt x="680721" y="493063"/>
                  <a:pt x="684750" y="497092"/>
                  <a:pt x="684750" y="502063"/>
                </a:cubicBezTo>
                <a:cubicBezTo>
                  <a:pt x="684750" y="507034"/>
                  <a:pt x="680721" y="511063"/>
                  <a:pt x="675750" y="511063"/>
                </a:cubicBezTo>
                <a:cubicBezTo>
                  <a:pt x="670779" y="511063"/>
                  <a:pt x="666750" y="507034"/>
                  <a:pt x="666750" y="502063"/>
                </a:cubicBezTo>
                <a:cubicBezTo>
                  <a:pt x="666750" y="497092"/>
                  <a:pt x="670779" y="493063"/>
                  <a:pt x="675750" y="493063"/>
                </a:cubicBezTo>
                <a:close/>
                <a:moveTo>
                  <a:pt x="609075" y="493063"/>
                </a:moveTo>
                <a:cubicBezTo>
                  <a:pt x="614046" y="493063"/>
                  <a:pt x="618075" y="497092"/>
                  <a:pt x="618075" y="502063"/>
                </a:cubicBezTo>
                <a:cubicBezTo>
                  <a:pt x="618075" y="507034"/>
                  <a:pt x="614046" y="511063"/>
                  <a:pt x="609075" y="511063"/>
                </a:cubicBezTo>
                <a:cubicBezTo>
                  <a:pt x="604104" y="511063"/>
                  <a:pt x="600075" y="507034"/>
                  <a:pt x="600075" y="502063"/>
                </a:cubicBezTo>
                <a:cubicBezTo>
                  <a:pt x="600075" y="497092"/>
                  <a:pt x="604104" y="493063"/>
                  <a:pt x="609075" y="493063"/>
                </a:cubicBezTo>
                <a:close/>
                <a:moveTo>
                  <a:pt x="542400" y="493063"/>
                </a:moveTo>
                <a:cubicBezTo>
                  <a:pt x="547371" y="493063"/>
                  <a:pt x="551400" y="497092"/>
                  <a:pt x="551400" y="502063"/>
                </a:cubicBezTo>
                <a:cubicBezTo>
                  <a:pt x="551400" y="507034"/>
                  <a:pt x="547371" y="511063"/>
                  <a:pt x="542400" y="511063"/>
                </a:cubicBezTo>
                <a:cubicBezTo>
                  <a:pt x="537429" y="511063"/>
                  <a:pt x="533400" y="507034"/>
                  <a:pt x="533400" y="502063"/>
                </a:cubicBezTo>
                <a:cubicBezTo>
                  <a:pt x="533400" y="497092"/>
                  <a:pt x="537429" y="493063"/>
                  <a:pt x="542400" y="493063"/>
                </a:cubicBezTo>
                <a:close/>
                <a:moveTo>
                  <a:pt x="475726" y="493063"/>
                </a:moveTo>
                <a:cubicBezTo>
                  <a:pt x="480697" y="493063"/>
                  <a:pt x="484726" y="497092"/>
                  <a:pt x="484726" y="502063"/>
                </a:cubicBezTo>
                <a:cubicBezTo>
                  <a:pt x="484726" y="507034"/>
                  <a:pt x="480697" y="511063"/>
                  <a:pt x="475726" y="511063"/>
                </a:cubicBezTo>
                <a:cubicBezTo>
                  <a:pt x="470755" y="511063"/>
                  <a:pt x="466726" y="507034"/>
                  <a:pt x="466726" y="502063"/>
                </a:cubicBezTo>
                <a:cubicBezTo>
                  <a:pt x="466726" y="497092"/>
                  <a:pt x="470755" y="493063"/>
                  <a:pt x="475726" y="493063"/>
                </a:cubicBezTo>
                <a:close/>
                <a:moveTo>
                  <a:pt x="409051" y="493063"/>
                </a:moveTo>
                <a:cubicBezTo>
                  <a:pt x="414022" y="493063"/>
                  <a:pt x="418051" y="497092"/>
                  <a:pt x="418051" y="502063"/>
                </a:cubicBezTo>
                <a:cubicBezTo>
                  <a:pt x="418051" y="507034"/>
                  <a:pt x="414022" y="511063"/>
                  <a:pt x="409051" y="511063"/>
                </a:cubicBezTo>
                <a:cubicBezTo>
                  <a:pt x="404080" y="511063"/>
                  <a:pt x="400051" y="507034"/>
                  <a:pt x="400051" y="502063"/>
                </a:cubicBezTo>
                <a:cubicBezTo>
                  <a:pt x="400051" y="497092"/>
                  <a:pt x="404080" y="493063"/>
                  <a:pt x="409051" y="493063"/>
                </a:cubicBezTo>
                <a:close/>
                <a:moveTo>
                  <a:pt x="342376" y="493063"/>
                </a:moveTo>
                <a:cubicBezTo>
                  <a:pt x="347347" y="493063"/>
                  <a:pt x="351376" y="497092"/>
                  <a:pt x="351376" y="502063"/>
                </a:cubicBezTo>
                <a:cubicBezTo>
                  <a:pt x="351376" y="507034"/>
                  <a:pt x="347347" y="511063"/>
                  <a:pt x="342376" y="511063"/>
                </a:cubicBezTo>
                <a:cubicBezTo>
                  <a:pt x="337405" y="511063"/>
                  <a:pt x="333376" y="507034"/>
                  <a:pt x="333376" y="502063"/>
                </a:cubicBezTo>
                <a:cubicBezTo>
                  <a:pt x="333376" y="497092"/>
                  <a:pt x="337405" y="493063"/>
                  <a:pt x="342376" y="493063"/>
                </a:cubicBezTo>
                <a:close/>
                <a:moveTo>
                  <a:pt x="275702" y="493063"/>
                </a:moveTo>
                <a:cubicBezTo>
                  <a:pt x="280672" y="493063"/>
                  <a:pt x="284701" y="497092"/>
                  <a:pt x="284701" y="502063"/>
                </a:cubicBezTo>
                <a:cubicBezTo>
                  <a:pt x="284701" y="507034"/>
                  <a:pt x="280672" y="511063"/>
                  <a:pt x="275702" y="511063"/>
                </a:cubicBezTo>
                <a:cubicBezTo>
                  <a:pt x="270731" y="511063"/>
                  <a:pt x="266702" y="507034"/>
                  <a:pt x="266702" y="502063"/>
                </a:cubicBezTo>
                <a:cubicBezTo>
                  <a:pt x="266702" y="497092"/>
                  <a:pt x="270731" y="493063"/>
                  <a:pt x="275702" y="493063"/>
                </a:cubicBezTo>
                <a:close/>
                <a:moveTo>
                  <a:pt x="209026" y="493063"/>
                </a:moveTo>
                <a:cubicBezTo>
                  <a:pt x="213997" y="493063"/>
                  <a:pt x="218026" y="497092"/>
                  <a:pt x="218026" y="502063"/>
                </a:cubicBezTo>
                <a:cubicBezTo>
                  <a:pt x="218026" y="507034"/>
                  <a:pt x="213997" y="511063"/>
                  <a:pt x="209026" y="511063"/>
                </a:cubicBezTo>
                <a:cubicBezTo>
                  <a:pt x="204055" y="511063"/>
                  <a:pt x="200026" y="507034"/>
                  <a:pt x="200026" y="502063"/>
                </a:cubicBezTo>
                <a:cubicBezTo>
                  <a:pt x="200026" y="497092"/>
                  <a:pt x="204055" y="493063"/>
                  <a:pt x="209026" y="493063"/>
                </a:cubicBezTo>
                <a:close/>
                <a:moveTo>
                  <a:pt x="142351" y="493063"/>
                </a:moveTo>
                <a:cubicBezTo>
                  <a:pt x="147322" y="493063"/>
                  <a:pt x="151351" y="497092"/>
                  <a:pt x="151351" y="502063"/>
                </a:cubicBezTo>
                <a:cubicBezTo>
                  <a:pt x="151351" y="507034"/>
                  <a:pt x="147322" y="511063"/>
                  <a:pt x="142351" y="511063"/>
                </a:cubicBezTo>
                <a:cubicBezTo>
                  <a:pt x="137380" y="511063"/>
                  <a:pt x="133351" y="507034"/>
                  <a:pt x="133351" y="502063"/>
                </a:cubicBezTo>
                <a:cubicBezTo>
                  <a:pt x="133351" y="497092"/>
                  <a:pt x="137380" y="493063"/>
                  <a:pt x="142351" y="493063"/>
                </a:cubicBezTo>
                <a:close/>
                <a:moveTo>
                  <a:pt x="75676" y="493063"/>
                </a:moveTo>
                <a:cubicBezTo>
                  <a:pt x="80647" y="493063"/>
                  <a:pt x="84676" y="497092"/>
                  <a:pt x="84676" y="502063"/>
                </a:cubicBezTo>
                <a:cubicBezTo>
                  <a:pt x="84676" y="507034"/>
                  <a:pt x="80647" y="511063"/>
                  <a:pt x="75676" y="511063"/>
                </a:cubicBezTo>
                <a:cubicBezTo>
                  <a:pt x="70705" y="511063"/>
                  <a:pt x="66676" y="507034"/>
                  <a:pt x="66676" y="502063"/>
                </a:cubicBezTo>
                <a:cubicBezTo>
                  <a:pt x="66676" y="497092"/>
                  <a:pt x="70705" y="493063"/>
                  <a:pt x="75676" y="493063"/>
                </a:cubicBezTo>
                <a:close/>
                <a:moveTo>
                  <a:pt x="9001" y="493063"/>
                </a:moveTo>
                <a:cubicBezTo>
                  <a:pt x="13972" y="493063"/>
                  <a:pt x="18001" y="497092"/>
                  <a:pt x="18001" y="502063"/>
                </a:cubicBezTo>
                <a:cubicBezTo>
                  <a:pt x="18001" y="507034"/>
                  <a:pt x="13972" y="511063"/>
                  <a:pt x="9001" y="511063"/>
                </a:cubicBezTo>
                <a:cubicBezTo>
                  <a:pt x="4030" y="511063"/>
                  <a:pt x="1" y="507034"/>
                  <a:pt x="1" y="502063"/>
                </a:cubicBezTo>
                <a:cubicBezTo>
                  <a:pt x="1" y="497092"/>
                  <a:pt x="4030" y="493063"/>
                  <a:pt x="9001" y="493063"/>
                </a:cubicBezTo>
                <a:close/>
                <a:moveTo>
                  <a:pt x="1009125" y="431430"/>
                </a:moveTo>
                <a:cubicBezTo>
                  <a:pt x="1014096" y="431430"/>
                  <a:pt x="1018125" y="435459"/>
                  <a:pt x="1018125" y="440430"/>
                </a:cubicBezTo>
                <a:cubicBezTo>
                  <a:pt x="1018125" y="445401"/>
                  <a:pt x="1014096" y="449430"/>
                  <a:pt x="1009125" y="449430"/>
                </a:cubicBezTo>
                <a:cubicBezTo>
                  <a:pt x="1004154" y="449430"/>
                  <a:pt x="1000125" y="445401"/>
                  <a:pt x="1000125" y="440430"/>
                </a:cubicBezTo>
                <a:cubicBezTo>
                  <a:pt x="1000125" y="435459"/>
                  <a:pt x="1004154" y="431430"/>
                  <a:pt x="1009125" y="431430"/>
                </a:cubicBezTo>
                <a:close/>
                <a:moveTo>
                  <a:pt x="942450" y="431430"/>
                </a:moveTo>
                <a:cubicBezTo>
                  <a:pt x="947421" y="431430"/>
                  <a:pt x="951450" y="435459"/>
                  <a:pt x="951450" y="440430"/>
                </a:cubicBezTo>
                <a:cubicBezTo>
                  <a:pt x="951450" y="445401"/>
                  <a:pt x="947421" y="449430"/>
                  <a:pt x="942450" y="449430"/>
                </a:cubicBezTo>
                <a:cubicBezTo>
                  <a:pt x="937479" y="449430"/>
                  <a:pt x="933450" y="445401"/>
                  <a:pt x="933450" y="440430"/>
                </a:cubicBezTo>
                <a:cubicBezTo>
                  <a:pt x="933450" y="435459"/>
                  <a:pt x="937479" y="431430"/>
                  <a:pt x="942450" y="431430"/>
                </a:cubicBezTo>
                <a:close/>
                <a:moveTo>
                  <a:pt x="875775" y="431430"/>
                </a:moveTo>
                <a:cubicBezTo>
                  <a:pt x="880746" y="431430"/>
                  <a:pt x="884775" y="435459"/>
                  <a:pt x="884775" y="440430"/>
                </a:cubicBezTo>
                <a:cubicBezTo>
                  <a:pt x="884775" y="445401"/>
                  <a:pt x="880746" y="449430"/>
                  <a:pt x="875775" y="449430"/>
                </a:cubicBezTo>
                <a:cubicBezTo>
                  <a:pt x="870804" y="449430"/>
                  <a:pt x="866775" y="445401"/>
                  <a:pt x="866775" y="440430"/>
                </a:cubicBezTo>
                <a:cubicBezTo>
                  <a:pt x="866775" y="435459"/>
                  <a:pt x="870804" y="431430"/>
                  <a:pt x="875775" y="431430"/>
                </a:cubicBezTo>
                <a:close/>
                <a:moveTo>
                  <a:pt x="809100" y="431430"/>
                </a:moveTo>
                <a:cubicBezTo>
                  <a:pt x="814071" y="431430"/>
                  <a:pt x="818100" y="435459"/>
                  <a:pt x="818100" y="440430"/>
                </a:cubicBezTo>
                <a:cubicBezTo>
                  <a:pt x="818100" y="445401"/>
                  <a:pt x="814071" y="449430"/>
                  <a:pt x="809100" y="449430"/>
                </a:cubicBezTo>
                <a:cubicBezTo>
                  <a:pt x="804129" y="449430"/>
                  <a:pt x="800100" y="445401"/>
                  <a:pt x="800100" y="440430"/>
                </a:cubicBezTo>
                <a:cubicBezTo>
                  <a:pt x="800100" y="435459"/>
                  <a:pt x="804129" y="431430"/>
                  <a:pt x="809100" y="431430"/>
                </a:cubicBezTo>
                <a:close/>
                <a:moveTo>
                  <a:pt x="742425" y="431430"/>
                </a:moveTo>
                <a:cubicBezTo>
                  <a:pt x="747396" y="431430"/>
                  <a:pt x="751425" y="435459"/>
                  <a:pt x="751425" y="440430"/>
                </a:cubicBezTo>
                <a:cubicBezTo>
                  <a:pt x="751425" y="445401"/>
                  <a:pt x="747396" y="449430"/>
                  <a:pt x="742425" y="449430"/>
                </a:cubicBezTo>
                <a:cubicBezTo>
                  <a:pt x="737454" y="449430"/>
                  <a:pt x="733425" y="445401"/>
                  <a:pt x="733425" y="440430"/>
                </a:cubicBezTo>
                <a:cubicBezTo>
                  <a:pt x="733425" y="435459"/>
                  <a:pt x="737454" y="431430"/>
                  <a:pt x="742425" y="431430"/>
                </a:cubicBezTo>
                <a:close/>
                <a:moveTo>
                  <a:pt x="675750" y="431430"/>
                </a:moveTo>
                <a:cubicBezTo>
                  <a:pt x="680721" y="431430"/>
                  <a:pt x="684750" y="435459"/>
                  <a:pt x="684750" y="440430"/>
                </a:cubicBezTo>
                <a:cubicBezTo>
                  <a:pt x="684750" y="445401"/>
                  <a:pt x="680721" y="449430"/>
                  <a:pt x="675750" y="449430"/>
                </a:cubicBezTo>
                <a:cubicBezTo>
                  <a:pt x="670779" y="449430"/>
                  <a:pt x="666750" y="445401"/>
                  <a:pt x="666750" y="440430"/>
                </a:cubicBezTo>
                <a:cubicBezTo>
                  <a:pt x="666750" y="435459"/>
                  <a:pt x="670779" y="431430"/>
                  <a:pt x="675750" y="431430"/>
                </a:cubicBezTo>
                <a:close/>
                <a:moveTo>
                  <a:pt x="609075" y="431430"/>
                </a:moveTo>
                <a:cubicBezTo>
                  <a:pt x="614046" y="431430"/>
                  <a:pt x="618075" y="435459"/>
                  <a:pt x="618075" y="440430"/>
                </a:cubicBezTo>
                <a:cubicBezTo>
                  <a:pt x="618075" y="445401"/>
                  <a:pt x="614046" y="449430"/>
                  <a:pt x="609075" y="449430"/>
                </a:cubicBezTo>
                <a:cubicBezTo>
                  <a:pt x="604104" y="449430"/>
                  <a:pt x="600075" y="445401"/>
                  <a:pt x="600075" y="440430"/>
                </a:cubicBezTo>
                <a:cubicBezTo>
                  <a:pt x="600075" y="435459"/>
                  <a:pt x="604104" y="431430"/>
                  <a:pt x="609075" y="431430"/>
                </a:cubicBezTo>
                <a:close/>
                <a:moveTo>
                  <a:pt x="542400" y="431430"/>
                </a:moveTo>
                <a:cubicBezTo>
                  <a:pt x="547371" y="431430"/>
                  <a:pt x="551400" y="435459"/>
                  <a:pt x="551400" y="440430"/>
                </a:cubicBezTo>
                <a:cubicBezTo>
                  <a:pt x="551400" y="445401"/>
                  <a:pt x="547371" y="449430"/>
                  <a:pt x="542400" y="449430"/>
                </a:cubicBezTo>
                <a:cubicBezTo>
                  <a:pt x="537429" y="449430"/>
                  <a:pt x="533400" y="445401"/>
                  <a:pt x="533400" y="440430"/>
                </a:cubicBezTo>
                <a:cubicBezTo>
                  <a:pt x="533400" y="435459"/>
                  <a:pt x="537429" y="431430"/>
                  <a:pt x="542400" y="431430"/>
                </a:cubicBezTo>
                <a:close/>
                <a:moveTo>
                  <a:pt x="475727" y="431430"/>
                </a:moveTo>
                <a:cubicBezTo>
                  <a:pt x="480698" y="431430"/>
                  <a:pt x="484727" y="435459"/>
                  <a:pt x="484727" y="440430"/>
                </a:cubicBezTo>
                <a:cubicBezTo>
                  <a:pt x="484727" y="445401"/>
                  <a:pt x="480698" y="449430"/>
                  <a:pt x="475727" y="449430"/>
                </a:cubicBezTo>
                <a:cubicBezTo>
                  <a:pt x="470756" y="449430"/>
                  <a:pt x="466727" y="445401"/>
                  <a:pt x="466727" y="440430"/>
                </a:cubicBezTo>
                <a:cubicBezTo>
                  <a:pt x="466727" y="435459"/>
                  <a:pt x="470756" y="431430"/>
                  <a:pt x="475727" y="431430"/>
                </a:cubicBezTo>
                <a:close/>
                <a:moveTo>
                  <a:pt x="409052" y="431430"/>
                </a:moveTo>
                <a:cubicBezTo>
                  <a:pt x="414023" y="431430"/>
                  <a:pt x="418052" y="435459"/>
                  <a:pt x="418052" y="440430"/>
                </a:cubicBezTo>
                <a:cubicBezTo>
                  <a:pt x="418052" y="445401"/>
                  <a:pt x="414023" y="449430"/>
                  <a:pt x="409052" y="449430"/>
                </a:cubicBezTo>
                <a:cubicBezTo>
                  <a:pt x="404081" y="449430"/>
                  <a:pt x="400052" y="445401"/>
                  <a:pt x="400052" y="440430"/>
                </a:cubicBezTo>
                <a:cubicBezTo>
                  <a:pt x="400052" y="435459"/>
                  <a:pt x="404081" y="431430"/>
                  <a:pt x="409052" y="431430"/>
                </a:cubicBezTo>
                <a:close/>
                <a:moveTo>
                  <a:pt x="342377" y="431430"/>
                </a:moveTo>
                <a:cubicBezTo>
                  <a:pt x="347347" y="431430"/>
                  <a:pt x="351377" y="435459"/>
                  <a:pt x="351377" y="440430"/>
                </a:cubicBezTo>
                <a:cubicBezTo>
                  <a:pt x="351377" y="445401"/>
                  <a:pt x="347347" y="449430"/>
                  <a:pt x="342377" y="449430"/>
                </a:cubicBezTo>
                <a:cubicBezTo>
                  <a:pt x="337405" y="449430"/>
                  <a:pt x="333376" y="445401"/>
                  <a:pt x="333376" y="440430"/>
                </a:cubicBezTo>
                <a:cubicBezTo>
                  <a:pt x="333376" y="435459"/>
                  <a:pt x="337405" y="431430"/>
                  <a:pt x="342377" y="431430"/>
                </a:cubicBezTo>
                <a:close/>
                <a:moveTo>
                  <a:pt x="275702" y="431430"/>
                </a:moveTo>
                <a:cubicBezTo>
                  <a:pt x="280673" y="431430"/>
                  <a:pt x="284701" y="435459"/>
                  <a:pt x="284701" y="440430"/>
                </a:cubicBezTo>
                <a:cubicBezTo>
                  <a:pt x="284701" y="445401"/>
                  <a:pt x="280673" y="449430"/>
                  <a:pt x="275702" y="449430"/>
                </a:cubicBezTo>
                <a:cubicBezTo>
                  <a:pt x="270731" y="449430"/>
                  <a:pt x="266702" y="445401"/>
                  <a:pt x="266702" y="440430"/>
                </a:cubicBezTo>
                <a:cubicBezTo>
                  <a:pt x="266702" y="435459"/>
                  <a:pt x="270731" y="431430"/>
                  <a:pt x="275702" y="431430"/>
                </a:cubicBezTo>
                <a:close/>
                <a:moveTo>
                  <a:pt x="209027" y="431430"/>
                </a:moveTo>
                <a:cubicBezTo>
                  <a:pt x="213998" y="431430"/>
                  <a:pt x="218027" y="435459"/>
                  <a:pt x="218027" y="440430"/>
                </a:cubicBezTo>
                <a:cubicBezTo>
                  <a:pt x="218027" y="445401"/>
                  <a:pt x="213998" y="449430"/>
                  <a:pt x="209027" y="449430"/>
                </a:cubicBezTo>
                <a:cubicBezTo>
                  <a:pt x="204056" y="449430"/>
                  <a:pt x="200027" y="445401"/>
                  <a:pt x="200027" y="440430"/>
                </a:cubicBezTo>
                <a:cubicBezTo>
                  <a:pt x="200027" y="435459"/>
                  <a:pt x="204056" y="431430"/>
                  <a:pt x="209027" y="431430"/>
                </a:cubicBezTo>
                <a:close/>
                <a:moveTo>
                  <a:pt x="142352" y="431430"/>
                </a:moveTo>
                <a:cubicBezTo>
                  <a:pt x="147323" y="431430"/>
                  <a:pt x="151352" y="435459"/>
                  <a:pt x="151352" y="440430"/>
                </a:cubicBezTo>
                <a:cubicBezTo>
                  <a:pt x="151352" y="445401"/>
                  <a:pt x="147323" y="449430"/>
                  <a:pt x="142352" y="449430"/>
                </a:cubicBezTo>
                <a:cubicBezTo>
                  <a:pt x="137381" y="449430"/>
                  <a:pt x="133352" y="445401"/>
                  <a:pt x="133352" y="440430"/>
                </a:cubicBezTo>
                <a:cubicBezTo>
                  <a:pt x="133352" y="435459"/>
                  <a:pt x="137381" y="431430"/>
                  <a:pt x="142352" y="431430"/>
                </a:cubicBezTo>
                <a:close/>
                <a:moveTo>
                  <a:pt x="75677" y="431430"/>
                </a:moveTo>
                <a:cubicBezTo>
                  <a:pt x="80648" y="431430"/>
                  <a:pt x="84676" y="435459"/>
                  <a:pt x="84676" y="440430"/>
                </a:cubicBezTo>
                <a:cubicBezTo>
                  <a:pt x="84676" y="445401"/>
                  <a:pt x="80648" y="449430"/>
                  <a:pt x="75677" y="449430"/>
                </a:cubicBezTo>
                <a:cubicBezTo>
                  <a:pt x="70706" y="449430"/>
                  <a:pt x="66677" y="445401"/>
                  <a:pt x="66677" y="440430"/>
                </a:cubicBezTo>
                <a:cubicBezTo>
                  <a:pt x="66677" y="435459"/>
                  <a:pt x="70706" y="431430"/>
                  <a:pt x="75677" y="431430"/>
                </a:cubicBezTo>
                <a:close/>
                <a:moveTo>
                  <a:pt x="9002" y="431430"/>
                </a:moveTo>
                <a:cubicBezTo>
                  <a:pt x="13973" y="431430"/>
                  <a:pt x="18002" y="435459"/>
                  <a:pt x="18002" y="440430"/>
                </a:cubicBezTo>
                <a:cubicBezTo>
                  <a:pt x="18002" y="445401"/>
                  <a:pt x="13973" y="449430"/>
                  <a:pt x="9002" y="449430"/>
                </a:cubicBezTo>
                <a:cubicBezTo>
                  <a:pt x="4031" y="449430"/>
                  <a:pt x="2" y="445401"/>
                  <a:pt x="2" y="440430"/>
                </a:cubicBezTo>
                <a:cubicBezTo>
                  <a:pt x="2" y="435459"/>
                  <a:pt x="4031" y="431430"/>
                  <a:pt x="9002" y="431430"/>
                </a:cubicBezTo>
                <a:close/>
                <a:moveTo>
                  <a:pt x="1009125" y="369797"/>
                </a:moveTo>
                <a:cubicBezTo>
                  <a:pt x="1014096" y="369797"/>
                  <a:pt x="1018125" y="373826"/>
                  <a:pt x="1018125" y="378797"/>
                </a:cubicBezTo>
                <a:cubicBezTo>
                  <a:pt x="1018125" y="383768"/>
                  <a:pt x="1014096" y="387797"/>
                  <a:pt x="1009125" y="387797"/>
                </a:cubicBezTo>
                <a:cubicBezTo>
                  <a:pt x="1004154" y="387797"/>
                  <a:pt x="1000125" y="383768"/>
                  <a:pt x="1000125" y="378797"/>
                </a:cubicBezTo>
                <a:cubicBezTo>
                  <a:pt x="1000125" y="373826"/>
                  <a:pt x="1004154" y="369797"/>
                  <a:pt x="1009125" y="369797"/>
                </a:cubicBezTo>
                <a:close/>
                <a:moveTo>
                  <a:pt x="942450" y="369797"/>
                </a:moveTo>
                <a:cubicBezTo>
                  <a:pt x="947421" y="369797"/>
                  <a:pt x="951450" y="373826"/>
                  <a:pt x="951450" y="378797"/>
                </a:cubicBezTo>
                <a:cubicBezTo>
                  <a:pt x="951450" y="383768"/>
                  <a:pt x="947421" y="387797"/>
                  <a:pt x="942450" y="387797"/>
                </a:cubicBezTo>
                <a:cubicBezTo>
                  <a:pt x="937479" y="387797"/>
                  <a:pt x="933450" y="383768"/>
                  <a:pt x="933450" y="378797"/>
                </a:cubicBezTo>
                <a:cubicBezTo>
                  <a:pt x="933450" y="373826"/>
                  <a:pt x="937479" y="369797"/>
                  <a:pt x="942450" y="369797"/>
                </a:cubicBezTo>
                <a:close/>
                <a:moveTo>
                  <a:pt x="875775" y="369797"/>
                </a:moveTo>
                <a:cubicBezTo>
                  <a:pt x="880746" y="369797"/>
                  <a:pt x="884775" y="373826"/>
                  <a:pt x="884775" y="378797"/>
                </a:cubicBezTo>
                <a:cubicBezTo>
                  <a:pt x="884775" y="383768"/>
                  <a:pt x="880746" y="387797"/>
                  <a:pt x="875775" y="387797"/>
                </a:cubicBezTo>
                <a:cubicBezTo>
                  <a:pt x="870804" y="387797"/>
                  <a:pt x="866775" y="383768"/>
                  <a:pt x="866775" y="378797"/>
                </a:cubicBezTo>
                <a:cubicBezTo>
                  <a:pt x="866775" y="373826"/>
                  <a:pt x="870804" y="369797"/>
                  <a:pt x="875775" y="369797"/>
                </a:cubicBezTo>
                <a:close/>
                <a:moveTo>
                  <a:pt x="809100" y="369797"/>
                </a:moveTo>
                <a:cubicBezTo>
                  <a:pt x="814071" y="369797"/>
                  <a:pt x="818100" y="373826"/>
                  <a:pt x="818100" y="378797"/>
                </a:cubicBezTo>
                <a:cubicBezTo>
                  <a:pt x="818100" y="383768"/>
                  <a:pt x="814071" y="387797"/>
                  <a:pt x="809100" y="387797"/>
                </a:cubicBezTo>
                <a:cubicBezTo>
                  <a:pt x="804129" y="387797"/>
                  <a:pt x="800100" y="383768"/>
                  <a:pt x="800100" y="378797"/>
                </a:cubicBezTo>
                <a:cubicBezTo>
                  <a:pt x="800100" y="373826"/>
                  <a:pt x="804129" y="369797"/>
                  <a:pt x="809100" y="369797"/>
                </a:cubicBezTo>
                <a:close/>
                <a:moveTo>
                  <a:pt x="742425" y="369797"/>
                </a:moveTo>
                <a:cubicBezTo>
                  <a:pt x="747396" y="369797"/>
                  <a:pt x="751425" y="373826"/>
                  <a:pt x="751425" y="378797"/>
                </a:cubicBezTo>
                <a:cubicBezTo>
                  <a:pt x="751425" y="383768"/>
                  <a:pt x="747396" y="387797"/>
                  <a:pt x="742425" y="387797"/>
                </a:cubicBezTo>
                <a:cubicBezTo>
                  <a:pt x="737454" y="387797"/>
                  <a:pt x="733425" y="383768"/>
                  <a:pt x="733425" y="378797"/>
                </a:cubicBezTo>
                <a:cubicBezTo>
                  <a:pt x="733425" y="373826"/>
                  <a:pt x="737454" y="369797"/>
                  <a:pt x="742425" y="369797"/>
                </a:cubicBezTo>
                <a:close/>
                <a:moveTo>
                  <a:pt x="675750" y="369797"/>
                </a:moveTo>
                <a:cubicBezTo>
                  <a:pt x="680721" y="369797"/>
                  <a:pt x="684750" y="373826"/>
                  <a:pt x="684750" y="378797"/>
                </a:cubicBezTo>
                <a:cubicBezTo>
                  <a:pt x="684750" y="383768"/>
                  <a:pt x="680721" y="387797"/>
                  <a:pt x="675750" y="387797"/>
                </a:cubicBezTo>
                <a:cubicBezTo>
                  <a:pt x="670779" y="387797"/>
                  <a:pt x="666750" y="383768"/>
                  <a:pt x="666750" y="378797"/>
                </a:cubicBezTo>
                <a:cubicBezTo>
                  <a:pt x="666750" y="373826"/>
                  <a:pt x="670779" y="369797"/>
                  <a:pt x="675750" y="369797"/>
                </a:cubicBezTo>
                <a:close/>
                <a:moveTo>
                  <a:pt x="609075" y="369797"/>
                </a:moveTo>
                <a:cubicBezTo>
                  <a:pt x="614046" y="369797"/>
                  <a:pt x="618075" y="373826"/>
                  <a:pt x="618075" y="378797"/>
                </a:cubicBezTo>
                <a:cubicBezTo>
                  <a:pt x="618075" y="383768"/>
                  <a:pt x="614046" y="387797"/>
                  <a:pt x="609075" y="387797"/>
                </a:cubicBezTo>
                <a:cubicBezTo>
                  <a:pt x="604104" y="387797"/>
                  <a:pt x="600075" y="383768"/>
                  <a:pt x="600075" y="378797"/>
                </a:cubicBezTo>
                <a:cubicBezTo>
                  <a:pt x="600075" y="373826"/>
                  <a:pt x="604104" y="369797"/>
                  <a:pt x="609075" y="369797"/>
                </a:cubicBezTo>
                <a:close/>
                <a:moveTo>
                  <a:pt x="542400" y="369797"/>
                </a:moveTo>
                <a:cubicBezTo>
                  <a:pt x="547371" y="369797"/>
                  <a:pt x="551400" y="373826"/>
                  <a:pt x="551400" y="378797"/>
                </a:cubicBezTo>
                <a:cubicBezTo>
                  <a:pt x="551400" y="383768"/>
                  <a:pt x="547371" y="387797"/>
                  <a:pt x="542400" y="387797"/>
                </a:cubicBezTo>
                <a:cubicBezTo>
                  <a:pt x="537429" y="387797"/>
                  <a:pt x="533400" y="383768"/>
                  <a:pt x="533400" y="378797"/>
                </a:cubicBezTo>
                <a:cubicBezTo>
                  <a:pt x="533400" y="373826"/>
                  <a:pt x="537429" y="369797"/>
                  <a:pt x="542400" y="369797"/>
                </a:cubicBezTo>
                <a:close/>
                <a:moveTo>
                  <a:pt x="475727" y="369797"/>
                </a:moveTo>
                <a:cubicBezTo>
                  <a:pt x="480698" y="369797"/>
                  <a:pt x="484727" y="373826"/>
                  <a:pt x="484727" y="378797"/>
                </a:cubicBezTo>
                <a:cubicBezTo>
                  <a:pt x="484727" y="383768"/>
                  <a:pt x="480698" y="387797"/>
                  <a:pt x="475727" y="387797"/>
                </a:cubicBezTo>
                <a:cubicBezTo>
                  <a:pt x="470756" y="387797"/>
                  <a:pt x="466727" y="383768"/>
                  <a:pt x="466727" y="378797"/>
                </a:cubicBezTo>
                <a:cubicBezTo>
                  <a:pt x="466727" y="373826"/>
                  <a:pt x="470756" y="369797"/>
                  <a:pt x="475727" y="369797"/>
                </a:cubicBezTo>
                <a:close/>
                <a:moveTo>
                  <a:pt x="409052" y="369797"/>
                </a:moveTo>
                <a:cubicBezTo>
                  <a:pt x="414023" y="369797"/>
                  <a:pt x="418052" y="373826"/>
                  <a:pt x="418052" y="378797"/>
                </a:cubicBezTo>
                <a:cubicBezTo>
                  <a:pt x="418052" y="383768"/>
                  <a:pt x="414023" y="387797"/>
                  <a:pt x="409052" y="387797"/>
                </a:cubicBezTo>
                <a:cubicBezTo>
                  <a:pt x="404081" y="387797"/>
                  <a:pt x="400052" y="383768"/>
                  <a:pt x="400052" y="378797"/>
                </a:cubicBezTo>
                <a:cubicBezTo>
                  <a:pt x="400052" y="373826"/>
                  <a:pt x="404081" y="369797"/>
                  <a:pt x="409052" y="369797"/>
                </a:cubicBezTo>
                <a:close/>
                <a:moveTo>
                  <a:pt x="342377" y="369797"/>
                </a:moveTo>
                <a:cubicBezTo>
                  <a:pt x="347348" y="369797"/>
                  <a:pt x="351377" y="373826"/>
                  <a:pt x="351377" y="378797"/>
                </a:cubicBezTo>
                <a:cubicBezTo>
                  <a:pt x="351377" y="383768"/>
                  <a:pt x="347348" y="387797"/>
                  <a:pt x="342377" y="387797"/>
                </a:cubicBezTo>
                <a:cubicBezTo>
                  <a:pt x="337406" y="387797"/>
                  <a:pt x="333377" y="383768"/>
                  <a:pt x="333377" y="378797"/>
                </a:cubicBezTo>
                <a:cubicBezTo>
                  <a:pt x="333377" y="373826"/>
                  <a:pt x="337406" y="369797"/>
                  <a:pt x="342377" y="369797"/>
                </a:cubicBezTo>
                <a:close/>
                <a:moveTo>
                  <a:pt x="275702" y="369797"/>
                </a:moveTo>
                <a:cubicBezTo>
                  <a:pt x="280673" y="369797"/>
                  <a:pt x="284702" y="373826"/>
                  <a:pt x="284702" y="378797"/>
                </a:cubicBezTo>
                <a:cubicBezTo>
                  <a:pt x="284702" y="383768"/>
                  <a:pt x="280673" y="387797"/>
                  <a:pt x="275702" y="387797"/>
                </a:cubicBezTo>
                <a:cubicBezTo>
                  <a:pt x="270731" y="387797"/>
                  <a:pt x="266702" y="383768"/>
                  <a:pt x="266702" y="378797"/>
                </a:cubicBezTo>
                <a:cubicBezTo>
                  <a:pt x="266702" y="373826"/>
                  <a:pt x="270731" y="369797"/>
                  <a:pt x="275702" y="369797"/>
                </a:cubicBezTo>
                <a:close/>
                <a:moveTo>
                  <a:pt x="209027" y="369797"/>
                </a:moveTo>
                <a:cubicBezTo>
                  <a:pt x="213998" y="369797"/>
                  <a:pt x="218027" y="373826"/>
                  <a:pt x="218027" y="378797"/>
                </a:cubicBezTo>
                <a:cubicBezTo>
                  <a:pt x="218027" y="383768"/>
                  <a:pt x="213998" y="387797"/>
                  <a:pt x="209027" y="387797"/>
                </a:cubicBezTo>
                <a:cubicBezTo>
                  <a:pt x="204056" y="387797"/>
                  <a:pt x="200027" y="383768"/>
                  <a:pt x="200027" y="378797"/>
                </a:cubicBezTo>
                <a:cubicBezTo>
                  <a:pt x="200027" y="373826"/>
                  <a:pt x="204056" y="369797"/>
                  <a:pt x="209027" y="369797"/>
                </a:cubicBezTo>
                <a:close/>
                <a:moveTo>
                  <a:pt x="142352" y="369797"/>
                </a:moveTo>
                <a:cubicBezTo>
                  <a:pt x="147323" y="369797"/>
                  <a:pt x="151352" y="373826"/>
                  <a:pt x="151352" y="378797"/>
                </a:cubicBezTo>
                <a:cubicBezTo>
                  <a:pt x="151352" y="383768"/>
                  <a:pt x="147323" y="387797"/>
                  <a:pt x="142352" y="387797"/>
                </a:cubicBezTo>
                <a:cubicBezTo>
                  <a:pt x="137381" y="387797"/>
                  <a:pt x="133352" y="383768"/>
                  <a:pt x="133352" y="378797"/>
                </a:cubicBezTo>
                <a:cubicBezTo>
                  <a:pt x="133352" y="373826"/>
                  <a:pt x="137381" y="369797"/>
                  <a:pt x="142352" y="369797"/>
                </a:cubicBezTo>
                <a:close/>
                <a:moveTo>
                  <a:pt x="75677" y="369797"/>
                </a:moveTo>
                <a:cubicBezTo>
                  <a:pt x="80648" y="369797"/>
                  <a:pt x="84677" y="373826"/>
                  <a:pt x="84677" y="378797"/>
                </a:cubicBezTo>
                <a:cubicBezTo>
                  <a:pt x="84677" y="383768"/>
                  <a:pt x="80648" y="387797"/>
                  <a:pt x="75677" y="387797"/>
                </a:cubicBezTo>
                <a:cubicBezTo>
                  <a:pt x="70706" y="387797"/>
                  <a:pt x="66677" y="383768"/>
                  <a:pt x="66677" y="378797"/>
                </a:cubicBezTo>
                <a:cubicBezTo>
                  <a:pt x="66677" y="373826"/>
                  <a:pt x="70706" y="369797"/>
                  <a:pt x="75677" y="369797"/>
                </a:cubicBezTo>
                <a:close/>
                <a:moveTo>
                  <a:pt x="9002" y="369797"/>
                </a:moveTo>
                <a:cubicBezTo>
                  <a:pt x="13973" y="369797"/>
                  <a:pt x="18002" y="373826"/>
                  <a:pt x="18002" y="378797"/>
                </a:cubicBezTo>
                <a:cubicBezTo>
                  <a:pt x="18002" y="383768"/>
                  <a:pt x="13973" y="387797"/>
                  <a:pt x="9002" y="387797"/>
                </a:cubicBezTo>
                <a:cubicBezTo>
                  <a:pt x="4031" y="387797"/>
                  <a:pt x="2" y="383768"/>
                  <a:pt x="2" y="378797"/>
                </a:cubicBezTo>
                <a:cubicBezTo>
                  <a:pt x="2" y="373826"/>
                  <a:pt x="4031" y="369797"/>
                  <a:pt x="9002" y="369797"/>
                </a:cubicBezTo>
                <a:close/>
                <a:moveTo>
                  <a:pt x="1009125" y="308164"/>
                </a:moveTo>
                <a:cubicBezTo>
                  <a:pt x="1014096" y="308164"/>
                  <a:pt x="1018125" y="312193"/>
                  <a:pt x="1018125" y="317164"/>
                </a:cubicBezTo>
                <a:cubicBezTo>
                  <a:pt x="1018125" y="322135"/>
                  <a:pt x="1014096" y="326164"/>
                  <a:pt x="1009125" y="326164"/>
                </a:cubicBezTo>
                <a:cubicBezTo>
                  <a:pt x="1004154" y="326164"/>
                  <a:pt x="1000125" y="322135"/>
                  <a:pt x="1000125" y="317164"/>
                </a:cubicBezTo>
                <a:cubicBezTo>
                  <a:pt x="1000125" y="312193"/>
                  <a:pt x="1004154" y="308164"/>
                  <a:pt x="1009125" y="308164"/>
                </a:cubicBezTo>
                <a:close/>
                <a:moveTo>
                  <a:pt x="942450" y="308164"/>
                </a:moveTo>
                <a:cubicBezTo>
                  <a:pt x="947421" y="308164"/>
                  <a:pt x="951450" y="312193"/>
                  <a:pt x="951450" y="317164"/>
                </a:cubicBezTo>
                <a:cubicBezTo>
                  <a:pt x="951450" y="322135"/>
                  <a:pt x="947421" y="326164"/>
                  <a:pt x="942450" y="326164"/>
                </a:cubicBezTo>
                <a:cubicBezTo>
                  <a:pt x="937479" y="326164"/>
                  <a:pt x="933450" y="322135"/>
                  <a:pt x="933450" y="317164"/>
                </a:cubicBezTo>
                <a:cubicBezTo>
                  <a:pt x="933450" y="312193"/>
                  <a:pt x="937479" y="308164"/>
                  <a:pt x="942450" y="308164"/>
                </a:cubicBezTo>
                <a:close/>
                <a:moveTo>
                  <a:pt x="875775" y="308164"/>
                </a:moveTo>
                <a:cubicBezTo>
                  <a:pt x="880746" y="308164"/>
                  <a:pt x="884775" y="312193"/>
                  <a:pt x="884775" y="317164"/>
                </a:cubicBezTo>
                <a:cubicBezTo>
                  <a:pt x="884775" y="322135"/>
                  <a:pt x="880746" y="326164"/>
                  <a:pt x="875775" y="326164"/>
                </a:cubicBezTo>
                <a:cubicBezTo>
                  <a:pt x="870804" y="326164"/>
                  <a:pt x="866775" y="322135"/>
                  <a:pt x="866775" y="317164"/>
                </a:cubicBezTo>
                <a:cubicBezTo>
                  <a:pt x="866775" y="312193"/>
                  <a:pt x="870804" y="308164"/>
                  <a:pt x="875775" y="308164"/>
                </a:cubicBezTo>
                <a:close/>
                <a:moveTo>
                  <a:pt x="809100" y="308164"/>
                </a:moveTo>
                <a:cubicBezTo>
                  <a:pt x="814071" y="308164"/>
                  <a:pt x="818100" y="312193"/>
                  <a:pt x="818100" y="317164"/>
                </a:cubicBezTo>
                <a:cubicBezTo>
                  <a:pt x="818100" y="322135"/>
                  <a:pt x="814071" y="326164"/>
                  <a:pt x="809100" y="326164"/>
                </a:cubicBezTo>
                <a:cubicBezTo>
                  <a:pt x="804129" y="326164"/>
                  <a:pt x="800100" y="322135"/>
                  <a:pt x="800100" y="317164"/>
                </a:cubicBezTo>
                <a:cubicBezTo>
                  <a:pt x="800100" y="312193"/>
                  <a:pt x="804129" y="308164"/>
                  <a:pt x="809100" y="308164"/>
                </a:cubicBezTo>
                <a:close/>
                <a:moveTo>
                  <a:pt x="742425" y="308164"/>
                </a:moveTo>
                <a:cubicBezTo>
                  <a:pt x="747396" y="308164"/>
                  <a:pt x="751425" y="312193"/>
                  <a:pt x="751425" y="317164"/>
                </a:cubicBezTo>
                <a:cubicBezTo>
                  <a:pt x="751425" y="322135"/>
                  <a:pt x="747396" y="326164"/>
                  <a:pt x="742425" y="326164"/>
                </a:cubicBezTo>
                <a:cubicBezTo>
                  <a:pt x="737454" y="326164"/>
                  <a:pt x="733425" y="322135"/>
                  <a:pt x="733425" y="317164"/>
                </a:cubicBezTo>
                <a:cubicBezTo>
                  <a:pt x="733425" y="312193"/>
                  <a:pt x="737454" y="308164"/>
                  <a:pt x="742425" y="308164"/>
                </a:cubicBezTo>
                <a:close/>
                <a:moveTo>
                  <a:pt x="675750" y="308164"/>
                </a:moveTo>
                <a:cubicBezTo>
                  <a:pt x="680721" y="308164"/>
                  <a:pt x="684750" y="312193"/>
                  <a:pt x="684750" y="317164"/>
                </a:cubicBezTo>
                <a:cubicBezTo>
                  <a:pt x="684750" y="322135"/>
                  <a:pt x="680721" y="326164"/>
                  <a:pt x="675750" y="326164"/>
                </a:cubicBezTo>
                <a:cubicBezTo>
                  <a:pt x="670779" y="326164"/>
                  <a:pt x="666750" y="322135"/>
                  <a:pt x="666750" y="317164"/>
                </a:cubicBezTo>
                <a:cubicBezTo>
                  <a:pt x="666750" y="312193"/>
                  <a:pt x="670779" y="308164"/>
                  <a:pt x="675750" y="308164"/>
                </a:cubicBezTo>
                <a:close/>
                <a:moveTo>
                  <a:pt x="609075" y="308164"/>
                </a:moveTo>
                <a:cubicBezTo>
                  <a:pt x="614046" y="308164"/>
                  <a:pt x="618075" y="312193"/>
                  <a:pt x="618075" y="317164"/>
                </a:cubicBezTo>
                <a:cubicBezTo>
                  <a:pt x="618075" y="322135"/>
                  <a:pt x="614046" y="326164"/>
                  <a:pt x="609075" y="326164"/>
                </a:cubicBezTo>
                <a:cubicBezTo>
                  <a:pt x="604104" y="326164"/>
                  <a:pt x="600075" y="322135"/>
                  <a:pt x="600075" y="317164"/>
                </a:cubicBezTo>
                <a:cubicBezTo>
                  <a:pt x="600075" y="312193"/>
                  <a:pt x="604104" y="308164"/>
                  <a:pt x="609075" y="308164"/>
                </a:cubicBezTo>
                <a:close/>
                <a:moveTo>
                  <a:pt x="542400" y="308164"/>
                </a:moveTo>
                <a:cubicBezTo>
                  <a:pt x="547371" y="308164"/>
                  <a:pt x="551400" y="312193"/>
                  <a:pt x="551400" y="317164"/>
                </a:cubicBezTo>
                <a:cubicBezTo>
                  <a:pt x="551400" y="322135"/>
                  <a:pt x="547371" y="326164"/>
                  <a:pt x="542400" y="326164"/>
                </a:cubicBezTo>
                <a:cubicBezTo>
                  <a:pt x="537429" y="326164"/>
                  <a:pt x="533400" y="322135"/>
                  <a:pt x="533400" y="317164"/>
                </a:cubicBezTo>
                <a:cubicBezTo>
                  <a:pt x="533400" y="312193"/>
                  <a:pt x="537429" y="308164"/>
                  <a:pt x="542400" y="308164"/>
                </a:cubicBezTo>
                <a:close/>
                <a:moveTo>
                  <a:pt x="475727" y="308164"/>
                </a:moveTo>
                <a:cubicBezTo>
                  <a:pt x="480698" y="308164"/>
                  <a:pt x="484727" y="312193"/>
                  <a:pt x="484727" y="317164"/>
                </a:cubicBezTo>
                <a:cubicBezTo>
                  <a:pt x="484727" y="322135"/>
                  <a:pt x="480698" y="326164"/>
                  <a:pt x="475727" y="326164"/>
                </a:cubicBezTo>
                <a:cubicBezTo>
                  <a:pt x="470756" y="326164"/>
                  <a:pt x="466727" y="322135"/>
                  <a:pt x="466727" y="317164"/>
                </a:cubicBezTo>
                <a:cubicBezTo>
                  <a:pt x="466727" y="312193"/>
                  <a:pt x="470756" y="308164"/>
                  <a:pt x="475727" y="308164"/>
                </a:cubicBezTo>
                <a:close/>
                <a:moveTo>
                  <a:pt x="409052" y="308164"/>
                </a:moveTo>
                <a:cubicBezTo>
                  <a:pt x="414023" y="308164"/>
                  <a:pt x="418052" y="312193"/>
                  <a:pt x="418052" y="317164"/>
                </a:cubicBezTo>
                <a:cubicBezTo>
                  <a:pt x="418052" y="322135"/>
                  <a:pt x="414023" y="326164"/>
                  <a:pt x="409052" y="326164"/>
                </a:cubicBezTo>
                <a:cubicBezTo>
                  <a:pt x="404081" y="326164"/>
                  <a:pt x="400052" y="322135"/>
                  <a:pt x="400052" y="317164"/>
                </a:cubicBezTo>
                <a:cubicBezTo>
                  <a:pt x="400052" y="312193"/>
                  <a:pt x="404081" y="308164"/>
                  <a:pt x="409052" y="308164"/>
                </a:cubicBezTo>
                <a:close/>
                <a:moveTo>
                  <a:pt x="342377" y="308164"/>
                </a:moveTo>
                <a:cubicBezTo>
                  <a:pt x="347348" y="308164"/>
                  <a:pt x="351377" y="312193"/>
                  <a:pt x="351377" y="317164"/>
                </a:cubicBezTo>
                <a:cubicBezTo>
                  <a:pt x="351377" y="322135"/>
                  <a:pt x="347348" y="326164"/>
                  <a:pt x="342377" y="326164"/>
                </a:cubicBezTo>
                <a:cubicBezTo>
                  <a:pt x="337406" y="326164"/>
                  <a:pt x="333377" y="322135"/>
                  <a:pt x="333377" y="317164"/>
                </a:cubicBezTo>
                <a:cubicBezTo>
                  <a:pt x="333377" y="312193"/>
                  <a:pt x="337406" y="308164"/>
                  <a:pt x="342377" y="308164"/>
                </a:cubicBezTo>
                <a:close/>
                <a:moveTo>
                  <a:pt x="275702" y="308164"/>
                </a:moveTo>
                <a:cubicBezTo>
                  <a:pt x="280673" y="308164"/>
                  <a:pt x="284702" y="312193"/>
                  <a:pt x="284702" y="317164"/>
                </a:cubicBezTo>
                <a:cubicBezTo>
                  <a:pt x="284702" y="322135"/>
                  <a:pt x="280673" y="326164"/>
                  <a:pt x="275702" y="326164"/>
                </a:cubicBezTo>
                <a:cubicBezTo>
                  <a:pt x="270731" y="326164"/>
                  <a:pt x="266702" y="322135"/>
                  <a:pt x="266702" y="317164"/>
                </a:cubicBezTo>
                <a:cubicBezTo>
                  <a:pt x="266702" y="312193"/>
                  <a:pt x="270731" y="308164"/>
                  <a:pt x="275702" y="308164"/>
                </a:cubicBezTo>
                <a:close/>
                <a:moveTo>
                  <a:pt x="209027" y="308164"/>
                </a:moveTo>
                <a:cubicBezTo>
                  <a:pt x="213998" y="308164"/>
                  <a:pt x="218027" y="312193"/>
                  <a:pt x="218027" y="317164"/>
                </a:cubicBezTo>
                <a:cubicBezTo>
                  <a:pt x="218027" y="322135"/>
                  <a:pt x="213998" y="326164"/>
                  <a:pt x="209027" y="326164"/>
                </a:cubicBezTo>
                <a:cubicBezTo>
                  <a:pt x="204056" y="326164"/>
                  <a:pt x="200027" y="322135"/>
                  <a:pt x="200027" y="317164"/>
                </a:cubicBezTo>
                <a:cubicBezTo>
                  <a:pt x="200027" y="312193"/>
                  <a:pt x="204056" y="308164"/>
                  <a:pt x="209027" y="308164"/>
                </a:cubicBezTo>
                <a:close/>
                <a:moveTo>
                  <a:pt x="142352" y="308164"/>
                </a:moveTo>
                <a:cubicBezTo>
                  <a:pt x="147323" y="308164"/>
                  <a:pt x="151352" y="312193"/>
                  <a:pt x="151352" y="317164"/>
                </a:cubicBezTo>
                <a:cubicBezTo>
                  <a:pt x="151352" y="322135"/>
                  <a:pt x="147323" y="326164"/>
                  <a:pt x="142352" y="326164"/>
                </a:cubicBezTo>
                <a:cubicBezTo>
                  <a:pt x="137381" y="326164"/>
                  <a:pt x="133352" y="322135"/>
                  <a:pt x="133352" y="317164"/>
                </a:cubicBezTo>
                <a:cubicBezTo>
                  <a:pt x="133352" y="312193"/>
                  <a:pt x="137381" y="308164"/>
                  <a:pt x="142352" y="308164"/>
                </a:cubicBezTo>
                <a:close/>
                <a:moveTo>
                  <a:pt x="75677" y="308164"/>
                </a:moveTo>
                <a:cubicBezTo>
                  <a:pt x="80648" y="308164"/>
                  <a:pt x="84677" y="312193"/>
                  <a:pt x="84677" y="317164"/>
                </a:cubicBezTo>
                <a:cubicBezTo>
                  <a:pt x="84677" y="322135"/>
                  <a:pt x="80648" y="326164"/>
                  <a:pt x="75677" y="326164"/>
                </a:cubicBezTo>
                <a:cubicBezTo>
                  <a:pt x="70706" y="326164"/>
                  <a:pt x="66677" y="322135"/>
                  <a:pt x="66677" y="317164"/>
                </a:cubicBezTo>
                <a:cubicBezTo>
                  <a:pt x="66677" y="312193"/>
                  <a:pt x="70706" y="308164"/>
                  <a:pt x="75677" y="308164"/>
                </a:cubicBezTo>
                <a:close/>
                <a:moveTo>
                  <a:pt x="9002" y="308164"/>
                </a:moveTo>
                <a:cubicBezTo>
                  <a:pt x="13973" y="308164"/>
                  <a:pt x="18002" y="312193"/>
                  <a:pt x="18002" y="317164"/>
                </a:cubicBezTo>
                <a:cubicBezTo>
                  <a:pt x="18002" y="322135"/>
                  <a:pt x="13973" y="326164"/>
                  <a:pt x="9002" y="326164"/>
                </a:cubicBezTo>
                <a:cubicBezTo>
                  <a:pt x="4031" y="326164"/>
                  <a:pt x="2" y="322135"/>
                  <a:pt x="2" y="317164"/>
                </a:cubicBezTo>
                <a:cubicBezTo>
                  <a:pt x="2" y="312193"/>
                  <a:pt x="4031" y="308164"/>
                  <a:pt x="9002" y="308164"/>
                </a:cubicBezTo>
                <a:close/>
                <a:moveTo>
                  <a:pt x="1009125" y="246531"/>
                </a:moveTo>
                <a:cubicBezTo>
                  <a:pt x="1014096" y="246531"/>
                  <a:pt x="1018125" y="250560"/>
                  <a:pt x="1018125" y="255531"/>
                </a:cubicBezTo>
                <a:cubicBezTo>
                  <a:pt x="1018125" y="260502"/>
                  <a:pt x="1014096" y="264531"/>
                  <a:pt x="1009125" y="264531"/>
                </a:cubicBezTo>
                <a:cubicBezTo>
                  <a:pt x="1004154" y="264531"/>
                  <a:pt x="1000125" y="260502"/>
                  <a:pt x="1000125" y="255531"/>
                </a:cubicBezTo>
                <a:cubicBezTo>
                  <a:pt x="1000125" y="250560"/>
                  <a:pt x="1004154" y="246531"/>
                  <a:pt x="1009125" y="246531"/>
                </a:cubicBezTo>
                <a:close/>
                <a:moveTo>
                  <a:pt x="942450" y="246531"/>
                </a:moveTo>
                <a:cubicBezTo>
                  <a:pt x="947421" y="246531"/>
                  <a:pt x="951450" y="250560"/>
                  <a:pt x="951450" y="255531"/>
                </a:cubicBezTo>
                <a:cubicBezTo>
                  <a:pt x="951450" y="260502"/>
                  <a:pt x="947421" y="264531"/>
                  <a:pt x="942450" y="264531"/>
                </a:cubicBezTo>
                <a:cubicBezTo>
                  <a:pt x="937479" y="264531"/>
                  <a:pt x="933450" y="260502"/>
                  <a:pt x="933450" y="255531"/>
                </a:cubicBezTo>
                <a:cubicBezTo>
                  <a:pt x="933450" y="250560"/>
                  <a:pt x="937479" y="246531"/>
                  <a:pt x="942450" y="246531"/>
                </a:cubicBezTo>
                <a:close/>
                <a:moveTo>
                  <a:pt x="875775" y="246531"/>
                </a:moveTo>
                <a:cubicBezTo>
                  <a:pt x="880746" y="246531"/>
                  <a:pt x="884775" y="250560"/>
                  <a:pt x="884775" y="255531"/>
                </a:cubicBezTo>
                <a:cubicBezTo>
                  <a:pt x="884775" y="260502"/>
                  <a:pt x="880746" y="264531"/>
                  <a:pt x="875775" y="264531"/>
                </a:cubicBezTo>
                <a:cubicBezTo>
                  <a:pt x="870804" y="264531"/>
                  <a:pt x="866775" y="260502"/>
                  <a:pt x="866775" y="255531"/>
                </a:cubicBezTo>
                <a:cubicBezTo>
                  <a:pt x="866775" y="250560"/>
                  <a:pt x="870804" y="246531"/>
                  <a:pt x="875775" y="246531"/>
                </a:cubicBezTo>
                <a:close/>
                <a:moveTo>
                  <a:pt x="809100" y="246531"/>
                </a:moveTo>
                <a:cubicBezTo>
                  <a:pt x="814071" y="246531"/>
                  <a:pt x="818100" y="250560"/>
                  <a:pt x="818100" y="255531"/>
                </a:cubicBezTo>
                <a:cubicBezTo>
                  <a:pt x="818100" y="260502"/>
                  <a:pt x="814071" y="264531"/>
                  <a:pt x="809100" y="264531"/>
                </a:cubicBezTo>
                <a:cubicBezTo>
                  <a:pt x="804129" y="264531"/>
                  <a:pt x="800100" y="260502"/>
                  <a:pt x="800100" y="255531"/>
                </a:cubicBezTo>
                <a:cubicBezTo>
                  <a:pt x="800100" y="250560"/>
                  <a:pt x="804129" y="246531"/>
                  <a:pt x="809100" y="246531"/>
                </a:cubicBezTo>
                <a:close/>
                <a:moveTo>
                  <a:pt x="742425" y="246531"/>
                </a:moveTo>
                <a:cubicBezTo>
                  <a:pt x="747396" y="246531"/>
                  <a:pt x="751425" y="250560"/>
                  <a:pt x="751425" y="255531"/>
                </a:cubicBezTo>
                <a:cubicBezTo>
                  <a:pt x="751425" y="260502"/>
                  <a:pt x="747396" y="264531"/>
                  <a:pt x="742425" y="264531"/>
                </a:cubicBezTo>
                <a:cubicBezTo>
                  <a:pt x="737454" y="264531"/>
                  <a:pt x="733425" y="260502"/>
                  <a:pt x="733425" y="255531"/>
                </a:cubicBezTo>
                <a:cubicBezTo>
                  <a:pt x="733425" y="250560"/>
                  <a:pt x="737454" y="246531"/>
                  <a:pt x="742425" y="246531"/>
                </a:cubicBezTo>
                <a:close/>
                <a:moveTo>
                  <a:pt x="675750" y="246531"/>
                </a:moveTo>
                <a:cubicBezTo>
                  <a:pt x="680721" y="246531"/>
                  <a:pt x="684750" y="250560"/>
                  <a:pt x="684750" y="255531"/>
                </a:cubicBezTo>
                <a:cubicBezTo>
                  <a:pt x="684750" y="260502"/>
                  <a:pt x="680721" y="264531"/>
                  <a:pt x="675750" y="264531"/>
                </a:cubicBezTo>
                <a:cubicBezTo>
                  <a:pt x="670779" y="264531"/>
                  <a:pt x="666750" y="260502"/>
                  <a:pt x="666750" y="255531"/>
                </a:cubicBezTo>
                <a:cubicBezTo>
                  <a:pt x="666750" y="250560"/>
                  <a:pt x="670779" y="246531"/>
                  <a:pt x="675750" y="246531"/>
                </a:cubicBezTo>
                <a:close/>
                <a:moveTo>
                  <a:pt x="609075" y="246531"/>
                </a:moveTo>
                <a:cubicBezTo>
                  <a:pt x="614046" y="246531"/>
                  <a:pt x="618075" y="250560"/>
                  <a:pt x="618075" y="255531"/>
                </a:cubicBezTo>
                <a:cubicBezTo>
                  <a:pt x="618075" y="260502"/>
                  <a:pt x="614046" y="264531"/>
                  <a:pt x="609075" y="264531"/>
                </a:cubicBezTo>
                <a:cubicBezTo>
                  <a:pt x="604104" y="264531"/>
                  <a:pt x="600075" y="260502"/>
                  <a:pt x="600075" y="255531"/>
                </a:cubicBezTo>
                <a:cubicBezTo>
                  <a:pt x="600075" y="250560"/>
                  <a:pt x="604104" y="246531"/>
                  <a:pt x="609075" y="246531"/>
                </a:cubicBezTo>
                <a:close/>
                <a:moveTo>
                  <a:pt x="542400" y="246531"/>
                </a:moveTo>
                <a:cubicBezTo>
                  <a:pt x="547371" y="246531"/>
                  <a:pt x="551400" y="250560"/>
                  <a:pt x="551400" y="255531"/>
                </a:cubicBezTo>
                <a:cubicBezTo>
                  <a:pt x="551400" y="260502"/>
                  <a:pt x="547371" y="264531"/>
                  <a:pt x="542400" y="264531"/>
                </a:cubicBezTo>
                <a:cubicBezTo>
                  <a:pt x="537429" y="264531"/>
                  <a:pt x="533400" y="260502"/>
                  <a:pt x="533400" y="255531"/>
                </a:cubicBezTo>
                <a:cubicBezTo>
                  <a:pt x="533400" y="250560"/>
                  <a:pt x="537429" y="246531"/>
                  <a:pt x="542400" y="246531"/>
                </a:cubicBezTo>
                <a:close/>
                <a:moveTo>
                  <a:pt x="475727" y="246531"/>
                </a:moveTo>
                <a:cubicBezTo>
                  <a:pt x="480698" y="246531"/>
                  <a:pt x="484727" y="250560"/>
                  <a:pt x="484727" y="255531"/>
                </a:cubicBezTo>
                <a:cubicBezTo>
                  <a:pt x="484727" y="260502"/>
                  <a:pt x="480698" y="264531"/>
                  <a:pt x="475727" y="264531"/>
                </a:cubicBezTo>
                <a:cubicBezTo>
                  <a:pt x="470756" y="264531"/>
                  <a:pt x="466727" y="260502"/>
                  <a:pt x="466727" y="255531"/>
                </a:cubicBezTo>
                <a:cubicBezTo>
                  <a:pt x="466727" y="250560"/>
                  <a:pt x="470756" y="246531"/>
                  <a:pt x="475727" y="246531"/>
                </a:cubicBezTo>
                <a:close/>
                <a:moveTo>
                  <a:pt x="409052" y="246531"/>
                </a:moveTo>
                <a:cubicBezTo>
                  <a:pt x="414023" y="246531"/>
                  <a:pt x="418052" y="250560"/>
                  <a:pt x="418052" y="255531"/>
                </a:cubicBezTo>
                <a:cubicBezTo>
                  <a:pt x="418052" y="260502"/>
                  <a:pt x="414023" y="264531"/>
                  <a:pt x="409052" y="264531"/>
                </a:cubicBezTo>
                <a:cubicBezTo>
                  <a:pt x="404081" y="264531"/>
                  <a:pt x="400052" y="260502"/>
                  <a:pt x="400052" y="255531"/>
                </a:cubicBezTo>
                <a:cubicBezTo>
                  <a:pt x="400052" y="250560"/>
                  <a:pt x="404081" y="246531"/>
                  <a:pt x="409052" y="246531"/>
                </a:cubicBezTo>
                <a:close/>
                <a:moveTo>
                  <a:pt x="342377" y="246531"/>
                </a:moveTo>
                <a:cubicBezTo>
                  <a:pt x="347348" y="246531"/>
                  <a:pt x="351377" y="250560"/>
                  <a:pt x="351377" y="255531"/>
                </a:cubicBezTo>
                <a:cubicBezTo>
                  <a:pt x="351377" y="260502"/>
                  <a:pt x="347348" y="264531"/>
                  <a:pt x="342377" y="264531"/>
                </a:cubicBezTo>
                <a:cubicBezTo>
                  <a:pt x="337406" y="264531"/>
                  <a:pt x="333377" y="260502"/>
                  <a:pt x="333377" y="255531"/>
                </a:cubicBezTo>
                <a:cubicBezTo>
                  <a:pt x="333377" y="250560"/>
                  <a:pt x="337406" y="246531"/>
                  <a:pt x="342377" y="246531"/>
                </a:cubicBezTo>
                <a:close/>
                <a:moveTo>
                  <a:pt x="275703" y="246531"/>
                </a:moveTo>
                <a:cubicBezTo>
                  <a:pt x="280673" y="246531"/>
                  <a:pt x="284702" y="250560"/>
                  <a:pt x="284702" y="255531"/>
                </a:cubicBezTo>
                <a:cubicBezTo>
                  <a:pt x="284702" y="260502"/>
                  <a:pt x="280673" y="264531"/>
                  <a:pt x="275703" y="264531"/>
                </a:cubicBezTo>
                <a:cubicBezTo>
                  <a:pt x="270732" y="264531"/>
                  <a:pt x="266703" y="260502"/>
                  <a:pt x="266703" y="255531"/>
                </a:cubicBezTo>
                <a:cubicBezTo>
                  <a:pt x="266703" y="250560"/>
                  <a:pt x="270732" y="246531"/>
                  <a:pt x="275703" y="246531"/>
                </a:cubicBezTo>
                <a:close/>
                <a:moveTo>
                  <a:pt x="209027" y="246531"/>
                </a:moveTo>
                <a:cubicBezTo>
                  <a:pt x="213998" y="246531"/>
                  <a:pt x="218027" y="250560"/>
                  <a:pt x="218027" y="255531"/>
                </a:cubicBezTo>
                <a:cubicBezTo>
                  <a:pt x="218027" y="260502"/>
                  <a:pt x="213998" y="264531"/>
                  <a:pt x="209027" y="264531"/>
                </a:cubicBezTo>
                <a:cubicBezTo>
                  <a:pt x="204056" y="264531"/>
                  <a:pt x="200027" y="260502"/>
                  <a:pt x="200027" y="255531"/>
                </a:cubicBezTo>
                <a:cubicBezTo>
                  <a:pt x="200027" y="250560"/>
                  <a:pt x="204056" y="246531"/>
                  <a:pt x="209027" y="246531"/>
                </a:cubicBezTo>
                <a:close/>
                <a:moveTo>
                  <a:pt x="142352" y="246531"/>
                </a:moveTo>
                <a:cubicBezTo>
                  <a:pt x="147323" y="246531"/>
                  <a:pt x="151352" y="250560"/>
                  <a:pt x="151352" y="255531"/>
                </a:cubicBezTo>
                <a:cubicBezTo>
                  <a:pt x="151352" y="260502"/>
                  <a:pt x="147323" y="264531"/>
                  <a:pt x="142352" y="264531"/>
                </a:cubicBezTo>
                <a:cubicBezTo>
                  <a:pt x="137381" y="264531"/>
                  <a:pt x="133352" y="260502"/>
                  <a:pt x="133352" y="255531"/>
                </a:cubicBezTo>
                <a:cubicBezTo>
                  <a:pt x="133352" y="250560"/>
                  <a:pt x="137381" y="246531"/>
                  <a:pt x="142352" y="246531"/>
                </a:cubicBezTo>
                <a:close/>
                <a:moveTo>
                  <a:pt x="75677" y="246531"/>
                </a:moveTo>
                <a:cubicBezTo>
                  <a:pt x="80648" y="246531"/>
                  <a:pt x="84677" y="250560"/>
                  <a:pt x="84677" y="255531"/>
                </a:cubicBezTo>
                <a:cubicBezTo>
                  <a:pt x="84677" y="260502"/>
                  <a:pt x="80648" y="264531"/>
                  <a:pt x="75677" y="264531"/>
                </a:cubicBezTo>
                <a:cubicBezTo>
                  <a:pt x="70706" y="264531"/>
                  <a:pt x="66677" y="260502"/>
                  <a:pt x="66677" y="255531"/>
                </a:cubicBezTo>
                <a:cubicBezTo>
                  <a:pt x="66677" y="250560"/>
                  <a:pt x="70706" y="246531"/>
                  <a:pt x="75677" y="246531"/>
                </a:cubicBezTo>
                <a:close/>
                <a:moveTo>
                  <a:pt x="9002" y="246531"/>
                </a:moveTo>
                <a:cubicBezTo>
                  <a:pt x="13973" y="246531"/>
                  <a:pt x="18002" y="250560"/>
                  <a:pt x="18002" y="255531"/>
                </a:cubicBezTo>
                <a:cubicBezTo>
                  <a:pt x="18002" y="260502"/>
                  <a:pt x="13973" y="264531"/>
                  <a:pt x="9002" y="264531"/>
                </a:cubicBezTo>
                <a:cubicBezTo>
                  <a:pt x="4031" y="264531"/>
                  <a:pt x="2" y="260502"/>
                  <a:pt x="2" y="255531"/>
                </a:cubicBezTo>
                <a:cubicBezTo>
                  <a:pt x="2" y="250560"/>
                  <a:pt x="4031" y="246531"/>
                  <a:pt x="9002" y="246531"/>
                </a:cubicBezTo>
                <a:close/>
                <a:moveTo>
                  <a:pt x="1009125" y="184899"/>
                </a:moveTo>
                <a:cubicBezTo>
                  <a:pt x="1014096" y="184899"/>
                  <a:pt x="1018125" y="188928"/>
                  <a:pt x="1018125" y="193899"/>
                </a:cubicBezTo>
                <a:cubicBezTo>
                  <a:pt x="1018125" y="198870"/>
                  <a:pt x="1014096" y="202899"/>
                  <a:pt x="1009125" y="202899"/>
                </a:cubicBezTo>
                <a:cubicBezTo>
                  <a:pt x="1004154" y="202899"/>
                  <a:pt x="1000125" y="198870"/>
                  <a:pt x="1000125" y="193899"/>
                </a:cubicBezTo>
                <a:cubicBezTo>
                  <a:pt x="1000125" y="188928"/>
                  <a:pt x="1004154" y="184899"/>
                  <a:pt x="1009125" y="184899"/>
                </a:cubicBezTo>
                <a:close/>
                <a:moveTo>
                  <a:pt x="942450" y="184899"/>
                </a:moveTo>
                <a:cubicBezTo>
                  <a:pt x="947421" y="184899"/>
                  <a:pt x="951450" y="188928"/>
                  <a:pt x="951450" y="193899"/>
                </a:cubicBezTo>
                <a:cubicBezTo>
                  <a:pt x="951450" y="198870"/>
                  <a:pt x="947421" y="202899"/>
                  <a:pt x="942450" y="202899"/>
                </a:cubicBezTo>
                <a:cubicBezTo>
                  <a:pt x="937479" y="202899"/>
                  <a:pt x="933450" y="198870"/>
                  <a:pt x="933450" y="193899"/>
                </a:cubicBezTo>
                <a:cubicBezTo>
                  <a:pt x="933450" y="188928"/>
                  <a:pt x="937479" y="184899"/>
                  <a:pt x="942450" y="184899"/>
                </a:cubicBezTo>
                <a:close/>
                <a:moveTo>
                  <a:pt x="875775" y="184899"/>
                </a:moveTo>
                <a:cubicBezTo>
                  <a:pt x="880746" y="184899"/>
                  <a:pt x="884775" y="188928"/>
                  <a:pt x="884775" y="193899"/>
                </a:cubicBezTo>
                <a:cubicBezTo>
                  <a:pt x="884775" y="198870"/>
                  <a:pt x="880746" y="202899"/>
                  <a:pt x="875775" y="202899"/>
                </a:cubicBezTo>
                <a:cubicBezTo>
                  <a:pt x="870804" y="202899"/>
                  <a:pt x="866775" y="198870"/>
                  <a:pt x="866775" y="193899"/>
                </a:cubicBezTo>
                <a:cubicBezTo>
                  <a:pt x="866775" y="188928"/>
                  <a:pt x="870804" y="184899"/>
                  <a:pt x="875775" y="184899"/>
                </a:cubicBezTo>
                <a:close/>
                <a:moveTo>
                  <a:pt x="809100" y="184899"/>
                </a:moveTo>
                <a:cubicBezTo>
                  <a:pt x="814071" y="184899"/>
                  <a:pt x="818100" y="188928"/>
                  <a:pt x="818100" y="193899"/>
                </a:cubicBezTo>
                <a:cubicBezTo>
                  <a:pt x="818100" y="198870"/>
                  <a:pt x="814071" y="202899"/>
                  <a:pt x="809100" y="202899"/>
                </a:cubicBezTo>
                <a:cubicBezTo>
                  <a:pt x="804129" y="202899"/>
                  <a:pt x="800100" y="198870"/>
                  <a:pt x="800100" y="193899"/>
                </a:cubicBezTo>
                <a:cubicBezTo>
                  <a:pt x="800100" y="188928"/>
                  <a:pt x="804129" y="184899"/>
                  <a:pt x="809100" y="184899"/>
                </a:cubicBezTo>
                <a:close/>
                <a:moveTo>
                  <a:pt x="742425" y="184899"/>
                </a:moveTo>
                <a:cubicBezTo>
                  <a:pt x="747396" y="184899"/>
                  <a:pt x="751425" y="188928"/>
                  <a:pt x="751425" y="193899"/>
                </a:cubicBezTo>
                <a:cubicBezTo>
                  <a:pt x="751425" y="198870"/>
                  <a:pt x="747396" y="202899"/>
                  <a:pt x="742425" y="202899"/>
                </a:cubicBezTo>
                <a:cubicBezTo>
                  <a:pt x="737454" y="202899"/>
                  <a:pt x="733425" y="198870"/>
                  <a:pt x="733425" y="193899"/>
                </a:cubicBezTo>
                <a:cubicBezTo>
                  <a:pt x="733425" y="188928"/>
                  <a:pt x="737454" y="184899"/>
                  <a:pt x="742425" y="184899"/>
                </a:cubicBezTo>
                <a:close/>
                <a:moveTo>
                  <a:pt x="675750" y="184899"/>
                </a:moveTo>
                <a:cubicBezTo>
                  <a:pt x="680721" y="184899"/>
                  <a:pt x="684750" y="188928"/>
                  <a:pt x="684750" y="193899"/>
                </a:cubicBezTo>
                <a:cubicBezTo>
                  <a:pt x="684750" y="198870"/>
                  <a:pt x="680721" y="202899"/>
                  <a:pt x="675750" y="202899"/>
                </a:cubicBezTo>
                <a:cubicBezTo>
                  <a:pt x="670779" y="202899"/>
                  <a:pt x="666750" y="198870"/>
                  <a:pt x="666750" y="193899"/>
                </a:cubicBezTo>
                <a:cubicBezTo>
                  <a:pt x="666750" y="188928"/>
                  <a:pt x="670779" y="184899"/>
                  <a:pt x="675750" y="184899"/>
                </a:cubicBezTo>
                <a:close/>
                <a:moveTo>
                  <a:pt x="609075" y="184899"/>
                </a:moveTo>
                <a:cubicBezTo>
                  <a:pt x="614046" y="184899"/>
                  <a:pt x="618075" y="188928"/>
                  <a:pt x="618075" y="193899"/>
                </a:cubicBezTo>
                <a:cubicBezTo>
                  <a:pt x="618075" y="198870"/>
                  <a:pt x="614046" y="202899"/>
                  <a:pt x="609075" y="202899"/>
                </a:cubicBezTo>
                <a:cubicBezTo>
                  <a:pt x="604104" y="202899"/>
                  <a:pt x="600075" y="198870"/>
                  <a:pt x="600075" y="193899"/>
                </a:cubicBezTo>
                <a:cubicBezTo>
                  <a:pt x="600075" y="188928"/>
                  <a:pt x="604104" y="184899"/>
                  <a:pt x="609075" y="184899"/>
                </a:cubicBezTo>
                <a:close/>
                <a:moveTo>
                  <a:pt x="542400" y="184899"/>
                </a:moveTo>
                <a:cubicBezTo>
                  <a:pt x="547371" y="184899"/>
                  <a:pt x="551400" y="188928"/>
                  <a:pt x="551400" y="193899"/>
                </a:cubicBezTo>
                <a:cubicBezTo>
                  <a:pt x="551400" y="198870"/>
                  <a:pt x="547371" y="202899"/>
                  <a:pt x="542400" y="202899"/>
                </a:cubicBezTo>
                <a:cubicBezTo>
                  <a:pt x="537429" y="202899"/>
                  <a:pt x="533400" y="198870"/>
                  <a:pt x="533400" y="193899"/>
                </a:cubicBezTo>
                <a:cubicBezTo>
                  <a:pt x="533400" y="188928"/>
                  <a:pt x="537429" y="184899"/>
                  <a:pt x="542400" y="184899"/>
                </a:cubicBezTo>
                <a:close/>
                <a:moveTo>
                  <a:pt x="475727" y="184899"/>
                </a:moveTo>
                <a:cubicBezTo>
                  <a:pt x="480698" y="184899"/>
                  <a:pt x="484728" y="188928"/>
                  <a:pt x="484728" y="193899"/>
                </a:cubicBezTo>
                <a:cubicBezTo>
                  <a:pt x="484728" y="198870"/>
                  <a:pt x="480698" y="202899"/>
                  <a:pt x="475727" y="202899"/>
                </a:cubicBezTo>
                <a:cubicBezTo>
                  <a:pt x="470757" y="202899"/>
                  <a:pt x="466728" y="198870"/>
                  <a:pt x="466728" y="193899"/>
                </a:cubicBezTo>
                <a:cubicBezTo>
                  <a:pt x="466728" y="188928"/>
                  <a:pt x="470757" y="184899"/>
                  <a:pt x="475727" y="184899"/>
                </a:cubicBezTo>
                <a:close/>
                <a:moveTo>
                  <a:pt x="409052" y="184899"/>
                </a:moveTo>
                <a:cubicBezTo>
                  <a:pt x="414024" y="184899"/>
                  <a:pt x="418052" y="188928"/>
                  <a:pt x="418052" y="193899"/>
                </a:cubicBezTo>
                <a:cubicBezTo>
                  <a:pt x="418052" y="198870"/>
                  <a:pt x="414024" y="202899"/>
                  <a:pt x="409052" y="202899"/>
                </a:cubicBezTo>
                <a:cubicBezTo>
                  <a:pt x="404081" y="202899"/>
                  <a:pt x="400052" y="198870"/>
                  <a:pt x="400052" y="193899"/>
                </a:cubicBezTo>
                <a:cubicBezTo>
                  <a:pt x="400052" y="188928"/>
                  <a:pt x="404081" y="184899"/>
                  <a:pt x="409052" y="184899"/>
                </a:cubicBezTo>
                <a:close/>
                <a:moveTo>
                  <a:pt x="342377" y="184899"/>
                </a:moveTo>
                <a:cubicBezTo>
                  <a:pt x="347348" y="184899"/>
                  <a:pt x="351378" y="188928"/>
                  <a:pt x="351378" y="193899"/>
                </a:cubicBezTo>
                <a:cubicBezTo>
                  <a:pt x="351378" y="198870"/>
                  <a:pt x="347348" y="202899"/>
                  <a:pt x="342377" y="202899"/>
                </a:cubicBezTo>
                <a:cubicBezTo>
                  <a:pt x="337406" y="202899"/>
                  <a:pt x="333377" y="198870"/>
                  <a:pt x="333377" y="193899"/>
                </a:cubicBezTo>
                <a:cubicBezTo>
                  <a:pt x="333377" y="188928"/>
                  <a:pt x="337406" y="184899"/>
                  <a:pt x="342377" y="184899"/>
                </a:cubicBezTo>
                <a:close/>
                <a:moveTo>
                  <a:pt x="275703" y="184899"/>
                </a:moveTo>
                <a:cubicBezTo>
                  <a:pt x="280673" y="184899"/>
                  <a:pt x="284702" y="188928"/>
                  <a:pt x="284702" y="193899"/>
                </a:cubicBezTo>
                <a:cubicBezTo>
                  <a:pt x="284702" y="198870"/>
                  <a:pt x="280673" y="202899"/>
                  <a:pt x="275703" y="202899"/>
                </a:cubicBezTo>
                <a:cubicBezTo>
                  <a:pt x="270732" y="202899"/>
                  <a:pt x="266703" y="198870"/>
                  <a:pt x="266703" y="193899"/>
                </a:cubicBezTo>
                <a:cubicBezTo>
                  <a:pt x="266703" y="188928"/>
                  <a:pt x="270732" y="184899"/>
                  <a:pt x="275703" y="184899"/>
                </a:cubicBezTo>
                <a:close/>
                <a:moveTo>
                  <a:pt x="209028" y="184899"/>
                </a:moveTo>
                <a:cubicBezTo>
                  <a:pt x="213999" y="184899"/>
                  <a:pt x="218028" y="188928"/>
                  <a:pt x="218028" y="193899"/>
                </a:cubicBezTo>
                <a:cubicBezTo>
                  <a:pt x="218028" y="198870"/>
                  <a:pt x="213999" y="202899"/>
                  <a:pt x="209028" y="202899"/>
                </a:cubicBezTo>
                <a:cubicBezTo>
                  <a:pt x="204057" y="202899"/>
                  <a:pt x="200028" y="198870"/>
                  <a:pt x="200028" y="193899"/>
                </a:cubicBezTo>
                <a:cubicBezTo>
                  <a:pt x="200028" y="188928"/>
                  <a:pt x="204057" y="184899"/>
                  <a:pt x="209028" y="184899"/>
                </a:cubicBezTo>
                <a:close/>
                <a:moveTo>
                  <a:pt x="142353" y="184899"/>
                </a:moveTo>
                <a:cubicBezTo>
                  <a:pt x="147324" y="184899"/>
                  <a:pt x="151353" y="188928"/>
                  <a:pt x="151353" y="193899"/>
                </a:cubicBezTo>
                <a:cubicBezTo>
                  <a:pt x="151353" y="198870"/>
                  <a:pt x="147324" y="202899"/>
                  <a:pt x="142353" y="202899"/>
                </a:cubicBezTo>
                <a:cubicBezTo>
                  <a:pt x="137382" y="202899"/>
                  <a:pt x="133353" y="198870"/>
                  <a:pt x="133353" y="193899"/>
                </a:cubicBezTo>
                <a:cubicBezTo>
                  <a:pt x="133353" y="188928"/>
                  <a:pt x="137382" y="184899"/>
                  <a:pt x="142353" y="184899"/>
                </a:cubicBezTo>
                <a:close/>
                <a:moveTo>
                  <a:pt x="75677" y="184899"/>
                </a:moveTo>
                <a:cubicBezTo>
                  <a:pt x="80648" y="184899"/>
                  <a:pt x="84677" y="188928"/>
                  <a:pt x="84677" y="193899"/>
                </a:cubicBezTo>
                <a:cubicBezTo>
                  <a:pt x="84677" y="198870"/>
                  <a:pt x="80648" y="202899"/>
                  <a:pt x="75677" y="202899"/>
                </a:cubicBezTo>
                <a:cubicBezTo>
                  <a:pt x="70706" y="202899"/>
                  <a:pt x="66677" y="198870"/>
                  <a:pt x="66677" y="193899"/>
                </a:cubicBezTo>
                <a:cubicBezTo>
                  <a:pt x="66677" y="188928"/>
                  <a:pt x="70706" y="184899"/>
                  <a:pt x="75677" y="184899"/>
                </a:cubicBezTo>
                <a:close/>
                <a:moveTo>
                  <a:pt x="9003" y="184899"/>
                </a:moveTo>
                <a:cubicBezTo>
                  <a:pt x="13974" y="184899"/>
                  <a:pt x="18003" y="188928"/>
                  <a:pt x="18003" y="193899"/>
                </a:cubicBezTo>
                <a:cubicBezTo>
                  <a:pt x="18003" y="198870"/>
                  <a:pt x="13974" y="202899"/>
                  <a:pt x="9003" y="202899"/>
                </a:cubicBezTo>
                <a:cubicBezTo>
                  <a:pt x="4032" y="202899"/>
                  <a:pt x="3" y="198870"/>
                  <a:pt x="3" y="193899"/>
                </a:cubicBezTo>
                <a:cubicBezTo>
                  <a:pt x="3" y="188928"/>
                  <a:pt x="4032" y="184899"/>
                  <a:pt x="9003" y="184899"/>
                </a:cubicBezTo>
                <a:close/>
                <a:moveTo>
                  <a:pt x="1009125" y="123266"/>
                </a:moveTo>
                <a:cubicBezTo>
                  <a:pt x="1014096" y="123266"/>
                  <a:pt x="1018125" y="127295"/>
                  <a:pt x="1018125" y="132266"/>
                </a:cubicBezTo>
                <a:cubicBezTo>
                  <a:pt x="1018125" y="137237"/>
                  <a:pt x="1014096" y="141266"/>
                  <a:pt x="1009125" y="141266"/>
                </a:cubicBezTo>
                <a:cubicBezTo>
                  <a:pt x="1004154" y="141266"/>
                  <a:pt x="1000125" y="137237"/>
                  <a:pt x="1000125" y="132266"/>
                </a:cubicBezTo>
                <a:cubicBezTo>
                  <a:pt x="1000125" y="127295"/>
                  <a:pt x="1004154" y="123266"/>
                  <a:pt x="1009125" y="123266"/>
                </a:cubicBezTo>
                <a:close/>
                <a:moveTo>
                  <a:pt x="942450" y="123266"/>
                </a:moveTo>
                <a:cubicBezTo>
                  <a:pt x="947421" y="123266"/>
                  <a:pt x="951450" y="127295"/>
                  <a:pt x="951450" y="132266"/>
                </a:cubicBezTo>
                <a:cubicBezTo>
                  <a:pt x="951450" y="137237"/>
                  <a:pt x="947421" y="141266"/>
                  <a:pt x="942450" y="141266"/>
                </a:cubicBezTo>
                <a:cubicBezTo>
                  <a:pt x="937479" y="141266"/>
                  <a:pt x="933450" y="137237"/>
                  <a:pt x="933450" y="132266"/>
                </a:cubicBezTo>
                <a:cubicBezTo>
                  <a:pt x="933450" y="127295"/>
                  <a:pt x="937479" y="123266"/>
                  <a:pt x="942450" y="123266"/>
                </a:cubicBezTo>
                <a:close/>
                <a:moveTo>
                  <a:pt x="875775" y="123266"/>
                </a:moveTo>
                <a:cubicBezTo>
                  <a:pt x="880746" y="123266"/>
                  <a:pt x="884775" y="127295"/>
                  <a:pt x="884775" y="132266"/>
                </a:cubicBezTo>
                <a:cubicBezTo>
                  <a:pt x="884775" y="137237"/>
                  <a:pt x="880746" y="141266"/>
                  <a:pt x="875775" y="141266"/>
                </a:cubicBezTo>
                <a:cubicBezTo>
                  <a:pt x="870804" y="141266"/>
                  <a:pt x="866775" y="137237"/>
                  <a:pt x="866775" y="132266"/>
                </a:cubicBezTo>
                <a:cubicBezTo>
                  <a:pt x="866775" y="127295"/>
                  <a:pt x="870804" y="123266"/>
                  <a:pt x="875775" y="123266"/>
                </a:cubicBezTo>
                <a:close/>
                <a:moveTo>
                  <a:pt x="809100" y="123266"/>
                </a:moveTo>
                <a:cubicBezTo>
                  <a:pt x="814071" y="123266"/>
                  <a:pt x="818100" y="127295"/>
                  <a:pt x="818100" y="132266"/>
                </a:cubicBezTo>
                <a:cubicBezTo>
                  <a:pt x="818100" y="137237"/>
                  <a:pt x="814071" y="141266"/>
                  <a:pt x="809100" y="141266"/>
                </a:cubicBezTo>
                <a:cubicBezTo>
                  <a:pt x="804129" y="141266"/>
                  <a:pt x="800100" y="137237"/>
                  <a:pt x="800100" y="132266"/>
                </a:cubicBezTo>
                <a:cubicBezTo>
                  <a:pt x="800100" y="127295"/>
                  <a:pt x="804129" y="123266"/>
                  <a:pt x="809100" y="123266"/>
                </a:cubicBezTo>
                <a:close/>
                <a:moveTo>
                  <a:pt x="742425" y="123266"/>
                </a:moveTo>
                <a:cubicBezTo>
                  <a:pt x="747396" y="123266"/>
                  <a:pt x="751425" y="127295"/>
                  <a:pt x="751425" y="132266"/>
                </a:cubicBezTo>
                <a:cubicBezTo>
                  <a:pt x="751425" y="137237"/>
                  <a:pt x="747396" y="141266"/>
                  <a:pt x="742425" y="141266"/>
                </a:cubicBezTo>
                <a:cubicBezTo>
                  <a:pt x="737454" y="141266"/>
                  <a:pt x="733425" y="137237"/>
                  <a:pt x="733425" y="132266"/>
                </a:cubicBezTo>
                <a:cubicBezTo>
                  <a:pt x="733425" y="127295"/>
                  <a:pt x="737454" y="123266"/>
                  <a:pt x="742425" y="123266"/>
                </a:cubicBezTo>
                <a:close/>
                <a:moveTo>
                  <a:pt x="675750" y="123266"/>
                </a:moveTo>
                <a:cubicBezTo>
                  <a:pt x="680721" y="123266"/>
                  <a:pt x="684750" y="127295"/>
                  <a:pt x="684750" y="132266"/>
                </a:cubicBezTo>
                <a:cubicBezTo>
                  <a:pt x="684750" y="137237"/>
                  <a:pt x="680721" y="141266"/>
                  <a:pt x="675750" y="141266"/>
                </a:cubicBezTo>
                <a:cubicBezTo>
                  <a:pt x="670779" y="141266"/>
                  <a:pt x="666750" y="137237"/>
                  <a:pt x="666750" y="132266"/>
                </a:cubicBezTo>
                <a:cubicBezTo>
                  <a:pt x="666750" y="127295"/>
                  <a:pt x="670779" y="123266"/>
                  <a:pt x="675750" y="123266"/>
                </a:cubicBezTo>
                <a:close/>
                <a:moveTo>
                  <a:pt x="609075" y="123266"/>
                </a:moveTo>
                <a:cubicBezTo>
                  <a:pt x="614046" y="123266"/>
                  <a:pt x="618075" y="127295"/>
                  <a:pt x="618075" y="132266"/>
                </a:cubicBezTo>
                <a:cubicBezTo>
                  <a:pt x="618075" y="137237"/>
                  <a:pt x="614046" y="141266"/>
                  <a:pt x="609075" y="141266"/>
                </a:cubicBezTo>
                <a:cubicBezTo>
                  <a:pt x="604104" y="141266"/>
                  <a:pt x="600075" y="137237"/>
                  <a:pt x="600075" y="132266"/>
                </a:cubicBezTo>
                <a:cubicBezTo>
                  <a:pt x="600075" y="127295"/>
                  <a:pt x="604104" y="123266"/>
                  <a:pt x="609075" y="123266"/>
                </a:cubicBezTo>
                <a:close/>
                <a:moveTo>
                  <a:pt x="542400" y="123266"/>
                </a:moveTo>
                <a:cubicBezTo>
                  <a:pt x="547371" y="123266"/>
                  <a:pt x="551400" y="127295"/>
                  <a:pt x="551400" y="132266"/>
                </a:cubicBezTo>
                <a:cubicBezTo>
                  <a:pt x="551400" y="137237"/>
                  <a:pt x="547371" y="141266"/>
                  <a:pt x="542400" y="141266"/>
                </a:cubicBezTo>
                <a:cubicBezTo>
                  <a:pt x="537429" y="141266"/>
                  <a:pt x="533400" y="137237"/>
                  <a:pt x="533400" y="132266"/>
                </a:cubicBezTo>
                <a:cubicBezTo>
                  <a:pt x="533400" y="127295"/>
                  <a:pt x="537429" y="123266"/>
                  <a:pt x="542400" y="123266"/>
                </a:cubicBezTo>
                <a:close/>
                <a:moveTo>
                  <a:pt x="475728" y="123266"/>
                </a:moveTo>
                <a:cubicBezTo>
                  <a:pt x="480699" y="123266"/>
                  <a:pt x="484728" y="127295"/>
                  <a:pt x="484728" y="132266"/>
                </a:cubicBezTo>
                <a:cubicBezTo>
                  <a:pt x="484728" y="137237"/>
                  <a:pt x="480699" y="141266"/>
                  <a:pt x="475728" y="141266"/>
                </a:cubicBezTo>
                <a:cubicBezTo>
                  <a:pt x="470757" y="141266"/>
                  <a:pt x="466728" y="137237"/>
                  <a:pt x="466728" y="132266"/>
                </a:cubicBezTo>
                <a:cubicBezTo>
                  <a:pt x="466728" y="127295"/>
                  <a:pt x="470757" y="123266"/>
                  <a:pt x="475728" y="123266"/>
                </a:cubicBezTo>
                <a:close/>
                <a:moveTo>
                  <a:pt x="409053" y="123266"/>
                </a:moveTo>
                <a:cubicBezTo>
                  <a:pt x="414024" y="123266"/>
                  <a:pt x="418053" y="127295"/>
                  <a:pt x="418053" y="132266"/>
                </a:cubicBezTo>
                <a:cubicBezTo>
                  <a:pt x="418053" y="137237"/>
                  <a:pt x="414024" y="141266"/>
                  <a:pt x="409053" y="141266"/>
                </a:cubicBezTo>
                <a:cubicBezTo>
                  <a:pt x="404082" y="141266"/>
                  <a:pt x="400053" y="137237"/>
                  <a:pt x="400053" y="132266"/>
                </a:cubicBezTo>
                <a:cubicBezTo>
                  <a:pt x="400053" y="127295"/>
                  <a:pt x="404082" y="123266"/>
                  <a:pt x="409053" y="123266"/>
                </a:cubicBezTo>
                <a:close/>
                <a:moveTo>
                  <a:pt x="342378" y="123266"/>
                </a:moveTo>
                <a:cubicBezTo>
                  <a:pt x="347349" y="123266"/>
                  <a:pt x="351378" y="127295"/>
                  <a:pt x="351378" y="132266"/>
                </a:cubicBezTo>
                <a:cubicBezTo>
                  <a:pt x="351378" y="137237"/>
                  <a:pt x="347349" y="141266"/>
                  <a:pt x="342378" y="141266"/>
                </a:cubicBezTo>
                <a:cubicBezTo>
                  <a:pt x="337407" y="141266"/>
                  <a:pt x="333378" y="137237"/>
                  <a:pt x="333378" y="132266"/>
                </a:cubicBezTo>
                <a:cubicBezTo>
                  <a:pt x="333378" y="127295"/>
                  <a:pt x="337407" y="123266"/>
                  <a:pt x="342378" y="123266"/>
                </a:cubicBezTo>
                <a:close/>
                <a:moveTo>
                  <a:pt x="275703" y="123266"/>
                </a:moveTo>
                <a:cubicBezTo>
                  <a:pt x="280674" y="123266"/>
                  <a:pt x="284702" y="127295"/>
                  <a:pt x="284702" y="132266"/>
                </a:cubicBezTo>
                <a:cubicBezTo>
                  <a:pt x="284702" y="137237"/>
                  <a:pt x="280674" y="141266"/>
                  <a:pt x="275703" y="141266"/>
                </a:cubicBezTo>
                <a:cubicBezTo>
                  <a:pt x="270732" y="141266"/>
                  <a:pt x="266703" y="137237"/>
                  <a:pt x="266703" y="132266"/>
                </a:cubicBezTo>
                <a:cubicBezTo>
                  <a:pt x="266703" y="127295"/>
                  <a:pt x="270732" y="123266"/>
                  <a:pt x="275703" y="123266"/>
                </a:cubicBezTo>
                <a:close/>
                <a:moveTo>
                  <a:pt x="209028" y="123266"/>
                </a:moveTo>
                <a:cubicBezTo>
                  <a:pt x="213999" y="123266"/>
                  <a:pt x="218028" y="127295"/>
                  <a:pt x="218028" y="132266"/>
                </a:cubicBezTo>
                <a:cubicBezTo>
                  <a:pt x="218028" y="137237"/>
                  <a:pt x="213999" y="141266"/>
                  <a:pt x="209028" y="141266"/>
                </a:cubicBezTo>
                <a:cubicBezTo>
                  <a:pt x="204057" y="141266"/>
                  <a:pt x="200028" y="137237"/>
                  <a:pt x="200028" y="132266"/>
                </a:cubicBezTo>
                <a:cubicBezTo>
                  <a:pt x="200028" y="127295"/>
                  <a:pt x="204057" y="123266"/>
                  <a:pt x="209028" y="123266"/>
                </a:cubicBezTo>
                <a:close/>
                <a:moveTo>
                  <a:pt x="142353" y="123266"/>
                </a:moveTo>
                <a:cubicBezTo>
                  <a:pt x="147324" y="123266"/>
                  <a:pt x="151353" y="127295"/>
                  <a:pt x="151353" y="132266"/>
                </a:cubicBezTo>
                <a:cubicBezTo>
                  <a:pt x="151353" y="137237"/>
                  <a:pt x="147324" y="141266"/>
                  <a:pt x="142353" y="141266"/>
                </a:cubicBezTo>
                <a:cubicBezTo>
                  <a:pt x="137382" y="141266"/>
                  <a:pt x="133353" y="137237"/>
                  <a:pt x="133353" y="132266"/>
                </a:cubicBezTo>
                <a:cubicBezTo>
                  <a:pt x="133353" y="127295"/>
                  <a:pt x="137382" y="123266"/>
                  <a:pt x="142353" y="123266"/>
                </a:cubicBezTo>
                <a:close/>
                <a:moveTo>
                  <a:pt x="75678" y="123266"/>
                </a:moveTo>
                <a:cubicBezTo>
                  <a:pt x="80649" y="123266"/>
                  <a:pt x="84678" y="127295"/>
                  <a:pt x="84678" y="132266"/>
                </a:cubicBezTo>
                <a:cubicBezTo>
                  <a:pt x="84678" y="137237"/>
                  <a:pt x="80649" y="141266"/>
                  <a:pt x="75678" y="141266"/>
                </a:cubicBezTo>
                <a:cubicBezTo>
                  <a:pt x="70707" y="141266"/>
                  <a:pt x="66678" y="137237"/>
                  <a:pt x="66678" y="132266"/>
                </a:cubicBezTo>
                <a:cubicBezTo>
                  <a:pt x="66678" y="127295"/>
                  <a:pt x="70707" y="123266"/>
                  <a:pt x="75678" y="123266"/>
                </a:cubicBezTo>
                <a:close/>
                <a:moveTo>
                  <a:pt x="9003" y="123266"/>
                </a:moveTo>
                <a:cubicBezTo>
                  <a:pt x="13974" y="123266"/>
                  <a:pt x="18003" y="127295"/>
                  <a:pt x="18003" y="132266"/>
                </a:cubicBezTo>
                <a:cubicBezTo>
                  <a:pt x="18003" y="137237"/>
                  <a:pt x="13974" y="141266"/>
                  <a:pt x="9003" y="141266"/>
                </a:cubicBezTo>
                <a:cubicBezTo>
                  <a:pt x="4032" y="141266"/>
                  <a:pt x="3" y="137237"/>
                  <a:pt x="3" y="132266"/>
                </a:cubicBezTo>
                <a:cubicBezTo>
                  <a:pt x="3" y="127295"/>
                  <a:pt x="4032" y="123266"/>
                  <a:pt x="9003" y="123266"/>
                </a:cubicBezTo>
                <a:close/>
                <a:moveTo>
                  <a:pt x="1009125" y="61633"/>
                </a:moveTo>
                <a:cubicBezTo>
                  <a:pt x="1014096" y="61633"/>
                  <a:pt x="1018125" y="65662"/>
                  <a:pt x="1018125" y="70633"/>
                </a:cubicBezTo>
                <a:cubicBezTo>
                  <a:pt x="1018125" y="75604"/>
                  <a:pt x="1014096" y="79633"/>
                  <a:pt x="1009125" y="79633"/>
                </a:cubicBezTo>
                <a:cubicBezTo>
                  <a:pt x="1004154" y="79633"/>
                  <a:pt x="1000125" y="75604"/>
                  <a:pt x="1000125" y="70633"/>
                </a:cubicBezTo>
                <a:cubicBezTo>
                  <a:pt x="1000125" y="65662"/>
                  <a:pt x="1004154" y="61633"/>
                  <a:pt x="1009125" y="61633"/>
                </a:cubicBezTo>
                <a:close/>
                <a:moveTo>
                  <a:pt x="942450" y="61633"/>
                </a:moveTo>
                <a:cubicBezTo>
                  <a:pt x="947421" y="61633"/>
                  <a:pt x="951450" y="65662"/>
                  <a:pt x="951450" y="70633"/>
                </a:cubicBezTo>
                <a:cubicBezTo>
                  <a:pt x="951450" y="75604"/>
                  <a:pt x="947421" y="79633"/>
                  <a:pt x="942450" y="79633"/>
                </a:cubicBezTo>
                <a:cubicBezTo>
                  <a:pt x="937479" y="79633"/>
                  <a:pt x="933450" y="75604"/>
                  <a:pt x="933450" y="70633"/>
                </a:cubicBezTo>
                <a:cubicBezTo>
                  <a:pt x="933450" y="65662"/>
                  <a:pt x="937479" y="61633"/>
                  <a:pt x="942450" y="61633"/>
                </a:cubicBezTo>
                <a:close/>
                <a:moveTo>
                  <a:pt x="875775" y="61633"/>
                </a:moveTo>
                <a:cubicBezTo>
                  <a:pt x="880746" y="61633"/>
                  <a:pt x="884775" y="65662"/>
                  <a:pt x="884775" y="70633"/>
                </a:cubicBezTo>
                <a:cubicBezTo>
                  <a:pt x="884775" y="75604"/>
                  <a:pt x="880746" y="79633"/>
                  <a:pt x="875775" y="79633"/>
                </a:cubicBezTo>
                <a:cubicBezTo>
                  <a:pt x="870804" y="79633"/>
                  <a:pt x="866775" y="75604"/>
                  <a:pt x="866775" y="70633"/>
                </a:cubicBezTo>
                <a:cubicBezTo>
                  <a:pt x="866775" y="65662"/>
                  <a:pt x="870804" y="61633"/>
                  <a:pt x="875775" y="61633"/>
                </a:cubicBezTo>
                <a:close/>
                <a:moveTo>
                  <a:pt x="809100" y="61633"/>
                </a:moveTo>
                <a:cubicBezTo>
                  <a:pt x="814071" y="61633"/>
                  <a:pt x="818100" y="65662"/>
                  <a:pt x="818100" y="70633"/>
                </a:cubicBezTo>
                <a:cubicBezTo>
                  <a:pt x="818100" y="75604"/>
                  <a:pt x="814071" y="79633"/>
                  <a:pt x="809100" y="79633"/>
                </a:cubicBezTo>
                <a:cubicBezTo>
                  <a:pt x="804129" y="79633"/>
                  <a:pt x="800100" y="75604"/>
                  <a:pt x="800100" y="70633"/>
                </a:cubicBezTo>
                <a:cubicBezTo>
                  <a:pt x="800100" y="65662"/>
                  <a:pt x="804129" y="61633"/>
                  <a:pt x="809100" y="61633"/>
                </a:cubicBezTo>
                <a:close/>
                <a:moveTo>
                  <a:pt x="742425" y="61633"/>
                </a:moveTo>
                <a:cubicBezTo>
                  <a:pt x="747396" y="61633"/>
                  <a:pt x="751425" y="65662"/>
                  <a:pt x="751425" y="70633"/>
                </a:cubicBezTo>
                <a:cubicBezTo>
                  <a:pt x="751425" y="75604"/>
                  <a:pt x="747396" y="79633"/>
                  <a:pt x="742425" y="79633"/>
                </a:cubicBezTo>
                <a:cubicBezTo>
                  <a:pt x="737454" y="79633"/>
                  <a:pt x="733425" y="75604"/>
                  <a:pt x="733425" y="70633"/>
                </a:cubicBezTo>
                <a:cubicBezTo>
                  <a:pt x="733425" y="65662"/>
                  <a:pt x="737454" y="61633"/>
                  <a:pt x="742425" y="61633"/>
                </a:cubicBezTo>
                <a:close/>
                <a:moveTo>
                  <a:pt x="675750" y="61633"/>
                </a:moveTo>
                <a:cubicBezTo>
                  <a:pt x="680721" y="61633"/>
                  <a:pt x="684750" y="65662"/>
                  <a:pt x="684750" y="70633"/>
                </a:cubicBezTo>
                <a:cubicBezTo>
                  <a:pt x="684750" y="75604"/>
                  <a:pt x="680721" y="79633"/>
                  <a:pt x="675750" y="79633"/>
                </a:cubicBezTo>
                <a:cubicBezTo>
                  <a:pt x="670779" y="79633"/>
                  <a:pt x="666750" y="75604"/>
                  <a:pt x="666750" y="70633"/>
                </a:cubicBezTo>
                <a:cubicBezTo>
                  <a:pt x="666750" y="65662"/>
                  <a:pt x="670779" y="61633"/>
                  <a:pt x="675750" y="61633"/>
                </a:cubicBezTo>
                <a:close/>
                <a:moveTo>
                  <a:pt x="609075" y="61633"/>
                </a:moveTo>
                <a:cubicBezTo>
                  <a:pt x="614046" y="61633"/>
                  <a:pt x="618075" y="65662"/>
                  <a:pt x="618075" y="70633"/>
                </a:cubicBezTo>
                <a:cubicBezTo>
                  <a:pt x="618075" y="75604"/>
                  <a:pt x="614046" y="79633"/>
                  <a:pt x="609075" y="79633"/>
                </a:cubicBezTo>
                <a:cubicBezTo>
                  <a:pt x="604104" y="79633"/>
                  <a:pt x="600075" y="75604"/>
                  <a:pt x="600075" y="70633"/>
                </a:cubicBezTo>
                <a:cubicBezTo>
                  <a:pt x="600075" y="65662"/>
                  <a:pt x="604104" y="61633"/>
                  <a:pt x="609075" y="61633"/>
                </a:cubicBezTo>
                <a:close/>
                <a:moveTo>
                  <a:pt x="542400" y="61633"/>
                </a:moveTo>
                <a:cubicBezTo>
                  <a:pt x="547371" y="61633"/>
                  <a:pt x="551400" y="65662"/>
                  <a:pt x="551400" y="70633"/>
                </a:cubicBezTo>
                <a:cubicBezTo>
                  <a:pt x="551400" y="75604"/>
                  <a:pt x="547371" y="79633"/>
                  <a:pt x="542400" y="79633"/>
                </a:cubicBezTo>
                <a:cubicBezTo>
                  <a:pt x="537429" y="79633"/>
                  <a:pt x="533400" y="75604"/>
                  <a:pt x="533400" y="70633"/>
                </a:cubicBezTo>
                <a:cubicBezTo>
                  <a:pt x="533400" y="65662"/>
                  <a:pt x="537429" y="61633"/>
                  <a:pt x="542400" y="61633"/>
                </a:cubicBezTo>
                <a:close/>
                <a:moveTo>
                  <a:pt x="475728" y="61633"/>
                </a:moveTo>
                <a:cubicBezTo>
                  <a:pt x="480699" y="61633"/>
                  <a:pt x="484728" y="65662"/>
                  <a:pt x="484728" y="70633"/>
                </a:cubicBezTo>
                <a:cubicBezTo>
                  <a:pt x="484728" y="75604"/>
                  <a:pt x="480699" y="79633"/>
                  <a:pt x="475728" y="79633"/>
                </a:cubicBezTo>
                <a:cubicBezTo>
                  <a:pt x="470757" y="79633"/>
                  <a:pt x="466728" y="75604"/>
                  <a:pt x="466728" y="70633"/>
                </a:cubicBezTo>
                <a:cubicBezTo>
                  <a:pt x="466728" y="65662"/>
                  <a:pt x="470757" y="61633"/>
                  <a:pt x="475728" y="61633"/>
                </a:cubicBezTo>
                <a:close/>
                <a:moveTo>
                  <a:pt x="409053" y="61633"/>
                </a:moveTo>
                <a:cubicBezTo>
                  <a:pt x="414024" y="61633"/>
                  <a:pt x="418053" y="65662"/>
                  <a:pt x="418053" y="70633"/>
                </a:cubicBezTo>
                <a:cubicBezTo>
                  <a:pt x="418053" y="75604"/>
                  <a:pt x="414024" y="79633"/>
                  <a:pt x="409053" y="79633"/>
                </a:cubicBezTo>
                <a:cubicBezTo>
                  <a:pt x="404082" y="79633"/>
                  <a:pt x="400053" y="75604"/>
                  <a:pt x="400053" y="70633"/>
                </a:cubicBezTo>
                <a:cubicBezTo>
                  <a:pt x="400053" y="65662"/>
                  <a:pt x="404082" y="61633"/>
                  <a:pt x="409053" y="61633"/>
                </a:cubicBezTo>
                <a:close/>
                <a:moveTo>
                  <a:pt x="342378" y="61633"/>
                </a:moveTo>
                <a:cubicBezTo>
                  <a:pt x="347349" y="61633"/>
                  <a:pt x="351378" y="65662"/>
                  <a:pt x="351378" y="70633"/>
                </a:cubicBezTo>
                <a:cubicBezTo>
                  <a:pt x="351378" y="75604"/>
                  <a:pt x="347349" y="79633"/>
                  <a:pt x="342378" y="79633"/>
                </a:cubicBezTo>
                <a:cubicBezTo>
                  <a:pt x="337407" y="79633"/>
                  <a:pt x="333378" y="75604"/>
                  <a:pt x="333378" y="70633"/>
                </a:cubicBezTo>
                <a:cubicBezTo>
                  <a:pt x="333378" y="65662"/>
                  <a:pt x="337407" y="61633"/>
                  <a:pt x="342378" y="61633"/>
                </a:cubicBezTo>
                <a:close/>
                <a:moveTo>
                  <a:pt x="275703" y="61633"/>
                </a:moveTo>
                <a:cubicBezTo>
                  <a:pt x="280674" y="61633"/>
                  <a:pt x="284702" y="65662"/>
                  <a:pt x="284702" y="70633"/>
                </a:cubicBezTo>
                <a:cubicBezTo>
                  <a:pt x="284702" y="75604"/>
                  <a:pt x="280674" y="79633"/>
                  <a:pt x="275703" y="79633"/>
                </a:cubicBezTo>
                <a:cubicBezTo>
                  <a:pt x="270733" y="79633"/>
                  <a:pt x="266703" y="75604"/>
                  <a:pt x="266703" y="70633"/>
                </a:cubicBezTo>
                <a:cubicBezTo>
                  <a:pt x="266703" y="65662"/>
                  <a:pt x="270733" y="61633"/>
                  <a:pt x="275703" y="61633"/>
                </a:cubicBezTo>
                <a:close/>
                <a:moveTo>
                  <a:pt x="209028" y="61633"/>
                </a:moveTo>
                <a:cubicBezTo>
                  <a:pt x="213999" y="61633"/>
                  <a:pt x="218028" y="65662"/>
                  <a:pt x="218028" y="70633"/>
                </a:cubicBezTo>
                <a:cubicBezTo>
                  <a:pt x="218028" y="75604"/>
                  <a:pt x="213999" y="79633"/>
                  <a:pt x="209028" y="79633"/>
                </a:cubicBezTo>
                <a:cubicBezTo>
                  <a:pt x="204057" y="79633"/>
                  <a:pt x="200028" y="75604"/>
                  <a:pt x="200028" y="70633"/>
                </a:cubicBezTo>
                <a:cubicBezTo>
                  <a:pt x="200028" y="65662"/>
                  <a:pt x="204057" y="61633"/>
                  <a:pt x="209028" y="61633"/>
                </a:cubicBezTo>
                <a:close/>
                <a:moveTo>
                  <a:pt x="142353" y="61633"/>
                </a:moveTo>
                <a:cubicBezTo>
                  <a:pt x="147324" y="61633"/>
                  <a:pt x="151353" y="65662"/>
                  <a:pt x="151353" y="70633"/>
                </a:cubicBezTo>
                <a:cubicBezTo>
                  <a:pt x="151353" y="75604"/>
                  <a:pt x="147324" y="79633"/>
                  <a:pt x="142353" y="79633"/>
                </a:cubicBezTo>
                <a:cubicBezTo>
                  <a:pt x="137382" y="79633"/>
                  <a:pt x="133353" y="75604"/>
                  <a:pt x="133353" y="70633"/>
                </a:cubicBezTo>
                <a:cubicBezTo>
                  <a:pt x="133353" y="65662"/>
                  <a:pt x="137382" y="61633"/>
                  <a:pt x="142353" y="61633"/>
                </a:cubicBezTo>
                <a:close/>
                <a:moveTo>
                  <a:pt x="75678" y="61633"/>
                </a:moveTo>
                <a:cubicBezTo>
                  <a:pt x="80649" y="61633"/>
                  <a:pt x="84678" y="65662"/>
                  <a:pt x="84678" y="70633"/>
                </a:cubicBezTo>
                <a:cubicBezTo>
                  <a:pt x="84678" y="75604"/>
                  <a:pt x="80649" y="79633"/>
                  <a:pt x="75678" y="79633"/>
                </a:cubicBezTo>
                <a:cubicBezTo>
                  <a:pt x="70707" y="79633"/>
                  <a:pt x="66678" y="75604"/>
                  <a:pt x="66678" y="70633"/>
                </a:cubicBezTo>
                <a:cubicBezTo>
                  <a:pt x="66678" y="65662"/>
                  <a:pt x="70707" y="61633"/>
                  <a:pt x="75678" y="61633"/>
                </a:cubicBezTo>
                <a:close/>
                <a:moveTo>
                  <a:pt x="9003" y="61633"/>
                </a:moveTo>
                <a:cubicBezTo>
                  <a:pt x="13974" y="61633"/>
                  <a:pt x="18003" y="65662"/>
                  <a:pt x="18003" y="70633"/>
                </a:cubicBezTo>
                <a:cubicBezTo>
                  <a:pt x="18003" y="75604"/>
                  <a:pt x="13974" y="79633"/>
                  <a:pt x="9003" y="79633"/>
                </a:cubicBezTo>
                <a:cubicBezTo>
                  <a:pt x="4032" y="79633"/>
                  <a:pt x="3" y="75604"/>
                  <a:pt x="3" y="70633"/>
                </a:cubicBezTo>
                <a:cubicBezTo>
                  <a:pt x="3" y="65662"/>
                  <a:pt x="4032" y="61633"/>
                  <a:pt x="9003" y="61633"/>
                </a:cubicBezTo>
                <a:close/>
                <a:moveTo>
                  <a:pt x="1009125" y="0"/>
                </a:moveTo>
                <a:cubicBezTo>
                  <a:pt x="1014096" y="0"/>
                  <a:pt x="1018125" y="4029"/>
                  <a:pt x="1018125" y="9000"/>
                </a:cubicBezTo>
                <a:cubicBezTo>
                  <a:pt x="1018125" y="13971"/>
                  <a:pt x="1014096" y="18000"/>
                  <a:pt x="1009125" y="18000"/>
                </a:cubicBezTo>
                <a:cubicBezTo>
                  <a:pt x="1004154" y="18000"/>
                  <a:pt x="1000125" y="13971"/>
                  <a:pt x="1000125" y="9000"/>
                </a:cubicBezTo>
                <a:cubicBezTo>
                  <a:pt x="1000125" y="4029"/>
                  <a:pt x="1004154" y="0"/>
                  <a:pt x="1009125" y="0"/>
                </a:cubicBezTo>
                <a:close/>
                <a:moveTo>
                  <a:pt x="942450" y="0"/>
                </a:moveTo>
                <a:cubicBezTo>
                  <a:pt x="947421" y="0"/>
                  <a:pt x="951450" y="4029"/>
                  <a:pt x="951450" y="9000"/>
                </a:cubicBezTo>
                <a:cubicBezTo>
                  <a:pt x="951450" y="13971"/>
                  <a:pt x="947421" y="18000"/>
                  <a:pt x="942450" y="18000"/>
                </a:cubicBezTo>
                <a:cubicBezTo>
                  <a:pt x="937479" y="18000"/>
                  <a:pt x="933450" y="13971"/>
                  <a:pt x="933450" y="9000"/>
                </a:cubicBezTo>
                <a:cubicBezTo>
                  <a:pt x="933450" y="4029"/>
                  <a:pt x="937479" y="0"/>
                  <a:pt x="942450" y="0"/>
                </a:cubicBezTo>
                <a:close/>
                <a:moveTo>
                  <a:pt x="875775" y="0"/>
                </a:moveTo>
                <a:cubicBezTo>
                  <a:pt x="880746" y="0"/>
                  <a:pt x="884775" y="4029"/>
                  <a:pt x="884775" y="9000"/>
                </a:cubicBezTo>
                <a:cubicBezTo>
                  <a:pt x="884775" y="13971"/>
                  <a:pt x="880746" y="18000"/>
                  <a:pt x="875775" y="18000"/>
                </a:cubicBezTo>
                <a:cubicBezTo>
                  <a:pt x="870804" y="18000"/>
                  <a:pt x="866775" y="13971"/>
                  <a:pt x="866775" y="9000"/>
                </a:cubicBezTo>
                <a:cubicBezTo>
                  <a:pt x="866775" y="4029"/>
                  <a:pt x="870804" y="0"/>
                  <a:pt x="875775" y="0"/>
                </a:cubicBezTo>
                <a:close/>
                <a:moveTo>
                  <a:pt x="809100" y="0"/>
                </a:moveTo>
                <a:cubicBezTo>
                  <a:pt x="814071" y="0"/>
                  <a:pt x="818100" y="4029"/>
                  <a:pt x="818100" y="9000"/>
                </a:cubicBezTo>
                <a:cubicBezTo>
                  <a:pt x="818100" y="13971"/>
                  <a:pt x="814071" y="18000"/>
                  <a:pt x="809100" y="18000"/>
                </a:cubicBezTo>
                <a:cubicBezTo>
                  <a:pt x="804129" y="18000"/>
                  <a:pt x="800100" y="13971"/>
                  <a:pt x="800100" y="9000"/>
                </a:cubicBezTo>
                <a:cubicBezTo>
                  <a:pt x="800100" y="4029"/>
                  <a:pt x="804129" y="0"/>
                  <a:pt x="809100" y="0"/>
                </a:cubicBezTo>
                <a:close/>
                <a:moveTo>
                  <a:pt x="742425" y="0"/>
                </a:moveTo>
                <a:cubicBezTo>
                  <a:pt x="747396" y="0"/>
                  <a:pt x="751425" y="4029"/>
                  <a:pt x="751425" y="9000"/>
                </a:cubicBezTo>
                <a:cubicBezTo>
                  <a:pt x="751425" y="13971"/>
                  <a:pt x="747396" y="18000"/>
                  <a:pt x="742425" y="18000"/>
                </a:cubicBezTo>
                <a:cubicBezTo>
                  <a:pt x="737454" y="18000"/>
                  <a:pt x="733425" y="13971"/>
                  <a:pt x="733425" y="9000"/>
                </a:cubicBezTo>
                <a:cubicBezTo>
                  <a:pt x="733425" y="4029"/>
                  <a:pt x="737454" y="0"/>
                  <a:pt x="742425" y="0"/>
                </a:cubicBezTo>
                <a:close/>
                <a:moveTo>
                  <a:pt x="675750" y="0"/>
                </a:moveTo>
                <a:cubicBezTo>
                  <a:pt x="680721" y="0"/>
                  <a:pt x="684750" y="4029"/>
                  <a:pt x="684750" y="9000"/>
                </a:cubicBezTo>
                <a:cubicBezTo>
                  <a:pt x="684750" y="13971"/>
                  <a:pt x="680721" y="18000"/>
                  <a:pt x="675750" y="18000"/>
                </a:cubicBezTo>
                <a:cubicBezTo>
                  <a:pt x="670779" y="18000"/>
                  <a:pt x="666750" y="13971"/>
                  <a:pt x="666750" y="9000"/>
                </a:cubicBezTo>
                <a:cubicBezTo>
                  <a:pt x="666750" y="4029"/>
                  <a:pt x="670779" y="0"/>
                  <a:pt x="675750" y="0"/>
                </a:cubicBezTo>
                <a:close/>
                <a:moveTo>
                  <a:pt x="609075" y="0"/>
                </a:moveTo>
                <a:cubicBezTo>
                  <a:pt x="614046" y="0"/>
                  <a:pt x="618075" y="4029"/>
                  <a:pt x="618075" y="9000"/>
                </a:cubicBezTo>
                <a:cubicBezTo>
                  <a:pt x="618075" y="13971"/>
                  <a:pt x="614046" y="18000"/>
                  <a:pt x="609075" y="18000"/>
                </a:cubicBezTo>
                <a:cubicBezTo>
                  <a:pt x="604104" y="18000"/>
                  <a:pt x="600075" y="13971"/>
                  <a:pt x="600075" y="9000"/>
                </a:cubicBezTo>
                <a:cubicBezTo>
                  <a:pt x="600075" y="4029"/>
                  <a:pt x="604104" y="0"/>
                  <a:pt x="609075" y="0"/>
                </a:cubicBezTo>
                <a:close/>
                <a:moveTo>
                  <a:pt x="542400" y="0"/>
                </a:moveTo>
                <a:cubicBezTo>
                  <a:pt x="547371" y="0"/>
                  <a:pt x="551400" y="4029"/>
                  <a:pt x="551400" y="9000"/>
                </a:cubicBezTo>
                <a:cubicBezTo>
                  <a:pt x="551400" y="13971"/>
                  <a:pt x="547371" y="18000"/>
                  <a:pt x="542400" y="18000"/>
                </a:cubicBezTo>
                <a:cubicBezTo>
                  <a:pt x="537429" y="18000"/>
                  <a:pt x="533400" y="13971"/>
                  <a:pt x="533400" y="9000"/>
                </a:cubicBezTo>
                <a:cubicBezTo>
                  <a:pt x="533400" y="4029"/>
                  <a:pt x="537429" y="0"/>
                  <a:pt x="542400" y="0"/>
                </a:cubicBezTo>
                <a:close/>
                <a:moveTo>
                  <a:pt x="475728" y="0"/>
                </a:moveTo>
                <a:cubicBezTo>
                  <a:pt x="480699" y="0"/>
                  <a:pt x="484728" y="4029"/>
                  <a:pt x="484728" y="9000"/>
                </a:cubicBezTo>
                <a:cubicBezTo>
                  <a:pt x="484728" y="13971"/>
                  <a:pt x="480699" y="18000"/>
                  <a:pt x="475728" y="18000"/>
                </a:cubicBezTo>
                <a:cubicBezTo>
                  <a:pt x="470757" y="18000"/>
                  <a:pt x="466728" y="13971"/>
                  <a:pt x="466728" y="9000"/>
                </a:cubicBezTo>
                <a:cubicBezTo>
                  <a:pt x="466728" y="4029"/>
                  <a:pt x="470757" y="0"/>
                  <a:pt x="475728" y="0"/>
                </a:cubicBezTo>
                <a:close/>
                <a:moveTo>
                  <a:pt x="409053" y="0"/>
                </a:moveTo>
                <a:cubicBezTo>
                  <a:pt x="414024" y="0"/>
                  <a:pt x="418053" y="4029"/>
                  <a:pt x="418053" y="9000"/>
                </a:cubicBezTo>
                <a:cubicBezTo>
                  <a:pt x="418053" y="13971"/>
                  <a:pt x="414024" y="18000"/>
                  <a:pt x="409053" y="18000"/>
                </a:cubicBezTo>
                <a:cubicBezTo>
                  <a:pt x="404082" y="18000"/>
                  <a:pt x="400053" y="13971"/>
                  <a:pt x="400053" y="9000"/>
                </a:cubicBezTo>
                <a:cubicBezTo>
                  <a:pt x="400053" y="4029"/>
                  <a:pt x="404082" y="0"/>
                  <a:pt x="409053" y="0"/>
                </a:cubicBezTo>
                <a:close/>
                <a:moveTo>
                  <a:pt x="342378" y="0"/>
                </a:moveTo>
                <a:cubicBezTo>
                  <a:pt x="347349" y="0"/>
                  <a:pt x="351378" y="4029"/>
                  <a:pt x="351378" y="9000"/>
                </a:cubicBezTo>
                <a:cubicBezTo>
                  <a:pt x="351378" y="13971"/>
                  <a:pt x="347349" y="18000"/>
                  <a:pt x="342378" y="18000"/>
                </a:cubicBezTo>
                <a:cubicBezTo>
                  <a:pt x="337407" y="18000"/>
                  <a:pt x="333378" y="13971"/>
                  <a:pt x="333378" y="9000"/>
                </a:cubicBezTo>
                <a:cubicBezTo>
                  <a:pt x="333378" y="4029"/>
                  <a:pt x="337407" y="0"/>
                  <a:pt x="342378" y="0"/>
                </a:cubicBezTo>
                <a:close/>
                <a:moveTo>
                  <a:pt x="275703" y="0"/>
                </a:moveTo>
                <a:cubicBezTo>
                  <a:pt x="280674" y="0"/>
                  <a:pt x="284703" y="4029"/>
                  <a:pt x="284703" y="9000"/>
                </a:cubicBezTo>
                <a:cubicBezTo>
                  <a:pt x="284703" y="13971"/>
                  <a:pt x="280674" y="18000"/>
                  <a:pt x="275703" y="18000"/>
                </a:cubicBezTo>
                <a:cubicBezTo>
                  <a:pt x="270733" y="18000"/>
                  <a:pt x="266703" y="13971"/>
                  <a:pt x="266703" y="9000"/>
                </a:cubicBezTo>
                <a:cubicBezTo>
                  <a:pt x="266703" y="4029"/>
                  <a:pt x="270733" y="0"/>
                  <a:pt x="275703" y="0"/>
                </a:cubicBezTo>
                <a:close/>
                <a:moveTo>
                  <a:pt x="209028" y="0"/>
                </a:moveTo>
                <a:cubicBezTo>
                  <a:pt x="213999" y="0"/>
                  <a:pt x="218028" y="4029"/>
                  <a:pt x="218028" y="9000"/>
                </a:cubicBezTo>
                <a:cubicBezTo>
                  <a:pt x="218028" y="13971"/>
                  <a:pt x="213999" y="18000"/>
                  <a:pt x="209028" y="18000"/>
                </a:cubicBezTo>
                <a:cubicBezTo>
                  <a:pt x="204057" y="18000"/>
                  <a:pt x="200028" y="13971"/>
                  <a:pt x="200028" y="9000"/>
                </a:cubicBezTo>
                <a:cubicBezTo>
                  <a:pt x="200028" y="4029"/>
                  <a:pt x="204057" y="0"/>
                  <a:pt x="209028" y="0"/>
                </a:cubicBezTo>
                <a:close/>
                <a:moveTo>
                  <a:pt x="142353" y="0"/>
                </a:moveTo>
                <a:cubicBezTo>
                  <a:pt x="147324" y="0"/>
                  <a:pt x="151353" y="4029"/>
                  <a:pt x="151353" y="9000"/>
                </a:cubicBezTo>
                <a:cubicBezTo>
                  <a:pt x="151353" y="13971"/>
                  <a:pt x="147324" y="18000"/>
                  <a:pt x="142353" y="18000"/>
                </a:cubicBezTo>
                <a:cubicBezTo>
                  <a:pt x="137382" y="18000"/>
                  <a:pt x="133353" y="13971"/>
                  <a:pt x="133353" y="9000"/>
                </a:cubicBezTo>
                <a:cubicBezTo>
                  <a:pt x="133353" y="4029"/>
                  <a:pt x="137382" y="0"/>
                  <a:pt x="142353" y="0"/>
                </a:cubicBezTo>
                <a:close/>
                <a:moveTo>
                  <a:pt x="75678" y="0"/>
                </a:moveTo>
                <a:cubicBezTo>
                  <a:pt x="80649" y="0"/>
                  <a:pt x="84678" y="4029"/>
                  <a:pt x="84678" y="9000"/>
                </a:cubicBezTo>
                <a:cubicBezTo>
                  <a:pt x="84678" y="13971"/>
                  <a:pt x="80649" y="18000"/>
                  <a:pt x="75678" y="18000"/>
                </a:cubicBezTo>
                <a:cubicBezTo>
                  <a:pt x="70707" y="18000"/>
                  <a:pt x="66678" y="13971"/>
                  <a:pt x="66678" y="9000"/>
                </a:cubicBezTo>
                <a:cubicBezTo>
                  <a:pt x="66678" y="4029"/>
                  <a:pt x="70707" y="0"/>
                  <a:pt x="75678" y="0"/>
                </a:cubicBezTo>
                <a:close/>
                <a:moveTo>
                  <a:pt x="9003" y="0"/>
                </a:moveTo>
                <a:cubicBezTo>
                  <a:pt x="13974" y="0"/>
                  <a:pt x="18003" y="4029"/>
                  <a:pt x="18003" y="9000"/>
                </a:cubicBezTo>
                <a:cubicBezTo>
                  <a:pt x="18003" y="13971"/>
                  <a:pt x="13974" y="18000"/>
                  <a:pt x="9003" y="18000"/>
                </a:cubicBezTo>
                <a:cubicBezTo>
                  <a:pt x="4032" y="18000"/>
                  <a:pt x="3" y="13971"/>
                  <a:pt x="3" y="9000"/>
                </a:cubicBezTo>
                <a:cubicBezTo>
                  <a:pt x="3" y="4029"/>
                  <a:pt x="4032" y="0"/>
                  <a:pt x="9003" y="0"/>
                </a:cubicBezTo>
                <a:close/>
              </a:path>
            </a:pathLst>
          </a:custGeom>
          <a:solidFill>
            <a:srgbClr val="474a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자유형: 도형 5"/>
          <p:cNvSpPr/>
          <p:nvPr/>
        </p:nvSpPr>
        <p:spPr>
          <a:xfrm>
            <a:off x="230981" y="314325"/>
            <a:ext cx="11730037" cy="6543675"/>
          </a:xfrm>
          <a:prstGeom prst="round2SameRect">
            <a:avLst>
              <a:gd name="adj1" fmla="val 1917"/>
              <a:gd name="adj2" fmla="val 0"/>
            </a:avLst>
          </a:prstGeom>
          <a:solidFill>
            <a:srgbClr val="474a9b"/>
          </a:solidFill>
          <a:ln>
            <a:noFill/>
          </a:ln>
          <a:effectLst>
            <a:outerShdw blurRad="2286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t">
            <a:no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kern="0">
                <a:solidFill>
                  <a:prstClr val="white"/>
                </a:solidFill>
              </a:rPr>
              <a:t>기대효과</a:t>
            </a:r>
            <a:endParaRPr lang="ko-KR" altLang="en-US" sz="2400" b="1" kern="0">
              <a:solidFill>
                <a:prstClr val="white"/>
              </a:solidFill>
            </a:endParaRPr>
          </a:p>
        </p:txBody>
      </p:sp>
      <p:sp>
        <p:nvSpPr>
          <p:cNvPr id="7" name="자유형: 도형 6"/>
          <p:cNvSpPr/>
          <p:nvPr/>
        </p:nvSpPr>
        <p:spPr>
          <a:xfrm>
            <a:off x="230982" y="966787"/>
            <a:ext cx="11730036" cy="5891213"/>
          </a:xfrm>
          <a:prstGeom prst="round2SameRect">
            <a:avLst>
              <a:gd name="adj1" fmla="val 3086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2032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: 도형 10"/>
          <p:cNvSpPr/>
          <p:nvPr/>
        </p:nvSpPr>
        <p:spPr>
          <a:xfrm>
            <a:off x="6115050" y="147134"/>
            <a:ext cx="449490" cy="334382"/>
          </a:xfrm>
          <a:custGeom>
            <a:avLst/>
            <a:gdLst>
              <a:gd name="connsiteX0" fmla="*/ 134907 w 509843"/>
              <a:gd name="connsiteY0" fmla="*/ 0 h 379279"/>
              <a:gd name="connsiteX1" fmla="*/ 446629 w 509843"/>
              <a:gd name="connsiteY1" fmla="*/ 0 h 379279"/>
              <a:gd name="connsiteX2" fmla="*/ 509843 w 509843"/>
              <a:gd name="connsiteY2" fmla="*/ 63214 h 379279"/>
              <a:gd name="connsiteX3" fmla="*/ 509843 w 509843"/>
              <a:gd name="connsiteY3" fmla="*/ 316065 h 379279"/>
              <a:gd name="connsiteX4" fmla="*/ 446629 w 509843"/>
              <a:gd name="connsiteY4" fmla="*/ 379279 h 379279"/>
              <a:gd name="connsiteX5" fmla="*/ 134907 w 509843"/>
              <a:gd name="connsiteY5" fmla="*/ 379279 h 379279"/>
              <a:gd name="connsiteX6" fmla="*/ 71693 w 509843"/>
              <a:gd name="connsiteY6" fmla="*/ 316065 h 379279"/>
              <a:gd name="connsiteX7" fmla="*/ 71693 w 509843"/>
              <a:gd name="connsiteY7" fmla="*/ 298089 h 379279"/>
              <a:gd name="connsiteX8" fmla="*/ 36953 w 509843"/>
              <a:gd name="connsiteY8" fmla="*/ 326832 h 379279"/>
              <a:gd name="connsiteX9" fmla="*/ 2 w 509843"/>
              <a:gd name="connsiteY9" fmla="*/ 376116 h 379279"/>
              <a:gd name="connsiteX10" fmla="*/ 0 w 509843"/>
              <a:gd name="connsiteY10" fmla="*/ 376116 h 379279"/>
              <a:gd name="connsiteX11" fmla="*/ 54082 w 509843"/>
              <a:gd name="connsiteY11" fmla="*/ 211536 h 379279"/>
              <a:gd name="connsiteX12" fmla="*/ 71693 w 509843"/>
              <a:gd name="connsiteY12" fmla="*/ 193221 h 379279"/>
              <a:gd name="connsiteX13" fmla="*/ 71693 w 509843"/>
              <a:gd name="connsiteY13" fmla="*/ 63214 h 379279"/>
              <a:gd name="connsiteX14" fmla="*/ 134907 w 509843"/>
              <a:gd name="connsiteY14" fmla="*/ 0 h 379279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09843" h="379279">
                <a:moveTo>
                  <a:pt x="134907" y="0"/>
                </a:moveTo>
                <a:lnTo>
                  <a:pt x="446629" y="0"/>
                </a:lnTo>
                <a:cubicBezTo>
                  <a:pt x="481541" y="0"/>
                  <a:pt x="509843" y="28302"/>
                  <a:pt x="509843" y="63214"/>
                </a:cubicBezTo>
                <a:lnTo>
                  <a:pt x="509843" y="316065"/>
                </a:lnTo>
                <a:cubicBezTo>
                  <a:pt x="509843" y="350977"/>
                  <a:pt x="481541" y="379279"/>
                  <a:pt x="446629" y="379279"/>
                </a:cubicBezTo>
                <a:lnTo>
                  <a:pt x="134907" y="379279"/>
                </a:lnTo>
                <a:cubicBezTo>
                  <a:pt x="99995" y="379279"/>
                  <a:pt x="71693" y="350977"/>
                  <a:pt x="71693" y="316065"/>
                </a:cubicBezTo>
                <a:lnTo>
                  <a:pt x="71693" y="298089"/>
                </a:lnTo>
                <a:lnTo>
                  <a:pt x="36953" y="326832"/>
                </a:lnTo>
                <a:cubicBezTo>
                  <a:pt x="23289" y="341235"/>
                  <a:pt x="10864" y="357732"/>
                  <a:pt x="2" y="376116"/>
                </a:cubicBezTo>
                <a:lnTo>
                  <a:pt x="0" y="376116"/>
                </a:lnTo>
                <a:cubicBezTo>
                  <a:pt x="0" y="311844"/>
                  <a:pt x="20668" y="253656"/>
                  <a:pt x="54082" y="211536"/>
                </a:cubicBezTo>
                <a:lnTo>
                  <a:pt x="71693" y="193221"/>
                </a:lnTo>
                <a:lnTo>
                  <a:pt x="71693" y="63214"/>
                </a:lnTo>
                <a:cubicBezTo>
                  <a:pt x="71693" y="28302"/>
                  <a:pt x="99995" y="0"/>
                  <a:pt x="134907" y="0"/>
                </a:cubicBezTo>
                <a:close/>
              </a:path>
            </a:pathLst>
          </a:custGeom>
          <a:solidFill>
            <a:srgbClr val="f46b64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Autofit/>
          </a:bodyPr>
          <a:lstStyle/>
          <a:p>
            <a:pPr algn="r">
              <a:defRPr/>
            </a:pPr>
            <a:r>
              <a:rPr lang="en-US" altLang="ko-KR" sz="1400" b="1" i="1">
                <a:solidFill>
                  <a:prstClr val="white"/>
                </a:solidFill>
              </a:rPr>
              <a:t>02</a:t>
            </a:r>
            <a:endParaRPr lang="en-US" altLang="ko-KR" sz="1400" b="1" i="1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 rot="0">
            <a:off x="230982" y="6343475"/>
            <a:ext cx="11730036" cy="514525"/>
            <a:chOff x="230982" y="6343475"/>
            <a:chExt cx="11730036" cy="514525"/>
          </a:xfrm>
        </p:grpSpPr>
        <p:sp>
          <p:nvSpPr>
            <p:cNvPr id="242" name="직사각형 241"/>
            <p:cNvSpPr/>
            <p:nvPr/>
          </p:nvSpPr>
          <p:spPr>
            <a:xfrm>
              <a:off x="230982" y="6429080"/>
              <a:ext cx="11730036" cy="4289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60400" dist="38100" dir="16200000" rotWithShape="0">
                <a:prstClr val="black">
                  <a:alpha val="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6" name="Freeform 36"/>
            <p:cNvSpPr>
              <a:spLocks noEditPoints="1"/>
            </p:cNvSpPr>
            <p:nvPr/>
          </p:nvSpPr>
          <p:spPr>
            <a:xfrm>
              <a:off x="3439301" y="6555471"/>
              <a:ext cx="98981" cy="166478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474a9b">
                <a:alpha val="23000"/>
              </a:srgbClr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7" name="자유형 23"/>
            <p:cNvSpPr/>
            <p:nvPr/>
          </p:nvSpPr>
          <p:spPr>
            <a:xfrm>
              <a:off x="5975370" y="6579575"/>
              <a:ext cx="149005" cy="130408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f46b64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8" name="Freeform 6"/>
            <p:cNvSpPr/>
            <p:nvPr/>
          </p:nvSpPr>
          <p:spPr>
            <a:xfrm rot="10800000" flipH="1" flipV="1">
              <a:off x="2114029" y="6577517"/>
              <a:ext cx="150561" cy="133487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474a9b">
                <a:alpha val="23000"/>
              </a:srgbClr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279" name="Group 20"/>
            <p:cNvGrpSpPr>
              <a:grpSpLocks noChangeAspect="1"/>
            </p:cNvGrpSpPr>
            <p:nvPr/>
          </p:nvGrpSpPr>
          <p:grpSpPr>
            <a:xfrm rot="0">
              <a:off x="4695631" y="6560531"/>
              <a:ext cx="116495" cy="158905"/>
              <a:chOff x="2597" y="4163"/>
              <a:chExt cx="217" cy="296"/>
            </a:xfrm>
            <a:solidFill>
              <a:srgbClr val="474a9b">
                <a:alpha val="23000"/>
              </a:srgbClr>
            </a:solidFill>
          </p:grpSpPr>
          <p:sp>
            <p:nvSpPr>
              <p:cNvPr id="280" name="Freeform 22"/>
              <p:cNvSpPr>
                <a:spLocks noEditPoints="1"/>
              </p:cNvSpPr>
              <p:nvPr/>
            </p:nvSpPr>
            <p:spPr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281" name="Freeform 23"/>
              <p:cNvSpPr>
                <a:spLocks noEditPoints="1"/>
              </p:cNvSpPr>
              <p:nvPr/>
            </p:nvSpPr>
            <p:spPr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282" name="Freeform 24"/>
              <p:cNvSpPr>
                <a:spLocks noEditPoints="1"/>
              </p:cNvSpPr>
              <p:nvPr/>
            </p:nvSpPr>
            <p:spPr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283" name="Freeform 25"/>
              <p:cNvSpPr/>
              <p:nvPr/>
            </p:nvSpPr>
            <p:spPr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84" name="Freeform 9"/>
            <p:cNvSpPr/>
            <p:nvPr/>
          </p:nvSpPr>
          <p:spPr>
            <a:xfrm flipH="1">
              <a:off x="824716" y="6557668"/>
              <a:ext cx="123657" cy="163189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474a9b">
                <a:alpha val="23000"/>
              </a:srgb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285" name="Group 14"/>
            <p:cNvGrpSpPr>
              <a:grpSpLocks noChangeAspect="1"/>
            </p:cNvGrpSpPr>
            <p:nvPr/>
          </p:nvGrpSpPr>
          <p:grpSpPr>
            <a:xfrm rot="0">
              <a:off x="7298561" y="6572643"/>
              <a:ext cx="116495" cy="140781"/>
              <a:chOff x="2190" y="2694"/>
              <a:chExt cx="283" cy="342"/>
            </a:xfrm>
            <a:solidFill>
              <a:srgbClr val="474a9b">
                <a:alpha val="23000"/>
              </a:srgbClr>
            </a:solidFill>
          </p:grpSpPr>
          <p:sp>
            <p:nvSpPr>
              <p:cNvPr id="286" name="Freeform 16"/>
              <p:cNvSpPr/>
              <p:nvPr/>
            </p:nvSpPr>
            <p:spPr>
              <a:xfrm>
                <a:off x="2190" y="2747"/>
                <a:ext cx="234" cy="289"/>
              </a:xfrm>
              <a:custGeom>
                <a:avLst/>
                <a:gdLst>
                  <a:gd name="T0" fmla="*/ 482 w 2337"/>
                  <a:gd name="T1" fmla="*/ 0 h 2882"/>
                  <a:gd name="T2" fmla="*/ 512 w 2337"/>
                  <a:gd name="T3" fmla="*/ 10 h 2882"/>
                  <a:gd name="T4" fmla="*/ 530 w 2337"/>
                  <a:gd name="T5" fmla="*/ 34 h 2882"/>
                  <a:gd name="T6" fmla="*/ 530 w 2337"/>
                  <a:gd name="T7" fmla="*/ 65 h 2882"/>
                  <a:gd name="T8" fmla="*/ 512 w 2337"/>
                  <a:gd name="T9" fmla="*/ 89 h 2882"/>
                  <a:gd name="T10" fmla="*/ 482 w 2337"/>
                  <a:gd name="T11" fmla="*/ 99 h 2882"/>
                  <a:gd name="T12" fmla="*/ 219 w 2337"/>
                  <a:gd name="T13" fmla="*/ 102 h 2882"/>
                  <a:gd name="T14" fmla="*/ 165 w 2337"/>
                  <a:gd name="T15" fmla="*/ 124 h 2882"/>
                  <a:gd name="T16" fmla="*/ 125 w 2337"/>
                  <a:gd name="T17" fmla="*/ 164 h 2882"/>
                  <a:gd name="T18" fmla="*/ 102 w 2337"/>
                  <a:gd name="T19" fmla="*/ 217 h 2882"/>
                  <a:gd name="T20" fmla="*/ 100 w 2337"/>
                  <a:gd name="T21" fmla="*/ 2636 h 2882"/>
                  <a:gd name="T22" fmla="*/ 111 w 2337"/>
                  <a:gd name="T23" fmla="*/ 2694 h 2882"/>
                  <a:gd name="T24" fmla="*/ 144 w 2337"/>
                  <a:gd name="T25" fmla="*/ 2740 h 2882"/>
                  <a:gd name="T26" fmla="*/ 190 w 2337"/>
                  <a:gd name="T27" fmla="*/ 2772 h 2882"/>
                  <a:gd name="T28" fmla="*/ 248 w 2337"/>
                  <a:gd name="T29" fmla="*/ 2784 h 2882"/>
                  <a:gd name="T30" fmla="*/ 2119 w 2337"/>
                  <a:gd name="T31" fmla="*/ 2780 h 2882"/>
                  <a:gd name="T32" fmla="*/ 2173 w 2337"/>
                  <a:gd name="T33" fmla="*/ 2759 h 2882"/>
                  <a:gd name="T34" fmla="*/ 2213 w 2337"/>
                  <a:gd name="T35" fmla="*/ 2719 h 2882"/>
                  <a:gd name="T36" fmla="*/ 2236 w 2337"/>
                  <a:gd name="T37" fmla="*/ 2665 h 2882"/>
                  <a:gd name="T38" fmla="*/ 2239 w 2337"/>
                  <a:gd name="T39" fmla="*/ 2402 h 2882"/>
                  <a:gd name="T40" fmla="*/ 2248 w 2337"/>
                  <a:gd name="T41" fmla="*/ 2372 h 2882"/>
                  <a:gd name="T42" fmla="*/ 2273 w 2337"/>
                  <a:gd name="T43" fmla="*/ 2355 h 2882"/>
                  <a:gd name="T44" fmla="*/ 2303 w 2337"/>
                  <a:gd name="T45" fmla="*/ 2355 h 2882"/>
                  <a:gd name="T46" fmla="*/ 2328 w 2337"/>
                  <a:gd name="T47" fmla="*/ 2372 h 2882"/>
                  <a:gd name="T48" fmla="*/ 2337 w 2337"/>
                  <a:gd name="T49" fmla="*/ 2402 h 2882"/>
                  <a:gd name="T50" fmla="*/ 2334 w 2337"/>
                  <a:gd name="T51" fmla="*/ 2676 h 2882"/>
                  <a:gd name="T52" fmla="*/ 2310 w 2337"/>
                  <a:gd name="T53" fmla="*/ 2749 h 2882"/>
                  <a:gd name="T54" fmla="*/ 2265 w 2337"/>
                  <a:gd name="T55" fmla="*/ 2811 h 2882"/>
                  <a:gd name="T56" fmla="*/ 2203 w 2337"/>
                  <a:gd name="T57" fmla="*/ 2855 h 2882"/>
                  <a:gd name="T58" fmla="*/ 2130 w 2337"/>
                  <a:gd name="T59" fmla="*/ 2879 h 2882"/>
                  <a:gd name="T60" fmla="*/ 248 w 2337"/>
                  <a:gd name="T61" fmla="*/ 2882 h 2882"/>
                  <a:gd name="T62" fmla="*/ 170 w 2337"/>
                  <a:gd name="T63" fmla="*/ 2870 h 2882"/>
                  <a:gd name="T64" fmla="*/ 102 w 2337"/>
                  <a:gd name="T65" fmla="*/ 2835 h 2882"/>
                  <a:gd name="T66" fmla="*/ 48 w 2337"/>
                  <a:gd name="T67" fmla="*/ 2781 h 2882"/>
                  <a:gd name="T68" fmla="*/ 13 w 2337"/>
                  <a:gd name="T69" fmla="*/ 2714 h 2882"/>
                  <a:gd name="T70" fmla="*/ 0 w 2337"/>
                  <a:gd name="T71" fmla="*/ 2636 h 2882"/>
                  <a:gd name="T72" fmla="*/ 3 w 2337"/>
                  <a:gd name="T73" fmla="*/ 207 h 2882"/>
                  <a:gd name="T74" fmla="*/ 28 w 2337"/>
                  <a:gd name="T75" fmla="*/ 133 h 2882"/>
                  <a:gd name="T76" fmla="*/ 73 w 2337"/>
                  <a:gd name="T77" fmla="*/ 73 h 2882"/>
                  <a:gd name="T78" fmla="*/ 135 w 2337"/>
                  <a:gd name="T79" fmla="*/ 27 h 2882"/>
                  <a:gd name="T80" fmla="*/ 208 w 2337"/>
                  <a:gd name="T81" fmla="*/ 3 h 2882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337" h="2882">
                    <a:moveTo>
                      <a:pt x="248" y="0"/>
                    </a:moveTo>
                    <a:lnTo>
                      <a:pt x="482" y="0"/>
                    </a:lnTo>
                    <a:lnTo>
                      <a:pt x="499" y="2"/>
                    </a:lnTo>
                    <a:lnTo>
                      <a:pt x="512" y="10"/>
                    </a:lnTo>
                    <a:lnTo>
                      <a:pt x="523" y="19"/>
                    </a:lnTo>
                    <a:lnTo>
                      <a:pt x="530" y="34"/>
                    </a:lnTo>
                    <a:lnTo>
                      <a:pt x="532" y="49"/>
                    </a:lnTo>
                    <a:lnTo>
                      <a:pt x="530" y="65"/>
                    </a:lnTo>
                    <a:lnTo>
                      <a:pt x="523" y="78"/>
                    </a:lnTo>
                    <a:lnTo>
                      <a:pt x="512" y="89"/>
                    </a:lnTo>
                    <a:lnTo>
                      <a:pt x="499" y="95"/>
                    </a:lnTo>
                    <a:lnTo>
                      <a:pt x="482" y="99"/>
                    </a:lnTo>
                    <a:lnTo>
                      <a:pt x="248" y="99"/>
                    </a:lnTo>
                    <a:lnTo>
                      <a:pt x="219" y="102"/>
                    </a:lnTo>
                    <a:lnTo>
                      <a:pt x="190" y="109"/>
                    </a:lnTo>
                    <a:lnTo>
                      <a:pt x="165" y="124"/>
                    </a:lnTo>
                    <a:lnTo>
                      <a:pt x="144" y="142"/>
                    </a:lnTo>
                    <a:lnTo>
                      <a:pt x="125" y="164"/>
                    </a:lnTo>
                    <a:lnTo>
                      <a:pt x="111" y="189"/>
                    </a:lnTo>
                    <a:lnTo>
                      <a:pt x="102" y="217"/>
                    </a:lnTo>
                    <a:lnTo>
                      <a:pt x="100" y="247"/>
                    </a:lnTo>
                    <a:lnTo>
                      <a:pt x="100" y="2636"/>
                    </a:lnTo>
                    <a:lnTo>
                      <a:pt x="102" y="2665"/>
                    </a:lnTo>
                    <a:lnTo>
                      <a:pt x="111" y="2694"/>
                    </a:lnTo>
                    <a:lnTo>
                      <a:pt x="125" y="2719"/>
                    </a:lnTo>
                    <a:lnTo>
                      <a:pt x="144" y="2740"/>
                    </a:lnTo>
                    <a:lnTo>
                      <a:pt x="165" y="2759"/>
                    </a:lnTo>
                    <a:lnTo>
                      <a:pt x="190" y="2772"/>
                    </a:lnTo>
                    <a:lnTo>
                      <a:pt x="219" y="2780"/>
                    </a:lnTo>
                    <a:lnTo>
                      <a:pt x="248" y="2784"/>
                    </a:lnTo>
                    <a:lnTo>
                      <a:pt x="2090" y="2784"/>
                    </a:lnTo>
                    <a:lnTo>
                      <a:pt x="2119" y="2780"/>
                    </a:lnTo>
                    <a:lnTo>
                      <a:pt x="2147" y="2772"/>
                    </a:lnTo>
                    <a:lnTo>
                      <a:pt x="2173" y="2759"/>
                    </a:lnTo>
                    <a:lnTo>
                      <a:pt x="2195" y="2740"/>
                    </a:lnTo>
                    <a:lnTo>
                      <a:pt x="2213" y="2719"/>
                    </a:lnTo>
                    <a:lnTo>
                      <a:pt x="2227" y="2694"/>
                    </a:lnTo>
                    <a:lnTo>
                      <a:pt x="2236" y="2665"/>
                    </a:lnTo>
                    <a:lnTo>
                      <a:pt x="2239" y="2636"/>
                    </a:lnTo>
                    <a:lnTo>
                      <a:pt x="2239" y="2402"/>
                    </a:lnTo>
                    <a:lnTo>
                      <a:pt x="2241" y="2387"/>
                    </a:lnTo>
                    <a:lnTo>
                      <a:pt x="2248" y="2372"/>
                    </a:lnTo>
                    <a:lnTo>
                      <a:pt x="2259" y="2363"/>
                    </a:lnTo>
                    <a:lnTo>
                      <a:pt x="2273" y="2355"/>
                    </a:lnTo>
                    <a:lnTo>
                      <a:pt x="2288" y="2353"/>
                    </a:lnTo>
                    <a:lnTo>
                      <a:pt x="2303" y="2355"/>
                    </a:lnTo>
                    <a:lnTo>
                      <a:pt x="2317" y="2363"/>
                    </a:lnTo>
                    <a:lnTo>
                      <a:pt x="2328" y="2372"/>
                    </a:lnTo>
                    <a:lnTo>
                      <a:pt x="2335" y="2387"/>
                    </a:lnTo>
                    <a:lnTo>
                      <a:pt x="2337" y="2402"/>
                    </a:lnTo>
                    <a:lnTo>
                      <a:pt x="2337" y="2636"/>
                    </a:lnTo>
                    <a:lnTo>
                      <a:pt x="2334" y="2676"/>
                    </a:lnTo>
                    <a:lnTo>
                      <a:pt x="2325" y="2714"/>
                    </a:lnTo>
                    <a:lnTo>
                      <a:pt x="2310" y="2749"/>
                    </a:lnTo>
                    <a:lnTo>
                      <a:pt x="2290" y="2781"/>
                    </a:lnTo>
                    <a:lnTo>
                      <a:pt x="2265" y="2811"/>
                    </a:lnTo>
                    <a:lnTo>
                      <a:pt x="2236" y="2835"/>
                    </a:lnTo>
                    <a:lnTo>
                      <a:pt x="2203" y="2855"/>
                    </a:lnTo>
                    <a:lnTo>
                      <a:pt x="2168" y="2870"/>
                    </a:lnTo>
                    <a:lnTo>
                      <a:pt x="2130" y="2879"/>
                    </a:lnTo>
                    <a:lnTo>
                      <a:pt x="2090" y="2882"/>
                    </a:lnTo>
                    <a:lnTo>
                      <a:pt x="248" y="2882"/>
                    </a:lnTo>
                    <a:lnTo>
                      <a:pt x="208" y="2879"/>
                    </a:lnTo>
                    <a:lnTo>
                      <a:pt x="170" y="2870"/>
                    </a:lnTo>
                    <a:lnTo>
                      <a:pt x="135" y="2855"/>
                    </a:lnTo>
                    <a:lnTo>
                      <a:pt x="102" y="2835"/>
                    </a:lnTo>
                    <a:lnTo>
                      <a:pt x="73" y="2811"/>
                    </a:lnTo>
                    <a:lnTo>
                      <a:pt x="48" y="2781"/>
                    </a:lnTo>
                    <a:lnTo>
                      <a:pt x="28" y="2749"/>
                    </a:lnTo>
                    <a:lnTo>
                      <a:pt x="13" y="2714"/>
                    </a:lnTo>
                    <a:lnTo>
                      <a:pt x="3" y="2676"/>
                    </a:lnTo>
                    <a:lnTo>
                      <a:pt x="0" y="2636"/>
                    </a:lnTo>
                    <a:lnTo>
                      <a:pt x="0" y="247"/>
                    </a:lnTo>
                    <a:lnTo>
                      <a:pt x="3" y="207"/>
                    </a:lnTo>
                    <a:lnTo>
                      <a:pt x="13" y="169"/>
                    </a:lnTo>
                    <a:lnTo>
                      <a:pt x="28" y="133"/>
                    </a:lnTo>
                    <a:lnTo>
                      <a:pt x="48" y="101"/>
                    </a:lnTo>
                    <a:lnTo>
                      <a:pt x="73" y="73"/>
                    </a:lnTo>
                    <a:lnTo>
                      <a:pt x="102" y="48"/>
                    </a:lnTo>
                    <a:lnTo>
                      <a:pt x="135" y="27"/>
                    </a:lnTo>
                    <a:lnTo>
                      <a:pt x="170" y="13"/>
                    </a:lnTo>
                    <a:lnTo>
                      <a:pt x="208" y="3"/>
                    </a:lnTo>
                    <a:lnTo>
                      <a:pt x="2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7" name="Freeform 17"/>
              <p:cNvSpPr/>
              <p:nvPr/>
            </p:nvSpPr>
            <p:spPr>
              <a:xfrm>
                <a:off x="2240" y="2694"/>
                <a:ext cx="233" cy="289"/>
              </a:xfrm>
              <a:custGeom>
                <a:avLst/>
                <a:gdLst>
                  <a:gd name="T0" fmla="*/ 1596 w 2337"/>
                  <a:gd name="T1" fmla="*/ 0 h 2883"/>
                  <a:gd name="T2" fmla="*/ 1624 w 2337"/>
                  <a:gd name="T3" fmla="*/ 9 h 2883"/>
                  <a:gd name="T4" fmla="*/ 1643 w 2337"/>
                  <a:gd name="T5" fmla="*/ 34 h 2883"/>
                  <a:gd name="T6" fmla="*/ 1643 w 2337"/>
                  <a:gd name="T7" fmla="*/ 64 h 2883"/>
                  <a:gd name="T8" fmla="*/ 1624 w 2337"/>
                  <a:gd name="T9" fmla="*/ 89 h 2883"/>
                  <a:gd name="T10" fmla="*/ 1596 w 2337"/>
                  <a:gd name="T11" fmla="*/ 99 h 2883"/>
                  <a:gd name="T12" fmla="*/ 217 w 2337"/>
                  <a:gd name="T13" fmla="*/ 101 h 2883"/>
                  <a:gd name="T14" fmla="*/ 164 w 2337"/>
                  <a:gd name="T15" fmla="*/ 124 h 2883"/>
                  <a:gd name="T16" fmla="*/ 124 w 2337"/>
                  <a:gd name="T17" fmla="*/ 164 h 2883"/>
                  <a:gd name="T18" fmla="*/ 101 w 2337"/>
                  <a:gd name="T19" fmla="*/ 217 h 2883"/>
                  <a:gd name="T20" fmla="*/ 99 w 2337"/>
                  <a:gd name="T21" fmla="*/ 2636 h 2883"/>
                  <a:gd name="T22" fmla="*/ 110 w 2337"/>
                  <a:gd name="T23" fmla="*/ 2693 h 2883"/>
                  <a:gd name="T24" fmla="*/ 142 w 2337"/>
                  <a:gd name="T25" fmla="*/ 2741 h 2883"/>
                  <a:gd name="T26" fmla="*/ 189 w 2337"/>
                  <a:gd name="T27" fmla="*/ 2772 h 2883"/>
                  <a:gd name="T28" fmla="*/ 247 w 2337"/>
                  <a:gd name="T29" fmla="*/ 2784 h 2883"/>
                  <a:gd name="T30" fmla="*/ 2119 w 2337"/>
                  <a:gd name="T31" fmla="*/ 2781 h 2883"/>
                  <a:gd name="T32" fmla="*/ 2172 w 2337"/>
                  <a:gd name="T33" fmla="*/ 2758 h 2883"/>
                  <a:gd name="T34" fmla="*/ 2211 w 2337"/>
                  <a:gd name="T35" fmla="*/ 2718 h 2883"/>
                  <a:gd name="T36" fmla="*/ 2234 w 2337"/>
                  <a:gd name="T37" fmla="*/ 2666 h 2883"/>
                  <a:gd name="T38" fmla="*/ 2237 w 2337"/>
                  <a:gd name="T39" fmla="*/ 757 h 2883"/>
                  <a:gd name="T40" fmla="*/ 2247 w 2337"/>
                  <a:gd name="T41" fmla="*/ 727 h 2883"/>
                  <a:gd name="T42" fmla="*/ 2271 w 2337"/>
                  <a:gd name="T43" fmla="*/ 710 h 2883"/>
                  <a:gd name="T44" fmla="*/ 2303 w 2337"/>
                  <a:gd name="T45" fmla="*/ 710 h 2883"/>
                  <a:gd name="T46" fmla="*/ 2327 w 2337"/>
                  <a:gd name="T47" fmla="*/ 727 h 2883"/>
                  <a:gd name="T48" fmla="*/ 2337 w 2337"/>
                  <a:gd name="T49" fmla="*/ 757 h 2883"/>
                  <a:gd name="T50" fmla="*/ 2333 w 2337"/>
                  <a:gd name="T51" fmla="*/ 2676 h 2883"/>
                  <a:gd name="T52" fmla="*/ 2308 w 2337"/>
                  <a:gd name="T53" fmla="*/ 2749 h 2883"/>
                  <a:gd name="T54" fmla="*/ 2264 w 2337"/>
                  <a:gd name="T55" fmla="*/ 2810 h 2883"/>
                  <a:gd name="T56" fmla="*/ 2203 w 2337"/>
                  <a:gd name="T57" fmla="*/ 2855 h 2883"/>
                  <a:gd name="T58" fmla="*/ 2129 w 2337"/>
                  <a:gd name="T59" fmla="*/ 2880 h 2883"/>
                  <a:gd name="T60" fmla="*/ 247 w 2337"/>
                  <a:gd name="T61" fmla="*/ 2883 h 2883"/>
                  <a:gd name="T62" fmla="*/ 168 w 2337"/>
                  <a:gd name="T63" fmla="*/ 2870 h 2883"/>
                  <a:gd name="T64" fmla="*/ 101 w 2337"/>
                  <a:gd name="T65" fmla="*/ 2835 h 2883"/>
                  <a:gd name="T66" fmla="*/ 47 w 2337"/>
                  <a:gd name="T67" fmla="*/ 2781 h 2883"/>
                  <a:gd name="T68" fmla="*/ 11 w 2337"/>
                  <a:gd name="T69" fmla="*/ 2714 h 2883"/>
                  <a:gd name="T70" fmla="*/ 0 w 2337"/>
                  <a:gd name="T71" fmla="*/ 2636 h 2883"/>
                  <a:gd name="T72" fmla="*/ 3 w 2337"/>
                  <a:gd name="T73" fmla="*/ 207 h 2883"/>
                  <a:gd name="T74" fmla="*/ 27 w 2337"/>
                  <a:gd name="T75" fmla="*/ 134 h 2883"/>
                  <a:gd name="T76" fmla="*/ 71 w 2337"/>
                  <a:gd name="T77" fmla="*/ 72 h 2883"/>
                  <a:gd name="T78" fmla="*/ 133 w 2337"/>
                  <a:gd name="T79" fmla="*/ 28 h 2883"/>
                  <a:gd name="T80" fmla="*/ 206 w 2337"/>
                  <a:gd name="T81" fmla="*/ 3 h 2883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337" h="2883">
                    <a:moveTo>
                      <a:pt x="247" y="0"/>
                    </a:moveTo>
                    <a:lnTo>
                      <a:pt x="1596" y="0"/>
                    </a:lnTo>
                    <a:lnTo>
                      <a:pt x="1611" y="3"/>
                    </a:lnTo>
                    <a:lnTo>
                      <a:pt x="1624" y="9"/>
                    </a:lnTo>
                    <a:lnTo>
                      <a:pt x="1635" y="20"/>
                    </a:lnTo>
                    <a:lnTo>
                      <a:pt x="1643" y="34"/>
                    </a:lnTo>
                    <a:lnTo>
                      <a:pt x="1645" y="49"/>
                    </a:lnTo>
                    <a:lnTo>
                      <a:pt x="1643" y="64"/>
                    </a:lnTo>
                    <a:lnTo>
                      <a:pt x="1635" y="79"/>
                    </a:lnTo>
                    <a:lnTo>
                      <a:pt x="1624" y="89"/>
                    </a:lnTo>
                    <a:lnTo>
                      <a:pt x="1611" y="96"/>
                    </a:lnTo>
                    <a:lnTo>
                      <a:pt x="1596" y="99"/>
                    </a:lnTo>
                    <a:lnTo>
                      <a:pt x="247" y="99"/>
                    </a:lnTo>
                    <a:lnTo>
                      <a:pt x="217" y="101"/>
                    </a:lnTo>
                    <a:lnTo>
                      <a:pt x="189" y="110"/>
                    </a:lnTo>
                    <a:lnTo>
                      <a:pt x="164" y="124"/>
                    </a:lnTo>
                    <a:lnTo>
                      <a:pt x="142" y="143"/>
                    </a:lnTo>
                    <a:lnTo>
                      <a:pt x="124" y="164"/>
                    </a:lnTo>
                    <a:lnTo>
                      <a:pt x="110" y="189"/>
                    </a:lnTo>
                    <a:lnTo>
                      <a:pt x="101" y="217"/>
                    </a:lnTo>
                    <a:lnTo>
                      <a:pt x="99" y="247"/>
                    </a:lnTo>
                    <a:lnTo>
                      <a:pt x="99" y="2636"/>
                    </a:lnTo>
                    <a:lnTo>
                      <a:pt x="101" y="2666"/>
                    </a:lnTo>
                    <a:lnTo>
                      <a:pt x="110" y="2693"/>
                    </a:lnTo>
                    <a:lnTo>
                      <a:pt x="124" y="2718"/>
                    </a:lnTo>
                    <a:lnTo>
                      <a:pt x="142" y="2741"/>
                    </a:lnTo>
                    <a:lnTo>
                      <a:pt x="164" y="2758"/>
                    </a:lnTo>
                    <a:lnTo>
                      <a:pt x="189" y="2772"/>
                    </a:lnTo>
                    <a:lnTo>
                      <a:pt x="217" y="2781"/>
                    </a:lnTo>
                    <a:lnTo>
                      <a:pt x="247" y="2784"/>
                    </a:lnTo>
                    <a:lnTo>
                      <a:pt x="2088" y="2784"/>
                    </a:lnTo>
                    <a:lnTo>
                      <a:pt x="2119" y="2781"/>
                    </a:lnTo>
                    <a:lnTo>
                      <a:pt x="2146" y="2772"/>
                    </a:lnTo>
                    <a:lnTo>
                      <a:pt x="2172" y="2758"/>
                    </a:lnTo>
                    <a:lnTo>
                      <a:pt x="2194" y="2741"/>
                    </a:lnTo>
                    <a:lnTo>
                      <a:pt x="2211" y="2718"/>
                    </a:lnTo>
                    <a:lnTo>
                      <a:pt x="2225" y="2693"/>
                    </a:lnTo>
                    <a:lnTo>
                      <a:pt x="2234" y="2666"/>
                    </a:lnTo>
                    <a:lnTo>
                      <a:pt x="2237" y="2636"/>
                    </a:lnTo>
                    <a:lnTo>
                      <a:pt x="2237" y="757"/>
                    </a:lnTo>
                    <a:lnTo>
                      <a:pt x="2240" y="740"/>
                    </a:lnTo>
                    <a:lnTo>
                      <a:pt x="2247" y="727"/>
                    </a:lnTo>
                    <a:lnTo>
                      <a:pt x="2257" y="716"/>
                    </a:lnTo>
                    <a:lnTo>
                      <a:pt x="2271" y="710"/>
                    </a:lnTo>
                    <a:lnTo>
                      <a:pt x="2286" y="708"/>
                    </a:lnTo>
                    <a:lnTo>
                      <a:pt x="2303" y="710"/>
                    </a:lnTo>
                    <a:lnTo>
                      <a:pt x="2316" y="716"/>
                    </a:lnTo>
                    <a:lnTo>
                      <a:pt x="2327" y="727"/>
                    </a:lnTo>
                    <a:lnTo>
                      <a:pt x="2333" y="740"/>
                    </a:lnTo>
                    <a:lnTo>
                      <a:pt x="2337" y="757"/>
                    </a:lnTo>
                    <a:lnTo>
                      <a:pt x="2337" y="2636"/>
                    </a:lnTo>
                    <a:lnTo>
                      <a:pt x="2333" y="2676"/>
                    </a:lnTo>
                    <a:lnTo>
                      <a:pt x="2324" y="2714"/>
                    </a:lnTo>
                    <a:lnTo>
                      <a:pt x="2308" y="2749"/>
                    </a:lnTo>
                    <a:lnTo>
                      <a:pt x="2289" y="2782"/>
                    </a:lnTo>
                    <a:lnTo>
                      <a:pt x="2264" y="2810"/>
                    </a:lnTo>
                    <a:lnTo>
                      <a:pt x="2234" y="2835"/>
                    </a:lnTo>
                    <a:lnTo>
                      <a:pt x="2203" y="2855"/>
                    </a:lnTo>
                    <a:lnTo>
                      <a:pt x="2167" y="2870"/>
                    </a:lnTo>
                    <a:lnTo>
                      <a:pt x="2129" y="2880"/>
                    </a:lnTo>
                    <a:lnTo>
                      <a:pt x="2088" y="2883"/>
                    </a:lnTo>
                    <a:lnTo>
                      <a:pt x="247" y="2883"/>
                    </a:lnTo>
                    <a:lnTo>
                      <a:pt x="206" y="2880"/>
                    </a:lnTo>
                    <a:lnTo>
                      <a:pt x="168" y="2870"/>
                    </a:lnTo>
                    <a:lnTo>
                      <a:pt x="133" y="2855"/>
                    </a:lnTo>
                    <a:lnTo>
                      <a:pt x="101" y="2835"/>
                    </a:lnTo>
                    <a:lnTo>
                      <a:pt x="71" y="2810"/>
                    </a:lnTo>
                    <a:lnTo>
                      <a:pt x="47" y="2781"/>
                    </a:lnTo>
                    <a:lnTo>
                      <a:pt x="27" y="2749"/>
                    </a:lnTo>
                    <a:lnTo>
                      <a:pt x="11" y="2714"/>
                    </a:lnTo>
                    <a:lnTo>
                      <a:pt x="3" y="2676"/>
                    </a:lnTo>
                    <a:lnTo>
                      <a:pt x="0" y="2636"/>
                    </a:lnTo>
                    <a:lnTo>
                      <a:pt x="0" y="247"/>
                    </a:lnTo>
                    <a:lnTo>
                      <a:pt x="3" y="207"/>
                    </a:lnTo>
                    <a:lnTo>
                      <a:pt x="11" y="169"/>
                    </a:lnTo>
                    <a:lnTo>
                      <a:pt x="27" y="134"/>
                    </a:lnTo>
                    <a:lnTo>
                      <a:pt x="47" y="101"/>
                    </a:lnTo>
                    <a:lnTo>
                      <a:pt x="71" y="72"/>
                    </a:lnTo>
                    <a:lnTo>
                      <a:pt x="101" y="48"/>
                    </a:lnTo>
                    <a:lnTo>
                      <a:pt x="133" y="28"/>
                    </a:lnTo>
                    <a:lnTo>
                      <a:pt x="168" y="12"/>
                    </a:lnTo>
                    <a:lnTo>
                      <a:pt x="206" y="3"/>
                    </a:lnTo>
                    <a:lnTo>
                      <a:pt x="24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8" name="Freeform 18"/>
              <p:cNvSpPr/>
              <p:nvPr/>
            </p:nvSpPr>
            <p:spPr>
              <a:xfrm>
                <a:off x="2394" y="2696"/>
                <a:ext cx="79" cy="79"/>
              </a:xfrm>
              <a:custGeom>
                <a:avLst/>
                <a:gdLst>
                  <a:gd name="T0" fmla="*/ 50 w 791"/>
                  <a:gd name="T1" fmla="*/ 0 h 786"/>
                  <a:gd name="T2" fmla="*/ 65 w 791"/>
                  <a:gd name="T3" fmla="*/ 2 h 786"/>
                  <a:gd name="T4" fmla="*/ 78 w 791"/>
                  <a:gd name="T5" fmla="*/ 9 h 786"/>
                  <a:gd name="T6" fmla="*/ 89 w 791"/>
                  <a:gd name="T7" fmla="*/ 19 h 786"/>
                  <a:gd name="T8" fmla="*/ 97 w 791"/>
                  <a:gd name="T9" fmla="*/ 34 h 786"/>
                  <a:gd name="T10" fmla="*/ 99 w 791"/>
                  <a:gd name="T11" fmla="*/ 49 h 786"/>
                  <a:gd name="T12" fmla="*/ 99 w 791"/>
                  <a:gd name="T13" fmla="*/ 689 h 786"/>
                  <a:gd name="T14" fmla="*/ 740 w 791"/>
                  <a:gd name="T15" fmla="*/ 689 h 786"/>
                  <a:gd name="T16" fmla="*/ 757 w 791"/>
                  <a:gd name="T17" fmla="*/ 691 h 786"/>
                  <a:gd name="T18" fmla="*/ 770 w 791"/>
                  <a:gd name="T19" fmla="*/ 697 h 786"/>
                  <a:gd name="T20" fmla="*/ 781 w 791"/>
                  <a:gd name="T21" fmla="*/ 708 h 786"/>
                  <a:gd name="T22" fmla="*/ 787 w 791"/>
                  <a:gd name="T23" fmla="*/ 721 h 786"/>
                  <a:gd name="T24" fmla="*/ 791 w 791"/>
                  <a:gd name="T25" fmla="*/ 738 h 786"/>
                  <a:gd name="T26" fmla="*/ 787 w 791"/>
                  <a:gd name="T27" fmla="*/ 753 h 786"/>
                  <a:gd name="T28" fmla="*/ 781 w 791"/>
                  <a:gd name="T29" fmla="*/ 767 h 786"/>
                  <a:gd name="T30" fmla="*/ 770 w 791"/>
                  <a:gd name="T31" fmla="*/ 777 h 786"/>
                  <a:gd name="T32" fmla="*/ 757 w 791"/>
                  <a:gd name="T33" fmla="*/ 784 h 786"/>
                  <a:gd name="T34" fmla="*/ 740 w 791"/>
                  <a:gd name="T35" fmla="*/ 786 h 786"/>
                  <a:gd name="T36" fmla="*/ 50 w 791"/>
                  <a:gd name="T37" fmla="*/ 786 h 786"/>
                  <a:gd name="T38" fmla="*/ 34 w 791"/>
                  <a:gd name="T39" fmla="*/ 784 h 786"/>
                  <a:gd name="T40" fmla="*/ 21 w 791"/>
                  <a:gd name="T41" fmla="*/ 777 h 786"/>
                  <a:gd name="T42" fmla="*/ 10 w 791"/>
                  <a:gd name="T43" fmla="*/ 767 h 786"/>
                  <a:gd name="T44" fmla="*/ 2 w 791"/>
                  <a:gd name="T45" fmla="*/ 753 h 786"/>
                  <a:gd name="T46" fmla="*/ 0 w 791"/>
                  <a:gd name="T47" fmla="*/ 738 h 786"/>
                  <a:gd name="T48" fmla="*/ 0 w 791"/>
                  <a:gd name="T49" fmla="*/ 49 h 786"/>
                  <a:gd name="T50" fmla="*/ 2 w 791"/>
                  <a:gd name="T51" fmla="*/ 34 h 786"/>
                  <a:gd name="T52" fmla="*/ 10 w 791"/>
                  <a:gd name="T53" fmla="*/ 19 h 786"/>
                  <a:gd name="T54" fmla="*/ 21 w 791"/>
                  <a:gd name="T55" fmla="*/ 9 h 786"/>
                  <a:gd name="T56" fmla="*/ 34 w 791"/>
                  <a:gd name="T57" fmla="*/ 2 h 786"/>
                  <a:gd name="T58" fmla="*/ 50 w 791"/>
                  <a:gd name="T59" fmla="*/ 0 h 78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791" h="786">
                    <a:moveTo>
                      <a:pt x="50" y="0"/>
                    </a:moveTo>
                    <a:lnTo>
                      <a:pt x="65" y="2"/>
                    </a:lnTo>
                    <a:lnTo>
                      <a:pt x="78" y="9"/>
                    </a:lnTo>
                    <a:lnTo>
                      <a:pt x="89" y="19"/>
                    </a:lnTo>
                    <a:lnTo>
                      <a:pt x="97" y="34"/>
                    </a:lnTo>
                    <a:lnTo>
                      <a:pt x="99" y="49"/>
                    </a:lnTo>
                    <a:lnTo>
                      <a:pt x="99" y="689"/>
                    </a:lnTo>
                    <a:lnTo>
                      <a:pt x="740" y="689"/>
                    </a:lnTo>
                    <a:lnTo>
                      <a:pt x="757" y="691"/>
                    </a:lnTo>
                    <a:lnTo>
                      <a:pt x="770" y="697"/>
                    </a:lnTo>
                    <a:lnTo>
                      <a:pt x="781" y="708"/>
                    </a:lnTo>
                    <a:lnTo>
                      <a:pt x="787" y="721"/>
                    </a:lnTo>
                    <a:lnTo>
                      <a:pt x="791" y="738"/>
                    </a:lnTo>
                    <a:lnTo>
                      <a:pt x="787" y="753"/>
                    </a:lnTo>
                    <a:lnTo>
                      <a:pt x="781" y="767"/>
                    </a:lnTo>
                    <a:lnTo>
                      <a:pt x="770" y="777"/>
                    </a:lnTo>
                    <a:lnTo>
                      <a:pt x="757" y="784"/>
                    </a:lnTo>
                    <a:lnTo>
                      <a:pt x="740" y="786"/>
                    </a:lnTo>
                    <a:lnTo>
                      <a:pt x="50" y="786"/>
                    </a:lnTo>
                    <a:lnTo>
                      <a:pt x="34" y="784"/>
                    </a:lnTo>
                    <a:lnTo>
                      <a:pt x="21" y="777"/>
                    </a:lnTo>
                    <a:lnTo>
                      <a:pt x="10" y="767"/>
                    </a:lnTo>
                    <a:lnTo>
                      <a:pt x="2" y="753"/>
                    </a:lnTo>
                    <a:lnTo>
                      <a:pt x="0" y="738"/>
                    </a:lnTo>
                    <a:lnTo>
                      <a:pt x="0" y="49"/>
                    </a:lnTo>
                    <a:lnTo>
                      <a:pt x="2" y="34"/>
                    </a:lnTo>
                    <a:lnTo>
                      <a:pt x="10" y="19"/>
                    </a:lnTo>
                    <a:lnTo>
                      <a:pt x="21" y="9"/>
                    </a:lnTo>
                    <a:lnTo>
                      <a:pt x="34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9" name="Freeform 19"/>
              <p:cNvSpPr/>
              <p:nvPr/>
            </p:nvSpPr>
            <p:spPr>
              <a:xfrm>
                <a:off x="2394" y="2694"/>
                <a:ext cx="79" cy="81"/>
              </a:xfrm>
              <a:custGeom>
                <a:avLst/>
                <a:gdLst>
                  <a:gd name="T0" fmla="*/ 42 w 789"/>
                  <a:gd name="T1" fmla="*/ 0 h 805"/>
                  <a:gd name="T2" fmla="*/ 58 w 789"/>
                  <a:gd name="T3" fmla="*/ 0 h 805"/>
                  <a:gd name="T4" fmla="*/ 73 w 789"/>
                  <a:gd name="T5" fmla="*/ 6 h 805"/>
                  <a:gd name="T6" fmla="*/ 85 w 789"/>
                  <a:gd name="T7" fmla="*/ 15 h 805"/>
                  <a:gd name="T8" fmla="*/ 776 w 789"/>
                  <a:gd name="T9" fmla="*/ 722 h 805"/>
                  <a:gd name="T10" fmla="*/ 785 w 789"/>
                  <a:gd name="T11" fmla="*/ 735 h 805"/>
                  <a:gd name="T12" fmla="*/ 789 w 789"/>
                  <a:gd name="T13" fmla="*/ 750 h 805"/>
                  <a:gd name="T14" fmla="*/ 789 w 789"/>
                  <a:gd name="T15" fmla="*/ 765 h 805"/>
                  <a:gd name="T16" fmla="*/ 785 w 789"/>
                  <a:gd name="T17" fmla="*/ 779 h 805"/>
                  <a:gd name="T18" fmla="*/ 775 w 789"/>
                  <a:gd name="T19" fmla="*/ 791 h 805"/>
                  <a:gd name="T20" fmla="*/ 764 w 789"/>
                  <a:gd name="T21" fmla="*/ 800 h 805"/>
                  <a:gd name="T22" fmla="*/ 754 w 789"/>
                  <a:gd name="T23" fmla="*/ 804 h 805"/>
                  <a:gd name="T24" fmla="*/ 740 w 789"/>
                  <a:gd name="T25" fmla="*/ 805 h 805"/>
                  <a:gd name="T26" fmla="*/ 727 w 789"/>
                  <a:gd name="T27" fmla="*/ 804 h 805"/>
                  <a:gd name="T28" fmla="*/ 717 w 789"/>
                  <a:gd name="T29" fmla="*/ 799 h 805"/>
                  <a:gd name="T30" fmla="*/ 706 w 789"/>
                  <a:gd name="T31" fmla="*/ 790 h 805"/>
                  <a:gd name="T32" fmla="*/ 14 w 789"/>
                  <a:gd name="T33" fmla="*/ 84 h 805"/>
                  <a:gd name="T34" fmla="*/ 5 w 789"/>
                  <a:gd name="T35" fmla="*/ 71 h 805"/>
                  <a:gd name="T36" fmla="*/ 0 w 789"/>
                  <a:gd name="T37" fmla="*/ 56 h 805"/>
                  <a:gd name="T38" fmla="*/ 1 w 789"/>
                  <a:gd name="T39" fmla="*/ 42 h 805"/>
                  <a:gd name="T40" fmla="*/ 5 w 789"/>
                  <a:gd name="T41" fmla="*/ 27 h 805"/>
                  <a:gd name="T42" fmla="*/ 15 w 789"/>
                  <a:gd name="T43" fmla="*/ 13 h 805"/>
                  <a:gd name="T44" fmla="*/ 28 w 789"/>
                  <a:gd name="T45" fmla="*/ 5 h 805"/>
                  <a:gd name="T46" fmla="*/ 42 w 789"/>
                  <a:gd name="T47" fmla="*/ 0 h 80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89" h="805">
                    <a:moveTo>
                      <a:pt x="42" y="0"/>
                    </a:moveTo>
                    <a:lnTo>
                      <a:pt x="58" y="0"/>
                    </a:lnTo>
                    <a:lnTo>
                      <a:pt x="73" y="6"/>
                    </a:lnTo>
                    <a:lnTo>
                      <a:pt x="85" y="15"/>
                    </a:lnTo>
                    <a:lnTo>
                      <a:pt x="776" y="722"/>
                    </a:lnTo>
                    <a:lnTo>
                      <a:pt x="785" y="735"/>
                    </a:lnTo>
                    <a:lnTo>
                      <a:pt x="789" y="750"/>
                    </a:lnTo>
                    <a:lnTo>
                      <a:pt x="789" y="765"/>
                    </a:lnTo>
                    <a:lnTo>
                      <a:pt x="785" y="779"/>
                    </a:lnTo>
                    <a:lnTo>
                      <a:pt x="775" y="791"/>
                    </a:lnTo>
                    <a:lnTo>
                      <a:pt x="764" y="800"/>
                    </a:lnTo>
                    <a:lnTo>
                      <a:pt x="754" y="804"/>
                    </a:lnTo>
                    <a:lnTo>
                      <a:pt x="740" y="805"/>
                    </a:lnTo>
                    <a:lnTo>
                      <a:pt x="727" y="804"/>
                    </a:lnTo>
                    <a:lnTo>
                      <a:pt x="717" y="799"/>
                    </a:lnTo>
                    <a:lnTo>
                      <a:pt x="706" y="790"/>
                    </a:lnTo>
                    <a:lnTo>
                      <a:pt x="14" y="84"/>
                    </a:lnTo>
                    <a:lnTo>
                      <a:pt x="5" y="71"/>
                    </a:lnTo>
                    <a:lnTo>
                      <a:pt x="0" y="56"/>
                    </a:lnTo>
                    <a:lnTo>
                      <a:pt x="1" y="42"/>
                    </a:lnTo>
                    <a:lnTo>
                      <a:pt x="5" y="27"/>
                    </a:lnTo>
                    <a:lnTo>
                      <a:pt x="15" y="13"/>
                    </a:lnTo>
                    <a:lnTo>
                      <a:pt x="28" y="5"/>
                    </a:lnTo>
                    <a:lnTo>
                      <a:pt x="4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90" name="Group 4"/>
            <p:cNvGrpSpPr>
              <a:grpSpLocks noChangeAspect="1"/>
            </p:cNvGrpSpPr>
            <p:nvPr/>
          </p:nvGrpSpPr>
          <p:grpSpPr>
            <a:xfrm rot="0">
              <a:off x="8578301" y="6589694"/>
              <a:ext cx="151190" cy="115267"/>
              <a:chOff x="3645" y="2013"/>
              <a:chExt cx="383" cy="292"/>
            </a:xfrm>
            <a:solidFill>
              <a:srgbClr val="474a9b">
                <a:alpha val="23000"/>
              </a:srgbClr>
            </a:solidFill>
          </p:grpSpPr>
          <p:sp>
            <p:nvSpPr>
              <p:cNvPr id="291" name="Freeform 6"/>
              <p:cNvSpPr/>
              <p:nvPr/>
            </p:nvSpPr>
            <p:spPr>
              <a:xfrm>
                <a:off x="3734" y="2261"/>
                <a:ext cx="294" cy="39"/>
              </a:xfrm>
              <a:custGeom>
                <a:avLst/>
                <a:gdLst>
                  <a:gd name="T0" fmla="*/ 172 w 2647"/>
                  <a:gd name="T1" fmla="*/ 0 h 348"/>
                  <a:gd name="T2" fmla="*/ 2476 w 2647"/>
                  <a:gd name="T3" fmla="*/ 0 h 348"/>
                  <a:gd name="T4" fmla="*/ 2507 w 2647"/>
                  <a:gd name="T5" fmla="*/ 3 h 348"/>
                  <a:gd name="T6" fmla="*/ 2535 w 2647"/>
                  <a:gd name="T7" fmla="*/ 11 h 348"/>
                  <a:gd name="T8" fmla="*/ 2562 w 2647"/>
                  <a:gd name="T9" fmla="*/ 24 h 348"/>
                  <a:gd name="T10" fmla="*/ 2586 w 2647"/>
                  <a:gd name="T11" fmla="*/ 41 h 348"/>
                  <a:gd name="T12" fmla="*/ 2607 w 2647"/>
                  <a:gd name="T13" fmla="*/ 61 h 348"/>
                  <a:gd name="T14" fmla="*/ 2624 w 2647"/>
                  <a:gd name="T15" fmla="*/ 86 h 348"/>
                  <a:gd name="T16" fmla="*/ 2636 w 2647"/>
                  <a:gd name="T17" fmla="*/ 113 h 348"/>
                  <a:gd name="T18" fmla="*/ 2645 w 2647"/>
                  <a:gd name="T19" fmla="*/ 143 h 348"/>
                  <a:gd name="T20" fmla="*/ 2647 w 2647"/>
                  <a:gd name="T21" fmla="*/ 174 h 348"/>
                  <a:gd name="T22" fmla="*/ 2645 w 2647"/>
                  <a:gd name="T23" fmla="*/ 205 h 348"/>
                  <a:gd name="T24" fmla="*/ 2636 w 2647"/>
                  <a:gd name="T25" fmla="*/ 235 h 348"/>
                  <a:gd name="T26" fmla="*/ 2624 w 2647"/>
                  <a:gd name="T27" fmla="*/ 261 h 348"/>
                  <a:gd name="T28" fmla="*/ 2607 w 2647"/>
                  <a:gd name="T29" fmla="*/ 286 h 348"/>
                  <a:gd name="T30" fmla="*/ 2586 w 2647"/>
                  <a:gd name="T31" fmla="*/ 307 h 348"/>
                  <a:gd name="T32" fmla="*/ 2562 w 2647"/>
                  <a:gd name="T33" fmla="*/ 324 h 348"/>
                  <a:gd name="T34" fmla="*/ 2535 w 2647"/>
                  <a:gd name="T35" fmla="*/ 337 h 348"/>
                  <a:gd name="T36" fmla="*/ 2507 w 2647"/>
                  <a:gd name="T37" fmla="*/ 345 h 348"/>
                  <a:gd name="T38" fmla="*/ 2476 w 2647"/>
                  <a:gd name="T39" fmla="*/ 348 h 348"/>
                  <a:gd name="T40" fmla="*/ 172 w 2647"/>
                  <a:gd name="T41" fmla="*/ 348 h 348"/>
                  <a:gd name="T42" fmla="*/ 141 w 2647"/>
                  <a:gd name="T43" fmla="*/ 345 h 348"/>
                  <a:gd name="T44" fmla="*/ 111 w 2647"/>
                  <a:gd name="T45" fmla="*/ 337 h 348"/>
                  <a:gd name="T46" fmla="*/ 85 w 2647"/>
                  <a:gd name="T47" fmla="*/ 324 h 348"/>
                  <a:gd name="T48" fmla="*/ 61 w 2647"/>
                  <a:gd name="T49" fmla="*/ 307 h 348"/>
                  <a:gd name="T50" fmla="*/ 40 w 2647"/>
                  <a:gd name="T51" fmla="*/ 286 h 348"/>
                  <a:gd name="T52" fmla="*/ 23 w 2647"/>
                  <a:gd name="T53" fmla="*/ 261 h 348"/>
                  <a:gd name="T54" fmla="*/ 10 w 2647"/>
                  <a:gd name="T55" fmla="*/ 235 h 348"/>
                  <a:gd name="T56" fmla="*/ 3 w 2647"/>
                  <a:gd name="T57" fmla="*/ 205 h 348"/>
                  <a:gd name="T58" fmla="*/ 0 w 2647"/>
                  <a:gd name="T59" fmla="*/ 174 h 348"/>
                  <a:gd name="T60" fmla="*/ 3 w 2647"/>
                  <a:gd name="T61" fmla="*/ 143 h 348"/>
                  <a:gd name="T62" fmla="*/ 10 w 2647"/>
                  <a:gd name="T63" fmla="*/ 113 h 348"/>
                  <a:gd name="T64" fmla="*/ 23 w 2647"/>
                  <a:gd name="T65" fmla="*/ 86 h 348"/>
                  <a:gd name="T66" fmla="*/ 40 w 2647"/>
                  <a:gd name="T67" fmla="*/ 61 h 348"/>
                  <a:gd name="T68" fmla="*/ 61 w 2647"/>
                  <a:gd name="T69" fmla="*/ 41 h 348"/>
                  <a:gd name="T70" fmla="*/ 85 w 2647"/>
                  <a:gd name="T71" fmla="*/ 24 h 348"/>
                  <a:gd name="T72" fmla="*/ 111 w 2647"/>
                  <a:gd name="T73" fmla="*/ 11 h 348"/>
                  <a:gd name="T74" fmla="*/ 141 w 2647"/>
                  <a:gd name="T75" fmla="*/ 3 h 348"/>
                  <a:gd name="T76" fmla="*/ 172 w 2647"/>
                  <a:gd name="T77" fmla="*/ 0 h 348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647" h="348">
                    <a:moveTo>
                      <a:pt x="172" y="0"/>
                    </a:moveTo>
                    <a:lnTo>
                      <a:pt x="2476" y="0"/>
                    </a:lnTo>
                    <a:lnTo>
                      <a:pt x="2507" y="3"/>
                    </a:lnTo>
                    <a:lnTo>
                      <a:pt x="2535" y="11"/>
                    </a:lnTo>
                    <a:lnTo>
                      <a:pt x="2562" y="24"/>
                    </a:lnTo>
                    <a:lnTo>
                      <a:pt x="2586" y="41"/>
                    </a:lnTo>
                    <a:lnTo>
                      <a:pt x="2607" y="61"/>
                    </a:lnTo>
                    <a:lnTo>
                      <a:pt x="2624" y="86"/>
                    </a:lnTo>
                    <a:lnTo>
                      <a:pt x="2636" y="113"/>
                    </a:lnTo>
                    <a:lnTo>
                      <a:pt x="2645" y="143"/>
                    </a:lnTo>
                    <a:lnTo>
                      <a:pt x="2647" y="174"/>
                    </a:lnTo>
                    <a:lnTo>
                      <a:pt x="2645" y="205"/>
                    </a:lnTo>
                    <a:lnTo>
                      <a:pt x="2636" y="235"/>
                    </a:lnTo>
                    <a:lnTo>
                      <a:pt x="2624" y="261"/>
                    </a:lnTo>
                    <a:lnTo>
                      <a:pt x="2607" y="286"/>
                    </a:lnTo>
                    <a:lnTo>
                      <a:pt x="2586" y="307"/>
                    </a:lnTo>
                    <a:lnTo>
                      <a:pt x="2562" y="324"/>
                    </a:lnTo>
                    <a:lnTo>
                      <a:pt x="2535" y="337"/>
                    </a:lnTo>
                    <a:lnTo>
                      <a:pt x="2507" y="345"/>
                    </a:lnTo>
                    <a:lnTo>
                      <a:pt x="2476" y="348"/>
                    </a:lnTo>
                    <a:lnTo>
                      <a:pt x="172" y="348"/>
                    </a:lnTo>
                    <a:lnTo>
                      <a:pt x="141" y="345"/>
                    </a:lnTo>
                    <a:lnTo>
                      <a:pt x="111" y="337"/>
                    </a:lnTo>
                    <a:lnTo>
                      <a:pt x="85" y="324"/>
                    </a:lnTo>
                    <a:lnTo>
                      <a:pt x="61" y="307"/>
                    </a:lnTo>
                    <a:lnTo>
                      <a:pt x="40" y="286"/>
                    </a:lnTo>
                    <a:lnTo>
                      <a:pt x="23" y="261"/>
                    </a:lnTo>
                    <a:lnTo>
                      <a:pt x="10" y="235"/>
                    </a:lnTo>
                    <a:lnTo>
                      <a:pt x="3" y="205"/>
                    </a:lnTo>
                    <a:lnTo>
                      <a:pt x="0" y="174"/>
                    </a:lnTo>
                    <a:lnTo>
                      <a:pt x="3" y="143"/>
                    </a:lnTo>
                    <a:lnTo>
                      <a:pt x="10" y="113"/>
                    </a:lnTo>
                    <a:lnTo>
                      <a:pt x="23" y="86"/>
                    </a:lnTo>
                    <a:lnTo>
                      <a:pt x="40" y="61"/>
                    </a:lnTo>
                    <a:lnTo>
                      <a:pt x="61" y="41"/>
                    </a:lnTo>
                    <a:lnTo>
                      <a:pt x="85" y="24"/>
                    </a:lnTo>
                    <a:lnTo>
                      <a:pt x="111" y="11"/>
                    </a:lnTo>
                    <a:lnTo>
                      <a:pt x="141" y="3"/>
                    </a:lnTo>
                    <a:lnTo>
                      <a:pt x="17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2" name="Freeform 7"/>
              <p:cNvSpPr/>
              <p:nvPr/>
            </p:nvSpPr>
            <p:spPr>
              <a:xfrm>
                <a:off x="3734" y="2140"/>
                <a:ext cx="294" cy="38"/>
              </a:xfrm>
              <a:custGeom>
                <a:avLst/>
                <a:gdLst>
                  <a:gd name="T0" fmla="*/ 172 w 2647"/>
                  <a:gd name="T1" fmla="*/ 0 h 348"/>
                  <a:gd name="T2" fmla="*/ 2476 w 2647"/>
                  <a:gd name="T3" fmla="*/ 0 h 348"/>
                  <a:gd name="T4" fmla="*/ 2507 w 2647"/>
                  <a:gd name="T5" fmla="*/ 3 h 348"/>
                  <a:gd name="T6" fmla="*/ 2535 w 2647"/>
                  <a:gd name="T7" fmla="*/ 11 h 348"/>
                  <a:gd name="T8" fmla="*/ 2562 w 2647"/>
                  <a:gd name="T9" fmla="*/ 24 h 348"/>
                  <a:gd name="T10" fmla="*/ 2586 w 2647"/>
                  <a:gd name="T11" fmla="*/ 42 h 348"/>
                  <a:gd name="T12" fmla="*/ 2607 w 2647"/>
                  <a:gd name="T13" fmla="*/ 62 h 348"/>
                  <a:gd name="T14" fmla="*/ 2624 w 2647"/>
                  <a:gd name="T15" fmla="*/ 87 h 348"/>
                  <a:gd name="T16" fmla="*/ 2636 w 2647"/>
                  <a:gd name="T17" fmla="*/ 114 h 348"/>
                  <a:gd name="T18" fmla="*/ 2645 w 2647"/>
                  <a:gd name="T19" fmla="*/ 143 h 348"/>
                  <a:gd name="T20" fmla="*/ 2647 w 2647"/>
                  <a:gd name="T21" fmla="*/ 174 h 348"/>
                  <a:gd name="T22" fmla="*/ 2645 w 2647"/>
                  <a:gd name="T23" fmla="*/ 205 h 348"/>
                  <a:gd name="T24" fmla="*/ 2636 w 2647"/>
                  <a:gd name="T25" fmla="*/ 235 h 348"/>
                  <a:gd name="T26" fmla="*/ 2624 w 2647"/>
                  <a:gd name="T27" fmla="*/ 262 h 348"/>
                  <a:gd name="T28" fmla="*/ 2607 w 2647"/>
                  <a:gd name="T29" fmla="*/ 286 h 348"/>
                  <a:gd name="T30" fmla="*/ 2586 w 2647"/>
                  <a:gd name="T31" fmla="*/ 307 h 348"/>
                  <a:gd name="T32" fmla="*/ 2562 w 2647"/>
                  <a:gd name="T33" fmla="*/ 325 h 348"/>
                  <a:gd name="T34" fmla="*/ 2535 w 2647"/>
                  <a:gd name="T35" fmla="*/ 338 h 348"/>
                  <a:gd name="T36" fmla="*/ 2507 w 2647"/>
                  <a:gd name="T37" fmla="*/ 345 h 348"/>
                  <a:gd name="T38" fmla="*/ 2476 w 2647"/>
                  <a:gd name="T39" fmla="*/ 348 h 348"/>
                  <a:gd name="T40" fmla="*/ 172 w 2647"/>
                  <a:gd name="T41" fmla="*/ 348 h 348"/>
                  <a:gd name="T42" fmla="*/ 141 w 2647"/>
                  <a:gd name="T43" fmla="*/ 345 h 348"/>
                  <a:gd name="T44" fmla="*/ 111 w 2647"/>
                  <a:gd name="T45" fmla="*/ 338 h 348"/>
                  <a:gd name="T46" fmla="*/ 85 w 2647"/>
                  <a:gd name="T47" fmla="*/ 325 h 348"/>
                  <a:gd name="T48" fmla="*/ 61 w 2647"/>
                  <a:gd name="T49" fmla="*/ 307 h 348"/>
                  <a:gd name="T50" fmla="*/ 40 w 2647"/>
                  <a:gd name="T51" fmla="*/ 286 h 348"/>
                  <a:gd name="T52" fmla="*/ 23 w 2647"/>
                  <a:gd name="T53" fmla="*/ 262 h 348"/>
                  <a:gd name="T54" fmla="*/ 10 w 2647"/>
                  <a:gd name="T55" fmla="*/ 235 h 348"/>
                  <a:gd name="T56" fmla="*/ 3 w 2647"/>
                  <a:gd name="T57" fmla="*/ 205 h 348"/>
                  <a:gd name="T58" fmla="*/ 0 w 2647"/>
                  <a:gd name="T59" fmla="*/ 174 h 348"/>
                  <a:gd name="T60" fmla="*/ 3 w 2647"/>
                  <a:gd name="T61" fmla="*/ 143 h 348"/>
                  <a:gd name="T62" fmla="*/ 10 w 2647"/>
                  <a:gd name="T63" fmla="*/ 114 h 348"/>
                  <a:gd name="T64" fmla="*/ 23 w 2647"/>
                  <a:gd name="T65" fmla="*/ 87 h 348"/>
                  <a:gd name="T66" fmla="*/ 40 w 2647"/>
                  <a:gd name="T67" fmla="*/ 62 h 348"/>
                  <a:gd name="T68" fmla="*/ 61 w 2647"/>
                  <a:gd name="T69" fmla="*/ 42 h 348"/>
                  <a:gd name="T70" fmla="*/ 85 w 2647"/>
                  <a:gd name="T71" fmla="*/ 24 h 348"/>
                  <a:gd name="T72" fmla="*/ 111 w 2647"/>
                  <a:gd name="T73" fmla="*/ 11 h 348"/>
                  <a:gd name="T74" fmla="*/ 141 w 2647"/>
                  <a:gd name="T75" fmla="*/ 3 h 348"/>
                  <a:gd name="T76" fmla="*/ 172 w 2647"/>
                  <a:gd name="T77" fmla="*/ 0 h 348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647" h="348">
                    <a:moveTo>
                      <a:pt x="172" y="0"/>
                    </a:moveTo>
                    <a:lnTo>
                      <a:pt x="2476" y="0"/>
                    </a:lnTo>
                    <a:lnTo>
                      <a:pt x="2507" y="3"/>
                    </a:lnTo>
                    <a:lnTo>
                      <a:pt x="2535" y="11"/>
                    </a:lnTo>
                    <a:lnTo>
                      <a:pt x="2562" y="24"/>
                    </a:lnTo>
                    <a:lnTo>
                      <a:pt x="2586" y="42"/>
                    </a:lnTo>
                    <a:lnTo>
                      <a:pt x="2607" y="62"/>
                    </a:lnTo>
                    <a:lnTo>
                      <a:pt x="2624" y="87"/>
                    </a:lnTo>
                    <a:lnTo>
                      <a:pt x="2636" y="114"/>
                    </a:lnTo>
                    <a:lnTo>
                      <a:pt x="2645" y="143"/>
                    </a:lnTo>
                    <a:lnTo>
                      <a:pt x="2647" y="174"/>
                    </a:lnTo>
                    <a:lnTo>
                      <a:pt x="2645" y="205"/>
                    </a:lnTo>
                    <a:lnTo>
                      <a:pt x="2636" y="235"/>
                    </a:lnTo>
                    <a:lnTo>
                      <a:pt x="2624" y="262"/>
                    </a:lnTo>
                    <a:lnTo>
                      <a:pt x="2607" y="286"/>
                    </a:lnTo>
                    <a:lnTo>
                      <a:pt x="2586" y="307"/>
                    </a:lnTo>
                    <a:lnTo>
                      <a:pt x="2562" y="325"/>
                    </a:lnTo>
                    <a:lnTo>
                      <a:pt x="2535" y="338"/>
                    </a:lnTo>
                    <a:lnTo>
                      <a:pt x="2507" y="345"/>
                    </a:lnTo>
                    <a:lnTo>
                      <a:pt x="2476" y="348"/>
                    </a:lnTo>
                    <a:lnTo>
                      <a:pt x="172" y="348"/>
                    </a:lnTo>
                    <a:lnTo>
                      <a:pt x="141" y="345"/>
                    </a:lnTo>
                    <a:lnTo>
                      <a:pt x="111" y="338"/>
                    </a:lnTo>
                    <a:lnTo>
                      <a:pt x="85" y="325"/>
                    </a:lnTo>
                    <a:lnTo>
                      <a:pt x="61" y="307"/>
                    </a:lnTo>
                    <a:lnTo>
                      <a:pt x="40" y="286"/>
                    </a:lnTo>
                    <a:lnTo>
                      <a:pt x="23" y="262"/>
                    </a:lnTo>
                    <a:lnTo>
                      <a:pt x="10" y="235"/>
                    </a:lnTo>
                    <a:lnTo>
                      <a:pt x="3" y="205"/>
                    </a:lnTo>
                    <a:lnTo>
                      <a:pt x="0" y="174"/>
                    </a:lnTo>
                    <a:lnTo>
                      <a:pt x="3" y="143"/>
                    </a:lnTo>
                    <a:lnTo>
                      <a:pt x="10" y="114"/>
                    </a:lnTo>
                    <a:lnTo>
                      <a:pt x="23" y="87"/>
                    </a:lnTo>
                    <a:lnTo>
                      <a:pt x="40" y="62"/>
                    </a:lnTo>
                    <a:lnTo>
                      <a:pt x="61" y="42"/>
                    </a:lnTo>
                    <a:lnTo>
                      <a:pt x="85" y="24"/>
                    </a:lnTo>
                    <a:lnTo>
                      <a:pt x="111" y="11"/>
                    </a:lnTo>
                    <a:lnTo>
                      <a:pt x="141" y="3"/>
                    </a:lnTo>
                    <a:lnTo>
                      <a:pt x="17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3" name="Freeform 8"/>
              <p:cNvSpPr/>
              <p:nvPr/>
            </p:nvSpPr>
            <p:spPr>
              <a:xfrm>
                <a:off x="3734" y="2018"/>
                <a:ext cx="294" cy="39"/>
              </a:xfrm>
              <a:custGeom>
                <a:avLst/>
                <a:gdLst>
                  <a:gd name="T0" fmla="*/ 172 w 2647"/>
                  <a:gd name="T1" fmla="*/ 0 h 348"/>
                  <a:gd name="T2" fmla="*/ 2476 w 2647"/>
                  <a:gd name="T3" fmla="*/ 0 h 348"/>
                  <a:gd name="T4" fmla="*/ 2507 w 2647"/>
                  <a:gd name="T5" fmla="*/ 2 h 348"/>
                  <a:gd name="T6" fmla="*/ 2535 w 2647"/>
                  <a:gd name="T7" fmla="*/ 11 h 348"/>
                  <a:gd name="T8" fmla="*/ 2562 w 2647"/>
                  <a:gd name="T9" fmla="*/ 24 h 348"/>
                  <a:gd name="T10" fmla="*/ 2586 w 2647"/>
                  <a:gd name="T11" fmla="*/ 41 h 348"/>
                  <a:gd name="T12" fmla="*/ 2607 w 2647"/>
                  <a:gd name="T13" fmla="*/ 62 h 348"/>
                  <a:gd name="T14" fmla="*/ 2624 w 2647"/>
                  <a:gd name="T15" fmla="*/ 86 h 348"/>
                  <a:gd name="T16" fmla="*/ 2636 w 2647"/>
                  <a:gd name="T17" fmla="*/ 113 h 348"/>
                  <a:gd name="T18" fmla="*/ 2645 w 2647"/>
                  <a:gd name="T19" fmla="*/ 143 h 348"/>
                  <a:gd name="T20" fmla="*/ 2647 w 2647"/>
                  <a:gd name="T21" fmla="*/ 175 h 348"/>
                  <a:gd name="T22" fmla="*/ 2645 w 2647"/>
                  <a:gd name="T23" fmla="*/ 206 h 348"/>
                  <a:gd name="T24" fmla="*/ 2636 w 2647"/>
                  <a:gd name="T25" fmla="*/ 235 h 348"/>
                  <a:gd name="T26" fmla="*/ 2624 w 2647"/>
                  <a:gd name="T27" fmla="*/ 262 h 348"/>
                  <a:gd name="T28" fmla="*/ 2607 w 2647"/>
                  <a:gd name="T29" fmla="*/ 287 h 348"/>
                  <a:gd name="T30" fmla="*/ 2586 w 2647"/>
                  <a:gd name="T31" fmla="*/ 307 h 348"/>
                  <a:gd name="T32" fmla="*/ 2562 w 2647"/>
                  <a:gd name="T33" fmla="*/ 324 h 348"/>
                  <a:gd name="T34" fmla="*/ 2535 w 2647"/>
                  <a:gd name="T35" fmla="*/ 337 h 348"/>
                  <a:gd name="T36" fmla="*/ 2507 w 2647"/>
                  <a:gd name="T37" fmla="*/ 346 h 348"/>
                  <a:gd name="T38" fmla="*/ 2476 w 2647"/>
                  <a:gd name="T39" fmla="*/ 348 h 348"/>
                  <a:gd name="T40" fmla="*/ 172 w 2647"/>
                  <a:gd name="T41" fmla="*/ 348 h 348"/>
                  <a:gd name="T42" fmla="*/ 141 w 2647"/>
                  <a:gd name="T43" fmla="*/ 346 h 348"/>
                  <a:gd name="T44" fmla="*/ 111 w 2647"/>
                  <a:gd name="T45" fmla="*/ 337 h 348"/>
                  <a:gd name="T46" fmla="*/ 85 w 2647"/>
                  <a:gd name="T47" fmla="*/ 324 h 348"/>
                  <a:gd name="T48" fmla="*/ 61 w 2647"/>
                  <a:gd name="T49" fmla="*/ 307 h 348"/>
                  <a:gd name="T50" fmla="*/ 40 w 2647"/>
                  <a:gd name="T51" fmla="*/ 287 h 348"/>
                  <a:gd name="T52" fmla="*/ 23 w 2647"/>
                  <a:gd name="T53" fmla="*/ 262 h 348"/>
                  <a:gd name="T54" fmla="*/ 10 w 2647"/>
                  <a:gd name="T55" fmla="*/ 235 h 348"/>
                  <a:gd name="T56" fmla="*/ 3 w 2647"/>
                  <a:gd name="T57" fmla="*/ 206 h 348"/>
                  <a:gd name="T58" fmla="*/ 0 w 2647"/>
                  <a:gd name="T59" fmla="*/ 175 h 348"/>
                  <a:gd name="T60" fmla="*/ 3 w 2647"/>
                  <a:gd name="T61" fmla="*/ 143 h 348"/>
                  <a:gd name="T62" fmla="*/ 10 w 2647"/>
                  <a:gd name="T63" fmla="*/ 113 h 348"/>
                  <a:gd name="T64" fmla="*/ 23 w 2647"/>
                  <a:gd name="T65" fmla="*/ 86 h 348"/>
                  <a:gd name="T66" fmla="*/ 40 w 2647"/>
                  <a:gd name="T67" fmla="*/ 62 h 348"/>
                  <a:gd name="T68" fmla="*/ 61 w 2647"/>
                  <a:gd name="T69" fmla="*/ 41 h 348"/>
                  <a:gd name="T70" fmla="*/ 85 w 2647"/>
                  <a:gd name="T71" fmla="*/ 24 h 348"/>
                  <a:gd name="T72" fmla="*/ 111 w 2647"/>
                  <a:gd name="T73" fmla="*/ 11 h 348"/>
                  <a:gd name="T74" fmla="*/ 141 w 2647"/>
                  <a:gd name="T75" fmla="*/ 2 h 348"/>
                  <a:gd name="T76" fmla="*/ 172 w 2647"/>
                  <a:gd name="T77" fmla="*/ 0 h 348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647" h="348">
                    <a:moveTo>
                      <a:pt x="172" y="0"/>
                    </a:moveTo>
                    <a:lnTo>
                      <a:pt x="2476" y="0"/>
                    </a:lnTo>
                    <a:lnTo>
                      <a:pt x="2507" y="2"/>
                    </a:lnTo>
                    <a:lnTo>
                      <a:pt x="2535" y="11"/>
                    </a:lnTo>
                    <a:lnTo>
                      <a:pt x="2562" y="24"/>
                    </a:lnTo>
                    <a:lnTo>
                      <a:pt x="2586" y="41"/>
                    </a:lnTo>
                    <a:lnTo>
                      <a:pt x="2607" y="62"/>
                    </a:lnTo>
                    <a:lnTo>
                      <a:pt x="2624" y="86"/>
                    </a:lnTo>
                    <a:lnTo>
                      <a:pt x="2636" y="113"/>
                    </a:lnTo>
                    <a:lnTo>
                      <a:pt x="2645" y="143"/>
                    </a:lnTo>
                    <a:lnTo>
                      <a:pt x="2647" y="175"/>
                    </a:lnTo>
                    <a:lnTo>
                      <a:pt x="2645" y="206"/>
                    </a:lnTo>
                    <a:lnTo>
                      <a:pt x="2636" y="235"/>
                    </a:lnTo>
                    <a:lnTo>
                      <a:pt x="2624" y="262"/>
                    </a:lnTo>
                    <a:lnTo>
                      <a:pt x="2607" y="287"/>
                    </a:lnTo>
                    <a:lnTo>
                      <a:pt x="2586" y="307"/>
                    </a:lnTo>
                    <a:lnTo>
                      <a:pt x="2562" y="324"/>
                    </a:lnTo>
                    <a:lnTo>
                      <a:pt x="2535" y="337"/>
                    </a:lnTo>
                    <a:lnTo>
                      <a:pt x="2507" y="346"/>
                    </a:lnTo>
                    <a:lnTo>
                      <a:pt x="2476" y="348"/>
                    </a:lnTo>
                    <a:lnTo>
                      <a:pt x="172" y="348"/>
                    </a:lnTo>
                    <a:lnTo>
                      <a:pt x="141" y="346"/>
                    </a:lnTo>
                    <a:lnTo>
                      <a:pt x="111" y="337"/>
                    </a:lnTo>
                    <a:lnTo>
                      <a:pt x="85" y="324"/>
                    </a:lnTo>
                    <a:lnTo>
                      <a:pt x="61" y="307"/>
                    </a:lnTo>
                    <a:lnTo>
                      <a:pt x="40" y="287"/>
                    </a:lnTo>
                    <a:lnTo>
                      <a:pt x="23" y="262"/>
                    </a:lnTo>
                    <a:lnTo>
                      <a:pt x="10" y="235"/>
                    </a:lnTo>
                    <a:lnTo>
                      <a:pt x="3" y="206"/>
                    </a:lnTo>
                    <a:lnTo>
                      <a:pt x="0" y="175"/>
                    </a:lnTo>
                    <a:lnTo>
                      <a:pt x="3" y="143"/>
                    </a:lnTo>
                    <a:lnTo>
                      <a:pt x="10" y="113"/>
                    </a:lnTo>
                    <a:lnTo>
                      <a:pt x="23" y="86"/>
                    </a:lnTo>
                    <a:lnTo>
                      <a:pt x="40" y="62"/>
                    </a:lnTo>
                    <a:lnTo>
                      <a:pt x="61" y="41"/>
                    </a:lnTo>
                    <a:lnTo>
                      <a:pt x="85" y="24"/>
                    </a:lnTo>
                    <a:lnTo>
                      <a:pt x="111" y="11"/>
                    </a:lnTo>
                    <a:lnTo>
                      <a:pt x="141" y="2"/>
                    </a:lnTo>
                    <a:lnTo>
                      <a:pt x="17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4" name="Freeform 9"/>
              <p:cNvSpPr/>
              <p:nvPr/>
            </p:nvSpPr>
            <p:spPr>
              <a:xfrm>
                <a:off x="3645" y="2013"/>
                <a:ext cx="51" cy="52"/>
              </a:xfrm>
              <a:custGeom>
                <a:avLst/>
                <a:gdLst>
                  <a:gd name="T0" fmla="*/ 231 w 462"/>
                  <a:gd name="T1" fmla="*/ 0 h 467"/>
                  <a:gd name="T2" fmla="*/ 268 w 462"/>
                  <a:gd name="T3" fmla="*/ 3 h 467"/>
                  <a:gd name="T4" fmla="*/ 304 w 462"/>
                  <a:gd name="T5" fmla="*/ 12 h 467"/>
                  <a:gd name="T6" fmla="*/ 337 w 462"/>
                  <a:gd name="T7" fmla="*/ 26 h 467"/>
                  <a:gd name="T8" fmla="*/ 367 w 462"/>
                  <a:gd name="T9" fmla="*/ 45 h 467"/>
                  <a:gd name="T10" fmla="*/ 395 w 462"/>
                  <a:gd name="T11" fmla="*/ 68 h 467"/>
                  <a:gd name="T12" fmla="*/ 417 w 462"/>
                  <a:gd name="T13" fmla="*/ 96 h 467"/>
                  <a:gd name="T14" fmla="*/ 436 w 462"/>
                  <a:gd name="T15" fmla="*/ 126 h 467"/>
                  <a:gd name="T16" fmla="*/ 450 w 462"/>
                  <a:gd name="T17" fmla="*/ 159 h 467"/>
                  <a:gd name="T18" fmla="*/ 458 w 462"/>
                  <a:gd name="T19" fmla="*/ 196 h 467"/>
                  <a:gd name="T20" fmla="*/ 462 w 462"/>
                  <a:gd name="T21" fmla="*/ 234 h 467"/>
                  <a:gd name="T22" fmla="*/ 458 w 462"/>
                  <a:gd name="T23" fmla="*/ 271 h 467"/>
                  <a:gd name="T24" fmla="*/ 450 w 462"/>
                  <a:gd name="T25" fmla="*/ 308 h 467"/>
                  <a:gd name="T26" fmla="*/ 436 w 462"/>
                  <a:gd name="T27" fmla="*/ 341 h 467"/>
                  <a:gd name="T28" fmla="*/ 417 w 462"/>
                  <a:gd name="T29" fmla="*/ 371 h 467"/>
                  <a:gd name="T30" fmla="*/ 395 w 462"/>
                  <a:gd name="T31" fmla="*/ 399 h 467"/>
                  <a:gd name="T32" fmla="*/ 367 w 462"/>
                  <a:gd name="T33" fmla="*/ 422 h 467"/>
                  <a:gd name="T34" fmla="*/ 337 w 462"/>
                  <a:gd name="T35" fmla="*/ 441 h 467"/>
                  <a:gd name="T36" fmla="*/ 304 w 462"/>
                  <a:gd name="T37" fmla="*/ 455 h 467"/>
                  <a:gd name="T38" fmla="*/ 268 w 462"/>
                  <a:gd name="T39" fmla="*/ 464 h 467"/>
                  <a:gd name="T40" fmla="*/ 231 w 462"/>
                  <a:gd name="T41" fmla="*/ 467 h 467"/>
                  <a:gd name="T42" fmla="*/ 194 w 462"/>
                  <a:gd name="T43" fmla="*/ 464 h 467"/>
                  <a:gd name="T44" fmla="*/ 157 w 462"/>
                  <a:gd name="T45" fmla="*/ 455 h 467"/>
                  <a:gd name="T46" fmla="*/ 124 w 462"/>
                  <a:gd name="T47" fmla="*/ 441 h 467"/>
                  <a:gd name="T48" fmla="*/ 95 w 462"/>
                  <a:gd name="T49" fmla="*/ 422 h 467"/>
                  <a:gd name="T50" fmla="*/ 68 w 462"/>
                  <a:gd name="T51" fmla="*/ 399 h 467"/>
                  <a:gd name="T52" fmla="*/ 45 w 462"/>
                  <a:gd name="T53" fmla="*/ 371 h 467"/>
                  <a:gd name="T54" fmla="*/ 26 w 462"/>
                  <a:gd name="T55" fmla="*/ 341 h 467"/>
                  <a:gd name="T56" fmla="*/ 12 w 462"/>
                  <a:gd name="T57" fmla="*/ 308 h 467"/>
                  <a:gd name="T58" fmla="*/ 3 w 462"/>
                  <a:gd name="T59" fmla="*/ 271 h 467"/>
                  <a:gd name="T60" fmla="*/ 0 w 462"/>
                  <a:gd name="T61" fmla="*/ 234 h 467"/>
                  <a:gd name="T62" fmla="*/ 3 w 462"/>
                  <a:gd name="T63" fmla="*/ 196 h 467"/>
                  <a:gd name="T64" fmla="*/ 12 w 462"/>
                  <a:gd name="T65" fmla="*/ 159 h 467"/>
                  <a:gd name="T66" fmla="*/ 26 w 462"/>
                  <a:gd name="T67" fmla="*/ 126 h 467"/>
                  <a:gd name="T68" fmla="*/ 45 w 462"/>
                  <a:gd name="T69" fmla="*/ 96 h 467"/>
                  <a:gd name="T70" fmla="*/ 68 w 462"/>
                  <a:gd name="T71" fmla="*/ 68 h 467"/>
                  <a:gd name="T72" fmla="*/ 95 w 462"/>
                  <a:gd name="T73" fmla="*/ 45 h 467"/>
                  <a:gd name="T74" fmla="*/ 124 w 462"/>
                  <a:gd name="T75" fmla="*/ 26 h 467"/>
                  <a:gd name="T76" fmla="*/ 157 w 462"/>
                  <a:gd name="T77" fmla="*/ 12 h 467"/>
                  <a:gd name="T78" fmla="*/ 194 w 462"/>
                  <a:gd name="T79" fmla="*/ 3 h 467"/>
                  <a:gd name="T80" fmla="*/ 231 w 462"/>
                  <a:gd name="T81" fmla="*/ 0 h 467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62" h="467">
                    <a:moveTo>
                      <a:pt x="231" y="0"/>
                    </a:moveTo>
                    <a:lnTo>
                      <a:pt x="268" y="3"/>
                    </a:lnTo>
                    <a:lnTo>
                      <a:pt x="304" y="12"/>
                    </a:lnTo>
                    <a:lnTo>
                      <a:pt x="337" y="26"/>
                    </a:lnTo>
                    <a:lnTo>
                      <a:pt x="367" y="45"/>
                    </a:lnTo>
                    <a:lnTo>
                      <a:pt x="395" y="68"/>
                    </a:lnTo>
                    <a:lnTo>
                      <a:pt x="417" y="96"/>
                    </a:lnTo>
                    <a:lnTo>
                      <a:pt x="436" y="126"/>
                    </a:lnTo>
                    <a:lnTo>
                      <a:pt x="450" y="159"/>
                    </a:lnTo>
                    <a:lnTo>
                      <a:pt x="458" y="196"/>
                    </a:lnTo>
                    <a:lnTo>
                      <a:pt x="462" y="234"/>
                    </a:lnTo>
                    <a:lnTo>
                      <a:pt x="458" y="271"/>
                    </a:lnTo>
                    <a:lnTo>
                      <a:pt x="450" y="308"/>
                    </a:lnTo>
                    <a:lnTo>
                      <a:pt x="436" y="341"/>
                    </a:lnTo>
                    <a:lnTo>
                      <a:pt x="417" y="371"/>
                    </a:lnTo>
                    <a:lnTo>
                      <a:pt x="395" y="399"/>
                    </a:lnTo>
                    <a:lnTo>
                      <a:pt x="367" y="422"/>
                    </a:lnTo>
                    <a:lnTo>
                      <a:pt x="337" y="441"/>
                    </a:lnTo>
                    <a:lnTo>
                      <a:pt x="304" y="455"/>
                    </a:lnTo>
                    <a:lnTo>
                      <a:pt x="268" y="464"/>
                    </a:lnTo>
                    <a:lnTo>
                      <a:pt x="231" y="467"/>
                    </a:lnTo>
                    <a:lnTo>
                      <a:pt x="194" y="464"/>
                    </a:lnTo>
                    <a:lnTo>
                      <a:pt x="157" y="455"/>
                    </a:lnTo>
                    <a:lnTo>
                      <a:pt x="124" y="441"/>
                    </a:lnTo>
                    <a:lnTo>
                      <a:pt x="95" y="422"/>
                    </a:lnTo>
                    <a:lnTo>
                      <a:pt x="68" y="399"/>
                    </a:lnTo>
                    <a:lnTo>
                      <a:pt x="45" y="371"/>
                    </a:lnTo>
                    <a:lnTo>
                      <a:pt x="26" y="341"/>
                    </a:lnTo>
                    <a:lnTo>
                      <a:pt x="12" y="308"/>
                    </a:lnTo>
                    <a:lnTo>
                      <a:pt x="3" y="271"/>
                    </a:lnTo>
                    <a:lnTo>
                      <a:pt x="0" y="234"/>
                    </a:lnTo>
                    <a:lnTo>
                      <a:pt x="3" y="196"/>
                    </a:lnTo>
                    <a:lnTo>
                      <a:pt x="12" y="159"/>
                    </a:lnTo>
                    <a:lnTo>
                      <a:pt x="26" y="126"/>
                    </a:lnTo>
                    <a:lnTo>
                      <a:pt x="45" y="96"/>
                    </a:lnTo>
                    <a:lnTo>
                      <a:pt x="68" y="68"/>
                    </a:lnTo>
                    <a:lnTo>
                      <a:pt x="95" y="45"/>
                    </a:lnTo>
                    <a:lnTo>
                      <a:pt x="124" y="26"/>
                    </a:lnTo>
                    <a:lnTo>
                      <a:pt x="157" y="12"/>
                    </a:lnTo>
                    <a:lnTo>
                      <a:pt x="194" y="3"/>
                    </a:lnTo>
                    <a:lnTo>
                      <a:pt x="2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5" name="Freeform 10"/>
              <p:cNvSpPr/>
              <p:nvPr/>
            </p:nvSpPr>
            <p:spPr>
              <a:xfrm>
                <a:off x="3645" y="2133"/>
                <a:ext cx="51" cy="52"/>
              </a:xfrm>
              <a:custGeom>
                <a:avLst/>
                <a:gdLst>
                  <a:gd name="T0" fmla="*/ 231 w 462"/>
                  <a:gd name="T1" fmla="*/ 0 h 467"/>
                  <a:gd name="T2" fmla="*/ 268 w 462"/>
                  <a:gd name="T3" fmla="*/ 4 h 467"/>
                  <a:gd name="T4" fmla="*/ 304 w 462"/>
                  <a:gd name="T5" fmla="*/ 12 h 467"/>
                  <a:gd name="T6" fmla="*/ 337 w 462"/>
                  <a:gd name="T7" fmla="*/ 26 h 467"/>
                  <a:gd name="T8" fmla="*/ 367 w 462"/>
                  <a:gd name="T9" fmla="*/ 46 h 467"/>
                  <a:gd name="T10" fmla="*/ 395 w 462"/>
                  <a:gd name="T11" fmla="*/ 69 h 467"/>
                  <a:gd name="T12" fmla="*/ 417 w 462"/>
                  <a:gd name="T13" fmla="*/ 96 h 467"/>
                  <a:gd name="T14" fmla="*/ 436 w 462"/>
                  <a:gd name="T15" fmla="*/ 126 h 467"/>
                  <a:gd name="T16" fmla="*/ 450 w 462"/>
                  <a:gd name="T17" fmla="*/ 161 h 467"/>
                  <a:gd name="T18" fmla="*/ 458 w 462"/>
                  <a:gd name="T19" fmla="*/ 196 h 467"/>
                  <a:gd name="T20" fmla="*/ 462 w 462"/>
                  <a:gd name="T21" fmla="*/ 234 h 467"/>
                  <a:gd name="T22" fmla="*/ 458 w 462"/>
                  <a:gd name="T23" fmla="*/ 272 h 467"/>
                  <a:gd name="T24" fmla="*/ 450 w 462"/>
                  <a:gd name="T25" fmla="*/ 308 h 467"/>
                  <a:gd name="T26" fmla="*/ 436 w 462"/>
                  <a:gd name="T27" fmla="*/ 342 h 467"/>
                  <a:gd name="T28" fmla="*/ 417 w 462"/>
                  <a:gd name="T29" fmla="*/ 372 h 467"/>
                  <a:gd name="T30" fmla="*/ 395 w 462"/>
                  <a:gd name="T31" fmla="*/ 400 h 467"/>
                  <a:gd name="T32" fmla="*/ 367 w 462"/>
                  <a:gd name="T33" fmla="*/ 422 h 467"/>
                  <a:gd name="T34" fmla="*/ 337 w 462"/>
                  <a:gd name="T35" fmla="*/ 442 h 467"/>
                  <a:gd name="T36" fmla="*/ 304 w 462"/>
                  <a:gd name="T37" fmla="*/ 456 h 467"/>
                  <a:gd name="T38" fmla="*/ 268 w 462"/>
                  <a:gd name="T39" fmla="*/ 464 h 467"/>
                  <a:gd name="T40" fmla="*/ 231 w 462"/>
                  <a:gd name="T41" fmla="*/ 467 h 467"/>
                  <a:gd name="T42" fmla="*/ 194 w 462"/>
                  <a:gd name="T43" fmla="*/ 464 h 467"/>
                  <a:gd name="T44" fmla="*/ 157 w 462"/>
                  <a:gd name="T45" fmla="*/ 456 h 467"/>
                  <a:gd name="T46" fmla="*/ 124 w 462"/>
                  <a:gd name="T47" fmla="*/ 442 h 467"/>
                  <a:gd name="T48" fmla="*/ 95 w 462"/>
                  <a:gd name="T49" fmla="*/ 422 h 467"/>
                  <a:gd name="T50" fmla="*/ 68 w 462"/>
                  <a:gd name="T51" fmla="*/ 400 h 467"/>
                  <a:gd name="T52" fmla="*/ 45 w 462"/>
                  <a:gd name="T53" fmla="*/ 372 h 467"/>
                  <a:gd name="T54" fmla="*/ 26 w 462"/>
                  <a:gd name="T55" fmla="*/ 342 h 467"/>
                  <a:gd name="T56" fmla="*/ 12 w 462"/>
                  <a:gd name="T57" fmla="*/ 308 h 467"/>
                  <a:gd name="T58" fmla="*/ 3 w 462"/>
                  <a:gd name="T59" fmla="*/ 272 h 467"/>
                  <a:gd name="T60" fmla="*/ 0 w 462"/>
                  <a:gd name="T61" fmla="*/ 234 h 467"/>
                  <a:gd name="T62" fmla="*/ 3 w 462"/>
                  <a:gd name="T63" fmla="*/ 196 h 467"/>
                  <a:gd name="T64" fmla="*/ 12 w 462"/>
                  <a:gd name="T65" fmla="*/ 161 h 467"/>
                  <a:gd name="T66" fmla="*/ 26 w 462"/>
                  <a:gd name="T67" fmla="*/ 126 h 467"/>
                  <a:gd name="T68" fmla="*/ 45 w 462"/>
                  <a:gd name="T69" fmla="*/ 96 h 467"/>
                  <a:gd name="T70" fmla="*/ 68 w 462"/>
                  <a:gd name="T71" fmla="*/ 69 h 467"/>
                  <a:gd name="T72" fmla="*/ 95 w 462"/>
                  <a:gd name="T73" fmla="*/ 46 h 467"/>
                  <a:gd name="T74" fmla="*/ 124 w 462"/>
                  <a:gd name="T75" fmla="*/ 26 h 467"/>
                  <a:gd name="T76" fmla="*/ 157 w 462"/>
                  <a:gd name="T77" fmla="*/ 12 h 467"/>
                  <a:gd name="T78" fmla="*/ 194 w 462"/>
                  <a:gd name="T79" fmla="*/ 4 h 467"/>
                  <a:gd name="T80" fmla="*/ 231 w 462"/>
                  <a:gd name="T81" fmla="*/ 0 h 467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62" h="467">
                    <a:moveTo>
                      <a:pt x="231" y="0"/>
                    </a:moveTo>
                    <a:lnTo>
                      <a:pt x="268" y="4"/>
                    </a:lnTo>
                    <a:lnTo>
                      <a:pt x="304" y="12"/>
                    </a:lnTo>
                    <a:lnTo>
                      <a:pt x="337" y="26"/>
                    </a:lnTo>
                    <a:lnTo>
                      <a:pt x="367" y="46"/>
                    </a:lnTo>
                    <a:lnTo>
                      <a:pt x="395" y="69"/>
                    </a:lnTo>
                    <a:lnTo>
                      <a:pt x="417" y="96"/>
                    </a:lnTo>
                    <a:lnTo>
                      <a:pt x="436" y="126"/>
                    </a:lnTo>
                    <a:lnTo>
                      <a:pt x="450" y="161"/>
                    </a:lnTo>
                    <a:lnTo>
                      <a:pt x="458" y="196"/>
                    </a:lnTo>
                    <a:lnTo>
                      <a:pt x="462" y="234"/>
                    </a:lnTo>
                    <a:lnTo>
                      <a:pt x="458" y="272"/>
                    </a:lnTo>
                    <a:lnTo>
                      <a:pt x="450" y="308"/>
                    </a:lnTo>
                    <a:lnTo>
                      <a:pt x="436" y="342"/>
                    </a:lnTo>
                    <a:lnTo>
                      <a:pt x="417" y="372"/>
                    </a:lnTo>
                    <a:lnTo>
                      <a:pt x="395" y="400"/>
                    </a:lnTo>
                    <a:lnTo>
                      <a:pt x="367" y="422"/>
                    </a:lnTo>
                    <a:lnTo>
                      <a:pt x="337" y="442"/>
                    </a:lnTo>
                    <a:lnTo>
                      <a:pt x="304" y="456"/>
                    </a:lnTo>
                    <a:lnTo>
                      <a:pt x="268" y="464"/>
                    </a:lnTo>
                    <a:lnTo>
                      <a:pt x="231" y="467"/>
                    </a:lnTo>
                    <a:lnTo>
                      <a:pt x="194" y="464"/>
                    </a:lnTo>
                    <a:lnTo>
                      <a:pt x="157" y="456"/>
                    </a:lnTo>
                    <a:lnTo>
                      <a:pt x="124" y="442"/>
                    </a:lnTo>
                    <a:lnTo>
                      <a:pt x="95" y="422"/>
                    </a:lnTo>
                    <a:lnTo>
                      <a:pt x="68" y="400"/>
                    </a:lnTo>
                    <a:lnTo>
                      <a:pt x="45" y="372"/>
                    </a:lnTo>
                    <a:lnTo>
                      <a:pt x="26" y="342"/>
                    </a:lnTo>
                    <a:lnTo>
                      <a:pt x="12" y="308"/>
                    </a:lnTo>
                    <a:lnTo>
                      <a:pt x="3" y="272"/>
                    </a:lnTo>
                    <a:lnTo>
                      <a:pt x="0" y="234"/>
                    </a:lnTo>
                    <a:lnTo>
                      <a:pt x="3" y="196"/>
                    </a:lnTo>
                    <a:lnTo>
                      <a:pt x="12" y="161"/>
                    </a:lnTo>
                    <a:lnTo>
                      <a:pt x="26" y="126"/>
                    </a:lnTo>
                    <a:lnTo>
                      <a:pt x="45" y="96"/>
                    </a:lnTo>
                    <a:lnTo>
                      <a:pt x="68" y="69"/>
                    </a:lnTo>
                    <a:lnTo>
                      <a:pt x="95" y="46"/>
                    </a:lnTo>
                    <a:lnTo>
                      <a:pt x="124" y="26"/>
                    </a:lnTo>
                    <a:lnTo>
                      <a:pt x="157" y="12"/>
                    </a:lnTo>
                    <a:lnTo>
                      <a:pt x="194" y="4"/>
                    </a:lnTo>
                    <a:lnTo>
                      <a:pt x="2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6" name="Freeform 11"/>
              <p:cNvSpPr/>
              <p:nvPr/>
            </p:nvSpPr>
            <p:spPr>
              <a:xfrm>
                <a:off x="3645" y="2253"/>
                <a:ext cx="51" cy="52"/>
              </a:xfrm>
              <a:custGeom>
                <a:avLst/>
                <a:gdLst>
                  <a:gd name="T0" fmla="*/ 231 w 462"/>
                  <a:gd name="T1" fmla="*/ 0 h 467"/>
                  <a:gd name="T2" fmla="*/ 268 w 462"/>
                  <a:gd name="T3" fmla="*/ 3 h 467"/>
                  <a:gd name="T4" fmla="*/ 304 w 462"/>
                  <a:gd name="T5" fmla="*/ 12 h 467"/>
                  <a:gd name="T6" fmla="*/ 337 w 462"/>
                  <a:gd name="T7" fmla="*/ 26 h 467"/>
                  <a:gd name="T8" fmla="*/ 367 w 462"/>
                  <a:gd name="T9" fmla="*/ 45 h 467"/>
                  <a:gd name="T10" fmla="*/ 395 w 462"/>
                  <a:gd name="T11" fmla="*/ 69 h 467"/>
                  <a:gd name="T12" fmla="*/ 417 w 462"/>
                  <a:gd name="T13" fmla="*/ 96 h 467"/>
                  <a:gd name="T14" fmla="*/ 436 w 462"/>
                  <a:gd name="T15" fmla="*/ 126 h 467"/>
                  <a:gd name="T16" fmla="*/ 450 w 462"/>
                  <a:gd name="T17" fmla="*/ 160 h 467"/>
                  <a:gd name="T18" fmla="*/ 458 w 462"/>
                  <a:gd name="T19" fmla="*/ 196 h 467"/>
                  <a:gd name="T20" fmla="*/ 462 w 462"/>
                  <a:gd name="T21" fmla="*/ 233 h 467"/>
                  <a:gd name="T22" fmla="*/ 458 w 462"/>
                  <a:gd name="T23" fmla="*/ 271 h 467"/>
                  <a:gd name="T24" fmla="*/ 450 w 462"/>
                  <a:gd name="T25" fmla="*/ 308 h 467"/>
                  <a:gd name="T26" fmla="*/ 436 w 462"/>
                  <a:gd name="T27" fmla="*/ 341 h 467"/>
                  <a:gd name="T28" fmla="*/ 417 w 462"/>
                  <a:gd name="T29" fmla="*/ 371 h 467"/>
                  <a:gd name="T30" fmla="*/ 395 w 462"/>
                  <a:gd name="T31" fmla="*/ 399 h 467"/>
                  <a:gd name="T32" fmla="*/ 367 w 462"/>
                  <a:gd name="T33" fmla="*/ 422 h 467"/>
                  <a:gd name="T34" fmla="*/ 337 w 462"/>
                  <a:gd name="T35" fmla="*/ 441 h 467"/>
                  <a:gd name="T36" fmla="*/ 304 w 462"/>
                  <a:gd name="T37" fmla="*/ 455 h 467"/>
                  <a:gd name="T38" fmla="*/ 268 w 462"/>
                  <a:gd name="T39" fmla="*/ 464 h 467"/>
                  <a:gd name="T40" fmla="*/ 231 w 462"/>
                  <a:gd name="T41" fmla="*/ 467 h 467"/>
                  <a:gd name="T42" fmla="*/ 194 w 462"/>
                  <a:gd name="T43" fmla="*/ 464 h 467"/>
                  <a:gd name="T44" fmla="*/ 157 w 462"/>
                  <a:gd name="T45" fmla="*/ 455 h 467"/>
                  <a:gd name="T46" fmla="*/ 124 w 462"/>
                  <a:gd name="T47" fmla="*/ 441 h 467"/>
                  <a:gd name="T48" fmla="*/ 95 w 462"/>
                  <a:gd name="T49" fmla="*/ 422 h 467"/>
                  <a:gd name="T50" fmla="*/ 68 w 462"/>
                  <a:gd name="T51" fmla="*/ 399 h 467"/>
                  <a:gd name="T52" fmla="*/ 45 w 462"/>
                  <a:gd name="T53" fmla="*/ 371 h 467"/>
                  <a:gd name="T54" fmla="*/ 26 w 462"/>
                  <a:gd name="T55" fmla="*/ 341 h 467"/>
                  <a:gd name="T56" fmla="*/ 12 w 462"/>
                  <a:gd name="T57" fmla="*/ 308 h 467"/>
                  <a:gd name="T58" fmla="*/ 3 w 462"/>
                  <a:gd name="T59" fmla="*/ 271 h 467"/>
                  <a:gd name="T60" fmla="*/ 0 w 462"/>
                  <a:gd name="T61" fmla="*/ 233 h 467"/>
                  <a:gd name="T62" fmla="*/ 3 w 462"/>
                  <a:gd name="T63" fmla="*/ 196 h 467"/>
                  <a:gd name="T64" fmla="*/ 12 w 462"/>
                  <a:gd name="T65" fmla="*/ 160 h 467"/>
                  <a:gd name="T66" fmla="*/ 26 w 462"/>
                  <a:gd name="T67" fmla="*/ 126 h 467"/>
                  <a:gd name="T68" fmla="*/ 45 w 462"/>
                  <a:gd name="T69" fmla="*/ 96 h 467"/>
                  <a:gd name="T70" fmla="*/ 68 w 462"/>
                  <a:gd name="T71" fmla="*/ 69 h 467"/>
                  <a:gd name="T72" fmla="*/ 95 w 462"/>
                  <a:gd name="T73" fmla="*/ 45 h 467"/>
                  <a:gd name="T74" fmla="*/ 124 w 462"/>
                  <a:gd name="T75" fmla="*/ 26 h 467"/>
                  <a:gd name="T76" fmla="*/ 157 w 462"/>
                  <a:gd name="T77" fmla="*/ 12 h 467"/>
                  <a:gd name="T78" fmla="*/ 194 w 462"/>
                  <a:gd name="T79" fmla="*/ 3 h 467"/>
                  <a:gd name="T80" fmla="*/ 231 w 462"/>
                  <a:gd name="T81" fmla="*/ 0 h 467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62" h="467">
                    <a:moveTo>
                      <a:pt x="231" y="0"/>
                    </a:moveTo>
                    <a:lnTo>
                      <a:pt x="268" y="3"/>
                    </a:lnTo>
                    <a:lnTo>
                      <a:pt x="304" y="12"/>
                    </a:lnTo>
                    <a:lnTo>
                      <a:pt x="337" y="26"/>
                    </a:lnTo>
                    <a:lnTo>
                      <a:pt x="367" y="45"/>
                    </a:lnTo>
                    <a:lnTo>
                      <a:pt x="395" y="69"/>
                    </a:lnTo>
                    <a:lnTo>
                      <a:pt x="417" y="96"/>
                    </a:lnTo>
                    <a:lnTo>
                      <a:pt x="436" y="126"/>
                    </a:lnTo>
                    <a:lnTo>
                      <a:pt x="450" y="160"/>
                    </a:lnTo>
                    <a:lnTo>
                      <a:pt x="458" y="196"/>
                    </a:lnTo>
                    <a:lnTo>
                      <a:pt x="462" y="233"/>
                    </a:lnTo>
                    <a:lnTo>
                      <a:pt x="458" y="271"/>
                    </a:lnTo>
                    <a:lnTo>
                      <a:pt x="450" y="308"/>
                    </a:lnTo>
                    <a:lnTo>
                      <a:pt x="436" y="341"/>
                    </a:lnTo>
                    <a:lnTo>
                      <a:pt x="417" y="371"/>
                    </a:lnTo>
                    <a:lnTo>
                      <a:pt x="395" y="399"/>
                    </a:lnTo>
                    <a:lnTo>
                      <a:pt x="367" y="422"/>
                    </a:lnTo>
                    <a:lnTo>
                      <a:pt x="337" y="441"/>
                    </a:lnTo>
                    <a:lnTo>
                      <a:pt x="304" y="455"/>
                    </a:lnTo>
                    <a:lnTo>
                      <a:pt x="268" y="464"/>
                    </a:lnTo>
                    <a:lnTo>
                      <a:pt x="231" y="467"/>
                    </a:lnTo>
                    <a:lnTo>
                      <a:pt x="194" y="464"/>
                    </a:lnTo>
                    <a:lnTo>
                      <a:pt x="157" y="455"/>
                    </a:lnTo>
                    <a:lnTo>
                      <a:pt x="124" y="441"/>
                    </a:lnTo>
                    <a:lnTo>
                      <a:pt x="95" y="422"/>
                    </a:lnTo>
                    <a:lnTo>
                      <a:pt x="68" y="399"/>
                    </a:lnTo>
                    <a:lnTo>
                      <a:pt x="45" y="371"/>
                    </a:lnTo>
                    <a:lnTo>
                      <a:pt x="26" y="341"/>
                    </a:lnTo>
                    <a:lnTo>
                      <a:pt x="12" y="308"/>
                    </a:lnTo>
                    <a:lnTo>
                      <a:pt x="3" y="271"/>
                    </a:lnTo>
                    <a:lnTo>
                      <a:pt x="0" y="233"/>
                    </a:lnTo>
                    <a:lnTo>
                      <a:pt x="3" y="196"/>
                    </a:lnTo>
                    <a:lnTo>
                      <a:pt x="12" y="160"/>
                    </a:lnTo>
                    <a:lnTo>
                      <a:pt x="26" y="126"/>
                    </a:lnTo>
                    <a:lnTo>
                      <a:pt x="45" y="96"/>
                    </a:lnTo>
                    <a:lnTo>
                      <a:pt x="68" y="69"/>
                    </a:lnTo>
                    <a:lnTo>
                      <a:pt x="95" y="45"/>
                    </a:lnTo>
                    <a:lnTo>
                      <a:pt x="124" y="26"/>
                    </a:lnTo>
                    <a:lnTo>
                      <a:pt x="157" y="12"/>
                    </a:lnTo>
                    <a:lnTo>
                      <a:pt x="194" y="3"/>
                    </a:lnTo>
                    <a:lnTo>
                      <a:pt x="2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97" name="Freeform 29"/>
            <p:cNvSpPr>
              <a:spLocks noEditPoints="1"/>
            </p:cNvSpPr>
            <p:nvPr/>
          </p:nvSpPr>
          <p:spPr>
            <a:xfrm>
              <a:off x="11201999" y="6575744"/>
              <a:ext cx="136325" cy="136141"/>
            </a:xfrm>
            <a:custGeom>
              <a:avLst/>
              <a:gdLst>
                <a:gd name="T0" fmla="*/ 1260 w 5938"/>
                <a:gd name="T1" fmla="*/ 1207 h 5931"/>
                <a:gd name="T2" fmla="*/ 1208 w 5938"/>
                <a:gd name="T3" fmla="*/ 1259 h 5931"/>
                <a:gd name="T4" fmla="*/ 1327 w 5938"/>
                <a:gd name="T5" fmla="*/ 1963 h 5931"/>
                <a:gd name="T6" fmla="*/ 1614 w 5938"/>
                <a:gd name="T7" fmla="*/ 1903 h 5931"/>
                <a:gd name="T8" fmla="*/ 1814 w 5938"/>
                <a:gd name="T9" fmla="*/ 1763 h 5931"/>
                <a:gd name="T10" fmla="*/ 1944 w 5938"/>
                <a:gd name="T11" fmla="*/ 1748 h 5931"/>
                <a:gd name="T12" fmla="*/ 2040 w 5938"/>
                <a:gd name="T13" fmla="*/ 1844 h 5931"/>
                <a:gd name="T14" fmla="*/ 2025 w 5938"/>
                <a:gd name="T15" fmla="*/ 1975 h 5931"/>
                <a:gd name="T16" fmla="*/ 1783 w 5938"/>
                <a:gd name="T17" fmla="*/ 2163 h 5931"/>
                <a:gd name="T18" fmla="*/ 1430 w 5938"/>
                <a:gd name="T19" fmla="*/ 2264 h 5931"/>
                <a:gd name="T20" fmla="*/ 1141 w 5938"/>
                <a:gd name="T21" fmla="*/ 2251 h 5931"/>
                <a:gd name="T22" fmla="*/ 1128 w 5938"/>
                <a:gd name="T23" fmla="*/ 3090 h 5931"/>
                <a:gd name="T24" fmla="*/ 3547 w 5938"/>
                <a:gd name="T25" fmla="*/ 5529 h 5931"/>
                <a:gd name="T26" fmla="*/ 3767 w 5938"/>
                <a:gd name="T27" fmla="*/ 5621 h 5931"/>
                <a:gd name="T28" fmla="*/ 4007 w 5938"/>
                <a:gd name="T29" fmla="*/ 5588 h 5931"/>
                <a:gd name="T30" fmla="*/ 5494 w 5938"/>
                <a:gd name="T31" fmla="*/ 4152 h 5931"/>
                <a:gd name="T32" fmla="*/ 5614 w 5938"/>
                <a:gd name="T33" fmla="*/ 3945 h 5931"/>
                <a:gd name="T34" fmla="*/ 5614 w 5938"/>
                <a:gd name="T35" fmla="*/ 3703 h 5931"/>
                <a:gd name="T36" fmla="*/ 5494 w 5938"/>
                <a:gd name="T37" fmla="*/ 3496 h 5931"/>
                <a:gd name="T38" fmla="*/ 3056 w 5938"/>
                <a:gd name="T39" fmla="*/ 1111 h 5931"/>
                <a:gd name="T40" fmla="*/ 1038 w 5938"/>
                <a:gd name="T41" fmla="*/ 4 h 5931"/>
                <a:gd name="T42" fmla="*/ 1424 w 5938"/>
                <a:gd name="T43" fmla="*/ 101 h 5931"/>
                <a:gd name="T44" fmla="*/ 1787 w 5938"/>
                <a:gd name="T45" fmla="*/ 327 h 5931"/>
                <a:gd name="T46" fmla="*/ 1913 w 5938"/>
                <a:gd name="T47" fmla="*/ 495 h 5931"/>
                <a:gd name="T48" fmla="*/ 1870 w 5938"/>
                <a:gd name="T49" fmla="*/ 621 h 5931"/>
                <a:gd name="T50" fmla="*/ 1744 w 5938"/>
                <a:gd name="T51" fmla="*/ 664 h 5931"/>
                <a:gd name="T52" fmla="*/ 1581 w 5938"/>
                <a:gd name="T53" fmla="*/ 556 h 5931"/>
                <a:gd name="T54" fmla="*/ 1278 w 5938"/>
                <a:gd name="T55" fmla="*/ 372 h 5931"/>
                <a:gd name="T56" fmla="*/ 962 w 5938"/>
                <a:gd name="T57" fmla="*/ 305 h 5931"/>
                <a:gd name="T58" fmla="*/ 668 w 5938"/>
                <a:gd name="T59" fmla="*/ 359 h 5931"/>
                <a:gd name="T60" fmla="*/ 441 w 5938"/>
                <a:gd name="T61" fmla="*/ 534 h 5931"/>
                <a:gd name="T62" fmla="*/ 325 w 5938"/>
                <a:gd name="T63" fmla="*/ 790 h 5931"/>
                <a:gd name="T64" fmla="*/ 329 w 5938"/>
                <a:gd name="T65" fmla="*/ 1115 h 5931"/>
                <a:gd name="T66" fmla="*/ 489 w 5938"/>
                <a:gd name="T67" fmla="*/ 1481 h 5931"/>
                <a:gd name="T68" fmla="*/ 780 w 5938"/>
                <a:gd name="T69" fmla="*/ 1775 h 5931"/>
                <a:gd name="T70" fmla="*/ 930 w 5938"/>
                <a:gd name="T71" fmla="*/ 1122 h 5931"/>
                <a:gd name="T72" fmla="*/ 1076 w 5938"/>
                <a:gd name="T73" fmla="*/ 951 h 5931"/>
                <a:gd name="T74" fmla="*/ 2908 w 5938"/>
                <a:gd name="T75" fmla="*/ 789 h 5931"/>
                <a:gd name="T76" fmla="*/ 3164 w 5938"/>
                <a:gd name="T77" fmla="*/ 823 h 5931"/>
                <a:gd name="T78" fmla="*/ 3406 w 5938"/>
                <a:gd name="T79" fmla="*/ 976 h 5931"/>
                <a:gd name="T80" fmla="*/ 5861 w 5938"/>
                <a:gd name="T81" fmla="*/ 3490 h 5931"/>
                <a:gd name="T82" fmla="*/ 5938 w 5938"/>
                <a:gd name="T83" fmla="*/ 3826 h 5931"/>
                <a:gd name="T84" fmla="*/ 5863 w 5938"/>
                <a:gd name="T85" fmla="*/ 4160 h 5931"/>
                <a:gd name="T86" fmla="*/ 4377 w 5938"/>
                <a:gd name="T87" fmla="*/ 5705 h 5931"/>
                <a:gd name="T88" fmla="*/ 4087 w 5938"/>
                <a:gd name="T89" fmla="*/ 5887 h 5931"/>
                <a:gd name="T90" fmla="*/ 3744 w 5938"/>
                <a:gd name="T91" fmla="*/ 5925 h 5931"/>
                <a:gd name="T92" fmla="*/ 3422 w 5938"/>
                <a:gd name="T93" fmla="*/ 5814 h 5931"/>
                <a:gd name="T94" fmla="*/ 928 w 5938"/>
                <a:gd name="T95" fmla="*/ 3343 h 5931"/>
                <a:gd name="T96" fmla="*/ 800 w 5938"/>
                <a:gd name="T97" fmla="*/ 3059 h 5931"/>
                <a:gd name="T98" fmla="*/ 747 w 5938"/>
                <a:gd name="T99" fmla="*/ 2116 h 5931"/>
                <a:gd name="T100" fmla="*/ 406 w 5938"/>
                <a:gd name="T101" fmla="*/ 1864 h 5931"/>
                <a:gd name="T102" fmla="*/ 132 w 5938"/>
                <a:gd name="T103" fmla="*/ 1483 h 5931"/>
                <a:gd name="T104" fmla="*/ 7 w 5938"/>
                <a:gd name="T105" fmla="*/ 1052 h 5931"/>
                <a:gd name="T106" fmla="*/ 38 w 5938"/>
                <a:gd name="T107" fmla="*/ 662 h 5931"/>
                <a:gd name="T108" fmla="*/ 206 w 5938"/>
                <a:gd name="T109" fmla="*/ 336 h 5931"/>
                <a:gd name="T110" fmla="*/ 493 w 5938"/>
                <a:gd name="T111" fmla="*/ 103 h 5931"/>
                <a:gd name="T112" fmla="*/ 849 w 5938"/>
                <a:gd name="T113" fmla="*/ 4 h 5931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938" h="5931">
                  <a:moveTo>
                    <a:pt x="2949" y="1095"/>
                  </a:moveTo>
                  <a:lnTo>
                    <a:pt x="2939" y="1095"/>
                  </a:lnTo>
                  <a:lnTo>
                    <a:pt x="2928" y="1097"/>
                  </a:lnTo>
                  <a:lnTo>
                    <a:pt x="1260" y="1207"/>
                  </a:lnTo>
                  <a:lnTo>
                    <a:pt x="1240" y="1212"/>
                  </a:lnTo>
                  <a:lnTo>
                    <a:pt x="1224" y="1223"/>
                  </a:lnTo>
                  <a:lnTo>
                    <a:pt x="1213" y="1240"/>
                  </a:lnTo>
                  <a:lnTo>
                    <a:pt x="1208" y="1259"/>
                  </a:lnTo>
                  <a:lnTo>
                    <a:pt x="1163" y="1945"/>
                  </a:lnTo>
                  <a:lnTo>
                    <a:pt x="1204" y="1952"/>
                  </a:lnTo>
                  <a:lnTo>
                    <a:pt x="1247" y="1957"/>
                  </a:lnTo>
                  <a:lnTo>
                    <a:pt x="1327" y="1963"/>
                  </a:lnTo>
                  <a:lnTo>
                    <a:pt x="1404" y="1959"/>
                  </a:lnTo>
                  <a:lnTo>
                    <a:pt x="1477" y="1948"/>
                  </a:lnTo>
                  <a:lnTo>
                    <a:pt x="1547" y="1930"/>
                  </a:lnTo>
                  <a:lnTo>
                    <a:pt x="1614" y="1903"/>
                  </a:lnTo>
                  <a:lnTo>
                    <a:pt x="1675" y="1871"/>
                  </a:lnTo>
                  <a:lnTo>
                    <a:pt x="1733" y="1831"/>
                  </a:lnTo>
                  <a:lnTo>
                    <a:pt x="1785" y="1784"/>
                  </a:lnTo>
                  <a:lnTo>
                    <a:pt x="1814" y="1763"/>
                  </a:lnTo>
                  <a:lnTo>
                    <a:pt x="1845" y="1748"/>
                  </a:lnTo>
                  <a:lnTo>
                    <a:pt x="1877" y="1741"/>
                  </a:lnTo>
                  <a:lnTo>
                    <a:pt x="1912" y="1741"/>
                  </a:lnTo>
                  <a:lnTo>
                    <a:pt x="1944" y="1748"/>
                  </a:lnTo>
                  <a:lnTo>
                    <a:pt x="1977" y="1763"/>
                  </a:lnTo>
                  <a:lnTo>
                    <a:pt x="2004" y="1784"/>
                  </a:lnTo>
                  <a:lnTo>
                    <a:pt x="2025" y="1813"/>
                  </a:lnTo>
                  <a:lnTo>
                    <a:pt x="2040" y="1844"/>
                  </a:lnTo>
                  <a:lnTo>
                    <a:pt x="2049" y="1876"/>
                  </a:lnTo>
                  <a:lnTo>
                    <a:pt x="2049" y="1910"/>
                  </a:lnTo>
                  <a:lnTo>
                    <a:pt x="2040" y="1943"/>
                  </a:lnTo>
                  <a:lnTo>
                    <a:pt x="2025" y="1975"/>
                  </a:lnTo>
                  <a:lnTo>
                    <a:pt x="2004" y="2002"/>
                  </a:lnTo>
                  <a:lnTo>
                    <a:pt x="1935" y="2064"/>
                  </a:lnTo>
                  <a:lnTo>
                    <a:pt x="1863" y="2118"/>
                  </a:lnTo>
                  <a:lnTo>
                    <a:pt x="1783" y="2163"/>
                  </a:lnTo>
                  <a:lnTo>
                    <a:pt x="1700" y="2201"/>
                  </a:lnTo>
                  <a:lnTo>
                    <a:pt x="1614" y="2230"/>
                  </a:lnTo>
                  <a:lnTo>
                    <a:pt x="1524" y="2251"/>
                  </a:lnTo>
                  <a:lnTo>
                    <a:pt x="1430" y="2264"/>
                  </a:lnTo>
                  <a:lnTo>
                    <a:pt x="1332" y="2269"/>
                  </a:lnTo>
                  <a:lnTo>
                    <a:pt x="1276" y="2268"/>
                  </a:lnTo>
                  <a:lnTo>
                    <a:pt x="1219" y="2262"/>
                  </a:lnTo>
                  <a:lnTo>
                    <a:pt x="1141" y="2251"/>
                  </a:lnTo>
                  <a:lnTo>
                    <a:pt x="1098" y="2922"/>
                  </a:lnTo>
                  <a:lnTo>
                    <a:pt x="1098" y="2980"/>
                  </a:lnTo>
                  <a:lnTo>
                    <a:pt x="1108" y="3038"/>
                  </a:lnTo>
                  <a:lnTo>
                    <a:pt x="1128" y="3090"/>
                  </a:lnTo>
                  <a:lnTo>
                    <a:pt x="1157" y="3141"/>
                  </a:lnTo>
                  <a:lnTo>
                    <a:pt x="1195" y="3184"/>
                  </a:lnTo>
                  <a:lnTo>
                    <a:pt x="3502" y="5489"/>
                  </a:lnTo>
                  <a:lnTo>
                    <a:pt x="3547" y="5529"/>
                  </a:lnTo>
                  <a:lnTo>
                    <a:pt x="3597" y="5563"/>
                  </a:lnTo>
                  <a:lnTo>
                    <a:pt x="3652" y="5588"/>
                  </a:lnTo>
                  <a:lnTo>
                    <a:pt x="3708" y="5608"/>
                  </a:lnTo>
                  <a:lnTo>
                    <a:pt x="3767" y="5621"/>
                  </a:lnTo>
                  <a:lnTo>
                    <a:pt x="3828" y="5624"/>
                  </a:lnTo>
                  <a:lnTo>
                    <a:pt x="3890" y="5621"/>
                  </a:lnTo>
                  <a:lnTo>
                    <a:pt x="3949" y="5608"/>
                  </a:lnTo>
                  <a:lnTo>
                    <a:pt x="4007" y="5588"/>
                  </a:lnTo>
                  <a:lnTo>
                    <a:pt x="4061" y="5563"/>
                  </a:lnTo>
                  <a:lnTo>
                    <a:pt x="4112" y="5529"/>
                  </a:lnTo>
                  <a:lnTo>
                    <a:pt x="4157" y="5489"/>
                  </a:lnTo>
                  <a:lnTo>
                    <a:pt x="5494" y="4152"/>
                  </a:lnTo>
                  <a:lnTo>
                    <a:pt x="5534" y="4105"/>
                  </a:lnTo>
                  <a:lnTo>
                    <a:pt x="5568" y="4055"/>
                  </a:lnTo>
                  <a:lnTo>
                    <a:pt x="5595" y="4003"/>
                  </a:lnTo>
                  <a:lnTo>
                    <a:pt x="5614" y="3945"/>
                  </a:lnTo>
                  <a:lnTo>
                    <a:pt x="5626" y="3885"/>
                  </a:lnTo>
                  <a:lnTo>
                    <a:pt x="5630" y="3824"/>
                  </a:lnTo>
                  <a:lnTo>
                    <a:pt x="5626" y="3763"/>
                  </a:lnTo>
                  <a:lnTo>
                    <a:pt x="5614" y="3703"/>
                  </a:lnTo>
                  <a:lnTo>
                    <a:pt x="5595" y="3646"/>
                  </a:lnTo>
                  <a:lnTo>
                    <a:pt x="5568" y="3593"/>
                  </a:lnTo>
                  <a:lnTo>
                    <a:pt x="5534" y="3543"/>
                  </a:lnTo>
                  <a:lnTo>
                    <a:pt x="5494" y="3496"/>
                  </a:lnTo>
                  <a:lnTo>
                    <a:pt x="3189" y="1194"/>
                  </a:lnTo>
                  <a:lnTo>
                    <a:pt x="3150" y="1160"/>
                  </a:lnTo>
                  <a:lnTo>
                    <a:pt x="3105" y="1131"/>
                  </a:lnTo>
                  <a:lnTo>
                    <a:pt x="3056" y="1111"/>
                  </a:lnTo>
                  <a:lnTo>
                    <a:pt x="3004" y="1099"/>
                  </a:lnTo>
                  <a:lnTo>
                    <a:pt x="2949" y="1095"/>
                  </a:lnTo>
                  <a:close/>
                  <a:moveTo>
                    <a:pt x="942" y="0"/>
                  </a:moveTo>
                  <a:lnTo>
                    <a:pt x="1038" y="4"/>
                  </a:lnTo>
                  <a:lnTo>
                    <a:pt x="1135" y="17"/>
                  </a:lnTo>
                  <a:lnTo>
                    <a:pt x="1233" y="36"/>
                  </a:lnTo>
                  <a:lnTo>
                    <a:pt x="1329" y="65"/>
                  </a:lnTo>
                  <a:lnTo>
                    <a:pt x="1424" y="101"/>
                  </a:lnTo>
                  <a:lnTo>
                    <a:pt x="1520" y="147"/>
                  </a:lnTo>
                  <a:lnTo>
                    <a:pt x="1612" y="199"/>
                  </a:lnTo>
                  <a:lnTo>
                    <a:pt x="1700" y="258"/>
                  </a:lnTo>
                  <a:lnTo>
                    <a:pt x="1787" y="327"/>
                  </a:lnTo>
                  <a:lnTo>
                    <a:pt x="1870" y="403"/>
                  </a:lnTo>
                  <a:lnTo>
                    <a:pt x="1892" y="430"/>
                  </a:lnTo>
                  <a:lnTo>
                    <a:pt x="1906" y="462"/>
                  </a:lnTo>
                  <a:lnTo>
                    <a:pt x="1913" y="495"/>
                  </a:lnTo>
                  <a:lnTo>
                    <a:pt x="1913" y="529"/>
                  </a:lnTo>
                  <a:lnTo>
                    <a:pt x="1906" y="561"/>
                  </a:lnTo>
                  <a:lnTo>
                    <a:pt x="1892" y="592"/>
                  </a:lnTo>
                  <a:lnTo>
                    <a:pt x="1870" y="621"/>
                  </a:lnTo>
                  <a:lnTo>
                    <a:pt x="1841" y="643"/>
                  </a:lnTo>
                  <a:lnTo>
                    <a:pt x="1811" y="657"/>
                  </a:lnTo>
                  <a:lnTo>
                    <a:pt x="1778" y="664"/>
                  </a:lnTo>
                  <a:lnTo>
                    <a:pt x="1744" y="664"/>
                  </a:lnTo>
                  <a:lnTo>
                    <a:pt x="1711" y="657"/>
                  </a:lnTo>
                  <a:lnTo>
                    <a:pt x="1679" y="643"/>
                  </a:lnTo>
                  <a:lnTo>
                    <a:pt x="1652" y="621"/>
                  </a:lnTo>
                  <a:lnTo>
                    <a:pt x="1581" y="556"/>
                  </a:lnTo>
                  <a:lnTo>
                    <a:pt x="1509" y="500"/>
                  </a:lnTo>
                  <a:lnTo>
                    <a:pt x="1435" y="450"/>
                  </a:lnTo>
                  <a:lnTo>
                    <a:pt x="1357" y="408"/>
                  </a:lnTo>
                  <a:lnTo>
                    <a:pt x="1278" y="372"/>
                  </a:lnTo>
                  <a:lnTo>
                    <a:pt x="1199" y="345"/>
                  </a:lnTo>
                  <a:lnTo>
                    <a:pt x="1119" y="323"/>
                  </a:lnTo>
                  <a:lnTo>
                    <a:pt x="1040" y="311"/>
                  </a:lnTo>
                  <a:lnTo>
                    <a:pt x="962" y="305"/>
                  </a:lnTo>
                  <a:lnTo>
                    <a:pt x="885" y="307"/>
                  </a:lnTo>
                  <a:lnTo>
                    <a:pt x="811" y="316"/>
                  </a:lnTo>
                  <a:lnTo>
                    <a:pt x="738" y="334"/>
                  </a:lnTo>
                  <a:lnTo>
                    <a:pt x="668" y="359"/>
                  </a:lnTo>
                  <a:lnTo>
                    <a:pt x="603" y="392"/>
                  </a:lnTo>
                  <a:lnTo>
                    <a:pt x="543" y="433"/>
                  </a:lnTo>
                  <a:lnTo>
                    <a:pt x="488" y="482"/>
                  </a:lnTo>
                  <a:lnTo>
                    <a:pt x="441" y="534"/>
                  </a:lnTo>
                  <a:lnTo>
                    <a:pt x="401" y="592"/>
                  </a:lnTo>
                  <a:lnTo>
                    <a:pt x="368" y="655"/>
                  </a:lnTo>
                  <a:lnTo>
                    <a:pt x="343" y="720"/>
                  </a:lnTo>
                  <a:lnTo>
                    <a:pt x="325" y="790"/>
                  </a:lnTo>
                  <a:lnTo>
                    <a:pt x="312" y="864"/>
                  </a:lnTo>
                  <a:lnTo>
                    <a:pt x="311" y="940"/>
                  </a:lnTo>
                  <a:lnTo>
                    <a:pt x="314" y="1019"/>
                  </a:lnTo>
                  <a:lnTo>
                    <a:pt x="329" y="1115"/>
                  </a:lnTo>
                  <a:lnTo>
                    <a:pt x="354" y="1211"/>
                  </a:lnTo>
                  <a:lnTo>
                    <a:pt x="390" y="1304"/>
                  </a:lnTo>
                  <a:lnTo>
                    <a:pt x="435" y="1395"/>
                  </a:lnTo>
                  <a:lnTo>
                    <a:pt x="489" y="1481"/>
                  </a:lnTo>
                  <a:lnTo>
                    <a:pt x="553" y="1566"/>
                  </a:lnTo>
                  <a:lnTo>
                    <a:pt x="625" y="1644"/>
                  </a:lnTo>
                  <a:lnTo>
                    <a:pt x="701" y="1714"/>
                  </a:lnTo>
                  <a:lnTo>
                    <a:pt x="780" y="1775"/>
                  </a:lnTo>
                  <a:lnTo>
                    <a:pt x="863" y="1827"/>
                  </a:lnTo>
                  <a:lnTo>
                    <a:pt x="903" y="1236"/>
                  </a:lnTo>
                  <a:lnTo>
                    <a:pt x="912" y="1176"/>
                  </a:lnTo>
                  <a:lnTo>
                    <a:pt x="930" y="1122"/>
                  </a:lnTo>
                  <a:lnTo>
                    <a:pt x="957" y="1070"/>
                  </a:lnTo>
                  <a:lnTo>
                    <a:pt x="989" y="1025"/>
                  </a:lnTo>
                  <a:lnTo>
                    <a:pt x="1031" y="983"/>
                  </a:lnTo>
                  <a:lnTo>
                    <a:pt x="1076" y="951"/>
                  </a:lnTo>
                  <a:lnTo>
                    <a:pt x="1128" y="924"/>
                  </a:lnTo>
                  <a:lnTo>
                    <a:pt x="1182" y="908"/>
                  </a:lnTo>
                  <a:lnTo>
                    <a:pt x="1242" y="899"/>
                  </a:lnTo>
                  <a:lnTo>
                    <a:pt x="2908" y="789"/>
                  </a:lnTo>
                  <a:lnTo>
                    <a:pt x="2949" y="787"/>
                  </a:lnTo>
                  <a:lnTo>
                    <a:pt x="3023" y="790"/>
                  </a:lnTo>
                  <a:lnTo>
                    <a:pt x="3094" y="803"/>
                  </a:lnTo>
                  <a:lnTo>
                    <a:pt x="3164" y="823"/>
                  </a:lnTo>
                  <a:lnTo>
                    <a:pt x="3229" y="850"/>
                  </a:lnTo>
                  <a:lnTo>
                    <a:pt x="3292" y="886"/>
                  </a:lnTo>
                  <a:lnTo>
                    <a:pt x="3352" y="927"/>
                  </a:lnTo>
                  <a:lnTo>
                    <a:pt x="3406" y="976"/>
                  </a:lnTo>
                  <a:lnTo>
                    <a:pt x="5711" y="3279"/>
                  </a:lnTo>
                  <a:lnTo>
                    <a:pt x="5769" y="3344"/>
                  </a:lnTo>
                  <a:lnTo>
                    <a:pt x="5819" y="3415"/>
                  </a:lnTo>
                  <a:lnTo>
                    <a:pt x="5861" y="3490"/>
                  </a:lnTo>
                  <a:lnTo>
                    <a:pt x="5895" y="3570"/>
                  </a:lnTo>
                  <a:lnTo>
                    <a:pt x="5919" y="3653"/>
                  </a:lnTo>
                  <a:lnTo>
                    <a:pt x="5933" y="3738"/>
                  </a:lnTo>
                  <a:lnTo>
                    <a:pt x="5938" y="3826"/>
                  </a:lnTo>
                  <a:lnTo>
                    <a:pt x="5935" y="3912"/>
                  </a:lnTo>
                  <a:lnTo>
                    <a:pt x="5920" y="3997"/>
                  </a:lnTo>
                  <a:lnTo>
                    <a:pt x="5895" y="4080"/>
                  </a:lnTo>
                  <a:lnTo>
                    <a:pt x="5863" y="4160"/>
                  </a:lnTo>
                  <a:lnTo>
                    <a:pt x="5821" y="4235"/>
                  </a:lnTo>
                  <a:lnTo>
                    <a:pt x="5772" y="4306"/>
                  </a:lnTo>
                  <a:lnTo>
                    <a:pt x="5713" y="4371"/>
                  </a:lnTo>
                  <a:lnTo>
                    <a:pt x="4377" y="5705"/>
                  </a:lnTo>
                  <a:lnTo>
                    <a:pt x="4312" y="5763"/>
                  </a:lnTo>
                  <a:lnTo>
                    <a:pt x="4242" y="5814"/>
                  </a:lnTo>
                  <a:lnTo>
                    <a:pt x="4166" y="5855"/>
                  </a:lnTo>
                  <a:lnTo>
                    <a:pt x="4087" y="5887"/>
                  </a:lnTo>
                  <a:lnTo>
                    <a:pt x="4004" y="5911"/>
                  </a:lnTo>
                  <a:lnTo>
                    <a:pt x="3919" y="5925"/>
                  </a:lnTo>
                  <a:lnTo>
                    <a:pt x="3832" y="5931"/>
                  </a:lnTo>
                  <a:lnTo>
                    <a:pt x="3744" y="5925"/>
                  </a:lnTo>
                  <a:lnTo>
                    <a:pt x="3659" y="5913"/>
                  </a:lnTo>
                  <a:lnTo>
                    <a:pt x="3576" y="5887"/>
                  </a:lnTo>
                  <a:lnTo>
                    <a:pt x="3496" y="5855"/>
                  </a:lnTo>
                  <a:lnTo>
                    <a:pt x="3422" y="5814"/>
                  </a:lnTo>
                  <a:lnTo>
                    <a:pt x="3352" y="5765"/>
                  </a:lnTo>
                  <a:lnTo>
                    <a:pt x="3285" y="5705"/>
                  </a:lnTo>
                  <a:lnTo>
                    <a:pt x="980" y="3402"/>
                  </a:lnTo>
                  <a:lnTo>
                    <a:pt x="928" y="3343"/>
                  </a:lnTo>
                  <a:lnTo>
                    <a:pt x="883" y="3278"/>
                  </a:lnTo>
                  <a:lnTo>
                    <a:pt x="847" y="3209"/>
                  </a:lnTo>
                  <a:lnTo>
                    <a:pt x="820" y="3135"/>
                  </a:lnTo>
                  <a:lnTo>
                    <a:pt x="800" y="3059"/>
                  </a:lnTo>
                  <a:lnTo>
                    <a:pt x="791" y="2982"/>
                  </a:lnTo>
                  <a:lnTo>
                    <a:pt x="793" y="2902"/>
                  </a:lnTo>
                  <a:lnTo>
                    <a:pt x="841" y="2161"/>
                  </a:lnTo>
                  <a:lnTo>
                    <a:pt x="747" y="2116"/>
                  </a:lnTo>
                  <a:lnTo>
                    <a:pt x="657" y="2064"/>
                  </a:lnTo>
                  <a:lnTo>
                    <a:pt x="569" y="2004"/>
                  </a:lnTo>
                  <a:lnTo>
                    <a:pt x="486" y="1938"/>
                  </a:lnTo>
                  <a:lnTo>
                    <a:pt x="406" y="1864"/>
                  </a:lnTo>
                  <a:lnTo>
                    <a:pt x="325" y="1775"/>
                  </a:lnTo>
                  <a:lnTo>
                    <a:pt x="251" y="1681"/>
                  </a:lnTo>
                  <a:lnTo>
                    <a:pt x="188" y="1584"/>
                  </a:lnTo>
                  <a:lnTo>
                    <a:pt x="132" y="1483"/>
                  </a:lnTo>
                  <a:lnTo>
                    <a:pt x="87" y="1378"/>
                  </a:lnTo>
                  <a:lnTo>
                    <a:pt x="49" y="1272"/>
                  </a:lnTo>
                  <a:lnTo>
                    <a:pt x="24" y="1162"/>
                  </a:lnTo>
                  <a:lnTo>
                    <a:pt x="7" y="1052"/>
                  </a:lnTo>
                  <a:lnTo>
                    <a:pt x="0" y="949"/>
                  </a:lnTo>
                  <a:lnTo>
                    <a:pt x="4" y="852"/>
                  </a:lnTo>
                  <a:lnTo>
                    <a:pt x="16" y="754"/>
                  </a:lnTo>
                  <a:lnTo>
                    <a:pt x="38" y="662"/>
                  </a:lnTo>
                  <a:lnTo>
                    <a:pt x="67" y="574"/>
                  </a:lnTo>
                  <a:lnTo>
                    <a:pt x="105" y="489"/>
                  </a:lnTo>
                  <a:lnTo>
                    <a:pt x="152" y="410"/>
                  </a:lnTo>
                  <a:lnTo>
                    <a:pt x="206" y="336"/>
                  </a:lnTo>
                  <a:lnTo>
                    <a:pt x="267" y="266"/>
                  </a:lnTo>
                  <a:lnTo>
                    <a:pt x="338" y="202"/>
                  </a:lnTo>
                  <a:lnTo>
                    <a:pt x="414" y="148"/>
                  </a:lnTo>
                  <a:lnTo>
                    <a:pt x="493" y="103"/>
                  </a:lnTo>
                  <a:lnTo>
                    <a:pt x="578" y="65"/>
                  </a:lnTo>
                  <a:lnTo>
                    <a:pt x="664" y="36"/>
                  </a:lnTo>
                  <a:lnTo>
                    <a:pt x="755" y="17"/>
                  </a:lnTo>
                  <a:lnTo>
                    <a:pt x="849" y="4"/>
                  </a:lnTo>
                  <a:lnTo>
                    <a:pt x="942" y="0"/>
                  </a:lnTo>
                  <a:close/>
                </a:path>
              </a:pathLst>
            </a:custGeom>
            <a:solidFill>
              <a:srgbClr val="474a9b">
                <a:alpha val="23000"/>
              </a:srgbClr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298" name="Group 32"/>
            <p:cNvGrpSpPr>
              <a:grpSpLocks noChangeAspect="1"/>
            </p:cNvGrpSpPr>
            <p:nvPr/>
          </p:nvGrpSpPr>
          <p:grpSpPr>
            <a:xfrm rot="0">
              <a:off x="9904412" y="6576768"/>
              <a:ext cx="129848" cy="134610"/>
              <a:chOff x="1860" y="113"/>
              <a:chExt cx="3954" cy="4099"/>
            </a:xfrm>
            <a:solidFill>
              <a:srgbClr val="474a9b">
                <a:alpha val="23000"/>
              </a:srgbClr>
            </a:solidFill>
          </p:grpSpPr>
          <p:sp>
            <p:nvSpPr>
              <p:cNvPr id="299" name="Freeform 34"/>
              <p:cNvSpPr/>
              <p:nvPr/>
            </p:nvSpPr>
            <p:spPr>
              <a:xfrm>
                <a:off x="2619" y="2497"/>
                <a:ext cx="363" cy="188"/>
              </a:xfrm>
              <a:custGeom>
                <a:avLst/>
                <a:gdLst>
                  <a:gd name="T0" fmla="*/ 67 w 363"/>
                  <a:gd name="T1" fmla="*/ 0 h 188"/>
                  <a:gd name="T2" fmla="*/ 84 w 363"/>
                  <a:gd name="T3" fmla="*/ 0 h 188"/>
                  <a:gd name="T4" fmla="*/ 306 w 363"/>
                  <a:gd name="T5" fmla="*/ 49 h 188"/>
                  <a:gd name="T6" fmla="*/ 323 w 363"/>
                  <a:gd name="T7" fmla="*/ 55 h 188"/>
                  <a:gd name="T8" fmla="*/ 338 w 363"/>
                  <a:gd name="T9" fmla="*/ 66 h 188"/>
                  <a:gd name="T10" fmla="*/ 349 w 363"/>
                  <a:gd name="T11" fmla="*/ 80 h 188"/>
                  <a:gd name="T12" fmla="*/ 358 w 363"/>
                  <a:gd name="T13" fmla="*/ 97 h 188"/>
                  <a:gd name="T14" fmla="*/ 363 w 363"/>
                  <a:gd name="T15" fmla="*/ 114 h 188"/>
                  <a:gd name="T16" fmla="*/ 362 w 363"/>
                  <a:gd name="T17" fmla="*/ 132 h 188"/>
                  <a:gd name="T18" fmla="*/ 355 w 363"/>
                  <a:gd name="T19" fmla="*/ 152 h 188"/>
                  <a:gd name="T20" fmla="*/ 344 w 363"/>
                  <a:gd name="T21" fmla="*/ 167 h 188"/>
                  <a:gd name="T22" fmla="*/ 329 w 363"/>
                  <a:gd name="T23" fmla="*/ 178 h 188"/>
                  <a:gd name="T24" fmla="*/ 312 w 363"/>
                  <a:gd name="T25" fmla="*/ 185 h 188"/>
                  <a:gd name="T26" fmla="*/ 292 w 363"/>
                  <a:gd name="T27" fmla="*/ 188 h 188"/>
                  <a:gd name="T28" fmla="*/ 288 w 363"/>
                  <a:gd name="T29" fmla="*/ 188 h 188"/>
                  <a:gd name="T30" fmla="*/ 287 w 363"/>
                  <a:gd name="T31" fmla="*/ 188 h 188"/>
                  <a:gd name="T32" fmla="*/ 284 w 363"/>
                  <a:gd name="T33" fmla="*/ 188 h 188"/>
                  <a:gd name="T34" fmla="*/ 282 w 363"/>
                  <a:gd name="T35" fmla="*/ 188 h 188"/>
                  <a:gd name="T36" fmla="*/ 278 w 363"/>
                  <a:gd name="T37" fmla="*/ 188 h 188"/>
                  <a:gd name="T38" fmla="*/ 56 w 363"/>
                  <a:gd name="T39" fmla="*/ 139 h 188"/>
                  <a:gd name="T40" fmla="*/ 39 w 363"/>
                  <a:gd name="T41" fmla="*/ 133 h 188"/>
                  <a:gd name="T42" fmla="*/ 25 w 363"/>
                  <a:gd name="T43" fmla="*/ 122 h 188"/>
                  <a:gd name="T44" fmla="*/ 13 w 363"/>
                  <a:gd name="T45" fmla="*/ 108 h 188"/>
                  <a:gd name="T46" fmla="*/ 5 w 363"/>
                  <a:gd name="T47" fmla="*/ 91 h 188"/>
                  <a:gd name="T48" fmla="*/ 0 w 363"/>
                  <a:gd name="T49" fmla="*/ 73 h 188"/>
                  <a:gd name="T50" fmla="*/ 1 w 363"/>
                  <a:gd name="T51" fmla="*/ 56 h 188"/>
                  <a:gd name="T52" fmla="*/ 7 w 363"/>
                  <a:gd name="T53" fmla="*/ 39 h 188"/>
                  <a:gd name="T54" fmla="*/ 17 w 363"/>
                  <a:gd name="T55" fmla="*/ 25 h 188"/>
                  <a:gd name="T56" fmla="*/ 32 w 363"/>
                  <a:gd name="T57" fmla="*/ 12 h 188"/>
                  <a:gd name="T58" fmla="*/ 48 w 363"/>
                  <a:gd name="T59" fmla="*/ 4 h 188"/>
                  <a:gd name="T60" fmla="*/ 67 w 363"/>
                  <a:gd name="T61" fmla="*/ 0 h 188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63" h="188">
                    <a:moveTo>
                      <a:pt x="67" y="0"/>
                    </a:moveTo>
                    <a:lnTo>
                      <a:pt x="84" y="0"/>
                    </a:lnTo>
                    <a:lnTo>
                      <a:pt x="306" y="49"/>
                    </a:lnTo>
                    <a:lnTo>
                      <a:pt x="323" y="55"/>
                    </a:lnTo>
                    <a:lnTo>
                      <a:pt x="338" y="66"/>
                    </a:lnTo>
                    <a:lnTo>
                      <a:pt x="349" y="80"/>
                    </a:lnTo>
                    <a:lnTo>
                      <a:pt x="358" y="97"/>
                    </a:lnTo>
                    <a:lnTo>
                      <a:pt x="363" y="114"/>
                    </a:lnTo>
                    <a:lnTo>
                      <a:pt x="362" y="132"/>
                    </a:lnTo>
                    <a:lnTo>
                      <a:pt x="355" y="152"/>
                    </a:lnTo>
                    <a:lnTo>
                      <a:pt x="344" y="167"/>
                    </a:lnTo>
                    <a:lnTo>
                      <a:pt x="329" y="178"/>
                    </a:lnTo>
                    <a:lnTo>
                      <a:pt x="312" y="185"/>
                    </a:lnTo>
                    <a:lnTo>
                      <a:pt x="292" y="188"/>
                    </a:lnTo>
                    <a:lnTo>
                      <a:pt x="288" y="188"/>
                    </a:lnTo>
                    <a:lnTo>
                      <a:pt x="287" y="188"/>
                    </a:lnTo>
                    <a:lnTo>
                      <a:pt x="284" y="188"/>
                    </a:lnTo>
                    <a:lnTo>
                      <a:pt x="282" y="188"/>
                    </a:lnTo>
                    <a:lnTo>
                      <a:pt x="278" y="188"/>
                    </a:lnTo>
                    <a:lnTo>
                      <a:pt x="56" y="139"/>
                    </a:lnTo>
                    <a:lnTo>
                      <a:pt x="39" y="133"/>
                    </a:lnTo>
                    <a:lnTo>
                      <a:pt x="25" y="122"/>
                    </a:lnTo>
                    <a:lnTo>
                      <a:pt x="13" y="108"/>
                    </a:lnTo>
                    <a:lnTo>
                      <a:pt x="5" y="91"/>
                    </a:lnTo>
                    <a:lnTo>
                      <a:pt x="0" y="73"/>
                    </a:lnTo>
                    <a:lnTo>
                      <a:pt x="1" y="56"/>
                    </a:lnTo>
                    <a:lnTo>
                      <a:pt x="7" y="39"/>
                    </a:lnTo>
                    <a:lnTo>
                      <a:pt x="17" y="25"/>
                    </a:lnTo>
                    <a:lnTo>
                      <a:pt x="32" y="12"/>
                    </a:lnTo>
                    <a:lnTo>
                      <a:pt x="48" y="4"/>
                    </a:lnTo>
                    <a:lnTo>
                      <a:pt x="6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0" name="Freeform 35"/>
              <p:cNvSpPr/>
              <p:nvPr/>
            </p:nvSpPr>
            <p:spPr>
              <a:xfrm>
                <a:off x="2522" y="3121"/>
                <a:ext cx="487" cy="188"/>
              </a:xfrm>
              <a:custGeom>
                <a:avLst/>
                <a:gdLst>
                  <a:gd name="T0" fmla="*/ 56 w 487"/>
                  <a:gd name="T1" fmla="*/ 0 h 188"/>
                  <a:gd name="T2" fmla="*/ 77 w 487"/>
                  <a:gd name="T3" fmla="*/ 2 h 188"/>
                  <a:gd name="T4" fmla="*/ 431 w 487"/>
                  <a:gd name="T5" fmla="*/ 56 h 188"/>
                  <a:gd name="T6" fmla="*/ 451 w 487"/>
                  <a:gd name="T7" fmla="*/ 64 h 188"/>
                  <a:gd name="T8" fmla="*/ 467 w 487"/>
                  <a:gd name="T9" fmla="*/ 76 h 188"/>
                  <a:gd name="T10" fmla="*/ 480 w 487"/>
                  <a:gd name="T11" fmla="*/ 94 h 188"/>
                  <a:gd name="T12" fmla="*/ 487 w 487"/>
                  <a:gd name="T13" fmla="*/ 112 h 188"/>
                  <a:gd name="T14" fmla="*/ 486 w 487"/>
                  <a:gd name="T15" fmla="*/ 133 h 188"/>
                  <a:gd name="T16" fmla="*/ 485 w 487"/>
                  <a:gd name="T17" fmla="*/ 150 h 188"/>
                  <a:gd name="T18" fmla="*/ 478 w 487"/>
                  <a:gd name="T19" fmla="*/ 163 h 188"/>
                  <a:gd name="T20" fmla="*/ 469 w 487"/>
                  <a:gd name="T21" fmla="*/ 173 h 188"/>
                  <a:gd name="T22" fmla="*/ 456 w 487"/>
                  <a:gd name="T23" fmla="*/ 182 h 188"/>
                  <a:gd name="T24" fmla="*/ 441 w 487"/>
                  <a:gd name="T25" fmla="*/ 187 h 188"/>
                  <a:gd name="T26" fmla="*/ 424 w 487"/>
                  <a:gd name="T27" fmla="*/ 188 h 188"/>
                  <a:gd name="T28" fmla="*/ 420 w 487"/>
                  <a:gd name="T29" fmla="*/ 188 h 188"/>
                  <a:gd name="T30" fmla="*/ 418 w 487"/>
                  <a:gd name="T31" fmla="*/ 188 h 188"/>
                  <a:gd name="T32" fmla="*/ 416 w 487"/>
                  <a:gd name="T33" fmla="*/ 188 h 188"/>
                  <a:gd name="T34" fmla="*/ 414 w 487"/>
                  <a:gd name="T35" fmla="*/ 188 h 188"/>
                  <a:gd name="T36" fmla="*/ 410 w 487"/>
                  <a:gd name="T37" fmla="*/ 188 h 188"/>
                  <a:gd name="T38" fmla="*/ 56 w 487"/>
                  <a:gd name="T39" fmla="*/ 133 h 188"/>
                  <a:gd name="T40" fmla="*/ 36 w 487"/>
                  <a:gd name="T41" fmla="*/ 126 h 188"/>
                  <a:gd name="T42" fmla="*/ 20 w 487"/>
                  <a:gd name="T43" fmla="*/ 114 h 188"/>
                  <a:gd name="T44" fmla="*/ 7 w 487"/>
                  <a:gd name="T45" fmla="*/ 96 h 188"/>
                  <a:gd name="T46" fmla="*/ 0 w 487"/>
                  <a:gd name="T47" fmla="*/ 77 h 188"/>
                  <a:gd name="T48" fmla="*/ 1 w 487"/>
                  <a:gd name="T49" fmla="*/ 56 h 188"/>
                  <a:gd name="T50" fmla="*/ 8 w 487"/>
                  <a:gd name="T51" fmla="*/ 36 h 188"/>
                  <a:gd name="T52" fmla="*/ 21 w 487"/>
                  <a:gd name="T53" fmla="*/ 20 h 188"/>
                  <a:gd name="T54" fmla="*/ 37 w 487"/>
                  <a:gd name="T55" fmla="*/ 8 h 188"/>
                  <a:gd name="T56" fmla="*/ 56 w 487"/>
                  <a:gd name="T57" fmla="*/ 0 h 188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87" h="188">
                    <a:moveTo>
                      <a:pt x="56" y="0"/>
                    </a:moveTo>
                    <a:lnTo>
                      <a:pt x="77" y="2"/>
                    </a:lnTo>
                    <a:lnTo>
                      <a:pt x="431" y="56"/>
                    </a:lnTo>
                    <a:lnTo>
                      <a:pt x="451" y="64"/>
                    </a:lnTo>
                    <a:lnTo>
                      <a:pt x="467" y="76"/>
                    </a:lnTo>
                    <a:lnTo>
                      <a:pt x="480" y="94"/>
                    </a:lnTo>
                    <a:lnTo>
                      <a:pt x="487" y="112"/>
                    </a:lnTo>
                    <a:lnTo>
                      <a:pt x="486" y="133"/>
                    </a:lnTo>
                    <a:lnTo>
                      <a:pt x="485" y="150"/>
                    </a:lnTo>
                    <a:lnTo>
                      <a:pt x="478" y="163"/>
                    </a:lnTo>
                    <a:lnTo>
                      <a:pt x="469" y="173"/>
                    </a:lnTo>
                    <a:lnTo>
                      <a:pt x="456" y="182"/>
                    </a:lnTo>
                    <a:lnTo>
                      <a:pt x="441" y="187"/>
                    </a:lnTo>
                    <a:lnTo>
                      <a:pt x="424" y="188"/>
                    </a:lnTo>
                    <a:lnTo>
                      <a:pt x="420" y="188"/>
                    </a:lnTo>
                    <a:lnTo>
                      <a:pt x="418" y="188"/>
                    </a:lnTo>
                    <a:lnTo>
                      <a:pt x="416" y="188"/>
                    </a:lnTo>
                    <a:lnTo>
                      <a:pt x="414" y="188"/>
                    </a:lnTo>
                    <a:lnTo>
                      <a:pt x="410" y="188"/>
                    </a:lnTo>
                    <a:lnTo>
                      <a:pt x="56" y="133"/>
                    </a:lnTo>
                    <a:lnTo>
                      <a:pt x="36" y="126"/>
                    </a:lnTo>
                    <a:lnTo>
                      <a:pt x="20" y="114"/>
                    </a:lnTo>
                    <a:lnTo>
                      <a:pt x="7" y="96"/>
                    </a:lnTo>
                    <a:lnTo>
                      <a:pt x="0" y="77"/>
                    </a:lnTo>
                    <a:lnTo>
                      <a:pt x="1" y="56"/>
                    </a:lnTo>
                    <a:lnTo>
                      <a:pt x="8" y="36"/>
                    </a:lnTo>
                    <a:lnTo>
                      <a:pt x="21" y="20"/>
                    </a:lnTo>
                    <a:lnTo>
                      <a:pt x="37" y="8"/>
                    </a:lnTo>
                    <a:lnTo>
                      <a:pt x="5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1" name="Freeform 36"/>
              <p:cNvSpPr/>
              <p:nvPr/>
            </p:nvSpPr>
            <p:spPr>
              <a:xfrm>
                <a:off x="2723" y="1893"/>
                <a:ext cx="223" cy="146"/>
              </a:xfrm>
              <a:custGeom>
                <a:avLst/>
                <a:gdLst>
                  <a:gd name="T0" fmla="*/ 56 w 223"/>
                  <a:gd name="T1" fmla="*/ 0 h 146"/>
                  <a:gd name="T2" fmla="*/ 77 w 223"/>
                  <a:gd name="T3" fmla="*/ 1 h 146"/>
                  <a:gd name="T4" fmla="*/ 168 w 223"/>
                  <a:gd name="T5" fmla="*/ 15 h 146"/>
                  <a:gd name="T6" fmla="*/ 187 w 223"/>
                  <a:gd name="T7" fmla="*/ 22 h 146"/>
                  <a:gd name="T8" fmla="*/ 204 w 223"/>
                  <a:gd name="T9" fmla="*/ 34 h 146"/>
                  <a:gd name="T10" fmla="*/ 217 w 223"/>
                  <a:gd name="T11" fmla="*/ 51 h 146"/>
                  <a:gd name="T12" fmla="*/ 223 w 223"/>
                  <a:gd name="T13" fmla="*/ 71 h 146"/>
                  <a:gd name="T14" fmla="*/ 223 w 223"/>
                  <a:gd name="T15" fmla="*/ 90 h 146"/>
                  <a:gd name="T16" fmla="*/ 220 w 223"/>
                  <a:gd name="T17" fmla="*/ 107 h 146"/>
                  <a:gd name="T18" fmla="*/ 212 w 223"/>
                  <a:gd name="T19" fmla="*/ 121 h 146"/>
                  <a:gd name="T20" fmla="*/ 198 w 223"/>
                  <a:gd name="T21" fmla="*/ 134 h 146"/>
                  <a:gd name="T22" fmla="*/ 180 w 223"/>
                  <a:gd name="T23" fmla="*/ 143 h 146"/>
                  <a:gd name="T24" fmla="*/ 161 w 223"/>
                  <a:gd name="T25" fmla="*/ 146 h 146"/>
                  <a:gd name="T26" fmla="*/ 147 w 223"/>
                  <a:gd name="T27" fmla="*/ 146 h 146"/>
                  <a:gd name="T28" fmla="*/ 56 w 223"/>
                  <a:gd name="T29" fmla="*/ 133 h 146"/>
                  <a:gd name="T30" fmla="*/ 36 w 223"/>
                  <a:gd name="T31" fmla="*/ 125 h 146"/>
                  <a:gd name="T32" fmla="*/ 20 w 223"/>
                  <a:gd name="T33" fmla="*/ 113 h 146"/>
                  <a:gd name="T34" fmla="*/ 8 w 223"/>
                  <a:gd name="T35" fmla="*/ 95 h 146"/>
                  <a:gd name="T36" fmla="*/ 0 w 223"/>
                  <a:gd name="T37" fmla="*/ 77 h 146"/>
                  <a:gd name="T38" fmla="*/ 1 w 223"/>
                  <a:gd name="T39" fmla="*/ 56 h 146"/>
                  <a:gd name="T40" fmla="*/ 8 w 223"/>
                  <a:gd name="T41" fmla="*/ 36 h 146"/>
                  <a:gd name="T42" fmla="*/ 21 w 223"/>
                  <a:gd name="T43" fmla="*/ 20 h 146"/>
                  <a:gd name="T44" fmla="*/ 37 w 223"/>
                  <a:gd name="T45" fmla="*/ 7 h 146"/>
                  <a:gd name="T46" fmla="*/ 56 w 223"/>
                  <a:gd name="T47" fmla="*/ 0 h 14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23" h="146">
                    <a:moveTo>
                      <a:pt x="56" y="0"/>
                    </a:moveTo>
                    <a:lnTo>
                      <a:pt x="77" y="1"/>
                    </a:lnTo>
                    <a:lnTo>
                      <a:pt x="168" y="15"/>
                    </a:lnTo>
                    <a:lnTo>
                      <a:pt x="187" y="22"/>
                    </a:lnTo>
                    <a:lnTo>
                      <a:pt x="204" y="34"/>
                    </a:lnTo>
                    <a:lnTo>
                      <a:pt x="217" y="51"/>
                    </a:lnTo>
                    <a:lnTo>
                      <a:pt x="223" y="71"/>
                    </a:lnTo>
                    <a:lnTo>
                      <a:pt x="223" y="90"/>
                    </a:lnTo>
                    <a:lnTo>
                      <a:pt x="220" y="107"/>
                    </a:lnTo>
                    <a:lnTo>
                      <a:pt x="212" y="121"/>
                    </a:lnTo>
                    <a:lnTo>
                      <a:pt x="198" y="134"/>
                    </a:lnTo>
                    <a:lnTo>
                      <a:pt x="180" y="143"/>
                    </a:lnTo>
                    <a:lnTo>
                      <a:pt x="161" y="146"/>
                    </a:lnTo>
                    <a:lnTo>
                      <a:pt x="147" y="146"/>
                    </a:lnTo>
                    <a:lnTo>
                      <a:pt x="56" y="133"/>
                    </a:lnTo>
                    <a:lnTo>
                      <a:pt x="36" y="125"/>
                    </a:lnTo>
                    <a:lnTo>
                      <a:pt x="20" y="113"/>
                    </a:lnTo>
                    <a:lnTo>
                      <a:pt x="8" y="95"/>
                    </a:lnTo>
                    <a:lnTo>
                      <a:pt x="0" y="77"/>
                    </a:lnTo>
                    <a:lnTo>
                      <a:pt x="1" y="56"/>
                    </a:lnTo>
                    <a:lnTo>
                      <a:pt x="8" y="36"/>
                    </a:lnTo>
                    <a:lnTo>
                      <a:pt x="21" y="20"/>
                    </a:lnTo>
                    <a:lnTo>
                      <a:pt x="37" y="7"/>
                    </a:lnTo>
                    <a:lnTo>
                      <a:pt x="5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2" name="Freeform 37"/>
              <p:cNvSpPr/>
              <p:nvPr/>
            </p:nvSpPr>
            <p:spPr>
              <a:xfrm>
                <a:off x="3488" y="2720"/>
                <a:ext cx="1665" cy="201"/>
              </a:xfrm>
              <a:custGeom>
                <a:avLst/>
                <a:gdLst>
                  <a:gd name="T0" fmla="*/ 1597 w 1665"/>
                  <a:gd name="T1" fmla="*/ 0 h 201"/>
                  <a:gd name="T2" fmla="*/ 1613 w 1665"/>
                  <a:gd name="T3" fmla="*/ 2 h 201"/>
                  <a:gd name="T4" fmla="*/ 1629 w 1665"/>
                  <a:gd name="T5" fmla="*/ 8 h 201"/>
                  <a:gd name="T6" fmla="*/ 1644 w 1665"/>
                  <a:gd name="T7" fmla="*/ 18 h 201"/>
                  <a:gd name="T8" fmla="*/ 1655 w 1665"/>
                  <a:gd name="T9" fmla="*/ 32 h 201"/>
                  <a:gd name="T10" fmla="*/ 1663 w 1665"/>
                  <a:gd name="T11" fmla="*/ 49 h 201"/>
                  <a:gd name="T12" fmla="*/ 1665 w 1665"/>
                  <a:gd name="T13" fmla="*/ 69 h 201"/>
                  <a:gd name="T14" fmla="*/ 1664 w 1665"/>
                  <a:gd name="T15" fmla="*/ 88 h 201"/>
                  <a:gd name="T16" fmla="*/ 1657 w 1665"/>
                  <a:gd name="T17" fmla="*/ 105 h 201"/>
                  <a:gd name="T18" fmla="*/ 1647 w 1665"/>
                  <a:gd name="T19" fmla="*/ 119 h 201"/>
                  <a:gd name="T20" fmla="*/ 1633 w 1665"/>
                  <a:gd name="T21" fmla="*/ 129 h 201"/>
                  <a:gd name="T22" fmla="*/ 1616 w 1665"/>
                  <a:gd name="T23" fmla="*/ 136 h 201"/>
                  <a:gd name="T24" fmla="*/ 1597 w 1665"/>
                  <a:gd name="T25" fmla="*/ 138 h 201"/>
                  <a:gd name="T26" fmla="*/ 68 w 1665"/>
                  <a:gd name="T27" fmla="*/ 201 h 201"/>
                  <a:gd name="T28" fmla="*/ 52 w 1665"/>
                  <a:gd name="T29" fmla="*/ 199 h 201"/>
                  <a:gd name="T30" fmla="*/ 36 w 1665"/>
                  <a:gd name="T31" fmla="*/ 192 h 201"/>
                  <a:gd name="T32" fmla="*/ 21 w 1665"/>
                  <a:gd name="T33" fmla="*/ 181 h 201"/>
                  <a:gd name="T34" fmla="*/ 10 w 1665"/>
                  <a:gd name="T35" fmla="*/ 168 h 201"/>
                  <a:gd name="T36" fmla="*/ 3 w 1665"/>
                  <a:gd name="T37" fmla="*/ 151 h 201"/>
                  <a:gd name="T38" fmla="*/ 0 w 1665"/>
                  <a:gd name="T39" fmla="*/ 131 h 201"/>
                  <a:gd name="T40" fmla="*/ 1 w 1665"/>
                  <a:gd name="T41" fmla="*/ 112 h 201"/>
                  <a:gd name="T42" fmla="*/ 9 w 1665"/>
                  <a:gd name="T43" fmla="*/ 95 h 201"/>
                  <a:gd name="T44" fmla="*/ 19 w 1665"/>
                  <a:gd name="T45" fmla="*/ 80 h 201"/>
                  <a:gd name="T46" fmla="*/ 32 w 1665"/>
                  <a:gd name="T47" fmla="*/ 71 h 201"/>
                  <a:gd name="T48" fmla="*/ 50 w 1665"/>
                  <a:gd name="T49" fmla="*/ 64 h 201"/>
                  <a:gd name="T50" fmla="*/ 68 w 1665"/>
                  <a:gd name="T51" fmla="*/ 62 h 201"/>
                  <a:gd name="T52" fmla="*/ 1597 w 1665"/>
                  <a:gd name="T53" fmla="*/ 0 h 20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665" h="201">
                    <a:moveTo>
                      <a:pt x="1597" y="0"/>
                    </a:moveTo>
                    <a:lnTo>
                      <a:pt x="1613" y="2"/>
                    </a:lnTo>
                    <a:lnTo>
                      <a:pt x="1629" y="8"/>
                    </a:lnTo>
                    <a:lnTo>
                      <a:pt x="1644" y="18"/>
                    </a:lnTo>
                    <a:lnTo>
                      <a:pt x="1655" y="32"/>
                    </a:lnTo>
                    <a:lnTo>
                      <a:pt x="1663" y="49"/>
                    </a:lnTo>
                    <a:lnTo>
                      <a:pt x="1665" y="69"/>
                    </a:lnTo>
                    <a:lnTo>
                      <a:pt x="1664" y="88"/>
                    </a:lnTo>
                    <a:lnTo>
                      <a:pt x="1657" y="105"/>
                    </a:lnTo>
                    <a:lnTo>
                      <a:pt x="1647" y="119"/>
                    </a:lnTo>
                    <a:lnTo>
                      <a:pt x="1633" y="129"/>
                    </a:lnTo>
                    <a:lnTo>
                      <a:pt x="1616" y="136"/>
                    </a:lnTo>
                    <a:lnTo>
                      <a:pt x="1597" y="138"/>
                    </a:lnTo>
                    <a:lnTo>
                      <a:pt x="68" y="201"/>
                    </a:lnTo>
                    <a:lnTo>
                      <a:pt x="52" y="199"/>
                    </a:lnTo>
                    <a:lnTo>
                      <a:pt x="36" y="192"/>
                    </a:lnTo>
                    <a:lnTo>
                      <a:pt x="21" y="181"/>
                    </a:lnTo>
                    <a:lnTo>
                      <a:pt x="10" y="168"/>
                    </a:lnTo>
                    <a:lnTo>
                      <a:pt x="3" y="151"/>
                    </a:lnTo>
                    <a:lnTo>
                      <a:pt x="0" y="131"/>
                    </a:lnTo>
                    <a:lnTo>
                      <a:pt x="1" y="112"/>
                    </a:lnTo>
                    <a:lnTo>
                      <a:pt x="9" y="95"/>
                    </a:lnTo>
                    <a:lnTo>
                      <a:pt x="19" y="80"/>
                    </a:lnTo>
                    <a:lnTo>
                      <a:pt x="32" y="71"/>
                    </a:lnTo>
                    <a:lnTo>
                      <a:pt x="50" y="64"/>
                    </a:lnTo>
                    <a:lnTo>
                      <a:pt x="68" y="62"/>
                    </a:lnTo>
                    <a:lnTo>
                      <a:pt x="159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3" name="Freeform 38"/>
              <p:cNvSpPr/>
              <p:nvPr/>
            </p:nvSpPr>
            <p:spPr>
              <a:xfrm>
                <a:off x="3515" y="3344"/>
                <a:ext cx="1667" cy="201"/>
              </a:xfrm>
              <a:custGeom>
                <a:avLst/>
                <a:gdLst>
                  <a:gd name="T0" fmla="*/ 1615 w 1667"/>
                  <a:gd name="T1" fmla="*/ 0 h 201"/>
                  <a:gd name="T2" fmla="*/ 1631 w 1667"/>
                  <a:gd name="T3" fmla="*/ 6 h 201"/>
                  <a:gd name="T4" fmla="*/ 1645 w 1667"/>
                  <a:gd name="T5" fmla="*/ 16 h 201"/>
                  <a:gd name="T6" fmla="*/ 1656 w 1667"/>
                  <a:gd name="T7" fmla="*/ 31 h 201"/>
                  <a:gd name="T8" fmla="*/ 1663 w 1667"/>
                  <a:gd name="T9" fmla="*/ 50 h 201"/>
                  <a:gd name="T10" fmla="*/ 1667 w 1667"/>
                  <a:gd name="T11" fmla="*/ 70 h 201"/>
                  <a:gd name="T12" fmla="*/ 1664 w 1667"/>
                  <a:gd name="T13" fmla="*/ 89 h 201"/>
                  <a:gd name="T14" fmla="*/ 1658 w 1667"/>
                  <a:gd name="T15" fmla="*/ 106 h 201"/>
                  <a:gd name="T16" fmla="*/ 1647 w 1667"/>
                  <a:gd name="T17" fmla="*/ 121 h 201"/>
                  <a:gd name="T18" fmla="*/ 1633 w 1667"/>
                  <a:gd name="T19" fmla="*/ 131 h 201"/>
                  <a:gd name="T20" fmla="*/ 1617 w 1667"/>
                  <a:gd name="T21" fmla="*/ 137 h 201"/>
                  <a:gd name="T22" fmla="*/ 1597 w 1667"/>
                  <a:gd name="T23" fmla="*/ 139 h 201"/>
                  <a:gd name="T24" fmla="*/ 70 w 1667"/>
                  <a:gd name="T25" fmla="*/ 201 h 201"/>
                  <a:gd name="T26" fmla="*/ 53 w 1667"/>
                  <a:gd name="T27" fmla="*/ 199 h 201"/>
                  <a:gd name="T28" fmla="*/ 36 w 1667"/>
                  <a:gd name="T29" fmla="*/ 193 h 201"/>
                  <a:gd name="T30" fmla="*/ 22 w 1667"/>
                  <a:gd name="T31" fmla="*/ 183 h 201"/>
                  <a:gd name="T32" fmla="*/ 10 w 1667"/>
                  <a:gd name="T33" fmla="*/ 169 h 201"/>
                  <a:gd name="T34" fmla="*/ 3 w 1667"/>
                  <a:gd name="T35" fmla="*/ 152 h 201"/>
                  <a:gd name="T36" fmla="*/ 0 w 1667"/>
                  <a:gd name="T37" fmla="*/ 132 h 201"/>
                  <a:gd name="T38" fmla="*/ 3 w 1667"/>
                  <a:gd name="T39" fmla="*/ 113 h 201"/>
                  <a:gd name="T40" fmla="*/ 9 w 1667"/>
                  <a:gd name="T41" fmla="*/ 96 h 201"/>
                  <a:gd name="T42" fmla="*/ 19 w 1667"/>
                  <a:gd name="T43" fmla="*/ 82 h 201"/>
                  <a:gd name="T44" fmla="*/ 33 w 1667"/>
                  <a:gd name="T45" fmla="*/ 71 h 201"/>
                  <a:gd name="T46" fmla="*/ 50 w 1667"/>
                  <a:gd name="T47" fmla="*/ 65 h 201"/>
                  <a:gd name="T48" fmla="*/ 70 w 1667"/>
                  <a:gd name="T49" fmla="*/ 62 h 201"/>
                  <a:gd name="T50" fmla="*/ 1597 w 1667"/>
                  <a:gd name="T51" fmla="*/ 0 h 201"/>
                  <a:gd name="T52" fmla="*/ 1615 w 1667"/>
                  <a:gd name="T53" fmla="*/ 0 h 20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667" h="201">
                    <a:moveTo>
                      <a:pt x="1615" y="0"/>
                    </a:moveTo>
                    <a:lnTo>
                      <a:pt x="1631" y="6"/>
                    </a:lnTo>
                    <a:lnTo>
                      <a:pt x="1645" y="16"/>
                    </a:lnTo>
                    <a:lnTo>
                      <a:pt x="1656" y="31"/>
                    </a:lnTo>
                    <a:lnTo>
                      <a:pt x="1663" y="50"/>
                    </a:lnTo>
                    <a:lnTo>
                      <a:pt x="1667" y="70"/>
                    </a:lnTo>
                    <a:lnTo>
                      <a:pt x="1664" y="89"/>
                    </a:lnTo>
                    <a:lnTo>
                      <a:pt x="1658" y="106"/>
                    </a:lnTo>
                    <a:lnTo>
                      <a:pt x="1647" y="121"/>
                    </a:lnTo>
                    <a:lnTo>
                      <a:pt x="1633" y="131"/>
                    </a:lnTo>
                    <a:lnTo>
                      <a:pt x="1617" y="137"/>
                    </a:lnTo>
                    <a:lnTo>
                      <a:pt x="1597" y="139"/>
                    </a:lnTo>
                    <a:lnTo>
                      <a:pt x="70" y="201"/>
                    </a:lnTo>
                    <a:lnTo>
                      <a:pt x="53" y="199"/>
                    </a:lnTo>
                    <a:lnTo>
                      <a:pt x="36" y="193"/>
                    </a:lnTo>
                    <a:lnTo>
                      <a:pt x="22" y="183"/>
                    </a:lnTo>
                    <a:lnTo>
                      <a:pt x="10" y="169"/>
                    </a:lnTo>
                    <a:lnTo>
                      <a:pt x="3" y="152"/>
                    </a:lnTo>
                    <a:lnTo>
                      <a:pt x="0" y="132"/>
                    </a:lnTo>
                    <a:lnTo>
                      <a:pt x="3" y="113"/>
                    </a:lnTo>
                    <a:lnTo>
                      <a:pt x="9" y="96"/>
                    </a:lnTo>
                    <a:lnTo>
                      <a:pt x="19" y="82"/>
                    </a:lnTo>
                    <a:lnTo>
                      <a:pt x="33" y="71"/>
                    </a:lnTo>
                    <a:lnTo>
                      <a:pt x="50" y="65"/>
                    </a:lnTo>
                    <a:lnTo>
                      <a:pt x="70" y="62"/>
                    </a:lnTo>
                    <a:lnTo>
                      <a:pt x="1597" y="0"/>
                    </a:lnTo>
                    <a:lnTo>
                      <a:pt x="161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4" name="Freeform 39"/>
              <p:cNvSpPr/>
              <p:nvPr/>
            </p:nvSpPr>
            <p:spPr>
              <a:xfrm>
                <a:off x="3440" y="1477"/>
                <a:ext cx="1665" cy="200"/>
              </a:xfrm>
              <a:custGeom>
                <a:avLst/>
                <a:gdLst>
                  <a:gd name="T0" fmla="*/ 1595 w 1665"/>
                  <a:gd name="T1" fmla="*/ 0 h 200"/>
                  <a:gd name="T2" fmla="*/ 1613 w 1665"/>
                  <a:gd name="T3" fmla="*/ 1 h 200"/>
                  <a:gd name="T4" fmla="*/ 1629 w 1665"/>
                  <a:gd name="T5" fmla="*/ 9 h 200"/>
                  <a:gd name="T6" fmla="*/ 1644 w 1665"/>
                  <a:gd name="T7" fmla="*/ 19 h 200"/>
                  <a:gd name="T8" fmla="*/ 1655 w 1665"/>
                  <a:gd name="T9" fmla="*/ 33 h 200"/>
                  <a:gd name="T10" fmla="*/ 1662 w 1665"/>
                  <a:gd name="T11" fmla="*/ 50 h 200"/>
                  <a:gd name="T12" fmla="*/ 1665 w 1665"/>
                  <a:gd name="T13" fmla="*/ 69 h 200"/>
                  <a:gd name="T14" fmla="*/ 1662 w 1665"/>
                  <a:gd name="T15" fmla="*/ 89 h 200"/>
                  <a:gd name="T16" fmla="*/ 1656 w 1665"/>
                  <a:gd name="T17" fmla="*/ 106 h 200"/>
                  <a:gd name="T18" fmla="*/ 1646 w 1665"/>
                  <a:gd name="T19" fmla="*/ 120 h 200"/>
                  <a:gd name="T20" fmla="*/ 1633 w 1665"/>
                  <a:gd name="T21" fmla="*/ 130 h 200"/>
                  <a:gd name="T22" fmla="*/ 1615 w 1665"/>
                  <a:gd name="T23" fmla="*/ 136 h 200"/>
                  <a:gd name="T24" fmla="*/ 1595 w 1665"/>
                  <a:gd name="T25" fmla="*/ 138 h 200"/>
                  <a:gd name="T26" fmla="*/ 68 w 1665"/>
                  <a:gd name="T27" fmla="*/ 200 h 200"/>
                  <a:gd name="T28" fmla="*/ 52 w 1665"/>
                  <a:gd name="T29" fmla="*/ 199 h 200"/>
                  <a:gd name="T30" fmla="*/ 34 w 1665"/>
                  <a:gd name="T31" fmla="*/ 192 h 200"/>
                  <a:gd name="T32" fmla="*/ 21 w 1665"/>
                  <a:gd name="T33" fmla="*/ 182 h 200"/>
                  <a:gd name="T34" fmla="*/ 9 w 1665"/>
                  <a:gd name="T35" fmla="*/ 168 h 200"/>
                  <a:gd name="T36" fmla="*/ 2 w 1665"/>
                  <a:gd name="T37" fmla="*/ 151 h 200"/>
                  <a:gd name="T38" fmla="*/ 0 w 1665"/>
                  <a:gd name="T39" fmla="*/ 132 h 200"/>
                  <a:gd name="T40" fmla="*/ 1 w 1665"/>
                  <a:gd name="T41" fmla="*/ 112 h 200"/>
                  <a:gd name="T42" fmla="*/ 8 w 1665"/>
                  <a:gd name="T43" fmla="*/ 95 h 200"/>
                  <a:gd name="T44" fmla="*/ 18 w 1665"/>
                  <a:gd name="T45" fmla="*/ 81 h 200"/>
                  <a:gd name="T46" fmla="*/ 32 w 1665"/>
                  <a:gd name="T47" fmla="*/ 71 h 200"/>
                  <a:gd name="T48" fmla="*/ 49 w 1665"/>
                  <a:gd name="T49" fmla="*/ 65 h 200"/>
                  <a:gd name="T50" fmla="*/ 68 w 1665"/>
                  <a:gd name="T51" fmla="*/ 62 h 200"/>
                  <a:gd name="T52" fmla="*/ 1595 w 1665"/>
                  <a:gd name="T53" fmla="*/ 0 h 20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665" h="200">
                    <a:moveTo>
                      <a:pt x="1595" y="0"/>
                    </a:moveTo>
                    <a:lnTo>
                      <a:pt x="1613" y="1"/>
                    </a:lnTo>
                    <a:lnTo>
                      <a:pt x="1629" y="9"/>
                    </a:lnTo>
                    <a:lnTo>
                      <a:pt x="1644" y="19"/>
                    </a:lnTo>
                    <a:lnTo>
                      <a:pt x="1655" y="33"/>
                    </a:lnTo>
                    <a:lnTo>
                      <a:pt x="1662" y="50"/>
                    </a:lnTo>
                    <a:lnTo>
                      <a:pt x="1665" y="69"/>
                    </a:lnTo>
                    <a:lnTo>
                      <a:pt x="1662" y="89"/>
                    </a:lnTo>
                    <a:lnTo>
                      <a:pt x="1656" y="106"/>
                    </a:lnTo>
                    <a:lnTo>
                      <a:pt x="1646" y="120"/>
                    </a:lnTo>
                    <a:lnTo>
                      <a:pt x="1633" y="130"/>
                    </a:lnTo>
                    <a:lnTo>
                      <a:pt x="1615" y="136"/>
                    </a:lnTo>
                    <a:lnTo>
                      <a:pt x="1595" y="138"/>
                    </a:lnTo>
                    <a:lnTo>
                      <a:pt x="68" y="200"/>
                    </a:lnTo>
                    <a:lnTo>
                      <a:pt x="52" y="199"/>
                    </a:lnTo>
                    <a:lnTo>
                      <a:pt x="34" y="192"/>
                    </a:lnTo>
                    <a:lnTo>
                      <a:pt x="21" y="182"/>
                    </a:lnTo>
                    <a:lnTo>
                      <a:pt x="9" y="168"/>
                    </a:lnTo>
                    <a:lnTo>
                      <a:pt x="2" y="151"/>
                    </a:lnTo>
                    <a:lnTo>
                      <a:pt x="0" y="132"/>
                    </a:lnTo>
                    <a:lnTo>
                      <a:pt x="1" y="112"/>
                    </a:lnTo>
                    <a:lnTo>
                      <a:pt x="8" y="95"/>
                    </a:lnTo>
                    <a:lnTo>
                      <a:pt x="18" y="81"/>
                    </a:lnTo>
                    <a:lnTo>
                      <a:pt x="32" y="71"/>
                    </a:lnTo>
                    <a:lnTo>
                      <a:pt x="49" y="65"/>
                    </a:lnTo>
                    <a:lnTo>
                      <a:pt x="68" y="62"/>
                    </a:lnTo>
                    <a:lnTo>
                      <a:pt x="159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5" name="Freeform 40"/>
              <p:cNvSpPr/>
              <p:nvPr/>
            </p:nvSpPr>
            <p:spPr>
              <a:xfrm>
                <a:off x="3459" y="2094"/>
                <a:ext cx="1667" cy="202"/>
              </a:xfrm>
              <a:custGeom>
                <a:avLst/>
                <a:gdLst>
                  <a:gd name="T0" fmla="*/ 1597 w 1667"/>
                  <a:gd name="T1" fmla="*/ 0 h 202"/>
                  <a:gd name="T2" fmla="*/ 1615 w 1667"/>
                  <a:gd name="T3" fmla="*/ 3 h 202"/>
                  <a:gd name="T4" fmla="*/ 1631 w 1667"/>
                  <a:gd name="T5" fmla="*/ 9 h 202"/>
                  <a:gd name="T6" fmla="*/ 1646 w 1667"/>
                  <a:gd name="T7" fmla="*/ 20 h 202"/>
                  <a:gd name="T8" fmla="*/ 1657 w 1667"/>
                  <a:gd name="T9" fmla="*/ 34 h 202"/>
                  <a:gd name="T10" fmla="*/ 1665 w 1667"/>
                  <a:gd name="T11" fmla="*/ 50 h 202"/>
                  <a:gd name="T12" fmla="*/ 1667 w 1667"/>
                  <a:gd name="T13" fmla="*/ 70 h 202"/>
                  <a:gd name="T14" fmla="*/ 1665 w 1667"/>
                  <a:gd name="T15" fmla="*/ 90 h 202"/>
                  <a:gd name="T16" fmla="*/ 1658 w 1667"/>
                  <a:gd name="T17" fmla="*/ 107 h 202"/>
                  <a:gd name="T18" fmla="*/ 1648 w 1667"/>
                  <a:gd name="T19" fmla="*/ 121 h 202"/>
                  <a:gd name="T20" fmla="*/ 1635 w 1667"/>
                  <a:gd name="T21" fmla="*/ 131 h 202"/>
                  <a:gd name="T22" fmla="*/ 1617 w 1667"/>
                  <a:gd name="T23" fmla="*/ 137 h 202"/>
                  <a:gd name="T24" fmla="*/ 1597 w 1667"/>
                  <a:gd name="T25" fmla="*/ 139 h 202"/>
                  <a:gd name="T26" fmla="*/ 70 w 1667"/>
                  <a:gd name="T27" fmla="*/ 202 h 202"/>
                  <a:gd name="T28" fmla="*/ 53 w 1667"/>
                  <a:gd name="T29" fmla="*/ 199 h 202"/>
                  <a:gd name="T30" fmla="*/ 36 w 1667"/>
                  <a:gd name="T31" fmla="*/ 193 h 202"/>
                  <a:gd name="T32" fmla="*/ 23 w 1667"/>
                  <a:gd name="T33" fmla="*/ 183 h 202"/>
                  <a:gd name="T34" fmla="*/ 12 w 1667"/>
                  <a:gd name="T35" fmla="*/ 169 h 202"/>
                  <a:gd name="T36" fmla="*/ 3 w 1667"/>
                  <a:gd name="T37" fmla="*/ 152 h 202"/>
                  <a:gd name="T38" fmla="*/ 0 w 1667"/>
                  <a:gd name="T39" fmla="*/ 132 h 202"/>
                  <a:gd name="T40" fmla="*/ 3 w 1667"/>
                  <a:gd name="T41" fmla="*/ 113 h 202"/>
                  <a:gd name="T42" fmla="*/ 9 w 1667"/>
                  <a:gd name="T43" fmla="*/ 96 h 202"/>
                  <a:gd name="T44" fmla="*/ 20 w 1667"/>
                  <a:gd name="T45" fmla="*/ 82 h 202"/>
                  <a:gd name="T46" fmla="*/ 34 w 1667"/>
                  <a:gd name="T47" fmla="*/ 72 h 202"/>
                  <a:gd name="T48" fmla="*/ 50 w 1667"/>
                  <a:gd name="T49" fmla="*/ 65 h 202"/>
                  <a:gd name="T50" fmla="*/ 70 w 1667"/>
                  <a:gd name="T51" fmla="*/ 64 h 202"/>
                  <a:gd name="T52" fmla="*/ 1597 w 1667"/>
                  <a:gd name="T53" fmla="*/ 0 h 202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667" h="202">
                    <a:moveTo>
                      <a:pt x="1597" y="0"/>
                    </a:moveTo>
                    <a:lnTo>
                      <a:pt x="1615" y="3"/>
                    </a:lnTo>
                    <a:lnTo>
                      <a:pt x="1631" y="9"/>
                    </a:lnTo>
                    <a:lnTo>
                      <a:pt x="1646" y="20"/>
                    </a:lnTo>
                    <a:lnTo>
                      <a:pt x="1657" y="34"/>
                    </a:lnTo>
                    <a:lnTo>
                      <a:pt x="1665" y="50"/>
                    </a:lnTo>
                    <a:lnTo>
                      <a:pt x="1667" y="70"/>
                    </a:lnTo>
                    <a:lnTo>
                      <a:pt x="1665" y="90"/>
                    </a:lnTo>
                    <a:lnTo>
                      <a:pt x="1658" y="107"/>
                    </a:lnTo>
                    <a:lnTo>
                      <a:pt x="1648" y="121"/>
                    </a:lnTo>
                    <a:lnTo>
                      <a:pt x="1635" y="131"/>
                    </a:lnTo>
                    <a:lnTo>
                      <a:pt x="1617" y="137"/>
                    </a:lnTo>
                    <a:lnTo>
                      <a:pt x="1597" y="139"/>
                    </a:lnTo>
                    <a:lnTo>
                      <a:pt x="70" y="202"/>
                    </a:lnTo>
                    <a:lnTo>
                      <a:pt x="53" y="199"/>
                    </a:lnTo>
                    <a:lnTo>
                      <a:pt x="36" y="193"/>
                    </a:lnTo>
                    <a:lnTo>
                      <a:pt x="23" y="183"/>
                    </a:lnTo>
                    <a:lnTo>
                      <a:pt x="12" y="169"/>
                    </a:lnTo>
                    <a:lnTo>
                      <a:pt x="3" y="152"/>
                    </a:lnTo>
                    <a:lnTo>
                      <a:pt x="0" y="132"/>
                    </a:lnTo>
                    <a:lnTo>
                      <a:pt x="3" y="113"/>
                    </a:lnTo>
                    <a:lnTo>
                      <a:pt x="9" y="96"/>
                    </a:lnTo>
                    <a:lnTo>
                      <a:pt x="20" y="82"/>
                    </a:lnTo>
                    <a:lnTo>
                      <a:pt x="34" y="72"/>
                    </a:lnTo>
                    <a:lnTo>
                      <a:pt x="50" y="65"/>
                    </a:lnTo>
                    <a:lnTo>
                      <a:pt x="70" y="64"/>
                    </a:lnTo>
                    <a:lnTo>
                      <a:pt x="159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6" name="Freeform 41"/>
              <p:cNvSpPr>
                <a:spLocks noEditPoints="1"/>
              </p:cNvSpPr>
              <p:nvPr/>
            </p:nvSpPr>
            <p:spPr>
              <a:xfrm>
                <a:off x="2758" y="237"/>
                <a:ext cx="3056" cy="3975"/>
              </a:xfrm>
              <a:custGeom>
                <a:avLst/>
                <a:gdLst>
                  <a:gd name="T0" fmla="*/ 1239 w 3056"/>
                  <a:gd name="T1" fmla="*/ 156 h 3975"/>
                  <a:gd name="T2" fmla="*/ 828 w 3056"/>
                  <a:gd name="T3" fmla="*/ 234 h 3975"/>
                  <a:gd name="T4" fmla="*/ 429 w 3056"/>
                  <a:gd name="T5" fmla="*/ 372 h 3975"/>
                  <a:gd name="T6" fmla="*/ 163 w 3056"/>
                  <a:gd name="T7" fmla="*/ 508 h 3975"/>
                  <a:gd name="T8" fmla="*/ 141 w 3056"/>
                  <a:gd name="T9" fmla="*/ 556 h 3975"/>
                  <a:gd name="T10" fmla="*/ 280 w 3056"/>
                  <a:gd name="T11" fmla="*/ 3540 h 3975"/>
                  <a:gd name="T12" fmla="*/ 305 w 3056"/>
                  <a:gd name="T13" fmla="*/ 3573 h 3975"/>
                  <a:gd name="T14" fmla="*/ 469 w 3056"/>
                  <a:gd name="T15" fmla="*/ 3640 h 3975"/>
                  <a:gd name="T16" fmla="*/ 864 w 3056"/>
                  <a:gd name="T17" fmla="*/ 3761 h 3975"/>
                  <a:gd name="T18" fmla="*/ 1272 w 3056"/>
                  <a:gd name="T19" fmla="*/ 3825 h 3975"/>
                  <a:gd name="T20" fmla="*/ 1683 w 3056"/>
                  <a:gd name="T21" fmla="*/ 3827 h 3975"/>
                  <a:gd name="T22" fmla="*/ 2089 w 3056"/>
                  <a:gd name="T23" fmla="*/ 3771 h 3975"/>
                  <a:gd name="T24" fmla="*/ 2484 w 3056"/>
                  <a:gd name="T25" fmla="*/ 3657 h 3975"/>
                  <a:gd name="T26" fmla="*/ 2861 w 3056"/>
                  <a:gd name="T27" fmla="*/ 3483 h 3975"/>
                  <a:gd name="T28" fmla="*/ 2907 w 3056"/>
                  <a:gd name="T29" fmla="*/ 3443 h 3975"/>
                  <a:gd name="T30" fmla="*/ 2777 w 3056"/>
                  <a:gd name="T31" fmla="*/ 442 h 3975"/>
                  <a:gd name="T32" fmla="*/ 2762 w 3056"/>
                  <a:gd name="T33" fmla="*/ 401 h 3975"/>
                  <a:gd name="T34" fmla="*/ 2607 w 3056"/>
                  <a:gd name="T35" fmla="*/ 331 h 3975"/>
                  <a:gd name="T36" fmla="*/ 2206 w 3056"/>
                  <a:gd name="T37" fmla="*/ 208 h 3975"/>
                  <a:gd name="T38" fmla="*/ 1795 w 3056"/>
                  <a:gd name="T39" fmla="*/ 145 h 3975"/>
                  <a:gd name="T40" fmla="*/ 1516 w 3056"/>
                  <a:gd name="T41" fmla="*/ 0 h 3975"/>
                  <a:gd name="T42" fmla="*/ 1951 w 3056"/>
                  <a:gd name="T43" fmla="*/ 23 h 3975"/>
                  <a:gd name="T44" fmla="*/ 2379 w 3056"/>
                  <a:gd name="T45" fmla="*/ 110 h 3975"/>
                  <a:gd name="T46" fmla="*/ 2792 w 3056"/>
                  <a:gd name="T47" fmla="*/ 260 h 3975"/>
                  <a:gd name="T48" fmla="*/ 2873 w 3056"/>
                  <a:gd name="T49" fmla="*/ 316 h 3975"/>
                  <a:gd name="T50" fmla="*/ 2914 w 3056"/>
                  <a:gd name="T51" fmla="*/ 402 h 3975"/>
                  <a:gd name="T52" fmla="*/ 3053 w 3056"/>
                  <a:gd name="T53" fmla="*/ 3438 h 3975"/>
                  <a:gd name="T54" fmla="*/ 3021 w 3056"/>
                  <a:gd name="T55" fmla="*/ 3529 h 3975"/>
                  <a:gd name="T56" fmla="*/ 2951 w 3056"/>
                  <a:gd name="T57" fmla="*/ 3593 h 3975"/>
                  <a:gd name="T58" fmla="*/ 2684 w 3056"/>
                  <a:gd name="T59" fmla="*/ 3728 h 3975"/>
                  <a:gd name="T60" fmla="*/ 2298 w 3056"/>
                  <a:gd name="T61" fmla="*/ 3864 h 3975"/>
                  <a:gd name="T62" fmla="*/ 1903 w 3056"/>
                  <a:gd name="T63" fmla="*/ 3948 h 3975"/>
                  <a:gd name="T64" fmla="*/ 1500 w 3056"/>
                  <a:gd name="T65" fmla="*/ 3975 h 3975"/>
                  <a:gd name="T66" fmla="*/ 1087 w 3056"/>
                  <a:gd name="T67" fmla="*/ 3946 h 3975"/>
                  <a:gd name="T68" fmla="*/ 680 w 3056"/>
                  <a:gd name="T69" fmla="*/ 3862 h 3975"/>
                  <a:gd name="T70" fmla="*/ 285 w 3056"/>
                  <a:gd name="T71" fmla="*/ 3718 h 3975"/>
                  <a:gd name="T72" fmla="*/ 203 w 3056"/>
                  <a:gd name="T73" fmla="*/ 3665 h 3975"/>
                  <a:gd name="T74" fmla="*/ 150 w 3056"/>
                  <a:gd name="T75" fmla="*/ 3568 h 3975"/>
                  <a:gd name="T76" fmla="*/ 2 w 3056"/>
                  <a:gd name="T77" fmla="*/ 554 h 3975"/>
                  <a:gd name="T78" fmla="*/ 24 w 3056"/>
                  <a:gd name="T79" fmla="*/ 469 h 3975"/>
                  <a:gd name="T80" fmla="*/ 78 w 3056"/>
                  <a:gd name="T81" fmla="*/ 397 h 3975"/>
                  <a:gd name="T82" fmla="*/ 373 w 3056"/>
                  <a:gd name="T83" fmla="*/ 248 h 3975"/>
                  <a:gd name="T84" fmla="*/ 792 w 3056"/>
                  <a:gd name="T85" fmla="*/ 102 h 3975"/>
                  <a:gd name="T86" fmla="*/ 1225 w 3056"/>
                  <a:gd name="T87" fmla="*/ 20 h 397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056" h="3975">
                    <a:moveTo>
                      <a:pt x="1517" y="137"/>
                    </a:moveTo>
                    <a:lnTo>
                      <a:pt x="1378" y="143"/>
                    </a:lnTo>
                    <a:lnTo>
                      <a:pt x="1239" y="156"/>
                    </a:lnTo>
                    <a:lnTo>
                      <a:pt x="1101" y="176"/>
                    </a:lnTo>
                    <a:lnTo>
                      <a:pt x="964" y="202"/>
                    </a:lnTo>
                    <a:lnTo>
                      <a:pt x="828" y="234"/>
                    </a:lnTo>
                    <a:lnTo>
                      <a:pt x="693" y="274"/>
                    </a:lnTo>
                    <a:lnTo>
                      <a:pt x="560" y="320"/>
                    </a:lnTo>
                    <a:lnTo>
                      <a:pt x="429" y="372"/>
                    </a:lnTo>
                    <a:lnTo>
                      <a:pt x="301" y="431"/>
                    </a:lnTo>
                    <a:lnTo>
                      <a:pt x="174" y="497"/>
                    </a:lnTo>
                    <a:lnTo>
                      <a:pt x="163" y="508"/>
                    </a:lnTo>
                    <a:lnTo>
                      <a:pt x="153" y="521"/>
                    </a:lnTo>
                    <a:lnTo>
                      <a:pt x="145" y="539"/>
                    </a:lnTo>
                    <a:lnTo>
                      <a:pt x="141" y="556"/>
                    </a:lnTo>
                    <a:lnTo>
                      <a:pt x="139" y="574"/>
                    </a:lnTo>
                    <a:lnTo>
                      <a:pt x="279" y="3524"/>
                    </a:lnTo>
                    <a:lnTo>
                      <a:pt x="280" y="3540"/>
                    </a:lnTo>
                    <a:lnTo>
                      <a:pt x="285" y="3553"/>
                    </a:lnTo>
                    <a:lnTo>
                      <a:pt x="293" y="3565"/>
                    </a:lnTo>
                    <a:lnTo>
                      <a:pt x="305" y="3573"/>
                    </a:lnTo>
                    <a:lnTo>
                      <a:pt x="320" y="3580"/>
                    </a:lnTo>
                    <a:lnTo>
                      <a:pt x="341" y="3586"/>
                    </a:lnTo>
                    <a:lnTo>
                      <a:pt x="469" y="3640"/>
                    </a:lnTo>
                    <a:lnTo>
                      <a:pt x="599" y="3686"/>
                    </a:lnTo>
                    <a:lnTo>
                      <a:pt x="731" y="3728"/>
                    </a:lnTo>
                    <a:lnTo>
                      <a:pt x="864" y="3761"/>
                    </a:lnTo>
                    <a:lnTo>
                      <a:pt x="1000" y="3788"/>
                    </a:lnTo>
                    <a:lnTo>
                      <a:pt x="1135" y="3810"/>
                    </a:lnTo>
                    <a:lnTo>
                      <a:pt x="1272" y="3825"/>
                    </a:lnTo>
                    <a:lnTo>
                      <a:pt x="1409" y="3832"/>
                    </a:lnTo>
                    <a:lnTo>
                      <a:pt x="1546" y="3833"/>
                    </a:lnTo>
                    <a:lnTo>
                      <a:pt x="1683" y="3827"/>
                    </a:lnTo>
                    <a:lnTo>
                      <a:pt x="1818" y="3816"/>
                    </a:lnTo>
                    <a:lnTo>
                      <a:pt x="1954" y="3797"/>
                    </a:lnTo>
                    <a:lnTo>
                      <a:pt x="2089" y="3771"/>
                    </a:lnTo>
                    <a:lnTo>
                      <a:pt x="2222" y="3740"/>
                    </a:lnTo>
                    <a:lnTo>
                      <a:pt x="2354" y="3701"/>
                    </a:lnTo>
                    <a:lnTo>
                      <a:pt x="2484" y="3657"/>
                    </a:lnTo>
                    <a:lnTo>
                      <a:pt x="2612" y="3604"/>
                    </a:lnTo>
                    <a:lnTo>
                      <a:pt x="2737" y="3547"/>
                    </a:lnTo>
                    <a:lnTo>
                      <a:pt x="2861" y="3483"/>
                    </a:lnTo>
                    <a:lnTo>
                      <a:pt x="2882" y="3468"/>
                    </a:lnTo>
                    <a:lnTo>
                      <a:pt x="2897" y="3456"/>
                    </a:lnTo>
                    <a:lnTo>
                      <a:pt x="2907" y="3443"/>
                    </a:lnTo>
                    <a:lnTo>
                      <a:pt x="2914" y="3425"/>
                    </a:lnTo>
                    <a:lnTo>
                      <a:pt x="2916" y="3405"/>
                    </a:lnTo>
                    <a:lnTo>
                      <a:pt x="2777" y="442"/>
                    </a:lnTo>
                    <a:lnTo>
                      <a:pt x="2776" y="426"/>
                    </a:lnTo>
                    <a:lnTo>
                      <a:pt x="2771" y="412"/>
                    </a:lnTo>
                    <a:lnTo>
                      <a:pt x="2762" y="401"/>
                    </a:lnTo>
                    <a:lnTo>
                      <a:pt x="2751" y="392"/>
                    </a:lnTo>
                    <a:lnTo>
                      <a:pt x="2736" y="386"/>
                    </a:lnTo>
                    <a:lnTo>
                      <a:pt x="2607" y="331"/>
                    </a:lnTo>
                    <a:lnTo>
                      <a:pt x="2475" y="283"/>
                    </a:lnTo>
                    <a:lnTo>
                      <a:pt x="2342" y="242"/>
                    </a:lnTo>
                    <a:lnTo>
                      <a:pt x="2206" y="208"/>
                    </a:lnTo>
                    <a:lnTo>
                      <a:pt x="2070" y="181"/>
                    </a:lnTo>
                    <a:lnTo>
                      <a:pt x="1933" y="160"/>
                    </a:lnTo>
                    <a:lnTo>
                      <a:pt x="1795" y="145"/>
                    </a:lnTo>
                    <a:lnTo>
                      <a:pt x="1655" y="138"/>
                    </a:lnTo>
                    <a:lnTo>
                      <a:pt x="1517" y="137"/>
                    </a:lnTo>
                    <a:close/>
                    <a:moveTo>
                      <a:pt x="1516" y="0"/>
                    </a:moveTo>
                    <a:lnTo>
                      <a:pt x="1662" y="0"/>
                    </a:lnTo>
                    <a:lnTo>
                      <a:pt x="1807" y="8"/>
                    </a:lnTo>
                    <a:lnTo>
                      <a:pt x="1951" y="23"/>
                    </a:lnTo>
                    <a:lnTo>
                      <a:pt x="2096" y="44"/>
                    </a:lnTo>
                    <a:lnTo>
                      <a:pt x="2239" y="74"/>
                    </a:lnTo>
                    <a:lnTo>
                      <a:pt x="2379" y="110"/>
                    </a:lnTo>
                    <a:lnTo>
                      <a:pt x="2520" y="152"/>
                    </a:lnTo>
                    <a:lnTo>
                      <a:pt x="2657" y="203"/>
                    </a:lnTo>
                    <a:lnTo>
                      <a:pt x="2792" y="260"/>
                    </a:lnTo>
                    <a:lnTo>
                      <a:pt x="2822" y="275"/>
                    </a:lnTo>
                    <a:lnTo>
                      <a:pt x="2849" y="294"/>
                    </a:lnTo>
                    <a:lnTo>
                      <a:pt x="2873" y="316"/>
                    </a:lnTo>
                    <a:lnTo>
                      <a:pt x="2892" y="342"/>
                    </a:lnTo>
                    <a:lnTo>
                      <a:pt x="2905" y="371"/>
                    </a:lnTo>
                    <a:lnTo>
                      <a:pt x="2914" y="402"/>
                    </a:lnTo>
                    <a:lnTo>
                      <a:pt x="2916" y="434"/>
                    </a:lnTo>
                    <a:lnTo>
                      <a:pt x="3056" y="3405"/>
                    </a:lnTo>
                    <a:lnTo>
                      <a:pt x="3053" y="3438"/>
                    </a:lnTo>
                    <a:lnTo>
                      <a:pt x="3047" y="3470"/>
                    </a:lnTo>
                    <a:lnTo>
                      <a:pt x="3036" y="3501"/>
                    </a:lnTo>
                    <a:lnTo>
                      <a:pt x="3021" y="3529"/>
                    </a:lnTo>
                    <a:lnTo>
                      <a:pt x="3002" y="3555"/>
                    </a:lnTo>
                    <a:lnTo>
                      <a:pt x="2979" y="3576"/>
                    </a:lnTo>
                    <a:lnTo>
                      <a:pt x="2951" y="3593"/>
                    </a:lnTo>
                    <a:lnTo>
                      <a:pt x="2930" y="3607"/>
                    </a:lnTo>
                    <a:lnTo>
                      <a:pt x="2808" y="3670"/>
                    </a:lnTo>
                    <a:lnTo>
                      <a:pt x="2684" y="3728"/>
                    </a:lnTo>
                    <a:lnTo>
                      <a:pt x="2557" y="3780"/>
                    </a:lnTo>
                    <a:lnTo>
                      <a:pt x="2429" y="3825"/>
                    </a:lnTo>
                    <a:lnTo>
                      <a:pt x="2298" y="3864"/>
                    </a:lnTo>
                    <a:lnTo>
                      <a:pt x="2168" y="3898"/>
                    </a:lnTo>
                    <a:lnTo>
                      <a:pt x="2036" y="3925"/>
                    </a:lnTo>
                    <a:lnTo>
                      <a:pt x="1903" y="3948"/>
                    </a:lnTo>
                    <a:lnTo>
                      <a:pt x="1769" y="3963"/>
                    </a:lnTo>
                    <a:lnTo>
                      <a:pt x="1634" y="3973"/>
                    </a:lnTo>
                    <a:lnTo>
                      <a:pt x="1500" y="3975"/>
                    </a:lnTo>
                    <a:lnTo>
                      <a:pt x="1362" y="3973"/>
                    </a:lnTo>
                    <a:lnTo>
                      <a:pt x="1224" y="3963"/>
                    </a:lnTo>
                    <a:lnTo>
                      <a:pt x="1087" y="3946"/>
                    </a:lnTo>
                    <a:lnTo>
                      <a:pt x="950" y="3925"/>
                    </a:lnTo>
                    <a:lnTo>
                      <a:pt x="815" y="3897"/>
                    </a:lnTo>
                    <a:lnTo>
                      <a:pt x="680" y="3862"/>
                    </a:lnTo>
                    <a:lnTo>
                      <a:pt x="547" y="3821"/>
                    </a:lnTo>
                    <a:lnTo>
                      <a:pt x="415" y="3772"/>
                    </a:lnTo>
                    <a:lnTo>
                      <a:pt x="285" y="3718"/>
                    </a:lnTo>
                    <a:lnTo>
                      <a:pt x="265" y="3711"/>
                    </a:lnTo>
                    <a:lnTo>
                      <a:pt x="231" y="3691"/>
                    </a:lnTo>
                    <a:lnTo>
                      <a:pt x="203" y="3665"/>
                    </a:lnTo>
                    <a:lnTo>
                      <a:pt x="179" y="3637"/>
                    </a:lnTo>
                    <a:lnTo>
                      <a:pt x="162" y="3603"/>
                    </a:lnTo>
                    <a:lnTo>
                      <a:pt x="150" y="3568"/>
                    </a:lnTo>
                    <a:lnTo>
                      <a:pt x="147" y="3531"/>
                    </a:lnTo>
                    <a:lnTo>
                      <a:pt x="0" y="580"/>
                    </a:lnTo>
                    <a:lnTo>
                      <a:pt x="2" y="554"/>
                    </a:lnTo>
                    <a:lnTo>
                      <a:pt x="6" y="525"/>
                    </a:lnTo>
                    <a:lnTo>
                      <a:pt x="14" y="497"/>
                    </a:lnTo>
                    <a:lnTo>
                      <a:pt x="24" y="469"/>
                    </a:lnTo>
                    <a:lnTo>
                      <a:pt x="39" y="443"/>
                    </a:lnTo>
                    <a:lnTo>
                      <a:pt x="56" y="418"/>
                    </a:lnTo>
                    <a:lnTo>
                      <a:pt x="78" y="397"/>
                    </a:lnTo>
                    <a:lnTo>
                      <a:pt x="104" y="378"/>
                    </a:lnTo>
                    <a:lnTo>
                      <a:pt x="238" y="310"/>
                    </a:lnTo>
                    <a:lnTo>
                      <a:pt x="373" y="248"/>
                    </a:lnTo>
                    <a:lnTo>
                      <a:pt x="511" y="193"/>
                    </a:lnTo>
                    <a:lnTo>
                      <a:pt x="650" y="145"/>
                    </a:lnTo>
                    <a:lnTo>
                      <a:pt x="792" y="102"/>
                    </a:lnTo>
                    <a:lnTo>
                      <a:pt x="935" y="69"/>
                    </a:lnTo>
                    <a:lnTo>
                      <a:pt x="1080" y="40"/>
                    </a:lnTo>
                    <a:lnTo>
                      <a:pt x="1225" y="20"/>
                    </a:lnTo>
                    <a:lnTo>
                      <a:pt x="1371" y="7"/>
                    </a:lnTo>
                    <a:lnTo>
                      <a:pt x="15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7" name="Freeform 42"/>
              <p:cNvSpPr>
                <a:spLocks noEditPoints="1"/>
              </p:cNvSpPr>
              <p:nvPr/>
            </p:nvSpPr>
            <p:spPr>
              <a:xfrm>
                <a:off x="3938" y="602"/>
                <a:ext cx="556" cy="556"/>
              </a:xfrm>
              <a:custGeom>
                <a:avLst/>
                <a:gdLst>
                  <a:gd name="T0" fmla="*/ 247 w 556"/>
                  <a:gd name="T1" fmla="*/ 143 h 556"/>
                  <a:gd name="T2" fmla="*/ 192 w 556"/>
                  <a:gd name="T3" fmla="*/ 169 h 556"/>
                  <a:gd name="T4" fmla="*/ 153 w 556"/>
                  <a:gd name="T5" fmla="*/ 217 h 556"/>
                  <a:gd name="T6" fmla="*/ 140 w 556"/>
                  <a:gd name="T7" fmla="*/ 277 h 556"/>
                  <a:gd name="T8" fmla="*/ 153 w 556"/>
                  <a:gd name="T9" fmla="*/ 338 h 556"/>
                  <a:gd name="T10" fmla="*/ 192 w 556"/>
                  <a:gd name="T11" fmla="*/ 386 h 556"/>
                  <a:gd name="T12" fmla="*/ 247 w 556"/>
                  <a:gd name="T13" fmla="*/ 413 h 556"/>
                  <a:gd name="T14" fmla="*/ 310 w 556"/>
                  <a:gd name="T15" fmla="*/ 413 h 556"/>
                  <a:gd name="T16" fmla="*/ 365 w 556"/>
                  <a:gd name="T17" fmla="*/ 386 h 556"/>
                  <a:gd name="T18" fmla="*/ 403 w 556"/>
                  <a:gd name="T19" fmla="*/ 338 h 556"/>
                  <a:gd name="T20" fmla="*/ 417 w 556"/>
                  <a:gd name="T21" fmla="*/ 277 h 556"/>
                  <a:gd name="T22" fmla="*/ 403 w 556"/>
                  <a:gd name="T23" fmla="*/ 217 h 556"/>
                  <a:gd name="T24" fmla="*/ 365 w 556"/>
                  <a:gd name="T25" fmla="*/ 169 h 556"/>
                  <a:gd name="T26" fmla="*/ 310 w 556"/>
                  <a:gd name="T27" fmla="*/ 143 h 556"/>
                  <a:gd name="T28" fmla="*/ 279 w 556"/>
                  <a:gd name="T29" fmla="*/ 0 h 556"/>
                  <a:gd name="T30" fmla="*/ 366 w 556"/>
                  <a:gd name="T31" fmla="*/ 15 h 556"/>
                  <a:gd name="T32" fmla="*/ 442 w 556"/>
                  <a:gd name="T33" fmla="*/ 53 h 556"/>
                  <a:gd name="T34" fmla="*/ 503 w 556"/>
                  <a:gd name="T35" fmla="*/ 114 h 556"/>
                  <a:gd name="T36" fmla="*/ 543 w 556"/>
                  <a:gd name="T37" fmla="*/ 190 h 556"/>
                  <a:gd name="T38" fmla="*/ 556 w 556"/>
                  <a:gd name="T39" fmla="*/ 277 h 556"/>
                  <a:gd name="T40" fmla="*/ 543 w 556"/>
                  <a:gd name="T41" fmla="*/ 365 h 556"/>
                  <a:gd name="T42" fmla="*/ 503 w 556"/>
                  <a:gd name="T43" fmla="*/ 441 h 556"/>
                  <a:gd name="T44" fmla="*/ 442 w 556"/>
                  <a:gd name="T45" fmla="*/ 502 h 556"/>
                  <a:gd name="T46" fmla="*/ 366 w 556"/>
                  <a:gd name="T47" fmla="*/ 541 h 556"/>
                  <a:gd name="T48" fmla="*/ 279 w 556"/>
                  <a:gd name="T49" fmla="*/ 556 h 556"/>
                  <a:gd name="T50" fmla="*/ 191 w 556"/>
                  <a:gd name="T51" fmla="*/ 541 h 556"/>
                  <a:gd name="T52" fmla="*/ 115 w 556"/>
                  <a:gd name="T53" fmla="*/ 502 h 556"/>
                  <a:gd name="T54" fmla="*/ 55 w 556"/>
                  <a:gd name="T55" fmla="*/ 441 h 556"/>
                  <a:gd name="T56" fmla="*/ 15 w 556"/>
                  <a:gd name="T57" fmla="*/ 365 h 556"/>
                  <a:gd name="T58" fmla="*/ 0 w 556"/>
                  <a:gd name="T59" fmla="*/ 277 h 556"/>
                  <a:gd name="T60" fmla="*/ 15 w 556"/>
                  <a:gd name="T61" fmla="*/ 190 h 556"/>
                  <a:gd name="T62" fmla="*/ 55 w 556"/>
                  <a:gd name="T63" fmla="*/ 114 h 556"/>
                  <a:gd name="T64" fmla="*/ 115 w 556"/>
                  <a:gd name="T65" fmla="*/ 53 h 556"/>
                  <a:gd name="T66" fmla="*/ 191 w 556"/>
                  <a:gd name="T67" fmla="*/ 15 h 556"/>
                  <a:gd name="T68" fmla="*/ 279 w 556"/>
                  <a:gd name="T69" fmla="*/ 0 h 55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56" h="556">
                    <a:moveTo>
                      <a:pt x="279" y="139"/>
                    </a:moveTo>
                    <a:lnTo>
                      <a:pt x="247" y="143"/>
                    </a:lnTo>
                    <a:lnTo>
                      <a:pt x="218" y="153"/>
                    </a:lnTo>
                    <a:lnTo>
                      <a:pt x="192" y="169"/>
                    </a:lnTo>
                    <a:lnTo>
                      <a:pt x="171" y="191"/>
                    </a:lnTo>
                    <a:lnTo>
                      <a:pt x="153" y="217"/>
                    </a:lnTo>
                    <a:lnTo>
                      <a:pt x="143" y="246"/>
                    </a:lnTo>
                    <a:lnTo>
                      <a:pt x="140" y="277"/>
                    </a:lnTo>
                    <a:lnTo>
                      <a:pt x="143" y="309"/>
                    </a:lnTo>
                    <a:lnTo>
                      <a:pt x="153" y="338"/>
                    </a:lnTo>
                    <a:lnTo>
                      <a:pt x="171" y="364"/>
                    </a:lnTo>
                    <a:lnTo>
                      <a:pt x="192" y="386"/>
                    </a:lnTo>
                    <a:lnTo>
                      <a:pt x="218" y="403"/>
                    </a:lnTo>
                    <a:lnTo>
                      <a:pt x="247" y="413"/>
                    </a:lnTo>
                    <a:lnTo>
                      <a:pt x="279" y="416"/>
                    </a:lnTo>
                    <a:lnTo>
                      <a:pt x="310" y="413"/>
                    </a:lnTo>
                    <a:lnTo>
                      <a:pt x="340" y="403"/>
                    </a:lnTo>
                    <a:lnTo>
                      <a:pt x="365" y="386"/>
                    </a:lnTo>
                    <a:lnTo>
                      <a:pt x="387" y="364"/>
                    </a:lnTo>
                    <a:lnTo>
                      <a:pt x="403" y="338"/>
                    </a:lnTo>
                    <a:lnTo>
                      <a:pt x="413" y="309"/>
                    </a:lnTo>
                    <a:lnTo>
                      <a:pt x="417" y="277"/>
                    </a:lnTo>
                    <a:lnTo>
                      <a:pt x="413" y="246"/>
                    </a:lnTo>
                    <a:lnTo>
                      <a:pt x="403" y="217"/>
                    </a:lnTo>
                    <a:lnTo>
                      <a:pt x="387" y="191"/>
                    </a:lnTo>
                    <a:lnTo>
                      <a:pt x="365" y="169"/>
                    </a:lnTo>
                    <a:lnTo>
                      <a:pt x="340" y="153"/>
                    </a:lnTo>
                    <a:lnTo>
                      <a:pt x="310" y="143"/>
                    </a:lnTo>
                    <a:lnTo>
                      <a:pt x="279" y="139"/>
                    </a:lnTo>
                    <a:close/>
                    <a:moveTo>
                      <a:pt x="279" y="0"/>
                    </a:moveTo>
                    <a:lnTo>
                      <a:pt x="324" y="3"/>
                    </a:lnTo>
                    <a:lnTo>
                      <a:pt x="366" y="15"/>
                    </a:lnTo>
                    <a:lnTo>
                      <a:pt x="406" y="31"/>
                    </a:lnTo>
                    <a:lnTo>
                      <a:pt x="442" y="53"/>
                    </a:lnTo>
                    <a:lnTo>
                      <a:pt x="474" y="82"/>
                    </a:lnTo>
                    <a:lnTo>
                      <a:pt x="503" y="114"/>
                    </a:lnTo>
                    <a:lnTo>
                      <a:pt x="525" y="150"/>
                    </a:lnTo>
                    <a:lnTo>
                      <a:pt x="543" y="190"/>
                    </a:lnTo>
                    <a:lnTo>
                      <a:pt x="552" y="232"/>
                    </a:lnTo>
                    <a:lnTo>
                      <a:pt x="556" y="277"/>
                    </a:lnTo>
                    <a:lnTo>
                      <a:pt x="552" y="323"/>
                    </a:lnTo>
                    <a:lnTo>
                      <a:pt x="543" y="365"/>
                    </a:lnTo>
                    <a:lnTo>
                      <a:pt x="525" y="405"/>
                    </a:lnTo>
                    <a:lnTo>
                      <a:pt x="503" y="441"/>
                    </a:lnTo>
                    <a:lnTo>
                      <a:pt x="474" y="474"/>
                    </a:lnTo>
                    <a:lnTo>
                      <a:pt x="442" y="502"/>
                    </a:lnTo>
                    <a:lnTo>
                      <a:pt x="406" y="525"/>
                    </a:lnTo>
                    <a:lnTo>
                      <a:pt x="366" y="541"/>
                    </a:lnTo>
                    <a:lnTo>
                      <a:pt x="324" y="552"/>
                    </a:lnTo>
                    <a:lnTo>
                      <a:pt x="279" y="556"/>
                    </a:lnTo>
                    <a:lnTo>
                      <a:pt x="234" y="552"/>
                    </a:lnTo>
                    <a:lnTo>
                      <a:pt x="191" y="541"/>
                    </a:lnTo>
                    <a:lnTo>
                      <a:pt x="151" y="525"/>
                    </a:lnTo>
                    <a:lnTo>
                      <a:pt x="115" y="502"/>
                    </a:lnTo>
                    <a:lnTo>
                      <a:pt x="82" y="474"/>
                    </a:lnTo>
                    <a:lnTo>
                      <a:pt x="55" y="441"/>
                    </a:lnTo>
                    <a:lnTo>
                      <a:pt x="31" y="405"/>
                    </a:lnTo>
                    <a:lnTo>
                      <a:pt x="15" y="365"/>
                    </a:lnTo>
                    <a:lnTo>
                      <a:pt x="4" y="323"/>
                    </a:lnTo>
                    <a:lnTo>
                      <a:pt x="0" y="277"/>
                    </a:lnTo>
                    <a:lnTo>
                      <a:pt x="4" y="232"/>
                    </a:lnTo>
                    <a:lnTo>
                      <a:pt x="15" y="190"/>
                    </a:lnTo>
                    <a:lnTo>
                      <a:pt x="31" y="150"/>
                    </a:lnTo>
                    <a:lnTo>
                      <a:pt x="55" y="114"/>
                    </a:lnTo>
                    <a:lnTo>
                      <a:pt x="82" y="82"/>
                    </a:lnTo>
                    <a:lnTo>
                      <a:pt x="115" y="53"/>
                    </a:lnTo>
                    <a:lnTo>
                      <a:pt x="151" y="31"/>
                    </a:lnTo>
                    <a:lnTo>
                      <a:pt x="191" y="15"/>
                    </a:lnTo>
                    <a:lnTo>
                      <a:pt x="234" y="3"/>
                    </a:lnTo>
                    <a:lnTo>
                      <a:pt x="27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8" name="Freeform 43"/>
              <p:cNvSpPr>
                <a:spLocks noEditPoints="1"/>
              </p:cNvSpPr>
              <p:nvPr/>
            </p:nvSpPr>
            <p:spPr>
              <a:xfrm>
                <a:off x="1860" y="113"/>
                <a:ext cx="2399" cy="3975"/>
              </a:xfrm>
              <a:custGeom>
                <a:avLst/>
                <a:gdLst>
                  <a:gd name="T0" fmla="*/ 1225 w 2399"/>
                  <a:gd name="T1" fmla="*/ 155 h 3975"/>
                  <a:gd name="T2" fmla="*/ 802 w 2399"/>
                  <a:gd name="T3" fmla="*/ 233 h 3975"/>
                  <a:gd name="T4" fmla="*/ 634 w 2399"/>
                  <a:gd name="T5" fmla="*/ 292 h 3975"/>
                  <a:gd name="T6" fmla="*/ 142 w 2399"/>
                  <a:gd name="T7" fmla="*/ 3238 h 3975"/>
                  <a:gd name="T8" fmla="*/ 149 w 2399"/>
                  <a:gd name="T9" fmla="*/ 3281 h 3975"/>
                  <a:gd name="T10" fmla="*/ 190 w 2399"/>
                  <a:gd name="T11" fmla="*/ 3314 h 3975"/>
                  <a:gd name="T12" fmla="*/ 501 w 2399"/>
                  <a:gd name="T13" fmla="*/ 3510 h 3975"/>
                  <a:gd name="T14" fmla="*/ 833 w 2399"/>
                  <a:gd name="T15" fmla="*/ 3661 h 3975"/>
                  <a:gd name="T16" fmla="*/ 1053 w 2399"/>
                  <a:gd name="T17" fmla="*/ 3710 h 3975"/>
                  <a:gd name="T18" fmla="*/ 898 w 2399"/>
                  <a:gd name="T19" fmla="*/ 704 h 3975"/>
                  <a:gd name="T20" fmla="*/ 912 w 2399"/>
                  <a:gd name="T21" fmla="*/ 621 h 3975"/>
                  <a:gd name="T22" fmla="*/ 954 w 2399"/>
                  <a:gd name="T23" fmla="*/ 542 h 3975"/>
                  <a:gd name="T24" fmla="*/ 1126 w 2399"/>
                  <a:gd name="T25" fmla="*/ 438 h 3975"/>
                  <a:gd name="T26" fmla="*/ 1510 w 2399"/>
                  <a:gd name="T27" fmla="*/ 281 h 3975"/>
                  <a:gd name="T28" fmla="*/ 1912 w 2399"/>
                  <a:gd name="T29" fmla="*/ 177 h 3975"/>
                  <a:gd name="T30" fmla="*/ 1612 w 2399"/>
                  <a:gd name="T31" fmla="*/ 144 h 3975"/>
                  <a:gd name="T32" fmla="*/ 1628 w 2399"/>
                  <a:gd name="T33" fmla="*/ 2 h 3975"/>
                  <a:gd name="T34" fmla="*/ 2063 w 2399"/>
                  <a:gd name="T35" fmla="*/ 52 h 3975"/>
                  <a:gd name="T36" fmla="*/ 2366 w 2399"/>
                  <a:gd name="T37" fmla="*/ 127 h 3975"/>
                  <a:gd name="T38" fmla="*/ 2397 w 2399"/>
                  <a:gd name="T39" fmla="*/ 164 h 3975"/>
                  <a:gd name="T40" fmla="*/ 2392 w 2399"/>
                  <a:gd name="T41" fmla="*/ 218 h 3975"/>
                  <a:gd name="T42" fmla="*/ 2352 w 2399"/>
                  <a:gd name="T43" fmla="*/ 256 h 3975"/>
                  <a:gd name="T44" fmla="*/ 2073 w 2399"/>
                  <a:gd name="T45" fmla="*/ 285 h 3975"/>
                  <a:gd name="T46" fmla="*/ 1685 w 2399"/>
                  <a:gd name="T47" fmla="*/ 368 h 3975"/>
                  <a:gd name="T48" fmla="*/ 1311 w 2399"/>
                  <a:gd name="T49" fmla="*/ 502 h 3975"/>
                  <a:gd name="T50" fmla="*/ 1061 w 2399"/>
                  <a:gd name="T51" fmla="*/ 632 h 3975"/>
                  <a:gd name="T52" fmla="*/ 1039 w 2399"/>
                  <a:gd name="T53" fmla="*/ 680 h 3975"/>
                  <a:gd name="T54" fmla="*/ 1179 w 2399"/>
                  <a:gd name="T55" fmla="*/ 3666 h 3975"/>
                  <a:gd name="T56" fmla="*/ 1200 w 2399"/>
                  <a:gd name="T57" fmla="*/ 3700 h 3975"/>
                  <a:gd name="T58" fmla="*/ 1206 w 2399"/>
                  <a:gd name="T59" fmla="*/ 3704 h 3975"/>
                  <a:gd name="T60" fmla="*/ 1231 w 2399"/>
                  <a:gd name="T61" fmla="*/ 3710 h 3975"/>
                  <a:gd name="T62" fmla="*/ 1235 w 2399"/>
                  <a:gd name="T63" fmla="*/ 3711 h 3975"/>
                  <a:gd name="T64" fmla="*/ 1239 w 2399"/>
                  <a:gd name="T65" fmla="*/ 3717 h 3975"/>
                  <a:gd name="T66" fmla="*/ 1398 w 2399"/>
                  <a:gd name="T67" fmla="*/ 3779 h 3975"/>
                  <a:gd name="T68" fmla="*/ 1461 w 2399"/>
                  <a:gd name="T69" fmla="*/ 3801 h 3975"/>
                  <a:gd name="T70" fmla="*/ 1588 w 2399"/>
                  <a:gd name="T71" fmla="*/ 3843 h 3975"/>
                  <a:gd name="T72" fmla="*/ 1619 w 2399"/>
                  <a:gd name="T73" fmla="*/ 3881 h 3975"/>
                  <a:gd name="T74" fmla="*/ 1614 w 2399"/>
                  <a:gd name="T75" fmla="*/ 3937 h 3975"/>
                  <a:gd name="T76" fmla="*/ 1575 w 2399"/>
                  <a:gd name="T77" fmla="*/ 3972 h 3975"/>
                  <a:gd name="T78" fmla="*/ 1409 w 2399"/>
                  <a:gd name="T79" fmla="*/ 3957 h 3975"/>
                  <a:gd name="T80" fmla="*/ 994 w 2399"/>
                  <a:gd name="T81" fmla="*/ 3865 h 3975"/>
                  <a:gd name="T82" fmla="*/ 597 w 2399"/>
                  <a:gd name="T83" fmla="*/ 3713 h 3975"/>
                  <a:gd name="T84" fmla="*/ 224 w 2399"/>
                  <a:gd name="T85" fmla="*/ 3506 h 3975"/>
                  <a:gd name="T86" fmla="*/ 57 w 2399"/>
                  <a:gd name="T87" fmla="*/ 3385 h 3975"/>
                  <a:gd name="T88" fmla="*/ 5 w 2399"/>
                  <a:gd name="T89" fmla="*/ 3286 h 3975"/>
                  <a:gd name="T90" fmla="*/ 483 w 2399"/>
                  <a:gd name="T91" fmla="*/ 301 h 3975"/>
                  <a:gd name="T92" fmla="*/ 531 w 2399"/>
                  <a:gd name="T93" fmla="*/ 200 h 3975"/>
                  <a:gd name="T94" fmla="*/ 621 w 2399"/>
                  <a:gd name="T95" fmla="*/ 134 h 3975"/>
                  <a:gd name="T96" fmla="*/ 1048 w 2399"/>
                  <a:gd name="T97" fmla="*/ 36 h 3975"/>
                  <a:gd name="T98" fmla="*/ 1483 w 2399"/>
                  <a:gd name="T99" fmla="*/ 0 h 397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399" h="3975">
                    <a:moveTo>
                      <a:pt x="1510" y="142"/>
                    </a:moveTo>
                    <a:lnTo>
                      <a:pt x="1367" y="145"/>
                    </a:lnTo>
                    <a:lnTo>
                      <a:pt x="1225" y="155"/>
                    </a:lnTo>
                    <a:lnTo>
                      <a:pt x="1083" y="174"/>
                    </a:lnTo>
                    <a:lnTo>
                      <a:pt x="943" y="199"/>
                    </a:lnTo>
                    <a:lnTo>
                      <a:pt x="802" y="233"/>
                    </a:lnTo>
                    <a:lnTo>
                      <a:pt x="663" y="274"/>
                    </a:lnTo>
                    <a:lnTo>
                      <a:pt x="647" y="281"/>
                    </a:lnTo>
                    <a:lnTo>
                      <a:pt x="634" y="292"/>
                    </a:lnTo>
                    <a:lnTo>
                      <a:pt x="624" y="307"/>
                    </a:lnTo>
                    <a:lnTo>
                      <a:pt x="621" y="322"/>
                    </a:lnTo>
                    <a:lnTo>
                      <a:pt x="142" y="3238"/>
                    </a:lnTo>
                    <a:lnTo>
                      <a:pt x="141" y="3255"/>
                    </a:lnTo>
                    <a:lnTo>
                      <a:pt x="143" y="3268"/>
                    </a:lnTo>
                    <a:lnTo>
                      <a:pt x="149" y="3281"/>
                    </a:lnTo>
                    <a:lnTo>
                      <a:pt x="158" y="3292"/>
                    </a:lnTo>
                    <a:lnTo>
                      <a:pt x="169" y="3301"/>
                    </a:lnTo>
                    <a:lnTo>
                      <a:pt x="190" y="3314"/>
                    </a:lnTo>
                    <a:lnTo>
                      <a:pt x="291" y="3385"/>
                    </a:lnTo>
                    <a:lnTo>
                      <a:pt x="394" y="3450"/>
                    </a:lnTo>
                    <a:lnTo>
                      <a:pt x="501" y="3510"/>
                    </a:lnTo>
                    <a:lnTo>
                      <a:pt x="609" y="3565"/>
                    </a:lnTo>
                    <a:lnTo>
                      <a:pt x="720" y="3615"/>
                    </a:lnTo>
                    <a:lnTo>
                      <a:pt x="833" y="3661"/>
                    </a:lnTo>
                    <a:lnTo>
                      <a:pt x="949" y="3702"/>
                    </a:lnTo>
                    <a:lnTo>
                      <a:pt x="1065" y="3738"/>
                    </a:lnTo>
                    <a:lnTo>
                      <a:pt x="1053" y="3710"/>
                    </a:lnTo>
                    <a:lnTo>
                      <a:pt x="1045" y="3680"/>
                    </a:lnTo>
                    <a:lnTo>
                      <a:pt x="1037" y="3648"/>
                    </a:lnTo>
                    <a:lnTo>
                      <a:pt x="898" y="704"/>
                    </a:lnTo>
                    <a:lnTo>
                      <a:pt x="900" y="678"/>
                    </a:lnTo>
                    <a:lnTo>
                      <a:pt x="904" y="649"/>
                    </a:lnTo>
                    <a:lnTo>
                      <a:pt x="912" y="621"/>
                    </a:lnTo>
                    <a:lnTo>
                      <a:pt x="922" y="593"/>
                    </a:lnTo>
                    <a:lnTo>
                      <a:pt x="937" y="567"/>
                    </a:lnTo>
                    <a:lnTo>
                      <a:pt x="954" y="542"/>
                    </a:lnTo>
                    <a:lnTo>
                      <a:pt x="976" y="521"/>
                    </a:lnTo>
                    <a:lnTo>
                      <a:pt x="1002" y="502"/>
                    </a:lnTo>
                    <a:lnTo>
                      <a:pt x="1126" y="438"/>
                    </a:lnTo>
                    <a:lnTo>
                      <a:pt x="1251" y="379"/>
                    </a:lnTo>
                    <a:lnTo>
                      <a:pt x="1379" y="327"/>
                    </a:lnTo>
                    <a:lnTo>
                      <a:pt x="1510" y="281"/>
                    </a:lnTo>
                    <a:lnTo>
                      <a:pt x="1642" y="241"/>
                    </a:lnTo>
                    <a:lnTo>
                      <a:pt x="1776" y="206"/>
                    </a:lnTo>
                    <a:lnTo>
                      <a:pt x="1912" y="177"/>
                    </a:lnTo>
                    <a:lnTo>
                      <a:pt x="1813" y="163"/>
                    </a:lnTo>
                    <a:lnTo>
                      <a:pt x="1714" y="152"/>
                    </a:lnTo>
                    <a:lnTo>
                      <a:pt x="1612" y="144"/>
                    </a:lnTo>
                    <a:lnTo>
                      <a:pt x="1510" y="142"/>
                    </a:lnTo>
                    <a:close/>
                    <a:moveTo>
                      <a:pt x="1483" y="0"/>
                    </a:moveTo>
                    <a:lnTo>
                      <a:pt x="1628" y="2"/>
                    </a:lnTo>
                    <a:lnTo>
                      <a:pt x="1774" y="12"/>
                    </a:lnTo>
                    <a:lnTo>
                      <a:pt x="1918" y="29"/>
                    </a:lnTo>
                    <a:lnTo>
                      <a:pt x="2063" y="52"/>
                    </a:lnTo>
                    <a:lnTo>
                      <a:pt x="2206" y="83"/>
                    </a:lnTo>
                    <a:lnTo>
                      <a:pt x="2349" y="121"/>
                    </a:lnTo>
                    <a:lnTo>
                      <a:pt x="2366" y="127"/>
                    </a:lnTo>
                    <a:lnTo>
                      <a:pt x="2379" y="137"/>
                    </a:lnTo>
                    <a:lnTo>
                      <a:pt x="2389" y="149"/>
                    </a:lnTo>
                    <a:lnTo>
                      <a:pt x="2397" y="164"/>
                    </a:lnTo>
                    <a:lnTo>
                      <a:pt x="2399" y="180"/>
                    </a:lnTo>
                    <a:lnTo>
                      <a:pt x="2398" y="198"/>
                    </a:lnTo>
                    <a:lnTo>
                      <a:pt x="2392" y="218"/>
                    </a:lnTo>
                    <a:lnTo>
                      <a:pt x="2382" y="234"/>
                    </a:lnTo>
                    <a:lnTo>
                      <a:pt x="2368" y="247"/>
                    </a:lnTo>
                    <a:lnTo>
                      <a:pt x="2352" y="256"/>
                    </a:lnTo>
                    <a:lnTo>
                      <a:pt x="2336" y="260"/>
                    </a:lnTo>
                    <a:lnTo>
                      <a:pt x="2205" y="270"/>
                    </a:lnTo>
                    <a:lnTo>
                      <a:pt x="2073" y="285"/>
                    </a:lnTo>
                    <a:lnTo>
                      <a:pt x="1944" y="306"/>
                    </a:lnTo>
                    <a:lnTo>
                      <a:pt x="1813" y="335"/>
                    </a:lnTo>
                    <a:lnTo>
                      <a:pt x="1685" y="368"/>
                    </a:lnTo>
                    <a:lnTo>
                      <a:pt x="1558" y="407"/>
                    </a:lnTo>
                    <a:lnTo>
                      <a:pt x="1434" y="451"/>
                    </a:lnTo>
                    <a:lnTo>
                      <a:pt x="1311" y="502"/>
                    </a:lnTo>
                    <a:lnTo>
                      <a:pt x="1190" y="560"/>
                    </a:lnTo>
                    <a:lnTo>
                      <a:pt x="1072" y="621"/>
                    </a:lnTo>
                    <a:lnTo>
                      <a:pt x="1061" y="632"/>
                    </a:lnTo>
                    <a:lnTo>
                      <a:pt x="1051" y="645"/>
                    </a:lnTo>
                    <a:lnTo>
                      <a:pt x="1043" y="663"/>
                    </a:lnTo>
                    <a:lnTo>
                      <a:pt x="1039" y="680"/>
                    </a:lnTo>
                    <a:lnTo>
                      <a:pt x="1037" y="698"/>
                    </a:lnTo>
                    <a:lnTo>
                      <a:pt x="1177" y="3648"/>
                    </a:lnTo>
                    <a:lnTo>
                      <a:pt x="1179" y="3666"/>
                    </a:lnTo>
                    <a:lnTo>
                      <a:pt x="1185" y="3682"/>
                    </a:lnTo>
                    <a:lnTo>
                      <a:pt x="1196" y="3696"/>
                    </a:lnTo>
                    <a:lnTo>
                      <a:pt x="1200" y="3700"/>
                    </a:lnTo>
                    <a:lnTo>
                      <a:pt x="1203" y="3701"/>
                    </a:lnTo>
                    <a:lnTo>
                      <a:pt x="1204" y="3702"/>
                    </a:lnTo>
                    <a:lnTo>
                      <a:pt x="1206" y="3704"/>
                    </a:lnTo>
                    <a:lnTo>
                      <a:pt x="1208" y="3704"/>
                    </a:lnTo>
                    <a:lnTo>
                      <a:pt x="1211" y="3704"/>
                    </a:lnTo>
                    <a:lnTo>
                      <a:pt x="1231" y="3710"/>
                    </a:lnTo>
                    <a:lnTo>
                      <a:pt x="1233" y="3710"/>
                    </a:lnTo>
                    <a:lnTo>
                      <a:pt x="1234" y="3711"/>
                    </a:lnTo>
                    <a:lnTo>
                      <a:pt x="1235" y="3711"/>
                    </a:lnTo>
                    <a:lnTo>
                      <a:pt x="1238" y="3712"/>
                    </a:lnTo>
                    <a:lnTo>
                      <a:pt x="1239" y="3715"/>
                    </a:lnTo>
                    <a:lnTo>
                      <a:pt x="1239" y="3717"/>
                    </a:lnTo>
                    <a:lnTo>
                      <a:pt x="1287" y="3738"/>
                    </a:lnTo>
                    <a:lnTo>
                      <a:pt x="1339" y="3758"/>
                    </a:lnTo>
                    <a:lnTo>
                      <a:pt x="1398" y="3779"/>
                    </a:lnTo>
                    <a:lnTo>
                      <a:pt x="1392" y="3814"/>
                    </a:lnTo>
                    <a:lnTo>
                      <a:pt x="1405" y="3779"/>
                    </a:lnTo>
                    <a:lnTo>
                      <a:pt x="1461" y="3801"/>
                    </a:lnTo>
                    <a:lnTo>
                      <a:pt x="1516" y="3819"/>
                    </a:lnTo>
                    <a:lnTo>
                      <a:pt x="1572" y="3835"/>
                    </a:lnTo>
                    <a:lnTo>
                      <a:pt x="1588" y="3843"/>
                    </a:lnTo>
                    <a:lnTo>
                      <a:pt x="1602" y="3854"/>
                    </a:lnTo>
                    <a:lnTo>
                      <a:pt x="1612" y="3866"/>
                    </a:lnTo>
                    <a:lnTo>
                      <a:pt x="1619" y="3881"/>
                    </a:lnTo>
                    <a:lnTo>
                      <a:pt x="1622" y="3899"/>
                    </a:lnTo>
                    <a:lnTo>
                      <a:pt x="1621" y="3919"/>
                    </a:lnTo>
                    <a:lnTo>
                      <a:pt x="1614" y="3937"/>
                    </a:lnTo>
                    <a:lnTo>
                      <a:pt x="1603" y="3953"/>
                    </a:lnTo>
                    <a:lnTo>
                      <a:pt x="1591" y="3965"/>
                    </a:lnTo>
                    <a:lnTo>
                      <a:pt x="1575" y="3972"/>
                    </a:lnTo>
                    <a:lnTo>
                      <a:pt x="1558" y="3975"/>
                    </a:lnTo>
                    <a:lnTo>
                      <a:pt x="1551" y="3975"/>
                    </a:lnTo>
                    <a:lnTo>
                      <a:pt x="1409" y="3957"/>
                    </a:lnTo>
                    <a:lnTo>
                      <a:pt x="1270" y="3934"/>
                    </a:lnTo>
                    <a:lnTo>
                      <a:pt x="1131" y="3903"/>
                    </a:lnTo>
                    <a:lnTo>
                      <a:pt x="994" y="3865"/>
                    </a:lnTo>
                    <a:lnTo>
                      <a:pt x="859" y="3820"/>
                    </a:lnTo>
                    <a:lnTo>
                      <a:pt x="726" y="3769"/>
                    </a:lnTo>
                    <a:lnTo>
                      <a:pt x="597" y="3713"/>
                    </a:lnTo>
                    <a:lnTo>
                      <a:pt x="469" y="3650"/>
                    </a:lnTo>
                    <a:lnTo>
                      <a:pt x="346" y="3580"/>
                    </a:lnTo>
                    <a:lnTo>
                      <a:pt x="224" y="3506"/>
                    </a:lnTo>
                    <a:lnTo>
                      <a:pt x="107" y="3426"/>
                    </a:lnTo>
                    <a:lnTo>
                      <a:pt x="86" y="3411"/>
                    </a:lnTo>
                    <a:lnTo>
                      <a:pt x="57" y="3385"/>
                    </a:lnTo>
                    <a:lnTo>
                      <a:pt x="34" y="3355"/>
                    </a:lnTo>
                    <a:lnTo>
                      <a:pt x="16" y="3322"/>
                    </a:lnTo>
                    <a:lnTo>
                      <a:pt x="5" y="3286"/>
                    </a:lnTo>
                    <a:lnTo>
                      <a:pt x="0" y="3248"/>
                    </a:lnTo>
                    <a:lnTo>
                      <a:pt x="2" y="3210"/>
                    </a:lnTo>
                    <a:lnTo>
                      <a:pt x="483" y="301"/>
                    </a:lnTo>
                    <a:lnTo>
                      <a:pt x="493" y="265"/>
                    </a:lnTo>
                    <a:lnTo>
                      <a:pt x="509" y="230"/>
                    </a:lnTo>
                    <a:lnTo>
                      <a:pt x="531" y="200"/>
                    </a:lnTo>
                    <a:lnTo>
                      <a:pt x="557" y="174"/>
                    </a:lnTo>
                    <a:lnTo>
                      <a:pt x="587" y="152"/>
                    </a:lnTo>
                    <a:lnTo>
                      <a:pt x="621" y="134"/>
                    </a:lnTo>
                    <a:lnTo>
                      <a:pt x="762" y="94"/>
                    </a:lnTo>
                    <a:lnTo>
                      <a:pt x="904" y="62"/>
                    </a:lnTo>
                    <a:lnTo>
                      <a:pt x="1048" y="36"/>
                    </a:lnTo>
                    <a:lnTo>
                      <a:pt x="1193" y="17"/>
                    </a:lnTo>
                    <a:lnTo>
                      <a:pt x="1337" y="5"/>
                    </a:lnTo>
                    <a:lnTo>
                      <a:pt x="148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12" name="말풍선: 모서리가 둥근 사각형 311"/>
            <p:cNvSpPr/>
            <p:nvPr/>
          </p:nvSpPr>
          <p:spPr>
            <a:xfrm>
              <a:off x="6262211" y="6343475"/>
              <a:ext cx="604658" cy="171209"/>
            </a:xfrm>
            <a:prstGeom prst="wedgeRoundRectCallout">
              <a:avLst>
                <a:gd name="adj1" fmla="val -63991"/>
                <a:gd name="adj2" fmla="val 44007"/>
                <a:gd name="adj3" fmla="val 16667"/>
              </a:avLst>
            </a:prstGeom>
            <a:solidFill>
              <a:srgbClr val="f46b64"/>
            </a:solidFill>
            <a:ln w="3175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ko-KR" sz="700" b="1">
                  <a:solidFill>
                    <a:prstClr val="white"/>
                  </a:solidFill>
                </a:rPr>
                <a:t>CONTENTS</a:t>
              </a:r>
              <a:endParaRPr lang="en-US" altLang="ko-KR" sz="700" b="1">
                <a:solidFill>
                  <a:prstClr val="white"/>
                </a:solidFill>
              </a:endParaRPr>
            </a:p>
          </p:txBody>
        </p:sp>
      </p:grpSp>
      <p:sp>
        <p:nvSpPr>
          <p:cNvPr id="44" name="직사각형 43"/>
          <p:cNvSpPr/>
          <p:nvPr/>
        </p:nvSpPr>
        <p:spPr>
          <a:xfrm>
            <a:off x="906678" y="2108247"/>
            <a:ext cx="7398150" cy="2976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b="1">
                <a:solidFill>
                  <a:prstClr val="black">
                    <a:lumMod val="75000"/>
                    <a:lumOff val="25000"/>
                  </a:prstClr>
                </a:solidFill>
              </a:rPr>
              <a:t>-</a:t>
            </a:r>
            <a:r>
              <a:rPr lang="ko-KR" altLang="en-US" b="1">
                <a:solidFill>
                  <a:prstClr val="black">
                    <a:lumMod val="75000"/>
                    <a:lumOff val="25000"/>
                  </a:prstClr>
                </a:solidFill>
              </a:rPr>
              <a:t> 코로나시대에 접어들면서 </a:t>
            </a:r>
            <a:r>
              <a:rPr lang="en-US" altLang="ko-KR" b="1">
                <a:solidFill>
                  <a:prstClr val="black">
                    <a:lumMod val="75000"/>
                    <a:lumOff val="25000"/>
                  </a:prstClr>
                </a:solidFill>
              </a:rPr>
              <a:t>4</a:t>
            </a:r>
            <a:r>
              <a:rPr lang="ko-KR" altLang="en-US" b="1">
                <a:solidFill>
                  <a:prstClr val="black">
                    <a:lumMod val="75000"/>
                    <a:lumOff val="25000"/>
                  </a:prstClr>
                </a:solidFill>
              </a:rPr>
              <a:t>차 산업혁명의 가속화와 더불어 집콕문화가 생기며 집안에서의 개인건강에 대한 관심도 증가하고 있다</a:t>
            </a:r>
            <a:r>
              <a:rPr lang="en-US" altLang="ko-KR" b="1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en-US" altLang="ko-KR" b="1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ko-KR" altLang="en-US" b="1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b="1">
                <a:solidFill>
                  <a:prstClr val="black">
                    <a:lumMod val="75000"/>
                    <a:lumOff val="25000"/>
                  </a:prstClr>
                </a:solidFill>
              </a:rPr>
              <a:t>-</a:t>
            </a:r>
            <a:r>
              <a:rPr lang="ko-KR" altLang="en-US" b="1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b="1">
                <a:solidFill>
                  <a:prstClr val="black">
                    <a:lumMod val="75000"/>
                    <a:lumOff val="25000"/>
                  </a:prstClr>
                </a:solidFill>
              </a:rPr>
              <a:t>IoT</a:t>
            </a:r>
            <a:r>
              <a:rPr lang="ko-KR" altLang="en-US" b="1">
                <a:solidFill>
                  <a:prstClr val="black">
                    <a:lumMod val="75000"/>
                    <a:lumOff val="25000"/>
                  </a:prstClr>
                </a:solidFill>
              </a:rPr>
              <a:t>와 앱을 결합한 웨어러블 디바이스를 통해 꼭 군부대내에서뿐만 아니라 모든 사람이 헬스장에 가지 않고도 </a:t>
            </a:r>
            <a:r>
              <a:rPr lang="en-US" altLang="ko-KR" b="1">
                <a:solidFill>
                  <a:prstClr val="black">
                    <a:lumMod val="75000"/>
                    <a:lumOff val="25000"/>
                  </a:prstClr>
                </a:solidFill>
              </a:rPr>
              <a:t>PT</a:t>
            </a:r>
            <a:r>
              <a:rPr lang="ko-KR" altLang="en-US" b="1">
                <a:solidFill>
                  <a:prstClr val="black">
                    <a:lumMod val="75000"/>
                    <a:lumOff val="25000"/>
                  </a:prstClr>
                </a:solidFill>
              </a:rPr>
              <a:t>를 받는 것과 같이 헬스를 쉽고 안전하게 접근하여 진입장벽을 낮추고 대중화를 통해 건강한 헬스문화가 자리잡는 것에 도움을 줄 것이다</a:t>
            </a:r>
            <a:r>
              <a:rPr lang="en-US" altLang="ko-KR" b="1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r>
              <a:rPr lang="ko-KR" altLang="en-US" b="1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endParaRPr lang="ko-KR" altLang="en-US" b="1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13" name=""/>
          <p:cNvSpPr txBox="1"/>
          <p:nvPr/>
        </p:nvSpPr>
        <p:spPr>
          <a:xfrm>
            <a:off x="467440" y="1366096"/>
            <a:ext cx="5628560" cy="60367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400">
                <a:solidFill>
                  <a:schemeClr val="dk1"/>
                </a:solidFill>
                <a:latin typeface="나눔스퀘어_ac ExtraBold"/>
                <a:ea typeface="나눔스퀘어_ac ExtraBold"/>
              </a:rPr>
              <a:t>헬스의 일반화 </a:t>
            </a:r>
            <a:r>
              <a:rPr lang="en-US" altLang="ko-KR" sz="3400">
                <a:solidFill>
                  <a:schemeClr val="dk1"/>
                </a:solidFill>
                <a:latin typeface="나눔스퀘어_ac ExtraBold"/>
                <a:ea typeface="나눔스퀘어_ac ExtraBold"/>
              </a:rPr>
              <a:t>&amp;</a:t>
            </a:r>
            <a:r>
              <a:rPr lang="ko-KR" altLang="en-US" sz="3400">
                <a:solidFill>
                  <a:schemeClr val="dk1"/>
                </a:solidFill>
                <a:latin typeface="나눔스퀘어_ac ExtraBold"/>
                <a:ea typeface="나눔스퀘어_ac ExtraBold"/>
              </a:rPr>
              <a:t> 대중화</a:t>
            </a:r>
            <a:endParaRPr lang="ko-KR" altLang="en-US" sz="3400">
              <a:solidFill>
                <a:schemeClr val="dk1"/>
              </a:solidFill>
              <a:latin typeface="나눔스퀘어_ac ExtraBold"/>
              <a:ea typeface="나눔스퀘어_ac Extra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474a9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"/>
          <p:cNvSpPr txBox="1"/>
          <p:nvPr/>
        </p:nvSpPr>
        <p:spPr>
          <a:xfrm>
            <a:off x="3730274" y="3126770"/>
            <a:ext cx="4731450" cy="6051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400">
                <a:solidFill>
                  <a:schemeClr val="lt1"/>
                </a:solidFill>
                <a:latin typeface="나눔스퀘어_ac ExtraBold"/>
                <a:ea typeface="나눔스퀘어_ac ExtraBold"/>
              </a:rPr>
              <a:t>사용 기술 및 오픈소스</a:t>
            </a:r>
            <a:endParaRPr lang="ko-KR" altLang="en-US" sz="3400">
              <a:solidFill>
                <a:schemeClr val="lt1"/>
              </a:solidFill>
              <a:latin typeface="나눔스퀘어_ac ExtraBold"/>
              <a:ea typeface="나눔스퀘어_ac Extra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dcdd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자유형: 도형 240"/>
          <p:cNvSpPr/>
          <p:nvPr/>
        </p:nvSpPr>
        <p:spPr>
          <a:xfrm>
            <a:off x="61142" y="42766"/>
            <a:ext cx="1399572" cy="1126157"/>
          </a:xfrm>
          <a:custGeom>
            <a:avLst/>
            <a:gdLst>
              <a:gd name="connsiteX0" fmla="*/ 1009125 w 1018125"/>
              <a:gd name="connsiteY0" fmla="*/ 801228 h 819228"/>
              <a:gd name="connsiteX1" fmla="*/ 1018125 w 1018125"/>
              <a:gd name="connsiteY1" fmla="*/ 810228 h 819228"/>
              <a:gd name="connsiteX2" fmla="*/ 1009125 w 1018125"/>
              <a:gd name="connsiteY2" fmla="*/ 819228 h 819228"/>
              <a:gd name="connsiteX3" fmla="*/ 1000125 w 1018125"/>
              <a:gd name="connsiteY3" fmla="*/ 810228 h 819228"/>
              <a:gd name="connsiteX4" fmla="*/ 1009125 w 1018125"/>
              <a:gd name="connsiteY4" fmla="*/ 801228 h 819228"/>
              <a:gd name="connsiteX5" fmla="*/ 942450 w 1018125"/>
              <a:gd name="connsiteY5" fmla="*/ 801228 h 819228"/>
              <a:gd name="connsiteX6" fmla="*/ 951450 w 1018125"/>
              <a:gd name="connsiteY6" fmla="*/ 810228 h 819228"/>
              <a:gd name="connsiteX7" fmla="*/ 942450 w 1018125"/>
              <a:gd name="connsiteY7" fmla="*/ 819228 h 819228"/>
              <a:gd name="connsiteX8" fmla="*/ 933450 w 1018125"/>
              <a:gd name="connsiteY8" fmla="*/ 810228 h 819228"/>
              <a:gd name="connsiteX9" fmla="*/ 942450 w 1018125"/>
              <a:gd name="connsiteY9" fmla="*/ 801228 h 819228"/>
              <a:gd name="connsiteX10" fmla="*/ 875775 w 1018125"/>
              <a:gd name="connsiteY10" fmla="*/ 801228 h 819228"/>
              <a:gd name="connsiteX11" fmla="*/ 884775 w 1018125"/>
              <a:gd name="connsiteY11" fmla="*/ 810228 h 819228"/>
              <a:gd name="connsiteX12" fmla="*/ 875775 w 1018125"/>
              <a:gd name="connsiteY12" fmla="*/ 819228 h 819228"/>
              <a:gd name="connsiteX13" fmla="*/ 866775 w 1018125"/>
              <a:gd name="connsiteY13" fmla="*/ 810228 h 819228"/>
              <a:gd name="connsiteX14" fmla="*/ 875775 w 1018125"/>
              <a:gd name="connsiteY14" fmla="*/ 801228 h 819228"/>
              <a:gd name="connsiteX15" fmla="*/ 809100 w 1018125"/>
              <a:gd name="connsiteY15" fmla="*/ 801228 h 819228"/>
              <a:gd name="connsiteX16" fmla="*/ 818100 w 1018125"/>
              <a:gd name="connsiteY16" fmla="*/ 810228 h 819228"/>
              <a:gd name="connsiteX17" fmla="*/ 809100 w 1018125"/>
              <a:gd name="connsiteY17" fmla="*/ 819228 h 819228"/>
              <a:gd name="connsiteX18" fmla="*/ 800100 w 1018125"/>
              <a:gd name="connsiteY18" fmla="*/ 810228 h 819228"/>
              <a:gd name="connsiteX19" fmla="*/ 809100 w 1018125"/>
              <a:gd name="connsiteY19" fmla="*/ 801228 h 819228"/>
              <a:gd name="connsiteX20" fmla="*/ 742425 w 1018125"/>
              <a:gd name="connsiteY20" fmla="*/ 801228 h 819228"/>
              <a:gd name="connsiteX21" fmla="*/ 751425 w 1018125"/>
              <a:gd name="connsiteY21" fmla="*/ 810228 h 819228"/>
              <a:gd name="connsiteX22" fmla="*/ 742425 w 1018125"/>
              <a:gd name="connsiteY22" fmla="*/ 819228 h 819228"/>
              <a:gd name="connsiteX23" fmla="*/ 733425 w 1018125"/>
              <a:gd name="connsiteY23" fmla="*/ 810228 h 819228"/>
              <a:gd name="connsiteX24" fmla="*/ 742425 w 1018125"/>
              <a:gd name="connsiteY24" fmla="*/ 801228 h 819228"/>
              <a:gd name="connsiteX25" fmla="*/ 675750 w 1018125"/>
              <a:gd name="connsiteY25" fmla="*/ 801228 h 819228"/>
              <a:gd name="connsiteX26" fmla="*/ 684750 w 1018125"/>
              <a:gd name="connsiteY26" fmla="*/ 810228 h 819228"/>
              <a:gd name="connsiteX27" fmla="*/ 675750 w 1018125"/>
              <a:gd name="connsiteY27" fmla="*/ 819228 h 819228"/>
              <a:gd name="connsiteX28" fmla="*/ 666750 w 1018125"/>
              <a:gd name="connsiteY28" fmla="*/ 810228 h 819228"/>
              <a:gd name="connsiteX29" fmla="*/ 675750 w 1018125"/>
              <a:gd name="connsiteY29" fmla="*/ 801228 h 819228"/>
              <a:gd name="connsiteX30" fmla="*/ 609075 w 1018125"/>
              <a:gd name="connsiteY30" fmla="*/ 801228 h 819228"/>
              <a:gd name="connsiteX31" fmla="*/ 618075 w 1018125"/>
              <a:gd name="connsiteY31" fmla="*/ 810228 h 819228"/>
              <a:gd name="connsiteX32" fmla="*/ 609075 w 1018125"/>
              <a:gd name="connsiteY32" fmla="*/ 819228 h 819228"/>
              <a:gd name="connsiteX33" fmla="*/ 600075 w 1018125"/>
              <a:gd name="connsiteY33" fmla="*/ 810228 h 819228"/>
              <a:gd name="connsiteX34" fmla="*/ 609075 w 1018125"/>
              <a:gd name="connsiteY34" fmla="*/ 801228 h 819228"/>
              <a:gd name="connsiteX35" fmla="*/ 542400 w 1018125"/>
              <a:gd name="connsiteY35" fmla="*/ 801228 h 819228"/>
              <a:gd name="connsiteX36" fmla="*/ 551400 w 1018125"/>
              <a:gd name="connsiteY36" fmla="*/ 810228 h 819228"/>
              <a:gd name="connsiteX37" fmla="*/ 542400 w 1018125"/>
              <a:gd name="connsiteY37" fmla="*/ 819228 h 819228"/>
              <a:gd name="connsiteX38" fmla="*/ 533400 w 1018125"/>
              <a:gd name="connsiteY38" fmla="*/ 810228 h 819228"/>
              <a:gd name="connsiteX39" fmla="*/ 542400 w 1018125"/>
              <a:gd name="connsiteY39" fmla="*/ 801228 h 819228"/>
              <a:gd name="connsiteX40" fmla="*/ 475725 w 1018125"/>
              <a:gd name="connsiteY40" fmla="*/ 801228 h 819228"/>
              <a:gd name="connsiteX41" fmla="*/ 484725 w 1018125"/>
              <a:gd name="connsiteY41" fmla="*/ 810228 h 819228"/>
              <a:gd name="connsiteX42" fmla="*/ 475725 w 1018125"/>
              <a:gd name="connsiteY42" fmla="*/ 819228 h 819228"/>
              <a:gd name="connsiteX43" fmla="*/ 466725 w 1018125"/>
              <a:gd name="connsiteY43" fmla="*/ 810228 h 819228"/>
              <a:gd name="connsiteX44" fmla="*/ 475725 w 1018125"/>
              <a:gd name="connsiteY44" fmla="*/ 801228 h 819228"/>
              <a:gd name="connsiteX45" fmla="*/ 409050 w 1018125"/>
              <a:gd name="connsiteY45" fmla="*/ 801228 h 819228"/>
              <a:gd name="connsiteX46" fmla="*/ 418050 w 1018125"/>
              <a:gd name="connsiteY46" fmla="*/ 810228 h 819228"/>
              <a:gd name="connsiteX47" fmla="*/ 409050 w 1018125"/>
              <a:gd name="connsiteY47" fmla="*/ 819228 h 819228"/>
              <a:gd name="connsiteX48" fmla="*/ 400050 w 1018125"/>
              <a:gd name="connsiteY48" fmla="*/ 810228 h 819228"/>
              <a:gd name="connsiteX49" fmla="*/ 409050 w 1018125"/>
              <a:gd name="connsiteY49" fmla="*/ 801228 h 819228"/>
              <a:gd name="connsiteX50" fmla="*/ 342375 w 1018125"/>
              <a:gd name="connsiteY50" fmla="*/ 801228 h 819228"/>
              <a:gd name="connsiteX51" fmla="*/ 351375 w 1018125"/>
              <a:gd name="connsiteY51" fmla="*/ 810228 h 819228"/>
              <a:gd name="connsiteX52" fmla="*/ 342375 w 1018125"/>
              <a:gd name="connsiteY52" fmla="*/ 819228 h 819228"/>
              <a:gd name="connsiteX53" fmla="*/ 333375 w 1018125"/>
              <a:gd name="connsiteY53" fmla="*/ 810228 h 819228"/>
              <a:gd name="connsiteX54" fmla="*/ 342375 w 1018125"/>
              <a:gd name="connsiteY54" fmla="*/ 801228 h 819228"/>
              <a:gd name="connsiteX55" fmla="*/ 275700 w 1018125"/>
              <a:gd name="connsiteY55" fmla="*/ 801228 h 819228"/>
              <a:gd name="connsiteX56" fmla="*/ 284700 w 1018125"/>
              <a:gd name="connsiteY56" fmla="*/ 810228 h 819228"/>
              <a:gd name="connsiteX57" fmla="*/ 275700 w 1018125"/>
              <a:gd name="connsiteY57" fmla="*/ 819228 h 819228"/>
              <a:gd name="connsiteX58" fmla="*/ 266700 w 1018125"/>
              <a:gd name="connsiteY58" fmla="*/ 810228 h 819228"/>
              <a:gd name="connsiteX59" fmla="*/ 275700 w 1018125"/>
              <a:gd name="connsiteY59" fmla="*/ 801228 h 819228"/>
              <a:gd name="connsiteX60" fmla="*/ 209025 w 1018125"/>
              <a:gd name="connsiteY60" fmla="*/ 801228 h 819228"/>
              <a:gd name="connsiteX61" fmla="*/ 218025 w 1018125"/>
              <a:gd name="connsiteY61" fmla="*/ 810228 h 819228"/>
              <a:gd name="connsiteX62" fmla="*/ 209025 w 1018125"/>
              <a:gd name="connsiteY62" fmla="*/ 819228 h 819228"/>
              <a:gd name="connsiteX63" fmla="*/ 200025 w 1018125"/>
              <a:gd name="connsiteY63" fmla="*/ 810228 h 819228"/>
              <a:gd name="connsiteX64" fmla="*/ 209025 w 1018125"/>
              <a:gd name="connsiteY64" fmla="*/ 801228 h 819228"/>
              <a:gd name="connsiteX65" fmla="*/ 142350 w 1018125"/>
              <a:gd name="connsiteY65" fmla="*/ 801228 h 819228"/>
              <a:gd name="connsiteX66" fmla="*/ 151350 w 1018125"/>
              <a:gd name="connsiteY66" fmla="*/ 810228 h 819228"/>
              <a:gd name="connsiteX67" fmla="*/ 142350 w 1018125"/>
              <a:gd name="connsiteY67" fmla="*/ 819228 h 819228"/>
              <a:gd name="connsiteX68" fmla="*/ 133350 w 1018125"/>
              <a:gd name="connsiteY68" fmla="*/ 810228 h 819228"/>
              <a:gd name="connsiteX69" fmla="*/ 142350 w 1018125"/>
              <a:gd name="connsiteY69" fmla="*/ 801228 h 819228"/>
              <a:gd name="connsiteX70" fmla="*/ 75675 w 1018125"/>
              <a:gd name="connsiteY70" fmla="*/ 801228 h 819228"/>
              <a:gd name="connsiteX71" fmla="*/ 84675 w 1018125"/>
              <a:gd name="connsiteY71" fmla="*/ 810228 h 819228"/>
              <a:gd name="connsiteX72" fmla="*/ 75675 w 1018125"/>
              <a:gd name="connsiteY72" fmla="*/ 819228 h 819228"/>
              <a:gd name="connsiteX73" fmla="*/ 66675 w 1018125"/>
              <a:gd name="connsiteY73" fmla="*/ 810228 h 819228"/>
              <a:gd name="connsiteX74" fmla="*/ 75675 w 1018125"/>
              <a:gd name="connsiteY74" fmla="*/ 801228 h 819228"/>
              <a:gd name="connsiteX75" fmla="*/ 9000 w 1018125"/>
              <a:gd name="connsiteY75" fmla="*/ 801228 h 819228"/>
              <a:gd name="connsiteX76" fmla="*/ 18000 w 1018125"/>
              <a:gd name="connsiteY76" fmla="*/ 810228 h 819228"/>
              <a:gd name="connsiteX77" fmla="*/ 9000 w 1018125"/>
              <a:gd name="connsiteY77" fmla="*/ 819228 h 819228"/>
              <a:gd name="connsiteX78" fmla="*/ 0 w 1018125"/>
              <a:gd name="connsiteY78" fmla="*/ 810228 h 819228"/>
              <a:gd name="connsiteX79" fmla="*/ 9000 w 1018125"/>
              <a:gd name="connsiteY79" fmla="*/ 801228 h 819228"/>
              <a:gd name="connsiteX80" fmla="*/ 1009125 w 1018125"/>
              <a:gd name="connsiteY80" fmla="*/ 739595 h 819228"/>
              <a:gd name="connsiteX81" fmla="*/ 1018125 w 1018125"/>
              <a:gd name="connsiteY81" fmla="*/ 748595 h 819228"/>
              <a:gd name="connsiteX82" fmla="*/ 1009125 w 1018125"/>
              <a:gd name="connsiteY82" fmla="*/ 757595 h 819228"/>
              <a:gd name="connsiteX83" fmla="*/ 1000125 w 1018125"/>
              <a:gd name="connsiteY83" fmla="*/ 748595 h 819228"/>
              <a:gd name="connsiteX84" fmla="*/ 1009125 w 1018125"/>
              <a:gd name="connsiteY84" fmla="*/ 739595 h 819228"/>
              <a:gd name="connsiteX85" fmla="*/ 942450 w 1018125"/>
              <a:gd name="connsiteY85" fmla="*/ 739595 h 819228"/>
              <a:gd name="connsiteX86" fmla="*/ 951450 w 1018125"/>
              <a:gd name="connsiteY86" fmla="*/ 748595 h 819228"/>
              <a:gd name="connsiteX87" fmla="*/ 942450 w 1018125"/>
              <a:gd name="connsiteY87" fmla="*/ 757595 h 819228"/>
              <a:gd name="connsiteX88" fmla="*/ 933450 w 1018125"/>
              <a:gd name="connsiteY88" fmla="*/ 748595 h 819228"/>
              <a:gd name="connsiteX89" fmla="*/ 942450 w 1018125"/>
              <a:gd name="connsiteY89" fmla="*/ 739595 h 819228"/>
              <a:gd name="connsiteX90" fmla="*/ 875775 w 1018125"/>
              <a:gd name="connsiteY90" fmla="*/ 739595 h 819228"/>
              <a:gd name="connsiteX91" fmla="*/ 884775 w 1018125"/>
              <a:gd name="connsiteY91" fmla="*/ 748595 h 819228"/>
              <a:gd name="connsiteX92" fmla="*/ 875775 w 1018125"/>
              <a:gd name="connsiteY92" fmla="*/ 757595 h 819228"/>
              <a:gd name="connsiteX93" fmla="*/ 866775 w 1018125"/>
              <a:gd name="connsiteY93" fmla="*/ 748595 h 819228"/>
              <a:gd name="connsiteX94" fmla="*/ 875775 w 1018125"/>
              <a:gd name="connsiteY94" fmla="*/ 739595 h 819228"/>
              <a:gd name="connsiteX95" fmla="*/ 809100 w 1018125"/>
              <a:gd name="connsiteY95" fmla="*/ 739595 h 819228"/>
              <a:gd name="connsiteX96" fmla="*/ 818100 w 1018125"/>
              <a:gd name="connsiteY96" fmla="*/ 748595 h 819228"/>
              <a:gd name="connsiteX97" fmla="*/ 809100 w 1018125"/>
              <a:gd name="connsiteY97" fmla="*/ 757595 h 819228"/>
              <a:gd name="connsiteX98" fmla="*/ 800100 w 1018125"/>
              <a:gd name="connsiteY98" fmla="*/ 748595 h 819228"/>
              <a:gd name="connsiteX99" fmla="*/ 809100 w 1018125"/>
              <a:gd name="connsiteY99" fmla="*/ 739595 h 819228"/>
              <a:gd name="connsiteX100" fmla="*/ 742425 w 1018125"/>
              <a:gd name="connsiteY100" fmla="*/ 739595 h 819228"/>
              <a:gd name="connsiteX101" fmla="*/ 751425 w 1018125"/>
              <a:gd name="connsiteY101" fmla="*/ 748595 h 819228"/>
              <a:gd name="connsiteX102" fmla="*/ 742425 w 1018125"/>
              <a:gd name="connsiteY102" fmla="*/ 757595 h 819228"/>
              <a:gd name="connsiteX103" fmla="*/ 733425 w 1018125"/>
              <a:gd name="connsiteY103" fmla="*/ 748595 h 819228"/>
              <a:gd name="connsiteX104" fmla="*/ 742425 w 1018125"/>
              <a:gd name="connsiteY104" fmla="*/ 739595 h 819228"/>
              <a:gd name="connsiteX105" fmla="*/ 675750 w 1018125"/>
              <a:gd name="connsiteY105" fmla="*/ 739595 h 819228"/>
              <a:gd name="connsiteX106" fmla="*/ 684750 w 1018125"/>
              <a:gd name="connsiteY106" fmla="*/ 748595 h 819228"/>
              <a:gd name="connsiteX107" fmla="*/ 675750 w 1018125"/>
              <a:gd name="connsiteY107" fmla="*/ 757595 h 819228"/>
              <a:gd name="connsiteX108" fmla="*/ 666750 w 1018125"/>
              <a:gd name="connsiteY108" fmla="*/ 748595 h 819228"/>
              <a:gd name="connsiteX109" fmla="*/ 675750 w 1018125"/>
              <a:gd name="connsiteY109" fmla="*/ 739595 h 819228"/>
              <a:gd name="connsiteX110" fmla="*/ 609075 w 1018125"/>
              <a:gd name="connsiteY110" fmla="*/ 739595 h 819228"/>
              <a:gd name="connsiteX111" fmla="*/ 618075 w 1018125"/>
              <a:gd name="connsiteY111" fmla="*/ 748595 h 819228"/>
              <a:gd name="connsiteX112" fmla="*/ 609075 w 1018125"/>
              <a:gd name="connsiteY112" fmla="*/ 757595 h 819228"/>
              <a:gd name="connsiteX113" fmla="*/ 600075 w 1018125"/>
              <a:gd name="connsiteY113" fmla="*/ 748595 h 819228"/>
              <a:gd name="connsiteX114" fmla="*/ 609075 w 1018125"/>
              <a:gd name="connsiteY114" fmla="*/ 739595 h 819228"/>
              <a:gd name="connsiteX115" fmla="*/ 542400 w 1018125"/>
              <a:gd name="connsiteY115" fmla="*/ 739595 h 819228"/>
              <a:gd name="connsiteX116" fmla="*/ 551400 w 1018125"/>
              <a:gd name="connsiteY116" fmla="*/ 748595 h 819228"/>
              <a:gd name="connsiteX117" fmla="*/ 542400 w 1018125"/>
              <a:gd name="connsiteY117" fmla="*/ 757595 h 819228"/>
              <a:gd name="connsiteX118" fmla="*/ 533400 w 1018125"/>
              <a:gd name="connsiteY118" fmla="*/ 748595 h 819228"/>
              <a:gd name="connsiteX119" fmla="*/ 542400 w 1018125"/>
              <a:gd name="connsiteY119" fmla="*/ 739595 h 819228"/>
              <a:gd name="connsiteX120" fmla="*/ 475725 w 1018125"/>
              <a:gd name="connsiteY120" fmla="*/ 739595 h 819228"/>
              <a:gd name="connsiteX121" fmla="*/ 484725 w 1018125"/>
              <a:gd name="connsiteY121" fmla="*/ 748595 h 819228"/>
              <a:gd name="connsiteX122" fmla="*/ 475725 w 1018125"/>
              <a:gd name="connsiteY122" fmla="*/ 757595 h 819228"/>
              <a:gd name="connsiteX123" fmla="*/ 466725 w 1018125"/>
              <a:gd name="connsiteY123" fmla="*/ 748595 h 819228"/>
              <a:gd name="connsiteX124" fmla="*/ 475725 w 1018125"/>
              <a:gd name="connsiteY124" fmla="*/ 739595 h 819228"/>
              <a:gd name="connsiteX125" fmla="*/ 409050 w 1018125"/>
              <a:gd name="connsiteY125" fmla="*/ 739595 h 819228"/>
              <a:gd name="connsiteX126" fmla="*/ 418050 w 1018125"/>
              <a:gd name="connsiteY126" fmla="*/ 748595 h 819228"/>
              <a:gd name="connsiteX127" fmla="*/ 409050 w 1018125"/>
              <a:gd name="connsiteY127" fmla="*/ 757595 h 819228"/>
              <a:gd name="connsiteX128" fmla="*/ 400050 w 1018125"/>
              <a:gd name="connsiteY128" fmla="*/ 748595 h 819228"/>
              <a:gd name="connsiteX129" fmla="*/ 409050 w 1018125"/>
              <a:gd name="connsiteY129" fmla="*/ 739595 h 819228"/>
              <a:gd name="connsiteX130" fmla="*/ 342375 w 1018125"/>
              <a:gd name="connsiteY130" fmla="*/ 739595 h 819228"/>
              <a:gd name="connsiteX131" fmla="*/ 351375 w 1018125"/>
              <a:gd name="connsiteY131" fmla="*/ 748595 h 819228"/>
              <a:gd name="connsiteX132" fmla="*/ 342375 w 1018125"/>
              <a:gd name="connsiteY132" fmla="*/ 757595 h 819228"/>
              <a:gd name="connsiteX133" fmla="*/ 333375 w 1018125"/>
              <a:gd name="connsiteY133" fmla="*/ 748595 h 819228"/>
              <a:gd name="connsiteX134" fmla="*/ 342375 w 1018125"/>
              <a:gd name="connsiteY134" fmla="*/ 739595 h 819228"/>
              <a:gd name="connsiteX135" fmla="*/ 275701 w 1018125"/>
              <a:gd name="connsiteY135" fmla="*/ 739595 h 819228"/>
              <a:gd name="connsiteX136" fmla="*/ 284700 w 1018125"/>
              <a:gd name="connsiteY136" fmla="*/ 748595 h 819228"/>
              <a:gd name="connsiteX137" fmla="*/ 275701 w 1018125"/>
              <a:gd name="connsiteY137" fmla="*/ 757595 h 819228"/>
              <a:gd name="connsiteX138" fmla="*/ 266700 w 1018125"/>
              <a:gd name="connsiteY138" fmla="*/ 748595 h 819228"/>
              <a:gd name="connsiteX139" fmla="*/ 275701 w 1018125"/>
              <a:gd name="connsiteY139" fmla="*/ 739595 h 819228"/>
              <a:gd name="connsiteX140" fmla="*/ 209025 w 1018125"/>
              <a:gd name="connsiteY140" fmla="*/ 739595 h 819228"/>
              <a:gd name="connsiteX141" fmla="*/ 218025 w 1018125"/>
              <a:gd name="connsiteY141" fmla="*/ 748595 h 819228"/>
              <a:gd name="connsiteX142" fmla="*/ 209025 w 1018125"/>
              <a:gd name="connsiteY142" fmla="*/ 757595 h 819228"/>
              <a:gd name="connsiteX143" fmla="*/ 200025 w 1018125"/>
              <a:gd name="connsiteY143" fmla="*/ 748595 h 819228"/>
              <a:gd name="connsiteX144" fmla="*/ 209025 w 1018125"/>
              <a:gd name="connsiteY144" fmla="*/ 739595 h 819228"/>
              <a:gd name="connsiteX145" fmla="*/ 142350 w 1018125"/>
              <a:gd name="connsiteY145" fmla="*/ 739595 h 819228"/>
              <a:gd name="connsiteX146" fmla="*/ 151350 w 1018125"/>
              <a:gd name="connsiteY146" fmla="*/ 748595 h 819228"/>
              <a:gd name="connsiteX147" fmla="*/ 142350 w 1018125"/>
              <a:gd name="connsiteY147" fmla="*/ 757595 h 819228"/>
              <a:gd name="connsiteX148" fmla="*/ 133350 w 1018125"/>
              <a:gd name="connsiteY148" fmla="*/ 748595 h 819228"/>
              <a:gd name="connsiteX149" fmla="*/ 142350 w 1018125"/>
              <a:gd name="connsiteY149" fmla="*/ 739595 h 819228"/>
              <a:gd name="connsiteX150" fmla="*/ 75675 w 1018125"/>
              <a:gd name="connsiteY150" fmla="*/ 739595 h 819228"/>
              <a:gd name="connsiteX151" fmla="*/ 84675 w 1018125"/>
              <a:gd name="connsiteY151" fmla="*/ 748595 h 819228"/>
              <a:gd name="connsiteX152" fmla="*/ 75675 w 1018125"/>
              <a:gd name="connsiteY152" fmla="*/ 757595 h 819228"/>
              <a:gd name="connsiteX153" fmla="*/ 66675 w 1018125"/>
              <a:gd name="connsiteY153" fmla="*/ 748595 h 819228"/>
              <a:gd name="connsiteX154" fmla="*/ 75675 w 1018125"/>
              <a:gd name="connsiteY154" fmla="*/ 739595 h 819228"/>
              <a:gd name="connsiteX155" fmla="*/ 9000 w 1018125"/>
              <a:gd name="connsiteY155" fmla="*/ 739595 h 819228"/>
              <a:gd name="connsiteX156" fmla="*/ 18000 w 1018125"/>
              <a:gd name="connsiteY156" fmla="*/ 748595 h 819228"/>
              <a:gd name="connsiteX157" fmla="*/ 9000 w 1018125"/>
              <a:gd name="connsiteY157" fmla="*/ 757595 h 819228"/>
              <a:gd name="connsiteX158" fmla="*/ 0 w 1018125"/>
              <a:gd name="connsiteY158" fmla="*/ 748595 h 819228"/>
              <a:gd name="connsiteX159" fmla="*/ 9000 w 1018125"/>
              <a:gd name="connsiteY159" fmla="*/ 739595 h 819228"/>
              <a:gd name="connsiteX160" fmla="*/ 1009125 w 1018125"/>
              <a:gd name="connsiteY160" fmla="*/ 677962 h 819228"/>
              <a:gd name="connsiteX161" fmla="*/ 1018125 w 1018125"/>
              <a:gd name="connsiteY161" fmla="*/ 686962 h 819228"/>
              <a:gd name="connsiteX162" fmla="*/ 1009125 w 1018125"/>
              <a:gd name="connsiteY162" fmla="*/ 695962 h 819228"/>
              <a:gd name="connsiteX163" fmla="*/ 1000125 w 1018125"/>
              <a:gd name="connsiteY163" fmla="*/ 686962 h 819228"/>
              <a:gd name="connsiteX164" fmla="*/ 1009125 w 1018125"/>
              <a:gd name="connsiteY164" fmla="*/ 677962 h 819228"/>
              <a:gd name="connsiteX165" fmla="*/ 942450 w 1018125"/>
              <a:gd name="connsiteY165" fmla="*/ 677962 h 819228"/>
              <a:gd name="connsiteX166" fmla="*/ 951450 w 1018125"/>
              <a:gd name="connsiteY166" fmla="*/ 686962 h 819228"/>
              <a:gd name="connsiteX167" fmla="*/ 942450 w 1018125"/>
              <a:gd name="connsiteY167" fmla="*/ 695962 h 819228"/>
              <a:gd name="connsiteX168" fmla="*/ 933450 w 1018125"/>
              <a:gd name="connsiteY168" fmla="*/ 686962 h 819228"/>
              <a:gd name="connsiteX169" fmla="*/ 942450 w 1018125"/>
              <a:gd name="connsiteY169" fmla="*/ 677962 h 819228"/>
              <a:gd name="connsiteX170" fmla="*/ 875775 w 1018125"/>
              <a:gd name="connsiteY170" fmla="*/ 677962 h 819228"/>
              <a:gd name="connsiteX171" fmla="*/ 884775 w 1018125"/>
              <a:gd name="connsiteY171" fmla="*/ 686962 h 819228"/>
              <a:gd name="connsiteX172" fmla="*/ 875775 w 1018125"/>
              <a:gd name="connsiteY172" fmla="*/ 695962 h 819228"/>
              <a:gd name="connsiteX173" fmla="*/ 866775 w 1018125"/>
              <a:gd name="connsiteY173" fmla="*/ 686962 h 819228"/>
              <a:gd name="connsiteX174" fmla="*/ 875775 w 1018125"/>
              <a:gd name="connsiteY174" fmla="*/ 677962 h 819228"/>
              <a:gd name="connsiteX175" fmla="*/ 809100 w 1018125"/>
              <a:gd name="connsiteY175" fmla="*/ 677962 h 819228"/>
              <a:gd name="connsiteX176" fmla="*/ 818100 w 1018125"/>
              <a:gd name="connsiteY176" fmla="*/ 686962 h 819228"/>
              <a:gd name="connsiteX177" fmla="*/ 809100 w 1018125"/>
              <a:gd name="connsiteY177" fmla="*/ 695962 h 819228"/>
              <a:gd name="connsiteX178" fmla="*/ 800100 w 1018125"/>
              <a:gd name="connsiteY178" fmla="*/ 686962 h 819228"/>
              <a:gd name="connsiteX179" fmla="*/ 809100 w 1018125"/>
              <a:gd name="connsiteY179" fmla="*/ 677962 h 819228"/>
              <a:gd name="connsiteX180" fmla="*/ 742425 w 1018125"/>
              <a:gd name="connsiteY180" fmla="*/ 677962 h 819228"/>
              <a:gd name="connsiteX181" fmla="*/ 751425 w 1018125"/>
              <a:gd name="connsiteY181" fmla="*/ 686962 h 819228"/>
              <a:gd name="connsiteX182" fmla="*/ 742425 w 1018125"/>
              <a:gd name="connsiteY182" fmla="*/ 695962 h 819228"/>
              <a:gd name="connsiteX183" fmla="*/ 733425 w 1018125"/>
              <a:gd name="connsiteY183" fmla="*/ 686962 h 819228"/>
              <a:gd name="connsiteX184" fmla="*/ 742425 w 1018125"/>
              <a:gd name="connsiteY184" fmla="*/ 677962 h 819228"/>
              <a:gd name="connsiteX185" fmla="*/ 675750 w 1018125"/>
              <a:gd name="connsiteY185" fmla="*/ 677962 h 819228"/>
              <a:gd name="connsiteX186" fmla="*/ 684750 w 1018125"/>
              <a:gd name="connsiteY186" fmla="*/ 686962 h 819228"/>
              <a:gd name="connsiteX187" fmla="*/ 675750 w 1018125"/>
              <a:gd name="connsiteY187" fmla="*/ 695962 h 819228"/>
              <a:gd name="connsiteX188" fmla="*/ 666750 w 1018125"/>
              <a:gd name="connsiteY188" fmla="*/ 686962 h 819228"/>
              <a:gd name="connsiteX189" fmla="*/ 675750 w 1018125"/>
              <a:gd name="connsiteY189" fmla="*/ 677962 h 819228"/>
              <a:gd name="connsiteX190" fmla="*/ 609075 w 1018125"/>
              <a:gd name="connsiteY190" fmla="*/ 677962 h 819228"/>
              <a:gd name="connsiteX191" fmla="*/ 618075 w 1018125"/>
              <a:gd name="connsiteY191" fmla="*/ 686962 h 819228"/>
              <a:gd name="connsiteX192" fmla="*/ 609075 w 1018125"/>
              <a:gd name="connsiteY192" fmla="*/ 695962 h 819228"/>
              <a:gd name="connsiteX193" fmla="*/ 600075 w 1018125"/>
              <a:gd name="connsiteY193" fmla="*/ 686962 h 819228"/>
              <a:gd name="connsiteX194" fmla="*/ 609075 w 1018125"/>
              <a:gd name="connsiteY194" fmla="*/ 677962 h 819228"/>
              <a:gd name="connsiteX195" fmla="*/ 542400 w 1018125"/>
              <a:gd name="connsiteY195" fmla="*/ 677962 h 819228"/>
              <a:gd name="connsiteX196" fmla="*/ 551400 w 1018125"/>
              <a:gd name="connsiteY196" fmla="*/ 686962 h 819228"/>
              <a:gd name="connsiteX197" fmla="*/ 542400 w 1018125"/>
              <a:gd name="connsiteY197" fmla="*/ 695962 h 819228"/>
              <a:gd name="connsiteX198" fmla="*/ 533400 w 1018125"/>
              <a:gd name="connsiteY198" fmla="*/ 686962 h 819228"/>
              <a:gd name="connsiteX199" fmla="*/ 542400 w 1018125"/>
              <a:gd name="connsiteY199" fmla="*/ 677962 h 819228"/>
              <a:gd name="connsiteX200" fmla="*/ 475726 w 1018125"/>
              <a:gd name="connsiteY200" fmla="*/ 677962 h 819228"/>
              <a:gd name="connsiteX201" fmla="*/ 484726 w 1018125"/>
              <a:gd name="connsiteY201" fmla="*/ 686962 h 819228"/>
              <a:gd name="connsiteX202" fmla="*/ 475726 w 1018125"/>
              <a:gd name="connsiteY202" fmla="*/ 695962 h 819228"/>
              <a:gd name="connsiteX203" fmla="*/ 466726 w 1018125"/>
              <a:gd name="connsiteY203" fmla="*/ 686962 h 819228"/>
              <a:gd name="connsiteX204" fmla="*/ 475726 w 1018125"/>
              <a:gd name="connsiteY204" fmla="*/ 677962 h 819228"/>
              <a:gd name="connsiteX205" fmla="*/ 409051 w 1018125"/>
              <a:gd name="connsiteY205" fmla="*/ 677962 h 819228"/>
              <a:gd name="connsiteX206" fmla="*/ 418051 w 1018125"/>
              <a:gd name="connsiteY206" fmla="*/ 686962 h 819228"/>
              <a:gd name="connsiteX207" fmla="*/ 409051 w 1018125"/>
              <a:gd name="connsiteY207" fmla="*/ 695962 h 819228"/>
              <a:gd name="connsiteX208" fmla="*/ 400051 w 1018125"/>
              <a:gd name="connsiteY208" fmla="*/ 686962 h 819228"/>
              <a:gd name="connsiteX209" fmla="*/ 409051 w 1018125"/>
              <a:gd name="connsiteY209" fmla="*/ 677962 h 819228"/>
              <a:gd name="connsiteX210" fmla="*/ 342376 w 1018125"/>
              <a:gd name="connsiteY210" fmla="*/ 677962 h 819228"/>
              <a:gd name="connsiteX211" fmla="*/ 351376 w 1018125"/>
              <a:gd name="connsiteY211" fmla="*/ 686962 h 819228"/>
              <a:gd name="connsiteX212" fmla="*/ 342376 w 1018125"/>
              <a:gd name="connsiteY212" fmla="*/ 695962 h 819228"/>
              <a:gd name="connsiteX213" fmla="*/ 333376 w 1018125"/>
              <a:gd name="connsiteY213" fmla="*/ 686962 h 819228"/>
              <a:gd name="connsiteX214" fmla="*/ 342376 w 1018125"/>
              <a:gd name="connsiteY214" fmla="*/ 677962 h 819228"/>
              <a:gd name="connsiteX215" fmla="*/ 275701 w 1018125"/>
              <a:gd name="connsiteY215" fmla="*/ 677962 h 819228"/>
              <a:gd name="connsiteX216" fmla="*/ 284701 w 1018125"/>
              <a:gd name="connsiteY216" fmla="*/ 686962 h 819228"/>
              <a:gd name="connsiteX217" fmla="*/ 275701 w 1018125"/>
              <a:gd name="connsiteY217" fmla="*/ 695962 h 819228"/>
              <a:gd name="connsiteX218" fmla="*/ 266701 w 1018125"/>
              <a:gd name="connsiteY218" fmla="*/ 686962 h 819228"/>
              <a:gd name="connsiteX219" fmla="*/ 275701 w 1018125"/>
              <a:gd name="connsiteY219" fmla="*/ 677962 h 819228"/>
              <a:gd name="connsiteX220" fmla="*/ 209026 w 1018125"/>
              <a:gd name="connsiteY220" fmla="*/ 677962 h 819228"/>
              <a:gd name="connsiteX221" fmla="*/ 218026 w 1018125"/>
              <a:gd name="connsiteY221" fmla="*/ 686962 h 819228"/>
              <a:gd name="connsiteX222" fmla="*/ 209026 w 1018125"/>
              <a:gd name="connsiteY222" fmla="*/ 695962 h 819228"/>
              <a:gd name="connsiteX223" fmla="*/ 200026 w 1018125"/>
              <a:gd name="connsiteY223" fmla="*/ 686962 h 819228"/>
              <a:gd name="connsiteX224" fmla="*/ 209026 w 1018125"/>
              <a:gd name="connsiteY224" fmla="*/ 677962 h 819228"/>
              <a:gd name="connsiteX225" fmla="*/ 142351 w 1018125"/>
              <a:gd name="connsiteY225" fmla="*/ 677962 h 819228"/>
              <a:gd name="connsiteX226" fmla="*/ 151351 w 1018125"/>
              <a:gd name="connsiteY226" fmla="*/ 686962 h 819228"/>
              <a:gd name="connsiteX227" fmla="*/ 142351 w 1018125"/>
              <a:gd name="connsiteY227" fmla="*/ 695962 h 819228"/>
              <a:gd name="connsiteX228" fmla="*/ 133351 w 1018125"/>
              <a:gd name="connsiteY228" fmla="*/ 686962 h 819228"/>
              <a:gd name="connsiteX229" fmla="*/ 142351 w 1018125"/>
              <a:gd name="connsiteY229" fmla="*/ 677962 h 819228"/>
              <a:gd name="connsiteX230" fmla="*/ 75676 w 1018125"/>
              <a:gd name="connsiteY230" fmla="*/ 677962 h 819228"/>
              <a:gd name="connsiteX231" fmla="*/ 84676 w 1018125"/>
              <a:gd name="connsiteY231" fmla="*/ 686962 h 819228"/>
              <a:gd name="connsiteX232" fmla="*/ 75676 w 1018125"/>
              <a:gd name="connsiteY232" fmla="*/ 695962 h 819228"/>
              <a:gd name="connsiteX233" fmla="*/ 66676 w 1018125"/>
              <a:gd name="connsiteY233" fmla="*/ 686962 h 819228"/>
              <a:gd name="connsiteX234" fmla="*/ 75676 w 1018125"/>
              <a:gd name="connsiteY234" fmla="*/ 677962 h 819228"/>
              <a:gd name="connsiteX235" fmla="*/ 9001 w 1018125"/>
              <a:gd name="connsiteY235" fmla="*/ 677962 h 819228"/>
              <a:gd name="connsiteX236" fmla="*/ 18001 w 1018125"/>
              <a:gd name="connsiteY236" fmla="*/ 686962 h 819228"/>
              <a:gd name="connsiteX237" fmla="*/ 9001 w 1018125"/>
              <a:gd name="connsiteY237" fmla="*/ 695962 h 819228"/>
              <a:gd name="connsiteX238" fmla="*/ 1 w 1018125"/>
              <a:gd name="connsiteY238" fmla="*/ 686962 h 819228"/>
              <a:gd name="connsiteX239" fmla="*/ 9001 w 1018125"/>
              <a:gd name="connsiteY239" fmla="*/ 677962 h 819228"/>
              <a:gd name="connsiteX240" fmla="*/ 1009125 w 1018125"/>
              <a:gd name="connsiteY240" fmla="*/ 616329 h 819228"/>
              <a:gd name="connsiteX241" fmla="*/ 1018125 w 1018125"/>
              <a:gd name="connsiteY241" fmla="*/ 625329 h 819228"/>
              <a:gd name="connsiteX242" fmla="*/ 1009125 w 1018125"/>
              <a:gd name="connsiteY242" fmla="*/ 634329 h 819228"/>
              <a:gd name="connsiteX243" fmla="*/ 1000125 w 1018125"/>
              <a:gd name="connsiteY243" fmla="*/ 625329 h 819228"/>
              <a:gd name="connsiteX244" fmla="*/ 1009125 w 1018125"/>
              <a:gd name="connsiteY244" fmla="*/ 616329 h 819228"/>
              <a:gd name="connsiteX245" fmla="*/ 942450 w 1018125"/>
              <a:gd name="connsiteY245" fmla="*/ 616329 h 819228"/>
              <a:gd name="connsiteX246" fmla="*/ 951450 w 1018125"/>
              <a:gd name="connsiteY246" fmla="*/ 625329 h 819228"/>
              <a:gd name="connsiteX247" fmla="*/ 942450 w 1018125"/>
              <a:gd name="connsiteY247" fmla="*/ 634329 h 819228"/>
              <a:gd name="connsiteX248" fmla="*/ 933450 w 1018125"/>
              <a:gd name="connsiteY248" fmla="*/ 625329 h 819228"/>
              <a:gd name="connsiteX249" fmla="*/ 942450 w 1018125"/>
              <a:gd name="connsiteY249" fmla="*/ 616329 h 819228"/>
              <a:gd name="connsiteX250" fmla="*/ 875775 w 1018125"/>
              <a:gd name="connsiteY250" fmla="*/ 616329 h 819228"/>
              <a:gd name="connsiteX251" fmla="*/ 884775 w 1018125"/>
              <a:gd name="connsiteY251" fmla="*/ 625329 h 819228"/>
              <a:gd name="connsiteX252" fmla="*/ 875775 w 1018125"/>
              <a:gd name="connsiteY252" fmla="*/ 634329 h 819228"/>
              <a:gd name="connsiteX253" fmla="*/ 866775 w 1018125"/>
              <a:gd name="connsiteY253" fmla="*/ 625329 h 819228"/>
              <a:gd name="connsiteX254" fmla="*/ 875775 w 1018125"/>
              <a:gd name="connsiteY254" fmla="*/ 616329 h 819228"/>
              <a:gd name="connsiteX255" fmla="*/ 809100 w 1018125"/>
              <a:gd name="connsiteY255" fmla="*/ 616329 h 819228"/>
              <a:gd name="connsiteX256" fmla="*/ 818100 w 1018125"/>
              <a:gd name="connsiteY256" fmla="*/ 625329 h 819228"/>
              <a:gd name="connsiteX257" fmla="*/ 809100 w 1018125"/>
              <a:gd name="connsiteY257" fmla="*/ 634329 h 819228"/>
              <a:gd name="connsiteX258" fmla="*/ 800100 w 1018125"/>
              <a:gd name="connsiteY258" fmla="*/ 625329 h 819228"/>
              <a:gd name="connsiteX259" fmla="*/ 809100 w 1018125"/>
              <a:gd name="connsiteY259" fmla="*/ 616329 h 819228"/>
              <a:gd name="connsiteX260" fmla="*/ 742425 w 1018125"/>
              <a:gd name="connsiteY260" fmla="*/ 616329 h 819228"/>
              <a:gd name="connsiteX261" fmla="*/ 751425 w 1018125"/>
              <a:gd name="connsiteY261" fmla="*/ 625329 h 819228"/>
              <a:gd name="connsiteX262" fmla="*/ 742425 w 1018125"/>
              <a:gd name="connsiteY262" fmla="*/ 634329 h 819228"/>
              <a:gd name="connsiteX263" fmla="*/ 733425 w 1018125"/>
              <a:gd name="connsiteY263" fmla="*/ 625329 h 819228"/>
              <a:gd name="connsiteX264" fmla="*/ 742425 w 1018125"/>
              <a:gd name="connsiteY264" fmla="*/ 616329 h 819228"/>
              <a:gd name="connsiteX265" fmla="*/ 675750 w 1018125"/>
              <a:gd name="connsiteY265" fmla="*/ 616329 h 819228"/>
              <a:gd name="connsiteX266" fmla="*/ 684750 w 1018125"/>
              <a:gd name="connsiteY266" fmla="*/ 625329 h 819228"/>
              <a:gd name="connsiteX267" fmla="*/ 675750 w 1018125"/>
              <a:gd name="connsiteY267" fmla="*/ 634329 h 819228"/>
              <a:gd name="connsiteX268" fmla="*/ 666750 w 1018125"/>
              <a:gd name="connsiteY268" fmla="*/ 625329 h 819228"/>
              <a:gd name="connsiteX269" fmla="*/ 675750 w 1018125"/>
              <a:gd name="connsiteY269" fmla="*/ 616329 h 819228"/>
              <a:gd name="connsiteX270" fmla="*/ 609075 w 1018125"/>
              <a:gd name="connsiteY270" fmla="*/ 616329 h 819228"/>
              <a:gd name="connsiteX271" fmla="*/ 618075 w 1018125"/>
              <a:gd name="connsiteY271" fmla="*/ 625329 h 819228"/>
              <a:gd name="connsiteX272" fmla="*/ 609075 w 1018125"/>
              <a:gd name="connsiteY272" fmla="*/ 634329 h 819228"/>
              <a:gd name="connsiteX273" fmla="*/ 600075 w 1018125"/>
              <a:gd name="connsiteY273" fmla="*/ 625329 h 819228"/>
              <a:gd name="connsiteX274" fmla="*/ 609075 w 1018125"/>
              <a:gd name="connsiteY274" fmla="*/ 616329 h 819228"/>
              <a:gd name="connsiteX275" fmla="*/ 542400 w 1018125"/>
              <a:gd name="connsiteY275" fmla="*/ 616329 h 819228"/>
              <a:gd name="connsiteX276" fmla="*/ 551400 w 1018125"/>
              <a:gd name="connsiteY276" fmla="*/ 625329 h 819228"/>
              <a:gd name="connsiteX277" fmla="*/ 542400 w 1018125"/>
              <a:gd name="connsiteY277" fmla="*/ 634329 h 819228"/>
              <a:gd name="connsiteX278" fmla="*/ 533400 w 1018125"/>
              <a:gd name="connsiteY278" fmla="*/ 625329 h 819228"/>
              <a:gd name="connsiteX279" fmla="*/ 542400 w 1018125"/>
              <a:gd name="connsiteY279" fmla="*/ 616329 h 819228"/>
              <a:gd name="connsiteX280" fmla="*/ 475726 w 1018125"/>
              <a:gd name="connsiteY280" fmla="*/ 616329 h 819228"/>
              <a:gd name="connsiteX281" fmla="*/ 484726 w 1018125"/>
              <a:gd name="connsiteY281" fmla="*/ 625329 h 819228"/>
              <a:gd name="connsiteX282" fmla="*/ 475726 w 1018125"/>
              <a:gd name="connsiteY282" fmla="*/ 634329 h 819228"/>
              <a:gd name="connsiteX283" fmla="*/ 466726 w 1018125"/>
              <a:gd name="connsiteY283" fmla="*/ 625329 h 819228"/>
              <a:gd name="connsiteX284" fmla="*/ 475726 w 1018125"/>
              <a:gd name="connsiteY284" fmla="*/ 616329 h 819228"/>
              <a:gd name="connsiteX285" fmla="*/ 409051 w 1018125"/>
              <a:gd name="connsiteY285" fmla="*/ 616329 h 819228"/>
              <a:gd name="connsiteX286" fmla="*/ 418051 w 1018125"/>
              <a:gd name="connsiteY286" fmla="*/ 625329 h 819228"/>
              <a:gd name="connsiteX287" fmla="*/ 409051 w 1018125"/>
              <a:gd name="connsiteY287" fmla="*/ 634329 h 819228"/>
              <a:gd name="connsiteX288" fmla="*/ 400051 w 1018125"/>
              <a:gd name="connsiteY288" fmla="*/ 625329 h 819228"/>
              <a:gd name="connsiteX289" fmla="*/ 409051 w 1018125"/>
              <a:gd name="connsiteY289" fmla="*/ 616329 h 819228"/>
              <a:gd name="connsiteX290" fmla="*/ 342376 w 1018125"/>
              <a:gd name="connsiteY290" fmla="*/ 616329 h 819228"/>
              <a:gd name="connsiteX291" fmla="*/ 351376 w 1018125"/>
              <a:gd name="connsiteY291" fmla="*/ 625329 h 819228"/>
              <a:gd name="connsiteX292" fmla="*/ 342376 w 1018125"/>
              <a:gd name="connsiteY292" fmla="*/ 634329 h 819228"/>
              <a:gd name="connsiteX293" fmla="*/ 333376 w 1018125"/>
              <a:gd name="connsiteY293" fmla="*/ 625329 h 819228"/>
              <a:gd name="connsiteX294" fmla="*/ 342376 w 1018125"/>
              <a:gd name="connsiteY294" fmla="*/ 616329 h 819228"/>
              <a:gd name="connsiteX295" fmla="*/ 275701 w 1018125"/>
              <a:gd name="connsiteY295" fmla="*/ 616329 h 819228"/>
              <a:gd name="connsiteX296" fmla="*/ 284701 w 1018125"/>
              <a:gd name="connsiteY296" fmla="*/ 625329 h 819228"/>
              <a:gd name="connsiteX297" fmla="*/ 275701 w 1018125"/>
              <a:gd name="connsiteY297" fmla="*/ 634329 h 819228"/>
              <a:gd name="connsiteX298" fmla="*/ 266701 w 1018125"/>
              <a:gd name="connsiteY298" fmla="*/ 625329 h 819228"/>
              <a:gd name="connsiteX299" fmla="*/ 275701 w 1018125"/>
              <a:gd name="connsiteY299" fmla="*/ 616329 h 819228"/>
              <a:gd name="connsiteX300" fmla="*/ 209026 w 1018125"/>
              <a:gd name="connsiteY300" fmla="*/ 616329 h 819228"/>
              <a:gd name="connsiteX301" fmla="*/ 218026 w 1018125"/>
              <a:gd name="connsiteY301" fmla="*/ 625329 h 819228"/>
              <a:gd name="connsiteX302" fmla="*/ 209026 w 1018125"/>
              <a:gd name="connsiteY302" fmla="*/ 634329 h 819228"/>
              <a:gd name="connsiteX303" fmla="*/ 200026 w 1018125"/>
              <a:gd name="connsiteY303" fmla="*/ 625329 h 819228"/>
              <a:gd name="connsiteX304" fmla="*/ 209026 w 1018125"/>
              <a:gd name="connsiteY304" fmla="*/ 616329 h 819228"/>
              <a:gd name="connsiteX305" fmla="*/ 142351 w 1018125"/>
              <a:gd name="connsiteY305" fmla="*/ 616329 h 819228"/>
              <a:gd name="connsiteX306" fmla="*/ 151351 w 1018125"/>
              <a:gd name="connsiteY306" fmla="*/ 625329 h 819228"/>
              <a:gd name="connsiteX307" fmla="*/ 142351 w 1018125"/>
              <a:gd name="connsiteY307" fmla="*/ 634329 h 819228"/>
              <a:gd name="connsiteX308" fmla="*/ 133351 w 1018125"/>
              <a:gd name="connsiteY308" fmla="*/ 625329 h 819228"/>
              <a:gd name="connsiteX309" fmla="*/ 142351 w 1018125"/>
              <a:gd name="connsiteY309" fmla="*/ 616329 h 819228"/>
              <a:gd name="connsiteX310" fmla="*/ 75676 w 1018125"/>
              <a:gd name="connsiteY310" fmla="*/ 616329 h 819228"/>
              <a:gd name="connsiteX311" fmla="*/ 84676 w 1018125"/>
              <a:gd name="connsiteY311" fmla="*/ 625329 h 819228"/>
              <a:gd name="connsiteX312" fmla="*/ 75676 w 1018125"/>
              <a:gd name="connsiteY312" fmla="*/ 634329 h 819228"/>
              <a:gd name="connsiteX313" fmla="*/ 66676 w 1018125"/>
              <a:gd name="connsiteY313" fmla="*/ 625329 h 819228"/>
              <a:gd name="connsiteX314" fmla="*/ 75676 w 1018125"/>
              <a:gd name="connsiteY314" fmla="*/ 616329 h 819228"/>
              <a:gd name="connsiteX315" fmla="*/ 9001 w 1018125"/>
              <a:gd name="connsiteY315" fmla="*/ 616329 h 819228"/>
              <a:gd name="connsiteX316" fmla="*/ 18001 w 1018125"/>
              <a:gd name="connsiteY316" fmla="*/ 625329 h 819228"/>
              <a:gd name="connsiteX317" fmla="*/ 9001 w 1018125"/>
              <a:gd name="connsiteY317" fmla="*/ 634329 h 819228"/>
              <a:gd name="connsiteX318" fmla="*/ 1 w 1018125"/>
              <a:gd name="connsiteY318" fmla="*/ 625329 h 819228"/>
              <a:gd name="connsiteX319" fmla="*/ 9001 w 1018125"/>
              <a:gd name="connsiteY319" fmla="*/ 616329 h 819228"/>
              <a:gd name="connsiteX320" fmla="*/ 1009125 w 1018125"/>
              <a:gd name="connsiteY320" fmla="*/ 554696 h 819228"/>
              <a:gd name="connsiteX321" fmla="*/ 1018125 w 1018125"/>
              <a:gd name="connsiteY321" fmla="*/ 563696 h 819228"/>
              <a:gd name="connsiteX322" fmla="*/ 1009125 w 1018125"/>
              <a:gd name="connsiteY322" fmla="*/ 572696 h 819228"/>
              <a:gd name="connsiteX323" fmla="*/ 1000125 w 1018125"/>
              <a:gd name="connsiteY323" fmla="*/ 563696 h 819228"/>
              <a:gd name="connsiteX324" fmla="*/ 1009125 w 1018125"/>
              <a:gd name="connsiteY324" fmla="*/ 554696 h 819228"/>
              <a:gd name="connsiteX325" fmla="*/ 942450 w 1018125"/>
              <a:gd name="connsiteY325" fmla="*/ 554696 h 819228"/>
              <a:gd name="connsiteX326" fmla="*/ 951450 w 1018125"/>
              <a:gd name="connsiteY326" fmla="*/ 563696 h 819228"/>
              <a:gd name="connsiteX327" fmla="*/ 942450 w 1018125"/>
              <a:gd name="connsiteY327" fmla="*/ 572696 h 819228"/>
              <a:gd name="connsiteX328" fmla="*/ 933450 w 1018125"/>
              <a:gd name="connsiteY328" fmla="*/ 563696 h 819228"/>
              <a:gd name="connsiteX329" fmla="*/ 942450 w 1018125"/>
              <a:gd name="connsiteY329" fmla="*/ 554696 h 819228"/>
              <a:gd name="connsiteX330" fmla="*/ 875775 w 1018125"/>
              <a:gd name="connsiteY330" fmla="*/ 554696 h 819228"/>
              <a:gd name="connsiteX331" fmla="*/ 884775 w 1018125"/>
              <a:gd name="connsiteY331" fmla="*/ 563696 h 819228"/>
              <a:gd name="connsiteX332" fmla="*/ 875775 w 1018125"/>
              <a:gd name="connsiteY332" fmla="*/ 572696 h 819228"/>
              <a:gd name="connsiteX333" fmla="*/ 866775 w 1018125"/>
              <a:gd name="connsiteY333" fmla="*/ 563696 h 819228"/>
              <a:gd name="connsiteX334" fmla="*/ 875775 w 1018125"/>
              <a:gd name="connsiteY334" fmla="*/ 554696 h 819228"/>
              <a:gd name="connsiteX335" fmla="*/ 809100 w 1018125"/>
              <a:gd name="connsiteY335" fmla="*/ 554696 h 819228"/>
              <a:gd name="connsiteX336" fmla="*/ 818100 w 1018125"/>
              <a:gd name="connsiteY336" fmla="*/ 563696 h 819228"/>
              <a:gd name="connsiteX337" fmla="*/ 809100 w 1018125"/>
              <a:gd name="connsiteY337" fmla="*/ 572696 h 819228"/>
              <a:gd name="connsiteX338" fmla="*/ 800100 w 1018125"/>
              <a:gd name="connsiteY338" fmla="*/ 563696 h 819228"/>
              <a:gd name="connsiteX339" fmla="*/ 809100 w 1018125"/>
              <a:gd name="connsiteY339" fmla="*/ 554696 h 819228"/>
              <a:gd name="connsiteX340" fmla="*/ 742425 w 1018125"/>
              <a:gd name="connsiteY340" fmla="*/ 554696 h 819228"/>
              <a:gd name="connsiteX341" fmla="*/ 751425 w 1018125"/>
              <a:gd name="connsiteY341" fmla="*/ 563696 h 819228"/>
              <a:gd name="connsiteX342" fmla="*/ 742425 w 1018125"/>
              <a:gd name="connsiteY342" fmla="*/ 572696 h 819228"/>
              <a:gd name="connsiteX343" fmla="*/ 733425 w 1018125"/>
              <a:gd name="connsiteY343" fmla="*/ 563696 h 819228"/>
              <a:gd name="connsiteX344" fmla="*/ 742425 w 1018125"/>
              <a:gd name="connsiteY344" fmla="*/ 554696 h 819228"/>
              <a:gd name="connsiteX345" fmla="*/ 675750 w 1018125"/>
              <a:gd name="connsiteY345" fmla="*/ 554696 h 819228"/>
              <a:gd name="connsiteX346" fmla="*/ 684750 w 1018125"/>
              <a:gd name="connsiteY346" fmla="*/ 563696 h 819228"/>
              <a:gd name="connsiteX347" fmla="*/ 675750 w 1018125"/>
              <a:gd name="connsiteY347" fmla="*/ 572696 h 819228"/>
              <a:gd name="connsiteX348" fmla="*/ 666750 w 1018125"/>
              <a:gd name="connsiteY348" fmla="*/ 563696 h 819228"/>
              <a:gd name="connsiteX349" fmla="*/ 675750 w 1018125"/>
              <a:gd name="connsiteY349" fmla="*/ 554696 h 819228"/>
              <a:gd name="connsiteX350" fmla="*/ 609075 w 1018125"/>
              <a:gd name="connsiteY350" fmla="*/ 554696 h 819228"/>
              <a:gd name="connsiteX351" fmla="*/ 618075 w 1018125"/>
              <a:gd name="connsiteY351" fmla="*/ 563696 h 819228"/>
              <a:gd name="connsiteX352" fmla="*/ 609075 w 1018125"/>
              <a:gd name="connsiteY352" fmla="*/ 572696 h 819228"/>
              <a:gd name="connsiteX353" fmla="*/ 600075 w 1018125"/>
              <a:gd name="connsiteY353" fmla="*/ 563696 h 819228"/>
              <a:gd name="connsiteX354" fmla="*/ 609075 w 1018125"/>
              <a:gd name="connsiteY354" fmla="*/ 554696 h 819228"/>
              <a:gd name="connsiteX355" fmla="*/ 542400 w 1018125"/>
              <a:gd name="connsiteY355" fmla="*/ 554696 h 819228"/>
              <a:gd name="connsiteX356" fmla="*/ 551400 w 1018125"/>
              <a:gd name="connsiteY356" fmla="*/ 563696 h 819228"/>
              <a:gd name="connsiteX357" fmla="*/ 542400 w 1018125"/>
              <a:gd name="connsiteY357" fmla="*/ 572696 h 819228"/>
              <a:gd name="connsiteX358" fmla="*/ 533400 w 1018125"/>
              <a:gd name="connsiteY358" fmla="*/ 563696 h 819228"/>
              <a:gd name="connsiteX359" fmla="*/ 542400 w 1018125"/>
              <a:gd name="connsiteY359" fmla="*/ 554696 h 819228"/>
              <a:gd name="connsiteX360" fmla="*/ 475726 w 1018125"/>
              <a:gd name="connsiteY360" fmla="*/ 554696 h 819228"/>
              <a:gd name="connsiteX361" fmla="*/ 484726 w 1018125"/>
              <a:gd name="connsiteY361" fmla="*/ 563696 h 819228"/>
              <a:gd name="connsiteX362" fmla="*/ 475726 w 1018125"/>
              <a:gd name="connsiteY362" fmla="*/ 572696 h 819228"/>
              <a:gd name="connsiteX363" fmla="*/ 466726 w 1018125"/>
              <a:gd name="connsiteY363" fmla="*/ 563696 h 819228"/>
              <a:gd name="connsiteX364" fmla="*/ 475726 w 1018125"/>
              <a:gd name="connsiteY364" fmla="*/ 554696 h 819228"/>
              <a:gd name="connsiteX365" fmla="*/ 409051 w 1018125"/>
              <a:gd name="connsiteY365" fmla="*/ 554696 h 819228"/>
              <a:gd name="connsiteX366" fmla="*/ 418051 w 1018125"/>
              <a:gd name="connsiteY366" fmla="*/ 563696 h 819228"/>
              <a:gd name="connsiteX367" fmla="*/ 409051 w 1018125"/>
              <a:gd name="connsiteY367" fmla="*/ 572696 h 819228"/>
              <a:gd name="connsiteX368" fmla="*/ 400051 w 1018125"/>
              <a:gd name="connsiteY368" fmla="*/ 563696 h 819228"/>
              <a:gd name="connsiteX369" fmla="*/ 409051 w 1018125"/>
              <a:gd name="connsiteY369" fmla="*/ 554696 h 819228"/>
              <a:gd name="connsiteX370" fmla="*/ 342376 w 1018125"/>
              <a:gd name="connsiteY370" fmla="*/ 554696 h 819228"/>
              <a:gd name="connsiteX371" fmla="*/ 351376 w 1018125"/>
              <a:gd name="connsiteY371" fmla="*/ 563696 h 819228"/>
              <a:gd name="connsiteX372" fmla="*/ 342376 w 1018125"/>
              <a:gd name="connsiteY372" fmla="*/ 572696 h 819228"/>
              <a:gd name="connsiteX373" fmla="*/ 333376 w 1018125"/>
              <a:gd name="connsiteY373" fmla="*/ 563696 h 819228"/>
              <a:gd name="connsiteX374" fmla="*/ 342376 w 1018125"/>
              <a:gd name="connsiteY374" fmla="*/ 554696 h 819228"/>
              <a:gd name="connsiteX375" fmla="*/ 275701 w 1018125"/>
              <a:gd name="connsiteY375" fmla="*/ 554696 h 819228"/>
              <a:gd name="connsiteX376" fmla="*/ 284701 w 1018125"/>
              <a:gd name="connsiteY376" fmla="*/ 563696 h 819228"/>
              <a:gd name="connsiteX377" fmla="*/ 275701 w 1018125"/>
              <a:gd name="connsiteY377" fmla="*/ 572696 h 819228"/>
              <a:gd name="connsiteX378" fmla="*/ 266701 w 1018125"/>
              <a:gd name="connsiteY378" fmla="*/ 563696 h 819228"/>
              <a:gd name="connsiteX379" fmla="*/ 275701 w 1018125"/>
              <a:gd name="connsiteY379" fmla="*/ 554696 h 819228"/>
              <a:gd name="connsiteX380" fmla="*/ 209026 w 1018125"/>
              <a:gd name="connsiteY380" fmla="*/ 554696 h 819228"/>
              <a:gd name="connsiteX381" fmla="*/ 218026 w 1018125"/>
              <a:gd name="connsiteY381" fmla="*/ 563696 h 819228"/>
              <a:gd name="connsiteX382" fmla="*/ 209026 w 1018125"/>
              <a:gd name="connsiteY382" fmla="*/ 572696 h 819228"/>
              <a:gd name="connsiteX383" fmla="*/ 200026 w 1018125"/>
              <a:gd name="connsiteY383" fmla="*/ 563696 h 819228"/>
              <a:gd name="connsiteX384" fmla="*/ 209026 w 1018125"/>
              <a:gd name="connsiteY384" fmla="*/ 554696 h 819228"/>
              <a:gd name="connsiteX385" fmla="*/ 142351 w 1018125"/>
              <a:gd name="connsiteY385" fmla="*/ 554696 h 819228"/>
              <a:gd name="connsiteX386" fmla="*/ 151351 w 1018125"/>
              <a:gd name="connsiteY386" fmla="*/ 563696 h 819228"/>
              <a:gd name="connsiteX387" fmla="*/ 142351 w 1018125"/>
              <a:gd name="connsiteY387" fmla="*/ 572696 h 819228"/>
              <a:gd name="connsiteX388" fmla="*/ 133351 w 1018125"/>
              <a:gd name="connsiteY388" fmla="*/ 563696 h 819228"/>
              <a:gd name="connsiteX389" fmla="*/ 142351 w 1018125"/>
              <a:gd name="connsiteY389" fmla="*/ 554696 h 819228"/>
              <a:gd name="connsiteX390" fmla="*/ 75676 w 1018125"/>
              <a:gd name="connsiteY390" fmla="*/ 554696 h 819228"/>
              <a:gd name="connsiteX391" fmla="*/ 84676 w 1018125"/>
              <a:gd name="connsiteY391" fmla="*/ 563696 h 819228"/>
              <a:gd name="connsiteX392" fmla="*/ 75676 w 1018125"/>
              <a:gd name="connsiteY392" fmla="*/ 572696 h 819228"/>
              <a:gd name="connsiteX393" fmla="*/ 66676 w 1018125"/>
              <a:gd name="connsiteY393" fmla="*/ 563696 h 819228"/>
              <a:gd name="connsiteX394" fmla="*/ 75676 w 1018125"/>
              <a:gd name="connsiteY394" fmla="*/ 554696 h 819228"/>
              <a:gd name="connsiteX395" fmla="*/ 9001 w 1018125"/>
              <a:gd name="connsiteY395" fmla="*/ 554696 h 819228"/>
              <a:gd name="connsiteX396" fmla="*/ 18001 w 1018125"/>
              <a:gd name="connsiteY396" fmla="*/ 563696 h 819228"/>
              <a:gd name="connsiteX397" fmla="*/ 9001 w 1018125"/>
              <a:gd name="connsiteY397" fmla="*/ 572696 h 819228"/>
              <a:gd name="connsiteX398" fmla="*/ 1 w 1018125"/>
              <a:gd name="connsiteY398" fmla="*/ 563696 h 819228"/>
              <a:gd name="connsiteX399" fmla="*/ 9001 w 1018125"/>
              <a:gd name="connsiteY399" fmla="*/ 554696 h 819228"/>
              <a:gd name="connsiteX400" fmla="*/ 1009125 w 1018125"/>
              <a:gd name="connsiteY400" fmla="*/ 493063 h 819228"/>
              <a:gd name="connsiteX401" fmla="*/ 1018125 w 1018125"/>
              <a:gd name="connsiteY401" fmla="*/ 502063 h 819228"/>
              <a:gd name="connsiteX402" fmla="*/ 1009125 w 1018125"/>
              <a:gd name="connsiteY402" fmla="*/ 511063 h 819228"/>
              <a:gd name="connsiteX403" fmla="*/ 1000125 w 1018125"/>
              <a:gd name="connsiteY403" fmla="*/ 502063 h 819228"/>
              <a:gd name="connsiteX404" fmla="*/ 1009125 w 1018125"/>
              <a:gd name="connsiteY404" fmla="*/ 493063 h 819228"/>
              <a:gd name="connsiteX405" fmla="*/ 942450 w 1018125"/>
              <a:gd name="connsiteY405" fmla="*/ 493063 h 819228"/>
              <a:gd name="connsiteX406" fmla="*/ 951450 w 1018125"/>
              <a:gd name="connsiteY406" fmla="*/ 502063 h 819228"/>
              <a:gd name="connsiteX407" fmla="*/ 942450 w 1018125"/>
              <a:gd name="connsiteY407" fmla="*/ 511063 h 819228"/>
              <a:gd name="connsiteX408" fmla="*/ 933450 w 1018125"/>
              <a:gd name="connsiteY408" fmla="*/ 502063 h 819228"/>
              <a:gd name="connsiteX409" fmla="*/ 942450 w 1018125"/>
              <a:gd name="connsiteY409" fmla="*/ 493063 h 819228"/>
              <a:gd name="connsiteX410" fmla="*/ 875775 w 1018125"/>
              <a:gd name="connsiteY410" fmla="*/ 493063 h 819228"/>
              <a:gd name="connsiteX411" fmla="*/ 884775 w 1018125"/>
              <a:gd name="connsiteY411" fmla="*/ 502063 h 819228"/>
              <a:gd name="connsiteX412" fmla="*/ 875775 w 1018125"/>
              <a:gd name="connsiteY412" fmla="*/ 511063 h 819228"/>
              <a:gd name="connsiteX413" fmla="*/ 866775 w 1018125"/>
              <a:gd name="connsiteY413" fmla="*/ 502063 h 819228"/>
              <a:gd name="connsiteX414" fmla="*/ 875775 w 1018125"/>
              <a:gd name="connsiteY414" fmla="*/ 493063 h 819228"/>
              <a:gd name="connsiteX415" fmla="*/ 809100 w 1018125"/>
              <a:gd name="connsiteY415" fmla="*/ 493063 h 819228"/>
              <a:gd name="connsiteX416" fmla="*/ 818100 w 1018125"/>
              <a:gd name="connsiteY416" fmla="*/ 502063 h 819228"/>
              <a:gd name="connsiteX417" fmla="*/ 809100 w 1018125"/>
              <a:gd name="connsiteY417" fmla="*/ 511063 h 819228"/>
              <a:gd name="connsiteX418" fmla="*/ 800100 w 1018125"/>
              <a:gd name="connsiteY418" fmla="*/ 502063 h 819228"/>
              <a:gd name="connsiteX419" fmla="*/ 809100 w 1018125"/>
              <a:gd name="connsiteY419" fmla="*/ 493063 h 819228"/>
              <a:gd name="connsiteX420" fmla="*/ 742425 w 1018125"/>
              <a:gd name="connsiteY420" fmla="*/ 493063 h 819228"/>
              <a:gd name="connsiteX421" fmla="*/ 751425 w 1018125"/>
              <a:gd name="connsiteY421" fmla="*/ 502063 h 819228"/>
              <a:gd name="connsiteX422" fmla="*/ 742425 w 1018125"/>
              <a:gd name="connsiteY422" fmla="*/ 511063 h 819228"/>
              <a:gd name="connsiteX423" fmla="*/ 733425 w 1018125"/>
              <a:gd name="connsiteY423" fmla="*/ 502063 h 819228"/>
              <a:gd name="connsiteX424" fmla="*/ 742425 w 1018125"/>
              <a:gd name="connsiteY424" fmla="*/ 493063 h 819228"/>
              <a:gd name="connsiteX425" fmla="*/ 675750 w 1018125"/>
              <a:gd name="connsiteY425" fmla="*/ 493063 h 819228"/>
              <a:gd name="connsiteX426" fmla="*/ 684750 w 1018125"/>
              <a:gd name="connsiteY426" fmla="*/ 502063 h 819228"/>
              <a:gd name="connsiteX427" fmla="*/ 675750 w 1018125"/>
              <a:gd name="connsiteY427" fmla="*/ 511063 h 819228"/>
              <a:gd name="connsiteX428" fmla="*/ 666750 w 1018125"/>
              <a:gd name="connsiteY428" fmla="*/ 502063 h 819228"/>
              <a:gd name="connsiteX429" fmla="*/ 675750 w 1018125"/>
              <a:gd name="connsiteY429" fmla="*/ 493063 h 819228"/>
              <a:gd name="connsiteX430" fmla="*/ 609075 w 1018125"/>
              <a:gd name="connsiteY430" fmla="*/ 493063 h 819228"/>
              <a:gd name="connsiteX431" fmla="*/ 618075 w 1018125"/>
              <a:gd name="connsiteY431" fmla="*/ 502063 h 819228"/>
              <a:gd name="connsiteX432" fmla="*/ 609075 w 1018125"/>
              <a:gd name="connsiteY432" fmla="*/ 511063 h 819228"/>
              <a:gd name="connsiteX433" fmla="*/ 600075 w 1018125"/>
              <a:gd name="connsiteY433" fmla="*/ 502063 h 819228"/>
              <a:gd name="connsiteX434" fmla="*/ 609075 w 1018125"/>
              <a:gd name="connsiteY434" fmla="*/ 493063 h 819228"/>
              <a:gd name="connsiteX435" fmla="*/ 542400 w 1018125"/>
              <a:gd name="connsiteY435" fmla="*/ 493063 h 819228"/>
              <a:gd name="connsiteX436" fmla="*/ 551400 w 1018125"/>
              <a:gd name="connsiteY436" fmla="*/ 502063 h 819228"/>
              <a:gd name="connsiteX437" fmla="*/ 542400 w 1018125"/>
              <a:gd name="connsiteY437" fmla="*/ 511063 h 819228"/>
              <a:gd name="connsiteX438" fmla="*/ 533400 w 1018125"/>
              <a:gd name="connsiteY438" fmla="*/ 502063 h 819228"/>
              <a:gd name="connsiteX439" fmla="*/ 542400 w 1018125"/>
              <a:gd name="connsiteY439" fmla="*/ 493063 h 819228"/>
              <a:gd name="connsiteX440" fmla="*/ 475726 w 1018125"/>
              <a:gd name="connsiteY440" fmla="*/ 493063 h 819228"/>
              <a:gd name="connsiteX441" fmla="*/ 484726 w 1018125"/>
              <a:gd name="connsiteY441" fmla="*/ 502063 h 819228"/>
              <a:gd name="connsiteX442" fmla="*/ 475726 w 1018125"/>
              <a:gd name="connsiteY442" fmla="*/ 511063 h 819228"/>
              <a:gd name="connsiteX443" fmla="*/ 466726 w 1018125"/>
              <a:gd name="connsiteY443" fmla="*/ 502063 h 819228"/>
              <a:gd name="connsiteX444" fmla="*/ 475726 w 1018125"/>
              <a:gd name="connsiteY444" fmla="*/ 493063 h 819228"/>
              <a:gd name="connsiteX445" fmla="*/ 409051 w 1018125"/>
              <a:gd name="connsiteY445" fmla="*/ 493063 h 819228"/>
              <a:gd name="connsiteX446" fmla="*/ 418051 w 1018125"/>
              <a:gd name="connsiteY446" fmla="*/ 502063 h 819228"/>
              <a:gd name="connsiteX447" fmla="*/ 409051 w 1018125"/>
              <a:gd name="connsiteY447" fmla="*/ 511063 h 819228"/>
              <a:gd name="connsiteX448" fmla="*/ 400051 w 1018125"/>
              <a:gd name="connsiteY448" fmla="*/ 502063 h 819228"/>
              <a:gd name="connsiteX449" fmla="*/ 409051 w 1018125"/>
              <a:gd name="connsiteY449" fmla="*/ 493063 h 819228"/>
              <a:gd name="connsiteX450" fmla="*/ 342376 w 1018125"/>
              <a:gd name="connsiteY450" fmla="*/ 493063 h 819228"/>
              <a:gd name="connsiteX451" fmla="*/ 351376 w 1018125"/>
              <a:gd name="connsiteY451" fmla="*/ 502063 h 819228"/>
              <a:gd name="connsiteX452" fmla="*/ 342376 w 1018125"/>
              <a:gd name="connsiteY452" fmla="*/ 511063 h 819228"/>
              <a:gd name="connsiteX453" fmla="*/ 333376 w 1018125"/>
              <a:gd name="connsiteY453" fmla="*/ 502063 h 819228"/>
              <a:gd name="connsiteX454" fmla="*/ 342376 w 1018125"/>
              <a:gd name="connsiteY454" fmla="*/ 493063 h 819228"/>
              <a:gd name="connsiteX455" fmla="*/ 275702 w 1018125"/>
              <a:gd name="connsiteY455" fmla="*/ 493063 h 819228"/>
              <a:gd name="connsiteX456" fmla="*/ 284701 w 1018125"/>
              <a:gd name="connsiteY456" fmla="*/ 502063 h 819228"/>
              <a:gd name="connsiteX457" fmla="*/ 275702 w 1018125"/>
              <a:gd name="connsiteY457" fmla="*/ 511063 h 819228"/>
              <a:gd name="connsiteX458" fmla="*/ 266702 w 1018125"/>
              <a:gd name="connsiteY458" fmla="*/ 502063 h 819228"/>
              <a:gd name="connsiteX459" fmla="*/ 275702 w 1018125"/>
              <a:gd name="connsiteY459" fmla="*/ 493063 h 819228"/>
              <a:gd name="connsiteX460" fmla="*/ 209026 w 1018125"/>
              <a:gd name="connsiteY460" fmla="*/ 493063 h 819228"/>
              <a:gd name="connsiteX461" fmla="*/ 218026 w 1018125"/>
              <a:gd name="connsiteY461" fmla="*/ 502063 h 819228"/>
              <a:gd name="connsiteX462" fmla="*/ 209026 w 1018125"/>
              <a:gd name="connsiteY462" fmla="*/ 511063 h 819228"/>
              <a:gd name="connsiteX463" fmla="*/ 200026 w 1018125"/>
              <a:gd name="connsiteY463" fmla="*/ 502063 h 819228"/>
              <a:gd name="connsiteX464" fmla="*/ 209026 w 1018125"/>
              <a:gd name="connsiteY464" fmla="*/ 493063 h 819228"/>
              <a:gd name="connsiteX465" fmla="*/ 142351 w 1018125"/>
              <a:gd name="connsiteY465" fmla="*/ 493063 h 819228"/>
              <a:gd name="connsiteX466" fmla="*/ 151351 w 1018125"/>
              <a:gd name="connsiteY466" fmla="*/ 502063 h 819228"/>
              <a:gd name="connsiteX467" fmla="*/ 142351 w 1018125"/>
              <a:gd name="connsiteY467" fmla="*/ 511063 h 819228"/>
              <a:gd name="connsiteX468" fmla="*/ 133351 w 1018125"/>
              <a:gd name="connsiteY468" fmla="*/ 502063 h 819228"/>
              <a:gd name="connsiteX469" fmla="*/ 142351 w 1018125"/>
              <a:gd name="connsiteY469" fmla="*/ 493063 h 819228"/>
              <a:gd name="connsiteX470" fmla="*/ 75676 w 1018125"/>
              <a:gd name="connsiteY470" fmla="*/ 493063 h 819228"/>
              <a:gd name="connsiteX471" fmla="*/ 84676 w 1018125"/>
              <a:gd name="connsiteY471" fmla="*/ 502063 h 819228"/>
              <a:gd name="connsiteX472" fmla="*/ 75676 w 1018125"/>
              <a:gd name="connsiteY472" fmla="*/ 511063 h 819228"/>
              <a:gd name="connsiteX473" fmla="*/ 66676 w 1018125"/>
              <a:gd name="connsiteY473" fmla="*/ 502063 h 819228"/>
              <a:gd name="connsiteX474" fmla="*/ 75676 w 1018125"/>
              <a:gd name="connsiteY474" fmla="*/ 493063 h 819228"/>
              <a:gd name="connsiteX475" fmla="*/ 9001 w 1018125"/>
              <a:gd name="connsiteY475" fmla="*/ 493063 h 819228"/>
              <a:gd name="connsiteX476" fmla="*/ 18001 w 1018125"/>
              <a:gd name="connsiteY476" fmla="*/ 502063 h 819228"/>
              <a:gd name="connsiteX477" fmla="*/ 9001 w 1018125"/>
              <a:gd name="connsiteY477" fmla="*/ 511063 h 819228"/>
              <a:gd name="connsiteX478" fmla="*/ 1 w 1018125"/>
              <a:gd name="connsiteY478" fmla="*/ 502063 h 819228"/>
              <a:gd name="connsiteX479" fmla="*/ 9001 w 1018125"/>
              <a:gd name="connsiteY479" fmla="*/ 493063 h 819228"/>
              <a:gd name="connsiteX480" fmla="*/ 1009125 w 1018125"/>
              <a:gd name="connsiteY480" fmla="*/ 431430 h 819228"/>
              <a:gd name="connsiteX481" fmla="*/ 1018125 w 1018125"/>
              <a:gd name="connsiteY481" fmla="*/ 440430 h 819228"/>
              <a:gd name="connsiteX482" fmla="*/ 1009125 w 1018125"/>
              <a:gd name="connsiteY482" fmla="*/ 449430 h 819228"/>
              <a:gd name="connsiteX483" fmla="*/ 1000125 w 1018125"/>
              <a:gd name="connsiteY483" fmla="*/ 440430 h 819228"/>
              <a:gd name="connsiteX484" fmla="*/ 1009125 w 1018125"/>
              <a:gd name="connsiteY484" fmla="*/ 431430 h 819228"/>
              <a:gd name="connsiteX485" fmla="*/ 942450 w 1018125"/>
              <a:gd name="connsiteY485" fmla="*/ 431430 h 819228"/>
              <a:gd name="connsiteX486" fmla="*/ 951450 w 1018125"/>
              <a:gd name="connsiteY486" fmla="*/ 440430 h 819228"/>
              <a:gd name="connsiteX487" fmla="*/ 942450 w 1018125"/>
              <a:gd name="connsiteY487" fmla="*/ 449430 h 819228"/>
              <a:gd name="connsiteX488" fmla="*/ 933450 w 1018125"/>
              <a:gd name="connsiteY488" fmla="*/ 440430 h 819228"/>
              <a:gd name="connsiteX489" fmla="*/ 942450 w 1018125"/>
              <a:gd name="connsiteY489" fmla="*/ 431430 h 819228"/>
              <a:gd name="connsiteX490" fmla="*/ 875775 w 1018125"/>
              <a:gd name="connsiteY490" fmla="*/ 431430 h 819228"/>
              <a:gd name="connsiteX491" fmla="*/ 884775 w 1018125"/>
              <a:gd name="connsiteY491" fmla="*/ 440430 h 819228"/>
              <a:gd name="connsiteX492" fmla="*/ 875775 w 1018125"/>
              <a:gd name="connsiteY492" fmla="*/ 449430 h 819228"/>
              <a:gd name="connsiteX493" fmla="*/ 866775 w 1018125"/>
              <a:gd name="connsiteY493" fmla="*/ 440430 h 819228"/>
              <a:gd name="connsiteX494" fmla="*/ 875775 w 1018125"/>
              <a:gd name="connsiteY494" fmla="*/ 431430 h 819228"/>
              <a:gd name="connsiteX495" fmla="*/ 809100 w 1018125"/>
              <a:gd name="connsiteY495" fmla="*/ 431430 h 819228"/>
              <a:gd name="connsiteX496" fmla="*/ 818100 w 1018125"/>
              <a:gd name="connsiteY496" fmla="*/ 440430 h 819228"/>
              <a:gd name="connsiteX497" fmla="*/ 809100 w 1018125"/>
              <a:gd name="connsiteY497" fmla="*/ 449430 h 819228"/>
              <a:gd name="connsiteX498" fmla="*/ 800100 w 1018125"/>
              <a:gd name="connsiteY498" fmla="*/ 440430 h 819228"/>
              <a:gd name="connsiteX499" fmla="*/ 809100 w 1018125"/>
              <a:gd name="connsiteY499" fmla="*/ 431430 h 819228"/>
              <a:gd name="connsiteX500" fmla="*/ 742425 w 1018125"/>
              <a:gd name="connsiteY500" fmla="*/ 431430 h 819228"/>
              <a:gd name="connsiteX501" fmla="*/ 751425 w 1018125"/>
              <a:gd name="connsiteY501" fmla="*/ 440430 h 819228"/>
              <a:gd name="connsiteX502" fmla="*/ 742425 w 1018125"/>
              <a:gd name="connsiteY502" fmla="*/ 449430 h 819228"/>
              <a:gd name="connsiteX503" fmla="*/ 733425 w 1018125"/>
              <a:gd name="connsiteY503" fmla="*/ 440430 h 819228"/>
              <a:gd name="connsiteX504" fmla="*/ 742425 w 1018125"/>
              <a:gd name="connsiteY504" fmla="*/ 431430 h 819228"/>
              <a:gd name="connsiteX505" fmla="*/ 675750 w 1018125"/>
              <a:gd name="connsiteY505" fmla="*/ 431430 h 819228"/>
              <a:gd name="connsiteX506" fmla="*/ 684750 w 1018125"/>
              <a:gd name="connsiteY506" fmla="*/ 440430 h 819228"/>
              <a:gd name="connsiteX507" fmla="*/ 675750 w 1018125"/>
              <a:gd name="connsiteY507" fmla="*/ 449430 h 819228"/>
              <a:gd name="connsiteX508" fmla="*/ 666750 w 1018125"/>
              <a:gd name="connsiteY508" fmla="*/ 440430 h 819228"/>
              <a:gd name="connsiteX509" fmla="*/ 675750 w 1018125"/>
              <a:gd name="connsiteY509" fmla="*/ 431430 h 819228"/>
              <a:gd name="connsiteX510" fmla="*/ 609075 w 1018125"/>
              <a:gd name="connsiteY510" fmla="*/ 431430 h 819228"/>
              <a:gd name="connsiteX511" fmla="*/ 618075 w 1018125"/>
              <a:gd name="connsiteY511" fmla="*/ 440430 h 819228"/>
              <a:gd name="connsiteX512" fmla="*/ 609075 w 1018125"/>
              <a:gd name="connsiteY512" fmla="*/ 449430 h 819228"/>
              <a:gd name="connsiteX513" fmla="*/ 600075 w 1018125"/>
              <a:gd name="connsiteY513" fmla="*/ 440430 h 819228"/>
              <a:gd name="connsiteX514" fmla="*/ 609075 w 1018125"/>
              <a:gd name="connsiteY514" fmla="*/ 431430 h 819228"/>
              <a:gd name="connsiteX515" fmla="*/ 542400 w 1018125"/>
              <a:gd name="connsiteY515" fmla="*/ 431430 h 819228"/>
              <a:gd name="connsiteX516" fmla="*/ 551400 w 1018125"/>
              <a:gd name="connsiteY516" fmla="*/ 440430 h 819228"/>
              <a:gd name="connsiteX517" fmla="*/ 542400 w 1018125"/>
              <a:gd name="connsiteY517" fmla="*/ 449430 h 819228"/>
              <a:gd name="connsiteX518" fmla="*/ 533400 w 1018125"/>
              <a:gd name="connsiteY518" fmla="*/ 440430 h 819228"/>
              <a:gd name="connsiteX519" fmla="*/ 542400 w 1018125"/>
              <a:gd name="connsiteY519" fmla="*/ 431430 h 819228"/>
              <a:gd name="connsiteX520" fmla="*/ 475727 w 1018125"/>
              <a:gd name="connsiteY520" fmla="*/ 431430 h 819228"/>
              <a:gd name="connsiteX521" fmla="*/ 484727 w 1018125"/>
              <a:gd name="connsiteY521" fmla="*/ 440430 h 819228"/>
              <a:gd name="connsiteX522" fmla="*/ 475727 w 1018125"/>
              <a:gd name="connsiteY522" fmla="*/ 449430 h 819228"/>
              <a:gd name="connsiteX523" fmla="*/ 466727 w 1018125"/>
              <a:gd name="connsiteY523" fmla="*/ 440430 h 819228"/>
              <a:gd name="connsiteX524" fmla="*/ 475727 w 1018125"/>
              <a:gd name="connsiteY524" fmla="*/ 431430 h 819228"/>
              <a:gd name="connsiteX525" fmla="*/ 409052 w 1018125"/>
              <a:gd name="connsiteY525" fmla="*/ 431430 h 819228"/>
              <a:gd name="connsiteX526" fmla="*/ 418052 w 1018125"/>
              <a:gd name="connsiteY526" fmla="*/ 440430 h 819228"/>
              <a:gd name="connsiteX527" fmla="*/ 409052 w 1018125"/>
              <a:gd name="connsiteY527" fmla="*/ 449430 h 819228"/>
              <a:gd name="connsiteX528" fmla="*/ 400052 w 1018125"/>
              <a:gd name="connsiteY528" fmla="*/ 440430 h 819228"/>
              <a:gd name="connsiteX529" fmla="*/ 409052 w 1018125"/>
              <a:gd name="connsiteY529" fmla="*/ 431430 h 819228"/>
              <a:gd name="connsiteX530" fmla="*/ 342377 w 1018125"/>
              <a:gd name="connsiteY530" fmla="*/ 431430 h 819228"/>
              <a:gd name="connsiteX531" fmla="*/ 351377 w 1018125"/>
              <a:gd name="connsiteY531" fmla="*/ 440430 h 819228"/>
              <a:gd name="connsiteX532" fmla="*/ 342377 w 1018125"/>
              <a:gd name="connsiteY532" fmla="*/ 449430 h 819228"/>
              <a:gd name="connsiteX533" fmla="*/ 333376 w 1018125"/>
              <a:gd name="connsiteY533" fmla="*/ 440430 h 819228"/>
              <a:gd name="connsiteX534" fmla="*/ 342377 w 1018125"/>
              <a:gd name="connsiteY534" fmla="*/ 431430 h 819228"/>
              <a:gd name="connsiteX535" fmla="*/ 275702 w 1018125"/>
              <a:gd name="connsiteY535" fmla="*/ 431430 h 819228"/>
              <a:gd name="connsiteX536" fmla="*/ 284701 w 1018125"/>
              <a:gd name="connsiteY536" fmla="*/ 440430 h 819228"/>
              <a:gd name="connsiteX537" fmla="*/ 275702 w 1018125"/>
              <a:gd name="connsiteY537" fmla="*/ 449430 h 819228"/>
              <a:gd name="connsiteX538" fmla="*/ 266702 w 1018125"/>
              <a:gd name="connsiteY538" fmla="*/ 440430 h 819228"/>
              <a:gd name="connsiteX539" fmla="*/ 275702 w 1018125"/>
              <a:gd name="connsiteY539" fmla="*/ 431430 h 819228"/>
              <a:gd name="connsiteX540" fmla="*/ 209027 w 1018125"/>
              <a:gd name="connsiteY540" fmla="*/ 431430 h 819228"/>
              <a:gd name="connsiteX541" fmla="*/ 218027 w 1018125"/>
              <a:gd name="connsiteY541" fmla="*/ 440430 h 819228"/>
              <a:gd name="connsiteX542" fmla="*/ 209027 w 1018125"/>
              <a:gd name="connsiteY542" fmla="*/ 449430 h 819228"/>
              <a:gd name="connsiteX543" fmla="*/ 200027 w 1018125"/>
              <a:gd name="connsiteY543" fmla="*/ 440430 h 819228"/>
              <a:gd name="connsiteX544" fmla="*/ 209027 w 1018125"/>
              <a:gd name="connsiteY544" fmla="*/ 431430 h 819228"/>
              <a:gd name="connsiteX545" fmla="*/ 142352 w 1018125"/>
              <a:gd name="connsiteY545" fmla="*/ 431430 h 819228"/>
              <a:gd name="connsiteX546" fmla="*/ 151352 w 1018125"/>
              <a:gd name="connsiteY546" fmla="*/ 440430 h 819228"/>
              <a:gd name="connsiteX547" fmla="*/ 142352 w 1018125"/>
              <a:gd name="connsiteY547" fmla="*/ 449430 h 819228"/>
              <a:gd name="connsiteX548" fmla="*/ 133352 w 1018125"/>
              <a:gd name="connsiteY548" fmla="*/ 440430 h 819228"/>
              <a:gd name="connsiteX549" fmla="*/ 142352 w 1018125"/>
              <a:gd name="connsiteY549" fmla="*/ 431430 h 819228"/>
              <a:gd name="connsiteX550" fmla="*/ 75677 w 1018125"/>
              <a:gd name="connsiteY550" fmla="*/ 431430 h 819228"/>
              <a:gd name="connsiteX551" fmla="*/ 84676 w 1018125"/>
              <a:gd name="connsiteY551" fmla="*/ 440430 h 819228"/>
              <a:gd name="connsiteX552" fmla="*/ 75677 w 1018125"/>
              <a:gd name="connsiteY552" fmla="*/ 449430 h 819228"/>
              <a:gd name="connsiteX553" fmla="*/ 66677 w 1018125"/>
              <a:gd name="connsiteY553" fmla="*/ 440430 h 819228"/>
              <a:gd name="connsiteX554" fmla="*/ 75677 w 1018125"/>
              <a:gd name="connsiteY554" fmla="*/ 431430 h 819228"/>
              <a:gd name="connsiteX555" fmla="*/ 9002 w 1018125"/>
              <a:gd name="connsiteY555" fmla="*/ 431430 h 819228"/>
              <a:gd name="connsiteX556" fmla="*/ 18002 w 1018125"/>
              <a:gd name="connsiteY556" fmla="*/ 440430 h 819228"/>
              <a:gd name="connsiteX557" fmla="*/ 9002 w 1018125"/>
              <a:gd name="connsiteY557" fmla="*/ 449430 h 819228"/>
              <a:gd name="connsiteX558" fmla="*/ 2 w 1018125"/>
              <a:gd name="connsiteY558" fmla="*/ 440430 h 819228"/>
              <a:gd name="connsiteX559" fmla="*/ 9002 w 1018125"/>
              <a:gd name="connsiteY559" fmla="*/ 431430 h 819228"/>
              <a:gd name="connsiteX560" fmla="*/ 1009125 w 1018125"/>
              <a:gd name="connsiteY560" fmla="*/ 369797 h 819228"/>
              <a:gd name="connsiteX561" fmla="*/ 1018125 w 1018125"/>
              <a:gd name="connsiteY561" fmla="*/ 378797 h 819228"/>
              <a:gd name="connsiteX562" fmla="*/ 1009125 w 1018125"/>
              <a:gd name="connsiteY562" fmla="*/ 387797 h 819228"/>
              <a:gd name="connsiteX563" fmla="*/ 1000125 w 1018125"/>
              <a:gd name="connsiteY563" fmla="*/ 378797 h 819228"/>
              <a:gd name="connsiteX564" fmla="*/ 1009125 w 1018125"/>
              <a:gd name="connsiteY564" fmla="*/ 369797 h 819228"/>
              <a:gd name="connsiteX565" fmla="*/ 942450 w 1018125"/>
              <a:gd name="connsiteY565" fmla="*/ 369797 h 819228"/>
              <a:gd name="connsiteX566" fmla="*/ 951450 w 1018125"/>
              <a:gd name="connsiteY566" fmla="*/ 378797 h 819228"/>
              <a:gd name="connsiteX567" fmla="*/ 942450 w 1018125"/>
              <a:gd name="connsiteY567" fmla="*/ 387797 h 819228"/>
              <a:gd name="connsiteX568" fmla="*/ 933450 w 1018125"/>
              <a:gd name="connsiteY568" fmla="*/ 378797 h 819228"/>
              <a:gd name="connsiteX569" fmla="*/ 942450 w 1018125"/>
              <a:gd name="connsiteY569" fmla="*/ 369797 h 819228"/>
              <a:gd name="connsiteX570" fmla="*/ 875775 w 1018125"/>
              <a:gd name="connsiteY570" fmla="*/ 369797 h 819228"/>
              <a:gd name="connsiteX571" fmla="*/ 884775 w 1018125"/>
              <a:gd name="connsiteY571" fmla="*/ 378797 h 819228"/>
              <a:gd name="connsiteX572" fmla="*/ 875775 w 1018125"/>
              <a:gd name="connsiteY572" fmla="*/ 387797 h 819228"/>
              <a:gd name="connsiteX573" fmla="*/ 866775 w 1018125"/>
              <a:gd name="connsiteY573" fmla="*/ 378797 h 819228"/>
              <a:gd name="connsiteX574" fmla="*/ 875775 w 1018125"/>
              <a:gd name="connsiteY574" fmla="*/ 369797 h 819228"/>
              <a:gd name="connsiteX575" fmla="*/ 809100 w 1018125"/>
              <a:gd name="connsiteY575" fmla="*/ 369797 h 819228"/>
              <a:gd name="connsiteX576" fmla="*/ 818100 w 1018125"/>
              <a:gd name="connsiteY576" fmla="*/ 378797 h 819228"/>
              <a:gd name="connsiteX577" fmla="*/ 809100 w 1018125"/>
              <a:gd name="connsiteY577" fmla="*/ 387797 h 819228"/>
              <a:gd name="connsiteX578" fmla="*/ 800100 w 1018125"/>
              <a:gd name="connsiteY578" fmla="*/ 378797 h 819228"/>
              <a:gd name="connsiteX579" fmla="*/ 809100 w 1018125"/>
              <a:gd name="connsiteY579" fmla="*/ 369797 h 819228"/>
              <a:gd name="connsiteX580" fmla="*/ 742425 w 1018125"/>
              <a:gd name="connsiteY580" fmla="*/ 369797 h 819228"/>
              <a:gd name="connsiteX581" fmla="*/ 751425 w 1018125"/>
              <a:gd name="connsiteY581" fmla="*/ 378797 h 819228"/>
              <a:gd name="connsiteX582" fmla="*/ 742425 w 1018125"/>
              <a:gd name="connsiteY582" fmla="*/ 387797 h 819228"/>
              <a:gd name="connsiteX583" fmla="*/ 733425 w 1018125"/>
              <a:gd name="connsiteY583" fmla="*/ 378797 h 819228"/>
              <a:gd name="connsiteX584" fmla="*/ 742425 w 1018125"/>
              <a:gd name="connsiteY584" fmla="*/ 369797 h 819228"/>
              <a:gd name="connsiteX585" fmla="*/ 675750 w 1018125"/>
              <a:gd name="connsiteY585" fmla="*/ 369797 h 819228"/>
              <a:gd name="connsiteX586" fmla="*/ 684750 w 1018125"/>
              <a:gd name="connsiteY586" fmla="*/ 378797 h 819228"/>
              <a:gd name="connsiteX587" fmla="*/ 675750 w 1018125"/>
              <a:gd name="connsiteY587" fmla="*/ 387797 h 819228"/>
              <a:gd name="connsiteX588" fmla="*/ 666750 w 1018125"/>
              <a:gd name="connsiteY588" fmla="*/ 378797 h 819228"/>
              <a:gd name="connsiteX589" fmla="*/ 675750 w 1018125"/>
              <a:gd name="connsiteY589" fmla="*/ 369797 h 819228"/>
              <a:gd name="connsiteX590" fmla="*/ 609075 w 1018125"/>
              <a:gd name="connsiteY590" fmla="*/ 369797 h 819228"/>
              <a:gd name="connsiteX591" fmla="*/ 618075 w 1018125"/>
              <a:gd name="connsiteY591" fmla="*/ 378797 h 819228"/>
              <a:gd name="connsiteX592" fmla="*/ 609075 w 1018125"/>
              <a:gd name="connsiteY592" fmla="*/ 387797 h 819228"/>
              <a:gd name="connsiteX593" fmla="*/ 600075 w 1018125"/>
              <a:gd name="connsiteY593" fmla="*/ 378797 h 819228"/>
              <a:gd name="connsiteX594" fmla="*/ 609075 w 1018125"/>
              <a:gd name="connsiteY594" fmla="*/ 369797 h 819228"/>
              <a:gd name="connsiteX595" fmla="*/ 542400 w 1018125"/>
              <a:gd name="connsiteY595" fmla="*/ 369797 h 819228"/>
              <a:gd name="connsiteX596" fmla="*/ 551400 w 1018125"/>
              <a:gd name="connsiteY596" fmla="*/ 378797 h 819228"/>
              <a:gd name="connsiteX597" fmla="*/ 542400 w 1018125"/>
              <a:gd name="connsiteY597" fmla="*/ 387797 h 819228"/>
              <a:gd name="connsiteX598" fmla="*/ 533400 w 1018125"/>
              <a:gd name="connsiteY598" fmla="*/ 378797 h 819228"/>
              <a:gd name="connsiteX599" fmla="*/ 542400 w 1018125"/>
              <a:gd name="connsiteY599" fmla="*/ 369797 h 819228"/>
              <a:gd name="connsiteX600" fmla="*/ 475727 w 1018125"/>
              <a:gd name="connsiteY600" fmla="*/ 369797 h 819228"/>
              <a:gd name="connsiteX601" fmla="*/ 484727 w 1018125"/>
              <a:gd name="connsiteY601" fmla="*/ 378797 h 819228"/>
              <a:gd name="connsiteX602" fmla="*/ 475727 w 1018125"/>
              <a:gd name="connsiteY602" fmla="*/ 387797 h 819228"/>
              <a:gd name="connsiteX603" fmla="*/ 466727 w 1018125"/>
              <a:gd name="connsiteY603" fmla="*/ 378797 h 819228"/>
              <a:gd name="connsiteX604" fmla="*/ 475727 w 1018125"/>
              <a:gd name="connsiteY604" fmla="*/ 369797 h 819228"/>
              <a:gd name="connsiteX605" fmla="*/ 409052 w 1018125"/>
              <a:gd name="connsiteY605" fmla="*/ 369797 h 819228"/>
              <a:gd name="connsiteX606" fmla="*/ 418052 w 1018125"/>
              <a:gd name="connsiteY606" fmla="*/ 378797 h 819228"/>
              <a:gd name="connsiteX607" fmla="*/ 409052 w 1018125"/>
              <a:gd name="connsiteY607" fmla="*/ 387797 h 819228"/>
              <a:gd name="connsiteX608" fmla="*/ 400052 w 1018125"/>
              <a:gd name="connsiteY608" fmla="*/ 378797 h 819228"/>
              <a:gd name="connsiteX609" fmla="*/ 409052 w 1018125"/>
              <a:gd name="connsiteY609" fmla="*/ 369797 h 819228"/>
              <a:gd name="connsiteX610" fmla="*/ 342377 w 1018125"/>
              <a:gd name="connsiteY610" fmla="*/ 369797 h 819228"/>
              <a:gd name="connsiteX611" fmla="*/ 351377 w 1018125"/>
              <a:gd name="connsiteY611" fmla="*/ 378797 h 819228"/>
              <a:gd name="connsiteX612" fmla="*/ 342377 w 1018125"/>
              <a:gd name="connsiteY612" fmla="*/ 387797 h 819228"/>
              <a:gd name="connsiteX613" fmla="*/ 333377 w 1018125"/>
              <a:gd name="connsiteY613" fmla="*/ 378797 h 819228"/>
              <a:gd name="connsiteX614" fmla="*/ 342377 w 1018125"/>
              <a:gd name="connsiteY614" fmla="*/ 369797 h 819228"/>
              <a:gd name="connsiteX615" fmla="*/ 275702 w 1018125"/>
              <a:gd name="connsiteY615" fmla="*/ 369797 h 819228"/>
              <a:gd name="connsiteX616" fmla="*/ 284702 w 1018125"/>
              <a:gd name="connsiteY616" fmla="*/ 378797 h 819228"/>
              <a:gd name="connsiteX617" fmla="*/ 275702 w 1018125"/>
              <a:gd name="connsiteY617" fmla="*/ 387797 h 819228"/>
              <a:gd name="connsiteX618" fmla="*/ 266702 w 1018125"/>
              <a:gd name="connsiteY618" fmla="*/ 378797 h 819228"/>
              <a:gd name="connsiteX619" fmla="*/ 275702 w 1018125"/>
              <a:gd name="connsiteY619" fmla="*/ 369797 h 819228"/>
              <a:gd name="connsiteX620" fmla="*/ 209027 w 1018125"/>
              <a:gd name="connsiteY620" fmla="*/ 369797 h 819228"/>
              <a:gd name="connsiteX621" fmla="*/ 218027 w 1018125"/>
              <a:gd name="connsiteY621" fmla="*/ 378797 h 819228"/>
              <a:gd name="connsiteX622" fmla="*/ 209027 w 1018125"/>
              <a:gd name="connsiteY622" fmla="*/ 387797 h 819228"/>
              <a:gd name="connsiteX623" fmla="*/ 200027 w 1018125"/>
              <a:gd name="connsiteY623" fmla="*/ 378797 h 819228"/>
              <a:gd name="connsiteX624" fmla="*/ 209027 w 1018125"/>
              <a:gd name="connsiteY624" fmla="*/ 369797 h 819228"/>
              <a:gd name="connsiteX625" fmla="*/ 142352 w 1018125"/>
              <a:gd name="connsiteY625" fmla="*/ 369797 h 819228"/>
              <a:gd name="connsiteX626" fmla="*/ 151352 w 1018125"/>
              <a:gd name="connsiteY626" fmla="*/ 378797 h 819228"/>
              <a:gd name="connsiteX627" fmla="*/ 142352 w 1018125"/>
              <a:gd name="connsiteY627" fmla="*/ 387797 h 819228"/>
              <a:gd name="connsiteX628" fmla="*/ 133352 w 1018125"/>
              <a:gd name="connsiteY628" fmla="*/ 378797 h 819228"/>
              <a:gd name="connsiteX629" fmla="*/ 142352 w 1018125"/>
              <a:gd name="connsiteY629" fmla="*/ 369797 h 819228"/>
              <a:gd name="connsiteX630" fmla="*/ 75677 w 1018125"/>
              <a:gd name="connsiteY630" fmla="*/ 369797 h 819228"/>
              <a:gd name="connsiteX631" fmla="*/ 84677 w 1018125"/>
              <a:gd name="connsiteY631" fmla="*/ 378797 h 819228"/>
              <a:gd name="connsiteX632" fmla="*/ 75677 w 1018125"/>
              <a:gd name="connsiteY632" fmla="*/ 387797 h 819228"/>
              <a:gd name="connsiteX633" fmla="*/ 66677 w 1018125"/>
              <a:gd name="connsiteY633" fmla="*/ 378797 h 819228"/>
              <a:gd name="connsiteX634" fmla="*/ 75677 w 1018125"/>
              <a:gd name="connsiteY634" fmla="*/ 369797 h 819228"/>
              <a:gd name="connsiteX635" fmla="*/ 9002 w 1018125"/>
              <a:gd name="connsiteY635" fmla="*/ 369797 h 819228"/>
              <a:gd name="connsiteX636" fmla="*/ 18002 w 1018125"/>
              <a:gd name="connsiteY636" fmla="*/ 378797 h 819228"/>
              <a:gd name="connsiteX637" fmla="*/ 9002 w 1018125"/>
              <a:gd name="connsiteY637" fmla="*/ 387797 h 819228"/>
              <a:gd name="connsiteX638" fmla="*/ 2 w 1018125"/>
              <a:gd name="connsiteY638" fmla="*/ 378797 h 819228"/>
              <a:gd name="connsiteX639" fmla="*/ 9002 w 1018125"/>
              <a:gd name="connsiteY639" fmla="*/ 369797 h 819228"/>
              <a:gd name="connsiteX640" fmla="*/ 1009125 w 1018125"/>
              <a:gd name="connsiteY640" fmla="*/ 308164 h 819228"/>
              <a:gd name="connsiteX641" fmla="*/ 1018125 w 1018125"/>
              <a:gd name="connsiteY641" fmla="*/ 317164 h 819228"/>
              <a:gd name="connsiteX642" fmla="*/ 1009125 w 1018125"/>
              <a:gd name="connsiteY642" fmla="*/ 326164 h 819228"/>
              <a:gd name="connsiteX643" fmla="*/ 1000125 w 1018125"/>
              <a:gd name="connsiteY643" fmla="*/ 317164 h 819228"/>
              <a:gd name="connsiteX644" fmla="*/ 1009125 w 1018125"/>
              <a:gd name="connsiteY644" fmla="*/ 308164 h 819228"/>
              <a:gd name="connsiteX645" fmla="*/ 942450 w 1018125"/>
              <a:gd name="connsiteY645" fmla="*/ 308164 h 819228"/>
              <a:gd name="connsiteX646" fmla="*/ 951450 w 1018125"/>
              <a:gd name="connsiteY646" fmla="*/ 317164 h 819228"/>
              <a:gd name="connsiteX647" fmla="*/ 942450 w 1018125"/>
              <a:gd name="connsiteY647" fmla="*/ 326164 h 819228"/>
              <a:gd name="connsiteX648" fmla="*/ 933450 w 1018125"/>
              <a:gd name="connsiteY648" fmla="*/ 317164 h 819228"/>
              <a:gd name="connsiteX649" fmla="*/ 942450 w 1018125"/>
              <a:gd name="connsiteY649" fmla="*/ 308164 h 819228"/>
              <a:gd name="connsiteX650" fmla="*/ 875775 w 1018125"/>
              <a:gd name="connsiteY650" fmla="*/ 308164 h 819228"/>
              <a:gd name="connsiteX651" fmla="*/ 884775 w 1018125"/>
              <a:gd name="connsiteY651" fmla="*/ 317164 h 819228"/>
              <a:gd name="connsiteX652" fmla="*/ 875775 w 1018125"/>
              <a:gd name="connsiteY652" fmla="*/ 326164 h 819228"/>
              <a:gd name="connsiteX653" fmla="*/ 866775 w 1018125"/>
              <a:gd name="connsiteY653" fmla="*/ 317164 h 819228"/>
              <a:gd name="connsiteX654" fmla="*/ 875775 w 1018125"/>
              <a:gd name="connsiteY654" fmla="*/ 308164 h 819228"/>
              <a:gd name="connsiteX655" fmla="*/ 809100 w 1018125"/>
              <a:gd name="connsiteY655" fmla="*/ 308164 h 819228"/>
              <a:gd name="connsiteX656" fmla="*/ 818100 w 1018125"/>
              <a:gd name="connsiteY656" fmla="*/ 317164 h 819228"/>
              <a:gd name="connsiteX657" fmla="*/ 809100 w 1018125"/>
              <a:gd name="connsiteY657" fmla="*/ 326164 h 819228"/>
              <a:gd name="connsiteX658" fmla="*/ 800100 w 1018125"/>
              <a:gd name="connsiteY658" fmla="*/ 317164 h 819228"/>
              <a:gd name="connsiteX659" fmla="*/ 809100 w 1018125"/>
              <a:gd name="connsiteY659" fmla="*/ 308164 h 819228"/>
              <a:gd name="connsiteX660" fmla="*/ 742425 w 1018125"/>
              <a:gd name="connsiteY660" fmla="*/ 308164 h 819228"/>
              <a:gd name="connsiteX661" fmla="*/ 751425 w 1018125"/>
              <a:gd name="connsiteY661" fmla="*/ 317164 h 819228"/>
              <a:gd name="connsiteX662" fmla="*/ 742425 w 1018125"/>
              <a:gd name="connsiteY662" fmla="*/ 326164 h 819228"/>
              <a:gd name="connsiteX663" fmla="*/ 733425 w 1018125"/>
              <a:gd name="connsiteY663" fmla="*/ 317164 h 819228"/>
              <a:gd name="connsiteX664" fmla="*/ 742425 w 1018125"/>
              <a:gd name="connsiteY664" fmla="*/ 308164 h 819228"/>
              <a:gd name="connsiteX665" fmla="*/ 675750 w 1018125"/>
              <a:gd name="connsiteY665" fmla="*/ 308164 h 819228"/>
              <a:gd name="connsiteX666" fmla="*/ 684750 w 1018125"/>
              <a:gd name="connsiteY666" fmla="*/ 317164 h 819228"/>
              <a:gd name="connsiteX667" fmla="*/ 675750 w 1018125"/>
              <a:gd name="connsiteY667" fmla="*/ 326164 h 819228"/>
              <a:gd name="connsiteX668" fmla="*/ 666750 w 1018125"/>
              <a:gd name="connsiteY668" fmla="*/ 317164 h 819228"/>
              <a:gd name="connsiteX669" fmla="*/ 675750 w 1018125"/>
              <a:gd name="connsiteY669" fmla="*/ 308164 h 819228"/>
              <a:gd name="connsiteX670" fmla="*/ 609075 w 1018125"/>
              <a:gd name="connsiteY670" fmla="*/ 308164 h 819228"/>
              <a:gd name="connsiteX671" fmla="*/ 618075 w 1018125"/>
              <a:gd name="connsiteY671" fmla="*/ 317164 h 819228"/>
              <a:gd name="connsiteX672" fmla="*/ 609075 w 1018125"/>
              <a:gd name="connsiteY672" fmla="*/ 326164 h 819228"/>
              <a:gd name="connsiteX673" fmla="*/ 600075 w 1018125"/>
              <a:gd name="connsiteY673" fmla="*/ 317164 h 819228"/>
              <a:gd name="connsiteX674" fmla="*/ 609075 w 1018125"/>
              <a:gd name="connsiteY674" fmla="*/ 308164 h 819228"/>
              <a:gd name="connsiteX675" fmla="*/ 542400 w 1018125"/>
              <a:gd name="connsiteY675" fmla="*/ 308164 h 819228"/>
              <a:gd name="connsiteX676" fmla="*/ 551400 w 1018125"/>
              <a:gd name="connsiteY676" fmla="*/ 317164 h 819228"/>
              <a:gd name="connsiteX677" fmla="*/ 542400 w 1018125"/>
              <a:gd name="connsiteY677" fmla="*/ 326164 h 819228"/>
              <a:gd name="connsiteX678" fmla="*/ 533400 w 1018125"/>
              <a:gd name="connsiteY678" fmla="*/ 317164 h 819228"/>
              <a:gd name="connsiteX679" fmla="*/ 542400 w 1018125"/>
              <a:gd name="connsiteY679" fmla="*/ 308164 h 819228"/>
              <a:gd name="connsiteX680" fmla="*/ 475727 w 1018125"/>
              <a:gd name="connsiteY680" fmla="*/ 308164 h 819228"/>
              <a:gd name="connsiteX681" fmla="*/ 484727 w 1018125"/>
              <a:gd name="connsiteY681" fmla="*/ 317164 h 819228"/>
              <a:gd name="connsiteX682" fmla="*/ 475727 w 1018125"/>
              <a:gd name="connsiteY682" fmla="*/ 326164 h 819228"/>
              <a:gd name="connsiteX683" fmla="*/ 466727 w 1018125"/>
              <a:gd name="connsiteY683" fmla="*/ 317164 h 819228"/>
              <a:gd name="connsiteX684" fmla="*/ 475727 w 1018125"/>
              <a:gd name="connsiteY684" fmla="*/ 308164 h 819228"/>
              <a:gd name="connsiteX685" fmla="*/ 409052 w 1018125"/>
              <a:gd name="connsiteY685" fmla="*/ 308164 h 819228"/>
              <a:gd name="connsiteX686" fmla="*/ 418052 w 1018125"/>
              <a:gd name="connsiteY686" fmla="*/ 317164 h 819228"/>
              <a:gd name="connsiteX687" fmla="*/ 409052 w 1018125"/>
              <a:gd name="connsiteY687" fmla="*/ 326164 h 819228"/>
              <a:gd name="connsiteX688" fmla="*/ 400052 w 1018125"/>
              <a:gd name="connsiteY688" fmla="*/ 317164 h 819228"/>
              <a:gd name="connsiteX689" fmla="*/ 409052 w 1018125"/>
              <a:gd name="connsiteY689" fmla="*/ 308164 h 819228"/>
              <a:gd name="connsiteX690" fmla="*/ 342377 w 1018125"/>
              <a:gd name="connsiteY690" fmla="*/ 308164 h 819228"/>
              <a:gd name="connsiteX691" fmla="*/ 351377 w 1018125"/>
              <a:gd name="connsiteY691" fmla="*/ 317164 h 819228"/>
              <a:gd name="connsiteX692" fmla="*/ 342377 w 1018125"/>
              <a:gd name="connsiteY692" fmla="*/ 326164 h 819228"/>
              <a:gd name="connsiteX693" fmla="*/ 333377 w 1018125"/>
              <a:gd name="connsiteY693" fmla="*/ 317164 h 819228"/>
              <a:gd name="connsiteX694" fmla="*/ 342377 w 1018125"/>
              <a:gd name="connsiteY694" fmla="*/ 308164 h 819228"/>
              <a:gd name="connsiteX695" fmla="*/ 275702 w 1018125"/>
              <a:gd name="connsiteY695" fmla="*/ 308164 h 819228"/>
              <a:gd name="connsiteX696" fmla="*/ 284702 w 1018125"/>
              <a:gd name="connsiteY696" fmla="*/ 317164 h 819228"/>
              <a:gd name="connsiteX697" fmla="*/ 275702 w 1018125"/>
              <a:gd name="connsiteY697" fmla="*/ 326164 h 819228"/>
              <a:gd name="connsiteX698" fmla="*/ 266702 w 1018125"/>
              <a:gd name="connsiteY698" fmla="*/ 317164 h 819228"/>
              <a:gd name="connsiteX699" fmla="*/ 275702 w 1018125"/>
              <a:gd name="connsiteY699" fmla="*/ 308164 h 819228"/>
              <a:gd name="connsiteX700" fmla="*/ 209027 w 1018125"/>
              <a:gd name="connsiteY700" fmla="*/ 308164 h 819228"/>
              <a:gd name="connsiteX701" fmla="*/ 218027 w 1018125"/>
              <a:gd name="connsiteY701" fmla="*/ 317164 h 819228"/>
              <a:gd name="connsiteX702" fmla="*/ 209027 w 1018125"/>
              <a:gd name="connsiteY702" fmla="*/ 326164 h 819228"/>
              <a:gd name="connsiteX703" fmla="*/ 200027 w 1018125"/>
              <a:gd name="connsiteY703" fmla="*/ 317164 h 819228"/>
              <a:gd name="connsiteX704" fmla="*/ 209027 w 1018125"/>
              <a:gd name="connsiteY704" fmla="*/ 308164 h 819228"/>
              <a:gd name="connsiteX705" fmla="*/ 142352 w 1018125"/>
              <a:gd name="connsiteY705" fmla="*/ 308164 h 819228"/>
              <a:gd name="connsiteX706" fmla="*/ 151352 w 1018125"/>
              <a:gd name="connsiteY706" fmla="*/ 317164 h 819228"/>
              <a:gd name="connsiteX707" fmla="*/ 142352 w 1018125"/>
              <a:gd name="connsiteY707" fmla="*/ 326164 h 819228"/>
              <a:gd name="connsiteX708" fmla="*/ 133352 w 1018125"/>
              <a:gd name="connsiteY708" fmla="*/ 317164 h 819228"/>
              <a:gd name="connsiteX709" fmla="*/ 142352 w 1018125"/>
              <a:gd name="connsiteY709" fmla="*/ 308164 h 819228"/>
              <a:gd name="connsiteX710" fmla="*/ 75677 w 1018125"/>
              <a:gd name="connsiteY710" fmla="*/ 308164 h 819228"/>
              <a:gd name="connsiteX711" fmla="*/ 84677 w 1018125"/>
              <a:gd name="connsiteY711" fmla="*/ 317164 h 819228"/>
              <a:gd name="connsiteX712" fmla="*/ 75677 w 1018125"/>
              <a:gd name="connsiteY712" fmla="*/ 326164 h 819228"/>
              <a:gd name="connsiteX713" fmla="*/ 66677 w 1018125"/>
              <a:gd name="connsiteY713" fmla="*/ 317164 h 819228"/>
              <a:gd name="connsiteX714" fmla="*/ 75677 w 1018125"/>
              <a:gd name="connsiteY714" fmla="*/ 308164 h 819228"/>
              <a:gd name="connsiteX715" fmla="*/ 9002 w 1018125"/>
              <a:gd name="connsiteY715" fmla="*/ 308164 h 819228"/>
              <a:gd name="connsiteX716" fmla="*/ 18002 w 1018125"/>
              <a:gd name="connsiteY716" fmla="*/ 317164 h 819228"/>
              <a:gd name="connsiteX717" fmla="*/ 9002 w 1018125"/>
              <a:gd name="connsiteY717" fmla="*/ 326164 h 819228"/>
              <a:gd name="connsiteX718" fmla="*/ 2 w 1018125"/>
              <a:gd name="connsiteY718" fmla="*/ 317164 h 819228"/>
              <a:gd name="connsiteX719" fmla="*/ 9002 w 1018125"/>
              <a:gd name="connsiteY719" fmla="*/ 308164 h 819228"/>
              <a:gd name="connsiteX720" fmla="*/ 1009125 w 1018125"/>
              <a:gd name="connsiteY720" fmla="*/ 246531 h 819228"/>
              <a:gd name="connsiteX721" fmla="*/ 1018125 w 1018125"/>
              <a:gd name="connsiteY721" fmla="*/ 255531 h 819228"/>
              <a:gd name="connsiteX722" fmla="*/ 1009125 w 1018125"/>
              <a:gd name="connsiteY722" fmla="*/ 264531 h 819228"/>
              <a:gd name="connsiteX723" fmla="*/ 1000125 w 1018125"/>
              <a:gd name="connsiteY723" fmla="*/ 255531 h 819228"/>
              <a:gd name="connsiteX724" fmla="*/ 1009125 w 1018125"/>
              <a:gd name="connsiteY724" fmla="*/ 246531 h 819228"/>
              <a:gd name="connsiteX725" fmla="*/ 942450 w 1018125"/>
              <a:gd name="connsiteY725" fmla="*/ 246531 h 819228"/>
              <a:gd name="connsiteX726" fmla="*/ 951450 w 1018125"/>
              <a:gd name="connsiteY726" fmla="*/ 255531 h 819228"/>
              <a:gd name="connsiteX727" fmla="*/ 942450 w 1018125"/>
              <a:gd name="connsiteY727" fmla="*/ 264531 h 819228"/>
              <a:gd name="connsiteX728" fmla="*/ 933450 w 1018125"/>
              <a:gd name="connsiteY728" fmla="*/ 255531 h 819228"/>
              <a:gd name="connsiteX729" fmla="*/ 942450 w 1018125"/>
              <a:gd name="connsiteY729" fmla="*/ 246531 h 819228"/>
              <a:gd name="connsiteX730" fmla="*/ 875775 w 1018125"/>
              <a:gd name="connsiteY730" fmla="*/ 246531 h 819228"/>
              <a:gd name="connsiteX731" fmla="*/ 884775 w 1018125"/>
              <a:gd name="connsiteY731" fmla="*/ 255531 h 819228"/>
              <a:gd name="connsiteX732" fmla="*/ 875775 w 1018125"/>
              <a:gd name="connsiteY732" fmla="*/ 264531 h 819228"/>
              <a:gd name="connsiteX733" fmla="*/ 866775 w 1018125"/>
              <a:gd name="connsiteY733" fmla="*/ 255531 h 819228"/>
              <a:gd name="connsiteX734" fmla="*/ 875775 w 1018125"/>
              <a:gd name="connsiteY734" fmla="*/ 246531 h 819228"/>
              <a:gd name="connsiteX735" fmla="*/ 809100 w 1018125"/>
              <a:gd name="connsiteY735" fmla="*/ 246531 h 819228"/>
              <a:gd name="connsiteX736" fmla="*/ 818100 w 1018125"/>
              <a:gd name="connsiteY736" fmla="*/ 255531 h 819228"/>
              <a:gd name="connsiteX737" fmla="*/ 809100 w 1018125"/>
              <a:gd name="connsiteY737" fmla="*/ 264531 h 819228"/>
              <a:gd name="connsiteX738" fmla="*/ 800100 w 1018125"/>
              <a:gd name="connsiteY738" fmla="*/ 255531 h 819228"/>
              <a:gd name="connsiteX739" fmla="*/ 809100 w 1018125"/>
              <a:gd name="connsiteY739" fmla="*/ 246531 h 819228"/>
              <a:gd name="connsiteX740" fmla="*/ 742425 w 1018125"/>
              <a:gd name="connsiteY740" fmla="*/ 246531 h 819228"/>
              <a:gd name="connsiteX741" fmla="*/ 751425 w 1018125"/>
              <a:gd name="connsiteY741" fmla="*/ 255531 h 819228"/>
              <a:gd name="connsiteX742" fmla="*/ 742425 w 1018125"/>
              <a:gd name="connsiteY742" fmla="*/ 264531 h 819228"/>
              <a:gd name="connsiteX743" fmla="*/ 733425 w 1018125"/>
              <a:gd name="connsiteY743" fmla="*/ 255531 h 819228"/>
              <a:gd name="connsiteX744" fmla="*/ 742425 w 1018125"/>
              <a:gd name="connsiteY744" fmla="*/ 246531 h 819228"/>
              <a:gd name="connsiteX745" fmla="*/ 675750 w 1018125"/>
              <a:gd name="connsiteY745" fmla="*/ 246531 h 819228"/>
              <a:gd name="connsiteX746" fmla="*/ 684750 w 1018125"/>
              <a:gd name="connsiteY746" fmla="*/ 255531 h 819228"/>
              <a:gd name="connsiteX747" fmla="*/ 675750 w 1018125"/>
              <a:gd name="connsiteY747" fmla="*/ 264531 h 819228"/>
              <a:gd name="connsiteX748" fmla="*/ 666750 w 1018125"/>
              <a:gd name="connsiteY748" fmla="*/ 255531 h 819228"/>
              <a:gd name="connsiteX749" fmla="*/ 675750 w 1018125"/>
              <a:gd name="connsiteY749" fmla="*/ 246531 h 819228"/>
              <a:gd name="connsiteX750" fmla="*/ 609075 w 1018125"/>
              <a:gd name="connsiteY750" fmla="*/ 246531 h 819228"/>
              <a:gd name="connsiteX751" fmla="*/ 618075 w 1018125"/>
              <a:gd name="connsiteY751" fmla="*/ 255531 h 819228"/>
              <a:gd name="connsiteX752" fmla="*/ 609075 w 1018125"/>
              <a:gd name="connsiteY752" fmla="*/ 264531 h 819228"/>
              <a:gd name="connsiteX753" fmla="*/ 600075 w 1018125"/>
              <a:gd name="connsiteY753" fmla="*/ 255531 h 819228"/>
              <a:gd name="connsiteX754" fmla="*/ 609075 w 1018125"/>
              <a:gd name="connsiteY754" fmla="*/ 246531 h 819228"/>
              <a:gd name="connsiteX755" fmla="*/ 542400 w 1018125"/>
              <a:gd name="connsiteY755" fmla="*/ 246531 h 819228"/>
              <a:gd name="connsiteX756" fmla="*/ 551400 w 1018125"/>
              <a:gd name="connsiteY756" fmla="*/ 255531 h 819228"/>
              <a:gd name="connsiteX757" fmla="*/ 542400 w 1018125"/>
              <a:gd name="connsiteY757" fmla="*/ 264531 h 819228"/>
              <a:gd name="connsiteX758" fmla="*/ 533400 w 1018125"/>
              <a:gd name="connsiteY758" fmla="*/ 255531 h 819228"/>
              <a:gd name="connsiteX759" fmla="*/ 542400 w 1018125"/>
              <a:gd name="connsiteY759" fmla="*/ 246531 h 819228"/>
              <a:gd name="connsiteX760" fmla="*/ 475727 w 1018125"/>
              <a:gd name="connsiteY760" fmla="*/ 246531 h 819228"/>
              <a:gd name="connsiteX761" fmla="*/ 484727 w 1018125"/>
              <a:gd name="connsiteY761" fmla="*/ 255531 h 819228"/>
              <a:gd name="connsiteX762" fmla="*/ 475727 w 1018125"/>
              <a:gd name="connsiteY762" fmla="*/ 264531 h 819228"/>
              <a:gd name="connsiteX763" fmla="*/ 466727 w 1018125"/>
              <a:gd name="connsiteY763" fmla="*/ 255531 h 819228"/>
              <a:gd name="connsiteX764" fmla="*/ 475727 w 1018125"/>
              <a:gd name="connsiteY764" fmla="*/ 246531 h 819228"/>
              <a:gd name="connsiteX765" fmla="*/ 409052 w 1018125"/>
              <a:gd name="connsiteY765" fmla="*/ 246531 h 819228"/>
              <a:gd name="connsiteX766" fmla="*/ 418052 w 1018125"/>
              <a:gd name="connsiteY766" fmla="*/ 255531 h 819228"/>
              <a:gd name="connsiteX767" fmla="*/ 409052 w 1018125"/>
              <a:gd name="connsiteY767" fmla="*/ 264531 h 819228"/>
              <a:gd name="connsiteX768" fmla="*/ 400052 w 1018125"/>
              <a:gd name="connsiteY768" fmla="*/ 255531 h 819228"/>
              <a:gd name="connsiteX769" fmla="*/ 409052 w 1018125"/>
              <a:gd name="connsiteY769" fmla="*/ 246531 h 819228"/>
              <a:gd name="connsiteX770" fmla="*/ 342377 w 1018125"/>
              <a:gd name="connsiteY770" fmla="*/ 246531 h 819228"/>
              <a:gd name="connsiteX771" fmla="*/ 351377 w 1018125"/>
              <a:gd name="connsiteY771" fmla="*/ 255531 h 819228"/>
              <a:gd name="connsiteX772" fmla="*/ 342377 w 1018125"/>
              <a:gd name="connsiteY772" fmla="*/ 264531 h 819228"/>
              <a:gd name="connsiteX773" fmla="*/ 333377 w 1018125"/>
              <a:gd name="connsiteY773" fmla="*/ 255531 h 819228"/>
              <a:gd name="connsiteX774" fmla="*/ 342377 w 1018125"/>
              <a:gd name="connsiteY774" fmla="*/ 246531 h 819228"/>
              <a:gd name="connsiteX775" fmla="*/ 275703 w 1018125"/>
              <a:gd name="connsiteY775" fmla="*/ 246531 h 819228"/>
              <a:gd name="connsiteX776" fmla="*/ 284702 w 1018125"/>
              <a:gd name="connsiteY776" fmla="*/ 255531 h 819228"/>
              <a:gd name="connsiteX777" fmla="*/ 275703 w 1018125"/>
              <a:gd name="connsiteY777" fmla="*/ 264531 h 819228"/>
              <a:gd name="connsiteX778" fmla="*/ 266703 w 1018125"/>
              <a:gd name="connsiteY778" fmla="*/ 255531 h 819228"/>
              <a:gd name="connsiteX779" fmla="*/ 275703 w 1018125"/>
              <a:gd name="connsiteY779" fmla="*/ 246531 h 819228"/>
              <a:gd name="connsiteX780" fmla="*/ 209027 w 1018125"/>
              <a:gd name="connsiteY780" fmla="*/ 246531 h 819228"/>
              <a:gd name="connsiteX781" fmla="*/ 218027 w 1018125"/>
              <a:gd name="connsiteY781" fmla="*/ 255531 h 819228"/>
              <a:gd name="connsiteX782" fmla="*/ 209027 w 1018125"/>
              <a:gd name="connsiteY782" fmla="*/ 264531 h 819228"/>
              <a:gd name="connsiteX783" fmla="*/ 200027 w 1018125"/>
              <a:gd name="connsiteY783" fmla="*/ 255531 h 819228"/>
              <a:gd name="connsiteX784" fmla="*/ 209027 w 1018125"/>
              <a:gd name="connsiteY784" fmla="*/ 246531 h 819228"/>
              <a:gd name="connsiteX785" fmla="*/ 142352 w 1018125"/>
              <a:gd name="connsiteY785" fmla="*/ 246531 h 819228"/>
              <a:gd name="connsiteX786" fmla="*/ 151352 w 1018125"/>
              <a:gd name="connsiteY786" fmla="*/ 255531 h 819228"/>
              <a:gd name="connsiteX787" fmla="*/ 142352 w 1018125"/>
              <a:gd name="connsiteY787" fmla="*/ 264531 h 819228"/>
              <a:gd name="connsiteX788" fmla="*/ 133352 w 1018125"/>
              <a:gd name="connsiteY788" fmla="*/ 255531 h 819228"/>
              <a:gd name="connsiteX789" fmla="*/ 142352 w 1018125"/>
              <a:gd name="connsiteY789" fmla="*/ 246531 h 819228"/>
              <a:gd name="connsiteX790" fmla="*/ 75677 w 1018125"/>
              <a:gd name="connsiteY790" fmla="*/ 246531 h 819228"/>
              <a:gd name="connsiteX791" fmla="*/ 84677 w 1018125"/>
              <a:gd name="connsiteY791" fmla="*/ 255531 h 819228"/>
              <a:gd name="connsiteX792" fmla="*/ 75677 w 1018125"/>
              <a:gd name="connsiteY792" fmla="*/ 264531 h 819228"/>
              <a:gd name="connsiteX793" fmla="*/ 66677 w 1018125"/>
              <a:gd name="connsiteY793" fmla="*/ 255531 h 819228"/>
              <a:gd name="connsiteX794" fmla="*/ 75677 w 1018125"/>
              <a:gd name="connsiteY794" fmla="*/ 246531 h 819228"/>
              <a:gd name="connsiteX795" fmla="*/ 9002 w 1018125"/>
              <a:gd name="connsiteY795" fmla="*/ 246531 h 819228"/>
              <a:gd name="connsiteX796" fmla="*/ 18002 w 1018125"/>
              <a:gd name="connsiteY796" fmla="*/ 255531 h 819228"/>
              <a:gd name="connsiteX797" fmla="*/ 9002 w 1018125"/>
              <a:gd name="connsiteY797" fmla="*/ 264531 h 819228"/>
              <a:gd name="connsiteX798" fmla="*/ 2 w 1018125"/>
              <a:gd name="connsiteY798" fmla="*/ 255531 h 819228"/>
              <a:gd name="connsiteX799" fmla="*/ 9002 w 1018125"/>
              <a:gd name="connsiteY799" fmla="*/ 246531 h 819228"/>
              <a:gd name="connsiteX800" fmla="*/ 1009125 w 1018125"/>
              <a:gd name="connsiteY800" fmla="*/ 184899 h 819228"/>
              <a:gd name="connsiteX801" fmla="*/ 1018125 w 1018125"/>
              <a:gd name="connsiteY801" fmla="*/ 193899 h 819228"/>
              <a:gd name="connsiteX802" fmla="*/ 1009125 w 1018125"/>
              <a:gd name="connsiteY802" fmla="*/ 202899 h 819228"/>
              <a:gd name="connsiteX803" fmla="*/ 1000125 w 1018125"/>
              <a:gd name="connsiteY803" fmla="*/ 193899 h 819228"/>
              <a:gd name="connsiteX804" fmla="*/ 1009125 w 1018125"/>
              <a:gd name="connsiteY804" fmla="*/ 184899 h 819228"/>
              <a:gd name="connsiteX805" fmla="*/ 942450 w 1018125"/>
              <a:gd name="connsiteY805" fmla="*/ 184899 h 819228"/>
              <a:gd name="connsiteX806" fmla="*/ 951450 w 1018125"/>
              <a:gd name="connsiteY806" fmla="*/ 193899 h 819228"/>
              <a:gd name="connsiteX807" fmla="*/ 942450 w 1018125"/>
              <a:gd name="connsiteY807" fmla="*/ 202899 h 819228"/>
              <a:gd name="connsiteX808" fmla="*/ 933450 w 1018125"/>
              <a:gd name="connsiteY808" fmla="*/ 193899 h 819228"/>
              <a:gd name="connsiteX809" fmla="*/ 942450 w 1018125"/>
              <a:gd name="connsiteY809" fmla="*/ 184899 h 819228"/>
              <a:gd name="connsiteX810" fmla="*/ 875775 w 1018125"/>
              <a:gd name="connsiteY810" fmla="*/ 184899 h 819228"/>
              <a:gd name="connsiteX811" fmla="*/ 884775 w 1018125"/>
              <a:gd name="connsiteY811" fmla="*/ 193899 h 819228"/>
              <a:gd name="connsiteX812" fmla="*/ 875775 w 1018125"/>
              <a:gd name="connsiteY812" fmla="*/ 202899 h 819228"/>
              <a:gd name="connsiteX813" fmla="*/ 866775 w 1018125"/>
              <a:gd name="connsiteY813" fmla="*/ 193899 h 819228"/>
              <a:gd name="connsiteX814" fmla="*/ 875775 w 1018125"/>
              <a:gd name="connsiteY814" fmla="*/ 184899 h 819228"/>
              <a:gd name="connsiteX815" fmla="*/ 809100 w 1018125"/>
              <a:gd name="connsiteY815" fmla="*/ 184899 h 819228"/>
              <a:gd name="connsiteX816" fmla="*/ 818100 w 1018125"/>
              <a:gd name="connsiteY816" fmla="*/ 193899 h 819228"/>
              <a:gd name="connsiteX817" fmla="*/ 809100 w 1018125"/>
              <a:gd name="connsiteY817" fmla="*/ 202899 h 819228"/>
              <a:gd name="connsiteX818" fmla="*/ 800100 w 1018125"/>
              <a:gd name="connsiteY818" fmla="*/ 193899 h 819228"/>
              <a:gd name="connsiteX819" fmla="*/ 809100 w 1018125"/>
              <a:gd name="connsiteY819" fmla="*/ 184899 h 819228"/>
              <a:gd name="connsiteX820" fmla="*/ 742425 w 1018125"/>
              <a:gd name="connsiteY820" fmla="*/ 184899 h 819228"/>
              <a:gd name="connsiteX821" fmla="*/ 751425 w 1018125"/>
              <a:gd name="connsiteY821" fmla="*/ 193899 h 819228"/>
              <a:gd name="connsiteX822" fmla="*/ 742425 w 1018125"/>
              <a:gd name="connsiteY822" fmla="*/ 202899 h 819228"/>
              <a:gd name="connsiteX823" fmla="*/ 733425 w 1018125"/>
              <a:gd name="connsiteY823" fmla="*/ 193899 h 819228"/>
              <a:gd name="connsiteX824" fmla="*/ 742425 w 1018125"/>
              <a:gd name="connsiteY824" fmla="*/ 184899 h 819228"/>
              <a:gd name="connsiteX825" fmla="*/ 675750 w 1018125"/>
              <a:gd name="connsiteY825" fmla="*/ 184899 h 819228"/>
              <a:gd name="connsiteX826" fmla="*/ 684750 w 1018125"/>
              <a:gd name="connsiteY826" fmla="*/ 193899 h 819228"/>
              <a:gd name="connsiteX827" fmla="*/ 675750 w 1018125"/>
              <a:gd name="connsiteY827" fmla="*/ 202899 h 819228"/>
              <a:gd name="connsiteX828" fmla="*/ 666750 w 1018125"/>
              <a:gd name="connsiteY828" fmla="*/ 193899 h 819228"/>
              <a:gd name="connsiteX829" fmla="*/ 675750 w 1018125"/>
              <a:gd name="connsiteY829" fmla="*/ 184899 h 819228"/>
              <a:gd name="connsiteX830" fmla="*/ 609075 w 1018125"/>
              <a:gd name="connsiteY830" fmla="*/ 184899 h 819228"/>
              <a:gd name="connsiteX831" fmla="*/ 618075 w 1018125"/>
              <a:gd name="connsiteY831" fmla="*/ 193899 h 819228"/>
              <a:gd name="connsiteX832" fmla="*/ 609075 w 1018125"/>
              <a:gd name="connsiteY832" fmla="*/ 202899 h 819228"/>
              <a:gd name="connsiteX833" fmla="*/ 600075 w 1018125"/>
              <a:gd name="connsiteY833" fmla="*/ 193899 h 819228"/>
              <a:gd name="connsiteX834" fmla="*/ 609075 w 1018125"/>
              <a:gd name="connsiteY834" fmla="*/ 184899 h 819228"/>
              <a:gd name="connsiteX835" fmla="*/ 542400 w 1018125"/>
              <a:gd name="connsiteY835" fmla="*/ 184899 h 819228"/>
              <a:gd name="connsiteX836" fmla="*/ 551400 w 1018125"/>
              <a:gd name="connsiteY836" fmla="*/ 193899 h 819228"/>
              <a:gd name="connsiteX837" fmla="*/ 542400 w 1018125"/>
              <a:gd name="connsiteY837" fmla="*/ 202899 h 819228"/>
              <a:gd name="connsiteX838" fmla="*/ 533400 w 1018125"/>
              <a:gd name="connsiteY838" fmla="*/ 193899 h 819228"/>
              <a:gd name="connsiteX839" fmla="*/ 542400 w 1018125"/>
              <a:gd name="connsiteY839" fmla="*/ 184899 h 819228"/>
              <a:gd name="connsiteX840" fmla="*/ 475727 w 1018125"/>
              <a:gd name="connsiteY840" fmla="*/ 184899 h 819228"/>
              <a:gd name="connsiteX841" fmla="*/ 484728 w 1018125"/>
              <a:gd name="connsiteY841" fmla="*/ 193899 h 819228"/>
              <a:gd name="connsiteX842" fmla="*/ 475727 w 1018125"/>
              <a:gd name="connsiteY842" fmla="*/ 202899 h 819228"/>
              <a:gd name="connsiteX843" fmla="*/ 466728 w 1018125"/>
              <a:gd name="connsiteY843" fmla="*/ 193899 h 819228"/>
              <a:gd name="connsiteX844" fmla="*/ 475727 w 1018125"/>
              <a:gd name="connsiteY844" fmla="*/ 184899 h 819228"/>
              <a:gd name="connsiteX845" fmla="*/ 409052 w 1018125"/>
              <a:gd name="connsiteY845" fmla="*/ 184899 h 819228"/>
              <a:gd name="connsiteX846" fmla="*/ 418052 w 1018125"/>
              <a:gd name="connsiteY846" fmla="*/ 193899 h 819228"/>
              <a:gd name="connsiteX847" fmla="*/ 409052 w 1018125"/>
              <a:gd name="connsiteY847" fmla="*/ 202899 h 819228"/>
              <a:gd name="connsiteX848" fmla="*/ 400052 w 1018125"/>
              <a:gd name="connsiteY848" fmla="*/ 193899 h 819228"/>
              <a:gd name="connsiteX849" fmla="*/ 409052 w 1018125"/>
              <a:gd name="connsiteY849" fmla="*/ 184899 h 819228"/>
              <a:gd name="connsiteX850" fmla="*/ 342377 w 1018125"/>
              <a:gd name="connsiteY850" fmla="*/ 184899 h 819228"/>
              <a:gd name="connsiteX851" fmla="*/ 351378 w 1018125"/>
              <a:gd name="connsiteY851" fmla="*/ 193899 h 819228"/>
              <a:gd name="connsiteX852" fmla="*/ 342377 w 1018125"/>
              <a:gd name="connsiteY852" fmla="*/ 202899 h 819228"/>
              <a:gd name="connsiteX853" fmla="*/ 333377 w 1018125"/>
              <a:gd name="connsiteY853" fmla="*/ 193899 h 819228"/>
              <a:gd name="connsiteX854" fmla="*/ 342377 w 1018125"/>
              <a:gd name="connsiteY854" fmla="*/ 184899 h 819228"/>
              <a:gd name="connsiteX855" fmla="*/ 275703 w 1018125"/>
              <a:gd name="connsiteY855" fmla="*/ 184899 h 819228"/>
              <a:gd name="connsiteX856" fmla="*/ 284702 w 1018125"/>
              <a:gd name="connsiteY856" fmla="*/ 193899 h 819228"/>
              <a:gd name="connsiteX857" fmla="*/ 275703 w 1018125"/>
              <a:gd name="connsiteY857" fmla="*/ 202899 h 819228"/>
              <a:gd name="connsiteX858" fmla="*/ 266703 w 1018125"/>
              <a:gd name="connsiteY858" fmla="*/ 193899 h 819228"/>
              <a:gd name="connsiteX859" fmla="*/ 275703 w 1018125"/>
              <a:gd name="connsiteY859" fmla="*/ 184899 h 819228"/>
              <a:gd name="connsiteX860" fmla="*/ 209028 w 1018125"/>
              <a:gd name="connsiteY860" fmla="*/ 184899 h 819228"/>
              <a:gd name="connsiteX861" fmla="*/ 218028 w 1018125"/>
              <a:gd name="connsiteY861" fmla="*/ 193899 h 819228"/>
              <a:gd name="connsiteX862" fmla="*/ 209028 w 1018125"/>
              <a:gd name="connsiteY862" fmla="*/ 202899 h 819228"/>
              <a:gd name="connsiteX863" fmla="*/ 200028 w 1018125"/>
              <a:gd name="connsiteY863" fmla="*/ 193899 h 819228"/>
              <a:gd name="connsiteX864" fmla="*/ 209028 w 1018125"/>
              <a:gd name="connsiteY864" fmla="*/ 184899 h 819228"/>
              <a:gd name="connsiteX865" fmla="*/ 142353 w 1018125"/>
              <a:gd name="connsiteY865" fmla="*/ 184899 h 819228"/>
              <a:gd name="connsiteX866" fmla="*/ 151353 w 1018125"/>
              <a:gd name="connsiteY866" fmla="*/ 193899 h 819228"/>
              <a:gd name="connsiteX867" fmla="*/ 142353 w 1018125"/>
              <a:gd name="connsiteY867" fmla="*/ 202899 h 819228"/>
              <a:gd name="connsiteX868" fmla="*/ 133353 w 1018125"/>
              <a:gd name="connsiteY868" fmla="*/ 193899 h 819228"/>
              <a:gd name="connsiteX869" fmla="*/ 142353 w 1018125"/>
              <a:gd name="connsiteY869" fmla="*/ 184899 h 819228"/>
              <a:gd name="connsiteX870" fmla="*/ 75677 w 1018125"/>
              <a:gd name="connsiteY870" fmla="*/ 184899 h 819228"/>
              <a:gd name="connsiteX871" fmla="*/ 84677 w 1018125"/>
              <a:gd name="connsiteY871" fmla="*/ 193899 h 819228"/>
              <a:gd name="connsiteX872" fmla="*/ 75677 w 1018125"/>
              <a:gd name="connsiteY872" fmla="*/ 202899 h 819228"/>
              <a:gd name="connsiteX873" fmla="*/ 66677 w 1018125"/>
              <a:gd name="connsiteY873" fmla="*/ 193899 h 819228"/>
              <a:gd name="connsiteX874" fmla="*/ 75677 w 1018125"/>
              <a:gd name="connsiteY874" fmla="*/ 184899 h 819228"/>
              <a:gd name="connsiteX875" fmla="*/ 9003 w 1018125"/>
              <a:gd name="connsiteY875" fmla="*/ 184899 h 819228"/>
              <a:gd name="connsiteX876" fmla="*/ 18003 w 1018125"/>
              <a:gd name="connsiteY876" fmla="*/ 193899 h 819228"/>
              <a:gd name="connsiteX877" fmla="*/ 9003 w 1018125"/>
              <a:gd name="connsiteY877" fmla="*/ 202899 h 819228"/>
              <a:gd name="connsiteX878" fmla="*/ 3 w 1018125"/>
              <a:gd name="connsiteY878" fmla="*/ 193899 h 819228"/>
              <a:gd name="connsiteX879" fmla="*/ 9003 w 1018125"/>
              <a:gd name="connsiteY879" fmla="*/ 184899 h 819228"/>
              <a:gd name="connsiteX880" fmla="*/ 1009125 w 1018125"/>
              <a:gd name="connsiteY880" fmla="*/ 123266 h 819228"/>
              <a:gd name="connsiteX881" fmla="*/ 1018125 w 1018125"/>
              <a:gd name="connsiteY881" fmla="*/ 132266 h 819228"/>
              <a:gd name="connsiteX882" fmla="*/ 1009125 w 1018125"/>
              <a:gd name="connsiteY882" fmla="*/ 141266 h 819228"/>
              <a:gd name="connsiteX883" fmla="*/ 1000125 w 1018125"/>
              <a:gd name="connsiteY883" fmla="*/ 132266 h 819228"/>
              <a:gd name="connsiteX884" fmla="*/ 1009125 w 1018125"/>
              <a:gd name="connsiteY884" fmla="*/ 123266 h 819228"/>
              <a:gd name="connsiteX885" fmla="*/ 942450 w 1018125"/>
              <a:gd name="connsiteY885" fmla="*/ 123266 h 819228"/>
              <a:gd name="connsiteX886" fmla="*/ 951450 w 1018125"/>
              <a:gd name="connsiteY886" fmla="*/ 132266 h 819228"/>
              <a:gd name="connsiteX887" fmla="*/ 942450 w 1018125"/>
              <a:gd name="connsiteY887" fmla="*/ 141266 h 819228"/>
              <a:gd name="connsiteX888" fmla="*/ 933450 w 1018125"/>
              <a:gd name="connsiteY888" fmla="*/ 132266 h 819228"/>
              <a:gd name="connsiteX889" fmla="*/ 942450 w 1018125"/>
              <a:gd name="connsiteY889" fmla="*/ 123266 h 819228"/>
              <a:gd name="connsiteX890" fmla="*/ 875775 w 1018125"/>
              <a:gd name="connsiteY890" fmla="*/ 123266 h 819228"/>
              <a:gd name="connsiteX891" fmla="*/ 884775 w 1018125"/>
              <a:gd name="connsiteY891" fmla="*/ 132266 h 819228"/>
              <a:gd name="connsiteX892" fmla="*/ 875775 w 1018125"/>
              <a:gd name="connsiteY892" fmla="*/ 141266 h 819228"/>
              <a:gd name="connsiteX893" fmla="*/ 866775 w 1018125"/>
              <a:gd name="connsiteY893" fmla="*/ 132266 h 819228"/>
              <a:gd name="connsiteX894" fmla="*/ 875775 w 1018125"/>
              <a:gd name="connsiteY894" fmla="*/ 123266 h 819228"/>
              <a:gd name="connsiteX895" fmla="*/ 809100 w 1018125"/>
              <a:gd name="connsiteY895" fmla="*/ 123266 h 819228"/>
              <a:gd name="connsiteX896" fmla="*/ 818100 w 1018125"/>
              <a:gd name="connsiteY896" fmla="*/ 132266 h 819228"/>
              <a:gd name="connsiteX897" fmla="*/ 809100 w 1018125"/>
              <a:gd name="connsiteY897" fmla="*/ 141266 h 819228"/>
              <a:gd name="connsiteX898" fmla="*/ 800100 w 1018125"/>
              <a:gd name="connsiteY898" fmla="*/ 132266 h 819228"/>
              <a:gd name="connsiteX899" fmla="*/ 809100 w 1018125"/>
              <a:gd name="connsiteY899" fmla="*/ 123266 h 819228"/>
              <a:gd name="connsiteX900" fmla="*/ 742425 w 1018125"/>
              <a:gd name="connsiteY900" fmla="*/ 123266 h 819228"/>
              <a:gd name="connsiteX901" fmla="*/ 751425 w 1018125"/>
              <a:gd name="connsiteY901" fmla="*/ 132266 h 819228"/>
              <a:gd name="connsiteX902" fmla="*/ 742425 w 1018125"/>
              <a:gd name="connsiteY902" fmla="*/ 141266 h 819228"/>
              <a:gd name="connsiteX903" fmla="*/ 733425 w 1018125"/>
              <a:gd name="connsiteY903" fmla="*/ 132266 h 819228"/>
              <a:gd name="connsiteX904" fmla="*/ 742425 w 1018125"/>
              <a:gd name="connsiteY904" fmla="*/ 123266 h 819228"/>
              <a:gd name="connsiteX905" fmla="*/ 675750 w 1018125"/>
              <a:gd name="connsiteY905" fmla="*/ 123266 h 819228"/>
              <a:gd name="connsiteX906" fmla="*/ 684750 w 1018125"/>
              <a:gd name="connsiteY906" fmla="*/ 132266 h 819228"/>
              <a:gd name="connsiteX907" fmla="*/ 675750 w 1018125"/>
              <a:gd name="connsiteY907" fmla="*/ 141266 h 819228"/>
              <a:gd name="connsiteX908" fmla="*/ 666750 w 1018125"/>
              <a:gd name="connsiteY908" fmla="*/ 132266 h 819228"/>
              <a:gd name="connsiteX909" fmla="*/ 675750 w 1018125"/>
              <a:gd name="connsiteY909" fmla="*/ 123266 h 819228"/>
              <a:gd name="connsiteX910" fmla="*/ 609075 w 1018125"/>
              <a:gd name="connsiteY910" fmla="*/ 123266 h 819228"/>
              <a:gd name="connsiteX911" fmla="*/ 618075 w 1018125"/>
              <a:gd name="connsiteY911" fmla="*/ 132266 h 819228"/>
              <a:gd name="connsiteX912" fmla="*/ 609075 w 1018125"/>
              <a:gd name="connsiteY912" fmla="*/ 141266 h 819228"/>
              <a:gd name="connsiteX913" fmla="*/ 600075 w 1018125"/>
              <a:gd name="connsiteY913" fmla="*/ 132266 h 819228"/>
              <a:gd name="connsiteX914" fmla="*/ 609075 w 1018125"/>
              <a:gd name="connsiteY914" fmla="*/ 123266 h 819228"/>
              <a:gd name="connsiteX915" fmla="*/ 542400 w 1018125"/>
              <a:gd name="connsiteY915" fmla="*/ 123266 h 819228"/>
              <a:gd name="connsiteX916" fmla="*/ 551400 w 1018125"/>
              <a:gd name="connsiteY916" fmla="*/ 132266 h 819228"/>
              <a:gd name="connsiteX917" fmla="*/ 542400 w 1018125"/>
              <a:gd name="connsiteY917" fmla="*/ 141266 h 819228"/>
              <a:gd name="connsiteX918" fmla="*/ 533400 w 1018125"/>
              <a:gd name="connsiteY918" fmla="*/ 132266 h 819228"/>
              <a:gd name="connsiteX919" fmla="*/ 542400 w 1018125"/>
              <a:gd name="connsiteY919" fmla="*/ 123266 h 819228"/>
              <a:gd name="connsiteX920" fmla="*/ 475728 w 1018125"/>
              <a:gd name="connsiteY920" fmla="*/ 123266 h 819228"/>
              <a:gd name="connsiteX921" fmla="*/ 484728 w 1018125"/>
              <a:gd name="connsiteY921" fmla="*/ 132266 h 819228"/>
              <a:gd name="connsiteX922" fmla="*/ 475728 w 1018125"/>
              <a:gd name="connsiteY922" fmla="*/ 141266 h 819228"/>
              <a:gd name="connsiteX923" fmla="*/ 466728 w 1018125"/>
              <a:gd name="connsiteY923" fmla="*/ 132266 h 819228"/>
              <a:gd name="connsiteX924" fmla="*/ 475728 w 1018125"/>
              <a:gd name="connsiteY924" fmla="*/ 123266 h 819228"/>
              <a:gd name="connsiteX925" fmla="*/ 409053 w 1018125"/>
              <a:gd name="connsiteY925" fmla="*/ 123266 h 819228"/>
              <a:gd name="connsiteX926" fmla="*/ 418053 w 1018125"/>
              <a:gd name="connsiteY926" fmla="*/ 132266 h 819228"/>
              <a:gd name="connsiteX927" fmla="*/ 409053 w 1018125"/>
              <a:gd name="connsiteY927" fmla="*/ 141266 h 819228"/>
              <a:gd name="connsiteX928" fmla="*/ 400053 w 1018125"/>
              <a:gd name="connsiteY928" fmla="*/ 132266 h 819228"/>
              <a:gd name="connsiteX929" fmla="*/ 409053 w 1018125"/>
              <a:gd name="connsiteY929" fmla="*/ 123266 h 819228"/>
              <a:gd name="connsiteX930" fmla="*/ 342378 w 1018125"/>
              <a:gd name="connsiteY930" fmla="*/ 123266 h 819228"/>
              <a:gd name="connsiteX931" fmla="*/ 351378 w 1018125"/>
              <a:gd name="connsiteY931" fmla="*/ 132266 h 819228"/>
              <a:gd name="connsiteX932" fmla="*/ 342378 w 1018125"/>
              <a:gd name="connsiteY932" fmla="*/ 141266 h 819228"/>
              <a:gd name="connsiteX933" fmla="*/ 333378 w 1018125"/>
              <a:gd name="connsiteY933" fmla="*/ 132266 h 819228"/>
              <a:gd name="connsiteX934" fmla="*/ 342378 w 1018125"/>
              <a:gd name="connsiteY934" fmla="*/ 123266 h 819228"/>
              <a:gd name="connsiteX935" fmla="*/ 275703 w 1018125"/>
              <a:gd name="connsiteY935" fmla="*/ 123266 h 819228"/>
              <a:gd name="connsiteX936" fmla="*/ 284702 w 1018125"/>
              <a:gd name="connsiteY936" fmla="*/ 132266 h 819228"/>
              <a:gd name="connsiteX937" fmla="*/ 275703 w 1018125"/>
              <a:gd name="connsiteY937" fmla="*/ 141266 h 819228"/>
              <a:gd name="connsiteX938" fmla="*/ 266703 w 1018125"/>
              <a:gd name="connsiteY938" fmla="*/ 132266 h 819228"/>
              <a:gd name="connsiteX939" fmla="*/ 275703 w 1018125"/>
              <a:gd name="connsiteY939" fmla="*/ 123266 h 819228"/>
              <a:gd name="connsiteX940" fmla="*/ 209028 w 1018125"/>
              <a:gd name="connsiteY940" fmla="*/ 123266 h 819228"/>
              <a:gd name="connsiteX941" fmla="*/ 218028 w 1018125"/>
              <a:gd name="connsiteY941" fmla="*/ 132266 h 819228"/>
              <a:gd name="connsiteX942" fmla="*/ 209028 w 1018125"/>
              <a:gd name="connsiteY942" fmla="*/ 141266 h 819228"/>
              <a:gd name="connsiteX943" fmla="*/ 200028 w 1018125"/>
              <a:gd name="connsiteY943" fmla="*/ 132266 h 819228"/>
              <a:gd name="connsiteX944" fmla="*/ 209028 w 1018125"/>
              <a:gd name="connsiteY944" fmla="*/ 123266 h 819228"/>
              <a:gd name="connsiteX945" fmla="*/ 142353 w 1018125"/>
              <a:gd name="connsiteY945" fmla="*/ 123266 h 819228"/>
              <a:gd name="connsiteX946" fmla="*/ 151353 w 1018125"/>
              <a:gd name="connsiteY946" fmla="*/ 132266 h 819228"/>
              <a:gd name="connsiteX947" fmla="*/ 142353 w 1018125"/>
              <a:gd name="connsiteY947" fmla="*/ 141266 h 819228"/>
              <a:gd name="connsiteX948" fmla="*/ 133353 w 1018125"/>
              <a:gd name="connsiteY948" fmla="*/ 132266 h 819228"/>
              <a:gd name="connsiteX949" fmla="*/ 142353 w 1018125"/>
              <a:gd name="connsiteY949" fmla="*/ 123266 h 819228"/>
              <a:gd name="connsiteX950" fmla="*/ 75678 w 1018125"/>
              <a:gd name="connsiteY950" fmla="*/ 123266 h 819228"/>
              <a:gd name="connsiteX951" fmla="*/ 84678 w 1018125"/>
              <a:gd name="connsiteY951" fmla="*/ 132266 h 819228"/>
              <a:gd name="connsiteX952" fmla="*/ 75678 w 1018125"/>
              <a:gd name="connsiteY952" fmla="*/ 141266 h 819228"/>
              <a:gd name="connsiteX953" fmla="*/ 66678 w 1018125"/>
              <a:gd name="connsiteY953" fmla="*/ 132266 h 819228"/>
              <a:gd name="connsiteX954" fmla="*/ 75678 w 1018125"/>
              <a:gd name="connsiteY954" fmla="*/ 123266 h 819228"/>
              <a:gd name="connsiteX955" fmla="*/ 9003 w 1018125"/>
              <a:gd name="connsiteY955" fmla="*/ 123266 h 819228"/>
              <a:gd name="connsiteX956" fmla="*/ 18003 w 1018125"/>
              <a:gd name="connsiteY956" fmla="*/ 132266 h 819228"/>
              <a:gd name="connsiteX957" fmla="*/ 9003 w 1018125"/>
              <a:gd name="connsiteY957" fmla="*/ 141266 h 819228"/>
              <a:gd name="connsiteX958" fmla="*/ 3 w 1018125"/>
              <a:gd name="connsiteY958" fmla="*/ 132266 h 819228"/>
              <a:gd name="connsiteX959" fmla="*/ 9003 w 1018125"/>
              <a:gd name="connsiteY959" fmla="*/ 123266 h 819228"/>
              <a:gd name="connsiteX960" fmla="*/ 1009125 w 1018125"/>
              <a:gd name="connsiteY960" fmla="*/ 61633 h 819228"/>
              <a:gd name="connsiteX961" fmla="*/ 1018125 w 1018125"/>
              <a:gd name="connsiteY961" fmla="*/ 70633 h 819228"/>
              <a:gd name="connsiteX962" fmla="*/ 1009125 w 1018125"/>
              <a:gd name="connsiteY962" fmla="*/ 79633 h 819228"/>
              <a:gd name="connsiteX963" fmla="*/ 1000125 w 1018125"/>
              <a:gd name="connsiteY963" fmla="*/ 70633 h 819228"/>
              <a:gd name="connsiteX964" fmla="*/ 1009125 w 1018125"/>
              <a:gd name="connsiteY964" fmla="*/ 61633 h 819228"/>
              <a:gd name="connsiteX965" fmla="*/ 942450 w 1018125"/>
              <a:gd name="connsiteY965" fmla="*/ 61633 h 819228"/>
              <a:gd name="connsiteX966" fmla="*/ 951450 w 1018125"/>
              <a:gd name="connsiteY966" fmla="*/ 70633 h 819228"/>
              <a:gd name="connsiteX967" fmla="*/ 942450 w 1018125"/>
              <a:gd name="connsiteY967" fmla="*/ 79633 h 819228"/>
              <a:gd name="connsiteX968" fmla="*/ 933450 w 1018125"/>
              <a:gd name="connsiteY968" fmla="*/ 70633 h 819228"/>
              <a:gd name="connsiteX969" fmla="*/ 942450 w 1018125"/>
              <a:gd name="connsiteY969" fmla="*/ 61633 h 819228"/>
              <a:gd name="connsiteX970" fmla="*/ 875775 w 1018125"/>
              <a:gd name="connsiteY970" fmla="*/ 61633 h 819228"/>
              <a:gd name="connsiteX971" fmla="*/ 884775 w 1018125"/>
              <a:gd name="connsiteY971" fmla="*/ 70633 h 819228"/>
              <a:gd name="connsiteX972" fmla="*/ 875775 w 1018125"/>
              <a:gd name="connsiteY972" fmla="*/ 79633 h 819228"/>
              <a:gd name="connsiteX973" fmla="*/ 866775 w 1018125"/>
              <a:gd name="connsiteY973" fmla="*/ 70633 h 819228"/>
              <a:gd name="connsiteX974" fmla="*/ 875775 w 1018125"/>
              <a:gd name="connsiteY974" fmla="*/ 61633 h 819228"/>
              <a:gd name="connsiteX975" fmla="*/ 809100 w 1018125"/>
              <a:gd name="connsiteY975" fmla="*/ 61633 h 819228"/>
              <a:gd name="connsiteX976" fmla="*/ 818100 w 1018125"/>
              <a:gd name="connsiteY976" fmla="*/ 70633 h 819228"/>
              <a:gd name="connsiteX977" fmla="*/ 809100 w 1018125"/>
              <a:gd name="connsiteY977" fmla="*/ 79633 h 819228"/>
              <a:gd name="connsiteX978" fmla="*/ 800100 w 1018125"/>
              <a:gd name="connsiteY978" fmla="*/ 70633 h 819228"/>
              <a:gd name="connsiteX979" fmla="*/ 809100 w 1018125"/>
              <a:gd name="connsiteY979" fmla="*/ 61633 h 819228"/>
              <a:gd name="connsiteX980" fmla="*/ 742425 w 1018125"/>
              <a:gd name="connsiteY980" fmla="*/ 61633 h 819228"/>
              <a:gd name="connsiteX981" fmla="*/ 751425 w 1018125"/>
              <a:gd name="connsiteY981" fmla="*/ 70633 h 819228"/>
              <a:gd name="connsiteX982" fmla="*/ 742425 w 1018125"/>
              <a:gd name="connsiteY982" fmla="*/ 79633 h 819228"/>
              <a:gd name="connsiteX983" fmla="*/ 733425 w 1018125"/>
              <a:gd name="connsiteY983" fmla="*/ 70633 h 819228"/>
              <a:gd name="connsiteX984" fmla="*/ 742425 w 1018125"/>
              <a:gd name="connsiteY984" fmla="*/ 61633 h 819228"/>
              <a:gd name="connsiteX985" fmla="*/ 675750 w 1018125"/>
              <a:gd name="connsiteY985" fmla="*/ 61633 h 819228"/>
              <a:gd name="connsiteX986" fmla="*/ 684750 w 1018125"/>
              <a:gd name="connsiteY986" fmla="*/ 70633 h 819228"/>
              <a:gd name="connsiteX987" fmla="*/ 675750 w 1018125"/>
              <a:gd name="connsiteY987" fmla="*/ 79633 h 819228"/>
              <a:gd name="connsiteX988" fmla="*/ 666750 w 1018125"/>
              <a:gd name="connsiteY988" fmla="*/ 70633 h 819228"/>
              <a:gd name="connsiteX989" fmla="*/ 675750 w 1018125"/>
              <a:gd name="connsiteY989" fmla="*/ 61633 h 819228"/>
              <a:gd name="connsiteX990" fmla="*/ 609075 w 1018125"/>
              <a:gd name="connsiteY990" fmla="*/ 61633 h 819228"/>
              <a:gd name="connsiteX991" fmla="*/ 618075 w 1018125"/>
              <a:gd name="connsiteY991" fmla="*/ 70633 h 819228"/>
              <a:gd name="connsiteX992" fmla="*/ 609075 w 1018125"/>
              <a:gd name="connsiteY992" fmla="*/ 79633 h 819228"/>
              <a:gd name="connsiteX993" fmla="*/ 600075 w 1018125"/>
              <a:gd name="connsiteY993" fmla="*/ 70633 h 819228"/>
              <a:gd name="connsiteX994" fmla="*/ 609075 w 1018125"/>
              <a:gd name="connsiteY994" fmla="*/ 61633 h 819228"/>
              <a:gd name="connsiteX995" fmla="*/ 542400 w 1018125"/>
              <a:gd name="connsiteY995" fmla="*/ 61633 h 819228"/>
              <a:gd name="connsiteX996" fmla="*/ 551400 w 1018125"/>
              <a:gd name="connsiteY996" fmla="*/ 70633 h 819228"/>
              <a:gd name="connsiteX997" fmla="*/ 542400 w 1018125"/>
              <a:gd name="connsiteY997" fmla="*/ 79633 h 819228"/>
              <a:gd name="connsiteX998" fmla="*/ 533400 w 1018125"/>
              <a:gd name="connsiteY998" fmla="*/ 70633 h 819228"/>
              <a:gd name="connsiteX999" fmla="*/ 542400 w 1018125"/>
              <a:gd name="connsiteY999" fmla="*/ 61633 h 819228"/>
              <a:gd name="connsiteX1000" fmla="*/ 475728 w 1018125"/>
              <a:gd name="connsiteY1000" fmla="*/ 61633 h 819228"/>
              <a:gd name="connsiteX1001" fmla="*/ 484728 w 1018125"/>
              <a:gd name="connsiteY1001" fmla="*/ 70633 h 819228"/>
              <a:gd name="connsiteX1002" fmla="*/ 475728 w 1018125"/>
              <a:gd name="connsiteY1002" fmla="*/ 79633 h 819228"/>
              <a:gd name="connsiteX1003" fmla="*/ 466728 w 1018125"/>
              <a:gd name="connsiteY1003" fmla="*/ 70633 h 819228"/>
              <a:gd name="connsiteX1004" fmla="*/ 475728 w 1018125"/>
              <a:gd name="connsiteY1004" fmla="*/ 61633 h 819228"/>
              <a:gd name="connsiteX1005" fmla="*/ 409053 w 1018125"/>
              <a:gd name="connsiteY1005" fmla="*/ 61633 h 819228"/>
              <a:gd name="connsiteX1006" fmla="*/ 418053 w 1018125"/>
              <a:gd name="connsiteY1006" fmla="*/ 70633 h 819228"/>
              <a:gd name="connsiteX1007" fmla="*/ 409053 w 1018125"/>
              <a:gd name="connsiteY1007" fmla="*/ 79633 h 819228"/>
              <a:gd name="connsiteX1008" fmla="*/ 400053 w 1018125"/>
              <a:gd name="connsiteY1008" fmla="*/ 70633 h 819228"/>
              <a:gd name="connsiteX1009" fmla="*/ 409053 w 1018125"/>
              <a:gd name="connsiteY1009" fmla="*/ 61633 h 819228"/>
              <a:gd name="connsiteX1010" fmla="*/ 342378 w 1018125"/>
              <a:gd name="connsiteY1010" fmla="*/ 61633 h 819228"/>
              <a:gd name="connsiteX1011" fmla="*/ 351378 w 1018125"/>
              <a:gd name="connsiteY1011" fmla="*/ 70633 h 819228"/>
              <a:gd name="connsiteX1012" fmla="*/ 342378 w 1018125"/>
              <a:gd name="connsiteY1012" fmla="*/ 79633 h 819228"/>
              <a:gd name="connsiteX1013" fmla="*/ 333378 w 1018125"/>
              <a:gd name="connsiteY1013" fmla="*/ 70633 h 819228"/>
              <a:gd name="connsiteX1014" fmla="*/ 342378 w 1018125"/>
              <a:gd name="connsiteY1014" fmla="*/ 61633 h 819228"/>
              <a:gd name="connsiteX1015" fmla="*/ 275703 w 1018125"/>
              <a:gd name="connsiteY1015" fmla="*/ 61633 h 819228"/>
              <a:gd name="connsiteX1016" fmla="*/ 284702 w 1018125"/>
              <a:gd name="connsiteY1016" fmla="*/ 70633 h 819228"/>
              <a:gd name="connsiteX1017" fmla="*/ 275703 w 1018125"/>
              <a:gd name="connsiteY1017" fmla="*/ 79633 h 819228"/>
              <a:gd name="connsiteX1018" fmla="*/ 266703 w 1018125"/>
              <a:gd name="connsiteY1018" fmla="*/ 70633 h 819228"/>
              <a:gd name="connsiteX1019" fmla="*/ 275703 w 1018125"/>
              <a:gd name="connsiteY1019" fmla="*/ 61633 h 819228"/>
              <a:gd name="connsiteX1020" fmla="*/ 209028 w 1018125"/>
              <a:gd name="connsiteY1020" fmla="*/ 61633 h 819228"/>
              <a:gd name="connsiteX1021" fmla="*/ 218028 w 1018125"/>
              <a:gd name="connsiteY1021" fmla="*/ 70633 h 819228"/>
              <a:gd name="connsiteX1022" fmla="*/ 209028 w 1018125"/>
              <a:gd name="connsiteY1022" fmla="*/ 79633 h 819228"/>
              <a:gd name="connsiteX1023" fmla="*/ 200028 w 1018125"/>
              <a:gd name="connsiteY1023" fmla="*/ 70633 h 819228"/>
              <a:gd name="connsiteX1024" fmla="*/ 209028 w 1018125"/>
              <a:gd name="connsiteY1024" fmla="*/ 61633 h 819228"/>
              <a:gd name="connsiteX1025" fmla="*/ 142353 w 1018125"/>
              <a:gd name="connsiteY1025" fmla="*/ 61633 h 819228"/>
              <a:gd name="connsiteX1026" fmla="*/ 151353 w 1018125"/>
              <a:gd name="connsiteY1026" fmla="*/ 70633 h 819228"/>
              <a:gd name="connsiteX1027" fmla="*/ 142353 w 1018125"/>
              <a:gd name="connsiteY1027" fmla="*/ 79633 h 819228"/>
              <a:gd name="connsiteX1028" fmla="*/ 133353 w 1018125"/>
              <a:gd name="connsiteY1028" fmla="*/ 70633 h 819228"/>
              <a:gd name="connsiteX1029" fmla="*/ 142353 w 1018125"/>
              <a:gd name="connsiteY1029" fmla="*/ 61633 h 819228"/>
              <a:gd name="connsiteX1030" fmla="*/ 75678 w 1018125"/>
              <a:gd name="connsiteY1030" fmla="*/ 61633 h 819228"/>
              <a:gd name="connsiteX1031" fmla="*/ 84678 w 1018125"/>
              <a:gd name="connsiteY1031" fmla="*/ 70633 h 819228"/>
              <a:gd name="connsiteX1032" fmla="*/ 75678 w 1018125"/>
              <a:gd name="connsiteY1032" fmla="*/ 79633 h 819228"/>
              <a:gd name="connsiteX1033" fmla="*/ 66678 w 1018125"/>
              <a:gd name="connsiteY1033" fmla="*/ 70633 h 819228"/>
              <a:gd name="connsiteX1034" fmla="*/ 75678 w 1018125"/>
              <a:gd name="connsiteY1034" fmla="*/ 61633 h 819228"/>
              <a:gd name="connsiteX1035" fmla="*/ 9003 w 1018125"/>
              <a:gd name="connsiteY1035" fmla="*/ 61633 h 819228"/>
              <a:gd name="connsiteX1036" fmla="*/ 18003 w 1018125"/>
              <a:gd name="connsiteY1036" fmla="*/ 70633 h 819228"/>
              <a:gd name="connsiteX1037" fmla="*/ 9003 w 1018125"/>
              <a:gd name="connsiteY1037" fmla="*/ 79633 h 819228"/>
              <a:gd name="connsiteX1038" fmla="*/ 3 w 1018125"/>
              <a:gd name="connsiteY1038" fmla="*/ 70633 h 819228"/>
              <a:gd name="connsiteX1039" fmla="*/ 9003 w 1018125"/>
              <a:gd name="connsiteY1039" fmla="*/ 61633 h 819228"/>
              <a:gd name="connsiteX1040" fmla="*/ 1009125 w 1018125"/>
              <a:gd name="connsiteY1040" fmla="*/ 0 h 819228"/>
              <a:gd name="connsiteX1041" fmla="*/ 1018125 w 1018125"/>
              <a:gd name="connsiteY1041" fmla="*/ 9000 h 819228"/>
              <a:gd name="connsiteX1042" fmla="*/ 1009125 w 1018125"/>
              <a:gd name="connsiteY1042" fmla="*/ 18000 h 819228"/>
              <a:gd name="connsiteX1043" fmla="*/ 1000125 w 1018125"/>
              <a:gd name="connsiteY1043" fmla="*/ 9000 h 819228"/>
              <a:gd name="connsiteX1044" fmla="*/ 1009125 w 1018125"/>
              <a:gd name="connsiteY1044" fmla="*/ 0 h 819228"/>
              <a:gd name="connsiteX1045" fmla="*/ 942450 w 1018125"/>
              <a:gd name="connsiteY1045" fmla="*/ 0 h 819228"/>
              <a:gd name="connsiteX1046" fmla="*/ 951450 w 1018125"/>
              <a:gd name="connsiteY1046" fmla="*/ 9000 h 819228"/>
              <a:gd name="connsiteX1047" fmla="*/ 942450 w 1018125"/>
              <a:gd name="connsiteY1047" fmla="*/ 18000 h 819228"/>
              <a:gd name="connsiteX1048" fmla="*/ 933450 w 1018125"/>
              <a:gd name="connsiteY1048" fmla="*/ 9000 h 819228"/>
              <a:gd name="connsiteX1049" fmla="*/ 942450 w 1018125"/>
              <a:gd name="connsiteY1049" fmla="*/ 0 h 819228"/>
              <a:gd name="connsiteX1050" fmla="*/ 875775 w 1018125"/>
              <a:gd name="connsiteY1050" fmla="*/ 0 h 819228"/>
              <a:gd name="connsiteX1051" fmla="*/ 884775 w 1018125"/>
              <a:gd name="connsiteY1051" fmla="*/ 9000 h 819228"/>
              <a:gd name="connsiteX1052" fmla="*/ 875775 w 1018125"/>
              <a:gd name="connsiteY1052" fmla="*/ 18000 h 819228"/>
              <a:gd name="connsiteX1053" fmla="*/ 866775 w 1018125"/>
              <a:gd name="connsiteY1053" fmla="*/ 9000 h 819228"/>
              <a:gd name="connsiteX1054" fmla="*/ 875775 w 1018125"/>
              <a:gd name="connsiteY1054" fmla="*/ 0 h 819228"/>
              <a:gd name="connsiteX1055" fmla="*/ 809100 w 1018125"/>
              <a:gd name="connsiteY1055" fmla="*/ 0 h 819228"/>
              <a:gd name="connsiteX1056" fmla="*/ 818100 w 1018125"/>
              <a:gd name="connsiteY1056" fmla="*/ 9000 h 819228"/>
              <a:gd name="connsiteX1057" fmla="*/ 809100 w 1018125"/>
              <a:gd name="connsiteY1057" fmla="*/ 18000 h 819228"/>
              <a:gd name="connsiteX1058" fmla="*/ 800100 w 1018125"/>
              <a:gd name="connsiteY1058" fmla="*/ 9000 h 819228"/>
              <a:gd name="connsiteX1059" fmla="*/ 809100 w 1018125"/>
              <a:gd name="connsiteY1059" fmla="*/ 0 h 819228"/>
              <a:gd name="connsiteX1060" fmla="*/ 742425 w 1018125"/>
              <a:gd name="connsiteY1060" fmla="*/ 0 h 819228"/>
              <a:gd name="connsiteX1061" fmla="*/ 751425 w 1018125"/>
              <a:gd name="connsiteY1061" fmla="*/ 9000 h 819228"/>
              <a:gd name="connsiteX1062" fmla="*/ 742425 w 1018125"/>
              <a:gd name="connsiteY1062" fmla="*/ 18000 h 819228"/>
              <a:gd name="connsiteX1063" fmla="*/ 733425 w 1018125"/>
              <a:gd name="connsiteY1063" fmla="*/ 9000 h 819228"/>
              <a:gd name="connsiteX1064" fmla="*/ 742425 w 1018125"/>
              <a:gd name="connsiteY1064" fmla="*/ 0 h 819228"/>
              <a:gd name="connsiteX1065" fmla="*/ 675750 w 1018125"/>
              <a:gd name="connsiteY1065" fmla="*/ 0 h 819228"/>
              <a:gd name="connsiteX1066" fmla="*/ 684750 w 1018125"/>
              <a:gd name="connsiteY1066" fmla="*/ 9000 h 819228"/>
              <a:gd name="connsiteX1067" fmla="*/ 675750 w 1018125"/>
              <a:gd name="connsiteY1067" fmla="*/ 18000 h 819228"/>
              <a:gd name="connsiteX1068" fmla="*/ 666750 w 1018125"/>
              <a:gd name="connsiteY1068" fmla="*/ 9000 h 819228"/>
              <a:gd name="connsiteX1069" fmla="*/ 675750 w 1018125"/>
              <a:gd name="connsiteY1069" fmla="*/ 0 h 819228"/>
              <a:gd name="connsiteX1070" fmla="*/ 609075 w 1018125"/>
              <a:gd name="connsiteY1070" fmla="*/ 0 h 819228"/>
              <a:gd name="connsiteX1071" fmla="*/ 618075 w 1018125"/>
              <a:gd name="connsiteY1071" fmla="*/ 9000 h 819228"/>
              <a:gd name="connsiteX1072" fmla="*/ 609075 w 1018125"/>
              <a:gd name="connsiteY1072" fmla="*/ 18000 h 819228"/>
              <a:gd name="connsiteX1073" fmla="*/ 600075 w 1018125"/>
              <a:gd name="connsiteY1073" fmla="*/ 9000 h 819228"/>
              <a:gd name="connsiteX1074" fmla="*/ 609075 w 1018125"/>
              <a:gd name="connsiteY1074" fmla="*/ 0 h 819228"/>
              <a:gd name="connsiteX1075" fmla="*/ 542400 w 1018125"/>
              <a:gd name="connsiteY1075" fmla="*/ 0 h 819228"/>
              <a:gd name="connsiteX1076" fmla="*/ 551400 w 1018125"/>
              <a:gd name="connsiteY1076" fmla="*/ 9000 h 819228"/>
              <a:gd name="connsiteX1077" fmla="*/ 542400 w 1018125"/>
              <a:gd name="connsiteY1077" fmla="*/ 18000 h 819228"/>
              <a:gd name="connsiteX1078" fmla="*/ 533400 w 1018125"/>
              <a:gd name="connsiteY1078" fmla="*/ 9000 h 819228"/>
              <a:gd name="connsiteX1079" fmla="*/ 542400 w 1018125"/>
              <a:gd name="connsiteY1079" fmla="*/ 0 h 819228"/>
              <a:gd name="connsiteX1080" fmla="*/ 475728 w 1018125"/>
              <a:gd name="connsiteY1080" fmla="*/ 0 h 819228"/>
              <a:gd name="connsiteX1081" fmla="*/ 484728 w 1018125"/>
              <a:gd name="connsiteY1081" fmla="*/ 9000 h 819228"/>
              <a:gd name="connsiteX1082" fmla="*/ 475728 w 1018125"/>
              <a:gd name="connsiteY1082" fmla="*/ 18000 h 819228"/>
              <a:gd name="connsiteX1083" fmla="*/ 466728 w 1018125"/>
              <a:gd name="connsiteY1083" fmla="*/ 9000 h 819228"/>
              <a:gd name="connsiteX1084" fmla="*/ 475728 w 1018125"/>
              <a:gd name="connsiteY1084" fmla="*/ 0 h 819228"/>
              <a:gd name="connsiteX1085" fmla="*/ 409053 w 1018125"/>
              <a:gd name="connsiteY1085" fmla="*/ 0 h 819228"/>
              <a:gd name="connsiteX1086" fmla="*/ 418053 w 1018125"/>
              <a:gd name="connsiteY1086" fmla="*/ 9000 h 819228"/>
              <a:gd name="connsiteX1087" fmla="*/ 409053 w 1018125"/>
              <a:gd name="connsiteY1087" fmla="*/ 18000 h 819228"/>
              <a:gd name="connsiteX1088" fmla="*/ 400053 w 1018125"/>
              <a:gd name="connsiteY1088" fmla="*/ 9000 h 819228"/>
              <a:gd name="connsiteX1089" fmla="*/ 409053 w 1018125"/>
              <a:gd name="connsiteY1089" fmla="*/ 0 h 819228"/>
              <a:gd name="connsiteX1090" fmla="*/ 342378 w 1018125"/>
              <a:gd name="connsiteY1090" fmla="*/ 0 h 819228"/>
              <a:gd name="connsiteX1091" fmla="*/ 351378 w 1018125"/>
              <a:gd name="connsiteY1091" fmla="*/ 9000 h 819228"/>
              <a:gd name="connsiteX1092" fmla="*/ 342378 w 1018125"/>
              <a:gd name="connsiteY1092" fmla="*/ 18000 h 819228"/>
              <a:gd name="connsiteX1093" fmla="*/ 333378 w 1018125"/>
              <a:gd name="connsiteY1093" fmla="*/ 9000 h 819228"/>
              <a:gd name="connsiteX1094" fmla="*/ 342378 w 1018125"/>
              <a:gd name="connsiteY1094" fmla="*/ 0 h 819228"/>
              <a:gd name="connsiteX1095" fmla="*/ 275703 w 1018125"/>
              <a:gd name="connsiteY1095" fmla="*/ 0 h 819228"/>
              <a:gd name="connsiteX1096" fmla="*/ 284703 w 1018125"/>
              <a:gd name="connsiteY1096" fmla="*/ 9000 h 819228"/>
              <a:gd name="connsiteX1097" fmla="*/ 275703 w 1018125"/>
              <a:gd name="connsiteY1097" fmla="*/ 18000 h 819228"/>
              <a:gd name="connsiteX1098" fmla="*/ 266703 w 1018125"/>
              <a:gd name="connsiteY1098" fmla="*/ 9000 h 819228"/>
              <a:gd name="connsiteX1099" fmla="*/ 275703 w 1018125"/>
              <a:gd name="connsiteY1099" fmla="*/ 0 h 819228"/>
              <a:gd name="connsiteX1100" fmla="*/ 209028 w 1018125"/>
              <a:gd name="connsiteY1100" fmla="*/ 0 h 819228"/>
              <a:gd name="connsiteX1101" fmla="*/ 218028 w 1018125"/>
              <a:gd name="connsiteY1101" fmla="*/ 9000 h 819228"/>
              <a:gd name="connsiteX1102" fmla="*/ 209028 w 1018125"/>
              <a:gd name="connsiteY1102" fmla="*/ 18000 h 819228"/>
              <a:gd name="connsiteX1103" fmla="*/ 200028 w 1018125"/>
              <a:gd name="connsiteY1103" fmla="*/ 9000 h 819228"/>
              <a:gd name="connsiteX1104" fmla="*/ 209028 w 1018125"/>
              <a:gd name="connsiteY1104" fmla="*/ 0 h 819228"/>
              <a:gd name="connsiteX1105" fmla="*/ 142353 w 1018125"/>
              <a:gd name="connsiteY1105" fmla="*/ 0 h 819228"/>
              <a:gd name="connsiteX1106" fmla="*/ 151353 w 1018125"/>
              <a:gd name="connsiteY1106" fmla="*/ 9000 h 819228"/>
              <a:gd name="connsiteX1107" fmla="*/ 142353 w 1018125"/>
              <a:gd name="connsiteY1107" fmla="*/ 18000 h 819228"/>
              <a:gd name="connsiteX1108" fmla="*/ 133353 w 1018125"/>
              <a:gd name="connsiteY1108" fmla="*/ 9000 h 819228"/>
              <a:gd name="connsiteX1109" fmla="*/ 142353 w 1018125"/>
              <a:gd name="connsiteY1109" fmla="*/ 0 h 819228"/>
              <a:gd name="connsiteX1110" fmla="*/ 75678 w 1018125"/>
              <a:gd name="connsiteY1110" fmla="*/ 0 h 819228"/>
              <a:gd name="connsiteX1111" fmla="*/ 84678 w 1018125"/>
              <a:gd name="connsiteY1111" fmla="*/ 9000 h 819228"/>
              <a:gd name="connsiteX1112" fmla="*/ 75678 w 1018125"/>
              <a:gd name="connsiteY1112" fmla="*/ 18000 h 819228"/>
              <a:gd name="connsiteX1113" fmla="*/ 66678 w 1018125"/>
              <a:gd name="connsiteY1113" fmla="*/ 9000 h 819228"/>
              <a:gd name="connsiteX1114" fmla="*/ 75678 w 1018125"/>
              <a:gd name="connsiteY1114" fmla="*/ 0 h 819228"/>
              <a:gd name="connsiteX1115" fmla="*/ 9003 w 1018125"/>
              <a:gd name="connsiteY1115" fmla="*/ 0 h 819228"/>
              <a:gd name="connsiteX1116" fmla="*/ 18003 w 1018125"/>
              <a:gd name="connsiteY1116" fmla="*/ 9000 h 819228"/>
              <a:gd name="connsiteX1117" fmla="*/ 9003 w 1018125"/>
              <a:gd name="connsiteY1117" fmla="*/ 18000 h 819228"/>
              <a:gd name="connsiteX1118" fmla="*/ 3 w 1018125"/>
              <a:gd name="connsiteY1118" fmla="*/ 9000 h 819228"/>
              <a:gd name="connsiteX1119" fmla="*/ 9003 w 1018125"/>
              <a:gd name="connsiteY1119" fmla="*/ 0 h 81922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</a:cxnLst>
            <a:rect l="l" t="t" r="r" b="b"/>
            <a:pathLst>
              <a:path w="1018125" h="819228">
                <a:moveTo>
                  <a:pt x="1009125" y="801228"/>
                </a:moveTo>
                <a:cubicBezTo>
                  <a:pt x="1014096" y="801228"/>
                  <a:pt x="1018125" y="805257"/>
                  <a:pt x="1018125" y="810228"/>
                </a:cubicBezTo>
                <a:cubicBezTo>
                  <a:pt x="1018125" y="815199"/>
                  <a:pt x="1014096" y="819228"/>
                  <a:pt x="1009125" y="819228"/>
                </a:cubicBezTo>
                <a:cubicBezTo>
                  <a:pt x="1004154" y="819228"/>
                  <a:pt x="1000125" y="815199"/>
                  <a:pt x="1000125" y="810228"/>
                </a:cubicBezTo>
                <a:cubicBezTo>
                  <a:pt x="1000125" y="805257"/>
                  <a:pt x="1004154" y="801228"/>
                  <a:pt x="1009125" y="801228"/>
                </a:cubicBezTo>
                <a:close/>
                <a:moveTo>
                  <a:pt x="942450" y="801228"/>
                </a:moveTo>
                <a:cubicBezTo>
                  <a:pt x="947421" y="801228"/>
                  <a:pt x="951450" y="805257"/>
                  <a:pt x="951450" y="810228"/>
                </a:cubicBezTo>
                <a:cubicBezTo>
                  <a:pt x="951450" y="815199"/>
                  <a:pt x="947421" y="819228"/>
                  <a:pt x="942450" y="819228"/>
                </a:cubicBezTo>
                <a:cubicBezTo>
                  <a:pt x="937479" y="819228"/>
                  <a:pt x="933450" y="815199"/>
                  <a:pt x="933450" y="810228"/>
                </a:cubicBezTo>
                <a:cubicBezTo>
                  <a:pt x="933450" y="805257"/>
                  <a:pt x="937479" y="801228"/>
                  <a:pt x="942450" y="801228"/>
                </a:cubicBezTo>
                <a:close/>
                <a:moveTo>
                  <a:pt x="875775" y="801228"/>
                </a:moveTo>
                <a:cubicBezTo>
                  <a:pt x="880746" y="801228"/>
                  <a:pt x="884775" y="805257"/>
                  <a:pt x="884775" y="810228"/>
                </a:cubicBezTo>
                <a:cubicBezTo>
                  <a:pt x="884775" y="815199"/>
                  <a:pt x="880746" y="819228"/>
                  <a:pt x="875775" y="819228"/>
                </a:cubicBezTo>
                <a:cubicBezTo>
                  <a:pt x="870804" y="819228"/>
                  <a:pt x="866775" y="815199"/>
                  <a:pt x="866775" y="810228"/>
                </a:cubicBezTo>
                <a:cubicBezTo>
                  <a:pt x="866775" y="805257"/>
                  <a:pt x="870804" y="801228"/>
                  <a:pt x="875775" y="801228"/>
                </a:cubicBezTo>
                <a:close/>
                <a:moveTo>
                  <a:pt x="809100" y="801228"/>
                </a:moveTo>
                <a:cubicBezTo>
                  <a:pt x="814071" y="801228"/>
                  <a:pt x="818100" y="805257"/>
                  <a:pt x="818100" y="810228"/>
                </a:cubicBezTo>
                <a:cubicBezTo>
                  <a:pt x="818100" y="815199"/>
                  <a:pt x="814071" y="819228"/>
                  <a:pt x="809100" y="819228"/>
                </a:cubicBezTo>
                <a:cubicBezTo>
                  <a:pt x="804129" y="819228"/>
                  <a:pt x="800100" y="815199"/>
                  <a:pt x="800100" y="810228"/>
                </a:cubicBezTo>
                <a:cubicBezTo>
                  <a:pt x="800100" y="805257"/>
                  <a:pt x="804129" y="801228"/>
                  <a:pt x="809100" y="801228"/>
                </a:cubicBezTo>
                <a:close/>
                <a:moveTo>
                  <a:pt x="742425" y="801228"/>
                </a:moveTo>
                <a:cubicBezTo>
                  <a:pt x="747396" y="801228"/>
                  <a:pt x="751425" y="805257"/>
                  <a:pt x="751425" y="810228"/>
                </a:cubicBezTo>
                <a:cubicBezTo>
                  <a:pt x="751425" y="815199"/>
                  <a:pt x="747396" y="819228"/>
                  <a:pt x="742425" y="819228"/>
                </a:cubicBezTo>
                <a:cubicBezTo>
                  <a:pt x="737454" y="819228"/>
                  <a:pt x="733425" y="815199"/>
                  <a:pt x="733425" y="810228"/>
                </a:cubicBezTo>
                <a:cubicBezTo>
                  <a:pt x="733425" y="805257"/>
                  <a:pt x="737454" y="801228"/>
                  <a:pt x="742425" y="801228"/>
                </a:cubicBezTo>
                <a:close/>
                <a:moveTo>
                  <a:pt x="675750" y="801228"/>
                </a:moveTo>
                <a:cubicBezTo>
                  <a:pt x="680721" y="801228"/>
                  <a:pt x="684750" y="805257"/>
                  <a:pt x="684750" y="810228"/>
                </a:cubicBezTo>
                <a:cubicBezTo>
                  <a:pt x="684750" y="815199"/>
                  <a:pt x="680721" y="819228"/>
                  <a:pt x="675750" y="819228"/>
                </a:cubicBezTo>
                <a:cubicBezTo>
                  <a:pt x="670779" y="819228"/>
                  <a:pt x="666750" y="815199"/>
                  <a:pt x="666750" y="810228"/>
                </a:cubicBezTo>
                <a:cubicBezTo>
                  <a:pt x="666750" y="805257"/>
                  <a:pt x="670779" y="801228"/>
                  <a:pt x="675750" y="801228"/>
                </a:cubicBezTo>
                <a:close/>
                <a:moveTo>
                  <a:pt x="609075" y="801228"/>
                </a:moveTo>
                <a:cubicBezTo>
                  <a:pt x="614046" y="801228"/>
                  <a:pt x="618075" y="805257"/>
                  <a:pt x="618075" y="810228"/>
                </a:cubicBezTo>
                <a:cubicBezTo>
                  <a:pt x="618075" y="815199"/>
                  <a:pt x="614046" y="819228"/>
                  <a:pt x="609075" y="819228"/>
                </a:cubicBezTo>
                <a:cubicBezTo>
                  <a:pt x="604104" y="819228"/>
                  <a:pt x="600075" y="815199"/>
                  <a:pt x="600075" y="810228"/>
                </a:cubicBezTo>
                <a:cubicBezTo>
                  <a:pt x="600075" y="805257"/>
                  <a:pt x="604104" y="801228"/>
                  <a:pt x="609075" y="801228"/>
                </a:cubicBezTo>
                <a:close/>
                <a:moveTo>
                  <a:pt x="542400" y="801228"/>
                </a:moveTo>
                <a:cubicBezTo>
                  <a:pt x="547371" y="801228"/>
                  <a:pt x="551400" y="805257"/>
                  <a:pt x="551400" y="810228"/>
                </a:cubicBezTo>
                <a:cubicBezTo>
                  <a:pt x="551400" y="815199"/>
                  <a:pt x="547371" y="819228"/>
                  <a:pt x="542400" y="819228"/>
                </a:cubicBezTo>
                <a:cubicBezTo>
                  <a:pt x="537429" y="819228"/>
                  <a:pt x="533400" y="815199"/>
                  <a:pt x="533400" y="810228"/>
                </a:cubicBezTo>
                <a:cubicBezTo>
                  <a:pt x="533400" y="805257"/>
                  <a:pt x="537429" y="801228"/>
                  <a:pt x="542400" y="801228"/>
                </a:cubicBezTo>
                <a:close/>
                <a:moveTo>
                  <a:pt x="475725" y="801228"/>
                </a:moveTo>
                <a:cubicBezTo>
                  <a:pt x="480696" y="801228"/>
                  <a:pt x="484725" y="805257"/>
                  <a:pt x="484725" y="810228"/>
                </a:cubicBezTo>
                <a:cubicBezTo>
                  <a:pt x="484725" y="815199"/>
                  <a:pt x="480696" y="819228"/>
                  <a:pt x="475725" y="819228"/>
                </a:cubicBezTo>
                <a:cubicBezTo>
                  <a:pt x="470754" y="819228"/>
                  <a:pt x="466725" y="815199"/>
                  <a:pt x="466725" y="810228"/>
                </a:cubicBezTo>
                <a:cubicBezTo>
                  <a:pt x="466725" y="805257"/>
                  <a:pt x="470754" y="801228"/>
                  <a:pt x="475725" y="801228"/>
                </a:cubicBezTo>
                <a:close/>
                <a:moveTo>
                  <a:pt x="409050" y="801228"/>
                </a:moveTo>
                <a:cubicBezTo>
                  <a:pt x="414021" y="801228"/>
                  <a:pt x="418050" y="805257"/>
                  <a:pt x="418050" y="810228"/>
                </a:cubicBezTo>
                <a:cubicBezTo>
                  <a:pt x="418050" y="815199"/>
                  <a:pt x="414021" y="819228"/>
                  <a:pt x="409050" y="819228"/>
                </a:cubicBezTo>
                <a:cubicBezTo>
                  <a:pt x="404079" y="819228"/>
                  <a:pt x="400050" y="815199"/>
                  <a:pt x="400050" y="810228"/>
                </a:cubicBezTo>
                <a:cubicBezTo>
                  <a:pt x="400050" y="805257"/>
                  <a:pt x="404079" y="801228"/>
                  <a:pt x="409050" y="801228"/>
                </a:cubicBezTo>
                <a:close/>
                <a:moveTo>
                  <a:pt x="342375" y="801228"/>
                </a:moveTo>
                <a:cubicBezTo>
                  <a:pt x="347346" y="801228"/>
                  <a:pt x="351375" y="805257"/>
                  <a:pt x="351375" y="810228"/>
                </a:cubicBezTo>
                <a:cubicBezTo>
                  <a:pt x="351375" y="815199"/>
                  <a:pt x="347346" y="819228"/>
                  <a:pt x="342375" y="819228"/>
                </a:cubicBezTo>
                <a:cubicBezTo>
                  <a:pt x="337404" y="819228"/>
                  <a:pt x="333375" y="815199"/>
                  <a:pt x="333375" y="810228"/>
                </a:cubicBezTo>
                <a:cubicBezTo>
                  <a:pt x="333375" y="805257"/>
                  <a:pt x="337404" y="801228"/>
                  <a:pt x="342375" y="801228"/>
                </a:cubicBezTo>
                <a:close/>
                <a:moveTo>
                  <a:pt x="275700" y="801228"/>
                </a:moveTo>
                <a:cubicBezTo>
                  <a:pt x="280671" y="801228"/>
                  <a:pt x="284700" y="805257"/>
                  <a:pt x="284700" y="810228"/>
                </a:cubicBezTo>
                <a:cubicBezTo>
                  <a:pt x="284700" y="815199"/>
                  <a:pt x="280671" y="819228"/>
                  <a:pt x="275700" y="819228"/>
                </a:cubicBezTo>
                <a:cubicBezTo>
                  <a:pt x="270729" y="819228"/>
                  <a:pt x="266700" y="815199"/>
                  <a:pt x="266700" y="810228"/>
                </a:cubicBezTo>
                <a:cubicBezTo>
                  <a:pt x="266700" y="805257"/>
                  <a:pt x="270729" y="801228"/>
                  <a:pt x="275700" y="801228"/>
                </a:cubicBezTo>
                <a:close/>
                <a:moveTo>
                  <a:pt x="209025" y="801228"/>
                </a:moveTo>
                <a:cubicBezTo>
                  <a:pt x="213996" y="801228"/>
                  <a:pt x="218025" y="805257"/>
                  <a:pt x="218025" y="810228"/>
                </a:cubicBezTo>
                <a:cubicBezTo>
                  <a:pt x="218025" y="815199"/>
                  <a:pt x="213996" y="819228"/>
                  <a:pt x="209025" y="819228"/>
                </a:cubicBezTo>
                <a:cubicBezTo>
                  <a:pt x="204054" y="819228"/>
                  <a:pt x="200025" y="815199"/>
                  <a:pt x="200025" y="810228"/>
                </a:cubicBezTo>
                <a:cubicBezTo>
                  <a:pt x="200025" y="805257"/>
                  <a:pt x="204054" y="801228"/>
                  <a:pt x="209025" y="801228"/>
                </a:cubicBezTo>
                <a:close/>
                <a:moveTo>
                  <a:pt x="142350" y="801228"/>
                </a:moveTo>
                <a:cubicBezTo>
                  <a:pt x="147321" y="801228"/>
                  <a:pt x="151350" y="805257"/>
                  <a:pt x="151350" y="810228"/>
                </a:cubicBezTo>
                <a:cubicBezTo>
                  <a:pt x="151350" y="815199"/>
                  <a:pt x="147321" y="819228"/>
                  <a:pt x="142350" y="819228"/>
                </a:cubicBezTo>
                <a:cubicBezTo>
                  <a:pt x="137379" y="819228"/>
                  <a:pt x="133350" y="815199"/>
                  <a:pt x="133350" y="810228"/>
                </a:cubicBezTo>
                <a:cubicBezTo>
                  <a:pt x="133350" y="805257"/>
                  <a:pt x="137379" y="801228"/>
                  <a:pt x="142350" y="801228"/>
                </a:cubicBezTo>
                <a:close/>
                <a:moveTo>
                  <a:pt x="75675" y="801228"/>
                </a:moveTo>
                <a:cubicBezTo>
                  <a:pt x="80646" y="801228"/>
                  <a:pt x="84675" y="805257"/>
                  <a:pt x="84675" y="810228"/>
                </a:cubicBezTo>
                <a:cubicBezTo>
                  <a:pt x="84675" y="815199"/>
                  <a:pt x="80646" y="819228"/>
                  <a:pt x="75675" y="819228"/>
                </a:cubicBezTo>
                <a:cubicBezTo>
                  <a:pt x="70704" y="819228"/>
                  <a:pt x="66675" y="815199"/>
                  <a:pt x="66675" y="810228"/>
                </a:cubicBezTo>
                <a:cubicBezTo>
                  <a:pt x="66675" y="805257"/>
                  <a:pt x="70704" y="801228"/>
                  <a:pt x="75675" y="801228"/>
                </a:cubicBezTo>
                <a:close/>
                <a:moveTo>
                  <a:pt x="9000" y="801228"/>
                </a:moveTo>
                <a:cubicBezTo>
                  <a:pt x="13971" y="801228"/>
                  <a:pt x="18000" y="805257"/>
                  <a:pt x="18000" y="810228"/>
                </a:cubicBezTo>
                <a:cubicBezTo>
                  <a:pt x="18000" y="815199"/>
                  <a:pt x="13971" y="819228"/>
                  <a:pt x="9000" y="819228"/>
                </a:cubicBezTo>
                <a:cubicBezTo>
                  <a:pt x="4029" y="819228"/>
                  <a:pt x="0" y="815199"/>
                  <a:pt x="0" y="810228"/>
                </a:cubicBezTo>
                <a:cubicBezTo>
                  <a:pt x="0" y="805257"/>
                  <a:pt x="4029" y="801228"/>
                  <a:pt x="9000" y="801228"/>
                </a:cubicBezTo>
                <a:close/>
                <a:moveTo>
                  <a:pt x="1009125" y="739595"/>
                </a:moveTo>
                <a:cubicBezTo>
                  <a:pt x="1014096" y="739595"/>
                  <a:pt x="1018125" y="743624"/>
                  <a:pt x="1018125" y="748595"/>
                </a:cubicBezTo>
                <a:cubicBezTo>
                  <a:pt x="1018125" y="753566"/>
                  <a:pt x="1014096" y="757595"/>
                  <a:pt x="1009125" y="757595"/>
                </a:cubicBezTo>
                <a:cubicBezTo>
                  <a:pt x="1004154" y="757595"/>
                  <a:pt x="1000125" y="753566"/>
                  <a:pt x="1000125" y="748595"/>
                </a:cubicBezTo>
                <a:cubicBezTo>
                  <a:pt x="1000125" y="743624"/>
                  <a:pt x="1004154" y="739595"/>
                  <a:pt x="1009125" y="739595"/>
                </a:cubicBezTo>
                <a:close/>
                <a:moveTo>
                  <a:pt x="942450" y="739595"/>
                </a:moveTo>
                <a:cubicBezTo>
                  <a:pt x="947421" y="739595"/>
                  <a:pt x="951450" y="743624"/>
                  <a:pt x="951450" y="748595"/>
                </a:cubicBezTo>
                <a:cubicBezTo>
                  <a:pt x="951450" y="753566"/>
                  <a:pt x="947421" y="757595"/>
                  <a:pt x="942450" y="757595"/>
                </a:cubicBezTo>
                <a:cubicBezTo>
                  <a:pt x="937479" y="757595"/>
                  <a:pt x="933450" y="753566"/>
                  <a:pt x="933450" y="748595"/>
                </a:cubicBezTo>
                <a:cubicBezTo>
                  <a:pt x="933450" y="743624"/>
                  <a:pt x="937479" y="739595"/>
                  <a:pt x="942450" y="739595"/>
                </a:cubicBezTo>
                <a:close/>
                <a:moveTo>
                  <a:pt x="875775" y="739595"/>
                </a:moveTo>
                <a:cubicBezTo>
                  <a:pt x="880746" y="739595"/>
                  <a:pt x="884775" y="743624"/>
                  <a:pt x="884775" y="748595"/>
                </a:cubicBezTo>
                <a:cubicBezTo>
                  <a:pt x="884775" y="753566"/>
                  <a:pt x="880746" y="757595"/>
                  <a:pt x="875775" y="757595"/>
                </a:cubicBezTo>
                <a:cubicBezTo>
                  <a:pt x="870804" y="757595"/>
                  <a:pt x="866775" y="753566"/>
                  <a:pt x="866775" y="748595"/>
                </a:cubicBezTo>
                <a:cubicBezTo>
                  <a:pt x="866775" y="743624"/>
                  <a:pt x="870804" y="739595"/>
                  <a:pt x="875775" y="739595"/>
                </a:cubicBezTo>
                <a:close/>
                <a:moveTo>
                  <a:pt x="809100" y="739595"/>
                </a:moveTo>
                <a:cubicBezTo>
                  <a:pt x="814071" y="739595"/>
                  <a:pt x="818100" y="743624"/>
                  <a:pt x="818100" y="748595"/>
                </a:cubicBezTo>
                <a:cubicBezTo>
                  <a:pt x="818100" y="753566"/>
                  <a:pt x="814071" y="757595"/>
                  <a:pt x="809100" y="757595"/>
                </a:cubicBezTo>
                <a:cubicBezTo>
                  <a:pt x="804129" y="757595"/>
                  <a:pt x="800100" y="753566"/>
                  <a:pt x="800100" y="748595"/>
                </a:cubicBezTo>
                <a:cubicBezTo>
                  <a:pt x="800100" y="743624"/>
                  <a:pt x="804129" y="739595"/>
                  <a:pt x="809100" y="739595"/>
                </a:cubicBezTo>
                <a:close/>
                <a:moveTo>
                  <a:pt x="742425" y="739595"/>
                </a:moveTo>
                <a:cubicBezTo>
                  <a:pt x="747396" y="739595"/>
                  <a:pt x="751425" y="743624"/>
                  <a:pt x="751425" y="748595"/>
                </a:cubicBezTo>
                <a:cubicBezTo>
                  <a:pt x="751425" y="753566"/>
                  <a:pt x="747396" y="757595"/>
                  <a:pt x="742425" y="757595"/>
                </a:cubicBezTo>
                <a:cubicBezTo>
                  <a:pt x="737454" y="757595"/>
                  <a:pt x="733425" y="753566"/>
                  <a:pt x="733425" y="748595"/>
                </a:cubicBezTo>
                <a:cubicBezTo>
                  <a:pt x="733425" y="743624"/>
                  <a:pt x="737454" y="739595"/>
                  <a:pt x="742425" y="739595"/>
                </a:cubicBezTo>
                <a:close/>
                <a:moveTo>
                  <a:pt x="675750" y="739595"/>
                </a:moveTo>
                <a:cubicBezTo>
                  <a:pt x="680721" y="739595"/>
                  <a:pt x="684750" y="743624"/>
                  <a:pt x="684750" y="748595"/>
                </a:cubicBezTo>
                <a:cubicBezTo>
                  <a:pt x="684750" y="753566"/>
                  <a:pt x="680721" y="757595"/>
                  <a:pt x="675750" y="757595"/>
                </a:cubicBezTo>
                <a:cubicBezTo>
                  <a:pt x="670779" y="757595"/>
                  <a:pt x="666750" y="753566"/>
                  <a:pt x="666750" y="748595"/>
                </a:cubicBezTo>
                <a:cubicBezTo>
                  <a:pt x="666750" y="743624"/>
                  <a:pt x="670779" y="739595"/>
                  <a:pt x="675750" y="739595"/>
                </a:cubicBezTo>
                <a:close/>
                <a:moveTo>
                  <a:pt x="609075" y="739595"/>
                </a:moveTo>
                <a:cubicBezTo>
                  <a:pt x="614046" y="739595"/>
                  <a:pt x="618075" y="743624"/>
                  <a:pt x="618075" y="748595"/>
                </a:cubicBezTo>
                <a:cubicBezTo>
                  <a:pt x="618075" y="753566"/>
                  <a:pt x="614046" y="757595"/>
                  <a:pt x="609075" y="757595"/>
                </a:cubicBezTo>
                <a:cubicBezTo>
                  <a:pt x="604104" y="757595"/>
                  <a:pt x="600075" y="753566"/>
                  <a:pt x="600075" y="748595"/>
                </a:cubicBezTo>
                <a:cubicBezTo>
                  <a:pt x="600075" y="743624"/>
                  <a:pt x="604104" y="739595"/>
                  <a:pt x="609075" y="739595"/>
                </a:cubicBezTo>
                <a:close/>
                <a:moveTo>
                  <a:pt x="542400" y="739595"/>
                </a:moveTo>
                <a:cubicBezTo>
                  <a:pt x="547371" y="739595"/>
                  <a:pt x="551400" y="743624"/>
                  <a:pt x="551400" y="748595"/>
                </a:cubicBezTo>
                <a:cubicBezTo>
                  <a:pt x="551400" y="753566"/>
                  <a:pt x="547371" y="757595"/>
                  <a:pt x="542400" y="757595"/>
                </a:cubicBezTo>
                <a:cubicBezTo>
                  <a:pt x="537429" y="757595"/>
                  <a:pt x="533400" y="753566"/>
                  <a:pt x="533400" y="748595"/>
                </a:cubicBezTo>
                <a:cubicBezTo>
                  <a:pt x="533400" y="743624"/>
                  <a:pt x="537429" y="739595"/>
                  <a:pt x="542400" y="739595"/>
                </a:cubicBezTo>
                <a:close/>
                <a:moveTo>
                  <a:pt x="475725" y="739595"/>
                </a:moveTo>
                <a:cubicBezTo>
                  <a:pt x="480696" y="739595"/>
                  <a:pt x="484725" y="743624"/>
                  <a:pt x="484725" y="748595"/>
                </a:cubicBezTo>
                <a:cubicBezTo>
                  <a:pt x="484725" y="753566"/>
                  <a:pt x="480696" y="757595"/>
                  <a:pt x="475725" y="757595"/>
                </a:cubicBezTo>
                <a:cubicBezTo>
                  <a:pt x="470754" y="757595"/>
                  <a:pt x="466725" y="753566"/>
                  <a:pt x="466725" y="748595"/>
                </a:cubicBezTo>
                <a:cubicBezTo>
                  <a:pt x="466725" y="743624"/>
                  <a:pt x="470754" y="739595"/>
                  <a:pt x="475725" y="739595"/>
                </a:cubicBezTo>
                <a:close/>
                <a:moveTo>
                  <a:pt x="409050" y="739595"/>
                </a:moveTo>
                <a:cubicBezTo>
                  <a:pt x="414021" y="739595"/>
                  <a:pt x="418050" y="743624"/>
                  <a:pt x="418050" y="748595"/>
                </a:cubicBezTo>
                <a:cubicBezTo>
                  <a:pt x="418050" y="753566"/>
                  <a:pt x="414021" y="757595"/>
                  <a:pt x="409050" y="757595"/>
                </a:cubicBezTo>
                <a:cubicBezTo>
                  <a:pt x="404079" y="757595"/>
                  <a:pt x="400050" y="753566"/>
                  <a:pt x="400050" y="748595"/>
                </a:cubicBezTo>
                <a:cubicBezTo>
                  <a:pt x="400050" y="743624"/>
                  <a:pt x="404079" y="739595"/>
                  <a:pt x="409050" y="739595"/>
                </a:cubicBezTo>
                <a:close/>
                <a:moveTo>
                  <a:pt x="342375" y="739595"/>
                </a:moveTo>
                <a:cubicBezTo>
                  <a:pt x="347346" y="739595"/>
                  <a:pt x="351375" y="743624"/>
                  <a:pt x="351375" y="748595"/>
                </a:cubicBezTo>
                <a:cubicBezTo>
                  <a:pt x="351375" y="753566"/>
                  <a:pt x="347346" y="757595"/>
                  <a:pt x="342375" y="757595"/>
                </a:cubicBezTo>
                <a:cubicBezTo>
                  <a:pt x="337404" y="757595"/>
                  <a:pt x="333375" y="753566"/>
                  <a:pt x="333375" y="748595"/>
                </a:cubicBezTo>
                <a:cubicBezTo>
                  <a:pt x="333375" y="743624"/>
                  <a:pt x="337404" y="739595"/>
                  <a:pt x="342375" y="739595"/>
                </a:cubicBezTo>
                <a:close/>
                <a:moveTo>
                  <a:pt x="275701" y="739595"/>
                </a:moveTo>
                <a:cubicBezTo>
                  <a:pt x="280671" y="739595"/>
                  <a:pt x="284700" y="743624"/>
                  <a:pt x="284700" y="748595"/>
                </a:cubicBezTo>
                <a:cubicBezTo>
                  <a:pt x="284700" y="753566"/>
                  <a:pt x="280671" y="757595"/>
                  <a:pt x="275701" y="757595"/>
                </a:cubicBezTo>
                <a:cubicBezTo>
                  <a:pt x="270730" y="757595"/>
                  <a:pt x="266700" y="753566"/>
                  <a:pt x="266700" y="748595"/>
                </a:cubicBezTo>
                <a:cubicBezTo>
                  <a:pt x="266700" y="743624"/>
                  <a:pt x="270730" y="739595"/>
                  <a:pt x="275701" y="739595"/>
                </a:cubicBezTo>
                <a:close/>
                <a:moveTo>
                  <a:pt x="209025" y="739595"/>
                </a:moveTo>
                <a:cubicBezTo>
                  <a:pt x="213996" y="739595"/>
                  <a:pt x="218025" y="743624"/>
                  <a:pt x="218025" y="748595"/>
                </a:cubicBezTo>
                <a:cubicBezTo>
                  <a:pt x="218025" y="753566"/>
                  <a:pt x="213996" y="757595"/>
                  <a:pt x="209025" y="757595"/>
                </a:cubicBezTo>
                <a:cubicBezTo>
                  <a:pt x="204054" y="757595"/>
                  <a:pt x="200025" y="753566"/>
                  <a:pt x="200025" y="748595"/>
                </a:cubicBezTo>
                <a:cubicBezTo>
                  <a:pt x="200025" y="743624"/>
                  <a:pt x="204054" y="739595"/>
                  <a:pt x="209025" y="739595"/>
                </a:cubicBezTo>
                <a:close/>
                <a:moveTo>
                  <a:pt x="142350" y="739595"/>
                </a:moveTo>
                <a:cubicBezTo>
                  <a:pt x="147321" y="739595"/>
                  <a:pt x="151350" y="743624"/>
                  <a:pt x="151350" y="748595"/>
                </a:cubicBezTo>
                <a:cubicBezTo>
                  <a:pt x="151350" y="753566"/>
                  <a:pt x="147321" y="757595"/>
                  <a:pt x="142350" y="757595"/>
                </a:cubicBezTo>
                <a:cubicBezTo>
                  <a:pt x="137379" y="757595"/>
                  <a:pt x="133350" y="753566"/>
                  <a:pt x="133350" y="748595"/>
                </a:cubicBezTo>
                <a:cubicBezTo>
                  <a:pt x="133350" y="743624"/>
                  <a:pt x="137379" y="739595"/>
                  <a:pt x="142350" y="739595"/>
                </a:cubicBezTo>
                <a:close/>
                <a:moveTo>
                  <a:pt x="75675" y="739595"/>
                </a:moveTo>
                <a:cubicBezTo>
                  <a:pt x="80646" y="739595"/>
                  <a:pt x="84675" y="743624"/>
                  <a:pt x="84675" y="748595"/>
                </a:cubicBezTo>
                <a:cubicBezTo>
                  <a:pt x="84675" y="753566"/>
                  <a:pt x="80646" y="757595"/>
                  <a:pt x="75675" y="757595"/>
                </a:cubicBezTo>
                <a:cubicBezTo>
                  <a:pt x="70704" y="757595"/>
                  <a:pt x="66675" y="753566"/>
                  <a:pt x="66675" y="748595"/>
                </a:cubicBezTo>
                <a:cubicBezTo>
                  <a:pt x="66675" y="743624"/>
                  <a:pt x="70704" y="739595"/>
                  <a:pt x="75675" y="739595"/>
                </a:cubicBezTo>
                <a:close/>
                <a:moveTo>
                  <a:pt x="9000" y="739595"/>
                </a:moveTo>
                <a:cubicBezTo>
                  <a:pt x="13971" y="739595"/>
                  <a:pt x="18000" y="743624"/>
                  <a:pt x="18000" y="748595"/>
                </a:cubicBezTo>
                <a:cubicBezTo>
                  <a:pt x="18000" y="753566"/>
                  <a:pt x="13971" y="757595"/>
                  <a:pt x="9000" y="757595"/>
                </a:cubicBezTo>
                <a:cubicBezTo>
                  <a:pt x="4029" y="757595"/>
                  <a:pt x="0" y="753566"/>
                  <a:pt x="0" y="748595"/>
                </a:cubicBezTo>
                <a:cubicBezTo>
                  <a:pt x="0" y="743624"/>
                  <a:pt x="4029" y="739595"/>
                  <a:pt x="9000" y="739595"/>
                </a:cubicBezTo>
                <a:close/>
                <a:moveTo>
                  <a:pt x="1009125" y="677962"/>
                </a:moveTo>
                <a:cubicBezTo>
                  <a:pt x="1014096" y="677962"/>
                  <a:pt x="1018125" y="681991"/>
                  <a:pt x="1018125" y="686962"/>
                </a:cubicBezTo>
                <a:cubicBezTo>
                  <a:pt x="1018125" y="691933"/>
                  <a:pt x="1014096" y="695962"/>
                  <a:pt x="1009125" y="695962"/>
                </a:cubicBezTo>
                <a:cubicBezTo>
                  <a:pt x="1004154" y="695962"/>
                  <a:pt x="1000125" y="691933"/>
                  <a:pt x="1000125" y="686962"/>
                </a:cubicBezTo>
                <a:cubicBezTo>
                  <a:pt x="1000125" y="681991"/>
                  <a:pt x="1004154" y="677962"/>
                  <a:pt x="1009125" y="677962"/>
                </a:cubicBezTo>
                <a:close/>
                <a:moveTo>
                  <a:pt x="942450" y="677962"/>
                </a:moveTo>
                <a:cubicBezTo>
                  <a:pt x="947421" y="677962"/>
                  <a:pt x="951450" y="681991"/>
                  <a:pt x="951450" y="686962"/>
                </a:cubicBezTo>
                <a:cubicBezTo>
                  <a:pt x="951450" y="691933"/>
                  <a:pt x="947421" y="695962"/>
                  <a:pt x="942450" y="695962"/>
                </a:cubicBezTo>
                <a:cubicBezTo>
                  <a:pt x="937479" y="695962"/>
                  <a:pt x="933450" y="691933"/>
                  <a:pt x="933450" y="686962"/>
                </a:cubicBezTo>
                <a:cubicBezTo>
                  <a:pt x="933450" y="681991"/>
                  <a:pt x="937479" y="677962"/>
                  <a:pt x="942450" y="677962"/>
                </a:cubicBezTo>
                <a:close/>
                <a:moveTo>
                  <a:pt x="875775" y="677962"/>
                </a:moveTo>
                <a:cubicBezTo>
                  <a:pt x="880746" y="677962"/>
                  <a:pt x="884775" y="681991"/>
                  <a:pt x="884775" y="686962"/>
                </a:cubicBezTo>
                <a:cubicBezTo>
                  <a:pt x="884775" y="691933"/>
                  <a:pt x="880746" y="695962"/>
                  <a:pt x="875775" y="695962"/>
                </a:cubicBezTo>
                <a:cubicBezTo>
                  <a:pt x="870804" y="695962"/>
                  <a:pt x="866775" y="691933"/>
                  <a:pt x="866775" y="686962"/>
                </a:cubicBezTo>
                <a:cubicBezTo>
                  <a:pt x="866775" y="681991"/>
                  <a:pt x="870804" y="677962"/>
                  <a:pt x="875775" y="677962"/>
                </a:cubicBezTo>
                <a:close/>
                <a:moveTo>
                  <a:pt x="809100" y="677962"/>
                </a:moveTo>
                <a:cubicBezTo>
                  <a:pt x="814071" y="677962"/>
                  <a:pt x="818100" y="681991"/>
                  <a:pt x="818100" y="686962"/>
                </a:cubicBezTo>
                <a:cubicBezTo>
                  <a:pt x="818100" y="691933"/>
                  <a:pt x="814071" y="695962"/>
                  <a:pt x="809100" y="695962"/>
                </a:cubicBezTo>
                <a:cubicBezTo>
                  <a:pt x="804129" y="695962"/>
                  <a:pt x="800100" y="691933"/>
                  <a:pt x="800100" y="686962"/>
                </a:cubicBezTo>
                <a:cubicBezTo>
                  <a:pt x="800100" y="681991"/>
                  <a:pt x="804129" y="677962"/>
                  <a:pt x="809100" y="677962"/>
                </a:cubicBezTo>
                <a:close/>
                <a:moveTo>
                  <a:pt x="742425" y="677962"/>
                </a:moveTo>
                <a:cubicBezTo>
                  <a:pt x="747396" y="677962"/>
                  <a:pt x="751425" y="681991"/>
                  <a:pt x="751425" y="686962"/>
                </a:cubicBezTo>
                <a:cubicBezTo>
                  <a:pt x="751425" y="691933"/>
                  <a:pt x="747396" y="695962"/>
                  <a:pt x="742425" y="695962"/>
                </a:cubicBezTo>
                <a:cubicBezTo>
                  <a:pt x="737454" y="695962"/>
                  <a:pt x="733425" y="691933"/>
                  <a:pt x="733425" y="686962"/>
                </a:cubicBezTo>
                <a:cubicBezTo>
                  <a:pt x="733425" y="681991"/>
                  <a:pt x="737454" y="677962"/>
                  <a:pt x="742425" y="677962"/>
                </a:cubicBezTo>
                <a:close/>
                <a:moveTo>
                  <a:pt x="675750" y="677962"/>
                </a:moveTo>
                <a:cubicBezTo>
                  <a:pt x="680721" y="677962"/>
                  <a:pt x="684750" y="681991"/>
                  <a:pt x="684750" y="686962"/>
                </a:cubicBezTo>
                <a:cubicBezTo>
                  <a:pt x="684750" y="691933"/>
                  <a:pt x="680721" y="695962"/>
                  <a:pt x="675750" y="695962"/>
                </a:cubicBezTo>
                <a:cubicBezTo>
                  <a:pt x="670779" y="695962"/>
                  <a:pt x="666750" y="691933"/>
                  <a:pt x="666750" y="686962"/>
                </a:cubicBezTo>
                <a:cubicBezTo>
                  <a:pt x="666750" y="681991"/>
                  <a:pt x="670779" y="677962"/>
                  <a:pt x="675750" y="677962"/>
                </a:cubicBezTo>
                <a:close/>
                <a:moveTo>
                  <a:pt x="609075" y="677962"/>
                </a:moveTo>
                <a:cubicBezTo>
                  <a:pt x="614046" y="677962"/>
                  <a:pt x="618075" y="681991"/>
                  <a:pt x="618075" y="686962"/>
                </a:cubicBezTo>
                <a:cubicBezTo>
                  <a:pt x="618075" y="691933"/>
                  <a:pt x="614046" y="695962"/>
                  <a:pt x="609075" y="695962"/>
                </a:cubicBezTo>
                <a:cubicBezTo>
                  <a:pt x="604104" y="695962"/>
                  <a:pt x="600075" y="691933"/>
                  <a:pt x="600075" y="686962"/>
                </a:cubicBezTo>
                <a:cubicBezTo>
                  <a:pt x="600075" y="681991"/>
                  <a:pt x="604104" y="677962"/>
                  <a:pt x="609075" y="677962"/>
                </a:cubicBezTo>
                <a:close/>
                <a:moveTo>
                  <a:pt x="542400" y="677962"/>
                </a:moveTo>
                <a:cubicBezTo>
                  <a:pt x="547371" y="677962"/>
                  <a:pt x="551400" y="681991"/>
                  <a:pt x="551400" y="686962"/>
                </a:cubicBezTo>
                <a:cubicBezTo>
                  <a:pt x="551400" y="691933"/>
                  <a:pt x="547371" y="695962"/>
                  <a:pt x="542400" y="695962"/>
                </a:cubicBezTo>
                <a:cubicBezTo>
                  <a:pt x="537429" y="695962"/>
                  <a:pt x="533400" y="691933"/>
                  <a:pt x="533400" y="686962"/>
                </a:cubicBezTo>
                <a:cubicBezTo>
                  <a:pt x="533400" y="681991"/>
                  <a:pt x="537429" y="677962"/>
                  <a:pt x="542400" y="677962"/>
                </a:cubicBezTo>
                <a:close/>
                <a:moveTo>
                  <a:pt x="475726" y="677962"/>
                </a:moveTo>
                <a:cubicBezTo>
                  <a:pt x="480697" y="677962"/>
                  <a:pt x="484726" y="681991"/>
                  <a:pt x="484726" y="686962"/>
                </a:cubicBezTo>
                <a:cubicBezTo>
                  <a:pt x="484726" y="691933"/>
                  <a:pt x="480697" y="695962"/>
                  <a:pt x="475726" y="695962"/>
                </a:cubicBezTo>
                <a:cubicBezTo>
                  <a:pt x="470755" y="695962"/>
                  <a:pt x="466726" y="691933"/>
                  <a:pt x="466726" y="686962"/>
                </a:cubicBezTo>
                <a:cubicBezTo>
                  <a:pt x="466726" y="681991"/>
                  <a:pt x="470755" y="677962"/>
                  <a:pt x="475726" y="677962"/>
                </a:cubicBezTo>
                <a:close/>
                <a:moveTo>
                  <a:pt x="409051" y="677962"/>
                </a:moveTo>
                <a:cubicBezTo>
                  <a:pt x="414022" y="677962"/>
                  <a:pt x="418051" y="681991"/>
                  <a:pt x="418051" y="686962"/>
                </a:cubicBezTo>
                <a:cubicBezTo>
                  <a:pt x="418051" y="691933"/>
                  <a:pt x="414022" y="695962"/>
                  <a:pt x="409051" y="695962"/>
                </a:cubicBezTo>
                <a:cubicBezTo>
                  <a:pt x="404080" y="695962"/>
                  <a:pt x="400051" y="691933"/>
                  <a:pt x="400051" y="686962"/>
                </a:cubicBezTo>
                <a:cubicBezTo>
                  <a:pt x="400051" y="681991"/>
                  <a:pt x="404080" y="677962"/>
                  <a:pt x="409051" y="677962"/>
                </a:cubicBezTo>
                <a:close/>
                <a:moveTo>
                  <a:pt x="342376" y="677962"/>
                </a:moveTo>
                <a:cubicBezTo>
                  <a:pt x="347347" y="677962"/>
                  <a:pt x="351376" y="681991"/>
                  <a:pt x="351376" y="686962"/>
                </a:cubicBezTo>
                <a:cubicBezTo>
                  <a:pt x="351376" y="691933"/>
                  <a:pt x="347347" y="695962"/>
                  <a:pt x="342376" y="695962"/>
                </a:cubicBezTo>
                <a:cubicBezTo>
                  <a:pt x="337405" y="695962"/>
                  <a:pt x="333376" y="691933"/>
                  <a:pt x="333376" y="686962"/>
                </a:cubicBezTo>
                <a:cubicBezTo>
                  <a:pt x="333376" y="681991"/>
                  <a:pt x="337405" y="677962"/>
                  <a:pt x="342376" y="677962"/>
                </a:cubicBezTo>
                <a:close/>
                <a:moveTo>
                  <a:pt x="275701" y="677962"/>
                </a:moveTo>
                <a:cubicBezTo>
                  <a:pt x="280672" y="677962"/>
                  <a:pt x="284701" y="681991"/>
                  <a:pt x="284701" y="686962"/>
                </a:cubicBezTo>
                <a:cubicBezTo>
                  <a:pt x="284701" y="691933"/>
                  <a:pt x="280672" y="695962"/>
                  <a:pt x="275701" y="695962"/>
                </a:cubicBezTo>
                <a:cubicBezTo>
                  <a:pt x="270730" y="695962"/>
                  <a:pt x="266701" y="691933"/>
                  <a:pt x="266701" y="686962"/>
                </a:cubicBezTo>
                <a:cubicBezTo>
                  <a:pt x="266701" y="681991"/>
                  <a:pt x="270730" y="677962"/>
                  <a:pt x="275701" y="677962"/>
                </a:cubicBezTo>
                <a:close/>
                <a:moveTo>
                  <a:pt x="209026" y="677962"/>
                </a:moveTo>
                <a:cubicBezTo>
                  <a:pt x="213997" y="677962"/>
                  <a:pt x="218026" y="681991"/>
                  <a:pt x="218026" y="686962"/>
                </a:cubicBezTo>
                <a:cubicBezTo>
                  <a:pt x="218026" y="691933"/>
                  <a:pt x="213997" y="695962"/>
                  <a:pt x="209026" y="695962"/>
                </a:cubicBezTo>
                <a:cubicBezTo>
                  <a:pt x="204055" y="695962"/>
                  <a:pt x="200026" y="691933"/>
                  <a:pt x="200026" y="686962"/>
                </a:cubicBezTo>
                <a:cubicBezTo>
                  <a:pt x="200026" y="681991"/>
                  <a:pt x="204055" y="677962"/>
                  <a:pt x="209026" y="677962"/>
                </a:cubicBezTo>
                <a:close/>
                <a:moveTo>
                  <a:pt x="142351" y="677962"/>
                </a:moveTo>
                <a:cubicBezTo>
                  <a:pt x="147322" y="677962"/>
                  <a:pt x="151351" y="681991"/>
                  <a:pt x="151351" y="686962"/>
                </a:cubicBezTo>
                <a:cubicBezTo>
                  <a:pt x="151351" y="691933"/>
                  <a:pt x="147322" y="695962"/>
                  <a:pt x="142351" y="695962"/>
                </a:cubicBezTo>
                <a:cubicBezTo>
                  <a:pt x="137380" y="695962"/>
                  <a:pt x="133351" y="691933"/>
                  <a:pt x="133351" y="686962"/>
                </a:cubicBezTo>
                <a:cubicBezTo>
                  <a:pt x="133351" y="681991"/>
                  <a:pt x="137380" y="677962"/>
                  <a:pt x="142351" y="677962"/>
                </a:cubicBezTo>
                <a:close/>
                <a:moveTo>
                  <a:pt x="75676" y="677962"/>
                </a:moveTo>
                <a:cubicBezTo>
                  <a:pt x="80647" y="677962"/>
                  <a:pt x="84676" y="681991"/>
                  <a:pt x="84676" y="686962"/>
                </a:cubicBezTo>
                <a:cubicBezTo>
                  <a:pt x="84676" y="691933"/>
                  <a:pt x="80647" y="695962"/>
                  <a:pt x="75676" y="695962"/>
                </a:cubicBezTo>
                <a:cubicBezTo>
                  <a:pt x="70705" y="695962"/>
                  <a:pt x="66676" y="691933"/>
                  <a:pt x="66676" y="686962"/>
                </a:cubicBezTo>
                <a:cubicBezTo>
                  <a:pt x="66676" y="681991"/>
                  <a:pt x="70705" y="677962"/>
                  <a:pt x="75676" y="677962"/>
                </a:cubicBezTo>
                <a:close/>
                <a:moveTo>
                  <a:pt x="9001" y="677962"/>
                </a:moveTo>
                <a:cubicBezTo>
                  <a:pt x="13972" y="677962"/>
                  <a:pt x="18001" y="681991"/>
                  <a:pt x="18001" y="686962"/>
                </a:cubicBezTo>
                <a:cubicBezTo>
                  <a:pt x="18001" y="691933"/>
                  <a:pt x="13972" y="695962"/>
                  <a:pt x="9001" y="695962"/>
                </a:cubicBezTo>
                <a:cubicBezTo>
                  <a:pt x="4030" y="695962"/>
                  <a:pt x="1" y="691933"/>
                  <a:pt x="1" y="686962"/>
                </a:cubicBezTo>
                <a:cubicBezTo>
                  <a:pt x="1" y="681991"/>
                  <a:pt x="4030" y="677962"/>
                  <a:pt x="9001" y="677962"/>
                </a:cubicBezTo>
                <a:close/>
                <a:moveTo>
                  <a:pt x="1009125" y="616329"/>
                </a:moveTo>
                <a:cubicBezTo>
                  <a:pt x="1014096" y="616329"/>
                  <a:pt x="1018125" y="620358"/>
                  <a:pt x="1018125" y="625329"/>
                </a:cubicBezTo>
                <a:cubicBezTo>
                  <a:pt x="1018125" y="630300"/>
                  <a:pt x="1014096" y="634329"/>
                  <a:pt x="1009125" y="634329"/>
                </a:cubicBezTo>
                <a:cubicBezTo>
                  <a:pt x="1004154" y="634329"/>
                  <a:pt x="1000125" y="630300"/>
                  <a:pt x="1000125" y="625329"/>
                </a:cubicBezTo>
                <a:cubicBezTo>
                  <a:pt x="1000125" y="620358"/>
                  <a:pt x="1004154" y="616329"/>
                  <a:pt x="1009125" y="616329"/>
                </a:cubicBezTo>
                <a:close/>
                <a:moveTo>
                  <a:pt x="942450" y="616329"/>
                </a:moveTo>
                <a:cubicBezTo>
                  <a:pt x="947421" y="616329"/>
                  <a:pt x="951450" y="620358"/>
                  <a:pt x="951450" y="625329"/>
                </a:cubicBezTo>
                <a:cubicBezTo>
                  <a:pt x="951450" y="630300"/>
                  <a:pt x="947421" y="634329"/>
                  <a:pt x="942450" y="634329"/>
                </a:cubicBezTo>
                <a:cubicBezTo>
                  <a:pt x="937479" y="634329"/>
                  <a:pt x="933450" y="630300"/>
                  <a:pt x="933450" y="625329"/>
                </a:cubicBezTo>
                <a:cubicBezTo>
                  <a:pt x="933450" y="620358"/>
                  <a:pt x="937479" y="616329"/>
                  <a:pt x="942450" y="616329"/>
                </a:cubicBezTo>
                <a:close/>
                <a:moveTo>
                  <a:pt x="875775" y="616329"/>
                </a:moveTo>
                <a:cubicBezTo>
                  <a:pt x="880746" y="616329"/>
                  <a:pt x="884775" y="620358"/>
                  <a:pt x="884775" y="625329"/>
                </a:cubicBezTo>
                <a:cubicBezTo>
                  <a:pt x="884775" y="630300"/>
                  <a:pt x="880746" y="634329"/>
                  <a:pt x="875775" y="634329"/>
                </a:cubicBezTo>
                <a:cubicBezTo>
                  <a:pt x="870804" y="634329"/>
                  <a:pt x="866775" y="630300"/>
                  <a:pt x="866775" y="625329"/>
                </a:cubicBezTo>
                <a:cubicBezTo>
                  <a:pt x="866775" y="620358"/>
                  <a:pt x="870804" y="616329"/>
                  <a:pt x="875775" y="616329"/>
                </a:cubicBezTo>
                <a:close/>
                <a:moveTo>
                  <a:pt x="809100" y="616329"/>
                </a:moveTo>
                <a:cubicBezTo>
                  <a:pt x="814071" y="616329"/>
                  <a:pt x="818100" y="620358"/>
                  <a:pt x="818100" y="625329"/>
                </a:cubicBezTo>
                <a:cubicBezTo>
                  <a:pt x="818100" y="630300"/>
                  <a:pt x="814071" y="634329"/>
                  <a:pt x="809100" y="634329"/>
                </a:cubicBezTo>
                <a:cubicBezTo>
                  <a:pt x="804129" y="634329"/>
                  <a:pt x="800100" y="630300"/>
                  <a:pt x="800100" y="625329"/>
                </a:cubicBezTo>
                <a:cubicBezTo>
                  <a:pt x="800100" y="620358"/>
                  <a:pt x="804129" y="616329"/>
                  <a:pt x="809100" y="616329"/>
                </a:cubicBezTo>
                <a:close/>
                <a:moveTo>
                  <a:pt x="742425" y="616329"/>
                </a:moveTo>
                <a:cubicBezTo>
                  <a:pt x="747396" y="616329"/>
                  <a:pt x="751425" y="620358"/>
                  <a:pt x="751425" y="625329"/>
                </a:cubicBezTo>
                <a:cubicBezTo>
                  <a:pt x="751425" y="630300"/>
                  <a:pt x="747396" y="634329"/>
                  <a:pt x="742425" y="634329"/>
                </a:cubicBezTo>
                <a:cubicBezTo>
                  <a:pt x="737454" y="634329"/>
                  <a:pt x="733425" y="630300"/>
                  <a:pt x="733425" y="625329"/>
                </a:cubicBezTo>
                <a:cubicBezTo>
                  <a:pt x="733425" y="620358"/>
                  <a:pt x="737454" y="616329"/>
                  <a:pt x="742425" y="616329"/>
                </a:cubicBezTo>
                <a:close/>
                <a:moveTo>
                  <a:pt x="675750" y="616329"/>
                </a:moveTo>
                <a:cubicBezTo>
                  <a:pt x="680721" y="616329"/>
                  <a:pt x="684750" y="620358"/>
                  <a:pt x="684750" y="625329"/>
                </a:cubicBezTo>
                <a:cubicBezTo>
                  <a:pt x="684750" y="630300"/>
                  <a:pt x="680721" y="634329"/>
                  <a:pt x="675750" y="634329"/>
                </a:cubicBezTo>
                <a:cubicBezTo>
                  <a:pt x="670779" y="634329"/>
                  <a:pt x="666750" y="630300"/>
                  <a:pt x="666750" y="625329"/>
                </a:cubicBezTo>
                <a:cubicBezTo>
                  <a:pt x="666750" y="620358"/>
                  <a:pt x="670779" y="616329"/>
                  <a:pt x="675750" y="616329"/>
                </a:cubicBezTo>
                <a:close/>
                <a:moveTo>
                  <a:pt x="609075" y="616329"/>
                </a:moveTo>
                <a:cubicBezTo>
                  <a:pt x="614046" y="616329"/>
                  <a:pt x="618075" y="620358"/>
                  <a:pt x="618075" y="625329"/>
                </a:cubicBezTo>
                <a:cubicBezTo>
                  <a:pt x="618075" y="630300"/>
                  <a:pt x="614046" y="634329"/>
                  <a:pt x="609075" y="634329"/>
                </a:cubicBezTo>
                <a:cubicBezTo>
                  <a:pt x="604104" y="634329"/>
                  <a:pt x="600075" y="630300"/>
                  <a:pt x="600075" y="625329"/>
                </a:cubicBezTo>
                <a:cubicBezTo>
                  <a:pt x="600075" y="620358"/>
                  <a:pt x="604104" y="616329"/>
                  <a:pt x="609075" y="616329"/>
                </a:cubicBezTo>
                <a:close/>
                <a:moveTo>
                  <a:pt x="542400" y="616329"/>
                </a:moveTo>
                <a:cubicBezTo>
                  <a:pt x="547371" y="616329"/>
                  <a:pt x="551400" y="620358"/>
                  <a:pt x="551400" y="625329"/>
                </a:cubicBezTo>
                <a:cubicBezTo>
                  <a:pt x="551400" y="630300"/>
                  <a:pt x="547371" y="634329"/>
                  <a:pt x="542400" y="634329"/>
                </a:cubicBezTo>
                <a:cubicBezTo>
                  <a:pt x="537429" y="634329"/>
                  <a:pt x="533400" y="630300"/>
                  <a:pt x="533400" y="625329"/>
                </a:cubicBezTo>
                <a:cubicBezTo>
                  <a:pt x="533400" y="620358"/>
                  <a:pt x="537429" y="616329"/>
                  <a:pt x="542400" y="616329"/>
                </a:cubicBezTo>
                <a:close/>
                <a:moveTo>
                  <a:pt x="475726" y="616329"/>
                </a:moveTo>
                <a:cubicBezTo>
                  <a:pt x="480697" y="616329"/>
                  <a:pt x="484726" y="620358"/>
                  <a:pt x="484726" y="625329"/>
                </a:cubicBezTo>
                <a:cubicBezTo>
                  <a:pt x="484726" y="630300"/>
                  <a:pt x="480697" y="634329"/>
                  <a:pt x="475726" y="634329"/>
                </a:cubicBezTo>
                <a:cubicBezTo>
                  <a:pt x="470755" y="634329"/>
                  <a:pt x="466726" y="630300"/>
                  <a:pt x="466726" y="625329"/>
                </a:cubicBezTo>
                <a:cubicBezTo>
                  <a:pt x="466726" y="620358"/>
                  <a:pt x="470755" y="616329"/>
                  <a:pt x="475726" y="616329"/>
                </a:cubicBezTo>
                <a:close/>
                <a:moveTo>
                  <a:pt x="409051" y="616329"/>
                </a:moveTo>
                <a:cubicBezTo>
                  <a:pt x="414022" y="616329"/>
                  <a:pt x="418051" y="620358"/>
                  <a:pt x="418051" y="625329"/>
                </a:cubicBezTo>
                <a:cubicBezTo>
                  <a:pt x="418051" y="630300"/>
                  <a:pt x="414022" y="634329"/>
                  <a:pt x="409051" y="634329"/>
                </a:cubicBezTo>
                <a:cubicBezTo>
                  <a:pt x="404080" y="634329"/>
                  <a:pt x="400051" y="630300"/>
                  <a:pt x="400051" y="625329"/>
                </a:cubicBezTo>
                <a:cubicBezTo>
                  <a:pt x="400051" y="620358"/>
                  <a:pt x="404080" y="616329"/>
                  <a:pt x="409051" y="616329"/>
                </a:cubicBezTo>
                <a:close/>
                <a:moveTo>
                  <a:pt x="342376" y="616329"/>
                </a:moveTo>
                <a:cubicBezTo>
                  <a:pt x="347347" y="616329"/>
                  <a:pt x="351376" y="620358"/>
                  <a:pt x="351376" y="625329"/>
                </a:cubicBezTo>
                <a:cubicBezTo>
                  <a:pt x="351376" y="630300"/>
                  <a:pt x="347347" y="634329"/>
                  <a:pt x="342376" y="634329"/>
                </a:cubicBezTo>
                <a:cubicBezTo>
                  <a:pt x="337405" y="634329"/>
                  <a:pt x="333376" y="630300"/>
                  <a:pt x="333376" y="625329"/>
                </a:cubicBezTo>
                <a:cubicBezTo>
                  <a:pt x="333376" y="620358"/>
                  <a:pt x="337405" y="616329"/>
                  <a:pt x="342376" y="616329"/>
                </a:cubicBezTo>
                <a:close/>
                <a:moveTo>
                  <a:pt x="275701" y="616329"/>
                </a:moveTo>
                <a:cubicBezTo>
                  <a:pt x="280672" y="616329"/>
                  <a:pt x="284701" y="620358"/>
                  <a:pt x="284701" y="625329"/>
                </a:cubicBezTo>
                <a:cubicBezTo>
                  <a:pt x="284701" y="630300"/>
                  <a:pt x="280672" y="634329"/>
                  <a:pt x="275701" y="634329"/>
                </a:cubicBezTo>
                <a:cubicBezTo>
                  <a:pt x="270730" y="634329"/>
                  <a:pt x="266701" y="630300"/>
                  <a:pt x="266701" y="625329"/>
                </a:cubicBezTo>
                <a:cubicBezTo>
                  <a:pt x="266701" y="620358"/>
                  <a:pt x="270730" y="616329"/>
                  <a:pt x="275701" y="616329"/>
                </a:cubicBezTo>
                <a:close/>
                <a:moveTo>
                  <a:pt x="209026" y="616329"/>
                </a:moveTo>
                <a:cubicBezTo>
                  <a:pt x="213997" y="616329"/>
                  <a:pt x="218026" y="620358"/>
                  <a:pt x="218026" y="625329"/>
                </a:cubicBezTo>
                <a:cubicBezTo>
                  <a:pt x="218026" y="630300"/>
                  <a:pt x="213997" y="634329"/>
                  <a:pt x="209026" y="634329"/>
                </a:cubicBezTo>
                <a:cubicBezTo>
                  <a:pt x="204055" y="634329"/>
                  <a:pt x="200026" y="630300"/>
                  <a:pt x="200026" y="625329"/>
                </a:cubicBezTo>
                <a:cubicBezTo>
                  <a:pt x="200026" y="620358"/>
                  <a:pt x="204055" y="616329"/>
                  <a:pt x="209026" y="616329"/>
                </a:cubicBezTo>
                <a:close/>
                <a:moveTo>
                  <a:pt x="142351" y="616329"/>
                </a:moveTo>
                <a:cubicBezTo>
                  <a:pt x="147322" y="616329"/>
                  <a:pt x="151351" y="620358"/>
                  <a:pt x="151351" y="625329"/>
                </a:cubicBezTo>
                <a:cubicBezTo>
                  <a:pt x="151351" y="630300"/>
                  <a:pt x="147322" y="634329"/>
                  <a:pt x="142351" y="634329"/>
                </a:cubicBezTo>
                <a:cubicBezTo>
                  <a:pt x="137380" y="634329"/>
                  <a:pt x="133351" y="630300"/>
                  <a:pt x="133351" y="625329"/>
                </a:cubicBezTo>
                <a:cubicBezTo>
                  <a:pt x="133351" y="620358"/>
                  <a:pt x="137380" y="616329"/>
                  <a:pt x="142351" y="616329"/>
                </a:cubicBezTo>
                <a:close/>
                <a:moveTo>
                  <a:pt x="75676" y="616329"/>
                </a:moveTo>
                <a:cubicBezTo>
                  <a:pt x="80647" y="616329"/>
                  <a:pt x="84676" y="620358"/>
                  <a:pt x="84676" y="625329"/>
                </a:cubicBezTo>
                <a:cubicBezTo>
                  <a:pt x="84676" y="630300"/>
                  <a:pt x="80647" y="634329"/>
                  <a:pt x="75676" y="634329"/>
                </a:cubicBezTo>
                <a:cubicBezTo>
                  <a:pt x="70705" y="634329"/>
                  <a:pt x="66676" y="630300"/>
                  <a:pt x="66676" y="625329"/>
                </a:cubicBezTo>
                <a:cubicBezTo>
                  <a:pt x="66676" y="620358"/>
                  <a:pt x="70705" y="616329"/>
                  <a:pt x="75676" y="616329"/>
                </a:cubicBezTo>
                <a:close/>
                <a:moveTo>
                  <a:pt x="9001" y="616329"/>
                </a:moveTo>
                <a:cubicBezTo>
                  <a:pt x="13972" y="616329"/>
                  <a:pt x="18001" y="620358"/>
                  <a:pt x="18001" y="625329"/>
                </a:cubicBezTo>
                <a:cubicBezTo>
                  <a:pt x="18001" y="630300"/>
                  <a:pt x="13972" y="634329"/>
                  <a:pt x="9001" y="634329"/>
                </a:cubicBezTo>
                <a:cubicBezTo>
                  <a:pt x="4030" y="634329"/>
                  <a:pt x="1" y="630300"/>
                  <a:pt x="1" y="625329"/>
                </a:cubicBezTo>
                <a:cubicBezTo>
                  <a:pt x="1" y="620358"/>
                  <a:pt x="4030" y="616329"/>
                  <a:pt x="9001" y="616329"/>
                </a:cubicBezTo>
                <a:close/>
                <a:moveTo>
                  <a:pt x="1009125" y="554696"/>
                </a:moveTo>
                <a:cubicBezTo>
                  <a:pt x="1014096" y="554696"/>
                  <a:pt x="1018125" y="558725"/>
                  <a:pt x="1018125" y="563696"/>
                </a:cubicBezTo>
                <a:cubicBezTo>
                  <a:pt x="1018125" y="568667"/>
                  <a:pt x="1014096" y="572696"/>
                  <a:pt x="1009125" y="572696"/>
                </a:cubicBezTo>
                <a:cubicBezTo>
                  <a:pt x="1004154" y="572696"/>
                  <a:pt x="1000125" y="568667"/>
                  <a:pt x="1000125" y="563696"/>
                </a:cubicBezTo>
                <a:cubicBezTo>
                  <a:pt x="1000125" y="558725"/>
                  <a:pt x="1004154" y="554696"/>
                  <a:pt x="1009125" y="554696"/>
                </a:cubicBezTo>
                <a:close/>
                <a:moveTo>
                  <a:pt x="942450" y="554696"/>
                </a:moveTo>
                <a:cubicBezTo>
                  <a:pt x="947421" y="554696"/>
                  <a:pt x="951450" y="558725"/>
                  <a:pt x="951450" y="563696"/>
                </a:cubicBezTo>
                <a:cubicBezTo>
                  <a:pt x="951450" y="568667"/>
                  <a:pt x="947421" y="572696"/>
                  <a:pt x="942450" y="572696"/>
                </a:cubicBezTo>
                <a:cubicBezTo>
                  <a:pt x="937479" y="572696"/>
                  <a:pt x="933450" y="568667"/>
                  <a:pt x="933450" y="563696"/>
                </a:cubicBezTo>
                <a:cubicBezTo>
                  <a:pt x="933450" y="558725"/>
                  <a:pt x="937479" y="554696"/>
                  <a:pt x="942450" y="554696"/>
                </a:cubicBezTo>
                <a:close/>
                <a:moveTo>
                  <a:pt x="875775" y="554696"/>
                </a:moveTo>
                <a:cubicBezTo>
                  <a:pt x="880746" y="554696"/>
                  <a:pt x="884775" y="558725"/>
                  <a:pt x="884775" y="563696"/>
                </a:cubicBezTo>
                <a:cubicBezTo>
                  <a:pt x="884775" y="568667"/>
                  <a:pt x="880746" y="572696"/>
                  <a:pt x="875775" y="572696"/>
                </a:cubicBezTo>
                <a:cubicBezTo>
                  <a:pt x="870804" y="572696"/>
                  <a:pt x="866775" y="568667"/>
                  <a:pt x="866775" y="563696"/>
                </a:cubicBezTo>
                <a:cubicBezTo>
                  <a:pt x="866775" y="558725"/>
                  <a:pt x="870804" y="554696"/>
                  <a:pt x="875775" y="554696"/>
                </a:cubicBezTo>
                <a:close/>
                <a:moveTo>
                  <a:pt x="809100" y="554696"/>
                </a:moveTo>
                <a:cubicBezTo>
                  <a:pt x="814071" y="554696"/>
                  <a:pt x="818100" y="558725"/>
                  <a:pt x="818100" y="563696"/>
                </a:cubicBezTo>
                <a:cubicBezTo>
                  <a:pt x="818100" y="568667"/>
                  <a:pt x="814071" y="572696"/>
                  <a:pt x="809100" y="572696"/>
                </a:cubicBezTo>
                <a:cubicBezTo>
                  <a:pt x="804129" y="572696"/>
                  <a:pt x="800100" y="568667"/>
                  <a:pt x="800100" y="563696"/>
                </a:cubicBezTo>
                <a:cubicBezTo>
                  <a:pt x="800100" y="558725"/>
                  <a:pt x="804129" y="554696"/>
                  <a:pt x="809100" y="554696"/>
                </a:cubicBezTo>
                <a:close/>
                <a:moveTo>
                  <a:pt x="742425" y="554696"/>
                </a:moveTo>
                <a:cubicBezTo>
                  <a:pt x="747396" y="554696"/>
                  <a:pt x="751425" y="558725"/>
                  <a:pt x="751425" y="563696"/>
                </a:cubicBezTo>
                <a:cubicBezTo>
                  <a:pt x="751425" y="568667"/>
                  <a:pt x="747396" y="572696"/>
                  <a:pt x="742425" y="572696"/>
                </a:cubicBezTo>
                <a:cubicBezTo>
                  <a:pt x="737454" y="572696"/>
                  <a:pt x="733425" y="568667"/>
                  <a:pt x="733425" y="563696"/>
                </a:cubicBezTo>
                <a:cubicBezTo>
                  <a:pt x="733425" y="558725"/>
                  <a:pt x="737454" y="554696"/>
                  <a:pt x="742425" y="554696"/>
                </a:cubicBezTo>
                <a:close/>
                <a:moveTo>
                  <a:pt x="675750" y="554696"/>
                </a:moveTo>
                <a:cubicBezTo>
                  <a:pt x="680721" y="554696"/>
                  <a:pt x="684750" y="558725"/>
                  <a:pt x="684750" y="563696"/>
                </a:cubicBezTo>
                <a:cubicBezTo>
                  <a:pt x="684750" y="568667"/>
                  <a:pt x="680721" y="572696"/>
                  <a:pt x="675750" y="572696"/>
                </a:cubicBezTo>
                <a:cubicBezTo>
                  <a:pt x="670779" y="572696"/>
                  <a:pt x="666750" y="568667"/>
                  <a:pt x="666750" y="563696"/>
                </a:cubicBezTo>
                <a:cubicBezTo>
                  <a:pt x="666750" y="558725"/>
                  <a:pt x="670779" y="554696"/>
                  <a:pt x="675750" y="554696"/>
                </a:cubicBezTo>
                <a:close/>
                <a:moveTo>
                  <a:pt x="609075" y="554696"/>
                </a:moveTo>
                <a:cubicBezTo>
                  <a:pt x="614046" y="554696"/>
                  <a:pt x="618075" y="558725"/>
                  <a:pt x="618075" y="563696"/>
                </a:cubicBezTo>
                <a:cubicBezTo>
                  <a:pt x="618075" y="568667"/>
                  <a:pt x="614046" y="572696"/>
                  <a:pt x="609075" y="572696"/>
                </a:cubicBezTo>
                <a:cubicBezTo>
                  <a:pt x="604104" y="572696"/>
                  <a:pt x="600075" y="568667"/>
                  <a:pt x="600075" y="563696"/>
                </a:cubicBezTo>
                <a:cubicBezTo>
                  <a:pt x="600075" y="558725"/>
                  <a:pt x="604104" y="554696"/>
                  <a:pt x="609075" y="554696"/>
                </a:cubicBezTo>
                <a:close/>
                <a:moveTo>
                  <a:pt x="542400" y="554696"/>
                </a:moveTo>
                <a:cubicBezTo>
                  <a:pt x="547371" y="554696"/>
                  <a:pt x="551400" y="558725"/>
                  <a:pt x="551400" y="563696"/>
                </a:cubicBezTo>
                <a:cubicBezTo>
                  <a:pt x="551400" y="568667"/>
                  <a:pt x="547371" y="572696"/>
                  <a:pt x="542400" y="572696"/>
                </a:cubicBezTo>
                <a:cubicBezTo>
                  <a:pt x="537429" y="572696"/>
                  <a:pt x="533400" y="568667"/>
                  <a:pt x="533400" y="563696"/>
                </a:cubicBezTo>
                <a:cubicBezTo>
                  <a:pt x="533400" y="558725"/>
                  <a:pt x="537429" y="554696"/>
                  <a:pt x="542400" y="554696"/>
                </a:cubicBezTo>
                <a:close/>
                <a:moveTo>
                  <a:pt x="475726" y="554696"/>
                </a:moveTo>
                <a:cubicBezTo>
                  <a:pt x="480697" y="554696"/>
                  <a:pt x="484726" y="558725"/>
                  <a:pt x="484726" y="563696"/>
                </a:cubicBezTo>
                <a:cubicBezTo>
                  <a:pt x="484726" y="568667"/>
                  <a:pt x="480697" y="572696"/>
                  <a:pt x="475726" y="572696"/>
                </a:cubicBezTo>
                <a:cubicBezTo>
                  <a:pt x="470755" y="572696"/>
                  <a:pt x="466726" y="568667"/>
                  <a:pt x="466726" y="563696"/>
                </a:cubicBezTo>
                <a:cubicBezTo>
                  <a:pt x="466726" y="558725"/>
                  <a:pt x="470755" y="554696"/>
                  <a:pt x="475726" y="554696"/>
                </a:cubicBezTo>
                <a:close/>
                <a:moveTo>
                  <a:pt x="409051" y="554696"/>
                </a:moveTo>
                <a:cubicBezTo>
                  <a:pt x="414022" y="554696"/>
                  <a:pt x="418051" y="558725"/>
                  <a:pt x="418051" y="563696"/>
                </a:cubicBezTo>
                <a:cubicBezTo>
                  <a:pt x="418051" y="568667"/>
                  <a:pt x="414022" y="572696"/>
                  <a:pt x="409051" y="572696"/>
                </a:cubicBezTo>
                <a:cubicBezTo>
                  <a:pt x="404080" y="572696"/>
                  <a:pt x="400051" y="568667"/>
                  <a:pt x="400051" y="563696"/>
                </a:cubicBezTo>
                <a:cubicBezTo>
                  <a:pt x="400051" y="558725"/>
                  <a:pt x="404080" y="554696"/>
                  <a:pt x="409051" y="554696"/>
                </a:cubicBezTo>
                <a:close/>
                <a:moveTo>
                  <a:pt x="342376" y="554696"/>
                </a:moveTo>
                <a:cubicBezTo>
                  <a:pt x="347347" y="554696"/>
                  <a:pt x="351376" y="558725"/>
                  <a:pt x="351376" y="563696"/>
                </a:cubicBezTo>
                <a:cubicBezTo>
                  <a:pt x="351376" y="568667"/>
                  <a:pt x="347347" y="572696"/>
                  <a:pt x="342376" y="572696"/>
                </a:cubicBezTo>
                <a:cubicBezTo>
                  <a:pt x="337405" y="572696"/>
                  <a:pt x="333376" y="568667"/>
                  <a:pt x="333376" y="563696"/>
                </a:cubicBezTo>
                <a:cubicBezTo>
                  <a:pt x="333376" y="558725"/>
                  <a:pt x="337405" y="554696"/>
                  <a:pt x="342376" y="554696"/>
                </a:cubicBezTo>
                <a:close/>
                <a:moveTo>
                  <a:pt x="275701" y="554696"/>
                </a:moveTo>
                <a:cubicBezTo>
                  <a:pt x="280672" y="554696"/>
                  <a:pt x="284701" y="558725"/>
                  <a:pt x="284701" y="563696"/>
                </a:cubicBezTo>
                <a:cubicBezTo>
                  <a:pt x="284701" y="568667"/>
                  <a:pt x="280672" y="572696"/>
                  <a:pt x="275701" y="572696"/>
                </a:cubicBezTo>
                <a:cubicBezTo>
                  <a:pt x="270730" y="572696"/>
                  <a:pt x="266701" y="568667"/>
                  <a:pt x="266701" y="563696"/>
                </a:cubicBezTo>
                <a:cubicBezTo>
                  <a:pt x="266701" y="558725"/>
                  <a:pt x="270730" y="554696"/>
                  <a:pt x="275701" y="554696"/>
                </a:cubicBezTo>
                <a:close/>
                <a:moveTo>
                  <a:pt x="209026" y="554696"/>
                </a:moveTo>
                <a:cubicBezTo>
                  <a:pt x="213997" y="554696"/>
                  <a:pt x="218026" y="558725"/>
                  <a:pt x="218026" y="563696"/>
                </a:cubicBezTo>
                <a:cubicBezTo>
                  <a:pt x="218026" y="568667"/>
                  <a:pt x="213997" y="572696"/>
                  <a:pt x="209026" y="572696"/>
                </a:cubicBezTo>
                <a:cubicBezTo>
                  <a:pt x="204055" y="572696"/>
                  <a:pt x="200026" y="568667"/>
                  <a:pt x="200026" y="563696"/>
                </a:cubicBezTo>
                <a:cubicBezTo>
                  <a:pt x="200026" y="558725"/>
                  <a:pt x="204055" y="554696"/>
                  <a:pt x="209026" y="554696"/>
                </a:cubicBezTo>
                <a:close/>
                <a:moveTo>
                  <a:pt x="142351" y="554696"/>
                </a:moveTo>
                <a:cubicBezTo>
                  <a:pt x="147322" y="554696"/>
                  <a:pt x="151351" y="558725"/>
                  <a:pt x="151351" y="563696"/>
                </a:cubicBezTo>
                <a:cubicBezTo>
                  <a:pt x="151351" y="568667"/>
                  <a:pt x="147322" y="572696"/>
                  <a:pt x="142351" y="572696"/>
                </a:cubicBezTo>
                <a:cubicBezTo>
                  <a:pt x="137380" y="572696"/>
                  <a:pt x="133351" y="568667"/>
                  <a:pt x="133351" y="563696"/>
                </a:cubicBezTo>
                <a:cubicBezTo>
                  <a:pt x="133351" y="558725"/>
                  <a:pt x="137380" y="554696"/>
                  <a:pt x="142351" y="554696"/>
                </a:cubicBezTo>
                <a:close/>
                <a:moveTo>
                  <a:pt x="75676" y="554696"/>
                </a:moveTo>
                <a:cubicBezTo>
                  <a:pt x="80647" y="554696"/>
                  <a:pt x="84676" y="558725"/>
                  <a:pt x="84676" y="563696"/>
                </a:cubicBezTo>
                <a:cubicBezTo>
                  <a:pt x="84676" y="568667"/>
                  <a:pt x="80647" y="572696"/>
                  <a:pt x="75676" y="572696"/>
                </a:cubicBezTo>
                <a:cubicBezTo>
                  <a:pt x="70705" y="572696"/>
                  <a:pt x="66676" y="568667"/>
                  <a:pt x="66676" y="563696"/>
                </a:cubicBezTo>
                <a:cubicBezTo>
                  <a:pt x="66676" y="558725"/>
                  <a:pt x="70705" y="554696"/>
                  <a:pt x="75676" y="554696"/>
                </a:cubicBezTo>
                <a:close/>
                <a:moveTo>
                  <a:pt x="9001" y="554696"/>
                </a:moveTo>
                <a:cubicBezTo>
                  <a:pt x="13972" y="554696"/>
                  <a:pt x="18001" y="558725"/>
                  <a:pt x="18001" y="563696"/>
                </a:cubicBezTo>
                <a:cubicBezTo>
                  <a:pt x="18001" y="568667"/>
                  <a:pt x="13972" y="572696"/>
                  <a:pt x="9001" y="572696"/>
                </a:cubicBezTo>
                <a:cubicBezTo>
                  <a:pt x="4030" y="572696"/>
                  <a:pt x="1" y="568667"/>
                  <a:pt x="1" y="563696"/>
                </a:cubicBezTo>
                <a:cubicBezTo>
                  <a:pt x="1" y="558725"/>
                  <a:pt x="4030" y="554696"/>
                  <a:pt x="9001" y="554696"/>
                </a:cubicBezTo>
                <a:close/>
                <a:moveTo>
                  <a:pt x="1009125" y="493063"/>
                </a:moveTo>
                <a:cubicBezTo>
                  <a:pt x="1014096" y="493063"/>
                  <a:pt x="1018125" y="497092"/>
                  <a:pt x="1018125" y="502063"/>
                </a:cubicBezTo>
                <a:cubicBezTo>
                  <a:pt x="1018125" y="507034"/>
                  <a:pt x="1014096" y="511063"/>
                  <a:pt x="1009125" y="511063"/>
                </a:cubicBezTo>
                <a:cubicBezTo>
                  <a:pt x="1004154" y="511063"/>
                  <a:pt x="1000125" y="507034"/>
                  <a:pt x="1000125" y="502063"/>
                </a:cubicBezTo>
                <a:cubicBezTo>
                  <a:pt x="1000125" y="497092"/>
                  <a:pt x="1004154" y="493063"/>
                  <a:pt x="1009125" y="493063"/>
                </a:cubicBezTo>
                <a:close/>
                <a:moveTo>
                  <a:pt x="942450" y="493063"/>
                </a:moveTo>
                <a:cubicBezTo>
                  <a:pt x="947421" y="493063"/>
                  <a:pt x="951450" y="497092"/>
                  <a:pt x="951450" y="502063"/>
                </a:cubicBezTo>
                <a:cubicBezTo>
                  <a:pt x="951450" y="507034"/>
                  <a:pt x="947421" y="511063"/>
                  <a:pt x="942450" y="511063"/>
                </a:cubicBezTo>
                <a:cubicBezTo>
                  <a:pt x="937479" y="511063"/>
                  <a:pt x="933450" y="507034"/>
                  <a:pt x="933450" y="502063"/>
                </a:cubicBezTo>
                <a:cubicBezTo>
                  <a:pt x="933450" y="497092"/>
                  <a:pt x="937479" y="493063"/>
                  <a:pt x="942450" y="493063"/>
                </a:cubicBezTo>
                <a:close/>
                <a:moveTo>
                  <a:pt x="875775" y="493063"/>
                </a:moveTo>
                <a:cubicBezTo>
                  <a:pt x="880746" y="493063"/>
                  <a:pt x="884775" y="497092"/>
                  <a:pt x="884775" y="502063"/>
                </a:cubicBezTo>
                <a:cubicBezTo>
                  <a:pt x="884775" y="507034"/>
                  <a:pt x="880746" y="511063"/>
                  <a:pt x="875775" y="511063"/>
                </a:cubicBezTo>
                <a:cubicBezTo>
                  <a:pt x="870804" y="511063"/>
                  <a:pt x="866775" y="507034"/>
                  <a:pt x="866775" y="502063"/>
                </a:cubicBezTo>
                <a:cubicBezTo>
                  <a:pt x="866775" y="497092"/>
                  <a:pt x="870804" y="493063"/>
                  <a:pt x="875775" y="493063"/>
                </a:cubicBezTo>
                <a:close/>
                <a:moveTo>
                  <a:pt x="809100" y="493063"/>
                </a:moveTo>
                <a:cubicBezTo>
                  <a:pt x="814071" y="493063"/>
                  <a:pt x="818100" y="497092"/>
                  <a:pt x="818100" y="502063"/>
                </a:cubicBezTo>
                <a:cubicBezTo>
                  <a:pt x="818100" y="507034"/>
                  <a:pt x="814071" y="511063"/>
                  <a:pt x="809100" y="511063"/>
                </a:cubicBezTo>
                <a:cubicBezTo>
                  <a:pt x="804129" y="511063"/>
                  <a:pt x="800100" y="507034"/>
                  <a:pt x="800100" y="502063"/>
                </a:cubicBezTo>
                <a:cubicBezTo>
                  <a:pt x="800100" y="497092"/>
                  <a:pt x="804129" y="493063"/>
                  <a:pt x="809100" y="493063"/>
                </a:cubicBezTo>
                <a:close/>
                <a:moveTo>
                  <a:pt x="742425" y="493063"/>
                </a:moveTo>
                <a:cubicBezTo>
                  <a:pt x="747396" y="493063"/>
                  <a:pt x="751425" y="497092"/>
                  <a:pt x="751425" y="502063"/>
                </a:cubicBezTo>
                <a:cubicBezTo>
                  <a:pt x="751425" y="507034"/>
                  <a:pt x="747396" y="511063"/>
                  <a:pt x="742425" y="511063"/>
                </a:cubicBezTo>
                <a:cubicBezTo>
                  <a:pt x="737454" y="511063"/>
                  <a:pt x="733425" y="507034"/>
                  <a:pt x="733425" y="502063"/>
                </a:cubicBezTo>
                <a:cubicBezTo>
                  <a:pt x="733425" y="497092"/>
                  <a:pt x="737454" y="493063"/>
                  <a:pt x="742425" y="493063"/>
                </a:cubicBezTo>
                <a:close/>
                <a:moveTo>
                  <a:pt x="675750" y="493063"/>
                </a:moveTo>
                <a:cubicBezTo>
                  <a:pt x="680721" y="493063"/>
                  <a:pt x="684750" y="497092"/>
                  <a:pt x="684750" y="502063"/>
                </a:cubicBezTo>
                <a:cubicBezTo>
                  <a:pt x="684750" y="507034"/>
                  <a:pt x="680721" y="511063"/>
                  <a:pt x="675750" y="511063"/>
                </a:cubicBezTo>
                <a:cubicBezTo>
                  <a:pt x="670779" y="511063"/>
                  <a:pt x="666750" y="507034"/>
                  <a:pt x="666750" y="502063"/>
                </a:cubicBezTo>
                <a:cubicBezTo>
                  <a:pt x="666750" y="497092"/>
                  <a:pt x="670779" y="493063"/>
                  <a:pt x="675750" y="493063"/>
                </a:cubicBezTo>
                <a:close/>
                <a:moveTo>
                  <a:pt x="609075" y="493063"/>
                </a:moveTo>
                <a:cubicBezTo>
                  <a:pt x="614046" y="493063"/>
                  <a:pt x="618075" y="497092"/>
                  <a:pt x="618075" y="502063"/>
                </a:cubicBezTo>
                <a:cubicBezTo>
                  <a:pt x="618075" y="507034"/>
                  <a:pt x="614046" y="511063"/>
                  <a:pt x="609075" y="511063"/>
                </a:cubicBezTo>
                <a:cubicBezTo>
                  <a:pt x="604104" y="511063"/>
                  <a:pt x="600075" y="507034"/>
                  <a:pt x="600075" y="502063"/>
                </a:cubicBezTo>
                <a:cubicBezTo>
                  <a:pt x="600075" y="497092"/>
                  <a:pt x="604104" y="493063"/>
                  <a:pt x="609075" y="493063"/>
                </a:cubicBezTo>
                <a:close/>
                <a:moveTo>
                  <a:pt x="542400" y="493063"/>
                </a:moveTo>
                <a:cubicBezTo>
                  <a:pt x="547371" y="493063"/>
                  <a:pt x="551400" y="497092"/>
                  <a:pt x="551400" y="502063"/>
                </a:cubicBezTo>
                <a:cubicBezTo>
                  <a:pt x="551400" y="507034"/>
                  <a:pt x="547371" y="511063"/>
                  <a:pt x="542400" y="511063"/>
                </a:cubicBezTo>
                <a:cubicBezTo>
                  <a:pt x="537429" y="511063"/>
                  <a:pt x="533400" y="507034"/>
                  <a:pt x="533400" y="502063"/>
                </a:cubicBezTo>
                <a:cubicBezTo>
                  <a:pt x="533400" y="497092"/>
                  <a:pt x="537429" y="493063"/>
                  <a:pt x="542400" y="493063"/>
                </a:cubicBezTo>
                <a:close/>
                <a:moveTo>
                  <a:pt x="475726" y="493063"/>
                </a:moveTo>
                <a:cubicBezTo>
                  <a:pt x="480697" y="493063"/>
                  <a:pt x="484726" y="497092"/>
                  <a:pt x="484726" y="502063"/>
                </a:cubicBezTo>
                <a:cubicBezTo>
                  <a:pt x="484726" y="507034"/>
                  <a:pt x="480697" y="511063"/>
                  <a:pt x="475726" y="511063"/>
                </a:cubicBezTo>
                <a:cubicBezTo>
                  <a:pt x="470755" y="511063"/>
                  <a:pt x="466726" y="507034"/>
                  <a:pt x="466726" y="502063"/>
                </a:cubicBezTo>
                <a:cubicBezTo>
                  <a:pt x="466726" y="497092"/>
                  <a:pt x="470755" y="493063"/>
                  <a:pt x="475726" y="493063"/>
                </a:cubicBezTo>
                <a:close/>
                <a:moveTo>
                  <a:pt x="409051" y="493063"/>
                </a:moveTo>
                <a:cubicBezTo>
                  <a:pt x="414022" y="493063"/>
                  <a:pt x="418051" y="497092"/>
                  <a:pt x="418051" y="502063"/>
                </a:cubicBezTo>
                <a:cubicBezTo>
                  <a:pt x="418051" y="507034"/>
                  <a:pt x="414022" y="511063"/>
                  <a:pt x="409051" y="511063"/>
                </a:cubicBezTo>
                <a:cubicBezTo>
                  <a:pt x="404080" y="511063"/>
                  <a:pt x="400051" y="507034"/>
                  <a:pt x="400051" y="502063"/>
                </a:cubicBezTo>
                <a:cubicBezTo>
                  <a:pt x="400051" y="497092"/>
                  <a:pt x="404080" y="493063"/>
                  <a:pt x="409051" y="493063"/>
                </a:cubicBezTo>
                <a:close/>
                <a:moveTo>
                  <a:pt x="342376" y="493063"/>
                </a:moveTo>
                <a:cubicBezTo>
                  <a:pt x="347347" y="493063"/>
                  <a:pt x="351376" y="497092"/>
                  <a:pt x="351376" y="502063"/>
                </a:cubicBezTo>
                <a:cubicBezTo>
                  <a:pt x="351376" y="507034"/>
                  <a:pt x="347347" y="511063"/>
                  <a:pt x="342376" y="511063"/>
                </a:cubicBezTo>
                <a:cubicBezTo>
                  <a:pt x="337405" y="511063"/>
                  <a:pt x="333376" y="507034"/>
                  <a:pt x="333376" y="502063"/>
                </a:cubicBezTo>
                <a:cubicBezTo>
                  <a:pt x="333376" y="497092"/>
                  <a:pt x="337405" y="493063"/>
                  <a:pt x="342376" y="493063"/>
                </a:cubicBezTo>
                <a:close/>
                <a:moveTo>
                  <a:pt x="275702" y="493063"/>
                </a:moveTo>
                <a:cubicBezTo>
                  <a:pt x="280672" y="493063"/>
                  <a:pt x="284701" y="497092"/>
                  <a:pt x="284701" y="502063"/>
                </a:cubicBezTo>
                <a:cubicBezTo>
                  <a:pt x="284701" y="507034"/>
                  <a:pt x="280672" y="511063"/>
                  <a:pt x="275702" y="511063"/>
                </a:cubicBezTo>
                <a:cubicBezTo>
                  <a:pt x="270731" y="511063"/>
                  <a:pt x="266702" y="507034"/>
                  <a:pt x="266702" y="502063"/>
                </a:cubicBezTo>
                <a:cubicBezTo>
                  <a:pt x="266702" y="497092"/>
                  <a:pt x="270731" y="493063"/>
                  <a:pt x="275702" y="493063"/>
                </a:cubicBezTo>
                <a:close/>
                <a:moveTo>
                  <a:pt x="209026" y="493063"/>
                </a:moveTo>
                <a:cubicBezTo>
                  <a:pt x="213997" y="493063"/>
                  <a:pt x="218026" y="497092"/>
                  <a:pt x="218026" y="502063"/>
                </a:cubicBezTo>
                <a:cubicBezTo>
                  <a:pt x="218026" y="507034"/>
                  <a:pt x="213997" y="511063"/>
                  <a:pt x="209026" y="511063"/>
                </a:cubicBezTo>
                <a:cubicBezTo>
                  <a:pt x="204055" y="511063"/>
                  <a:pt x="200026" y="507034"/>
                  <a:pt x="200026" y="502063"/>
                </a:cubicBezTo>
                <a:cubicBezTo>
                  <a:pt x="200026" y="497092"/>
                  <a:pt x="204055" y="493063"/>
                  <a:pt x="209026" y="493063"/>
                </a:cubicBezTo>
                <a:close/>
                <a:moveTo>
                  <a:pt x="142351" y="493063"/>
                </a:moveTo>
                <a:cubicBezTo>
                  <a:pt x="147322" y="493063"/>
                  <a:pt x="151351" y="497092"/>
                  <a:pt x="151351" y="502063"/>
                </a:cubicBezTo>
                <a:cubicBezTo>
                  <a:pt x="151351" y="507034"/>
                  <a:pt x="147322" y="511063"/>
                  <a:pt x="142351" y="511063"/>
                </a:cubicBezTo>
                <a:cubicBezTo>
                  <a:pt x="137380" y="511063"/>
                  <a:pt x="133351" y="507034"/>
                  <a:pt x="133351" y="502063"/>
                </a:cubicBezTo>
                <a:cubicBezTo>
                  <a:pt x="133351" y="497092"/>
                  <a:pt x="137380" y="493063"/>
                  <a:pt x="142351" y="493063"/>
                </a:cubicBezTo>
                <a:close/>
                <a:moveTo>
                  <a:pt x="75676" y="493063"/>
                </a:moveTo>
                <a:cubicBezTo>
                  <a:pt x="80647" y="493063"/>
                  <a:pt x="84676" y="497092"/>
                  <a:pt x="84676" y="502063"/>
                </a:cubicBezTo>
                <a:cubicBezTo>
                  <a:pt x="84676" y="507034"/>
                  <a:pt x="80647" y="511063"/>
                  <a:pt x="75676" y="511063"/>
                </a:cubicBezTo>
                <a:cubicBezTo>
                  <a:pt x="70705" y="511063"/>
                  <a:pt x="66676" y="507034"/>
                  <a:pt x="66676" y="502063"/>
                </a:cubicBezTo>
                <a:cubicBezTo>
                  <a:pt x="66676" y="497092"/>
                  <a:pt x="70705" y="493063"/>
                  <a:pt x="75676" y="493063"/>
                </a:cubicBezTo>
                <a:close/>
                <a:moveTo>
                  <a:pt x="9001" y="493063"/>
                </a:moveTo>
                <a:cubicBezTo>
                  <a:pt x="13972" y="493063"/>
                  <a:pt x="18001" y="497092"/>
                  <a:pt x="18001" y="502063"/>
                </a:cubicBezTo>
                <a:cubicBezTo>
                  <a:pt x="18001" y="507034"/>
                  <a:pt x="13972" y="511063"/>
                  <a:pt x="9001" y="511063"/>
                </a:cubicBezTo>
                <a:cubicBezTo>
                  <a:pt x="4030" y="511063"/>
                  <a:pt x="1" y="507034"/>
                  <a:pt x="1" y="502063"/>
                </a:cubicBezTo>
                <a:cubicBezTo>
                  <a:pt x="1" y="497092"/>
                  <a:pt x="4030" y="493063"/>
                  <a:pt x="9001" y="493063"/>
                </a:cubicBezTo>
                <a:close/>
                <a:moveTo>
                  <a:pt x="1009125" y="431430"/>
                </a:moveTo>
                <a:cubicBezTo>
                  <a:pt x="1014096" y="431430"/>
                  <a:pt x="1018125" y="435459"/>
                  <a:pt x="1018125" y="440430"/>
                </a:cubicBezTo>
                <a:cubicBezTo>
                  <a:pt x="1018125" y="445401"/>
                  <a:pt x="1014096" y="449430"/>
                  <a:pt x="1009125" y="449430"/>
                </a:cubicBezTo>
                <a:cubicBezTo>
                  <a:pt x="1004154" y="449430"/>
                  <a:pt x="1000125" y="445401"/>
                  <a:pt x="1000125" y="440430"/>
                </a:cubicBezTo>
                <a:cubicBezTo>
                  <a:pt x="1000125" y="435459"/>
                  <a:pt x="1004154" y="431430"/>
                  <a:pt x="1009125" y="431430"/>
                </a:cubicBezTo>
                <a:close/>
                <a:moveTo>
                  <a:pt x="942450" y="431430"/>
                </a:moveTo>
                <a:cubicBezTo>
                  <a:pt x="947421" y="431430"/>
                  <a:pt x="951450" y="435459"/>
                  <a:pt x="951450" y="440430"/>
                </a:cubicBezTo>
                <a:cubicBezTo>
                  <a:pt x="951450" y="445401"/>
                  <a:pt x="947421" y="449430"/>
                  <a:pt x="942450" y="449430"/>
                </a:cubicBezTo>
                <a:cubicBezTo>
                  <a:pt x="937479" y="449430"/>
                  <a:pt x="933450" y="445401"/>
                  <a:pt x="933450" y="440430"/>
                </a:cubicBezTo>
                <a:cubicBezTo>
                  <a:pt x="933450" y="435459"/>
                  <a:pt x="937479" y="431430"/>
                  <a:pt x="942450" y="431430"/>
                </a:cubicBezTo>
                <a:close/>
                <a:moveTo>
                  <a:pt x="875775" y="431430"/>
                </a:moveTo>
                <a:cubicBezTo>
                  <a:pt x="880746" y="431430"/>
                  <a:pt x="884775" y="435459"/>
                  <a:pt x="884775" y="440430"/>
                </a:cubicBezTo>
                <a:cubicBezTo>
                  <a:pt x="884775" y="445401"/>
                  <a:pt x="880746" y="449430"/>
                  <a:pt x="875775" y="449430"/>
                </a:cubicBezTo>
                <a:cubicBezTo>
                  <a:pt x="870804" y="449430"/>
                  <a:pt x="866775" y="445401"/>
                  <a:pt x="866775" y="440430"/>
                </a:cubicBezTo>
                <a:cubicBezTo>
                  <a:pt x="866775" y="435459"/>
                  <a:pt x="870804" y="431430"/>
                  <a:pt x="875775" y="431430"/>
                </a:cubicBezTo>
                <a:close/>
                <a:moveTo>
                  <a:pt x="809100" y="431430"/>
                </a:moveTo>
                <a:cubicBezTo>
                  <a:pt x="814071" y="431430"/>
                  <a:pt x="818100" y="435459"/>
                  <a:pt x="818100" y="440430"/>
                </a:cubicBezTo>
                <a:cubicBezTo>
                  <a:pt x="818100" y="445401"/>
                  <a:pt x="814071" y="449430"/>
                  <a:pt x="809100" y="449430"/>
                </a:cubicBezTo>
                <a:cubicBezTo>
                  <a:pt x="804129" y="449430"/>
                  <a:pt x="800100" y="445401"/>
                  <a:pt x="800100" y="440430"/>
                </a:cubicBezTo>
                <a:cubicBezTo>
                  <a:pt x="800100" y="435459"/>
                  <a:pt x="804129" y="431430"/>
                  <a:pt x="809100" y="431430"/>
                </a:cubicBezTo>
                <a:close/>
                <a:moveTo>
                  <a:pt x="742425" y="431430"/>
                </a:moveTo>
                <a:cubicBezTo>
                  <a:pt x="747396" y="431430"/>
                  <a:pt x="751425" y="435459"/>
                  <a:pt x="751425" y="440430"/>
                </a:cubicBezTo>
                <a:cubicBezTo>
                  <a:pt x="751425" y="445401"/>
                  <a:pt x="747396" y="449430"/>
                  <a:pt x="742425" y="449430"/>
                </a:cubicBezTo>
                <a:cubicBezTo>
                  <a:pt x="737454" y="449430"/>
                  <a:pt x="733425" y="445401"/>
                  <a:pt x="733425" y="440430"/>
                </a:cubicBezTo>
                <a:cubicBezTo>
                  <a:pt x="733425" y="435459"/>
                  <a:pt x="737454" y="431430"/>
                  <a:pt x="742425" y="431430"/>
                </a:cubicBezTo>
                <a:close/>
                <a:moveTo>
                  <a:pt x="675750" y="431430"/>
                </a:moveTo>
                <a:cubicBezTo>
                  <a:pt x="680721" y="431430"/>
                  <a:pt x="684750" y="435459"/>
                  <a:pt x="684750" y="440430"/>
                </a:cubicBezTo>
                <a:cubicBezTo>
                  <a:pt x="684750" y="445401"/>
                  <a:pt x="680721" y="449430"/>
                  <a:pt x="675750" y="449430"/>
                </a:cubicBezTo>
                <a:cubicBezTo>
                  <a:pt x="670779" y="449430"/>
                  <a:pt x="666750" y="445401"/>
                  <a:pt x="666750" y="440430"/>
                </a:cubicBezTo>
                <a:cubicBezTo>
                  <a:pt x="666750" y="435459"/>
                  <a:pt x="670779" y="431430"/>
                  <a:pt x="675750" y="431430"/>
                </a:cubicBezTo>
                <a:close/>
                <a:moveTo>
                  <a:pt x="609075" y="431430"/>
                </a:moveTo>
                <a:cubicBezTo>
                  <a:pt x="614046" y="431430"/>
                  <a:pt x="618075" y="435459"/>
                  <a:pt x="618075" y="440430"/>
                </a:cubicBezTo>
                <a:cubicBezTo>
                  <a:pt x="618075" y="445401"/>
                  <a:pt x="614046" y="449430"/>
                  <a:pt x="609075" y="449430"/>
                </a:cubicBezTo>
                <a:cubicBezTo>
                  <a:pt x="604104" y="449430"/>
                  <a:pt x="600075" y="445401"/>
                  <a:pt x="600075" y="440430"/>
                </a:cubicBezTo>
                <a:cubicBezTo>
                  <a:pt x="600075" y="435459"/>
                  <a:pt x="604104" y="431430"/>
                  <a:pt x="609075" y="431430"/>
                </a:cubicBezTo>
                <a:close/>
                <a:moveTo>
                  <a:pt x="542400" y="431430"/>
                </a:moveTo>
                <a:cubicBezTo>
                  <a:pt x="547371" y="431430"/>
                  <a:pt x="551400" y="435459"/>
                  <a:pt x="551400" y="440430"/>
                </a:cubicBezTo>
                <a:cubicBezTo>
                  <a:pt x="551400" y="445401"/>
                  <a:pt x="547371" y="449430"/>
                  <a:pt x="542400" y="449430"/>
                </a:cubicBezTo>
                <a:cubicBezTo>
                  <a:pt x="537429" y="449430"/>
                  <a:pt x="533400" y="445401"/>
                  <a:pt x="533400" y="440430"/>
                </a:cubicBezTo>
                <a:cubicBezTo>
                  <a:pt x="533400" y="435459"/>
                  <a:pt x="537429" y="431430"/>
                  <a:pt x="542400" y="431430"/>
                </a:cubicBezTo>
                <a:close/>
                <a:moveTo>
                  <a:pt x="475727" y="431430"/>
                </a:moveTo>
                <a:cubicBezTo>
                  <a:pt x="480698" y="431430"/>
                  <a:pt x="484727" y="435459"/>
                  <a:pt x="484727" y="440430"/>
                </a:cubicBezTo>
                <a:cubicBezTo>
                  <a:pt x="484727" y="445401"/>
                  <a:pt x="480698" y="449430"/>
                  <a:pt x="475727" y="449430"/>
                </a:cubicBezTo>
                <a:cubicBezTo>
                  <a:pt x="470756" y="449430"/>
                  <a:pt x="466727" y="445401"/>
                  <a:pt x="466727" y="440430"/>
                </a:cubicBezTo>
                <a:cubicBezTo>
                  <a:pt x="466727" y="435459"/>
                  <a:pt x="470756" y="431430"/>
                  <a:pt x="475727" y="431430"/>
                </a:cubicBezTo>
                <a:close/>
                <a:moveTo>
                  <a:pt x="409052" y="431430"/>
                </a:moveTo>
                <a:cubicBezTo>
                  <a:pt x="414023" y="431430"/>
                  <a:pt x="418052" y="435459"/>
                  <a:pt x="418052" y="440430"/>
                </a:cubicBezTo>
                <a:cubicBezTo>
                  <a:pt x="418052" y="445401"/>
                  <a:pt x="414023" y="449430"/>
                  <a:pt x="409052" y="449430"/>
                </a:cubicBezTo>
                <a:cubicBezTo>
                  <a:pt x="404081" y="449430"/>
                  <a:pt x="400052" y="445401"/>
                  <a:pt x="400052" y="440430"/>
                </a:cubicBezTo>
                <a:cubicBezTo>
                  <a:pt x="400052" y="435459"/>
                  <a:pt x="404081" y="431430"/>
                  <a:pt x="409052" y="431430"/>
                </a:cubicBezTo>
                <a:close/>
                <a:moveTo>
                  <a:pt x="342377" y="431430"/>
                </a:moveTo>
                <a:cubicBezTo>
                  <a:pt x="347347" y="431430"/>
                  <a:pt x="351377" y="435459"/>
                  <a:pt x="351377" y="440430"/>
                </a:cubicBezTo>
                <a:cubicBezTo>
                  <a:pt x="351377" y="445401"/>
                  <a:pt x="347347" y="449430"/>
                  <a:pt x="342377" y="449430"/>
                </a:cubicBezTo>
                <a:cubicBezTo>
                  <a:pt x="337405" y="449430"/>
                  <a:pt x="333376" y="445401"/>
                  <a:pt x="333376" y="440430"/>
                </a:cubicBezTo>
                <a:cubicBezTo>
                  <a:pt x="333376" y="435459"/>
                  <a:pt x="337405" y="431430"/>
                  <a:pt x="342377" y="431430"/>
                </a:cubicBezTo>
                <a:close/>
                <a:moveTo>
                  <a:pt x="275702" y="431430"/>
                </a:moveTo>
                <a:cubicBezTo>
                  <a:pt x="280673" y="431430"/>
                  <a:pt x="284701" y="435459"/>
                  <a:pt x="284701" y="440430"/>
                </a:cubicBezTo>
                <a:cubicBezTo>
                  <a:pt x="284701" y="445401"/>
                  <a:pt x="280673" y="449430"/>
                  <a:pt x="275702" y="449430"/>
                </a:cubicBezTo>
                <a:cubicBezTo>
                  <a:pt x="270731" y="449430"/>
                  <a:pt x="266702" y="445401"/>
                  <a:pt x="266702" y="440430"/>
                </a:cubicBezTo>
                <a:cubicBezTo>
                  <a:pt x="266702" y="435459"/>
                  <a:pt x="270731" y="431430"/>
                  <a:pt x="275702" y="431430"/>
                </a:cubicBezTo>
                <a:close/>
                <a:moveTo>
                  <a:pt x="209027" y="431430"/>
                </a:moveTo>
                <a:cubicBezTo>
                  <a:pt x="213998" y="431430"/>
                  <a:pt x="218027" y="435459"/>
                  <a:pt x="218027" y="440430"/>
                </a:cubicBezTo>
                <a:cubicBezTo>
                  <a:pt x="218027" y="445401"/>
                  <a:pt x="213998" y="449430"/>
                  <a:pt x="209027" y="449430"/>
                </a:cubicBezTo>
                <a:cubicBezTo>
                  <a:pt x="204056" y="449430"/>
                  <a:pt x="200027" y="445401"/>
                  <a:pt x="200027" y="440430"/>
                </a:cubicBezTo>
                <a:cubicBezTo>
                  <a:pt x="200027" y="435459"/>
                  <a:pt x="204056" y="431430"/>
                  <a:pt x="209027" y="431430"/>
                </a:cubicBezTo>
                <a:close/>
                <a:moveTo>
                  <a:pt x="142352" y="431430"/>
                </a:moveTo>
                <a:cubicBezTo>
                  <a:pt x="147323" y="431430"/>
                  <a:pt x="151352" y="435459"/>
                  <a:pt x="151352" y="440430"/>
                </a:cubicBezTo>
                <a:cubicBezTo>
                  <a:pt x="151352" y="445401"/>
                  <a:pt x="147323" y="449430"/>
                  <a:pt x="142352" y="449430"/>
                </a:cubicBezTo>
                <a:cubicBezTo>
                  <a:pt x="137381" y="449430"/>
                  <a:pt x="133352" y="445401"/>
                  <a:pt x="133352" y="440430"/>
                </a:cubicBezTo>
                <a:cubicBezTo>
                  <a:pt x="133352" y="435459"/>
                  <a:pt x="137381" y="431430"/>
                  <a:pt x="142352" y="431430"/>
                </a:cubicBezTo>
                <a:close/>
                <a:moveTo>
                  <a:pt x="75677" y="431430"/>
                </a:moveTo>
                <a:cubicBezTo>
                  <a:pt x="80648" y="431430"/>
                  <a:pt x="84676" y="435459"/>
                  <a:pt x="84676" y="440430"/>
                </a:cubicBezTo>
                <a:cubicBezTo>
                  <a:pt x="84676" y="445401"/>
                  <a:pt x="80648" y="449430"/>
                  <a:pt x="75677" y="449430"/>
                </a:cubicBezTo>
                <a:cubicBezTo>
                  <a:pt x="70706" y="449430"/>
                  <a:pt x="66677" y="445401"/>
                  <a:pt x="66677" y="440430"/>
                </a:cubicBezTo>
                <a:cubicBezTo>
                  <a:pt x="66677" y="435459"/>
                  <a:pt x="70706" y="431430"/>
                  <a:pt x="75677" y="431430"/>
                </a:cubicBezTo>
                <a:close/>
                <a:moveTo>
                  <a:pt x="9002" y="431430"/>
                </a:moveTo>
                <a:cubicBezTo>
                  <a:pt x="13973" y="431430"/>
                  <a:pt x="18002" y="435459"/>
                  <a:pt x="18002" y="440430"/>
                </a:cubicBezTo>
                <a:cubicBezTo>
                  <a:pt x="18002" y="445401"/>
                  <a:pt x="13973" y="449430"/>
                  <a:pt x="9002" y="449430"/>
                </a:cubicBezTo>
                <a:cubicBezTo>
                  <a:pt x="4031" y="449430"/>
                  <a:pt x="2" y="445401"/>
                  <a:pt x="2" y="440430"/>
                </a:cubicBezTo>
                <a:cubicBezTo>
                  <a:pt x="2" y="435459"/>
                  <a:pt x="4031" y="431430"/>
                  <a:pt x="9002" y="431430"/>
                </a:cubicBezTo>
                <a:close/>
                <a:moveTo>
                  <a:pt x="1009125" y="369797"/>
                </a:moveTo>
                <a:cubicBezTo>
                  <a:pt x="1014096" y="369797"/>
                  <a:pt x="1018125" y="373826"/>
                  <a:pt x="1018125" y="378797"/>
                </a:cubicBezTo>
                <a:cubicBezTo>
                  <a:pt x="1018125" y="383768"/>
                  <a:pt x="1014096" y="387797"/>
                  <a:pt x="1009125" y="387797"/>
                </a:cubicBezTo>
                <a:cubicBezTo>
                  <a:pt x="1004154" y="387797"/>
                  <a:pt x="1000125" y="383768"/>
                  <a:pt x="1000125" y="378797"/>
                </a:cubicBezTo>
                <a:cubicBezTo>
                  <a:pt x="1000125" y="373826"/>
                  <a:pt x="1004154" y="369797"/>
                  <a:pt x="1009125" y="369797"/>
                </a:cubicBezTo>
                <a:close/>
                <a:moveTo>
                  <a:pt x="942450" y="369797"/>
                </a:moveTo>
                <a:cubicBezTo>
                  <a:pt x="947421" y="369797"/>
                  <a:pt x="951450" y="373826"/>
                  <a:pt x="951450" y="378797"/>
                </a:cubicBezTo>
                <a:cubicBezTo>
                  <a:pt x="951450" y="383768"/>
                  <a:pt x="947421" y="387797"/>
                  <a:pt x="942450" y="387797"/>
                </a:cubicBezTo>
                <a:cubicBezTo>
                  <a:pt x="937479" y="387797"/>
                  <a:pt x="933450" y="383768"/>
                  <a:pt x="933450" y="378797"/>
                </a:cubicBezTo>
                <a:cubicBezTo>
                  <a:pt x="933450" y="373826"/>
                  <a:pt x="937479" y="369797"/>
                  <a:pt x="942450" y="369797"/>
                </a:cubicBezTo>
                <a:close/>
                <a:moveTo>
                  <a:pt x="875775" y="369797"/>
                </a:moveTo>
                <a:cubicBezTo>
                  <a:pt x="880746" y="369797"/>
                  <a:pt x="884775" y="373826"/>
                  <a:pt x="884775" y="378797"/>
                </a:cubicBezTo>
                <a:cubicBezTo>
                  <a:pt x="884775" y="383768"/>
                  <a:pt x="880746" y="387797"/>
                  <a:pt x="875775" y="387797"/>
                </a:cubicBezTo>
                <a:cubicBezTo>
                  <a:pt x="870804" y="387797"/>
                  <a:pt x="866775" y="383768"/>
                  <a:pt x="866775" y="378797"/>
                </a:cubicBezTo>
                <a:cubicBezTo>
                  <a:pt x="866775" y="373826"/>
                  <a:pt x="870804" y="369797"/>
                  <a:pt x="875775" y="369797"/>
                </a:cubicBezTo>
                <a:close/>
                <a:moveTo>
                  <a:pt x="809100" y="369797"/>
                </a:moveTo>
                <a:cubicBezTo>
                  <a:pt x="814071" y="369797"/>
                  <a:pt x="818100" y="373826"/>
                  <a:pt x="818100" y="378797"/>
                </a:cubicBezTo>
                <a:cubicBezTo>
                  <a:pt x="818100" y="383768"/>
                  <a:pt x="814071" y="387797"/>
                  <a:pt x="809100" y="387797"/>
                </a:cubicBezTo>
                <a:cubicBezTo>
                  <a:pt x="804129" y="387797"/>
                  <a:pt x="800100" y="383768"/>
                  <a:pt x="800100" y="378797"/>
                </a:cubicBezTo>
                <a:cubicBezTo>
                  <a:pt x="800100" y="373826"/>
                  <a:pt x="804129" y="369797"/>
                  <a:pt x="809100" y="369797"/>
                </a:cubicBezTo>
                <a:close/>
                <a:moveTo>
                  <a:pt x="742425" y="369797"/>
                </a:moveTo>
                <a:cubicBezTo>
                  <a:pt x="747396" y="369797"/>
                  <a:pt x="751425" y="373826"/>
                  <a:pt x="751425" y="378797"/>
                </a:cubicBezTo>
                <a:cubicBezTo>
                  <a:pt x="751425" y="383768"/>
                  <a:pt x="747396" y="387797"/>
                  <a:pt x="742425" y="387797"/>
                </a:cubicBezTo>
                <a:cubicBezTo>
                  <a:pt x="737454" y="387797"/>
                  <a:pt x="733425" y="383768"/>
                  <a:pt x="733425" y="378797"/>
                </a:cubicBezTo>
                <a:cubicBezTo>
                  <a:pt x="733425" y="373826"/>
                  <a:pt x="737454" y="369797"/>
                  <a:pt x="742425" y="369797"/>
                </a:cubicBezTo>
                <a:close/>
                <a:moveTo>
                  <a:pt x="675750" y="369797"/>
                </a:moveTo>
                <a:cubicBezTo>
                  <a:pt x="680721" y="369797"/>
                  <a:pt x="684750" y="373826"/>
                  <a:pt x="684750" y="378797"/>
                </a:cubicBezTo>
                <a:cubicBezTo>
                  <a:pt x="684750" y="383768"/>
                  <a:pt x="680721" y="387797"/>
                  <a:pt x="675750" y="387797"/>
                </a:cubicBezTo>
                <a:cubicBezTo>
                  <a:pt x="670779" y="387797"/>
                  <a:pt x="666750" y="383768"/>
                  <a:pt x="666750" y="378797"/>
                </a:cubicBezTo>
                <a:cubicBezTo>
                  <a:pt x="666750" y="373826"/>
                  <a:pt x="670779" y="369797"/>
                  <a:pt x="675750" y="369797"/>
                </a:cubicBezTo>
                <a:close/>
                <a:moveTo>
                  <a:pt x="609075" y="369797"/>
                </a:moveTo>
                <a:cubicBezTo>
                  <a:pt x="614046" y="369797"/>
                  <a:pt x="618075" y="373826"/>
                  <a:pt x="618075" y="378797"/>
                </a:cubicBezTo>
                <a:cubicBezTo>
                  <a:pt x="618075" y="383768"/>
                  <a:pt x="614046" y="387797"/>
                  <a:pt x="609075" y="387797"/>
                </a:cubicBezTo>
                <a:cubicBezTo>
                  <a:pt x="604104" y="387797"/>
                  <a:pt x="600075" y="383768"/>
                  <a:pt x="600075" y="378797"/>
                </a:cubicBezTo>
                <a:cubicBezTo>
                  <a:pt x="600075" y="373826"/>
                  <a:pt x="604104" y="369797"/>
                  <a:pt x="609075" y="369797"/>
                </a:cubicBezTo>
                <a:close/>
                <a:moveTo>
                  <a:pt x="542400" y="369797"/>
                </a:moveTo>
                <a:cubicBezTo>
                  <a:pt x="547371" y="369797"/>
                  <a:pt x="551400" y="373826"/>
                  <a:pt x="551400" y="378797"/>
                </a:cubicBezTo>
                <a:cubicBezTo>
                  <a:pt x="551400" y="383768"/>
                  <a:pt x="547371" y="387797"/>
                  <a:pt x="542400" y="387797"/>
                </a:cubicBezTo>
                <a:cubicBezTo>
                  <a:pt x="537429" y="387797"/>
                  <a:pt x="533400" y="383768"/>
                  <a:pt x="533400" y="378797"/>
                </a:cubicBezTo>
                <a:cubicBezTo>
                  <a:pt x="533400" y="373826"/>
                  <a:pt x="537429" y="369797"/>
                  <a:pt x="542400" y="369797"/>
                </a:cubicBezTo>
                <a:close/>
                <a:moveTo>
                  <a:pt x="475727" y="369797"/>
                </a:moveTo>
                <a:cubicBezTo>
                  <a:pt x="480698" y="369797"/>
                  <a:pt x="484727" y="373826"/>
                  <a:pt x="484727" y="378797"/>
                </a:cubicBezTo>
                <a:cubicBezTo>
                  <a:pt x="484727" y="383768"/>
                  <a:pt x="480698" y="387797"/>
                  <a:pt x="475727" y="387797"/>
                </a:cubicBezTo>
                <a:cubicBezTo>
                  <a:pt x="470756" y="387797"/>
                  <a:pt x="466727" y="383768"/>
                  <a:pt x="466727" y="378797"/>
                </a:cubicBezTo>
                <a:cubicBezTo>
                  <a:pt x="466727" y="373826"/>
                  <a:pt x="470756" y="369797"/>
                  <a:pt x="475727" y="369797"/>
                </a:cubicBezTo>
                <a:close/>
                <a:moveTo>
                  <a:pt x="409052" y="369797"/>
                </a:moveTo>
                <a:cubicBezTo>
                  <a:pt x="414023" y="369797"/>
                  <a:pt x="418052" y="373826"/>
                  <a:pt x="418052" y="378797"/>
                </a:cubicBezTo>
                <a:cubicBezTo>
                  <a:pt x="418052" y="383768"/>
                  <a:pt x="414023" y="387797"/>
                  <a:pt x="409052" y="387797"/>
                </a:cubicBezTo>
                <a:cubicBezTo>
                  <a:pt x="404081" y="387797"/>
                  <a:pt x="400052" y="383768"/>
                  <a:pt x="400052" y="378797"/>
                </a:cubicBezTo>
                <a:cubicBezTo>
                  <a:pt x="400052" y="373826"/>
                  <a:pt x="404081" y="369797"/>
                  <a:pt x="409052" y="369797"/>
                </a:cubicBezTo>
                <a:close/>
                <a:moveTo>
                  <a:pt x="342377" y="369797"/>
                </a:moveTo>
                <a:cubicBezTo>
                  <a:pt x="347348" y="369797"/>
                  <a:pt x="351377" y="373826"/>
                  <a:pt x="351377" y="378797"/>
                </a:cubicBezTo>
                <a:cubicBezTo>
                  <a:pt x="351377" y="383768"/>
                  <a:pt x="347348" y="387797"/>
                  <a:pt x="342377" y="387797"/>
                </a:cubicBezTo>
                <a:cubicBezTo>
                  <a:pt x="337406" y="387797"/>
                  <a:pt x="333377" y="383768"/>
                  <a:pt x="333377" y="378797"/>
                </a:cubicBezTo>
                <a:cubicBezTo>
                  <a:pt x="333377" y="373826"/>
                  <a:pt x="337406" y="369797"/>
                  <a:pt x="342377" y="369797"/>
                </a:cubicBezTo>
                <a:close/>
                <a:moveTo>
                  <a:pt x="275702" y="369797"/>
                </a:moveTo>
                <a:cubicBezTo>
                  <a:pt x="280673" y="369797"/>
                  <a:pt x="284702" y="373826"/>
                  <a:pt x="284702" y="378797"/>
                </a:cubicBezTo>
                <a:cubicBezTo>
                  <a:pt x="284702" y="383768"/>
                  <a:pt x="280673" y="387797"/>
                  <a:pt x="275702" y="387797"/>
                </a:cubicBezTo>
                <a:cubicBezTo>
                  <a:pt x="270731" y="387797"/>
                  <a:pt x="266702" y="383768"/>
                  <a:pt x="266702" y="378797"/>
                </a:cubicBezTo>
                <a:cubicBezTo>
                  <a:pt x="266702" y="373826"/>
                  <a:pt x="270731" y="369797"/>
                  <a:pt x="275702" y="369797"/>
                </a:cubicBezTo>
                <a:close/>
                <a:moveTo>
                  <a:pt x="209027" y="369797"/>
                </a:moveTo>
                <a:cubicBezTo>
                  <a:pt x="213998" y="369797"/>
                  <a:pt x="218027" y="373826"/>
                  <a:pt x="218027" y="378797"/>
                </a:cubicBezTo>
                <a:cubicBezTo>
                  <a:pt x="218027" y="383768"/>
                  <a:pt x="213998" y="387797"/>
                  <a:pt x="209027" y="387797"/>
                </a:cubicBezTo>
                <a:cubicBezTo>
                  <a:pt x="204056" y="387797"/>
                  <a:pt x="200027" y="383768"/>
                  <a:pt x="200027" y="378797"/>
                </a:cubicBezTo>
                <a:cubicBezTo>
                  <a:pt x="200027" y="373826"/>
                  <a:pt x="204056" y="369797"/>
                  <a:pt x="209027" y="369797"/>
                </a:cubicBezTo>
                <a:close/>
                <a:moveTo>
                  <a:pt x="142352" y="369797"/>
                </a:moveTo>
                <a:cubicBezTo>
                  <a:pt x="147323" y="369797"/>
                  <a:pt x="151352" y="373826"/>
                  <a:pt x="151352" y="378797"/>
                </a:cubicBezTo>
                <a:cubicBezTo>
                  <a:pt x="151352" y="383768"/>
                  <a:pt x="147323" y="387797"/>
                  <a:pt x="142352" y="387797"/>
                </a:cubicBezTo>
                <a:cubicBezTo>
                  <a:pt x="137381" y="387797"/>
                  <a:pt x="133352" y="383768"/>
                  <a:pt x="133352" y="378797"/>
                </a:cubicBezTo>
                <a:cubicBezTo>
                  <a:pt x="133352" y="373826"/>
                  <a:pt x="137381" y="369797"/>
                  <a:pt x="142352" y="369797"/>
                </a:cubicBezTo>
                <a:close/>
                <a:moveTo>
                  <a:pt x="75677" y="369797"/>
                </a:moveTo>
                <a:cubicBezTo>
                  <a:pt x="80648" y="369797"/>
                  <a:pt x="84677" y="373826"/>
                  <a:pt x="84677" y="378797"/>
                </a:cubicBezTo>
                <a:cubicBezTo>
                  <a:pt x="84677" y="383768"/>
                  <a:pt x="80648" y="387797"/>
                  <a:pt x="75677" y="387797"/>
                </a:cubicBezTo>
                <a:cubicBezTo>
                  <a:pt x="70706" y="387797"/>
                  <a:pt x="66677" y="383768"/>
                  <a:pt x="66677" y="378797"/>
                </a:cubicBezTo>
                <a:cubicBezTo>
                  <a:pt x="66677" y="373826"/>
                  <a:pt x="70706" y="369797"/>
                  <a:pt x="75677" y="369797"/>
                </a:cubicBezTo>
                <a:close/>
                <a:moveTo>
                  <a:pt x="9002" y="369797"/>
                </a:moveTo>
                <a:cubicBezTo>
                  <a:pt x="13973" y="369797"/>
                  <a:pt x="18002" y="373826"/>
                  <a:pt x="18002" y="378797"/>
                </a:cubicBezTo>
                <a:cubicBezTo>
                  <a:pt x="18002" y="383768"/>
                  <a:pt x="13973" y="387797"/>
                  <a:pt x="9002" y="387797"/>
                </a:cubicBezTo>
                <a:cubicBezTo>
                  <a:pt x="4031" y="387797"/>
                  <a:pt x="2" y="383768"/>
                  <a:pt x="2" y="378797"/>
                </a:cubicBezTo>
                <a:cubicBezTo>
                  <a:pt x="2" y="373826"/>
                  <a:pt x="4031" y="369797"/>
                  <a:pt x="9002" y="369797"/>
                </a:cubicBezTo>
                <a:close/>
                <a:moveTo>
                  <a:pt x="1009125" y="308164"/>
                </a:moveTo>
                <a:cubicBezTo>
                  <a:pt x="1014096" y="308164"/>
                  <a:pt x="1018125" y="312193"/>
                  <a:pt x="1018125" y="317164"/>
                </a:cubicBezTo>
                <a:cubicBezTo>
                  <a:pt x="1018125" y="322135"/>
                  <a:pt x="1014096" y="326164"/>
                  <a:pt x="1009125" y="326164"/>
                </a:cubicBezTo>
                <a:cubicBezTo>
                  <a:pt x="1004154" y="326164"/>
                  <a:pt x="1000125" y="322135"/>
                  <a:pt x="1000125" y="317164"/>
                </a:cubicBezTo>
                <a:cubicBezTo>
                  <a:pt x="1000125" y="312193"/>
                  <a:pt x="1004154" y="308164"/>
                  <a:pt x="1009125" y="308164"/>
                </a:cubicBezTo>
                <a:close/>
                <a:moveTo>
                  <a:pt x="942450" y="308164"/>
                </a:moveTo>
                <a:cubicBezTo>
                  <a:pt x="947421" y="308164"/>
                  <a:pt x="951450" y="312193"/>
                  <a:pt x="951450" y="317164"/>
                </a:cubicBezTo>
                <a:cubicBezTo>
                  <a:pt x="951450" y="322135"/>
                  <a:pt x="947421" y="326164"/>
                  <a:pt x="942450" y="326164"/>
                </a:cubicBezTo>
                <a:cubicBezTo>
                  <a:pt x="937479" y="326164"/>
                  <a:pt x="933450" y="322135"/>
                  <a:pt x="933450" y="317164"/>
                </a:cubicBezTo>
                <a:cubicBezTo>
                  <a:pt x="933450" y="312193"/>
                  <a:pt x="937479" y="308164"/>
                  <a:pt x="942450" y="308164"/>
                </a:cubicBezTo>
                <a:close/>
                <a:moveTo>
                  <a:pt x="875775" y="308164"/>
                </a:moveTo>
                <a:cubicBezTo>
                  <a:pt x="880746" y="308164"/>
                  <a:pt x="884775" y="312193"/>
                  <a:pt x="884775" y="317164"/>
                </a:cubicBezTo>
                <a:cubicBezTo>
                  <a:pt x="884775" y="322135"/>
                  <a:pt x="880746" y="326164"/>
                  <a:pt x="875775" y="326164"/>
                </a:cubicBezTo>
                <a:cubicBezTo>
                  <a:pt x="870804" y="326164"/>
                  <a:pt x="866775" y="322135"/>
                  <a:pt x="866775" y="317164"/>
                </a:cubicBezTo>
                <a:cubicBezTo>
                  <a:pt x="866775" y="312193"/>
                  <a:pt x="870804" y="308164"/>
                  <a:pt x="875775" y="308164"/>
                </a:cubicBezTo>
                <a:close/>
                <a:moveTo>
                  <a:pt x="809100" y="308164"/>
                </a:moveTo>
                <a:cubicBezTo>
                  <a:pt x="814071" y="308164"/>
                  <a:pt x="818100" y="312193"/>
                  <a:pt x="818100" y="317164"/>
                </a:cubicBezTo>
                <a:cubicBezTo>
                  <a:pt x="818100" y="322135"/>
                  <a:pt x="814071" y="326164"/>
                  <a:pt x="809100" y="326164"/>
                </a:cubicBezTo>
                <a:cubicBezTo>
                  <a:pt x="804129" y="326164"/>
                  <a:pt x="800100" y="322135"/>
                  <a:pt x="800100" y="317164"/>
                </a:cubicBezTo>
                <a:cubicBezTo>
                  <a:pt x="800100" y="312193"/>
                  <a:pt x="804129" y="308164"/>
                  <a:pt x="809100" y="308164"/>
                </a:cubicBezTo>
                <a:close/>
                <a:moveTo>
                  <a:pt x="742425" y="308164"/>
                </a:moveTo>
                <a:cubicBezTo>
                  <a:pt x="747396" y="308164"/>
                  <a:pt x="751425" y="312193"/>
                  <a:pt x="751425" y="317164"/>
                </a:cubicBezTo>
                <a:cubicBezTo>
                  <a:pt x="751425" y="322135"/>
                  <a:pt x="747396" y="326164"/>
                  <a:pt x="742425" y="326164"/>
                </a:cubicBezTo>
                <a:cubicBezTo>
                  <a:pt x="737454" y="326164"/>
                  <a:pt x="733425" y="322135"/>
                  <a:pt x="733425" y="317164"/>
                </a:cubicBezTo>
                <a:cubicBezTo>
                  <a:pt x="733425" y="312193"/>
                  <a:pt x="737454" y="308164"/>
                  <a:pt x="742425" y="308164"/>
                </a:cubicBezTo>
                <a:close/>
                <a:moveTo>
                  <a:pt x="675750" y="308164"/>
                </a:moveTo>
                <a:cubicBezTo>
                  <a:pt x="680721" y="308164"/>
                  <a:pt x="684750" y="312193"/>
                  <a:pt x="684750" y="317164"/>
                </a:cubicBezTo>
                <a:cubicBezTo>
                  <a:pt x="684750" y="322135"/>
                  <a:pt x="680721" y="326164"/>
                  <a:pt x="675750" y="326164"/>
                </a:cubicBezTo>
                <a:cubicBezTo>
                  <a:pt x="670779" y="326164"/>
                  <a:pt x="666750" y="322135"/>
                  <a:pt x="666750" y="317164"/>
                </a:cubicBezTo>
                <a:cubicBezTo>
                  <a:pt x="666750" y="312193"/>
                  <a:pt x="670779" y="308164"/>
                  <a:pt x="675750" y="308164"/>
                </a:cubicBezTo>
                <a:close/>
                <a:moveTo>
                  <a:pt x="609075" y="308164"/>
                </a:moveTo>
                <a:cubicBezTo>
                  <a:pt x="614046" y="308164"/>
                  <a:pt x="618075" y="312193"/>
                  <a:pt x="618075" y="317164"/>
                </a:cubicBezTo>
                <a:cubicBezTo>
                  <a:pt x="618075" y="322135"/>
                  <a:pt x="614046" y="326164"/>
                  <a:pt x="609075" y="326164"/>
                </a:cubicBezTo>
                <a:cubicBezTo>
                  <a:pt x="604104" y="326164"/>
                  <a:pt x="600075" y="322135"/>
                  <a:pt x="600075" y="317164"/>
                </a:cubicBezTo>
                <a:cubicBezTo>
                  <a:pt x="600075" y="312193"/>
                  <a:pt x="604104" y="308164"/>
                  <a:pt x="609075" y="308164"/>
                </a:cubicBezTo>
                <a:close/>
                <a:moveTo>
                  <a:pt x="542400" y="308164"/>
                </a:moveTo>
                <a:cubicBezTo>
                  <a:pt x="547371" y="308164"/>
                  <a:pt x="551400" y="312193"/>
                  <a:pt x="551400" y="317164"/>
                </a:cubicBezTo>
                <a:cubicBezTo>
                  <a:pt x="551400" y="322135"/>
                  <a:pt x="547371" y="326164"/>
                  <a:pt x="542400" y="326164"/>
                </a:cubicBezTo>
                <a:cubicBezTo>
                  <a:pt x="537429" y="326164"/>
                  <a:pt x="533400" y="322135"/>
                  <a:pt x="533400" y="317164"/>
                </a:cubicBezTo>
                <a:cubicBezTo>
                  <a:pt x="533400" y="312193"/>
                  <a:pt x="537429" y="308164"/>
                  <a:pt x="542400" y="308164"/>
                </a:cubicBezTo>
                <a:close/>
                <a:moveTo>
                  <a:pt x="475727" y="308164"/>
                </a:moveTo>
                <a:cubicBezTo>
                  <a:pt x="480698" y="308164"/>
                  <a:pt x="484727" y="312193"/>
                  <a:pt x="484727" y="317164"/>
                </a:cubicBezTo>
                <a:cubicBezTo>
                  <a:pt x="484727" y="322135"/>
                  <a:pt x="480698" y="326164"/>
                  <a:pt x="475727" y="326164"/>
                </a:cubicBezTo>
                <a:cubicBezTo>
                  <a:pt x="470756" y="326164"/>
                  <a:pt x="466727" y="322135"/>
                  <a:pt x="466727" y="317164"/>
                </a:cubicBezTo>
                <a:cubicBezTo>
                  <a:pt x="466727" y="312193"/>
                  <a:pt x="470756" y="308164"/>
                  <a:pt x="475727" y="308164"/>
                </a:cubicBezTo>
                <a:close/>
                <a:moveTo>
                  <a:pt x="409052" y="308164"/>
                </a:moveTo>
                <a:cubicBezTo>
                  <a:pt x="414023" y="308164"/>
                  <a:pt x="418052" y="312193"/>
                  <a:pt x="418052" y="317164"/>
                </a:cubicBezTo>
                <a:cubicBezTo>
                  <a:pt x="418052" y="322135"/>
                  <a:pt x="414023" y="326164"/>
                  <a:pt x="409052" y="326164"/>
                </a:cubicBezTo>
                <a:cubicBezTo>
                  <a:pt x="404081" y="326164"/>
                  <a:pt x="400052" y="322135"/>
                  <a:pt x="400052" y="317164"/>
                </a:cubicBezTo>
                <a:cubicBezTo>
                  <a:pt x="400052" y="312193"/>
                  <a:pt x="404081" y="308164"/>
                  <a:pt x="409052" y="308164"/>
                </a:cubicBezTo>
                <a:close/>
                <a:moveTo>
                  <a:pt x="342377" y="308164"/>
                </a:moveTo>
                <a:cubicBezTo>
                  <a:pt x="347348" y="308164"/>
                  <a:pt x="351377" y="312193"/>
                  <a:pt x="351377" y="317164"/>
                </a:cubicBezTo>
                <a:cubicBezTo>
                  <a:pt x="351377" y="322135"/>
                  <a:pt x="347348" y="326164"/>
                  <a:pt x="342377" y="326164"/>
                </a:cubicBezTo>
                <a:cubicBezTo>
                  <a:pt x="337406" y="326164"/>
                  <a:pt x="333377" y="322135"/>
                  <a:pt x="333377" y="317164"/>
                </a:cubicBezTo>
                <a:cubicBezTo>
                  <a:pt x="333377" y="312193"/>
                  <a:pt x="337406" y="308164"/>
                  <a:pt x="342377" y="308164"/>
                </a:cubicBezTo>
                <a:close/>
                <a:moveTo>
                  <a:pt x="275702" y="308164"/>
                </a:moveTo>
                <a:cubicBezTo>
                  <a:pt x="280673" y="308164"/>
                  <a:pt x="284702" y="312193"/>
                  <a:pt x="284702" y="317164"/>
                </a:cubicBezTo>
                <a:cubicBezTo>
                  <a:pt x="284702" y="322135"/>
                  <a:pt x="280673" y="326164"/>
                  <a:pt x="275702" y="326164"/>
                </a:cubicBezTo>
                <a:cubicBezTo>
                  <a:pt x="270731" y="326164"/>
                  <a:pt x="266702" y="322135"/>
                  <a:pt x="266702" y="317164"/>
                </a:cubicBezTo>
                <a:cubicBezTo>
                  <a:pt x="266702" y="312193"/>
                  <a:pt x="270731" y="308164"/>
                  <a:pt x="275702" y="308164"/>
                </a:cubicBezTo>
                <a:close/>
                <a:moveTo>
                  <a:pt x="209027" y="308164"/>
                </a:moveTo>
                <a:cubicBezTo>
                  <a:pt x="213998" y="308164"/>
                  <a:pt x="218027" y="312193"/>
                  <a:pt x="218027" y="317164"/>
                </a:cubicBezTo>
                <a:cubicBezTo>
                  <a:pt x="218027" y="322135"/>
                  <a:pt x="213998" y="326164"/>
                  <a:pt x="209027" y="326164"/>
                </a:cubicBezTo>
                <a:cubicBezTo>
                  <a:pt x="204056" y="326164"/>
                  <a:pt x="200027" y="322135"/>
                  <a:pt x="200027" y="317164"/>
                </a:cubicBezTo>
                <a:cubicBezTo>
                  <a:pt x="200027" y="312193"/>
                  <a:pt x="204056" y="308164"/>
                  <a:pt x="209027" y="308164"/>
                </a:cubicBezTo>
                <a:close/>
                <a:moveTo>
                  <a:pt x="142352" y="308164"/>
                </a:moveTo>
                <a:cubicBezTo>
                  <a:pt x="147323" y="308164"/>
                  <a:pt x="151352" y="312193"/>
                  <a:pt x="151352" y="317164"/>
                </a:cubicBezTo>
                <a:cubicBezTo>
                  <a:pt x="151352" y="322135"/>
                  <a:pt x="147323" y="326164"/>
                  <a:pt x="142352" y="326164"/>
                </a:cubicBezTo>
                <a:cubicBezTo>
                  <a:pt x="137381" y="326164"/>
                  <a:pt x="133352" y="322135"/>
                  <a:pt x="133352" y="317164"/>
                </a:cubicBezTo>
                <a:cubicBezTo>
                  <a:pt x="133352" y="312193"/>
                  <a:pt x="137381" y="308164"/>
                  <a:pt x="142352" y="308164"/>
                </a:cubicBezTo>
                <a:close/>
                <a:moveTo>
                  <a:pt x="75677" y="308164"/>
                </a:moveTo>
                <a:cubicBezTo>
                  <a:pt x="80648" y="308164"/>
                  <a:pt x="84677" y="312193"/>
                  <a:pt x="84677" y="317164"/>
                </a:cubicBezTo>
                <a:cubicBezTo>
                  <a:pt x="84677" y="322135"/>
                  <a:pt x="80648" y="326164"/>
                  <a:pt x="75677" y="326164"/>
                </a:cubicBezTo>
                <a:cubicBezTo>
                  <a:pt x="70706" y="326164"/>
                  <a:pt x="66677" y="322135"/>
                  <a:pt x="66677" y="317164"/>
                </a:cubicBezTo>
                <a:cubicBezTo>
                  <a:pt x="66677" y="312193"/>
                  <a:pt x="70706" y="308164"/>
                  <a:pt x="75677" y="308164"/>
                </a:cubicBezTo>
                <a:close/>
                <a:moveTo>
                  <a:pt x="9002" y="308164"/>
                </a:moveTo>
                <a:cubicBezTo>
                  <a:pt x="13973" y="308164"/>
                  <a:pt x="18002" y="312193"/>
                  <a:pt x="18002" y="317164"/>
                </a:cubicBezTo>
                <a:cubicBezTo>
                  <a:pt x="18002" y="322135"/>
                  <a:pt x="13973" y="326164"/>
                  <a:pt x="9002" y="326164"/>
                </a:cubicBezTo>
                <a:cubicBezTo>
                  <a:pt x="4031" y="326164"/>
                  <a:pt x="2" y="322135"/>
                  <a:pt x="2" y="317164"/>
                </a:cubicBezTo>
                <a:cubicBezTo>
                  <a:pt x="2" y="312193"/>
                  <a:pt x="4031" y="308164"/>
                  <a:pt x="9002" y="308164"/>
                </a:cubicBezTo>
                <a:close/>
                <a:moveTo>
                  <a:pt x="1009125" y="246531"/>
                </a:moveTo>
                <a:cubicBezTo>
                  <a:pt x="1014096" y="246531"/>
                  <a:pt x="1018125" y="250560"/>
                  <a:pt x="1018125" y="255531"/>
                </a:cubicBezTo>
                <a:cubicBezTo>
                  <a:pt x="1018125" y="260502"/>
                  <a:pt x="1014096" y="264531"/>
                  <a:pt x="1009125" y="264531"/>
                </a:cubicBezTo>
                <a:cubicBezTo>
                  <a:pt x="1004154" y="264531"/>
                  <a:pt x="1000125" y="260502"/>
                  <a:pt x="1000125" y="255531"/>
                </a:cubicBezTo>
                <a:cubicBezTo>
                  <a:pt x="1000125" y="250560"/>
                  <a:pt x="1004154" y="246531"/>
                  <a:pt x="1009125" y="246531"/>
                </a:cubicBezTo>
                <a:close/>
                <a:moveTo>
                  <a:pt x="942450" y="246531"/>
                </a:moveTo>
                <a:cubicBezTo>
                  <a:pt x="947421" y="246531"/>
                  <a:pt x="951450" y="250560"/>
                  <a:pt x="951450" y="255531"/>
                </a:cubicBezTo>
                <a:cubicBezTo>
                  <a:pt x="951450" y="260502"/>
                  <a:pt x="947421" y="264531"/>
                  <a:pt x="942450" y="264531"/>
                </a:cubicBezTo>
                <a:cubicBezTo>
                  <a:pt x="937479" y="264531"/>
                  <a:pt x="933450" y="260502"/>
                  <a:pt x="933450" y="255531"/>
                </a:cubicBezTo>
                <a:cubicBezTo>
                  <a:pt x="933450" y="250560"/>
                  <a:pt x="937479" y="246531"/>
                  <a:pt x="942450" y="246531"/>
                </a:cubicBezTo>
                <a:close/>
                <a:moveTo>
                  <a:pt x="875775" y="246531"/>
                </a:moveTo>
                <a:cubicBezTo>
                  <a:pt x="880746" y="246531"/>
                  <a:pt x="884775" y="250560"/>
                  <a:pt x="884775" y="255531"/>
                </a:cubicBezTo>
                <a:cubicBezTo>
                  <a:pt x="884775" y="260502"/>
                  <a:pt x="880746" y="264531"/>
                  <a:pt x="875775" y="264531"/>
                </a:cubicBezTo>
                <a:cubicBezTo>
                  <a:pt x="870804" y="264531"/>
                  <a:pt x="866775" y="260502"/>
                  <a:pt x="866775" y="255531"/>
                </a:cubicBezTo>
                <a:cubicBezTo>
                  <a:pt x="866775" y="250560"/>
                  <a:pt x="870804" y="246531"/>
                  <a:pt x="875775" y="246531"/>
                </a:cubicBezTo>
                <a:close/>
                <a:moveTo>
                  <a:pt x="809100" y="246531"/>
                </a:moveTo>
                <a:cubicBezTo>
                  <a:pt x="814071" y="246531"/>
                  <a:pt x="818100" y="250560"/>
                  <a:pt x="818100" y="255531"/>
                </a:cubicBezTo>
                <a:cubicBezTo>
                  <a:pt x="818100" y="260502"/>
                  <a:pt x="814071" y="264531"/>
                  <a:pt x="809100" y="264531"/>
                </a:cubicBezTo>
                <a:cubicBezTo>
                  <a:pt x="804129" y="264531"/>
                  <a:pt x="800100" y="260502"/>
                  <a:pt x="800100" y="255531"/>
                </a:cubicBezTo>
                <a:cubicBezTo>
                  <a:pt x="800100" y="250560"/>
                  <a:pt x="804129" y="246531"/>
                  <a:pt x="809100" y="246531"/>
                </a:cubicBezTo>
                <a:close/>
                <a:moveTo>
                  <a:pt x="742425" y="246531"/>
                </a:moveTo>
                <a:cubicBezTo>
                  <a:pt x="747396" y="246531"/>
                  <a:pt x="751425" y="250560"/>
                  <a:pt x="751425" y="255531"/>
                </a:cubicBezTo>
                <a:cubicBezTo>
                  <a:pt x="751425" y="260502"/>
                  <a:pt x="747396" y="264531"/>
                  <a:pt x="742425" y="264531"/>
                </a:cubicBezTo>
                <a:cubicBezTo>
                  <a:pt x="737454" y="264531"/>
                  <a:pt x="733425" y="260502"/>
                  <a:pt x="733425" y="255531"/>
                </a:cubicBezTo>
                <a:cubicBezTo>
                  <a:pt x="733425" y="250560"/>
                  <a:pt x="737454" y="246531"/>
                  <a:pt x="742425" y="246531"/>
                </a:cubicBezTo>
                <a:close/>
                <a:moveTo>
                  <a:pt x="675750" y="246531"/>
                </a:moveTo>
                <a:cubicBezTo>
                  <a:pt x="680721" y="246531"/>
                  <a:pt x="684750" y="250560"/>
                  <a:pt x="684750" y="255531"/>
                </a:cubicBezTo>
                <a:cubicBezTo>
                  <a:pt x="684750" y="260502"/>
                  <a:pt x="680721" y="264531"/>
                  <a:pt x="675750" y="264531"/>
                </a:cubicBezTo>
                <a:cubicBezTo>
                  <a:pt x="670779" y="264531"/>
                  <a:pt x="666750" y="260502"/>
                  <a:pt x="666750" y="255531"/>
                </a:cubicBezTo>
                <a:cubicBezTo>
                  <a:pt x="666750" y="250560"/>
                  <a:pt x="670779" y="246531"/>
                  <a:pt x="675750" y="246531"/>
                </a:cubicBezTo>
                <a:close/>
                <a:moveTo>
                  <a:pt x="609075" y="246531"/>
                </a:moveTo>
                <a:cubicBezTo>
                  <a:pt x="614046" y="246531"/>
                  <a:pt x="618075" y="250560"/>
                  <a:pt x="618075" y="255531"/>
                </a:cubicBezTo>
                <a:cubicBezTo>
                  <a:pt x="618075" y="260502"/>
                  <a:pt x="614046" y="264531"/>
                  <a:pt x="609075" y="264531"/>
                </a:cubicBezTo>
                <a:cubicBezTo>
                  <a:pt x="604104" y="264531"/>
                  <a:pt x="600075" y="260502"/>
                  <a:pt x="600075" y="255531"/>
                </a:cubicBezTo>
                <a:cubicBezTo>
                  <a:pt x="600075" y="250560"/>
                  <a:pt x="604104" y="246531"/>
                  <a:pt x="609075" y="246531"/>
                </a:cubicBezTo>
                <a:close/>
                <a:moveTo>
                  <a:pt x="542400" y="246531"/>
                </a:moveTo>
                <a:cubicBezTo>
                  <a:pt x="547371" y="246531"/>
                  <a:pt x="551400" y="250560"/>
                  <a:pt x="551400" y="255531"/>
                </a:cubicBezTo>
                <a:cubicBezTo>
                  <a:pt x="551400" y="260502"/>
                  <a:pt x="547371" y="264531"/>
                  <a:pt x="542400" y="264531"/>
                </a:cubicBezTo>
                <a:cubicBezTo>
                  <a:pt x="537429" y="264531"/>
                  <a:pt x="533400" y="260502"/>
                  <a:pt x="533400" y="255531"/>
                </a:cubicBezTo>
                <a:cubicBezTo>
                  <a:pt x="533400" y="250560"/>
                  <a:pt x="537429" y="246531"/>
                  <a:pt x="542400" y="246531"/>
                </a:cubicBezTo>
                <a:close/>
                <a:moveTo>
                  <a:pt x="475727" y="246531"/>
                </a:moveTo>
                <a:cubicBezTo>
                  <a:pt x="480698" y="246531"/>
                  <a:pt x="484727" y="250560"/>
                  <a:pt x="484727" y="255531"/>
                </a:cubicBezTo>
                <a:cubicBezTo>
                  <a:pt x="484727" y="260502"/>
                  <a:pt x="480698" y="264531"/>
                  <a:pt x="475727" y="264531"/>
                </a:cubicBezTo>
                <a:cubicBezTo>
                  <a:pt x="470756" y="264531"/>
                  <a:pt x="466727" y="260502"/>
                  <a:pt x="466727" y="255531"/>
                </a:cubicBezTo>
                <a:cubicBezTo>
                  <a:pt x="466727" y="250560"/>
                  <a:pt x="470756" y="246531"/>
                  <a:pt x="475727" y="246531"/>
                </a:cubicBezTo>
                <a:close/>
                <a:moveTo>
                  <a:pt x="409052" y="246531"/>
                </a:moveTo>
                <a:cubicBezTo>
                  <a:pt x="414023" y="246531"/>
                  <a:pt x="418052" y="250560"/>
                  <a:pt x="418052" y="255531"/>
                </a:cubicBezTo>
                <a:cubicBezTo>
                  <a:pt x="418052" y="260502"/>
                  <a:pt x="414023" y="264531"/>
                  <a:pt x="409052" y="264531"/>
                </a:cubicBezTo>
                <a:cubicBezTo>
                  <a:pt x="404081" y="264531"/>
                  <a:pt x="400052" y="260502"/>
                  <a:pt x="400052" y="255531"/>
                </a:cubicBezTo>
                <a:cubicBezTo>
                  <a:pt x="400052" y="250560"/>
                  <a:pt x="404081" y="246531"/>
                  <a:pt x="409052" y="246531"/>
                </a:cubicBezTo>
                <a:close/>
                <a:moveTo>
                  <a:pt x="342377" y="246531"/>
                </a:moveTo>
                <a:cubicBezTo>
                  <a:pt x="347348" y="246531"/>
                  <a:pt x="351377" y="250560"/>
                  <a:pt x="351377" y="255531"/>
                </a:cubicBezTo>
                <a:cubicBezTo>
                  <a:pt x="351377" y="260502"/>
                  <a:pt x="347348" y="264531"/>
                  <a:pt x="342377" y="264531"/>
                </a:cubicBezTo>
                <a:cubicBezTo>
                  <a:pt x="337406" y="264531"/>
                  <a:pt x="333377" y="260502"/>
                  <a:pt x="333377" y="255531"/>
                </a:cubicBezTo>
                <a:cubicBezTo>
                  <a:pt x="333377" y="250560"/>
                  <a:pt x="337406" y="246531"/>
                  <a:pt x="342377" y="246531"/>
                </a:cubicBezTo>
                <a:close/>
                <a:moveTo>
                  <a:pt x="275703" y="246531"/>
                </a:moveTo>
                <a:cubicBezTo>
                  <a:pt x="280673" y="246531"/>
                  <a:pt x="284702" y="250560"/>
                  <a:pt x="284702" y="255531"/>
                </a:cubicBezTo>
                <a:cubicBezTo>
                  <a:pt x="284702" y="260502"/>
                  <a:pt x="280673" y="264531"/>
                  <a:pt x="275703" y="264531"/>
                </a:cubicBezTo>
                <a:cubicBezTo>
                  <a:pt x="270732" y="264531"/>
                  <a:pt x="266703" y="260502"/>
                  <a:pt x="266703" y="255531"/>
                </a:cubicBezTo>
                <a:cubicBezTo>
                  <a:pt x="266703" y="250560"/>
                  <a:pt x="270732" y="246531"/>
                  <a:pt x="275703" y="246531"/>
                </a:cubicBezTo>
                <a:close/>
                <a:moveTo>
                  <a:pt x="209027" y="246531"/>
                </a:moveTo>
                <a:cubicBezTo>
                  <a:pt x="213998" y="246531"/>
                  <a:pt x="218027" y="250560"/>
                  <a:pt x="218027" y="255531"/>
                </a:cubicBezTo>
                <a:cubicBezTo>
                  <a:pt x="218027" y="260502"/>
                  <a:pt x="213998" y="264531"/>
                  <a:pt x="209027" y="264531"/>
                </a:cubicBezTo>
                <a:cubicBezTo>
                  <a:pt x="204056" y="264531"/>
                  <a:pt x="200027" y="260502"/>
                  <a:pt x="200027" y="255531"/>
                </a:cubicBezTo>
                <a:cubicBezTo>
                  <a:pt x="200027" y="250560"/>
                  <a:pt x="204056" y="246531"/>
                  <a:pt x="209027" y="246531"/>
                </a:cubicBezTo>
                <a:close/>
                <a:moveTo>
                  <a:pt x="142352" y="246531"/>
                </a:moveTo>
                <a:cubicBezTo>
                  <a:pt x="147323" y="246531"/>
                  <a:pt x="151352" y="250560"/>
                  <a:pt x="151352" y="255531"/>
                </a:cubicBezTo>
                <a:cubicBezTo>
                  <a:pt x="151352" y="260502"/>
                  <a:pt x="147323" y="264531"/>
                  <a:pt x="142352" y="264531"/>
                </a:cubicBezTo>
                <a:cubicBezTo>
                  <a:pt x="137381" y="264531"/>
                  <a:pt x="133352" y="260502"/>
                  <a:pt x="133352" y="255531"/>
                </a:cubicBezTo>
                <a:cubicBezTo>
                  <a:pt x="133352" y="250560"/>
                  <a:pt x="137381" y="246531"/>
                  <a:pt x="142352" y="246531"/>
                </a:cubicBezTo>
                <a:close/>
                <a:moveTo>
                  <a:pt x="75677" y="246531"/>
                </a:moveTo>
                <a:cubicBezTo>
                  <a:pt x="80648" y="246531"/>
                  <a:pt x="84677" y="250560"/>
                  <a:pt x="84677" y="255531"/>
                </a:cubicBezTo>
                <a:cubicBezTo>
                  <a:pt x="84677" y="260502"/>
                  <a:pt x="80648" y="264531"/>
                  <a:pt x="75677" y="264531"/>
                </a:cubicBezTo>
                <a:cubicBezTo>
                  <a:pt x="70706" y="264531"/>
                  <a:pt x="66677" y="260502"/>
                  <a:pt x="66677" y="255531"/>
                </a:cubicBezTo>
                <a:cubicBezTo>
                  <a:pt x="66677" y="250560"/>
                  <a:pt x="70706" y="246531"/>
                  <a:pt x="75677" y="246531"/>
                </a:cubicBezTo>
                <a:close/>
                <a:moveTo>
                  <a:pt x="9002" y="246531"/>
                </a:moveTo>
                <a:cubicBezTo>
                  <a:pt x="13973" y="246531"/>
                  <a:pt x="18002" y="250560"/>
                  <a:pt x="18002" y="255531"/>
                </a:cubicBezTo>
                <a:cubicBezTo>
                  <a:pt x="18002" y="260502"/>
                  <a:pt x="13973" y="264531"/>
                  <a:pt x="9002" y="264531"/>
                </a:cubicBezTo>
                <a:cubicBezTo>
                  <a:pt x="4031" y="264531"/>
                  <a:pt x="2" y="260502"/>
                  <a:pt x="2" y="255531"/>
                </a:cubicBezTo>
                <a:cubicBezTo>
                  <a:pt x="2" y="250560"/>
                  <a:pt x="4031" y="246531"/>
                  <a:pt x="9002" y="246531"/>
                </a:cubicBezTo>
                <a:close/>
                <a:moveTo>
                  <a:pt x="1009125" y="184899"/>
                </a:moveTo>
                <a:cubicBezTo>
                  <a:pt x="1014096" y="184899"/>
                  <a:pt x="1018125" y="188928"/>
                  <a:pt x="1018125" y="193899"/>
                </a:cubicBezTo>
                <a:cubicBezTo>
                  <a:pt x="1018125" y="198870"/>
                  <a:pt x="1014096" y="202899"/>
                  <a:pt x="1009125" y="202899"/>
                </a:cubicBezTo>
                <a:cubicBezTo>
                  <a:pt x="1004154" y="202899"/>
                  <a:pt x="1000125" y="198870"/>
                  <a:pt x="1000125" y="193899"/>
                </a:cubicBezTo>
                <a:cubicBezTo>
                  <a:pt x="1000125" y="188928"/>
                  <a:pt x="1004154" y="184899"/>
                  <a:pt x="1009125" y="184899"/>
                </a:cubicBezTo>
                <a:close/>
                <a:moveTo>
                  <a:pt x="942450" y="184899"/>
                </a:moveTo>
                <a:cubicBezTo>
                  <a:pt x="947421" y="184899"/>
                  <a:pt x="951450" y="188928"/>
                  <a:pt x="951450" y="193899"/>
                </a:cubicBezTo>
                <a:cubicBezTo>
                  <a:pt x="951450" y="198870"/>
                  <a:pt x="947421" y="202899"/>
                  <a:pt x="942450" y="202899"/>
                </a:cubicBezTo>
                <a:cubicBezTo>
                  <a:pt x="937479" y="202899"/>
                  <a:pt x="933450" y="198870"/>
                  <a:pt x="933450" y="193899"/>
                </a:cubicBezTo>
                <a:cubicBezTo>
                  <a:pt x="933450" y="188928"/>
                  <a:pt x="937479" y="184899"/>
                  <a:pt x="942450" y="184899"/>
                </a:cubicBezTo>
                <a:close/>
                <a:moveTo>
                  <a:pt x="875775" y="184899"/>
                </a:moveTo>
                <a:cubicBezTo>
                  <a:pt x="880746" y="184899"/>
                  <a:pt x="884775" y="188928"/>
                  <a:pt x="884775" y="193899"/>
                </a:cubicBezTo>
                <a:cubicBezTo>
                  <a:pt x="884775" y="198870"/>
                  <a:pt x="880746" y="202899"/>
                  <a:pt x="875775" y="202899"/>
                </a:cubicBezTo>
                <a:cubicBezTo>
                  <a:pt x="870804" y="202899"/>
                  <a:pt x="866775" y="198870"/>
                  <a:pt x="866775" y="193899"/>
                </a:cubicBezTo>
                <a:cubicBezTo>
                  <a:pt x="866775" y="188928"/>
                  <a:pt x="870804" y="184899"/>
                  <a:pt x="875775" y="184899"/>
                </a:cubicBezTo>
                <a:close/>
                <a:moveTo>
                  <a:pt x="809100" y="184899"/>
                </a:moveTo>
                <a:cubicBezTo>
                  <a:pt x="814071" y="184899"/>
                  <a:pt x="818100" y="188928"/>
                  <a:pt x="818100" y="193899"/>
                </a:cubicBezTo>
                <a:cubicBezTo>
                  <a:pt x="818100" y="198870"/>
                  <a:pt x="814071" y="202899"/>
                  <a:pt x="809100" y="202899"/>
                </a:cubicBezTo>
                <a:cubicBezTo>
                  <a:pt x="804129" y="202899"/>
                  <a:pt x="800100" y="198870"/>
                  <a:pt x="800100" y="193899"/>
                </a:cubicBezTo>
                <a:cubicBezTo>
                  <a:pt x="800100" y="188928"/>
                  <a:pt x="804129" y="184899"/>
                  <a:pt x="809100" y="184899"/>
                </a:cubicBezTo>
                <a:close/>
                <a:moveTo>
                  <a:pt x="742425" y="184899"/>
                </a:moveTo>
                <a:cubicBezTo>
                  <a:pt x="747396" y="184899"/>
                  <a:pt x="751425" y="188928"/>
                  <a:pt x="751425" y="193899"/>
                </a:cubicBezTo>
                <a:cubicBezTo>
                  <a:pt x="751425" y="198870"/>
                  <a:pt x="747396" y="202899"/>
                  <a:pt x="742425" y="202899"/>
                </a:cubicBezTo>
                <a:cubicBezTo>
                  <a:pt x="737454" y="202899"/>
                  <a:pt x="733425" y="198870"/>
                  <a:pt x="733425" y="193899"/>
                </a:cubicBezTo>
                <a:cubicBezTo>
                  <a:pt x="733425" y="188928"/>
                  <a:pt x="737454" y="184899"/>
                  <a:pt x="742425" y="184899"/>
                </a:cubicBezTo>
                <a:close/>
                <a:moveTo>
                  <a:pt x="675750" y="184899"/>
                </a:moveTo>
                <a:cubicBezTo>
                  <a:pt x="680721" y="184899"/>
                  <a:pt x="684750" y="188928"/>
                  <a:pt x="684750" y="193899"/>
                </a:cubicBezTo>
                <a:cubicBezTo>
                  <a:pt x="684750" y="198870"/>
                  <a:pt x="680721" y="202899"/>
                  <a:pt x="675750" y="202899"/>
                </a:cubicBezTo>
                <a:cubicBezTo>
                  <a:pt x="670779" y="202899"/>
                  <a:pt x="666750" y="198870"/>
                  <a:pt x="666750" y="193899"/>
                </a:cubicBezTo>
                <a:cubicBezTo>
                  <a:pt x="666750" y="188928"/>
                  <a:pt x="670779" y="184899"/>
                  <a:pt x="675750" y="184899"/>
                </a:cubicBezTo>
                <a:close/>
                <a:moveTo>
                  <a:pt x="609075" y="184899"/>
                </a:moveTo>
                <a:cubicBezTo>
                  <a:pt x="614046" y="184899"/>
                  <a:pt x="618075" y="188928"/>
                  <a:pt x="618075" y="193899"/>
                </a:cubicBezTo>
                <a:cubicBezTo>
                  <a:pt x="618075" y="198870"/>
                  <a:pt x="614046" y="202899"/>
                  <a:pt x="609075" y="202899"/>
                </a:cubicBezTo>
                <a:cubicBezTo>
                  <a:pt x="604104" y="202899"/>
                  <a:pt x="600075" y="198870"/>
                  <a:pt x="600075" y="193899"/>
                </a:cubicBezTo>
                <a:cubicBezTo>
                  <a:pt x="600075" y="188928"/>
                  <a:pt x="604104" y="184899"/>
                  <a:pt x="609075" y="184899"/>
                </a:cubicBezTo>
                <a:close/>
                <a:moveTo>
                  <a:pt x="542400" y="184899"/>
                </a:moveTo>
                <a:cubicBezTo>
                  <a:pt x="547371" y="184899"/>
                  <a:pt x="551400" y="188928"/>
                  <a:pt x="551400" y="193899"/>
                </a:cubicBezTo>
                <a:cubicBezTo>
                  <a:pt x="551400" y="198870"/>
                  <a:pt x="547371" y="202899"/>
                  <a:pt x="542400" y="202899"/>
                </a:cubicBezTo>
                <a:cubicBezTo>
                  <a:pt x="537429" y="202899"/>
                  <a:pt x="533400" y="198870"/>
                  <a:pt x="533400" y="193899"/>
                </a:cubicBezTo>
                <a:cubicBezTo>
                  <a:pt x="533400" y="188928"/>
                  <a:pt x="537429" y="184899"/>
                  <a:pt x="542400" y="184899"/>
                </a:cubicBezTo>
                <a:close/>
                <a:moveTo>
                  <a:pt x="475727" y="184899"/>
                </a:moveTo>
                <a:cubicBezTo>
                  <a:pt x="480698" y="184899"/>
                  <a:pt x="484728" y="188928"/>
                  <a:pt x="484728" y="193899"/>
                </a:cubicBezTo>
                <a:cubicBezTo>
                  <a:pt x="484728" y="198870"/>
                  <a:pt x="480698" y="202899"/>
                  <a:pt x="475727" y="202899"/>
                </a:cubicBezTo>
                <a:cubicBezTo>
                  <a:pt x="470757" y="202899"/>
                  <a:pt x="466728" y="198870"/>
                  <a:pt x="466728" y="193899"/>
                </a:cubicBezTo>
                <a:cubicBezTo>
                  <a:pt x="466728" y="188928"/>
                  <a:pt x="470757" y="184899"/>
                  <a:pt x="475727" y="184899"/>
                </a:cubicBezTo>
                <a:close/>
                <a:moveTo>
                  <a:pt x="409052" y="184899"/>
                </a:moveTo>
                <a:cubicBezTo>
                  <a:pt x="414024" y="184899"/>
                  <a:pt x="418052" y="188928"/>
                  <a:pt x="418052" y="193899"/>
                </a:cubicBezTo>
                <a:cubicBezTo>
                  <a:pt x="418052" y="198870"/>
                  <a:pt x="414024" y="202899"/>
                  <a:pt x="409052" y="202899"/>
                </a:cubicBezTo>
                <a:cubicBezTo>
                  <a:pt x="404081" y="202899"/>
                  <a:pt x="400052" y="198870"/>
                  <a:pt x="400052" y="193899"/>
                </a:cubicBezTo>
                <a:cubicBezTo>
                  <a:pt x="400052" y="188928"/>
                  <a:pt x="404081" y="184899"/>
                  <a:pt x="409052" y="184899"/>
                </a:cubicBezTo>
                <a:close/>
                <a:moveTo>
                  <a:pt x="342377" y="184899"/>
                </a:moveTo>
                <a:cubicBezTo>
                  <a:pt x="347348" y="184899"/>
                  <a:pt x="351378" y="188928"/>
                  <a:pt x="351378" y="193899"/>
                </a:cubicBezTo>
                <a:cubicBezTo>
                  <a:pt x="351378" y="198870"/>
                  <a:pt x="347348" y="202899"/>
                  <a:pt x="342377" y="202899"/>
                </a:cubicBezTo>
                <a:cubicBezTo>
                  <a:pt x="337406" y="202899"/>
                  <a:pt x="333377" y="198870"/>
                  <a:pt x="333377" y="193899"/>
                </a:cubicBezTo>
                <a:cubicBezTo>
                  <a:pt x="333377" y="188928"/>
                  <a:pt x="337406" y="184899"/>
                  <a:pt x="342377" y="184899"/>
                </a:cubicBezTo>
                <a:close/>
                <a:moveTo>
                  <a:pt x="275703" y="184899"/>
                </a:moveTo>
                <a:cubicBezTo>
                  <a:pt x="280673" y="184899"/>
                  <a:pt x="284702" y="188928"/>
                  <a:pt x="284702" y="193899"/>
                </a:cubicBezTo>
                <a:cubicBezTo>
                  <a:pt x="284702" y="198870"/>
                  <a:pt x="280673" y="202899"/>
                  <a:pt x="275703" y="202899"/>
                </a:cubicBezTo>
                <a:cubicBezTo>
                  <a:pt x="270732" y="202899"/>
                  <a:pt x="266703" y="198870"/>
                  <a:pt x="266703" y="193899"/>
                </a:cubicBezTo>
                <a:cubicBezTo>
                  <a:pt x="266703" y="188928"/>
                  <a:pt x="270732" y="184899"/>
                  <a:pt x="275703" y="184899"/>
                </a:cubicBezTo>
                <a:close/>
                <a:moveTo>
                  <a:pt x="209028" y="184899"/>
                </a:moveTo>
                <a:cubicBezTo>
                  <a:pt x="213999" y="184899"/>
                  <a:pt x="218028" y="188928"/>
                  <a:pt x="218028" y="193899"/>
                </a:cubicBezTo>
                <a:cubicBezTo>
                  <a:pt x="218028" y="198870"/>
                  <a:pt x="213999" y="202899"/>
                  <a:pt x="209028" y="202899"/>
                </a:cubicBezTo>
                <a:cubicBezTo>
                  <a:pt x="204057" y="202899"/>
                  <a:pt x="200028" y="198870"/>
                  <a:pt x="200028" y="193899"/>
                </a:cubicBezTo>
                <a:cubicBezTo>
                  <a:pt x="200028" y="188928"/>
                  <a:pt x="204057" y="184899"/>
                  <a:pt x="209028" y="184899"/>
                </a:cubicBezTo>
                <a:close/>
                <a:moveTo>
                  <a:pt x="142353" y="184899"/>
                </a:moveTo>
                <a:cubicBezTo>
                  <a:pt x="147324" y="184899"/>
                  <a:pt x="151353" y="188928"/>
                  <a:pt x="151353" y="193899"/>
                </a:cubicBezTo>
                <a:cubicBezTo>
                  <a:pt x="151353" y="198870"/>
                  <a:pt x="147324" y="202899"/>
                  <a:pt x="142353" y="202899"/>
                </a:cubicBezTo>
                <a:cubicBezTo>
                  <a:pt x="137382" y="202899"/>
                  <a:pt x="133353" y="198870"/>
                  <a:pt x="133353" y="193899"/>
                </a:cubicBezTo>
                <a:cubicBezTo>
                  <a:pt x="133353" y="188928"/>
                  <a:pt x="137382" y="184899"/>
                  <a:pt x="142353" y="184899"/>
                </a:cubicBezTo>
                <a:close/>
                <a:moveTo>
                  <a:pt x="75677" y="184899"/>
                </a:moveTo>
                <a:cubicBezTo>
                  <a:pt x="80648" y="184899"/>
                  <a:pt x="84677" y="188928"/>
                  <a:pt x="84677" y="193899"/>
                </a:cubicBezTo>
                <a:cubicBezTo>
                  <a:pt x="84677" y="198870"/>
                  <a:pt x="80648" y="202899"/>
                  <a:pt x="75677" y="202899"/>
                </a:cubicBezTo>
                <a:cubicBezTo>
                  <a:pt x="70706" y="202899"/>
                  <a:pt x="66677" y="198870"/>
                  <a:pt x="66677" y="193899"/>
                </a:cubicBezTo>
                <a:cubicBezTo>
                  <a:pt x="66677" y="188928"/>
                  <a:pt x="70706" y="184899"/>
                  <a:pt x="75677" y="184899"/>
                </a:cubicBezTo>
                <a:close/>
                <a:moveTo>
                  <a:pt x="9003" y="184899"/>
                </a:moveTo>
                <a:cubicBezTo>
                  <a:pt x="13974" y="184899"/>
                  <a:pt x="18003" y="188928"/>
                  <a:pt x="18003" y="193899"/>
                </a:cubicBezTo>
                <a:cubicBezTo>
                  <a:pt x="18003" y="198870"/>
                  <a:pt x="13974" y="202899"/>
                  <a:pt x="9003" y="202899"/>
                </a:cubicBezTo>
                <a:cubicBezTo>
                  <a:pt x="4032" y="202899"/>
                  <a:pt x="3" y="198870"/>
                  <a:pt x="3" y="193899"/>
                </a:cubicBezTo>
                <a:cubicBezTo>
                  <a:pt x="3" y="188928"/>
                  <a:pt x="4032" y="184899"/>
                  <a:pt x="9003" y="184899"/>
                </a:cubicBezTo>
                <a:close/>
                <a:moveTo>
                  <a:pt x="1009125" y="123266"/>
                </a:moveTo>
                <a:cubicBezTo>
                  <a:pt x="1014096" y="123266"/>
                  <a:pt x="1018125" y="127295"/>
                  <a:pt x="1018125" y="132266"/>
                </a:cubicBezTo>
                <a:cubicBezTo>
                  <a:pt x="1018125" y="137237"/>
                  <a:pt x="1014096" y="141266"/>
                  <a:pt x="1009125" y="141266"/>
                </a:cubicBezTo>
                <a:cubicBezTo>
                  <a:pt x="1004154" y="141266"/>
                  <a:pt x="1000125" y="137237"/>
                  <a:pt x="1000125" y="132266"/>
                </a:cubicBezTo>
                <a:cubicBezTo>
                  <a:pt x="1000125" y="127295"/>
                  <a:pt x="1004154" y="123266"/>
                  <a:pt x="1009125" y="123266"/>
                </a:cubicBezTo>
                <a:close/>
                <a:moveTo>
                  <a:pt x="942450" y="123266"/>
                </a:moveTo>
                <a:cubicBezTo>
                  <a:pt x="947421" y="123266"/>
                  <a:pt x="951450" y="127295"/>
                  <a:pt x="951450" y="132266"/>
                </a:cubicBezTo>
                <a:cubicBezTo>
                  <a:pt x="951450" y="137237"/>
                  <a:pt x="947421" y="141266"/>
                  <a:pt x="942450" y="141266"/>
                </a:cubicBezTo>
                <a:cubicBezTo>
                  <a:pt x="937479" y="141266"/>
                  <a:pt x="933450" y="137237"/>
                  <a:pt x="933450" y="132266"/>
                </a:cubicBezTo>
                <a:cubicBezTo>
                  <a:pt x="933450" y="127295"/>
                  <a:pt x="937479" y="123266"/>
                  <a:pt x="942450" y="123266"/>
                </a:cubicBezTo>
                <a:close/>
                <a:moveTo>
                  <a:pt x="875775" y="123266"/>
                </a:moveTo>
                <a:cubicBezTo>
                  <a:pt x="880746" y="123266"/>
                  <a:pt x="884775" y="127295"/>
                  <a:pt x="884775" y="132266"/>
                </a:cubicBezTo>
                <a:cubicBezTo>
                  <a:pt x="884775" y="137237"/>
                  <a:pt x="880746" y="141266"/>
                  <a:pt x="875775" y="141266"/>
                </a:cubicBezTo>
                <a:cubicBezTo>
                  <a:pt x="870804" y="141266"/>
                  <a:pt x="866775" y="137237"/>
                  <a:pt x="866775" y="132266"/>
                </a:cubicBezTo>
                <a:cubicBezTo>
                  <a:pt x="866775" y="127295"/>
                  <a:pt x="870804" y="123266"/>
                  <a:pt x="875775" y="123266"/>
                </a:cubicBezTo>
                <a:close/>
                <a:moveTo>
                  <a:pt x="809100" y="123266"/>
                </a:moveTo>
                <a:cubicBezTo>
                  <a:pt x="814071" y="123266"/>
                  <a:pt x="818100" y="127295"/>
                  <a:pt x="818100" y="132266"/>
                </a:cubicBezTo>
                <a:cubicBezTo>
                  <a:pt x="818100" y="137237"/>
                  <a:pt x="814071" y="141266"/>
                  <a:pt x="809100" y="141266"/>
                </a:cubicBezTo>
                <a:cubicBezTo>
                  <a:pt x="804129" y="141266"/>
                  <a:pt x="800100" y="137237"/>
                  <a:pt x="800100" y="132266"/>
                </a:cubicBezTo>
                <a:cubicBezTo>
                  <a:pt x="800100" y="127295"/>
                  <a:pt x="804129" y="123266"/>
                  <a:pt x="809100" y="123266"/>
                </a:cubicBezTo>
                <a:close/>
                <a:moveTo>
                  <a:pt x="742425" y="123266"/>
                </a:moveTo>
                <a:cubicBezTo>
                  <a:pt x="747396" y="123266"/>
                  <a:pt x="751425" y="127295"/>
                  <a:pt x="751425" y="132266"/>
                </a:cubicBezTo>
                <a:cubicBezTo>
                  <a:pt x="751425" y="137237"/>
                  <a:pt x="747396" y="141266"/>
                  <a:pt x="742425" y="141266"/>
                </a:cubicBezTo>
                <a:cubicBezTo>
                  <a:pt x="737454" y="141266"/>
                  <a:pt x="733425" y="137237"/>
                  <a:pt x="733425" y="132266"/>
                </a:cubicBezTo>
                <a:cubicBezTo>
                  <a:pt x="733425" y="127295"/>
                  <a:pt x="737454" y="123266"/>
                  <a:pt x="742425" y="123266"/>
                </a:cubicBezTo>
                <a:close/>
                <a:moveTo>
                  <a:pt x="675750" y="123266"/>
                </a:moveTo>
                <a:cubicBezTo>
                  <a:pt x="680721" y="123266"/>
                  <a:pt x="684750" y="127295"/>
                  <a:pt x="684750" y="132266"/>
                </a:cubicBezTo>
                <a:cubicBezTo>
                  <a:pt x="684750" y="137237"/>
                  <a:pt x="680721" y="141266"/>
                  <a:pt x="675750" y="141266"/>
                </a:cubicBezTo>
                <a:cubicBezTo>
                  <a:pt x="670779" y="141266"/>
                  <a:pt x="666750" y="137237"/>
                  <a:pt x="666750" y="132266"/>
                </a:cubicBezTo>
                <a:cubicBezTo>
                  <a:pt x="666750" y="127295"/>
                  <a:pt x="670779" y="123266"/>
                  <a:pt x="675750" y="123266"/>
                </a:cubicBezTo>
                <a:close/>
                <a:moveTo>
                  <a:pt x="609075" y="123266"/>
                </a:moveTo>
                <a:cubicBezTo>
                  <a:pt x="614046" y="123266"/>
                  <a:pt x="618075" y="127295"/>
                  <a:pt x="618075" y="132266"/>
                </a:cubicBezTo>
                <a:cubicBezTo>
                  <a:pt x="618075" y="137237"/>
                  <a:pt x="614046" y="141266"/>
                  <a:pt x="609075" y="141266"/>
                </a:cubicBezTo>
                <a:cubicBezTo>
                  <a:pt x="604104" y="141266"/>
                  <a:pt x="600075" y="137237"/>
                  <a:pt x="600075" y="132266"/>
                </a:cubicBezTo>
                <a:cubicBezTo>
                  <a:pt x="600075" y="127295"/>
                  <a:pt x="604104" y="123266"/>
                  <a:pt x="609075" y="123266"/>
                </a:cubicBezTo>
                <a:close/>
                <a:moveTo>
                  <a:pt x="542400" y="123266"/>
                </a:moveTo>
                <a:cubicBezTo>
                  <a:pt x="547371" y="123266"/>
                  <a:pt x="551400" y="127295"/>
                  <a:pt x="551400" y="132266"/>
                </a:cubicBezTo>
                <a:cubicBezTo>
                  <a:pt x="551400" y="137237"/>
                  <a:pt x="547371" y="141266"/>
                  <a:pt x="542400" y="141266"/>
                </a:cubicBezTo>
                <a:cubicBezTo>
                  <a:pt x="537429" y="141266"/>
                  <a:pt x="533400" y="137237"/>
                  <a:pt x="533400" y="132266"/>
                </a:cubicBezTo>
                <a:cubicBezTo>
                  <a:pt x="533400" y="127295"/>
                  <a:pt x="537429" y="123266"/>
                  <a:pt x="542400" y="123266"/>
                </a:cubicBezTo>
                <a:close/>
                <a:moveTo>
                  <a:pt x="475728" y="123266"/>
                </a:moveTo>
                <a:cubicBezTo>
                  <a:pt x="480699" y="123266"/>
                  <a:pt x="484728" y="127295"/>
                  <a:pt x="484728" y="132266"/>
                </a:cubicBezTo>
                <a:cubicBezTo>
                  <a:pt x="484728" y="137237"/>
                  <a:pt x="480699" y="141266"/>
                  <a:pt x="475728" y="141266"/>
                </a:cubicBezTo>
                <a:cubicBezTo>
                  <a:pt x="470757" y="141266"/>
                  <a:pt x="466728" y="137237"/>
                  <a:pt x="466728" y="132266"/>
                </a:cubicBezTo>
                <a:cubicBezTo>
                  <a:pt x="466728" y="127295"/>
                  <a:pt x="470757" y="123266"/>
                  <a:pt x="475728" y="123266"/>
                </a:cubicBezTo>
                <a:close/>
                <a:moveTo>
                  <a:pt x="409053" y="123266"/>
                </a:moveTo>
                <a:cubicBezTo>
                  <a:pt x="414024" y="123266"/>
                  <a:pt x="418053" y="127295"/>
                  <a:pt x="418053" y="132266"/>
                </a:cubicBezTo>
                <a:cubicBezTo>
                  <a:pt x="418053" y="137237"/>
                  <a:pt x="414024" y="141266"/>
                  <a:pt x="409053" y="141266"/>
                </a:cubicBezTo>
                <a:cubicBezTo>
                  <a:pt x="404082" y="141266"/>
                  <a:pt x="400053" y="137237"/>
                  <a:pt x="400053" y="132266"/>
                </a:cubicBezTo>
                <a:cubicBezTo>
                  <a:pt x="400053" y="127295"/>
                  <a:pt x="404082" y="123266"/>
                  <a:pt x="409053" y="123266"/>
                </a:cubicBezTo>
                <a:close/>
                <a:moveTo>
                  <a:pt x="342378" y="123266"/>
                </a:moveTo>
                <a:cubicBezTo>
                  <a:pt x="347349" y="123266"/>
                  <a:pt x="351378" y="127295"/>
                  <a:pt x="351378" y="132266"/>
                </a:cubicBezTo>
                <a:cubicBezTo>
                  <a:pt x="351378" y="137237"/>
                  <a:pt x="347349" y="141266"/>
                  <a:pt x="342378" y="141266"/>
                </a:cubicBezTo>
                <a:cubicBezTo>
                  <a:pt x="337407" y="141266"/>
                  <a:pt x="333378" y="137237"/>
                  <a:pt x="333378" y="132266"/>
                </a:cubicBezTo>
                <a:cubicBezTo>
                  <a:pt x="333378" y="127295"/>
                  <a:pt x="337407" y="123266"/>
                  <a:pt x="342378" y="123266"/>
                </a:cubicBezTo>
                <a:close/>
                <a:moveTo>
                  <a:pt x="275703" y="123266"/>
                </a:moveTo>
                <a:cubicBezTo>
                  <a:pt x="280674" y="123266"/>
                  <a:pt x="284702" y="127295"/>
                  <a:pt x="284702" y="132266"/>
                </a:cubicBezTo>
                <a:cubicBezTo>
                  <a:pt x="284702" y="137237"/>
                  <a:pt x="280674" y="141266"/>
                  <a:pt x="275703" y="141266"/>
                </a:cubicBezTo>
                <a:cubicBezTo>
                  <a:pt x="270732" y="141266"/>
                  <a:pt x="266703" y="137237"/>
                  <a:pt x="266703" y="132266"/>
                </a:cubicBezTo>
                <a:cubicBezTo>
                  <a:pt x="266703" y="127295"/>
                  <a:pt x="270732" y="123266"/>
                  <a:pt x="275703" y="123266"/>
                </a:cubicBezTo>
                <a:close/>
                <a:moveTo>
                  <a:pt x="209028" y="123266"/>
                </a:moveTo>
                <a:cubicBezTo>
                  <a:pt x="213999" y="123266"/>
                  <a:pt x="218028" y="127295"/>
                  <a:pt x="218028" y="132266"/>
                </a:cubicBezTo>
                <a:cubicBezTo>
                  <a:pt x="218028" y="137237"/>
                  <a:pt x="213999" y="141266"/>
                  <a:pt x="209028" y="141266"/>
                </a:cubicBezTo>
                <a:cubicBezTo>
                  <a:pt x="204057" y="141266"/>
                  <a:pt x="200028" y="137237"/>
                  <a:pt x="200028" y="132266"/>
                </a:cubicBezTo>
                <a:cubicBezTo>
                  <a:pt x="200028" y="127295"/>
                  <a:pt x="204057" y="123266"/>
                  <a:pt x="209028" y="123266"/>
                </a:cubicBezTo>
                <a:close/>
                <a:moveTo>
                  <a:pt x="142353" y="123266"/>
                </a:moveTo>
                <a:cubicBezTo>
                  <a:pt x="147324" y="123266"/>
                  <a:pt x="151353" y="127295"/>
                  <a:pt x="151353" y="132266"/>
                </a:cubicBezTo>
                <a:cubicBezTo>
                  <a:pt x="151353" y="137237"/>
                  <a:pt x="147324" y="141266"/>
                  <a:pt x="142353" y="141266"/>
                </a:cubicBezTo>
                <a:cubicBezTo>
                  <a:pt x="137382" y="141266"/>
                  <a:pt x="133353" y="137237"/>
                  <a:pt x="133353" y="132266"/>
                </a:cubicBezTo>
                <a:cubicBezTo>
                  <a:pt x="133353" y="127295"/>
                  <a:pt x="137382" y="123266"/>
                  <a:pt x="142353" y="123266"/>
                </a:cubicBezTo>
                <a:close/>
                <a:moveTo>
                  <a:pt x="75678" y="123266"/>
                </a:moveTo>
                <a:cubicBezTo>
                  <a:pt x="80649" y="123266"/>
                  <a:pt x="84678" y="127295"/>
                  <a:pt x="84678" y="132266"/>
                </a:cubicBezTo>
                <a:cubicBezTo>
                  <a:pt x="84678" y="137237"/>
                  <a:pt x="80649" y="141266"/>
                  <a:pt x="75678" y="141266"/>
                </a:cubicBezTo>
                <a:cubicBezTo>
                  <a:pt x="70707" y="141266"/>
                  <a:pt x="66678" y="137237"/>
                  <a:pt x="66678" y="132266"/>
                </a:cubicBezTo>
                <a:cubicBezTo>
                  <a:pt x="66678" y="127295"/>
                  <a:pt x="70707" y="123266"/>
                  <a:pt x="75678" y="123266"/>
                </a:cubicBezTo>
                <a:close/>
                <a:moveTo>
                  <a:pt x="9003" y="123266"/>
                </a:moveTo>
                <a:cubicBezTo>
                  <a:pt x="13974" y="123266"/>
                  <a:pt x="18003" y="127295"/>
                  <a:pt x="18003" y="132266"/>
                </a:cubicBezTo>
                <a:cubicBezTo>
                  <a:pt x="18003" y="137237"/>
                  <a:pt x="13974" y="141266"/>
                  <a:pt x="9003" y="141266"/>
                </a:cubicBezTo>
                <a:cubicBezTo>
                  <a:pt x="4032" y="141266"/>
                  <a:pt x="3" y="137237"/>
                  <a:pt x="3" y="132266"/>
                </a:cubicBezTo>
                <a:cubicBezTo>
                  <a:pt x="3" y="127295"/>
                  <a:pt x="4032" y="123266"/>
                  <a:pt x="9003" y="123266"/>
                </a:cubicBezTo>
                <a:close/>
                <a:moveTo>
                  <a:pt x="1009125" y="61633"/>
                </a:moveTo>
                <a:cubicBezTo>
                  <a:pt x="1014096" y="61633"/>
                  <a:pt x="1018125" y="65662"/>
                  <a:pt x="1018125" y="70633"/>
                </a:cubicBezTo>
                <a:cubicBezTo>
                  <a:pt x="1018125" y="75604"/>
                  <a:pt x="1014096" y="79633"/>
                  <a:pt x="1009125" y="79633"/>
                </a:cubicBezTo>
                <a:cubicBezTo>
                  <a:pt x="1004154" y="79633"/>
                  <a:pt x="1000125" y="75604"/>
                  <a:pt x="1000125" y="70633"/>
                </a:cubicBezTo>
                <a:cubicBezTo>
                  <a:pt x="1000125" y="65662"/>
                  <a:pt x="1004154" y="61633"/>
                  <a:pt x="1009125" y="61633"/>
                </a:cubicBezTo>
                <a:close/>
                <a:moveTo>
                  <a:pt x="942450" y="61633"/>
                </a:moveTo>
                <a:cubicBezTo>
                  <a:pt x="947421" y="61633"/>
                  <a:pt x="951450" y="65662"/>
                  <a:pt x="951450" y="70633"/>
                </a:cubicBezTo>
                <a:cubicBezTo>
                  <a:pt x="951450" y="75604"/>
                  <a:pt x="947421" y="79633"/>
                  <a:pt x="942450" y="79633"/>
                </a:cubicBezTo>
                <a:cubicBezTo>
                  <a:pt x="937479" y="79633"/>
                  <a:pt x="933450" y="75604"/>
                  <a:pt x="933450" y="70633"/>
                </a:cubicBezTo>
                <a:cubicBezTo>
                  <a:pt x="933450" y="65662"/>
                  <a:pt x="937479" y="61633"/>
                  <a:pt x="942450" y="61633"/>
                </a:cubicBezTo>
                <a:close/>
                <a:moveTo>
                  <a:pt x="875775" y="61633"/>
                </a:moveTo>
                <a:cubicBezTo>
                  <a:pt x="880746" y="61633"/>
                  <a:pt x="884775" y="65662"/>
                  <a:pt x="884775" y="70633"/>
                </a:cubicBezTo>
                <a:cubicBezTo>
                  <a:pt x="884775" y="75604"/>
                  <a:pt x="880746" y="79633"/>
                  <a:pt x="875775" y="79633"/>
                </a:cubicBezTo>
                <a:cubicBezTo>
                  <a:pt x="870804" y="79633"/>
                  <a:pt x="866775" y="75604"/>
                  <a:pt x="866775" y="70633"/>
                </a:cubicBezTo>
                <a:cubicBezTo>
                  <a:pt x="866775" y="65662"/>
                  <a:pt x="870804" y="61633"/>
                  <a:pt x="875775" y="61633"/>
                </a:cubicBezTo>
                <a:close/>
                <a:moveTo>
                  <a:pt x="809100" y="61633"/>
                </a:moveTo>
                <a:cubicBezTo>
                  <a:pt x="814071" y="61633"/>
                  <a:pt x="818100" y="65662"/>
                  <a:pt x="818100" y="70633"/>
                </a:cubicBezTo>
                <a:cubicBezTo>
                  <a:pt x="818100" y="75604"/>
                  <a:pt x="814071" y="79633"/>
                  <a:pt x="809100" y="79633"/>
                </a:cubicBezTo>
                <a:cubicBezTo>
                  <a:pt x="804129" y="79633"/>
                  <a:pt x="800100" y="75604"/>
                  <a:pt x="800100" y="70633"/>
                </a:cubicBezTo>
                <a:cubicBezTo>
                  <a:pt x="800100" y="65662"/>
                  <a:pt x="804129" y="61633"/>
                  <a:pt x="809100" y="61633"/>
                </a:cubicBezTo>
                <a:close/>
                <a:moveTo>
                  <a:pt x="742425" y="61633"/>
                </a:moveTo>
                <a:cubicBezTo>
                  <a:pt x="747396" y="61633"/>
                  <a:pt x="751425" y="65662"/>
                  <a:pt x="751425" y="70633"/>
                </a:cubicBezTo>
                <a:cubicBezTo>
                  <a:pt x="751425" y="75604"/>
                  <a:pt x="747396" y="79633"/>
                  <a:pt x="742425" y="79633"/>
                </a:cubicBezTo>
                <a:cubicBezTo>
                  <a:pt x="737454" y="79633"/>
                  <a:pt x="733425" y="75604"/>
                  <a:pt x="733425" y="70633"/>
                </a:cubicBezTo>
                <a:cubicBezTo>
                  <a:pt x="733425" y="65662"/>
                  <a:pt x="737454" y="61633"/>
                  <a:pt x="742425" y="61633"/>
                </a:cubicBezTo>
                <a:close/>
                <a:moveTo>
                  <a:pt x="675750" y="61633"/>
                </a:moveTo>
                <a:cubicBezTo>
                  <a:pt x="680721" y="61633"/>
                  <a:pt x="684750" y="65662"/>
                  <a:pt x="684750" y="70633"/>
                </a:cubicBezTo>
                <a:cubicBezTo>
                  <a:pt x="684750" y="75604"/>
                  <a:pt x="680721" y="79633"/>
                  <a:pt x="675750" y="79633"/>
                </a:cubicBezTo>
                <a:cubicBezTo>
                  <a:pt x="670779" y="79633"/>
                  <a:pt x="666750" y="75604"/>
                  <a:pt x="666750" y="70633"/>
                </a:cubicBezTo>
                <a:cubicBezTo>
                  <a:pt x="666750" y="65662"/>
                  <a:pt x="670779" y="61633"/>
                  <a:pt x="675750" y="61633"/>
                </a:cubicBezTo>
                <a:close/>
                <a:moveTo>
                  <a:pt x="609075" y="61633"/>
                </a:moveTo>
                <a:cubicBezTo>
                  <a:pt x="614046" y="61633"/>
                  <a:pt x="618075" y="65662"/>
                  <a:pt x="618075" y="70633"/>
                </a:cubicBezTo>
                <a:cubicBezTo>
                  <a:pt x="618075" y="75604"/>
                  <a:pt x="614046" y="79633"/>
                  <a:pt x="609075" y="79633"/>
                </a:cubicBezTo>
                <a:cubicBezTo>
                  <a:pt x="604104" y="79633"/>
                  <a:pt x="600075" y="75604"/>
                  <a:pt x="600075" y="70633"/>
                </a:cubicBezTo>
                <a:cubicBezTo>
                  <a:pt x="600075" y="65662"/>
                  <a:pt x="604104" y="61633"/>
                  <a:pt x="609075" y="61633"/>
                </a:cubicBezTo>
                <a:close/>
                <a:moveTo>
                  <a:pt x="542400" y="61633"/>
                </a:moveTo>
                <a:cubicBezTo>
                  <a:pt x="547371" y="61633"/>
                  <a:pt x="551400" y="65662"/>
                  <a:pt x="551400" y="70633"/>
                </a:cubicBezTo>
                <a:cubicBezTo>
                  <a:pt x="551400" y="75604"/>
                  <a:pt x="547371" y="79633"/>
                  <a:pt x="542400" y="79633"/>
                </a:cubicBezTo>
                <a:cubicBezTo>
                  <a:pt x="537429" y="79633"/>
                  <a:pt x="533400" y="75604"/>
                  <a:pt x="533400" y="70633"/>
                </a:cubicBezTo>
                <a:cubicBezTo>
                  <a:pt x="533400" y="65662"/>
                  <a:pt x="537429" y="61633"/>
                  <a:pt x="542400" y="61633"/>
                </a:cubicBezTo>
                <a:close/>
                <a:moveTo>
                  <a:pt x="475728" y="61633"/>
                </a:moveTo>
                <a:cubicBezTo>
                  <a:pt x="480699" y="61633"/>
                  <a:pt x="484728" y="65662"/>
                  <a:pt x="484728" y="70633"/>
                </a:cubicBezTo>
                <a:cubicBezTo>
                  <a:pt x="484728" y="75604"/>
                  <a:pt x="480699" y="79633"/>
                  <a:pt x="475728" y="79633"/>
                </a:cubicBezTo>
                <a:cubicBezTo>
                  <a:pt x="470757" y="79633"/>
                  <a:pt x="466728" y="75604"/>
                  <a:pt x="466728" y="70633"/>
                </a:cubicBezTo>
                <a:cubicBezTo>
                  <a:pt x="466728" y="65662"/>
                  <a:pt x="470757" y="61633"/>
                  <a:pt x="475728" y="61633"/>
                </a:cubicBezTo>
                <a:close/>
                <a:moveTo>
                  <a:pt x="409053" y="61633"/>
                </a:moveTo>
                <a:cubicBezTo>
                  <a:pt x="414024" y="61633"/>
                  <a:pt x="418053" y="65662"/>
                  <a:pt x="418053" y="70633"/>
                </a:cubicBezTo>
                <a:cubicBezTo>
                  <a:pt x="418053" y="75604"/>
                  <a:pt x="414024" y="79633"/>
                  <a:pt x="409053" y="79633"/>
                </a:cubicBezTo>
                <a:cubicBezTo>
                  <a:pt x="404082" y="79633"/>
                  <a:pt x="400053" y="75604"/>
                  <a:pt x="400053" y="70633"/>
                </a:cubicBezTo>
                <a:cubicBezTo>
                  <a:pt x="400053" y="65662"/>
                  <a:pt x="404082" y="61633"/>
                  <a:pt x="409053" y="61633"/>
                </a:cubicBezTo>
                <a:close/>
                <a:moveTo>
                  <a:pt x="342378" y="61633"/>
                </a:moveTo>
                <a:cubicBezTo>
                  <a:pt x="347349" y="61633"/>
                  <a:pt x="351378" y="65662"/>
                  <a:pt x="351378" y="70633"/>
                </a:cubicBezTo>
                <a:cubicBezTo>
                  <a:pt x="351378" y="75604"/>
                  <a:pt x="347349" y="79633"/>
                  <a:pt x="342378" y="79633"/>
                </a:cubicBezTo>
                <a:cubicBezTo>
                  <a:pt x="337407" y="79633"/>
                  <a:pt x="333378" y="75604"/>
                  <a:pt x="333378" y="70633"/>
                </a:cubicBezTo>
                <a:cubicBezTo>
                  <a:pt x="333378" y="65662"/>
                  <a:pt x="337407" y="61633"/>
                  <a:pt x="342378" y="61633"/>
                </a:cubicBezTo>
                <a:close/>
                <a:moveTo>
                  <a:pt x="275703" y="61633"/>
                </a:moveTo>
                <a:cubicBezTo>
                  <a:pt x="280674" y="61633"/>
                  <a:pt x="284702" y="65662"/>
                  <a:pt x="284702" y="70633"/>
                </a:cubicBezTo>
                <a:cubicBezTo>
                  <a:pt x="284702" y="75604"/>
                  <a:pt x="280674" y="79633"/>
                  <a:pt x="275703" y="79633"/>
                </a:cubicBezTo>
                <a:cubicBezTo>
                  <a:pt x="270733" y="79633"/>
                  <a:pt x="266703" y="75604"/>
                  <a:pt x="266703" y="70633"/>
                </a:cubicBezTo>
                <a:cubicBezTo>
                  <a:pt x="266703" y="65662"/>
                  <a:pt x="270733" y="61633"/>
                  <a:pt x="275703" y="61633"/>
                </a:cubicBezTo>
                <a:close/>
                <a:moveTo>
                  <a:pt x="209028" y="61633"/>
                </a:moveTo>
                <a:cubicBezTo>
                  <a:pt x="213999" y="61633"/>
                  <a:pt x="218028" y="65662"/>
                  <a:pt x="218028" y="70633"/>
                </a:cubicBezTo>
                <a:cubicBezTo>
                  <a:pt x="218028" y="75604"/>
                  <a:pt x="213999" y="79633"/>
                  <a:pt x="209028" y="79633"/>
                </a:cubicBezTo>
                <a:cubicBezTo>
                  <a:pt x="204057" y="79633"/>
                  <a:pt x="200028" y="75604"/>
                  <a:pt x="200028" y="70633"/>
                </a:cubicBezTo>
                <a:cubicBezTo>
                  <a:pt x="200028" y="65662"/>
                  <a:pt x="204057" y="61633"/>
                  <a:pt x="209028" y="61633"/>
                </a:cubicBezTo>
                <a:close/>
                <a:moveTo>
                  <a:pt x="142353" y="61633"/>
                </a:moveTo>
                <a:cubicBezTo>
                  <a:pt x="147324" y="61633"/>
                  <a:pt x="151353" y="65662"/>
                  <a:pt x="151353" y="70633"/>
                </a:cubicBezTo>
                <a:cubicBezTo>
                  <a:pt x="151353" y="75604"/>
                  <a:pt x="147324" y="79633"/>
                  <a:pt x="142353" y="79633"/>
                </a:cubicBezTo>
                <a:cubicBezTo>
                  <a:pt x="137382" y="79633"/>
                  <a:pt x="133353" y="75604"/>
                  <a:pt x="133353" y="70633"/>
                </a:cubicBezTo>
                <a:cubicBezTo>
                  <a:pt x="133353" y="65662"/>
                  <a:pt x="137382" y="61633"/>
                  <a:pt x="142353" y="61633"/>
                </a:cubicBezTo>
                <a:close/>
                <a:moveTo>
                  <a:pt x="75678" y="61633"/>
                </a:moveTo>
                <a:cubicBezTo>
                  <a:pt x="80649" y="61633"/>
                  <a:pt x="84678" y="65662"/>
                  <a:pt x="84678" y="70633"/>
                </a:cubicBezTo>
                <a:cubicBezTo>
                  <a:pt x="84678" y="75604"/>
                  <a:pt x="80649" y="79633"/>
                  <a:pt x="75678" y="79633"/>
                </a:cubicBezTo>
                <a:cubicBezTo>
                  <a:pt x="70707" y="79633"/>
                  <a:pt x="66678" y="75604"/>
                  <a:pt x="66678" y="70633"/>
                </a:cubicBezTo>
                <a:cubicBezTo>
                  <a:pt x="66678" y="65662"/>
                  <a:pt x="70707" y="61633"/>
                  <a:pt x="75678" y="61633"/>
                </a:cubicBezTo>
                <a:close/>
                <a:moveTo>
                  <a:pt x="9003" y="61633"/>
                </a:moveTo>
                <a:cubicBezTo>
                  <a:pt x="13974" y="61633"/>
                  <a:pt x="18003" y="65662"/>
                  <a:pt x="18003" y="70633"/>
                </a:cubicBezTo>
                <a:cubicBezTo>
                  <a:pt x="18003" y="75604"/>
                  <a:pt x="13974" y="79633"/>
                  <a:pt x="9003" y="79633"/>
                </a:cubicBezTo>
                <a:cubicBezTo>
                  <a:pt x="4032" y="79633"/>
                  <a:pt x="3" y="75604"/>
                  <a:pt x="3" y="70633"/>
                </a:cubicBezTo>
                <a:cubicBezTo>
                  <a:pt x="3" y="65662"/>
                  <a:pt x="4032" y="61633"/>
                  <a:pt x="9003" y="61633"/>
                </a:cubicBezTo>
                <a:close/>
                <a:moveTo>
                  <a:pt x="1009125" y="0"/>
                </a:moveTo>
                <a:cubicBezTo>
                  <a:pt x="1014096" y="0"/>
                  <a:pt x="1018125" y="4029"/>
                  <a:pt x="1018125" y="9000"/>
                </a:cubicBezTo>
                <a:cubicBezTo>
                  <a:pt x="1018125" y="13971"/>
                  <a:pt x="1014096" y="18000"/>
                  <a:pt x="1009125" y="18000"/>
                </a:cubicBezTo>
                <a:cubicBezTo>
                  <a:pt x="1004154" y="18000"/>
                  <a:pt x="1000125" y="13971"/>
                  <a:pt x="1000125" y="9000"/>
                </a:cubicBezTo>
                <a:cubicBezTo>
                  <a:pt x="1000125" y="4029"/>
                  <a:pt x="1004154" y="0"/>
                  <a:pt x="1009125" y="0"/>
                </a:cubicBezTo>
                <a:close/>
                <a:moveTo>
                  <a:pt x="942450" y="0"/>
                </a:moveTo>
                <a:cubicBezTo>
                  <a:pt x="947421" y="0"/>
                  <a:pt x="951450" y="4029"/>
                  <a:pt x="951450" y="9000"/>
                </a:cubicBezTo>
                <a:cubicBezTo>
                  <a:pt x="951450" y="13971"/>
                  <a:pt x="947421" y="18000"/>
                  <a:pt x="942450" y="18000"/>
                </a:cubicBezTo>
                <a:cubicBezTo>
                  <a:pt x="937479" y="18000"/>
                  <a:pt x="933450" y="13971"/>
                  <a:pt x="933450" y="9000"/>
                </a:cubicBezTo>
                <a:cubicBezTo>
                  <a:pt x="933450" y="4029"/>
                  <a:pt x="937479" y="0"/>
                  <a:pt x="942450" y="0"/>
                </a:cubicBezTo>
                <a:close/>
                <a:moveTo>
                  <a:pt x="875775" y="0"/>
                </a:moveTo>
                <a:cubicBezTo>
                  <a:pt x="880746" y="0"/>
                  <a:pt x="884775" y="4029"/>
                  <a:pt x="884775" y="9000"/>
                </a:cubicBezTo>
                <a:cubicBezTo>
                  <a:pt x="884775" y="13971"/>
                  <a:pt x="880746" y="18000"/>
                  <a:pt x="875775" y="18000"/>
                </a:cubicBezTo>
                <a:cubicBezTo>
                  <a:pt x="870804" y="18000"/>
                  <a:pt x="866775" y="13971"/>
                  <a:pt x="866775" y="9000"/>
                </a:cubicBezTo>
                <a:cubicBezTo>
                  <a:pt x="866775" y="4029"/>
                  <a:pt x="870804" y="0"/>
                  <a:pt x="875775" y="0"/>
                </a:cubicBezTo>
                <a:close/>
                <a:moveTo>
                  <a:pt x="809100" y="0"/>
                </a:moveTo>
                <a:cubicBezTo>
                  <a:pt x="814071" y="0"/>
                  <a:pt x="818100" y="4029"/>
                  <a:pt x="818100" y="9000"/>
                </a:cubicBezTo>
                <a:cubicBezTo>
                  <a:pt x="818100" y="13971"/>
                  <a:pt x="814071" y="18000"/>
                  <a:pt x="809100" y="18000"/>
                </a:cubicBezTo>
                <a:cubicBezTo>
                  <a:pt x="804129" y="18000"/>
                  <a:pt x="800100" y="13971"/>
                  <a:pt x="800100" y="9000"/>
                </a:cubicBezTo>
                <a:cubicBezTo>
                  <a:pt x="800100" y="4029"/>
                  <a:pt x="804129" y="0"/>
                  <a:pt x="809100" y="0"/>
                </a:cubicBezTo>
                <a:close/>
                <a:moveTo>
                  <a:pt x="742425" y="0"/>
                </a:moveTo>
                <a:cubicBezTo>
                  <a:pt x="747396" y="0"/>
                  <a:pt x="751425" y="4029"/>
                  <a:pt x="751425" y="9000"/>
                </a:cubicBezTo>
                <a:cubicBezTo>
                  <a:pt x="751425" y="13971"/>
                  <a:pt x="747396" y="18000"/>
                  <a:pt x="742425" y="18000"/>
                </a:cubicBezTo>
                <a:cubicBezTo>
                  <a:pt x="737454" y="18000"/>
                  <a:pt x="733425" y="13971"/>
                  <a:pt x="733425" y="9000"/>
                </a:cubicBezTo>
                <a:cubicBezTo>
                  <a:pt x="733425" y="4029"/>
                  <a:pt x="737454" y="0"/>
                  <a:pt x="742425" y="0"/>
                </a:cubicBezTo>
                <a:close/>
                <a:moveTo>
                  <a:pt x="675750" y="0"/>
                </a:moveTo>
                <a:cubicBezTo>
                  <a:pt x="680721" y="0"/>
                  <a:pt x="684750" y="4029"/>
                  <a:pt x="684750" y="9000"/>
                </a:cubicBezTo>
                <a:cubicBezTo>
                  <a:pt x="684750" y="13971"/>
                  <a:pt x="680721" y="18000"/>
                  <a:pt x="675750" y="18000"/>
                </a:cubicBezTo>
                <a:cubicBezTo>
                  <a:pt x="670779" y="18000"/>
                  <a:pt x="666750" y="13971"/>
                  <a:pt x="666750" y="9000"/>
                </a:cubicBezTo>
                <a:cubicBezTo>
                  <a:pt x="666750" y="4029"/>
                  <a:pt x="670779" y="0"/>
                  <a:pt x="675750" y="0"/>
                </a:cubicBezTo>
                <a:close/>
                <a:moveTo>
                  <a:pt x="609075" y="0"/>
                </a:moveTo>
                <a:cubicBezTo>
                  <a:pt x="614046" y="0"/>
                  <a:pt x="618075" y="4029"/>
                  <a:pt x="618075" y="9000"/>
                </a:cubicBezTo>
                <a:cubicBezTo>
                  <a:pt x="618075" y="13971"/>
                  <a:pt x="614046" y="18000"/>
                  <a:pt x="609075" y="18000"/>
                </a:cubicBezTo>
                <a:cubicBezTo>
                  <a:pt x="604104" y="18000"/>
                  <a:pt x="600075" y="13971"/>
                  <a:pt x="600075" y="9000"/>
                </a:cubicBezTo>
                <a:cubicBezTo>
                  <a:pt x="600075" y="4029"/>
                  <a:pt x="604104" y="0"/>
                  <a:pt x="609075" y="0"/>
                </a:cubicBezTo>
                <a:close/>
                <a:moveTo>
                  <a:pt x="542400" y="0"/>
                </a:moveTo>
                <a:cubicBezTo>
                  <a:pt x="547371" y="0"/>
                  <a:pt x="551400" y="4029"/>
                  <a:pt x="551400" y="9000"/>
                </a:cubicBezTo>
                <a:cubicBezTo>
                  <a:pt x="551400" y="13971"/>
                  <a:pt x="547371" y="18000"/>
                  <a:pt x="542400" y="18000"/>
                </a:cubicBezTo>
                <a:cubicBezTo>
                  <a:pt x="537429" y="18000"/>
                  <a:pt x="533400" y="13971"/>
                  <a:pt x="533400" y="9000"/>
                </a:cubicBezTo>
                <a:cubicBezTo>
                  <a:pt x="533400" y="4029"/>
                  <a:pt x="537429" y="0"/>
                  <a:pt x="542400" y="0"/>
                </a:cubicBezTo>
                <a:close/>
                <a:moveTo>
                  <a:pt x="475728" y="0"/>
                </a:moveTo>
                <a:cubicBezTo>
                  <a:pt x="480699" y="0"/>
                  <a:pt x="484728" y="4029"/>
                  <a:pt x="484728" y="9000"/>
                </a:cubicBezTo>
                <a:cubicBezTo>
                  <a:pt x="484728" y="13971"/>
                  <a:pt x="480699" y="18000"/>
                  <a:pt x="475728" y="18000"/>
                </a:cubicBezTo>
                <a:cubicBezTo>
                  <a:pt x="470757" y="18000"/>
                  <a:pt x="466728" y="13971"/>
                  <a:pt x="466728" y="9000"/>
                </a:cubicBezTo>
                <a:cubicBezTo>
                  <a:pt x="466728" y="4029"/>
                  <a:pt x="470757" y="0"/>
                  <a:pt x="475728" y="0"/>
                </a:cubicBezTo>
                <a:close/>
                <a:moveTo>
                  <a:pt x="409053" y="0"/>
                </a:moveTo>
                <a:cubicBezTo>
                  <a:pt x="414024" y="0"/>
                  <a:pt x="418053" y="4029"/>
                  <a:pt x="418053" y="9000"/>
                </a:cubicBezTo>
                <a:cubicBezTo>
                  <a:pt x="418053" y="13971"/>
                  <a:pt x="414024" y="18000"/>
                  <a:pt x="409053" y="18000"/>
                </a:cubicBezTo>
                <a:cubicBezTo>
                  <a:pt x="404082" y="18000"/>
                  <a:pt x="400053" y="13971"/>
                  <a:pt x="400053" y="9000"/>
                </a:cubicBezTo>
                <a:cubicBezTo>
                  <a:pt x="400053" y="4029"/>
                  <a:pt x="404082" y="0"/>
                  <a:pt x="409053" y="0"/>
                </a:cubicBezTo>
                <a:close/>
                <a:moveTo>
                  <a:pt x="342378" y="0"/>
                </a:moveTo>
                <a:cubicBezTo>
                  <a:pt x="347349" y="0"/>
                  <a:pt x="351378" y="4029"/>
                  <a:pt x="351378" y="9000"/>
                </a:cubicBezTo>
                <a:cubicBezTo>
                  <a:pt x="351378" y="13971"/>
                  <a:pt x="347349" y="18000"/>
                  <a:pt x="342378" y="18000"/>
                </a:cubicBezTo>
                <a:cubicBezTo>
                  <a:pt x="337407" y="18000"/>
                  <a:pt x="333378" y="13971"/>
                  <a:pt x="333378" y="9000"/>
                </a:cubicBezTo>
                <a:cubicBezTo>
                  <a:pt x="333378" y="4029"/>
                  <a:pt x="337407" y="0"/>
                  <a:pt x="342378" y="0"/>
                </a:cubicBezTo>
                <a:close/>
                <a:moveTo>
                  <a:pt x="275703" y="0"/>
                </a:moveTo>
                <a:cubicBezTo>
                  <a:pt x="280674" y="0"/>
                  <a:pt x="284703" y="4029"/>
                  <a:pt x="284703" y="9000"/>
                </a:cubicBezTo>
                <a:cubicBezTo>
                  <a:pt x="284703" y="13971"/>
                  <a:pt x="280674" y="18000"/>
                  <a:pt x="275703" y="18000"/>
                </a:cubicBezTo>
                <a:cubicBezTo>
                  <a:pt x="270733" y="18000"/>
                  <a:pt x="266703" y="13971"/>
                  <a:pt x="266703" y="9000"/>
                </a:cubicBezTo>
                <a:cubicBezTo>
                  <a:pt x="266703" y="4029"/>
                  <a:pt x="270733" y="0"/>
                  <a:pt x="275703" y="0"/>
                </a:cubicBezTo>
                <a:close/>
                <a:moveTo>
                  <a:pt x="209028" y="0"/>
                </a:moveTo>
                <a:cubicBezTo>
                  <a:pt x="213999" y="0"/>
                  <a:pt x="218028" y="4029"/>
                  <a:pt x="218028" y="9000"/>
                </a:cubicBezTo>
                <a:cubicBezTo>
                  <a:pt x="218028" y="13971"/>
                  <a:pt x="213999" y="18000"/>
                  <a:pt x="209028" y="18000"/>
                </a:cubicBezTo>
                <a:cubicBezTo>
                  <a:pt x="204057" y="18000"/>
                  <a:pt x="200028" y="13971"/>
                  <a:pt x="200028" y="9000"/>
                </a:cubicBezTo>
                <a:cubicBezTo>
                  <a:pt x="200028" y="4029"/>
                  <a:pt x="204057" y="0"/>
                  <a:pt x="209028" y="0"/>
                </a:cubicBezTo>
                <a:close/>
                <a:moveTo>
                  <a:pt x="142353" y="0"/>
                </a:moveTo>
                <a:cubicBezTo>
                  <a:pt x="147324" y="0"/>
                  <a:pt x="151353" y="4029"/>
                  <a:pt x="151353" y="9000"/>
                </a:cubicBezTo>
                <a:cubicBezTo>
                  <a:pt x="151353" y="13971"/>
                  <a:pt x="147324" y="18000"/>
                  <a:pt x="142353" y="18000"/>
                </a:cubicBezTo>
                <a:cubicBezTo>
                  <a:pt x="137382" y="18000"/>
                  <a:pt x="133353" y="13971"/>
                  <a:pt x="133353" y="9000"/>
                </a:cubicBezTo>
                <a:cubicBezTo>
                  <a:pt x="133353" y="4029"/>
                  <a:pt x="137382" y="0"/>
                  <a:pt x="142353" y="0"/>
                </a:cubicBezTo>
                <a:close/>
                <a:moveTo>
                  <a:pt x="75678" y="0"/>
                </a:moveTo>
                <a:cubicBezTo>
                  <a:pt x="80649" y="0"/>
                  <a:pt x="84678" y="4029"/>
                  <a:pt x="84678" y="9000"/>
                </a:cubicBezTo>
                <a:cubicBezTo>
                  <a:pt x="84678" y="13971"/>
                  <a:pt x="80649" y="18000"/>
                  <a:pt x="75678" y="18000"/>
                </a:cubicBezTo>
                <a:cubicBezTo>
                  <a:pt x="70707" y="18000"/>
                  <a:pt x="66678" y="13971"/>
                  <a:pt x="66678" y="9000"/>
                </a:cubicBezTo>
                <a:cubicBezTo>
                  <a:pt x="66678" y="4029"/>
                  <a:pt x="70707" y="0"/>
                  <a:pt x="75678" y="0"/>
                </a:cubicBezTo>
                <a:close/>
                <a:moveTo>
                  <a:pt x="9003" y="0"/>
                </a:moveTo>
                <a:cubicBezTo>
                  <a:pt x="13974" y="0"/>
                  <a:pt x="18003" y="4029"/>
                  <a:pt x="18003" y="9000"/>
                </a:cubicBezTo>
                <a:cubicBezTo>
                  <a:pt x="18003" y="13971"/>
                  <a:pt x="13974" y="18000"/>
                  <a:pt x="9003" y="18000"/>
                </a:cubicBezTo>
                <a:cubicBezTo>
                  <a:pt x="4032" y="18000"/>
                  <a:pt x="3" y="13971"/>
                  <a:pt x="3" y="9000"/>
                </a:cubicBezTo>
                <a:cubicBezTo>
                  <a:pt x="3" y="4029"/>
                  <a:pt x="4032" y="0"/>
                  <a:pt x="9003" y="0"/>
                </a:cubicBezTo>
                <a:close/>
              </a:path>
            </a:pathLst>
          </a:custGeom>
          <a:solidFill>
            <a:srgbClr val="474a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자유형: 도형 5"/>
          <p:cNvSpPr/>
          <p:nvPr/>
        </p:nvSpPr>
        <p:spPr>
          <a:xfrm>
            <a:off x="230981" y="314325"/>
            <a:ext cx="11730037" cy="6543675"/>
          </a:xfrm>
          <a:prstGeom prst="round2SameRect">
            <a:avLst>
              <a:gd name="adj1" fmla="val 1917"/>
              <a:gd name="adj2" fmla="val 0"/>
            </a:avLst>
          </a:prstGeom>
          <a:solidFill>
            <a:srgbClr val="474a9b"/>
          </a:solidFill>
          <a:ln>
            <a:noFill/>
          </a:ln>
          <a:effectLst>
            <a:outerShdw blurRad="2286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t">
            <a:no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kern="0">
                <a:solidFill>
                  <a:prstClr val="white"/>
                </a:solidFill>
              </a:rPr>
              <a:t>사용 기술 및 오픈소스</a:t>
            </a:r>
            <a:endParaRPr lang="ko-KR" altLang="en-US" sz="2400" b="1" kern="0">
              <a:solidFill>
                <a:prstClr val="white"/>
              </a:solidFill>
            </a:endParaRPr>
          </a:p>
        </p:txBody>
      </p:sp>
      <p:sp>
        <p:nvSpPr>
          <p:cNvPr id="7" name="자유형: 도형 6"/>
          <p:cNvSpPr/>
          <p:nvPr/>
        </p:nvSpPr>
        <p:spPr>
          <a:xfrm>
            <a:off x="230982" y="966787"/>
            <a:ext cx="11730036" cy="5891213"/>
          </a:xfrm>
          <a:prstGeom prst="round2SameRect">
            <a:avLst>
              <a:gd name="adj1" fmla="val 3086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2032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: 도형 10"/>
          <p:cNvSpPr/>
          <p:nvPr/>
        </p:nvSpPr>
        <p:spPr>
          <a:xfrm>
            <a:off x="6115050" y="147134"/>
            <a:ext cx="449490" cy="334382"/>
          </a:xfrm>
          <a:custGeom>
            <a:avLst/>
            <a:gdLst>
              <a:gd name="connsiteX0" fmla="*/ 134907 w 509843"/>
              <a:gd name="connsiteY0" fmla="*/ 0 h 379279"/>
              <a:gd name="connsiteX1" fmla="*/ 446629 w 509843"/>
              <a:gd name="connsiteY1" fmla="*/ 0 h 379279"/>
              <a:gd name="connsiteX2" fmla="*/ 509843 w 509843"/>
              <a:gd name="connsiteY2" fmla="*/ 63214 h 379279"/>
              <a:gd name="connsiteX3" fmla="*/ 509843 w 509843"/>
              <a:gd name="connsiteY3" fmla="*/ 316065 h 379279"/>
              <a:gd name="connsiteX4" fmla="*/ 446629 w 509843"/>
              <a:gd name="connsiteY4" fmla="*/ 379279 h 379279"/>
              <a:gd name="connsiteX5" fmla="*/ 134907 w 509843"/>
              <a:gd name="connsiteY5" fmla="*/ 379279 h 379279"/>
              <a:gd name="connsiteX6" fmla="*/ 71693 w 509843"/>
              <a:gd name="connsiteY6" fmla="*/ 316065 h 379279"/>
              <a:gd name="connsiteX7" fmla="*/ 71693 w 509843"/>
              <a:gd name="connsiteY7" fmla="*/ 298089 h 379279"/>
              <a:gd name="connsiteX8" fmla="*/ 36953 w 509843"/>
              <a:gd name="connsiteY8" fmla="*/ 326832 h 379279"/>
              <a:gd name="connsiteX9" fmla="*/ 2 w 509843"/>
              <a:gd name="connsiteY9" fmla="*/ 376116 h 379279"/>
              <a:gd name="connsiteX10" fmla="*/ 0 w 509843"/>
              <a:gd name="connsiteY10" fmla="*/ 376116 h 379279"/>
              <a:gd name="connsiteX11" fmla="*/ 54082 w 509843"/>
              <a:gd name="connsiteY11" fmla="*/ 211536 h 379279"/>
              <a:gd name="connsiteX12" fmla="*/ 71693 w 509843"/>
              <a:gd name="connsiteY12" fmla="*/ 193221 h 379279"/>
              <a:gd name="connsiteX13" fmla="*/ 71693 w 509843"/>
              <a:gd name="connsiteY13" fmla="*/ 63214 h 379279"/>
              <a:gd name="connsiteX14" fmla="*/ 134907 w 509843"/>
              <a:gd name="connsiteY14" fmla="*/ 0 h 379279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09843" h="379279">
                <a:moveTo>
                  <a:pt x="134907" y="0"/>
                </a:moveTo>
                <a:lnTo>
                  <a:pt x="446629" y="0"/>
                </a:lnTo>
                <a:cubicBezTo>
                  <a:pt x="481541" y="0"/>
                  <a:pt x="509843" y="28302"/>
                  <a:pt x="509843" y="63214"/>
                </a:cubicBezTo>
                <a:lnTo>
                  <a:pt x="509843" y="316065"/>
                </a:lnTo>
                <a:cubicBezTo>
                  <a:pt x="509843" y="350977"/>
                  <a:pt x="481541" y="379279"/>
                  <a:pt x="446629" y="379279"/>
                </a:cubicBezTo>
                <a:lnTo>
                  <a:pt x="134907" y="379279"/>
                </a:lnTo>
                <a:cubicBezTo>
                  <a:pt x="99995" y="379279"/>
                  <a:pt x="71693" y="350977"/>
                  <a:pt x="71693" y="316065"/>
                </a:cubicBezTo>
                <a:lnTo>
                  <a:pt x="71693" y="298089"/>
                </a:lnTo>
                <a:lnTo>
                  <a:pt x="36953" y="326832"/>
                </a:lnTo>
                <a:cubicBezTo>
                  <a:pt x="23289" y="341235"/>
                  <a:pt x="10864" y="357732"/>
                  <a:pt x="2" y="376116"/>
                </a:cubicBezTo>
                <a:lnTo>
                  <a:pt x="0" y="376116"/>
                </a:lnTo>
                <a:cubicBezTo>
                  <a:pt x="0" y="311844"/>
                  <a:pt x="20668" y="253656"/>
                  <a:pt x="54082" y="211536"/>
                </a:cubicBezTo>
                <a:lnTo>
                  <a:pt x="71693" y="193221"/>
                </a:lnTo>
                <a:lnTo>
                  <a:pt x="71693" y="63214"/>
                </a:lnTo>
                <a:cubicBezTo>
                  <a:pt x="71693" y="28302"/>
                  <a:pt x="99995" y="0"/>
                  <a:pt x="134907" y="0"/>
                </a:cubicBezTo>
                <a:close/>
              </a:path>
            </a:pathLst>
          </a:custGeom>
          <a:solidFill>
            <a:srgbClr val="f46b64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Autofit/>
          </a:bodyPr>
          <a:lstStyle/>
          <a:p>
            <a:pPr algn="r">
              <a:defRPr/>
            </a:pPr>
            <a:r>
              <a:rPr lang="en-US" altLang="ko-KR" sz="1400" b="1" i="1">
                <a:solidFill>
                  <a:prstClr val="white"/>
                </a:solidFill>
              </a:rPr>
              <a:t>02</a:t>
            </a:r>
            <a:endParaRPr lang="en-US" altLang="ko-KR" sz="1400" b="1" i="1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 rot="0">
            <a:off x="230982" y="6343475"/>
            <a:ext cx="11730036" cy="514525"/>
            <a:chOff x="230982" y="6343475"/>
            <a:chExt cx="11730036" cy="514525"/>
          </a:xfrm>
        </p:grpSpPr>
        <p:sp>
          <p:nvSpPr>
            <p:cNvPr id="242" name="직사각형 241"/>
            <p:cNvSpPr/>
            <p:nvPr/>
          </p:nvSpPr>
          <p:spPr>
            <a:xfrm>
              <a:off x="230982" y="6429080"/>
              <a:ext cx="11730036" cy="4289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60400" dist="38100" dir="16200000" rotWithShape="0">
                <a:prstClr val="black">
                  <a:alpha val="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6" name="Freeform 36"/>
            <p:cNvSpPr>
              <a:spLocks noEditPoints="1"/>
            </p:cNvSpPr>
            <p:nvPr/>
          </p:nvSpPr>
          <p:spPr>
            <a:xfrm>
              <a:off x="3439301" y="6555471"/>
              <a:ext cx="98981" cy="166478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474a9b">
                <a:alpha val="23000"/>
              </a:srgbClr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7" name="자유형 23"/>
            <p:cNvSpPr/>
            <p:nvPr/>
          </p:nvSpPr>
          <p:spPr>
            <a:xfrm>
              <a:off x="5975370" y="6579575"/>
              <a:ext cx="149005" cy="130408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f46b64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8" name="Freeform 6"/>
            <p:cNvSpPr/>
            <p:nvPr/>
          </p:nvSpPr>
          <p:spPr>
            <a:xfrm rot="10800000" flipH="1" flipV="1">
              <a:off x="2114029" y="6577517"/>
              <a:ext cx="150561" cy="133487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474a9b">
                <a:alpha val="23000"/>
              </a:srgbClr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279" name="Group 20"/>
            <p:cNvGrpSpPr>
              <a:grpSpLocks noChangeAspect="1"/>
            </p:cNvGrpSpPr>
            <p:nvPr/>
          </p:nvGrpSpPr>
          <p:grpSpPr>
            <a:xfrm rot="0">
              <a:off x="4695631" y="6560531"/>
              <a:ext cx="116495" cy="158905"/>
              <a:chOff x="2597" y="4163"/>
              <a:chExt cx="217" cy="296"/>
            </a:xfrm>
            <a:solidFill>
              <a:srgbClr val="474a9b">
                <a:alpha val="23000"/>
              </a:srgbClr>
            </a:solidFill>
          </p:grpSpPr>
          <p:sp>
            <p:nvSpPr>
              <p:cNvPr id="280" name="Freeform 22"/>
              <p:cNvSpPr>
                <a:spLocks noEditPoints="1"/>
              </p:cNvSpPr>
              <p:nvPr/>
            </p:nvSpPr>
            <p:spPr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281" name="Freeform 23"/>
              <p:cNvSpPr>
                <a:spLocks noEditPoints="1"/>
              </p:cNvSpPr>
              <p:nvPr/>
            </p:nvSpPr>
            <p:spPr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282" name="Freeform 24"/>
              <p:cNvSpPr>
                <a:spLocks noEditPoints="1"/>
              </p:cNvSpPr>
              <p:nvPr/>
            </p:nvSpPr>
            <p:spPr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283" name="Freeform 25"/>
              <p:cNvSpPr/>
              <p:nvPr/>
            </p:nvSpPr>
            <p:spPr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84" name="Freeform 9"/>
            <p:cNvSpPr/>
            <p:nvPr/>
          </p:nvSpPr>
          <p:spPr>
            <a:xfrm flipH="1">
              <a:off x="824716" y="6557668"/>
              <a:ext cx="123657" cy="163189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474a9b">
                <a:alpha val="23000"/>
              </a:srgb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285" name="Group 14"/>
            <p:cNvGrpSpPr>
              <a:grpSpLocks noChangeAspect="1"/>
            </p:cNvGrpSpPr>
            <p:nvPr/>
          </p:nvGrpSpPr>
          <p:grpSpPr>
            <a:xfrm rot="0">
              <a:off x="7298561" y="6572643"/>
              <a:ext cx="116495" cy="140781"/>
              <a:chOff x="2190" y="2694"/>
              <a:chExt cx="283" cy="342"/>
            </a:xfrm>
            <a:solidFill>
              <a:srgbClr val="474a9b">
                <a:alpha val="23000"/>
              </a:srgbClr>
            </a:solidFill>
          </p:grpSpPr>
          <p:sp>
            <p:nvSpPr>
              <p:cNvPr id="286" name="Freeform 16"/>
              <p:cNvSpPr/>
              <p:nvPr/>
            </p:nvSpPr>
            <p:spPr>
              <a:xfrm>
                <a:off x="2190" y="2747"/>
                <a:ext cx="234" cy="289"/>
              </a:xfrm>
              <a:custGeom>
                <a:avLst/>
                <a:gdLst>
                  <a:gd name="T0" fmla="*/ 482 w 2337"/>
                  <a:gd name="T1" fmla="*/ 0 h 2882"/>
                  <a:gd name="T2" fmla="*/ 512 w 2337"/>
                  <a:gd name="T3" fmla="*/ 10 h 2882"/>
                  <a:gd name="T4" fmla="*/ 530 w 2337"/>
                  <a:gd name="T5" fmla="*/ 34 h 2882"/>
                  <a:gd name="T6" fmla="*/ 530 w 2337"/>
                  <a:gd name="T7" fmla="*/ 65 h 2882"/>
                  <a:gd name="T8" fmla="*/ 512 w 2337"/>
                  <a:gd name="T9" fmla="*/ 89 h 2882"/>
                  <a:gd name="T10" fmla="*/ 482 w 2337"/>
                  <a:gd name="T11" fmla="*/ 99 h 2882"/>
                  <a:gd name="T12" fmla="*/ 219 w 2337"/>
                  <a:gd name="T13" fmla="*/ 102 h 2882"/>
                  <a:gd name="T14" fmla="*/ 165 w 2337"/>
                  <a:gd name="T15" fmla="*/ 124 h 2882"/>
                  <a:gd name="T16" fmla="*/ 125 w 2337"/>
                  <a:gd name="T17" fmla="*/ 164 h 2882"/>
                  <a:gd name="T18" fmla="*/ 102 w 2337"/>
                  <a:gd name="T19" fmla="*/ 217 h 2882"/>
                  <a:gd name="T20" fmla="*/ 100 w 2337"/>
                  <a:gd name="T21" fmla="*/ 2636 h 2882"/>
                  <a:gd name="T22" fmla="*/ 111 w 2337"/>
                  <a:gd name="T23" fmla="*/ 2694 h 2882"/>
                  <a:gd name="T24" fmla="*/ 144 w 2337"/>
                  <a:gd name="T25" fmla="*/ 2740 h 2882"/>
                  <a:gd name="T26" fmla="*/ 190 w 2337"/>
                  <a:gd name="T27" fmla="*/ 2772 h 2882"/>
                  <a:gd name="T28" fmla="*/ 248 w 2337"/>
                  <a:gd name="T29" fmla="*/ 2784 h 2882"/>
                  <a:gd name="T30" fmla="*/ 2119 w 2337"/>
                  <a:gd name="T31" fmla="*/ 2780 h 2882"/>
                  <a:gd name="T32" fmla="*/ 2173 w 2337"/>
                  <a:gd name="T33" fmla="*/ 2759 h 2882"/>
                  <a:gd name="T34" fmla="*/ 2213 w 2337"/>
                  <a:gd name="T35" fmla="*/ 2719 h 2882"/>
                  <a:gd name="T36" fmla="*/ 2236 w 2337"/>
                  <a:gd name="T37" fmla="*/ 2665 h 2882"/>
                  <a:gd name="T38" fmla="*/ 2239 w 2337"/>
                  <a:gd name="T39" fmla="*/ 2402 h 2882"/>
                  <a:gd name="T40" fmla="*/ 2248 w 2337"/>
                  <a:gd name="T41" fmla="*/ 2372 h 2882"/>
                  <a:gd name="T42" fmla="*/ 2273 w 2337"/>
                  <a:gd name="T43" fmla="*/ 2355 h 2882"/>
                  <a:gd name="T44" fmla="*/ 2303 w 2337"/>
                  <a:gd name="T45" fmla="*/ 2355 h 2882"/>
                  <a:gd name="T46" fmla="*/ 2328 w 2337"/>
                  <a:gd name="T47" fmla="*/ 2372 h 2882"/>
                  <a:gd name="T48" fmla="*/ 2337 w 2337"/>
                  <a:gd name="T49" fmla="*/ 2402 h 2882"/>
                  <a:gd name="T50" fmla="*/ 2334 w 2337"/>
                  <a:gd name="T51" fmla="*/ 2676 h 2882"/>
                  <a:gd name="T52" fmla="*/ 2310 w 2337"/>
                  <a:gd name="T53" fmla="*/ 2749 h 2882"/>
                  <a:gd name="T54" fmla="*/ 2265 w 2337"/>
                  <a:gd name="T55" fmla="*/ 2811 h 2882"/>
                  <a:gd name="T56" fmla="*/ 2203 w 2337"/>
                  <a:gd name="T57" fmla="*/ 2855 h 2882"/>
                  <a:gd name="T58" fmla="*/ 2130 w 2337"/>
                  <a:gd name="T59" fmla="*/ 2879 h 2882"/>
                  <a:gd name="T60" fmla="*/ 248 w 2337"/>
                  <a:gd name="T61" fmla="*/ 2882 h 2882"/>
                  <a:gd name="T62" fmla="*/ 170 w 2337"/>
                  <a:gd name="T63" fmla="*/ 2870 h 2882"/>
                  <a:gd name="T64" fmla="*/ 102 w 2337"/>
                  <a:gd name="T65" fmla="*/ 2835 h 2882"/>
                  <a:gd name="T66" fmla="*/ 48 w 2337"/>
                  <a:gd name="T67" fmla="*/ 2781 h 2882"/>
                  <a:gd name="T68" fmla="*/ 13 w 2337"/>
                  <a:gd name="T69" fmla="*/ 2714 h 2882"/>
                  <a:gd name="T70" fmla="*/ 0 w 2337"/>
                  <a:gd name="T71" fmla="*/ 2636 h 2882"/>
                  <a:gd name="T72" fmla="*/ 3 w 2337"/>
                  <a:gd name="T73" fmla="*/ 207 h 2882"/>
                  <a:gd name="T74" fmla="*/ 28 w 2337"/>
                  <a:gd name="T75" fmla="*/ 133 h 2882"/>
                  <a:gd name="T76" fmla="*/ 73 w 2337"/>
                  <a:gd name="T77" fmla="*/ 73 h 2882"/>
                  <a:gd name="T78" fmla="*/ 135 w 2337"/>
                  <a:gd name="T79" fmla="*/ 27 h 2882"/>
                  <a:gd name="T80" fmla="*/ 208 w 2337"/>
                  <a:gd name="T81" fmla="*/ 3 h 2882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337" h="2882">
                    <a:moveTo>
                      <a:pt x="248" y="0"/>
                    </a:moveTo>
                    <a:lnTo>
                      <a:pt x="482" y="0"/>
                    </a:lnTo>
                    <a:lnTo>
                      <a:pt x="499" y="2"/>
                    </a:lnTo>
                    <a:lnTo>
                      <a:pt x="512" y="10"/>
                    </a:lnTo>
                    <a:lnTo>
                      <a:pt x="523" y="19"/>
                    </a:lnTo>
                    <a:lnTo>
                      <a:pt x="530" y="34"/>
                    </a:lnTo>
                    <a:lnTo>
                      <a:pt x="532" y="49"/>
                    </a:lnTo>
                    <a:lnTo>
                      <a:pt x="530" y="65"/>
                    </a:lnTo>
                    <a:lnTo>
                      <a:pt x="523" y="78"/>
                    </a:lnTo>
                    <a:lnTo>
                      <a:pt x="512" y="89"/>
                    </a:lnTo>
                    <a:lnTo>
                      <a:pt x="499" y="95"/>
                    </a:lnTo>
                    <a:lnTo>
                      <a:pt x="482" y="99"/>
                    </a:lnTo>
                    <a:lnTo>
                      <a:pt x="248" y="99"/>
                    </a:lnTo>
                    <a:lnTo>
                      <a:pt x="219" y="102"/>
                    </a:lnTo>
                    <a:lnTo>
                      <a:pt x="190" y="109"/>
                    </a:lnTo>
                    <a:lnTo>
                      <a:pt x="165" y="124"/>
                    </a:lnTo>
                    <a:lnTo>
                      <a:pt x="144" y="142"/>
                    </a:lnTo>
                    <a:lnTo>
                      <a:pt x="125" y="164"/>
                    </a:lnTo>
                    <a:lnTo>
                      <a:pt x="111" y="189"/>
                    </a:lnTo>
                    <a:lnTo>
                      <a:pt x="102" y="217"/>
                    </a:lnTo>
                    <a:lnTo>
                      <a:pt x="100" y="247"/>
                    </a:lnTo>
                    <a:lnTo>
                      <a:pt x="100" y="2636"/>
                    </a:lnTo>
                    <a:lnTo>
                      <a:pt x="102" y="2665"/>
                    </a:lnTo>
                    <a:lnTo>
                      <a:pt x="111" y="2694"/>
                    </a:lnTo>
                    <a:lnTo>
                      <a:pt x="125" y="2719"/>
                    </a:lnTo>
                    <a:lnTo>
                      <a:pt x="144" y="2740"/>
                    </a:lnTo>
                    <a:lnTo>
                      <a:pt x="165" y="2759"/>
                    </a:lnTo>
                    <a:lnTo>
                      <a:pt x="190" y="2772"/>
                    </a:lnTo>
                    <a:lnTo>
                      <a:pt x="219" y="2780"/>
                    </a:lnTo>
                    <a:lnTo>
                      <a:pt x="248" y="2784"/>
                    </a:lnTo>
                    <a:lnTo>
                      <a:pt x="2090" y="2784"/>
                    </a:lnTo>
                    <a:lnTo>
                      <a:pt x="2119" y="2780"/>
                    </a:lnTo>
                    <a:lnTo>
                      <a:pt x="2147" y="2772"/>
                    </a:lnTo>
                    <a:lnTo>
                      <a:pt x="2173" y="2759"/>
                    </a:lnTo>
                    <a:lnTo>
                      <a:pt x="2195" y="2740"/>
                    </a:lnTo>
                    <a:lnTo>
                      <a:pt x="2213" y="2719"/>
                    </a:lnTo>
                    <a:lnTo>
                      <a:pt x="2227" y="2694"/>
                    </a:lnTo>
                    <a:lnTo>
                      <a:pt x="2236" y="2665"/>
                    </a:lnTo>
                    <a:lnTo>
                      <a:pt x="2239" y="2636"/>
                    </a:lnTo>
                    <a:lnTo>
                      <a:pt x="2239" y="2402"/>
                    </a:lnTo>
                    <a:lnTo>
                      <a:pt x="2241" y="2387"/>
                    </a:lnTo>
                    <a:lnTo>
                      <a:pt x="2248" y="2372"/>
                    </a:lnTo>
                    <a:lnTo>
                      <a:pt x="2259" y="2363"/>
                    </a:lnTo>
                    <a:lnTo>
                      <a:pt x="2273" y="2355"/>
                    </a:lnTo>
                    <a:lnTo>
                      <a:pt x="2288" y="2353"/>
                    </a:lnTo>
                    <a:lnTo>
                      <a:pt x="2303" y="2355"/>
                    </a:lnTo>
                    <a:lnTo>
                      <a:pt x="2317" y="2363"/>
                    </a:lnTo>
                    <a:lnTo>
                      <a:pt x="2328" y="2372"/>
                    </a:lnTo>
                    <a:lnTo>
                      <a:pt x="2335" y="2387"/>
                    </a:lnTo>
                    <a:lnTo>
                      <a:pt x="2337" y="2402"/>
                    </a:lnTo>
                    <a:lnTo>
                      <a:pt x="2337" y="2636"/>
                    </a:lnTo>
                    <a:lnTo>
                      <a:pt x="2334" y="2676"/>
                    </a:lnTo>
                    <a:lnTo>
                      <a:pt x="2325" y="2714"/>
                    </a:lnTo>
                    <a:lnTo>
                      <a:pt x="2310" y="2749"/>
                    </a:lnTo>
                    <a:lnTo>
                      <a:pt x="2290" y="2781"/>
                    </a:lnTo>
                    <a:lnTo>
                      <a:pt x="2265" y="2811"/>
                    </a:lnTo>
                    <a:lnTo>
                      <a:pt x="2236" y="2835"/>
                    </a:lnTo>
                    <a:lnTo>
                      <a:pt x="2203" y="2855"/>
                    </a:lnTo>
                    <a:lnTo>
                      <a:pt x="2168" y="2870"/>
                    </a:lnTo>
                    <a:lnTo>
                      <a:pt x="2130" y="2879"/>
                    </a:lnTo>
                    <a:lnTo>
                      <a:pt x="2090" y="2882"/>
                    </a:lnTo>
                    <a:lnTo>
                      <a:pt x="248" y="2882"/>
                    </a:lnTo>
                    <a:lnTo>
                      <a:pt x="208" y="2879"/>
                    </a:lnTo>
                    <a:lnTo>
                      <a:pt x="170" y="2870"/>
                    </a:lnTo>
                    <a:lnTo>
                      <a:pt x="135" y="2855"/>
                    </a:lnTo>
                    <a:lnTo>
                      <a:pt x="102" y="2835"/>
                    </a:lnTo>
                    <a:lnTo>
                      <a:pt x="73" y="2811"/>
                    </a:lnTo>
                    <a:lnTo>
                      <a:pt x="48" y="2781"/>
                    </a:lnTo>
                    <a:lnTo>
                      <a:pt x="28" y="2749"/>
                    </a:lnTo>
                    <a:lnTo>
                      <a:pt x="13" y="2714"/>
                    </a:lnTo>
                    <a:lnTo>
                      <a:pt x="3" y="2676"/>
                    </a:lnTo>
                    <a:lnTo>
                      <a:pt x="0" y="2636"/>
                    </a:lnTo>
                    <a:lnTo>
                      <a:pt x="0" y="247"/>
                    </a:lnTo>
                    <a:lnTo>
                      <a:pt x="3" y="207"/>
                    </a:lnTo>
                    <a:lnTo>
                      <a:pt x="13" y="169"/>
                    </a:lnTo>
                    <a:lnTo>
                      <a:pt x="28" y="133"/>
                    </a:lnTo>
                    <a:lnTo>
                      <a:pt x="48" y="101"/>
                    </a:lnTo>
                    <a:lnTo>
                      <a:pt x="73" y="73"/>
                    </a:lnTo>
                    <a:lnTo>
                      <a:pt x="102" y="48"/>
                    </a:lnTo>
                    <a:lnTo>
                      <a:pt x="135" y="27"/>
                    </a:lnTo>
                    <a:lnTo>
                      <a:pt x="170" y="13"/>
                    </a:lnTo>
                    <a:lnTo>
                      <a:pt x="208" y="3"/>
                    </a:lnTo>
                    <a:lnTo>
                      <a:pt x="2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7" name="Freeform 17"/>
              <p:cNvSpPr/>
              <p:nvPr/>
            </p:nvSpPr>
            <p:spPr>
              <a:xfrm>
                <a:off x="2240" y="2694"/>
                <a:ext cx="233" cy="289"/>
              </a:xfrm>
              <a:custGeom>
                <a:avLst/>
                <a:gdLst>
                  <a:gd name="T0" fmla="*/ 1596 w 2337"/>
                  <a:gd name="T1" fmla="*/ 0 h 2883"/>
                  <a:gd name="T2" fmla="*/ 1624 w 2337"/>
                  <a:gd name="T3" fmla="*/ 9 h 2883"/>
                  <a:gd name="T4" fmla="*/ 1643 w 2337"/>
                  <a:gd name="T5" fmla="*/ 34 h 2883"/>
                  <a:gd name="T6" fmla="*/ 1643 w 2337"/>
                  <a:gd name="T7" fmla="*/ 64 h 2883"/>
                  <a:gd name="T8" fmla="*/ 1624 w 2337"/>
                  <a:gd name="T9" fmla="*/ 89 h 2883"/>
                  <a:gd name="T10" fmla="*/ 1596 w 2337"/>
                  <a:gd name="T11" fmla="*/ 99 h 2883"/>
                  <a:gd name="T12" fmla="*/ 217 w 2337"/>
                  <a:gd name="T13" fmla="*/ 101 h 2883"/>
                  <a:gd name="T14" fmla="*/ 164 w 2337"/>
                  <a:gd name="T15" fmla="*/ 124 h 2883"/>
                  <a:gd name="T16" fmla="*/ 124 w 2337"/>
                  <a:gd name="T17" fmla="*/ 164 h 2883"/>
                  <a:gd name="T18" fmla="*/ 101 w 2337"/>
                  <a:gd name="T19" fmla="*/ 217 h 2883"/>
                  <a:gd name="T20" fmla="*/ 99 w 2337"/>
                  <a:gd name="T21" fmla="*/ 2636 h 2883"/>
                  <a:gd name="T22" fmla="*/ 110 w 2337"/>
                  <a:gd name="T23" fmla="*/ 2693 h 2883"/>
                  <a:gd name="T24" fmla="*/ 142 w 2337"/>
                  <a:gd name="T25" fmla="*/ 2741 h 2883"/>
                  <a:gd name="T26" fmla="*/ 189 w 2337"/>
                  <a:gd name="T27" fmla="*/ 2772 h 2883"/>
                  <a:gd name="T28" fmla="*/ 247 w 2337"/>
                  <a:gd name="T29" fmla="*/ 2784 h 2883"/>
                  <a:gd name="T30" fmla="*/ 2119 w 2337"/>
                  <a:gd name="T31" fmla="*/ 2781 h 2883"/>
                  <a:gd name="T32" fmla="*/ 2172 w 2337"/>
                  <a:gd name="T33" fmla="*/ 2758 h 2883"/>
                  <a:gd name="T34" fmla="*/ 2211 w 2337"/>
                  <a:gd name="T35" fmla="*/ 2718 h 2883"/>
                  <a:gd name="T36" fmla="*/ 2234 w 2337"/>
                  <a:gd name="T37" fmla="*/ 2666 h 2883"/>
                  <a:gd name="T38" fmla="*/ 2237 w 2337"/>
                  <a:gd name="T39" fmla="*/ 757 h 2883"/>
                  <a:gd name="T40" fmla="*/ 2247 w 2337"/>
                  <a:gd name="T41" fmla="*/ 727 h 2883"/>
                  <a:gd name="T42" fmla="*/ 2271 w 2337"/>
                  <a:gd name="T43" fmla="*/ 710 h 2883"/>
                  <a:gd name="T44" fmla="*/ 2303 w 2337"/>
                  <a:gd name="T45" fmla="*/ 710 h 2883"/>
                  <a:gd name="T46" fmla="*/ 2327 w 2337"/>
                  <a:gd name="T47" fmla="*/ 727 h 2883"/>
                  <a:gd name="T48" fmla="*/ 2337 w 2337"/>
                  <a:gd name="T49" fmla="*/ 757 h 2883"/>
                  <a:gd name="T50" fmla="*/ 2333 w 2337"/>
                  <a:gd name="T51" fmla="*/ 2676 h 2883"/>
                  <a:gd name="T52" fmla="*/ 2308 w 2337"/>
                  <a:gd name="T53" fmla="*/ 2749 h 2883"/>
                  <a:gd name="T54" fmla="*/ 2264 w 2337"/>
                  <a:gd name="T55" fmla="*/ 2810 h 2883"/>
                  <a:gd name="T56" fmla="*/ 2203 w 2337"/>
                  <a:gd name="T57" fmla="*/ 2855 h 2883"/>
                  <a:gd name="T58" fmla="*/ 2129 w 2337"/>
                  <a:gd name="T59" fmla="*/ 2880 h 2883"/>
                  <a:gd name="T60" fmla="*/ 247 w 2337"/>
                  <a:gd name="T61" fmla="*/ 2883 h 2883"/>
                  <a:gd name="T62" fmla="*/ 168 w 2337"/>
                  <a:gd name="T63" fmla="*/ 2870 h 2883"/>
                  <a:gd name="T64" fmla="*/ 101 w 2337"/>
                  <a:gd name="T65" fmla="*/ 2835 h 2883"/>
                  <a:gd name="T66" fmla="*/ 47 w 2337"/>
                  <a:gd name="T67" fmla="*/ 2781 h 2883"/>
                  <a:gd name="T68" fmla="*/ 11 w 2337"/>
                  <a:gd name="T69" fmla="*/ 2714 h 2883"/>
                  <a:gd name="T70" fmla="*/ 0 w 2337"/>
                  <a:gd name="T71" fmla="*/ 2636 h 2883"/>
                  <a:gd name="T72" fmla="*/ 3 w 2337"/>
                  <a:gd name="T73" fmla="*/ 207 h 2883"/>
                  <a:gd name="T74" fmla="*/ 27 w 2337"/>
                  <a:gd name="T75" fmla="*/ 134 h 2883"/>
                  <a:gd name="T76" fmla="*/ 71 w 2337"/>
                  <a:gd name="T77" fmla="*/ 72 h 2883"/>
                  <a:gd name="T78" fmla="*/ 133 w 2337"/>
                  <a:gd name="T79" fmla="*/ 28 h 2883"/>
                  <a:gd name="T80" fmla="*/ 206 w 2337"/>
                  <a:gd name="T81" fmla="*/ 3 h 2883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337" h="2883">
                    <a:moveTo>
                      <a:pt x="247" y="0"/>
                    </a:moveTo>
                    <a:lnTo>
                      <a:pt x="1596" y="0"/>
                    </a:lnTo>
                    <a:lnTo>
                      <a:pt x="1611" y="3"/>
                    </a:lnTo>
                    <a:lnTo>
                      <a:pt x="1624" y="9"/>
                    </a:lnTo>
                    <a:lnTo>
                      <a:pt x="1635" y="20"/>
                    </a:lnTo>
                    <a:lnTo>
                      <a:pt x="1643" y="34"/>
                    </a:lnTo>
                    <a:lnTo>
                      <a:pt x="1645" y="49"/>
                    </a:lnTo>
                    <a:lnTo>
                      <a:pt x="1643" y="64"/>
                    </a:lnTo>
                    <a:lnTo>
                      <a:pt x="1635" y="79"/>
                    </a:lnTo>
                    <a:lnTo>
                      <a:pt x="1624" y="89"/>
                    </a:lnTo>
                    <a:lnTo>
                      <a:pt x="1611" y="96"/>
                    </a:lnTo>
                    <a:lnTo>
                      <a:pt x="1596" y="99"/>
                    </a:lnTo>
                    <a:lnTo>
                      <a:pt x="247" y="99"/>
                    </a:lnTo>
                    <a:lnTo>
                      <a:pt x="217" y="101"/>
                    </a:lnTo>
                    <a:lnTo>
                      <a:pt x="189" y="110"/>
                    </a:lnTo>
                    <a:lnTo>
                      <a:pt x="164" y="124"/>
                    </a:lnTo>
                    <a:lnTo>
                      <a:pt x="142" y="143"/>
                    </a:lnTo>
                    <a:lnTo>
                      <a:pt x="124" y="164"/>
                    </a:lnTo>
                    <a:lnTo>
                      <a:pt x="110" y="189"/>
                    </a:lnTo>
                    <a:lnTo>
                      <a:pt x="101" y="217"/>
                    </a:lnTo>
                    <a:lnTo>
                      <a:pt x="99" y="247"/>
                    </a:lnTo>
                    <a:lnTo>
                      <a:pt x="99" y="2636"/>
                    </a:lnTo>
                    <a:lnTo>
                      <a:pt x="101" y="2666"/>
                    </a:lnTo>
                    <a:lnTo>
                      <a:pt x="110" y="2693"/>
                    </a:lnTo>
                    <a:lnTo>
                      <a:pt x="124" y="2718"/>
                    </a:lnTo>
                    <a:lnTo>
                      <a:pt x="142" y="2741"/>
                    </a:lnTo>
                    <a:lnTo>
                      <a:pt x="164" y="2758"/>
                    </a:lnTo>
                    <a:lnTo>
                      <a:pt x="189" y="2772"/>
                    </a:lnTo>
                    <a:lnTo>
                      <a:pt x="217" y="2781"/>
                    </a:lnTo>
                    <a:lnTo>
                      <a:pt x="247" y="2784"/>
                    </a:lnTo>
                    <a:lnTo>
                      <a:pt x="2088" y="2784"/>
                    </a:lnTo>
                    <a:lnTo>
                      <a:pt x="2119" y="2781"/>
                    </a:lnTo>
                    <a:lnTo>
                      <a:pt x="2146" y="2772"/>
                    </a:lnTo>
                    <a:lnTo>
                      <a:pt x="2172" y="2758"/>
                    </a:lnTo>
                    <a:lnTo>
                      <a:pt x="2194" y="2741"/>
                    </a:lnTo>
                    <a:lnTo>
                      <a:pt x="2211" y="2718"/>
                    </a:lnTo>
                    <a:lnTo>
                      <a:pt x="2225" y="2693"/>
                    </a:lnTo>
                    <a:lnTo>
                      <a:pt x="2234" y="2666"/>
                    </a:lnTo>
                    <a:lnTo>
                      <a:pt x="2237" y="2636"/>
                    </a:lnTo>
                    <a:lnTo>
                      <a:pt x="2237" y="757"/>
                    </a:lnTo>
                    <a:lnTo>
                      <a:pt x="2240" y="740"/>
                    </a:lnTo>
                    <a:lnTo>
                      <a:pt x="2247" y="727"/>
                    </a:lnTo>
                    <a:lnTo>
                      <a:pt x="2257" y="716"/>
                    </a:lnTo>
                    <a:lnTo>
                      <a:pt x="2271" y="710"/>
                    </a:lnTo>
                    <a:lnTo>
                      <a:pt x="2286" y="708"/>
                    </a:lnTo>
                    <a:lnTo>
                      <a:pt x="2303" y="710"/>
                    </a:lnTo>
                    <a:lnTo>
                      <a:pt x="2316" y="716"/>
                    </a:lnTo>
                    <a:lnTo>
                      <a:pt x="2327" y="727"/>
                    </a:lnTo>
                    <a:lnTo>
                      <a:pt x="2333" y="740"/>
                    </a:lnTo>
                    <a:lnTo>
                      <a:pt x="2337" y="757"/>
                    </a:lnTo>
                    <a:lnTo>
                      <a:pt x="2337" y="2636"/>
                    </a:lnTo>
                    <a:lnTo>
                      <a:pt x="2333" y="2676"/>
                    </a:lnTo>
                    <a:lnTo>
                      <a:pt x="2324" y="2714"/>
                    </a:lnTo>
                    <a:lnTo>
                      <a:pt x="2308" y="2749"/>
                    </a:lnTo>
                    <a:lnTo>
                      <a:pt x="2289" y="2782"/>
                    </a:lnTo>
                    <a:lnTo>
                      <a:pt x="2264" y="2810"/>
                    </a:lnTo>
                    <a:lnTo>
                      <a:pt x="2234" y="2835"/>
                    </a:lnTo>
                    <a:lnTo>
                      <a:pt x="2203" y="2855"/>
                    </a:lnTo>
                    <a:lnTo>
                      <a:pt x="2167" y="2870"/>
                    </a:lnTo>
                    <a:lnTo>
                      <a:pt x="2129" y="2880"/>
                    </a:lnTo>
                    <a:lnTo>
                      <a:pt x="2088" y="2883"/>
                    </a:lnTo>
                    <a:lnTo>
                      <a:pt x="247" y="2883"/>
                    </a:lnTo>
                    <a:lnTo>
                      <a:pt x="206" y="2880"/>
                    </a:lnTo>
                    <a:lnTo>
                      <a:pt x="168" y="2870"/>
                    </a:lnTo>
                    <a:lnTo>
                      <a:pt x="133" y="2855"/>
                    </a:lnTo>
                    <a:lnTo>
                      <a:pt x="101" y="2835"/>
                    </a:lnTo>
                    <a:lnTo>
                      <a:pt x="71" y="2810"/>
                    </a:lnTo>
                    <a:lnTo>
                      <a:pt x="47" y="2781"/>
                    </a:lnTo>
                    <a:lnTo>
                      <a:pt x="27" y="2749"/>
                    </a:lnTo>
                    <a:lnTo>
                      <a:pt x="11" y="2714"/>
                    </a:lnTo>
                    <a:lnTo>
                      <a:pt x="3" y="2676"/>
                    </a:lnTo>
                    <a:lnTo>
                      <a:pt x="0" y="2636"/>
                    </a:lnTo>
                    <a:lnTo>
                      <a:pt x="0" y="247"/>
                    </a:lnTo>
                    <a:lnTo>
                      <a:pt x="3" y="207"/>
                    </a:lnTo>
                    <a:lnTo>
                      <a:pt x="11" y="169"/>
                    </a:lnTo>
                    <a:lnTo>
                      <a:pt x="27" y="134"/>
                    </a:lnTo>
                    <a:lnTo>
                      <a:pt x="47" y="101"/>
                    </a:lnTo>
                    <a:lnTo>
                      <a:pt x="71" y="72"/>
                    </a:lnTo>
                    <a:lnTo>
                      <a:pt x="101" y="48"/>
                    </a:lnTo>
                    <a:lnTo>
                      <a:pt x="133" y="28"/>
                    </a:lnTo>
                    <a:lnTo>
                      <a:pt x="168" y="12"/>
                    </a:lnTo>
                    <a:lnTo>
                      <a:pt x="206" y="3"/>
                    </a:lnTo>
                    <a:lnTo>
                      <a:pt x="24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8" name="Freeform 18"/>
              <p:cNvSpPr/>
              <p:nvPr/>
            </p:nvSpPr>
            <p:spPr>
              <a:xfrm>
                <a:off x="2394" y="2696"/>
                <a:ext cx="79" cy="79"/>
              </a:xfrm>
              <a:custGeom>
                <a:avLst/>
                <a:gdLst>
                  <a:gd name="T0" fmla="*/ 50 w 791"/>
                  <a:gd name="T1" fmla="*/ 0 h 786"/>
                  <a:gd name="T2" fmla="*/ 65 w 791"/>
                  <a:gd name="T3" fmla="*/ 2 h 786"/>
                  <a:gd name="T4" fmla="*/ 78 w 791"/>
                  <a:gd name="T5" fmla="*/ 9 h 786"/>
                  <a:gd name="T6" fmla="*/ 89 w 791"/>
                  <a:gd name="T7" fmla="*/ 19 h 786"/>
                  <a:gd name="T8" fmla="*/ 97 w 791"/>
                  <a:gd name="T9" fmla="*/ 34 h 786"/>
                  <a:gd name="T10" fmla="*/ 99 w 791"/>
                  <a:gd name="T11" fmla="*/ 49 h 786"/>
                  <a:gd name="T12" fmla="*/ 99 w 791"/>
                  <a:gd name="T13" fmla="*/ 689 h 786"/>
                  <a:gd name="T14" fmla="*/ 740 w 791"/>
                  <a:gd name="T15" fmla="*/ 689 h 786"/>
                  <a:gd name="T16" fmla="*/ 757 w 791"/>
                  <a:gd name="T17" fmla="*/ 691 h 786"/>
                  <a:gd name="T18" fmla="*/ 770 w 791"/>
                  <a:gd name="T19" fmla="*/ 697 h 786"/>
                  <a:gd name="T20" fmla="*/ 781 w 791"/>
                  <a:gd name="T21" fmla="*/ 708 h 786"/>
                  <a:gd name="T22" fmla="*/ 787 w 791"/>
                  <a:gd name="T23" fmla="*/ 721 h 786"/>
                  <a:gd name="T24" fmla="*/ 791 w 791"/>
                  <a:gd name="T25" fmla="*/ 738 h 786"/>
                  <a:gd name="T26" fmla="*/ 787 w 791"/>
                  <a:gd name="T27" fmla="*/ 753 h 786"/>
                  <a:gd name="T28" fmla="*/ 781 w 791"/>
                  <a:gd name="T29" fmla="*/ 767 h 786"/>
                  <a:gd name="T30" fmla="*/ 770 w 791"/>
                  <a:gd name="T31" fmla="*/ 777 h 786"/>
                  <a:gd name="T32" fmla="*/ 757 w 791"/>
                  <a:gd name="T33" fmla="*/ 784 h 786"/>
                  <a:gd name="T34" fmla="*/ 740 w 791"/>
                  <a:gd name="T35" fmla="*/ 786 h 786"/>
                  <a:gd name="T36" fmla="*/ 50 w 791"/>
                  <a:gd name="T37" fmla="*/ 786 h 786"/>
                  <a:gd name="T38" fmla="*/ 34 w 791"/>
                  <a:gd name="T39" fmla="*/ 784 h 786"/>
                  <a:gd name="T40" fmla="*/ 21 w 791"/>
                  <a:gd name="T41" fmla="*/ 777 h 786"/>
                  <a:gd name="T42" fmla="*/ 10 w 791"/>
                  <a:gd name="T43" fmla="*/ 767 h 786"/>
                  <a:gd name="T44" fmla="*/ 2 w 791"/>
                  <a:gd name="T45" fmla="*/ 753 h 786"/>
                  <a:gd name="T46" fmla="*/ 0 w 791"/>
                  <a:gd name="T47" fmla="*/ 738 h 786"/>
                  <a:gd name="T48" fmla="*/ 0 w 791"/>
                  <a:gd name="T49" fmla="*/ 49 h 786"/>
                  <a:gd name="T50" fmla="*/ 2 w 791"/>
                  <a:gd name="T51" fmla="*/ 34 h 786"/>
                  <a:gd name="T52" fmla="*/ 10 w 791"/>
                  <a:gd name="T53" fmla="*/ 19 h 786"/>
                  <a:gd name="T54" fmla="*/ 21 w 791"/>
                  <a:gd name="T55" fmla="*/ 9 h 786"/>
                  <a:gd name="T56" fmla="*/ 34 w 791"/>
                  <a:gd name="T57" fmla="*/ 2 h 786"/>
                  <a:gd name="T58" fmla="*/ 50 w 791"/>
                  <a:gd name="T59" fmla="*/ 0 h 78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791" h="786">
                    <a:moveTo>
                      <a:pt x="50" y="0"/>
                    </a:moveTo>
                    <a:lnTo>
                      <a:pt x="65" y="2"/>
                    </a:lnTo>
                    <a:lnTo>
                      <a:pt x="78" y="9"/>
                    </a:lnTo>
                    <a:lnTo>
                      <a:pt x="89" y="19"/>
                    </a:lnTo>
                    <a:lnTo>
                      <a:pt x="97" y="34"/>
                    </a:lnTo>
                    <a:lnTo>
                      <a:pt x="99" y="49"/>
                    </a:lnTo>
                    <a:lnTo>
                      <a:pt x="99" y="689"/>
                    </a:lnTo>
                    <a:lnTo>
                      <a:pt x="740" y="689"/>
                    </a:lnTo>
                    <a:lnTo>
                      <a:pt x="757" y="691"/>
                    </a:lnTo>
                    <a:lnTo>
                      <a:pt x="770" y="697"/>
                    </a:lnTo>
                    <a:lnTo>
                      <a:pt x="781" y="708"/>
                    </a:lnTo>
                    <a:lnTo>
                      <a:pt x="787" y="721"/>
                    </a:lnTo>
                    <a:lnTo>
                      <a:pt x="791" y="738"/>
                    </a:lnTo>
                    <a:lnTo>
                      <a:pt x="787" y="753"/>
                    </a:lnTo>
                    <a:lnTo>
                      <a:pt x="781" y="767"/>
                    </a:lnTo>
                    <a:lnTo>
                      <a:pt x="770" y="777"/>
                    </a:lnTo>
                    <a:lnTo>
                      <a:pt x="757" y="784"/>
                    </a:lnTo>
                    <a:lnTo>
                      <a:pt x="740" y="786"/>
                    </a:lnTo>
                    <a:lnTo>
                      <a:pt x="50" y="786"/>
                    </a:lnTo>
                    <a:lnTo>
                      <a:pt x="34" y="784"/>
                    </a:lnTo>
                    <a:lnTo>
                      <a:pt x="21" y="777"/>
                    </a:lnTo>
                    <a:lnTo>
                      <a:pt x="10" y="767"/>
                    </a:lnTo>
                    <a:lnTo>
                      <a:pt x="2" y="753"/>
                    </a:lnTo>
                    <a:lnTo>
                      <a:pt x="0" y="738"/>
                    </a:lnTo>
                    <a:lnTo>
                      <a:pt x="0" y="49"/>
                    </a:lnTo>
                    <a:lnTo>
                      <a:pt x="2" y="34"/>
                    </a:lnTo>
                    <a:lnTo>
                      <a:pt x="10" y="19"/>
                    </a:lnTo>
                    <a:lnTo>
                      <a:pt x="21" y="9"/>
                    </a:lnTo>
                    <a:lnTo>
                      <a:pt x="34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9" name="Freeform 19"/>
              <p:cNvSpPr/>
              <p:nvPr/>
            </p:nvSpPr>
            <p:spPr>
              <a:xfrm>
                <a:off x="2394" y="2694"/>
                <a:ext cx="79" cy="81"/>
              </a:xfrm>
              <a:custGeom>
                <a:avLst/>
                <a:gdLst>
                  <a:gd name="T0" fmla="*/ 42 w 789"/>
                  <a:gd name="T1" fmla="*/ 0 h 805"/>
                  <a:gd name="T2" fmla="*/ 58 w 789"/>
                  <a:gd name="T3" fmla="*/ 0 h 805"/>
                  <a:gd name="T4" fmla="*/ 73 w 789"/>
                  <a:gd name="T5" fmla="*/ 6 h 805"/>
                  <a:gd name="T6" fmla="*/ 85 w 789"/>
                  <a:gd name="T7" fmla="*/ 15 h 805"/>
                  <a:gd name="T8" fmla="*/ 776 w 789"/>
                  <a:gd name="T9" fmla="*/ 722 h 805"/>
                  <a:gd name="T10" fmla="*/ 785 w 789"/>
                  <a:gd name="T11" fmla="*/ 735 h 805"/>
                  <a:gd name="T12" fmla="*/ 789 w 789"/>
                  <a:gd name="T13" fmla="*/ 750 h 805"/>
                  <a:gd name="T14" fmla="*/ 789 w 789"/>
                  <a:gd name="T15" fmla="*/ 765 h 805"/>
                  <a:gd name="T16" fmla="*/ 785 w 789"/>
                  <a:gd name="T17" fmla="*/ 779 h 805"/>
                  <a:gd name="T18" fmla="*/ 775 w 789"/>
                  <a:gd name="T19" fmla="*/ 791 h 805"/>
                  <a:gd name="T20" fmla="*/ 764 w 789"/>
                  <a:gd name="T21" fmla="*/ 800 h 805"/>
                  <a:gd name="T22" fmla="*/ 754 w 789"/>
                  <a:gd name="T23" fmla="*/ 804 h 805"/>
                  <a:gd name="T24" fmla="*/ 740 w 789"/>
                  <a:gd name="T25" fmla="*/ 805 h 805"/>
                  <a:gd name="T26" fmla="*/ 727 w 789"/>
                  <a:gd name="T27" fmla="*/ 804 h 805"/>
                  <a:gd name="T28" fmla="*/ 717 w 789"/>
                  <a:gd name="T29" fmla="*/ 799 h 805"/>
                  <a:gd name="T30" fmla="*/ 706 w 789"/>
                  <a:gd name="T31" fmla="*/ 790 h 805"/>
                  <a:gd name="T32" fmla="*/ 14 w 789"/>
                  <a:gd name="T33" fmla="*/ 84 h 805"/>
                  <a:gd name="T34" fmla="*/ 5 w 789"/>
                  <a:gd name="T35" fmla="*/ 71 h 805"/>
                  <a:gd name="T36" fmla="*/ 0 w 789"/>
                  <a:gd name="T37" fmla="*/ 56 h 805"/>
                  <a:gd name="T38" fmla="*/ 1 w 789"/>
                  <a:gd name="T39" fmla="*/ 42 h 805"/>
                  <a:gd name="T40" fmla="*/ 5 w 789"/>
                  <a:gd name="T41" fmla="*/ 27 h 805"/>
                  <a:gd name="T42" fmla="*/ 15 w 789"/>
                  <a:gd name="T43" fmla="*/ 13 h 805"/>
                  <a:gd name="T44" fmla="*/ 28 w 789"/>
                  <a:gd name="T45" fmla="*/ 5 h 805"/>
                  <a:gd name="T46" fmla="*/ 42 w 789"/>
                  <a:gd name="T47" fmla="*/ 0 h 80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89" h="805">
                    <a:moveTo>
                      <a:pt x="42" y="0"/>
                    </a:moveTo>
                    <a:lnTo>
                      <a:pt x="58" y="0"/>
                    </a:lnTo>
                    <a:lnTo>
                      <a:pt x="73" y="6"/>
                    </a:lnTo>
                    <a:lnTo>
                      <a:pt x="85" y="15"/>
                    </a:lnTo>
                    <a:lnTo>
                      <a:pt x="776" y="722"/>
                    </a:lnTo>
                    <a:lnTo>
                      <a:pt x="785" y="735"/>
                    </a:lnTo>
                    <a:lnTo>
                      <a:pt x="789" y="750"/>
                    </a:lnTo>
                    <a:lnTo>
                      <a:pt x="789" y="765"/>
                    </a:lnTo>
                    <a:lnTo>
                      <a:pt x="785" y="779"/>
                    </a:lnTo>
                    <a:lnTo>
                      <a:pt x="775" y="791"/>
                    </a:lnTo>
                    <a:lnTo>
                      <a:pt x="764" y="800"/>
                    </a:lnTo>
                    <a:lnTo>
                      <a:pt x="754" y="804"/>
                    </a:lnTo>
                    <a:lnTo>
                      <a:pt x="740" y="805"/>
                    </a:lnTo>
                    <a:lnTo>
                      <a:pt x="727" y="804"/>
                    </a:lnTo>
                    <a:lnTo>
                      <a:pt x="717" y="799"/>
                    </a:lnTo>
                    <a:lnTo>
                      <a:pt x="706" y="790"/>
                    </a:lnTo>
                    <a:lnTo>
                      <a:pt x="14" y="84"/>
                    </a:lnTo>
                    <a:lnTo>
                      <a:pt x="5" y="71"/>
                    </a:lnTo>
                    <a:lnTo>
                      <a:pt x="0" y="56"/>
                    </a:lnTo>
                    <a:lnTo>
                      <a:pt x="1" y="42"/>
                    </a:lnTo>
                    <a:lnTo>
                      <a:pt x="5" y="27"/>
                    </a:lnTo>
                    <a:lnTo>
                      <a:pt x="15" y="13"/>
                    </a:lnTo>
                    <a:lnTo>
                      <a:pt x="28" y="5"/>
                    </a:lnTo>
                    <a:lnTo>
                      <a:pt x="4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90" name="Group 4"/>
            <p:cNvGrpSpPr>
              <a:grpSpLocks noChangeAspect="1"/>
            </p:cNvGrpSpPr>
            <p:nvPr/>
          </p:nvGrpSpPr>
          <p:grpSpPr>
            <a:xfrm rot="0">
              <a:off x="8578301" y="6589694"/>
              <a:ext cx="151190" cy="115267"/>
              <a:chOff x="3645" y="2013"/>
              <a:chExt cx="383" cy="292"/>
            </a:xfrm>
            <a:solidFill>
              <a:srgbClr val="474a9b">
                <a:alpha val="23000"/>
              </a:srgbClr>
            </a:solidFill>
          </p:grpSpPr>
          <p:sp>
            <p:nvSpPr>
              <p:cNvPr id="291" name="Freeform 6"/>
              <p:cNvSpPr/>
              <p:nvPr/>
            </p:nvSpPr>
            <p:spPr>
              <a:xfrm>
                <a:off x="3734" y="2261"/>
                <a:ext cx="294" cy="39"/>
              </a:xfrm>
              <a:custGeom>
                <a:avLst/>
                <a:gdLst>
                  <a:gd name="T0" fmla="*/ 172 w 2647"/>
                  <a:gd name="T1" fmla="*/ 0 h 348"/>
                  <a:gd name="T2" fmla="*/ 2476 w 2647"/>
                  <a:gd name="T3" fmla="*/ 0 h 348"/>
                  <a:gd name="T4" fmla="*/ 2507 w 2647"/>
                  <a:gd name="T5" fmla="*/ 3 h 348"/>
                  <a:gd name="T6" fmla="*/ 2535 w 2647"/>
                  <a:gd name="T7" fmla="*/ 11 h 348"/>
                  <a:gd name="T8" fmla="*/ 2562 w 2647"/>
                  <a:gd name="T9" fmla="*/ 24 h 348"/>
                  <a:gd name="T10" fmla="*/ 2586 w 2647"/>
                  <a:gd name="T11" fmla="*/ 41 h 348"/>
                  <a:gd name="T12" fmla="*/ 2607 w 2647"/>
                  <a:gd name="T13" fmla="*/ 61 h 348"/>
                  <a:gd name="T14" fmla="*/ 2624 w 2647"/>
                  <a:gd name="T15" fmla="*/ 86 h 348"/>
                  <a:gd name="T16" fmla="*/ 2636 w 2647"/>
                  <a:gd name="T17" fmla="*/ 113 h 348"/>
                  <a:gd name="T18" fmla="*/ 2645 w 2647"/>
                  <a:gd name="T19" fmla="*/ 143 h 348"/>
                  <a:gd name="T20" fmla="*/ 2647 w 2647"/>
                  <a:gd name="T21" fmla="*/ 174 h 348"/>
                  <a:gd name="T22" fmla="*/ 2645 w 2647"/>
                  <a:gd name="T23" fmla="*/ 205 h 348"/>
                  <a:gd name="T24" fmla="*/ 2636 w 2647"/>
                  <a:gd name="T25" fmla="*/ 235 h 348"/>
                  <a:gd name="T26" fmla="*/ 2624 w 2647"/>
                  <a:gd name="T27" fmla="*/ 261 h 348"/>
                  <a:gd name="T28" fmla="*/ 2607 w 2647"/>
                  <a:gd name="T29" fmla="*/ 286 h 348"/>
                  <a:gd name="T30" fmla="*/ 2586 w 2647"/>
                  <a:gd name="T31" fmla="*/ 307 h 348"/>
                  <a:gd name="T32" fmla="*/ 2562 w 2647"/>
                  <a:gd name="T33" fmla="*/ 324 h 348"/>
                  <a:gd name="T34" fmla="*/ 2535 w 2647"/>
                  <a:gd name="T35" fmla="*/ 337 h 348"/>
                  <a:gd name="T36" fmla="*/ 2507 w 2647"/>
                  <a:gd name="T37" fmla="*/ 345 h 348"/>
                  <a:gd name="T38" fmla="*/ 2476 w 2647"/>
                  <a:gd name="T39" fmla="*/ 348 h 348"/>
                  <a:gd name="T40" fmla="*/ 172 w 2647"/>
                  <a:gd name="T41" fmla="*/ 348 h 348"/>
                  <a:gd name="T42" fmla="*/ 141 w 2647"/>
                  <a:gd name="T43" fmla="*/ 345 h 348"/>
                  <a:gd name="T44" fmla="*/ 111 w 2647"/>
                  <a:gd name="T45" fmla="*/ 337 h 348"/>
                  <a:gd name="T46" fmla="*/ 85 w 2647"/>
                  <a:gd name="T47" fmla="*/ 324 h 348"/>
                  <a:gd name="T48" fmla="*/ 61 w 2647"/>
                  <a:gd name="T49" fmla="*/ 307 h 348"/>
                  <a:gd name="T50" fmla="*/ 40 w 2647"/>
                  <a:gd name="T51" fmla="*/ 286 h 348"/>
                  <a:gd name="T52" fmla="*/ 23 w 2647"/>
                  <a:gd name="T53" fmla="*/ 261 h 348"/>
                  <a:gd name="T54" fmla="*/ 10 w 2647"/>
                  <a:gd name="T55" fmla="*/ 235 h 348"/>
                  <a:gd name="T56" fmla="*/ 3 w 2647"/>
                  <a:gd name="T57" fmla="*/ 205 h 348"/>
                  <a:gd name="T58" fmla="*/ 0 w 2647"/>
                  <a:gd name="T59" fmla="*/ 174 h 348"/>
                  <a:gd name="T60" fmla="*/ 3 w 2647"/>
                  <a:gd name="T61" fmla="*/ 143 h 348"/>
                  <a:gd name="T62" fmla="*/ 10 w 2647"/>
                  <a:gd name="T63" fmla="*/ 113 h 348"/>
                  <a:gd name="T64" fmla="*/ 23 w 2647"/>
                  <a:gd name="T65" fmla="*/ 86 h 348"/>
                  <a:gd name="T66" fmla="*/ 40 w 2647"/>
                  <a:gd name="T67" fmla="*/ 61 h 348"/>
                  <a:gd name="T68" fmla="*/ 61 w 2647"/>
                  <a:gd name="T69" fmla="*/ 41 h 348"/>
                  <a:gd name="T70" fmla="*/ 85 w 2647"/>
                  <a:gd name="T71" fmla="*/ 24 h 348"/>
                  <a:gd name="T72" fmla="*/ 111 w 2647"/>
                  <a:gd name="T73" fmla="*/ 11 h 348"/>
                  <a:gd name="T74" fmla="*/ 141 w 2647"/>
                  <a:gd name="T75" fmla="*/ 3 h 348"/>
                  <a:gd name="T76" fmla="*/ 172 w 2647"/>
                  <a:gd name="T77" fmla="*/ 0 h 348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647" h="348">
                    <a:moveTo>
                      <a:pt x="172" y="0"/>
                    </a:moveTo>
                    <a:lnTo>
                      <a:pt x="2476" y="0"/>
                    </a:lnTo>
                    <a:lnTo>
                      <a:pt x="2507" y="3"/>
                    </a:lnTo>
                    <a:lnTo>
                      <a:pt x="2535" y="11"/>
                    </a:lnTo>
                    <a:lnTo>
                      <a:pt x="2562" y="24"/>
                    </a:lnTo>
                    <a:lnTo>
                      <a:pt x="2586" y="41"/>
                    </a:lnTo>
                    <a:lnTo>
                      <a:pt x="2607" y="61"/>
                    </a:lnTo>
                    <a:lnTo>
                      <a:pt x="2624" y="86"/>
                    </a:lnTo>
                    <a:lnTo>
                      <a:pt x="2636" y="113"/>
                    </a:lnTo>
                    <a:lnTo>
                      <a:pt x="2645" y="143"/>
                    </a:lnTo>
                    <a:lnTo>
                      <a:pt x="2647" y="174"/>
                    </a:lnTo>
                    <a:lnTo>
                      <a:pt x="2645" y="205"/>
                    </a:lnTo>
                    <a:lnTo>
                      <a:pt x="2636" y="235"/>
                    </a:lnTo>
                    <a:lnTo>
                      <a:pt x="2624" y="261"/>
                    </a:lnTo>
                    <a:lnTo>
                      <a:pt x="2607" y="286"/>
                    </a:lnTo>
                    <a:lnTo>
                      <a:pt x="2586" y="307"/>
                    </a:lnTo>
                    <a:lnTo>
                      <a:pt x="2562" y="324"/>
                    </a:lnTo>
                    <a:lnTo>
                      <a:pt x="2535" y="337"/>
                    </a:lnTo>
                    <a:lnTo>
                      <a:pt x="2507" y="345"/>
                    </a:lnTo>
                    <a:lnTo>
                      <a:pt x="2476" y="348"/>
                    </a:lnTo>
                    <a:lnTo>
                      <a:pt x="172" y="348"/>
                    </a:lnTo>
                    <a:lnTo>
                      <a:pt x="141" y="345"/>
                    </a:lnTo>
                    <a:lnTo>
                      <a:pt x="111" y="337"/>
                    </a:lnTo>
                    <a:lnTo>
                      <a:pt x="85" y="324"/>
                    </a:lnTo>
                    <a:lnTo>
                      <a:pt x="61" y="307"/>
                    </a:lnTo>
                    <a:lnTo>
                      <a:pt x="40" y="286"/>
                    </a:lnTo>
                    <a:lnTo>
                      <a:pt x="23" y="261"/>
                    </a:lnTo>
                    <a:lnTo>
                      <a:pt x="10" y="235"/>
                    </a:lnTo>
                    <a:lnTo>
                      <a:pt x="3" y="205"/>
                    </a:lnTo>
                    <a:lnTo>
                      <a:pt x="0" y="174"/>
                    </a:lnTo>
                    <a:lnTo>
                      <a:pt x="3" y="143"/>
                    </a:lnTo>
                    <a:lnTo>
                      <a:pt x="10" y="113"/>
                    </a:lnTo>
                    <a:lnTo>
                      <a:pt x="23" y="86"/>
                    </a:lnTo>
                    <a:lnTo>
                      <a:pt x="40" y="61"/>
                    </a:lnTo>
                    <a:lnTo>
                      <a:pt x="61" y="41"/>
                    </a:lnTo>
                    <a:lnTo>
                      <a:pt x="85" y="24"/>
                    </a:lnTo>
                    <a:lnTo>
                      <a:pt x="111" y="11"/>
                    </a:lnTo>
                    <a:lnTo>
                      <a:pt x="141" y="3"/>
                    </a:lnTo>
                    <a:lnTo>
                      <a:pt x="17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2" name="Freeform 7"/>
              <p:cNvSpPr/>
              <p:nvPr/>
            </p:nvSpPr>
            <p:spPr>
              <a:xfrm>
                <a:off x="3734" y="2140"/>
                <a:ext cx="294" cy="38"/>
              </a:xfrm>
              <a:custGeom>
                <a:avLst/>
                <a:gdLst>
                  <a:gd name="T0" fmla="*/ 172 w 2647"/>
                  <a:gd name="T1" fmla="*/ 0 h 348"/>
                  <a:gd name="T2" fmla="*/ 2476 w 2647"/>
                  <a:gd name="T3" fmla="*/ 0 h 348"/>
                  <a:gd name="T4" fmla="*/ 2507 w 2647"/>
                  <a:gd name="T5" fmla="*/ 3 h 348"/>
                  <a:gd name="T6" fmla="*/ 2535 w 2647"/>
                  <a:gd name="T7" fmla="*/ 11 h 348"/>
                  <a:gd name="T8" fmla="*/ 2562 w 2647"/>
                  <a:gd name="T9" fmla="*/ 24 h 348"/>
                  <a:gd name="T10" fmla="*/ 2586 w 2647"/>
                  <a:gd name="T11" fmla="*/ 42 h 348"/>
                  <a:gd name="T12" fmla="*/ 2607 w 2647"/>
                  <a:gd name="T13" fmla="*/ 62 h 348"/>
                  <a:gd name="T14" fmla="*/ 2624 w 2647"/>
                  <a:gd name="T15" fmla="*/ 87 h 348"/>
                  <a:gd name="T16" fmla="*/ 2636 w 2647"/>
                  <a:gd name="T17" fmla="*/ 114 h 348"/>
                  <a:gd name="T18" fmla="*/ 2645 w 2647"/>
                  <a:gd name="T19" fmla="*/ 143 h 348"/>
                  <a:gd name="T20" fmla="*/ 2647 w 2647"/>
                  <a:gd name="T21" fmla="*/ 174 h 348"/>
                  <a:gd name="T22" fmla="*/ 2645 w 2647"/>
                  <a:gd name="T23" fmla="*/ 205 h 348"/>
                  <a:gd name="T24" fmla="*/ 2636 w 2647"/>
                  <a:gd name="T25" fmla="*/ 235 h 348"/>
                  <a:gd name="T26" fmla="*/ 2624 w 2647"/>
                  <a:gd name="T27" fmla="*/ 262 h 348"/>
                  <a:gd name="T28" fmla="*/ 2607 w 2647"/>
                  <a:gd name="T29" fmla="*/ 286 h 348"/>
                  <a:gd name="T30" fmla="*/ 2586 w 2647"/>
                  <a:gd name="T31" fmla="*/ 307 h 348"/>
                  <a:gd name="T32" fmla="*/ 2562 w 2647"/>
                  <a:gd name="T33" fmla="*/ 325 h 348"/>
                  <a:gd name="T34" fmla="*/ 2535 w 2647"/>
                  <a:gd name="T35" fmla="*/ 338 h 348"/>
                  <a:gd name="T36" fmla="*/ 2507 w 2647"/>
                  <a:gd name="T37" fmla="*/ 345 h 348"/>
                  <a:gd name="T38" fmla="*/ 2476 w 2647"/>
                  <a:gd name="T39" fmla="*/ 348 h 348"/>
                  <a:gd name="T40" fmla="*/ 172 w 2647"/>
                  <a:gd name="T41" fmla="*/ 348 h 348"/>
                  <a:gd name="T42" fmla="*/ 141 w 2647"/>
                  <a:gd name="T43" fmla="*/ 345 h 348"/>
                  <a:gd name="T44" fmla="*/ 111 w 2647"/>
                  <a:gd name="T45" fmla="*/ 338 h 348"/>
                  <a:gd name="T46" fmla="*/ 85 w 2647"/>
                  <a:gd name="T47" fmla="*/ 325 h 348"/>
                  <a:gd name="T48" fmla="*/ 61 w 2647"/>
                  <a:gd name="T49" fmla="*/ 307 h 348"/>
                  <a:gd name="T50" fmla="*/ 40 w 2647"/>
                  <a:gd name="T51" fmla="*/ 286 h 348"/>
                  <a:gd name="T52" fmla="*/ 23 w 2647"/>
                  <a:gd name="T53" fmla="*/ 262 h 348"/>
                  <a:gd name="T54" fmla="*/ 10 w 2647"/>
                  <a:gd name="T55" fmla="*/ 235 h 348"/>
                  <a:gd name="T56" fmla="*/ 3 w 2647"/>
                  <a:gd name="T57" fmla="*/ 205 h 348"/>
                  <a:gd name="T58" fmla="*/ 0 w 2647"/>
                  <a:gd name="T59" fmla="*/ 174 h 348"/>
                  <a:gd name="T60" fmla="*/ 3 w 2647"/>
                  <a:gd name="T61" fmla="*/ 143 h 348"/>
                  <a:gd name="T62" fmla="*/ 10 w 2647"/>
                  <a:gd name="T63" fmla="*/ 114 h 348"/>
                  <a:gd name="T64" fmla="*/ 23 w 2647"/>
                  <a:gd name="T65" fmla="*/ 87 h 348"/>
                  <a:gd name="T66" fmla="*/ 40 w 2647"/>
                  <a:gd name="T67" fmla="*/ 62 h 348"/>
                  <a:gd name="T68" fmla="*/ 61 w 2647"/>
                  <a:gd name="T69" fmla="*/ 42 h 348"/>
                  <a:gd name="T70" fmla="*/ 85 w 2647"/>
                  <a:gd name="T71" fmla="*/ 24 h 348"/>
                  <a:gd name="T72" fmla="*/ 111 w 2647"/>
                  <a:gd name="T73" fmla="*/ 11 h 348"/>
                  <a:gd name="T74" fmla="*/ 141 w 2647"/>
                  <a:gd name="T75" fmla="*/ 3 h 348"/>
                  <a:gd name="T76" fmla="*/ 172 w 2647"/>
                  <a:gd name="T77" fmla="*/ 0 h 348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647" h="348">
                    <a:moveTo>
                      <a:pt x="172" y="0"/>
                    </a:moveTo>
                    <a:lnTo>
                      <a:pt x="2476" y="0"/>
                    </a:lnTo>
                    <a:lnTo>
                      <a:pt x="2507" y="3"/>
                    </a:lnTo>
                    <a:lnTo>
                      <a:pt x="2535" y="11"/>
                    </a:lnTo>
                    <a:lnTo>
                      <a:pt x="2562" y="24"/>
                    </a:lnTo>
                    <a:lnTo>
                      <a:pt x="2586" y="42"/>
                    </a:lnTo>
                    <a:lnTo>
                      <a:pt x="2607" y="62"/>
                    </a:lnTo>
                    <a:lnTo>
                      <a:pt x="2624" y="87"/>
                    </a:lnTo>
                    <a:lnTo>
                      <a:pt x="2636" y="114"/>
                    </a:lnTo>
                    <a:lnTo>
                      <a:pt x="2645" y="143"/>
                    </a:lnTo>
                    <a:lnTo>
                      <a:pt x="2647" y="174"/>
                    </a:lnTo>
                    <a:lnTo>
                      <a:pt x="2645" y="205"/>
                    </a:lnTo>
                    <a:lnTo>
                      <a:pt x="2636" y="235"/>
                    </a:lnTo>
                    <a:lnTo>
                      <a:pt x="2624" y="262"/>
                    </a:lnTo>
                    <a:lnTo>
                      <a:pt x="2607" y="286"/>
                    </a:lnTo>
                    <a:lnTo>
                      <a:pt x="2586" y="307"/>
                    </a:lnTo>
                    <a:lnTo>
                      <a:pt x="2562" y="325"/>
                    </a:lnTo>
                    <a:lnTo>
                      <a:pt x="2535" y="338"/>
                    </a:lnTo>
                    <a:lnTo>
                      <a:pt x="2507" y="345"/>
                    </a:lnTo>
                    <a:lnTo>
                      <a:pt x="2476" y="348"/>
                    </a:lnTo>
                    <a:lnTo>
                      <a:pt x="172" y="348"/>
                    </a:lnTo>
                    <a:lnTo>
                      <a:pt x="141" y="345"/>
                    </a:lnTo>
                    <a:lnTo>
                      <a:pt x="111" y="338"/>
                    </a:lnTo>
                    <a:lnTo>
                      <a:pt x="85" y="325"/>
                    </a:lnTo>
                    <a:lnTo>
                      <a:pt x="61" y="307"/>
                    </a:lnTo>
                    <a:lnTo>
                      <a:pt x="40" y="286"/>
                    </a:lnTo>
                    <a:lnTo>
                      <a:pt x="23" y="262"/>
                    </a:lnTo>
                    <a:lnTo>
                      <a:pt x="10" y="235"/>
                    </a:lnTo>
                    <a:lnTo>
                      <a:pt x="3" y="205"/>
                    </a:lnTo>
                    <a:lnTo>
                      <a:pt x="0" y="174"/>
                    </a:lnTo>
                    <a:lnTo>
                      <a:pt x="3" y="143"/>
                    </a:lnTo>
                    <a:lnTo>
                      <a:pt x="10" y="114"/>
                    </a:lnTo>
                    <a:lnTo>
                      <a:pt x="23" y="87"/>
                    </a:lnTo>
                    <a:lnTo>
                      <a:pt x="40" y="62"/>
                    </a:lnTo>
                    <a:lnTo>
                      <a:pt x="61" y="42"/>
                    </a:lnTo>
                    <a:lnTo>
                      <a:pt x="85" y="24"/>
                    </a:lnTo>
                    <a:lnTo>
                      <a:pt x="111" y="11"/>
                    </a:lnTo>
                    <a:lnTo>
                      <a:pt x="141" y="3"/>
                    </a:lnTo>
                    <a:lnTo>
                      <a:pt x="17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3" name="Freeform 8"/>
              <p:cNvSpPr/>
              <p:nvPr/>
            </p:nvSpPr>
            <p:spPr>
              <a:xfrm>
                <a:off x="3734" y="2018"/>
                <a:ext cx="294" cy="39"/>
              </a:xfrm>
              <a:custGeom>
                <a:avLst/>
                <a:gdLst>
                  <a:gd name="T0" fmla="*/ 172 w 2647"/>
                  <a:gd name="T1" fmla="*/ 0 h 348"/>
                  <a:gd name="T2" fmla="*/ 2476 w 2647"/>
                  <a:gd name="T3" fmla="*/ 0 h 348"/>
                  <a:gd name="T4" fmla="*/ 2507 w 2647"/>
                  <a:gd name="T5" fmla="*/ 2 h 348"/>
                  <a:gd name="T6" fmla="*/ 2535 w 2647"/>
                  <a:gd name="T7" fmla="*/ 11 h 348"/>
                  <a:gd name="T8" fmla="*/ 2562 w 2647"/>
                  <a:gd name="T9" fmla="*/ 24 h 348"/>
                  <a:gd name="T10" fmla="*/ 2586 w 2647"/>
                  <a:gd name="T11" fmla="*/ 41 h 348"/>
                  <a:gd name="T12" fmla="*/ 2607 w 2647"/>
                  <a:gd name="T13" fmla="*/ 62 h 348"/>
                  <a:gd name="T14" fmla="*/ 2624 w 2647"/>
                  <a:gd name="T15" fmla="*/ 86 h 348"/>
                  <a:gd name="T16" fmla="*/ 2636 w 2647"/>
                  <a:gd name="T17" fmla="*/ 113 h 348"/>
                  <a:gd name="T18" fmla="*/ 2645 w 2647"/>
                  <a:gd name="T19" fmla="*/ 143 h 348"/>
                  <a:gd name="T20" fmla="*/ 2647 w 2647"/>
                  <a:gd name="T21" fmla="*/ 175 h 348"/>
                  <a:gd name="T22" fmla="*/ 2645 w 2647"/>
                  <a:gd name="T23" fmla="*/ 206 h 348"/>
                  <a:gd name="T24" fmla="*/ 2636 w 2647"/>
                  <a:gd name="T25" fmla="*/ 235 h 348"/>
                  <a:gd name="T26" fmla="*/ 2624 w 2647"/>
                  <a:gd name="T27" fmla="*/ 262 h 348"/>
                  <a:gd name="T28" fmla="*/ 2607 w 2647"/>
                  <a:gd name="T29" fmla="*/ 287 h 348"/>
                  <a:gd name="T30" fmla="*/ 2586 w 2647"/>
                  <a:gd name="T31" fmla="*/ 307 h 348"/>
                  <a:gd name="T32" fmla="*/ 2562 w 2647"/>
                  <a:gd name="T33" fmla="*/ 324 h 348"/>
                  <a:gd name="T34" fmla="*/ 2535 w 2647"/>
                  <a:gd name="T35" fmla="*/ 337 h 348"/>
                  <a:gd name="T36" fmla="*/ 2507 w 2647"/>
                  <a:gd name="T37" fmla="*/ 346 h 348"/>
                  <a:gd name="T38" fmla="*/ 2476 w 2647"/>
                  <a:gd name="T39" fmla="*/ 348 h 348"/>
                  <a:gd name="T40" fmla="*/ 172 w 2647"/>
                  <a:gd name="T41" fmla="*/ 348 h 348"/>
                  <a:gd name="T42" fmla="*/ 141 w 2647"/>
                  <a:gd name="T43" fmla="*/ 346 h 348"/>
                  <a:gd name="T44" fmla="*/ 111 w 2647"/>
                  <a:gd name="T45" fmla="*/ 337 h 348"/>
                  <a:gd name="T46" fmla="*/ 85 w 2647"/>
                  <a:gd name="T47" fmla="*/ 324 h 348"/>
                  <a:gd name="T48" fmla="*/ 61 w 2647"/>
                  <a:gd name="T49" fmla="*/ 307 h 348"/>
                  <a:gd name="T50" fmla="*/ 40 w 2647"/>
                  <a:gd name="T51" fmla="*/ 287 h 348"/>
                  <a:gd name="T52" fmla="*/ 23 w 2647"/>
                  <a:gd name="T53" fmla="*/ 262 h 348"/>
                  <a:gd name="T54" fmla="*/ 10 w 2647"/>
                  <a:gd name="T55" fmla="*/ 235 h 348"/>
                  <a:gd name="T56" fmla="*/ 3 w 2647"/>
                  <a:gd name="T57" fmla="*/ 206 h 348"/>
                  <a:gd name="T58" fmla="*/ 0 w 2647"/>
                  <a:gd name="T59" fmla="*/ 175 h 348"/>
                  <a:gd name="T60" fmla="*/ 3 w 2647"/>
                  <a:gd name="T61" fmla="*/ 143 h 348"/>
                  <a:gd name="T62" fmla="*/ 10 w 2647"/>
                  <a:gd name="T63" fmla="*/ 113 h 348"/>
                  <a:gd name="T64" fmla="*/ 23 w 2647"/>
                  <a:gd name="T65" fmla="*/ 86 h 348"/>
                  <a:gd name="T66" fmla="*/ 40 w 2647"/>
                  <a:gd name="T67" fmla="*/ 62 h 348"/>
                  <a:gd name="T68" fmla="*/ 61 w 2647"/>
                  <a:gd name="T69" fmla="*/ 41 h 348"/>
                  <a:gd name="T70" fmla="*/ 85 w 2647"/>
                  <a:gd name="T71" fmla="*/ 24 h 348"/>
                  <a:gd name="T72" fmla="*/ 111 w 2647"/>
                  <a:gd name="T73" fmla="*/ 11 h 348"/>
                  <a:gd name="T74" fmla="*/ 141 w 2647"/>
                  <a:gd name="T75" fmla="*/ 2 h 348"/>
                  <a:gd name="T76" fmla="*/ 172 w 2647"/>
                  <a:gd name="T77" fmla="*/ 0 h 348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647" h="348">
                    <a:moveTo>
                      <a:pt x="172" y="0"/>
                    </a:moveTo>
                    <a:lnTo>
                      <a:pt x="2476" y="0"/>
                    </a:lnTo>
                    <a:lnTo>
                      <a:pt x="2507" y="2"/>
                    </a:lnTo>
                    <a:lnTo>
                      <a:pt x="2535" y="11"/>
                    </a:lnTo>
                    <a:lnTo>
                      <a:pt x="2562" y="24"/>
                    </a:lnTo>
                    <a:lnTo>
                      <a:pt x="2586" y="41"/>
                    </a:lnTo>
                    <a:lnTo>
                      <a:pt x="2607" y="62"/>
                    </a:lnTo>
                    <a:lnTo>
                      <a:pt x="2624" y="86"/>
                    </a:lnTo>
                    <a:lnTo>
                      <a:pt x="2636" y="113"/>
                    </a:lnTo>
                    <a:lnTo>
                      <a:pt x="2645" y="143"/>
                    </a:lnTo>
                    <a:lnTo>
                      <a:pt x="2647" y="175"/>
                    </a:lnTo>
                    <a:lnTo>
                      <a:pt x="2645" y="206"/>
                    </a:lnTo>
                    <a:lnTo>
                      <a:pt x="2636" y="235"/>
                    </a:lnTo>
                    <a:lnTo>
                      <a:pt x="2624" y="262"/>
                    </a:lnTo>
                    <a:lnTo>
                      <a:pt x="2607" y="287"/>
                    </a:lnTo>
                    <a:lnTo>
                      <a:pt x="2586" y="307"/>
                    </a:lnTo>
                    <a:lnTo>
                      <a:pt x="2562" y="324"/>
                    </a:lnTo>
                    <a:lnTo>
                      <a:pt x="2535" y="337"/>
                    </a:lnTo>
                    <a:lnTo>
                      <a:pt x="2507" y="346"/>
                    </a:lnTo>
                    <a:lnTo>
                      <a:pt x="2476" y="348"/>
                    </a:lnTo>
                    <a:lnTo>
                      <a:pt x="172" y="348"/>
                    </a:lnTo>
                    <a:lnTo>
                      <a:pt x="141" y="346"/>
                    </a:lnTo>
                    <a:lnTo>
                      <a:pt x="111" y="337"/>
                    </a:lnTo>
                    <a:lnTo>
                      <a:pt x="85" y="324"/>
                    </a:lnTo>
                    <a:lnTo>
                      <a:pt x="61" y="307"/>
                    </a:lnTo>
                    <a:lnTo>
                      <a:pt x="40" y="287"/>
                    </a:lnTo>
                    <a:lnTo>
                      <a:pt x="23" y="262"/>
                    </a:lnTo>
                    <a:lnTo>
                      <a:pt x="10" y="235"/>
                    </a:lnTo>
                    <a:lnTo>
                      <a:pt x="3" y="206"/>
                    </a:lnTo>
                    <a:lnTo>
                      <a:pt x="0" y="175"/>
                    </a:lnTo>
                    <a:lnTo>
                      <a:pt x="3" y="143"/>
                    </a:lnTo>
                    <a:lnTo>
                      <a:pt x="10" y="113"/>
                    </a:lnTo>
                    <a:lnTo>
                      <a:pt x="23" y="86"/>
                    </a:lnTo>
                    <a:lnTo>
                      <a:pt x="40" y="62"/>
                    </a:lnTo>
                    <a:lnTo>
                      <a:pt x="61" y="41"/>
                    </a:lnTo>
                    <a:lnTo>
                      <a:pt x="85" y="24"/>
                    </a:lnTo>
                    <a:lnTo>
                      <a:pt x="111" y="11"/>
                    </a:lnTo>
                    <a:lnTo>
                      <a:pt x="141" y="2"/>
                    </a:lnTo>
                    <a:lnTo>
                      <a:pt x="17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4" name="Freeform 9"/>
              <p:cNvSpPr/>
              <p:nvPr/>
            </p:nvSpPr>
            <p:spPr>
              <a:xfrm>
                <a:off x="3645" y="2013"/>
                <a:ext cx="51" cy="52"/>
              </a:xfrm>
              <a:custGeom>
                <a:avLst/>
                <a:gdLst>
                  <a:gd name="T0" fmla="*/ 231 w 462"/>
                  <a:gd name="T1" fmla="*/ 0 h 467"/>
                  <a:gd name="T2" fmla="*/ 268 w 462"/>
                  <a:gd name="T3" fmla="*/ 3 h 467"/>
                  <a:gd name="T4" fmla="*/ 304 w 462"/>
                  <a:gd name="T5" fmla="*/ 12 h 467"/>
                  <a:gd name="T6" fmla="*/ 337 w 462"/>
                  <a:gd name="T7" fmla="*/ 26 h 467"/>
                  <a:gd name="T8" fmla="*/ 367 w 462"/>
                  <a:gd name="T9" fmla="*/ 45 h 467"/>
                  <a:gd name="T10" fmla="*/ 395 w 462"/>
                  <a:gd name="T11" fmla="*/ 68 h 467"/>
                  <a:gd name="T12" fmla="*/ 417 w 462"/>
                  <a:gd name="T13" fmla="*/ 96 h 467"/>
                  <a:gd name="T14" fmla="*/ 436 w 462"/>
                  <a:gd name="T15" fmla="*/ 126 h 467"/>
                  <a:gd name="T16" fmla="*/ 450 w 462"/>
                  <a:gd name="T17" fmla="*/ 159 h 467"/>
                  <a:gd name="T18" fmla="*/ 458 w 462"/>
                  <a:gd name="T19" fmla="*/ 196 h 467"/>
                  <a:gd name="T20" fmla="*/ 462 w 462"/>
                  <a:gd name="T21" fmla="*/ 234 h 467"/>
                  <a:gd name="T22" fmla="*/ 458 w 462"/>
                  <a:gd name="T23" fmla="*/ 271 h 467"/>
                  <a:gd name="T24" fmla="*/ 450 w 462"/>
                  <a:gd name="T25" fmla="*/ 308 h 467"/>
                  <a:gd name="T26" fmla="*/ 436 w 462"/>
                  <a:gd name="T27" fmla="*/ 341 h 467"/>
                  <a:gd name="T28" fmla="*/ 417 w 462"/>
                  <a:gd name="T29" fmla="*/ 371 h 467"/>
                  <a:gd name="T30" fmla="*/ 395 w 462"/>
                  <a:gd name="T31" fmla="*/ 399 h 467"/>
                  <a:gd name="T32" fmla="*/ 367 w 462"/>
                  <a:gd name="T33" fmla="*/ 422 h 467"/>
                  <a:gd name="T34" fmla="*/ 337 w 462"/>
                  <a:gd name="T35" fmla="*/ 441 h 467"/>
                  <a:gd name="T36" fmla="*/ 304 w 462"/>
                  <a:gd name="T37" fmla="*/ 455 h 467"/>
                  <a:gd name="T38" fmla="*/ 268 w 462"/>
                  <a:gd name="T39" fmla="*/ 464 h 467"/>
                  <a:gd name="T40" fmla="*/ 231 w 462"/>
                  <a:gd name="T41" fmla="*/ 467 h 467"/>
                  <a:gd name="T42" fmla="*/ 194 w 462"/>
                  <a:gd name="T43" fmla="*/ 464 h 467"/>
                  <a:gd name="T44" fmla="*/ 157 w 462"/>
                  <a:gd name="T45" fmla="*/ 455 h 467"/>
                  <a:gd name="T46" fmla="*/ 124 w 462"/>
                  <a:gd name="T47" fmla="*/ 441 h 467"/>
                  <a:gd name="T48" fmla="*/ 95 w 462"/>
                  <a:gd name="T49" fmla="*/ 422 h 467"/>
                  <a:gd name="T50" fmla="*/ 68 w 462"/>
                  <a:gd name="T51" fmla="*/ 399 h 467"/>
                  <a:gd name="T52" fmla="*/ 45 w 462"/>
                  <a:gd name="T53" fmla="*/ 371 h 467"/>
                  <a:gd name="T54" fmla="*/ 26 w 462"/>
                  <a:gd name="T55" fmla="*/ 341 h 467"/>
                  <a:gd name="T56" fmla="*/ 12 w 462"/>
                  <a:gd name="T57" fmla="*/ 308 h 467"/>
                  <a:gd name="T58" fmla="*/ 3 w 462"/>
                  <a:gd name="T59" fmla="*/ 271 h 467"/>
                  <a:gd name="T60" fmla="*/ 0 w 462"/>
                  <a:gd name="T61" fmla="*/ 234 h 467"/>
                  <a:gd name="T62" fmla="*/ 3 w 462"/>
                  <a:gd name="T63" fmla="*/ 196 h 467"/>
                  <a:gd name="T64" fmla="*/ 12 w 462"/>
                  <a:gd name="T65" fmla="*/ 159 h 467"/>
                  <a:gd name="T66" fmla="*/ 26 w 462"/>
                  <a:gd name="T67" fmla="*/ 126 h 467"/>
                  <a:gd name="T68" fmla="*/ 45 w 462"/>
                  <a:gd name="T69" fmla="*/ 96 h 467"/>
                  <a:gd name="T70" fmla="*/ 68 w 462"/>
                  <a:gd name="T71" fmla="*/ 68 h 467"/>
                  <a:gd name="T72" fmla="*/ 95 w 462"/>
                  <a:gd name="T73" fmla="*/ 45 h 467"/>
                  <a:gd name="T74" fmla="*/ 124 w 462"/>
                  <a:gd name="T75" fmla="*/ 26 h 467"/>
                  <a:gd name="T76" fmla="*/ 157 w 462"/>
                  <a:gd name="T77" fmla="*/ 12 h 467"/>
                  <a:gd name="T78" fmla="*/ 194 w 462"/>
                  <a:gd name="T79" fmla="*/ 3 h 467"/>
                  <a:gd name="T80" fmla="*/ 231 w 462"/>
                  <a:gd name="T81" fmla="*/ 0 h 467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62" h="467">
                    <a:moveTo>
                      <a:pt x="231" y="0"/>
                    </a:moveTo>
                    <a:lnTo>
                      <a:pt x="268" y="3"/>
                    </a:lnTo>
                    <a:lnTo>
                      <a:pt x="304" y="12"/>
                    </a:lnTo>
                    <a:lnTo>
                      <a:pt x="337" y="26"/>
                    </a:lnTo>
                    <a:lnTo>
                      <a:pt x="367" y="45"/>
                    </a:lnTo>
                    <a:lnTo>
                      <a:pt x="395" y="68"/>
                    </a:lnTo>
                    <a:lnTo>
                      <a:pt x="417" y="96"/>
                    </a:lnTo>
                    <a:lnTo>
                      <a:pt x="436" y="126"/>
                    </a:lnTo>
                    <a:lnTo>
                      <a:pt x="450" y="159"/>
                    </a:lnTo>
                    <a:lnTo>
                      <a:pt x="458" y="196"/>
                    </a:lnTo>
                    <a:lnTo>
                      <a:pt x="462" y="234"/>
                    </a:lnTo>
                    <a:lnTo>
                      <a:pt x="458" y="271"/>
                    </a:lnTo>
                    <a:lnTo>
                      <a:pt x="450" y="308"/>
                    </a:lnTo>
                    <a:lnTo>
                      <a:pt x="436" y="341"/>
                    </a:lnTo>
                    <a:lnTo>
                      <a:pt x="417" y="371"/>
                    </a:lnTo>
                    <a:lnTo>
                      <a:pt x="395" y="399"/>
                    </a:lnTo>
                    <a:lnTo>
                      <a:pt x="367" y="422"/>
                    </a:lnTo>
                    <a:lnTo>
                      <a:pt x="337" y="441"/>
                    </a:lnTo>
                    <a:lnTo>
                      <a:pt x="304" y="455"/>
                    </a:lnTo>
                    <a:lnTo>
                      <a:pt x="268" y="464"/>
                    </a:lnTo>
                    <a:lnTo>
                      <a:pt x="231" y="467"/>
                    </a:lnTo>
                    <a:lnTo>
                      <a:pt x="194" y="464"/>
                    </a:lnTo>
                    <a:lnTo>
                      <a:pt x="157" y="455"/>
                    </a:lnTo>
                    <a:lnTo>
                      <a:pt x="124" y="441"/>
                    </a:lnTo>
                    <a:lnTo>
                      <a:pt x="95" y="422"/>
                    </a:lnTo>
                    <a:lnTo>
                      <a:pt x="68" y="399"/>
                    </a:lnTo>
                    <a:lnTo>
                      <a:pt x="45" y="371"/>
                    </a:lnTo>
                    <a:lnTo>
                      <a:pt x="26" y="341"/>
                    </a:lnTo>
                    <a:lnTo>
                      <a:pt x="12" y="308"/>
                    </a:lnTo>
                    <a:lnTo>
                      <a:pt x="3" y="271"/>
                    </a:lnTo>
                    <a:lnTo>
                      <a:pt x="0" y="234"/>
                    </a:lnTo>
                    <a:lnTo>
                      <a:pt x="3" y="196"/>
                    </a:lnTo>
                    <a:lnTo>
                      <a:pt x="12" y="159"/>
                    </a:lnTo>
                    <a:lnTo>
                      <a:pt x="26" y="126"/>
                    </a:lnTo>
                    <a:lnTo>
                      <a:pt x="45" y="96"/>
                    </a:lnTo>
                    <a:lnTo>
                      <a:pt x="68" y="68"/>
                    </a:lnTo>
                    <a:lnTo>
                      <a:pt x="95" y="45"/>
                    </a:lnTo>
                    <a:lnTo>
                      <a:pt x="124" y="26"/>
                    </a:lnTo>
                    <a:lnTo>
                      <a:pt x="157" y="12"/>
                    </a:lnTo>
                    <a:lnTo>
                      <a:pt x="194" y="3"/>
                    </a:lnTo>
                    <a:lnTo>
                      <a:pt x="2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5" name="Freeform 10"/>
              <p:cNvSpPr/>
              <p:nvPr/>
            </p:nvSpPr>
            <p:spPr>
              <a:xfrm>
                <a:off x="3645" y="2133"/>
                <a:ext cx="51" cy="52"/>
              </a:xfrm>
              <a:custGeom>
                <a:avLst/>
                <a:gdLst>
                  <a:gd name="T0" fmla="*/ 231 w 462"/>
                  <a:gd name="T1" fmla="*/ 0 h 467"/>
                  <a:gd name="T2" fmla="*/ 268 w 462"/>
                  <a:gd name="T3" fmla="*/ 4 h 467"/>
                  <a:gd name="T4" fmla="*/ 304 w 462"/>
                  <a:gd name="T5" fmla="*/ 12 h 467"/>
                  <a:gd name="T6" fmla="*/ 337 w 462"/>
                  <a:gd name="T7" fmla="*/ 26 h 467"/>
                  <a:gd name="T8" fmla="*/ 367 w 462"/>
                  <a:gd name="T9" fmla="*/ 46 h 467"/>
                  <a:gd name="T10" fmla="*/ 395 w 462"/>
                  <a:gd name="T11" fmla="*/ 69 h 467"/>
                  <a:gd name="T12" fmla="*/ 417 w 462"/>
                  <a:gd name="T13" fmla="*/ 96 h 467"/>
                  <a:gd name="T14" fmla="*/ 436 w 462"/>
                  <a:gd name="T15" fmla="*/ 126 h 467"/>
                  <a:gd name="T16" fmla="*/ 450 w 462"/>
                  <a:gd name="T17" fmla="*/ 161 h 467"/>
                  <a:gd name="T18" fmla="*/ 458 w 462"/>
                  <a:gd name="T19" fmla="*/ 196 h 467"/>
                  <a:gd name="T20" fmla="*/ 462 w 462"/>
                  <a:gd name="T21" fmla="*/ 234 h 467"/>
                  <a:gd name="T22" fmla="*/ 458 w 462"/>
                  <a:gd name="T23" fmla="*/ 272 h 467"/>
                  <a:gd name="T24" fmla="*/ 450 w 462"/>
                  <a:gd name="T25" fmla="*/ 308 h 467"/>
                  <a:gd name="T26" fmla="*/ 436 w 462"/>
                  <a:gd name="T27" fmla="*/ 342 h 467"/>
                  <a:gd name="T28" fmla="*/ 417 w 462"/>
                  <a:gd name="T29" fmla="*/ 372 h 467"/>
                  <a:gd name="T30" fmla="*/ 395 w 462"/>
                  <a:gd name="T31" fmla="*/ 400 h 467"/>
                  <a:gd name="T32" fmla="*/ 367 w 462"/>
                  <a:gd name="T33" fmla="*/ 422 h 467"/>
                  <a:gd name="T34" fmla="*/ 337 w 462"/>
                  <a:gd name="T35" fmla="*/ 442 h 467"/>
                  <a:gd name="T36" fmla="*/ 304 w 462"/>
                  <a:gd name="T37" fmla="*/ 456 h 467"/>
                  <a:gd name="T38" fmla="*/ 268 w 462"/>
                  <a:gd name="T39" fmla="*/ 464 h 467"/>
                  <a:gd name="T40" fmla="*/ 231 w 462"/>
                  <a:gd name="T41" fmla="*/ 467 h 467"/>
                  <a:gd name="T42" fmla="*/ 194 w 462"/>
                  <a:gd name="T43" fmla="*/ 464 h 467"/>
                  <a:gd name="T44" fmla="*/ 157 w 462"/>
                  <a:gd name="T45" fmla="*/ 456 h 467"/>
                  <a:gd name="T46" fmla="*/ 124 w 462"/>
                  <a:gd name="T47" fmla="*/ 442 h 467"/>
                  <a:gd name="T48" fmla="*/ 95 w 462"/>
                  <a:gd name="T49" fmla="*/ 422 h 467"/>
                  <a:gd name="T50" fmla="*/ 68 w 462"/>
                  <a:gd name="T51" fmla="*/ 400 h 467"/>
                  <a:gd name="T52" fmla="*/ 45 w 462"/>
                  <a:gd name="T53" fmla="*/ 372 h 467"/>
                  <a:gd name="T54" fmla="*/ 26 w 462"/>
                  <a:gd name="T55" fmla="*/ 342 h 467"/>
                  <a:gd name="T56" fmla="*/ 12 w 462"/>
                  <a:gd name="T57" fmla="*/ 308 h 467"/>
                  <a:gd name="T58" fmla="*/ 3 w 462"/>
                  <a:gd name="T59" fmla="*/ 272 h 467"/>
                  <a:gd name="T60" fmla="*/ 0 w 462"/>
                  <a:gd name="T61" fmla="*/ 234 h 467"/>
                  <a:gd name="T62" fmla="*/ 3 w 462"/>
                  <a:gd name="T63" fmla="*/ 196 h 467"/>
                  <a:gd name="T64" fmla="*/ 12 w 462"/>
                  <a:gd name="T65" fmla="*/ 161 h 467"/>
                  <a:gd name="T66" fmla="*/ 26 w 462"/>
                  <a:gd name="T67" fmla="*/ 126 h 467"/>
                  <a:gd name="T68" fmla="*/ 45 w 462"/>
                  <a:gd name="T69" fmla="*/ 96 h 467"/>
                  <a:gd name="T70" fmla="*/ 68 w 462"/>
                  <a:gd name="T71" fmla="*/ 69 h 467"/>
                  <a:gd name="T72" fmla="*/ 95 w 462"/>
                  <a:gd name="T73" fmla="*/ 46 h 467"/>
                  <a:gd name="T74" fmla="*/ 124 w 462"/>
                  <a:gd name="T75" fmla="*/ 26 h 467"/>
                  <a:gd name="T76" fmla="*/ 157 w 462"/>
                  <a:gd name="T77" fmla="*/ 12 h 467"/>
                  <a:gd name="T78" fmla="*/ 194 w 462"/>
                  <a:gd name="T79" fmla="*/ 4 h 467"/>
                  <a:gd name="T80" fmla="*/ 231 w 462"/>
                  <a:gd name="T81" fmla="*/ 0 h 467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62" h="467">
                    <a:moveTo>
                      <a:pt x="231" y="0"/>
                    </a:moveTo>
                    <a:lnTo>
                      <a:pt x="268" y="4"/>
                    </a:lnTo>
                    <a:lnTo>
                      <a:pt x="304" y="12"/>
                    </a:lnTo>
                    <a:lnTo>
                      <a:pt x="337" y="26"/>
                    </a:lnTo>
                    <a:lnTo>
                      <a:pt x="367" y="46"/>
                    </a:lnTo>
                    <a:lnTo>
                      <a:pt x="395" y="69"/>
                    </a:lnTo>
                    <a:lnTo>
                      <a:pt x="417" y="96"/>
                    </a:lnTo>
                    <a:lnTo>
                      <a:pt x="436" y="126"/>
                    </a:lnTo>
                    <a:lnTo>
                      <a:pt x="450" y="161"/>
                    </a:lnTo>
                    <a:lnTo>
                      <a:pt x="458" y="196"/>
                    </a:lnTo>
                    <a:lnTo>
                      <a:pt x="462" y="234"/>
                    </a:lnTo>
                    <a:lnTo>
                      <a:pt x="458" y="272"/>
                    </a:lnTo>
                    <a:lnTo>
                      <a:pt x="450" y="308"/>
                    </a:lnTo>
                    <a:lnTo>
                      <a:pt x="436" y="342"/>
                    </a:lnTo>
                    <a:lnTo>
                      <a:pt x="417" y="372"/>
                    </a:lnTo>
                    <a:lnTo>
                      <a:pt x="395" y="400"/>
                    </a:lnTo>
                    <a:lnTo>
                      <a:pt x="367" y="422"/>
                    </a:lnTo>
                    <a:lnTo>
                      <a:pt x="337" y="442"/>
                    </a:lnTo>
                    <a:lnTo>
                      <a:pt x="304" y="456"/>
                    </a:lnTo>
                    <a:lnTo>
                      <a:pt x="268" y="464"/>
                    </a:lnTo>
                    <a:lnTo>
                      <a:pt x="231" y="467"/>
                    </a:lnTo>
                    <a:lnTo>
                      <a:pt x="194" y="464"/>
                    </a:lnTo>
                    <a:lnTo>
                      <a:pt x="157" y="456"/>
                    </a:lnTo>
                    <a:lnTo>
                      <a:pt x="124" y="442"/>
                    </a:lnTo>
                    <a:lnTo>
                      <a:pt x="95" y="422"/>
                    </a:lnTo>
                    <a:lnTo>
                      <a:pt x="68" y="400"/>
                    </a:lnTo>
                    <a:lnTo>
                      <a:pt x="45" y="372"/>
                    </a:lnTo>
                    <a:lnTo>
                      <a:pt x="26" y="342"/>
                    </a:lnTo>
                    <a:lnTo>
                      <a:pt x="12" y="308"/>
                    </a:lnTo>
                    <a:lnTo>
                      <a:pt x="3" y="272"/>
                    </a:lnTo>
                    <a:lnTo>
                      <a:pt x="0" y="234"/>
                    </a:lnTo>
                    <a:lnTo>
                      <a:pt x="3" y="196"/>
                    </a:lnTo>
                    <a:lnTo>
                      <a:pt x="12" y="161"/>
                    </a:lnTo>
                    <a:lnTo>
                      <a:pt x="26" y="126"/>
                    </a:lnTo>
                    <a:lnTo>
                      <a:pt x="45" y="96"/>
                    </a:lnTo>
                    <a:lnTo>
                      <a:pt x="68" y="69"/>
                    </a:lnTo>
                    <a:lnTo>
                      <a:pt x="95" y="46"/>
                    </a:lnTo>
                    <a:lnTo>
                      <a:pt x="124" y="26"/>
                    </a:lnTo>
                    <a:lnTo>
                      <a:pt x="157" y="12"/>
                    </a:lnTo>
                    <a:lnTo>
                      <a:pt x="194" y="4"/>
                    </a:lnTo>
                    <a:lnTo>
                      <a:pt x="2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6" name="Freeform 11"/>
              <p:cNvSpPr/>
              <p:nvPr/>
            </p:nvSpPr>
            <p:spPr>
              <a:xfrm>
                <a:off x="3645" y="2253"/>
                <a:ext cx="51" cy="52"/>
              </a:xfrm>
              <a:custGeom>
                <a:avLst/>
                <a:gdLst>
                  <a:gd name="T0" fmla="*/ 231 w 462"/>
                  <a:gd name="T1" fmla="*/ 0 h 467"/>
                  <a:gd name="T2" fmla="*/ 268 w 462"/>
                  <a:gd name="T3" fmla="*/ 3 h 467"/>
                  <a:gd name="T4" fmla="*/ 304 w 462"/>
                  <a:gd name="T5" fmla="*/ 12 h 467"/>
                  <a:gd name="T6" fmla="*/ 337 w 462"/>
                  <a:gd name="T7" fmla="*/ 26 h 467"/>
                  <a:gd name="T8" fmla="*/ 367 w 462"/>
                  <a:gd name="T9" fmla="*/ 45 h 467"/>
                  <a:gd name="T10" fmla="*/ 395 w 462"/>
                  <a:gd name="T11" fmla="*/ 69 h 467"/>
                  <a:gd name="T12" fmla="*/ 417 w 462"/>
                  <a:gd name="T13" fmla="*/ 96 h 467"/>
                  <a:gd name="T14" fmla="*/ 436 w 462"/>
                  <a:gd name="T15" fmla="*/ 126 h 467"/>
                  <a:gd name="T16" fmla="*/ 450 w 462"/>
                  <a:gd name="T17" fmla="*/ 160 h 467"/>
                  <a:gd name="T18" fmla="*/ 458 w 462"/>
                  <a:gd name="T19" fmla="*/ 196 h 467"/>
                  <a:gd name="T20" fmla="*/ 462 w 462"/>
                  <a:gd name="T21" fmla="*/ 233 h 467"/>
                  <a:gd name="T22" fmla="*/ 458 w 462"/>
                  <a:gd name="T23" fmla="*/ 271 h 467"/>
                  <a:gd name="T24" fmla="*/ 450 w 462"/>
                  <a:gd name="T25" fmla="*/ 308 h 467"/>
                  <a:gd name="T26" fmla="*/ 436 w 462"/>
                  <a:gd name="T27" fmla="*/ 341 h 467"/>
                  <a:gd name="T28" fmla="*/ 417 w 462"/>
                  <a:gd name="T29" fmla="*/ 371 h 467"/>
                  <a:gd name="T30" fmla="*/ 395 w 462"/>
                  <a:gd name="T31" fmla="*/ 399 h 467"/>
                  <a:gd name="T32" fmla="*/ 367 w 462"/>
                  <a:gd name="T33" fmla="*/ 422 h 467"/>
                  <a:gd name="T34" fmla="*/ 337 w 462"/>
                  <a:gd name="T35" fmla="*/ 441 h 467"/>
                  <a:gd name="T36" fmla="*/ 304 w 462"/>
                  <a:gd name="T37" fmla="*/ 455 h 467"/>
                  <a:gd name="T38" fmla="*/ 268 w 462"/>
                  <a:gd name="T39" fmla="*/ 464 h 467"/>
                  <a:gd name="T40" fmla="*/ 231 w 462"/>
                  <a:gd name="T41" fmla="*/ 467 h 467"/>
                  <a:gd name="T42" fmla="*/ 194 w 462"/>
                  <a:gd name="T43" fmla="*/ 464 h 467"/>
                  <a:gd name="T44" fmla="*/ 157 w 462"/>
                  <a:gd name="T45" fmla="*/ 455 h 467"/>
                  <a:gd name="T46" fmla="*/ 124 w 462"/>
                  <a:gd name="T47" fmla="*/ 441 h 467"/>
                  <a:gd name="T48" fmla="*/ 95 w 462"/>
                  <a:gd name="T49" fmla="*/ 422 h 467"/>
                  <a:gd name="T50" fmla="*/ 68 w 462"/>
                  <a:gd name="T51" fmla="*/ 399 h 467"/>
                  <a:gd name="T52" fmla="*/ 45 w 462"/>
                  <a:gd name="T53" fmla="*/ 371 h 467"/>
                  <a:gd name="T54" fmla="*/ 26 w 462"/>
                  <a:gd name="T55" fmla="*/ 341 h 467"/>
                  <a:gd name="T56" fmla="*/ 12 w 462"/>
                  <a:gd name="T57" fmla="*/ 308 h 467"/>
                  <a:gd name="T58" fmla="*/ 3 w 462"/>
                  <a:gd name="T59" fmla="*/ 271 h 467"/>
                  <a:gd name="T60" fmla="*/ 0 w 462"/>
                  <a:gd name="T61" fmla="*/ 233 h 467"/>
                  <a:gd name="T62" fmla="*/ 3 w 462"/>
                  <a:gd name="T63" fmla="*/ 196 h 467"/>
                  <a:gd name="T64" fmla="*/ 12 w 462"/>
                  <a:gd name="T65" fmla="*/ 160 h 467"/>
                  <a:gd name="T66" fmla="*/ 26 w 462"/>
                  <a:gd name="T67" fmla="*/ 126 h 467"/>
                  <a:gd name="T68" fmla="*/ 45 w 462"/>
                  <a:gd name="T69" fmla="*/ 96 h 467"/>
                  <a:gd name="T70" fmla="*/ 68 w 462"/>
                  <a:gd name="T71" fmla="*/ 69 h 467"/>
                  <a:gd name="T72" fmla="*/ 95 w 462"/>
                  <a:gd name="T73" fmla="*/ 45 h 467"/>
                  <a:gd name="T74" fmla="*/ 124 w 462"/>
                  <a:gd name="T75" fmla="*/ 26 h 467"/>
                  <a:gd name="T76" fmla="*/ 157 w 462"/>
                  <a:gd name="T77" fmla="*/ 12 h 467"/>
                  <a:gd name="T78" fmla="*/ 194 w 462"/>
                  <a:gd name="T79" fmla="*/ 3 h 467"/>
                  <a:gd name="T80" fmla="*/ 231 w 462"/>
                  <a:gd name="T81" fmla="*/ 0 h 467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62" h="467">
                    <a:moveTo>
                      <a:pt x="231" y="0"/>
                    </a:moveTo>
                    <a:lnTo>
                      <a:pt x="268" y="3"/>
                    </a:lnTo>
                    <a:lnTo>
                      <a:pt x="304" y="12"/>
                    </a:lnTo>
                    <a:lnTo>
                      <a:pt x="337" y="26"/>
                    </a:lnTo>
                    <a:lnTo>
                      <a:pt x="367" y="45"/>
                    </a:lnTo>
                    <a:lnTo>
                      <a:pt x="395" y="69"/>
                    </a:lnTo>
                    <a:lnTo>
                      <a:pt x="417" y="96"/>
                    </a:lnTo>
                    <a:lnTo>
                      <a:pt x="436" y="126"/>
                    </a:lnTo>
                    <a:lnTo>
                      <a:pt x="450" y="160"/>
                    </a:lnTo>
                    <a:lnTo>
                      <a:pt x="458" y="196"/>
                    </a:lnTo>
                    <a:lnTo>
                      <a:pt x="462" y="233"/>
                    </a:lnTo>
                    <a:lnTo>
                      <a:pt x="458" y="271"/>
                    </a:lnTo>
                    <a:lnTo>
                      <a:pt x="450" y="308"/>
                    </a:lnTo>
                    <a:lnTo>
                      <a:pt x="436" y="341"/>
                    </a:lnTo>
                    <a:lnTo>
                      <a:pt x="417" y="371"/>
                    </a:lnTo>
                    <a:lnTo>
                      <a:pt x="395" y="399"/>
                    </a:lnTo>
                    <a:lnTo>
                      <a:pt x="367" y="422"/>
                    </a:lnTo>
                    <a:lnTo>
                      <a:pt x="337" y="441"/>
                    </a:lnTo>
                    <a:lnTo>
                      <a:pt x="304" y="455"/>
                    </a:lnTo>
                    <a:lnTo>
                      <a:pt x="268" y="464"/>
                    </a:lnTo>
                    <a:lnTo>
                      <a:pt x="231" y="467"/>
                    </a:lnTo>
                    <a:lnTo>
                      <a:pt x="194" y="464"/>
                    </a:lnTo>
                    <a:lnTo>
                      <a:pt x="157" y="455"/>
                    </a:lnTo>
                    <a:lnTo>
                      <a:pt x="124" y="441"/>
                    </a:lnTo>
                    <a:lnTo>
                      <a:pt x="95" y="422"/>
                    </a:lnTo>
                    <a:lnTo>
                      <a:pt x="68" y="399"/>
                    </a:lnTo>
                    <a:lnTo>
                      <a:pt x="45" y="371"/>
                    </a:lnTo>
                    <a:lnTo>
                      <a:pt x="26" y="341"/>
                    </a:lnTo>
                    <a:lnTo>
                      <a:pt x="12" y="308"/>
                    </a:lnTo>
                    <a:lnTo>
                      <a:pt x="3" y="271"/>
                    </a:lnTo>
                    <a:lnTo>
                      <a:pt x="0" y="233"/>
                    </a:lnTo>
                    <a:lnTo>
                      <a:pt x="3" y="196"/>
                    </a:lnTo>
                    <a:lnTo>
                      <a:pt x="12" y="160"/>
                    </a:lnTo>
                    <a:lnTo>
                      <a:pt x="26" y="126"/>
                    </a:lnTo>
                    <a:lnTo>
                      <a:pt x="45" y="96"/>
                    </a:lnTo>
                    <a:lnTo>
                      <a:pt x="68" y="69"/>
                    </a:lnTo>
                    <a:lnTo>
                      <a:pt x="95" y="45"/>
                    </a:lnTo>
                    <a:lnTo>
                      <a:pt x="124" y="26"/>
                    </a:lnTo>
                    <a:lnTo>
                      <a:pt x="157" y="12"/>
                    </a:lnTo>
                    <a:lnTo>
                      <a:pt x="194" y="3"/>
                    </a:lnTo>
                    <a:lnTo>
                      <a:pt x="2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97" name="Freeform 29"/>
            <p:cNvSpPr>
              <a:spLocks noEditPoints="1"/>
            </p:cNvSpPr>
            <p:nvPr/>
          </p:nvSpPr>
          <p:spPr>
            <a:xfrm>
              <a:off x="11201999" y="6575744"/>
              <a:ext cx="136325" cy="136141"/>
            </a:xfrm>
            <a:custGeom>
              <a:avLst/>
              <a:gdLst>
                <a:gd name="T0" fmla="*/ 1260 w 5938"/>
                <a:gd name="T1" fmla="*/ 1207 h 5931"/>
                <a:gd name="T2" fmla="*/ 1208 w 5938"/>
                <a:gd name="T3" fmla="*/ 1259 h 5931"/>
                <a:gd name="T4" fmla="*/ 1327 w 5938"/>
                <a:gd name="T5" fmla="*/ 1963 h 5931"/>
                <a:gd name="T6" fmla="*/ 1614 w 5938"/>
                <a:gd name="T7" fmla="*/ 1903 h 5931"/>
                <a:gd name="T8" fmla="*/ 1814 w 5938"/>
                <a:gd name="T9" fmla="*/ 1763 h 5931"/>
                <a:gd name="T10" fmla="*/ 1944 w 5938"/>
                <a:gd name="T11" fmla="*/ 1748 h 5931"/>
                <a:gd name="T12" fmla="*/ 2040 w 5938"/>
                <a:gd name="T13" fmla="*/ 1844 h 5931"/>
                <a:gd name="T14" fmla="*/ 2025 w 5938"/>
                <a:gd name="T15" fmla="*/ 1975 h 5931"/>
                <a:gd name="T16" fmla="*/ 1783 w 5938"/>
                <a:gd name="T17" fmla="*/ 2163 h 5931"/>
                <a:gd name="T18" fmla="*/ 1430 w 5938"/>
                <a:gd name="T19" fmla="*/ 2264 h 5931"/>
                <a:gd name="T20" fmla="*/ 1141 w 5938"/>
                <a:gd name="T21" fmla="*/ 2251 h 5931"/>
                <a:gd name="T22" fmla="*/ 1128 w 5938"/>
                <a:gd name="T23" fmla="*/ 3090 h 5931"/>
                <a:gd name="T24" fmla="*/ 3547 w 5938"/>
                <a:gd name="T25" fmla="*/ 5529 h 5931"/>
                <a:gd name="T26" fmla="*/ 3767 w 5938"/>
                <a:gd name="T27" fmla="*/ 5621 h 5931"/>
                <a:gd name="T28" fmla="*/ 4007 w 5938"/>
                <a:gd name="T29" fmla="*/ 5588 h 5931"/>
                <a:gd name="T30" fmla="*/ 5494 w 5938"/>
                <a:gd name="T31" fmla="*/ 4152 h 5931"/>
                <a:gd name="T32" fmla="*/ 5614 w 5938"/>
                <a:gd name="T33" fmla="*/ 3945 h 5931"/>
                <a:gd name="T34" fmla="*/ 5614 w 5938"/>
                <a:gd name="T35" fmla="*/ 3703 h 5931"/>
                <a:gd name="T36" fmla="*/ 5494 w 5938"/>
                <a:gd name="T37" fmla="*/ 3496 h 5931"/>
                <a:gd name="T38" fmla="*/ 3056 w 5938"/>
                <a:gd name="T39" fmla="*/ 1111 h 5931"/>
                <a:gd name="T40" fmla="*/ 1038 w 5938"/>
                <a:gd name="T41" fmla="*/ 4 h 5931"/>
                <a:gd name="T42" fmla="*/ 1424 w 5938"/>
                <a:gd name="T43" fmla="*/ 101 h 5931"/>
                <a:gd name="T44" fmla="*/ 1787 w 5938"/>
                <a:gd name="T45" fmla="*/ 327 h 5931"/>
                <a:gd name="T46" fmla="*/ 1913 w 5938"/>
                <a:gd name="T47" fmla="*/ 495 h 5931"/>
                <a:gd name="T48" fmla="*/ 1870 w 5938"/>
                <a:gd name="T49" fmla="*/ 621 h 5931"/>
                <a:gd name="T50" fmla="*/ 1744 w 5938"/>
                <a:gd name="T51" fmla="*/ 664 h 5931"/>
                <a:gd name="T52" fmla="*/ 1581 w 5938"/>
                <a:gd name="T53" fmla="*/ 556 h 5931"/>
                <a:gd name="T54" fmla="*/ 1278 w 5938"/>
                <a:gd name="T55" fmla="*/ 372 h 5931"/>
                <a:gd name="T56" fmla="*/ 962 w 5938"/>
                <a:gd name="T57" fmla="*/ 305 h 5931"/>
                <a:gd name="T58" fmla="*/ 668 w 5938"/>
                <a:gd name="T59" fmla="*/ 359 h 5931"/>
                <a:gd name="T60" fmla="*/ 441 w 5938"/>
                <a:gd name="T61" fmla="*/ 534 h 5931"/>
                <a:gd name="T62" fmla="*/ 325 w 5938"/>
                <a:gd name="T63" fmla="*/ 790 h 5931"/>
                <a:gd name="T64" fmla="*/ 329 w 5938"/>
                <a:gd name="T65" fmla="*/ 1115 h 5931"/>
                <a:gd name="T66" fmla="*/ 489 w 5938"/>
                <a:gd name="T67" fmla="*/ 1481 h 5931"/>
                <a:gd name="T68" fmla="*/ 780 w 5938"/>
                <a:gd name="T69" fmla="*/ 1775 h 5931"/>
                <a:gd name="T70" fmla="*/ 930 w 5938"/>
                <a:gd name="T71" fmla="*/ 1122 h 5931"/>
                <a:gd name="T72" fmla="*/ 1076 w 5938"/>
                <a:gd name="T73" fmla="*/ 951 h 5931"/>
                <a:gd name="T74" fmla="*/ 2908 w 5938"/>
                <a:gd name="T75" fmla="*/ 789 h 5931"/>
                <a:gd name="T76" fmla="*/ 3164 w 5938"/>
                <a:gd name="T77" fmla="*/ 823 h 5931"/>
                <a:gd name="T78" fmla="*/ 3406 w 5938"/>
                <a:gd name="T79" fmla="*/ 976 h 5931"/>
                <a:gd name="T80" fmla="*/ 5861 w 5938"/>
                <a:gd name="T81" fmla="*/ 3490 h 5931"/>
                <a:gd name="T82" fmla="*/ 5938 w 5938"/>
                <a:gd name="T83" fmla="*/ 3826 h 5931"/>
                <a:gd name="T84" fmla="*/ 5863 w 5938"/>
                <a:gd name="T85" fmla="*/ 4160 h 5931"/>
                <a:gd name="T86" fmla="*/ 4377 w 5938"/>
                <a:gd name="T87" fmla="*/ 5705 h 5931"/>
                <a:gd name="T88" fmla="*/ 4087 w 5938"/>
                <a:gd name="T89" fmla="*/ 5887 h 5931"/>
                <a:gd name="T90" fmla="*/ 3744 w 5938"/>
                <a:gd name="T91" fmla="*/ 5925 h 5931"/>
                <a:gd name="T92" fmla="*/ 3422 w 5938"/>
                <a:gd name="T93" fmla="*/ 5814 h 5931"/>
                <a:gd name="T94" fmla="*/ 928 w 5938"/>
                <a:gd name="T95" fmla="*/ 3343 h 5931"/>
                <a:gd name="T96" fmla="*/ 800 w 5938"/>
                <a:gd name="T97" fmla="*/ 3059 h 5931"/>
                <a:gd name="T98" fmla="*/ 747 w 5938"/>
                <a:gd name="T99" fmla="*/ 2116 h 5931"/>
                <a:gd name="T100" fmla="*/ 406 w 5938"/>
                <a:gd name="T101" fmla="*/ 1864 h 5931"/>
                <a:gd name="T102" fmla="*/ 132 w 5938"/>
                <a:gd name="T103" fmla="*/ 1483 h 5931"/>
                <a:gd name="T104" fmla="*/ 7 w 5938"/>
                <a:gd name="T105" fmla="*/ 1052 h 5931"/>
                <a:gd name="T106" fmla="*/ 38 w 5938"/>
                <a:gd name="T107" fmla="*/ 662 h 5931"/>
                <a:gd name="T108" fmla="*/ 206 w 5938"/>
                <a:gd name="T109" fmla="*/ 336 h 5931"/>
                <a:gd name="T110" fmla="*/ 493 w 5938"/>
                <a:gd name="T111" fmla="*/ 103 h 5931"/>
                <a:gd name="T112" fmla="*/ 849 w 5938"/>
                <a:gd name="T113" fmla="*/ 4 h 5931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938" h="5931">
                  <a:moveTo>
                    <a:pt x="2949" y="1095"/>
                  </a:moveTo>
                  <a:lnTo>
                    <a:pt x="2939" y="1095"/>
                  </a:lnTo>
                  <a:lnTo>
                    <a:pt x="2928" y="1097"/>
                  </a:lnTo>
                  <a:lnTo>
                    <a:pt x="1260" y="1207"/>
                  </a:lnTo>
                  <a:lnTo>
                    <a:pt x="1240" y="1212"/>
                  </a:lnTo>
                  <a:lnTo>
                    <a:pt x="1224" y="1223"/>
                  </a:lnTo>
                  <a:lnTo>
                    <a:pt x="1213" y="1240"/>
                  </a:lnTo>
                  <a:lnTo>
                    <a:pt x="1208" y="1259"/>
                  </a:lnTo>
                  <a:lnTo>
                    <a:pt x="1163" y="1945"/>
                  </a:lnTo>
                  <a:lnTo>
                    <a:pt x="1204" y="1952"/>
                  </a:lnTo>
                  <a:lnTo>
                    <a:pt x="1247" y="1957"/>
                  </a:lnTo>
                  <a:lnTo>
                    <a:pt x="1327" y="1963"/>
                  </a:lnTo>
                  <a:lnTo>
                    <a:pt x="1404" y="1959"/>
                  </a:lnTo>
                  <a:lnTo>
                    <a:pt x="1477" y="1948"/>
                  </a:lnTo>
                  <a:lnTo>
                    <a:pt x="1547" y="1930"/>
                  </a:lnTo>
                  <a:lnTo>
                    <a:pt x="1614" y="1903"/>
                  </a:lnTo>
                  <a:lnTo>
                    <a:pt x="1675" y="1871"/>
                  </a:lnTo>
                  <a:lnTo>
                    <a:pt x="1733" y="1831"/>
                  </a:lnTo>
                  <a:lnTo>
                    <a:pt x="1785" y="1784"/>
                  </a:lnTo>
                  <a:lnTo>
                    <a:pt x="1814" y="1763"/>
                  </a:lnTo>
                  <a:lnTo>
                    <a:pt x="1845" y="1748"/>
                  </a:lnTo>
                  <a:lnTo>
                    <a:pt x="1877" y="1741"/>
                  </a:lnTo>
                  <a:lnTo>
                    <a:pt x="1912" y="1741"/>
                  </a:lnTo>
                  <a:lnTo>
                    <a:pt x="1944" y="1748"/>
                  </a:lnTo>
                  <a:lnTo>
                    <a:pt x="1977" y="1763"/>
                  </a:lnTo>
                  <a:lnTo>
                    <a:pt x="2004" y="1784"/>
                  </a:lnTo>
                  <a:lnTo>
                    <a:pt x="2025" y="1813"/>
                  </a:lnTo>
                  <a:lnTo>
                    <a:pt x="2040" y="1844"/>
                  </a:lnTo>
                  <a:lnTo>
                    <a:pt x="2049" y="1876"/>
                  </a:lnTo>
                  <a:lnTo>
                    <a:pt x="2049" y="1910"/>
                  </a:lnTo>
                  <a:lnTo>
                    <a:pt x="2040" y="1943"/>
                  </a:lnTo>
                  <a:lnTo>
                    <a:pt x="2025" y="1975"/>
                  </a:lnTo>
                  <a:lnTo>
                    <a:pt x="2004" y="2002"/>
                  </a:lnTo>
                  <a:lnTo>
                    <a:pt x="1935" y="2064"/>
                  </a:lnTo>
                  <a:lnTo>
                    <a:pt x="1863" y="2118"/>
                  </a:lnTo>
                  <a:lnTo>
                    <a:pt x="1783" y="2163"/>
                  </a:lnTo>
                  <a:lnTo>
                    <a:pt x="1700" y="2201"/>
                  </a:lnTo>
                  <a:lnTo>
                    <a:pt x="1614" y="2230"/>
                  </a:lnTo>
                  <a:lnTo>
                    <a:pt x="1524" y="2251"/>
                  </a:lnTo>
                  <a:lnTo>
                    <a:pt x="1430" y="2264"/>
                  </a:lnTo>
                  <a:lnTo>
                    <a:pt x="1332" y="2269"/>
                  </a:lnTo>
                  <a:lnTo>
                    <a:pt x="1276" y="2268"/>
                  </a:lnTo>
                  <a:lnTo>
                    <a:pt x="1219" y="2262"/>
                  </a:lnTo>
                  <a:lnTo>
                    <a:pt x="1141" y="2251"/>
                  </a:lnTo>
                  <a:lnTo>
                    <a:pt x="1098" y="2922"/>
                  </a:lnTo>
                  <a:lnTo>
                    <a:pt x="1098" y="2980"/>
                  </a:lnTo>
                  <a:lnTo>
                    <a:pt x="1108" y="3038"/>
                  </a:lnTo>
                  <a:lnTo>
                    <a:pt x="1128" y="3090"/>
                  </a:lnTo>
                  <a:lnTo>
                    <a:pt x="1157" y="3141"/>
                  </a:lnTo>
                  <a:lnTo>
                    <a:pt x="1195" y="3184"/>
                  </a:lnTo>
                  <a:lnTo>
                    <a:pt x="3502" y="5489"/>
                  </a:lnTo>
                  <a:lnTo>
                    <a:pt x="3547" y="5529"/>
                  </a:lnTo>
                  <a:lnTo>
                    <a:pt x="3597" y="5563"/>
                  </a:lnTo>
                  <a:lnTo>
                    <a:pt x="3652" y="5588"/>
                  </a:lnTo>
                  <a:lnTo>
                    <a:pt x="3708" y="5608"/>
                  </a:lnTo>
                  <a:lnTo>
                    <a:pt x="3767" y="5621"/>
                  </a:lnTo>
                  <a:lnTo>
                    <a:pt x="3828" y="5624"/>
                  </a:lnTo>
                  <a:lnTo>
                    <a:pt x="3890" y="5621"/>
                  </a:lnTo>
                  <a:lnTo>
                    <a:pt x="3949" y="5608"/>
                  </a:lnTo>
                  <a:lnTo>
                    <a:pt x="4007" y="5588"/>
                  </a:lnTo>
                  <a:lnTo>
                    <a:pt x="4061" y="5563"/>
                  </a:lnTo>
                  <a:lnTo>
                    <a:pt x="4112" y="5529"/>
                  </a:lnTo>
                  <a:lnTo>
                    <a:pt x="4157" y="5489"/>
                  </a:lnTo>
                  <a:lnTo>
                    <a:pt x="5494" y="4152"/>
                  </a:lnTo>
                  <a:lnTo>
                    <a:pt x="5534" y="4105"/>
                  </a:lnTo>
                  <a:lnTo>
                    <a:pt x="5568" y="4055"/>
                  </a:lnTo>
                  <a:lnTo>
                    <a:pt x="5595" y="4003"/>
                  </a:lnTo>
                  <a:lnTo>
                    <a:pt x="5614" y="3945"/>
                  </a:lnTo>
                  <a:lnTo>
                    <a:pt x="5626" y="3885"/>
                  </a:lnTo>
                  <a:lnTo>
                    <a:pt x="5630" y="3824"/>
                  </a:lnTo>
                  <a:lnTo>
                    <a:pt x="5626" y="3763"/>
                  </a:lnTo>
                  <a:lnTo>
                    <a:pt x="5614" y="3703"/>
                  </a:lnTo>
                  <a:lnTo>
                    <a:pt x="5595" y="3646"/>
                  </a:lnTo>
                  <a:lnTo>
                    <a:pt x="5568" y="3593"/>
                  </a:lnTo>
                  <a:lnTo>
                    <a:pt x="5534" y="3543"/>
                  </a:lnTo>
                  <a:lnTo>
                    <a:pt x="5494" y="3496"/>
                  </a:lnTo>
                  <a:lnTo>
                    <a:pt x="3189" y="1194"/>
                  </a:lnTo>
                  <a:lnTo>
                    <a:pt x="3150" y="1160"/>
                  </a:lnTo>
                  <a:lnTo>
                    <a:pt x="3105" y="1131"/>
                  </a:lnTo>
                  <a:lnTo>
                    <a:pt x="3056" y="1111"/>
                  </a:lnTo>
                  <a:lnTo>
                    <a:pt x="3004" y="1099"/>
                  </a:lnTo>
                  <a:lnTo>
                    <a:pt x="2949" y="1095"/>
                  </a:lnTo>
                  <a:close/>
                  <a:moveTo>
                    <a:pt x="942" y="0"/>
                  </a:moveTo>
                  <a:lnTo>
                    <a:pt x="1038" y="4"/>
                  </a:lnTo>
                  <a:lnTo>
                    <a:pt x="1135" y="17"/>
                  </a:lnTo>
                  <a:lnTo>
                    <a:pt x="1233" y="36"/>
                  </a:lnTo>
                  <a:lnTo>
                    <a:pt x="1329" y="65"/>
                  </a:lnTo>
                  <a:lnTo>
                    <a:pt x="1424" y="101"/>
                  </a:lnTo>
                  <a:lnTo>
                    <a:pt x="1520" y="147"/>
                  </a:lnTo>
                  <a:lnTo>
                    <a:pt x="1612" y="199"/>
                  </a:lnTo>
                  <a:lnTo>
                    <a:pt x="1700" y="258"/>
                  </a:lnTo>
                  <a:lnTo>
                    <a:pt x="1787" y="327"/>
                  </a:lnTo>
                  <a:lnTo>
                    <a:pt x="1870" y="403"/>
                  </a:lnTo>
                  <a:lnTo>
                    <a:pt x="1892" y="430"/>
                  </a:lnTo>
                  <a:lnTo>
                    <a:pt x="1906" y="462"/>
                  </a:lnTo>
                  <a:lnTo>
                    <a:pt x="1913" y="495"/>
                  </a:lnTo>
                  <a:lnTo>
                    <a:pt x="1913" y="529"/>
                  </a:lnTo>
                  <a:lnTo>
                    <a:pt x="1906" y="561"/>
                  </a:lnTo>
                  <a:lnTo>
                    <a:pt x="1892" y="592"/>
                  </a:lnTo>
                  <a:lnTo>
                    <a:pt x="1870" y="621"/>
                  </a:lnTo>
                  <a:lnTo>
                    <a:pt x="1841" y="643"/>
                  </a:lnTo>
                  <a:lnTo>
                    <a:pt x="1811" y="657"/>
                  </a:lnTo>
                  <a:lnTo>
                    <a:pt x="1778" y="664"/>
                  </a:lnTo>
                  <a:lnTo>
                    <a:pt x="1744" y="664"/>
                  </a:lnTo>
                  <a:lnTo>
                    <a:pt x="1711" y="657"/>
                  </a:lnTo>
                  <a:lnTo>
                    <a:pt x="1679" y="643"/>
                  </a:lnTo>
                  <a:lnTo>
                    <a:pt x="1652" y="621"/>
                  </a:lnTo>
                  <a:lnTo>
                    <a:pt x="1581" y="556"/>
                  </a:lnTo>
                  <a:lnTo>
                    <a:pt x="1509" y="500"/>
                  </a:lnTo>
                  <a:lnTo>
                    <a:pt x="1435" y="450"/>
                  </a:lnTo>
                  <a:lnTo>
                    <a:pt x="1357" y="408"/>
                  </a:lnTo>
                  <a:lnTo>
                    <a:pt x="1278" y="372"/>
                  </a:lnTo>
                  <a:lnTo>
                    <a:pt x="1199" y="345"/>
                  </a:lnTo>
                  <a:lnTo>
                    <a:pt x="1119" y="323"/>
                  </a:lnTo>
                  <a:lnTo>
                    <a:pt x="1040" y="311"/>
                  </a:lnTo>
                  <a:lnTo>
                    <a:pt x="962" y="305"/>
                  </a:lnTo>
                  <a:lnTo>
                    <a:pt x="885" y="307"/>
                  </a:lnTo>
                  <a:lnTo>
                    <a:pt x="811" y="316"/>
                  </a:lnTo>
                  <a:lnTo>
                    <a:pt x="738" y="334"/>
                  </a:lnTo>
                  <a:lnTo>
                    <a:pt x="668" y="359"/>
                  </a:lnTo>
                  <a:lnTo>
                    <a:pt x="603" y="392"/>
                  </a:lnTo>
                  <a:lnTo>
                    <a:pt x="543" y="433"/>
                  </a:lnTo>
                  <a:lnTo>
                    <a:pt x="488" y="482"/>
                  </a:lnTo>
                  <a:lnTo>
                    <a:pt x="441" y="534"/>
                  </a:lnTo>
                  <a:lnTo>
                    <a:pt x="401" y="592"/>
                  </a:lnTo>
                  <a:lnTo>
                    <a:pt x="368" y="655"/>
                  </a:lnTo>
                  <a:lnTo>
                    <a:pt x="343" y="720"/>
                  </a:lnTo>
                  <a:lnTo>
                    <a:pt x="325" y="790"/>
                  </a:lnTo>
                  <a:lnTo>
                    <a:pt x="312" y="864"/>
                  </a:lnTo>
                  <a:lnTo>
                    <a:pt x="311" y="940"/>
                  </a:lnTo>
                  <a:lnTo>
                    <a:pt x="314" y="1019"/>
                  </a:lnTo>
                  <a:lnTo>
                    <a:pt x="329" y="1115"/>
                  </a:lnTo>
                  <a:lnTo>
                    <a:pt x="354" y="1211"/>
                  </a:lnTo>
                  <a:lnTo>
                    <a:pt x="390" y="1304"/>
                  </a:lnTo>
                  <a:lnTo>
                    <a:pt x="435" y="1395"/>
                  </a:lnTo>
                  <a:lnTo>
                    <a:pt x="489" y="1481"/>
                  </a:lnTo>
                  <a:lnTo>
                    <a:pt x="553" y="1566"/>
                  </a:lnTo>
                  <a:lnTo>
                    <a:pt x="625" y="1644"/>
                  </a:lnTo>
                  <a:lnTo>
                    <a:pt x="701" y="1714"/>
                  </a:lnTo>
                  <a:lnTo>
                    <a:pt x="780" y="1775"/>
                  </a:lnTo>
                  <a:lnTo>
                    <a:pt x="863" y="1827"/>
                  </a:lnTo>
                  <a:lnTo>
                    <a:pt x="903" y="1236"/>
                  </a:lnTo>
                  <a:lnTo>
                    <a:pt x="912" y="1176"/>
                  </a:lnTo>
                  <a:lnTo>
                    <a:pt x="930" y="1122"/>
                  </a:lnTo>
                  <a:lnTo>
                    <a:pt x="957" y="1070"/>
                  </a:lnTo>
                  <a:lnTo>
                    <a:pt x="989" y="1025"/>
                  </a:lnTo>
                  <a:lnTo>
                    <a:pt x="1031" y="983"/>
                  </a:lnTo>
                  <a:lnTo>
                    <a:pt x="1076" y="951"/>
                  </a:lnTo>
                  <a:lnTo>
                    <a:pt x="1128" y="924"/>
                  </a:lnTo>
                  <a:lnTo>
                    <a:pt x="1182" y="908"/>
                  </a:lnTo>
                  <a:lnTo>
                    <a:pt x="1242" y="899"/>
                  </a:lnTo>
                  <a:lnTo>
                    <a:pt x="2908" y="789"/>
                  </a:lnTo>
                  <a:lnTo>
                    <a:pt x="2949" y="787"/>
                  </a:lnTo>
                  <a:lnTo>
                    <a:pt x="3023" y="790"/>
                  </a:lnTo>
                  <a:lnTo>
                    <a:pt x="3094" y="803"/>
                  </a:lnTo>
                  <a:lnTo>
                    <a:pt x="3164" y="823"/>
                  </a:lnTo>
                  <a:lnTo>
                    <a:pt x="3229" y="850"/>
                  </a:lnTo>
                  <a:lnTo>
                    <a:pt x="3292" y="886"/>
                  </a:lnTo>
                  <a:lnTo>
                    <a:pt x="3352" y="927"/>
                  </a:lnTo>
                  <a:lnTo>
                    <a:pt x="3406" y="976"/>
                  </a:lnTo>
                  <a:lnTo>
                    <a:pt x="5711" y="3279"/>
                  </a:lnTo>
                  <a:lnTo>
                    <a:pt x="5769" y="3344"/>
                  </a:lnTo>
                  <a:lnTo>
                    <a:pt x="5819" y="3415"/>
                  </a:lnTo>
                  <a:lnTo>
                    <a:pt x="5861" y="3490"/>
                  </a:lnTo>
                  <a:lnTo>
                    <a:pt x="5895" y="3570"/>
                  </a:lnTo>
                  <a:lnTo>
                    <a:pt x="5919" y="3653"/>
                  </a:lnTo>
                  <a:lnTo>
                    <a:pt x="5933" y="3738"/>
                  </a:lnTo>
                  <a:lnTo>
                    <a:pt x="5938" y="3826"/>
                  </a:lnTo>
                  <a:lnTo>
                    <a:pt x="5935" y="3912"/>
                  </a:lnTo>
                  <a:lnTo>
                    <a:pt x="5920" y="3997"/>
                  </a:lnTo>
                  <a:lnTo>
                    <a:pt x="5895" y="4080"/>
                  </a:lnTo>
                  <a:lnTo>
                    <a:pt x="5863" y="4160"/>
                  </a:lnTo>
                  <a:lnTo>
                    <a:pt x="5821" y="4235"/>
                  </a:lnTo>
                  <a:lnTo>
                    <a:pt x="5772" y="4306"/>
                  </a:lnTo>
                  <a:lnTo>
                    <a:pt x="5713" y="4371"/>
                  </a:lnTo>
                  <a:lnTo>
                    <a:pt x="4377" y="5705"/>
                  </a:lnTo>
                  <a:lnTo>
                    <a:pt x="4312" y="5763"/>
                  </a:lnTo>
                  <a:lnTo>
                    <a:pt x="4242" y="5814"/>
                  </a:lnTo>
                  <a:lnTo>
                    <a:pt x="4166" y="5855"/>
                  </a:lnTo>
                  <a:lnTo>
                    <a:pt x="4087" y="5887"/>
                  </a:lnTo>
                  <a:lnTo>
                    <a:pt x="4004" y="5911"/>
                  </a:lnTo>
                  <a:lnTo>
                    <a:pt x="3919" y="5925"/>
                  </a:lnTo>
                  <a:lnTo>
                    <a:pt x="3832" y="5931"/>
                  </a:lnTo>
                  <a:lnTo>
                    <a:pt x="3744" y="5925"/>
                  </a:lnTo>
                  <a:lnTo>
                    <a:pt x="3659" y="5913"/>
                  </a:lnTo>
                  <a:lnTo>
                    <a:pt x="3576" y="5887"/>
                  </a:lnTo>
                  <a:lnTo>
                    <a:pt x="3496" y="5855"/>
                  </a:lnTo>
                  <a:lnTo>
                    <a:pt x="3422" y="5814"/>
                  </a:lnTo>
                  <a:lnTo>
                    <a:pt x="3352" y="5765"/>
                  </a:lnTo>
                  <a:lnTo>
                    <a:pt x="3285" y="5705"/>
                  </a:lnTo>
                  <a:lnTo>
                    <a:pt x="980" y="3402"/>
                  </a:lnTo>
                  <a:lnTo>
                    <a:pt x="928" y="3343"/>
                  </a:lnTo>
                  <a:lnTo>
                    <a:pt x="883" y="3278"/>
                  </a:lnTo>
                  <a:lnTo>
                    <a:pt x="847" y="3209"/>
                  </a:lnTo>
                  <a:lnTo>
                    <a:pt x="820" y="3135"/>
                  </a:lnTo>
                  <a:lnTo>
                    <a:pt x="800" y="3059"/>
                  </a:lnTo>
                  <a:lnTo>
                    <a:pt x="791" y="2982"/>
                  </a:lnTo>
                  <a:lnTo>
                    <a:pt x="793" y="2902"/>
                  </a:lnTo>
                  <a:lnTo>
                    <a:pt x="841" y="2161"/>
                  </a:lnTo>
                  <a:lnTo>
                    <a:pt x="747" y="2116"/>
                  </a:lnTo>
                  <a:lnTo>
                    <a:pt x="657" y="2064"/>
                  </a:lnTo>
                  <a:lnTo>
                    <a:pt x="569" y="2004"/>
                  </a:lnTo>
                  <a:lnTo>
                    <a:pt x="486" y="1938"/>
                  </a:lnTo>
                  <a:lnTo>
                    <a:pt x="406" y="1864"/>
                  </a:lnTo>
                  <a:lnTo>
                    <a:pt x="325" y="1775"/>
                  </a:lnTo>
                  <a:lnTo>
                    <a:pt x="251" y="1681"/>
                  </a:lnTo>
                  <a:lnTo>
                    <a:pt x="188" y="1584"/>
                  </a:lnTo>
                  <a:lnTo>
                    <a:pt x="132" y="1483"/>
                  </a:lnTo>
                  <a:lnTo>
                    <a:pt x="87" y="1378"/>
                  </a:lnTo>
                  <a:lnTo>
                    <a:pt x="49" y="1272"/>
                  </a:lnTo>
                  <a:lnTo>
                    <a:pt x="24" y="1162"/>
                  </a:lnTo>
                  <a:lnTo>
                    <a:pt x="7" y="1052"/>
                  </a:lnTo>
                  <a:lnTo>
                    <a:pt x="0" y="949"/>
                  </a:lnTo>
                  <a:lnTo>
                    <a:pt x="4" y="852"/>
                  </a:lnTo>
                  <a:lnTo>
                    <a:pt x="16" y="754"/>
                  </a:lnTo>
                  <a:lnTo>
                    <a:pt x="38" y="662"/>
                  </a:lnTo>
                  <a:lnTo>
                    <a:pt x="67" y="574"/>
                  </a:lnTo>
                  <a:lnTo>
                    <a:pt x="105" y="489"/>
                  </a:lnTo>
                  <a:lnTo>
                    <a:pt x="152" y="410"/>
                  </a:lnTo>
                  <a:lnTo>
                    <a:pt x="206" y="336"/>
                  </a:lnTo>
                  <a:lnTo>
                    <a:pt x="267" y="266"/>
                  </a:lnTo>
                  <a:lnTo>
                    <a:pt x="338" y="202"/>
                  </a:lnTo>
                  <a:lnTo>
                    <a:pt x="414" y="148"/>
                  </a:lnTo>
                  <a:lnTo>
                    <a:pt x="493" y="103"/>
                  </a:lnTo>
                  <a:lnTo>
                    <a:pt x="578" y="65"/>
                  </a:lnTo>
                  <a:lnTo>
                    <a:pt x="664" y="36"/>
                  </a:lnTo>
                  <a:lnTo>
                    <a:pt x="755" y="17"/>
                  </a:lnTo>
                  <a:lnTo>
                    <a:pt x="849" y="4"/>
                  </a:lnTo>
                  <a:lnTo>
                    <a:pt x="942" y="0"/>
                  </a:lnTo>
                  <a:close/>
                </a:path>
              </a:pathLst>
            </a:custGeom>
            <a:solidFill>
              <a:srgbClr val="474a9b">
                <a:alpha val="23000"/>
              </a:srgbClr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298" name="Group 32"/>
            <p:cNvGrpSpPr>
              <a:grpSpLocks noChangeAspect="1"/>
            </p:cNvGrpSpPr>
            <p:nvPr/>
          </p:nvGrpSpPr>
          <p:grpSpPr>
            <a:xfrm rot="0">
              <a:off x="9904412" y="6576768"/>
              <a:ext cx="129848" cy="134610"/>
              <a:chOff x="1860" y="113"/>
              <a:chExt cx="3954" cy="4099"/>
            </a:xfrm>
            <a:solidFill>
              <a:srgbClr val="474a9b">
                <a:alpha val="23000"/>
              </a:srgbClr>
            </a:solidFill>
          </p:grpSpPr>
          <p:sp>
            <p:nvSpPr>
              <p:cNvPr id="299" name="Freeform 34"/>
              <p:cNvSpPr/>
              <p:nvPr/>
            </p:nvSpPr>
            <p:spPr>
              <a:xfrm>
                <a:off x="2619" y="2497"/>
                <a:ext cx="363" cy="188"/>
              </a:xfrm>
              <a:custGeom>
                <a:avLst/>
                <a:gdLst>
                  <a:gd name="T0" fmla="*/ 67 w 363"/>
                  <a:gd name="T1" fmla="*/ 0 h 188"/>
                  <a:gd name="T2" fmla="*/ 84 w 363"/>
                  <a:gd name="T3" fmla="*/ 0 h 188"/>
                  <a:gd name="T4" fmla="*/ 306 w 363"/>
                  <a:gd name="T5" fmla="*/ 49 h 188"/>
                  <a:gd name="T6" fmla="*/ 323 w 363"/>
                  <a:gd name="T7" fmla="*/ 55 h 188"/>
                  <a:gd name="T8" fmla="*/ 338 w 363"/>
                  <a:gd name="T9" fmla="*/ 66 h 188"/>
                  <a:gd name="T10" fmla="*/ 349 w 363"/>
                  <a:gd name="T11" fmla="*/ 80 h 188"/>
                  <a:gd name="T12" fmla="*/ 358 w 363"/>
                  <a:gd name="T13" fmla="*/ 97 h 188"/>
                  <a:gd name="T14" fmla="*/ 363 w 363"/>
                  <a:gd name="T15" fmla="*/ 114 h 188"/>
                  <a:gd name="T16" fmla="*/ 362 w 363"/>
                  <a:gd name="T17" fmla="*/ 132 h 188"/>
                  <a:gd name="T18" fmla="*/ 355 w 363"/>
                  <a:gd name="T19" fmla="*/ 152 h 188"/>
                  <a:gd name="T20" fmla="*/ 344 w 363"/>
                  <a:gd name="T21" fmla="*/ 167 h 188"/>
                  <a:gd name="T22" fmla="*/ 329 w 363"/>
                  <a:gd name="T23" fmla="*/ 178 h 188"/>
                  <a:gd name="T24" fmla="*/ 312 w 363"/>
                  <a:gd name="T25" fmla="*/ 185 h 188"/>
                  <a:gd name="T26" fmla="*/ 292 w 363"/>
                  <a:gd name="T27" fmla="*/ 188 h 188"/>
                  <a:gd name="T28" fmla="*/ 288 w 363"/>
                  <a:gd name="T29" fmla="*/ 188 h 188"/>
                  <a:gd name="T30" fmla="*/ 287 w 363"/>
                  <a:gd name="T31" fmla="*/ 188 h 188"/>
                  <a:gd name="T32" fmla="*/ 284 w 363"/>
                  <a:gd name="T33" fmla="*/ 188 h 188"/>
                  <a:gd name="T34" fmla="*/ 282 w 363"/>
                  <a:gd name="T35" fmla="*/ 188 h 188"/>
                  <a:gd name="T36" fmla="*/ 278 w 363"/>
                  <a:gd name="T37" fmla="*/ 188 h 188"/>
                  <a:gd name="T38" fmla="*/ 56 w 363"/>
                  <a:gd name="T39" fmla="*/ 139 h 188"/>
                  <a:gd name="T40" fmla="*/ 39 w 363"/>
                  <a:gd name="T41" fmla="*/ 133 h 188"/>
                  <a:gd name="T42" fmla="*/ 25 w 363"/>
                  <a:gd name="T43" fmla="*/ 122 h 188"/>
                  <a:gd name="T44" fmla="*/ 13 w 363"/>
                  <a:gd name="T45" fmla="*/ 108 h 188"/>
                  <a:gd name="T46" fmla="*/ 5 w 363"/>
                  <a:gd name="T47" fmla="*/ 91 h 188"/>
                  <a:gd name="T48" fmla="*/ 0 w 363"/>
                  <a:gd name="T49" fmla="*/ 73 h 188"/>
                  <a:gd name="T50" fmla="*/ 1 w 363"/>
                  <a:gd name="T51" fmla="*/ 56 h 188"/>
                  <a:gd name="T52" fmla="*/ 7 w 363"/>
                  <a:gd name="T53" fmla="*/ 39 h 188"/>
                  <a:gd name="T54" fmla="*/ 17 w 363"/>
                  <a:gd name="T55" fmla="*/ 25 h 188"/>
                  <a:gd name="T56" fmla="*/ 32 w 363"/>
                  <a:gd name="T57" fmla="*/ 12 h 188"/>
                  <a:gd name="T58" fmla="*/ 48 w 363"/>
                  <a:gd name="T59" fmla="*/ 4 h 188"/>
                  <a:gd name="T60" fmla="*/ 67 w 363"/>
                  <a:gd name="T61" fmla="*/ 0 h 188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63" h="188">
                    <a:moveTo>
                      <a:pt x="67" y="0"/>
                    </a:moveTo>
                    <a:lnTo>
                      <a:pt x="84" y="0"/>
                    </a:lnTo>
                    <a:lnTo>
                      <a:pt x="306" y="49"/>
                    </a:lnTo>
                    <a:lnTo>
                      <a:pt x="323" y="55"/>
                    </a:lnTo>
                    <a:lnTo>
                      <a:pt x="338" y="66"/>
                    </a:lnTo>
                    <a:lnTo>
                      <a:pt x="349" y="80"/>
                    </a:lnTo>
                    <a:lnTo>
                      <a:pt x="358" y="97"/>
                    </a:lnTo>
                    <a:lnTo>
                      <a:pt x="363" y="114"/>
                    </a:lnTo>
                    <a:lnTo>
                      <a:pt x="362" y="132"/>
                    </a:lnTo>
                    <a:lnTo>
                      <a:pt x="355" y="152"/>
                    </a:lnTo>
                    <a:lnTo>
                      <a:pt x="344" y="167"/>
                    </a:lnTo>
                    <a:lnTo>
                      <a:pt x="329" y="178"/>
                    </a:lnTo>
                    <a:lnTo>
                      <a:pt x="312" y="185"/>
                    </a:lnTo>
                    <a:lnTo>
                      <a:pt x="292" y="188"/>
                    </a:lnTo>
                    <a:lnTo>
                      <a:pt x="288" y="188"/>
                    </a:lnTo>
                    <a:lnTo>
                      <a:pt x="287" y="188"/>
                    </a:lnTo>
                    <a:lnTo>
                      <a:pt x="284" y="188"/>
                    </a:lnTo>
                    <a:lnTo>
                      <a:pt x="282" y="188"/>
                    </a:lnTo>
                    <a:lnTo>
                      <a:pt x="278" y="188"/>
                    </a:lnTo>
                    <a:lnTo>
                      <a:pt x="56" y="139"/>
                    </a:lnTo>
                    <a:lnTo>
                      <a:pt x="39" y="133"/>
                    </a:lnTo>
                    <a:lnTo>
                      <a:pt x="25" y="122"/>
                    </a:lnTo>
                    <a:lnTo>
                      <a:pt x="13" y="108"/>
                    </a:lnTo>
                    <a:lnTo>
                      <a:pt x="5" y="91"/>
                    </a:lnTo>
                    <a:lnTo>
                      <a:pt x="0" y="73"/>
                    </a:lnTo>
                    <a:lnTo>
                      <a:pt x="1" y="56"/>
                    </a:lnTo>
                    <a:lnTo>
                      <a:pt x="7" y="39"/>
                    </a:lnTo>
                    <a:lnTo>
                      <a:pt x="17" y="25"/>
                    </a:lnTo>
                    <a:lnTo>
                      <a:pt x="32" y="12"/>
                    </a:lnTo>
                    <a:lnTo>
                      <a:pt x="48" y="4"/>
                    </a:lnTo>
                    <a:lnTo>
                      <a:pt x="6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0" name="Freeform 35"/>
              <p:cNvSpPr/>
              <p:nvPr/>
            </p:nvSpPr>
            <p:spPr>
              <a:xfrm>
                <a:off x="2522" y="3121"/>
                <a:ext cx="487" cy="188"/>
              </a:xfrm>
              <a:custGeom>
                <a:avLst/>
                <a:gdLst>
                  <a:gd name="T0" fmla="*/ 56 w 487"/>
                  <a:gd name="T1" fmla="*/ 0 h 188"/>
                  <a:gd name="T2" fmla="*/ 77 w 487"/>
                  <a:gd name="T3" fmla="*/ 2 h 188"/>
                  <a:gd name="T4" fmla="*/ 431 w 487"/>
                  <a:gd name="T5" fmla="*/ 56 h 188"/>
                  <a:gd name="T6" fmla="*/ 451 w 487"/>
                  <a:gd name="T7" fmla="*/ 64 h 188"/>
                  <a:gd name="T8" fmla="*/ 467 w 487"/>
                  <a:gd name="T9" fmla="*/ 76 h 188"/>
                  <a:gd name="T10" fmla="*/ 480 w 487"/>
                  <a:gd name="T11" fmla="*/ 94 h 188"/>
                  <a:gd name="T12" fmla="*/ 487 w 487"/>
                  <a:gd name="T13" fmla="*/ 112 h 188"/>
                  <a:gd name="T14" fmla="*/ 486 w 487"/>
                  <a:gd name="T15" fmla="*/ 133 h 188"/>
                  <a:gd name="T16" fmla="*/ 485 w 487"/>
                  <a:gd name="T17" fmla="*/ 150 h 188"/>
                  <a:gd name="T18" fmla="*/ 478 w 487"/>
                  <a:gd name="T19" fmla="*/ 163 h 188"/>
                  <a:gd name="T20" fmla="*/ 469 w 487"/>
                  <a:gd name="T21" fmla="*/ 173 h 188"/>
                  <a:gd name="T22" fmla="*/ 456 w 487"/>
                  <a:gd name="T23" fmla="*/ 182 h 188"/>
                  <a:gd name="T24" fmla="*/ 441 w 487"/>
                  <a:gd name="T25" fmla="*/ 187 h 188"/>
                  <a:gd name="T26" fmla="*/ 424 w 487"/>
                  <a:gd name="T27" fmla="*/ 188 h 188"/>
                  <a:gd name="T28" fmla="*/ 420 w 487"/>
                  <a:gd name="T29" fmla="*/ 188 h 188"/>
                  <a:gd name="T30" fmla="*/ 418 w 487"/>
                  <a:gd name="T31" fmla="*/ 188 h 188"/>
                  <a:gd name="T32" fmla="*/ 416 w 487"/>
                  <a:gd name="T33" fmla="*/ 188 h 188"/>
                  <a:gd name="T34" fmla="*/ 414 w 487"/>
                  <a:gd name="T35" fmla="*/ 188 h 188"/>
                  <a:gd name="T36" fmla="*/ 410 w 487"/>
                  <a:gd name="T37" fmla="*/ 188 h 188"/>
                  <a:gd name="T38" fmla="*/ 56 w 487"/>
                  <a:gd name="T39" fmla="*/ 133 h 188"/>
                  <a:gd name="T40" fmla="*/ 36 w 487"/>
                  <a:gd name="T41" fmla="*/ 126 h 188"/>
                  <a:gd name="T42" fmla="*/ 20 w 487"/>
                  <a:gd name="T43" fmla="*/ 114 h 188"/>
                  <a:gd name="T44" fmla="*/ 7 w 487"/>
                  <a:gd name="T45" fmla="*/ 96 h 188"/>
                  <a:gd name="T46" fmla="*/ 0 w 487"/>
                  <a:gd name="T47" fmla="*/ 77 h 188"/>
                  <a:gd name="T48" fmla="*/ 1 w 487"/>
                  <a:gd name="T49" fmla="*/ 56 h 188"/>
                  <a:gd name="T50" fmla="*/ 8 w 487"/>
                  <a:gd name="T51" fmla="*/ 36 h 188"/>
                  <a:gd name="T52" fmla="*/ 21 w 487"/>
                  <a:gd name="T53" fmla="*/ 20 h 188"/>
                  <a:gd name="T54" fmla="*/ 37 w 487"/>
                  <a:gd name="T55" fmla="*/ 8 h 188"/>
                  <a:gd name="T56" fmla="*/ 56 w 487"/>
                  <a:gd name="T57" fmla="*/ 0 h 188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87" h="188">
                    <a:moveTo>
                      <a:pt x="56" y="0"/>
                    </a:moveTo>
                    <a:lnTo>
                      <a:pt x="77" y="2"/>
                    </a:lnTo>
                    <a:lnTo>
                      <a:pt x="431" y="56"/>
                    </a:lnTo>
                    <a:lnTo>
                      <a:pt x="451" y="64"/>
                    </a:lnTo>
                    <a:lnTo>
                      <a:pt x="467" y="76"/>
                    </a:lnTo>
                    <a:lnTo>
                      <a:pt x="480" y="94"/>
                    </a:lnTo>
                    <a:lnTo>
                      <a:pt x="487" y="112"/>
                    </a:lnTo>
                    <a:lnTo>
                      <a:pt x="486" y="133"/>
                    </a:lnTo>
                    <a:lnTo>
                      <a:pt x="485" y="150"/>
                    </a:lnTo>
                    <a:lnTo>
                      <a:pt x="478" y="163"/>
                    </a:lnTo>
                    <a:lnTo>
                      <a:pt x="469" y="173"/>
                    </a:lnTo>
                    <a:lnTo>
                      <a:pt x="456" y="182"/>
                    </a:lnTo>
                    <a:lnTo>
                      <a:pt x="441" y="187"/>
                    </a:lnTo>
                    <a:lnTo>
                      <a:pt x="424" y="188"/>
                    </a:lnTo>
                    <a:lnTo>
                      <a:pt x="420" y="188"/>
                    </a:lnTo>
                    <a:lnTo>
                      <a:pt x="418" y="188"/>
                    </a:lnTo>
                    <a:lnTo>
                      <a:pt x="416" y="188"/>
                    </a:lnTo>
                    <a:lnTo>
                      <a:pt x="414" y="188"/>
                    </a:lnTo>
                    <a:lnTo>
                      <a:pt x="410" y="188"/>
                    </a:lnTo>
                    <a:lnTo>
                      <a:pt x="56" y="133"/>
                    </a:lnTo>
                    <a:lnTo>
                      <a:pt x="36" y="126"/>
                    </a:lnTo>
                    <a:lnTo>
                      <a:pt x="20" y="114"/>
                    </a:lnTo>
                    <a:lnTo>
                      <a:pt x="7" y="96"/>
                    </a:lnTo>
                    <a:lnTo>
                      <a:pt x="0" y="77"/>
                    </a:lnTo>
                    <a:lnTo>
                      <a:pt x="1" y="56"/>
                    </a:lnTo>
                    <a:lnTo>
                      <a:pt x="8" y="36"/>
                    </a:lnTo>
                    <a:lnTo>
                      <a:pt x="21" y="20"/>
                    </a:lnTo>
                    <a:lnTo>
                      <a:pt x="37" y="8"/>
                    </a:lnTo>
                    <a:lnTo>
                      <a:pt x="5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1" name="Freeform 36"/>
              <p:cNvSpPr/>
              <p:nvPr/>
            </p:nvSpPr>
            <p:spPr>
              <a:xfrm>
                <a:off x="2723" y="1893"/>
                <a:ext cx="223" cy="146"/>
              </a:xfrm>
              <a:custGeom>
                <a:avLst/>
                <a:gdLst>
                  <a:gd name="T0" fmla="*/ 56 w 223"/>
                  <a:gd name="T1" fmla="*/ 0 h 146"/>
                  <a:gd name="T2" fmla="*/ 77 w 223"/>
                  <a:gd name="T3" fmla="*/ 1 h 146"/>
                  <a:gd name="T4" fmla="*/ 168 w 223"/>
                  <a:gd name="T5" fmla="*/ 15 h 146"/>
                  <a:gd name="T6" fmla="*/ 187 w 223"/>
                  <a:gd name="T7" fmla="*/ 22 h 146"/>
                  <a:gd name="T8" fmla="*/ 204 w 223"/>
                  <a:gd name="T9" fmla="*/ 34 h 146"/>
                  <a:gd name="T10" fmla="*/ 217 w 223"/>
                  <a:gd name="T11" fmla="*/ 51 h 146"/>
                  <a:gd name="T12" fmla="*/ 223 w 223"/>
                  <a:gd name="T13" fmla="*/ 71 h 146"/>
                  <a:gd name="T14" fmla="*/ 223 w 223"/>
                  <a:gd name="T15" fmla="*/ 90 h 146"/>
                  <a:gd name="T16" fmla="*/ 220 w 223"/>
                  <a:gd name="T17" fmla="*/ 107 h 146"/>
                  <a:gd name="T18" fmla="*/ 212 w 223"/>
                  <a:gd name="T19" fmla="*/ 121 h 146"/>
                  <a:gd name="T20" fmla="*/ 198 w 223"/>
                  <a:gd name="T21" fmla="*/ 134 h 146"/>
                  <a:gd name="T22" fmla="*/ 180 w 223"/>
                  <a:gd name="T23" fmla="*/ 143 h 146"/>
                  <a:gd name="T24" fmla="*/ 161 w 223"/>
                  <a:gd name="T25" fmla="*/ 146 h 146"/>
                  <a:gd name="T26" fmla="*/ 147 w 223"/>
                  <a:gd name="T27" fmla="*/ 146 h 146"/>
                  <a:gd name="T28" fmla="*/ 56 w 223"/>
                  <a:gd name="T29" fmla="*/ 133 h 146"/>
                  <a:gd name="T30" fmla="*/ 36 w 223"/>
                  <a:gd name="T31" fmla="*/ 125 h 146"/>
                  <a:gd name="T32" fmla="*/ 20 w 223"/>
                  <a:gd name="T33" fmla="*/ 113 h 146"/>
                  <a:gd name="T34" fmla="*/ 8 w 223"/>
                  <a:gd name="T35" fmla="*/ 95 h 146"/>
                  <a:gd name="T36" fmla="*/ 0 w 223"/>
                  <a:gd name="T37" fmla="*/ 77 h 146"/>
                  <a:gd name="T38" fmla="*/ 1 w 223"/>
                  <a:gd name="T39" fmla="*/ 56 h 146"/>
                  <a:gd name="T40" fmla="*/ 8 w 223"/>
                  <a:gd name="T41" fmla="*/ 36 h 146"/>
                  <a:gd name="T42" fmla="*/ 21 w 223"/>
                  <a:gd name="T43" fmla="*/ 20 h 146"/>
                  <a:gd name="T44" fmla="*/ 37 w 223"/>
                  <a:gd name="T45" fmla="*/ 7 h 146"/>
                  <a:gd name="T46" fmla="*/ 56 w 223"/>
                  <a:gd name="T47" fmla="*/ 0 h 14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23" h="146">
                    <a:moveTo>
                      <a:pt x="56" y="0"/>
                    </a:moveTo>
                    <a:lnTo>
                      <a:pt x="77" y="1"/>
                    </a:lnTo>
                    <a:lnTo>
                      <a:pt x="168" y="15"/>
                    </a:lnTo>
                    <a:lnTo>
                      <a:pt x="187" y="22"/>
                    </a:lnTo>
                    <a:lnTo>
                      <a:pt x="204" y="34"/>
                    </a:lnTo>
                    <a:lnTo>
                      <a:pt x="217" y="51"/>
                    </a:lnTo>
                    <a:lnTo>
                      <a:pt x="223" y="71"/>
                    </a:lnTo>
                    <a:lnTo>
                      <a:pt x="223" y="90"/>
                    </a:lnTo>
                    <a:lnTo>
                      <a:pt x="220" y="107"/>
                    </a:lnTo>
                    <a:lnTo>
                      <a:pt x="212" y="121"/>
                    </a:lnTo>
                    <a:lnTo>
                      <a:pt x="198" y="134"/>
                    </a:lnTo>
                    <a:lnTo>
                      <a:pt x="180" y="143"/>
                    </a:lnTo>
                    <a:lnTo>
                      <a:pt x="161" y="146"/>
                    </a:lnTo>
                    <a:lnTo>
                      <a:pt x="147" y="146"/>
                    </a:lnTo>
                    <a:lnTo>
                      <a:pt x="56" y="133"/>
                    </a:lnTo>
                    <a:lnTo>
                      <a:pt x="36" y="125"/>
                    </a:lnTo>
                    <a:lnTo>
                      <a:pt x="20" y="113"/>
                    </a:lnTo>
                    <a:lnTo>
                      <a:pt x="8" y="95"/>
                    </a:lnTo>
                    <a:lnTo>
                      <a:pt x="0" y="77"/>
                    </a:lnTo>
                    <a:lnTo>
                      <a:pt x="1" y="56"/>
                    </a:lnTo>
                    <a:lnTo>
                      <a:pt x="8" y="36"/>
                    </a:lnTo>
                    <a:lnTo>
                      <a:pt x="21" y="20"/>
                    </a:lnTo>
                    <a:lnTo>
                      <a:pt x="37" y="7"/>
                    </a:lnTo>
                    <a:lnTo>
                      <a:pt x="5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2" name="Freeform 37"/>
              <p:cNvSpPr/>
              <p:nvPr/>
            </p:nvSpPr>
            <p:spPr>
              <a:xfrm>
                <a:off x="3488" y="2720"/>
                <a:ext cx="1665" cy="201"/>
              </a:xfrm>
              <a:custGeom>
                <a:avLst/>
                <a:gdLst>
                  <a:gd name="T0" fmla="*/ 1597 w 1665"/>
                  <a:gd name="T1" fmla="*/ 0 h 201"/>
                  <a:gd name="T2" fmla="*/ 1613 w 1665"/>
                  <a:gd name="T3" fmla="*/ 2 h 201"/>
                  <a:gd name="T4" fmla="*/ 1629 w 1665"/>
                  <a:gd name="T5" fmla="*/ 8 h 201"/>
                  <a:gd name="T6" fmla="*/ 1644 w 1665"/>
                  <a:gd name="T7" fmla="*/ 18 h 201"/>
                  <a:gd name="T8" fmla="*/ 1655 w 1665"/>
                  <a:gd name="T9" fmla="*/ 32 h 201"/>
                  <a:gd name="T10" fmla="*/ 1663 w 1665"/>
                  <a:gd name="T11" fmla="*/ 49 h 201"/>
                  <a:gd name="T12" fmla="*/ 1665 w 1665"/>
                  <a:gd name="T13" fmla="*/ 69 h 201"/>
                  <a:gd name="T14" fmla="*/ 1664 w 1665"/>
                  <a:gd name="T15" fmla="*/ 88 h 201"/>
                  <a:gd name="T16" fmla="*/ 1657 w 1665"/>
                  <a:gd name="T17" fmla="*/ 105 h 201"/>
                  <a:gd name="T18" fmla="*/ 1647 w 1665"/>
                  <a:gd name="T19" fmla="*/ 119 h 201"/>
                  <a:gd name="T20" fmla="*/ 1633 w 1665"/>
                  <a:gd name="T21" fmla="*/ 129 h 201"/>
                  <a:gd name="T22" fmla="*/ 1616 w 1665"/>
                  <a:gd name="T23" fmla="*/ 136 h 201"/>
                  <a:gd name="T24" fmla="*/ 1597 w 1665"/>
                  <a:gd name="T25" fmla="*/ 138 h 201"/>
                  <a:gd name="T26" fmla="*/ 68 w 1665"/>
                  <a:gd name="T27" fmla="*/ 201 h 201"/>
                  <a:gd name="T28" fmla="*/ 52 w 1665"/>
                  <a:gd name="T29" fmla="*/ 199 h 201"/>
                  <a:gd name="T30" fmla="*/ 36 w 1665"/>
                  <a:gd name="T31" fmla="*/ 192 h 201"/>
                  <a:gd name="T32" fmla="*/ 21 w 1665"/>
                  <a:gd name="T33" fmla="*/ 181 h 201"/>
                  <a:gd name="T34" fmla="*/ 10 w 1665"/>
                  <a:gd name="T35" fmla="*/ 168 h 201"/>
                  <a:gd name="T36" fmla="*/ 3 w 1665"/>
                  <a:gd name="T37" fmla="*/ 151 h 201"/>
                  <a:gd name="T38" fmla="*/ 0 w 1665"/>
                  <a:gd name="T39" fmla="*/ 131 h 201"/>
                  <a:gd name="T40" fmla="*/ 1 w 1665"/>
                  <a:gd name="T41" fmla="*/ 112 h 201"/>
                  <a:gd name="T42" fmla="*/ 9 w 1665"/>
                  <a:gd name="T43" fmla="*/ 95 h 201"/>
                  <a:gd name="T44" fmla="*/ 19 w 1665"/>
                  <a:gd name="T45" fmla="*/ 80 h 201"/>
                  <a:gd name="T46" fmla="*/ 32 w 1665"/>
                  <a:gd name="T47" fmla="*/ 71 h 201"/>
                  <a:gd name="T48" fmla="*/ 50 w 1665"/>
                  <a:gd name="T49" fmla="*/ 64 h 201"/>
                  <a:gd name="T50" fmla="*/ 68 w 1665"/>
                  <a:gd name="T51" fmla="*/ 62 h 201"/>
                  <a:gd name="T52" fmla="*/ 1597 w 1665"/>
                  <a:gd name="T53" fmla="*/ 0 h 20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665" h="201">
                    <a:moveTo>
                      <a:pt x="1597" y="0"/>
                    </a:moveTo>
                    <a:lnTo>
                      <a:pt x="1613" y="2"/>
                    </a:lnTo>
                    <a:lnTo>
                      <a:pt x="1629" y="8"/>
                    </a:lnTo>
                    <a:lnTo>
                      <a:pt x="1644" y="18"/>
                    </a:lnTo>
                    <a:lnTo>
                      <a:pt x="1655" y="32"/>
                    </a:lnTo>
                    <a:lnTo>
                      <a:pt x="1663" y="49"/>
                    </a:lnTo>
                    <a:lnTo>
                      <a:pt x="1665" y="69"/>
                    </a:lnTo>
                    <a:lnTo>
                      <a:pt x="1664" y="88"/>
                    </a:lnTo>
                    <a:lnTo>
                      <a:pt x="1657" y="105"/>
                    </a:lnTo>
                    <a:lnTo>
                      <a:pt x="1647" y="119"/>
                    </a:lnTo>
                    <a:lnTo>
                      <a:pt x="1633" y="129"/>
                    </a:lnTo>
                    <a:lnTo>
                      <a:pt x="1616" y="136"/>
                    </a:lnTo>
                    <a:lnTo>
                      <a:pt x="1597" y="138"/>
                    </a:lnTo>
                    <a:lnTo>
                      <a:pt x="68" y="201"/>
                    </a:lnTo>
                    <a:lnTo>
                      <a:pt x="52" y="199"/>
                    </a:lnTo>
                    <a:lnTo>
                      <a:pt x="36" y="192"/>
                    </a:lnTo>
                    <a:lnTo>
                      <a:pt x="21" y="181"/>
                    </a:lnTo>
                    <a:lnTo>
                      <a:pt x="10" y="168"/>
                    </a:lnTo>
                    <a:lnTo>
                      <a:pt x="3" y="151"/>
                    </a:lnTo>
                    <a:lnTo>
                      <a:pt x="0" y="131"/>
                    </a:lnTo>
                    <a:lnTo>
                      <a:pt x="1" y="112"/>
                    </a:lnTo>
                    <a:lnTo>
                      <a:pt x="9" y="95"/>
                    </a:lnTo>
                    <a:lnTo>
                      <a:pt x="19" y="80"/>
                    </a:lnTo>
                    <a:lnTo>
                      <a:pt x="32" y="71"/>
                    </a:lnTo>
                    <a:lnTo>
                      <a:pt x="50" y="64"/>
                    </a:lnTo>
                    <a:lnTo>
                      <a:pt x="68" y="62"/>
                    </a:lnTo>
                    <a:lnTo>
                      <a:pt x="159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3" name="Freeform 38"/>
              <p:cNvSpPr/>
              <p:nvPr/>
            </p:nvSpPr>
            <p:spPr>
              <a:xfrm>
                <a:off x="3515" y="3344"/>
                <a:ext cx="1667" cy="201"/>
              </a:xfrm>
              <a:custGeom>
                <a:avLst/>
                <a:gdLst>
                  <a:gd name="T0" fmla="*/ 1615 w 1667"/>
                  <a:gd name="T1" fmla="*/ 0 h 201"/>
                  <a:gd name="T2" fmla="*/ 1631 w 1667"/>
                  <a:gd name="T3" fmla="*/ 6 h 201"/>
                  <a:gd name="T4" fmla="*/ 1645 w 1667"/>
                  <a:gd name="T5" fmla="*/ 16 h 201"/>
                  <a:gd name="T6" fmla="*/ 1656 w 1667"/>
                  <a:gd name="T7" fmla="*/ 31 h 201"/>
                  <a:gd name="T8" fmla="*/ 1663 w 1667"/>
                  <a:gd name="T9" fmla="*/ 50 h 201"/>
                  <a:gd name="T10" fmla="*/ 1667 w 1667"/>
                  <a:gd name="T11" fmla="*/ 70 h 201"/>
                  <a:gd name="T12" fmla="*/ 1664 w 1667"/>
                  <a:gd name="T13" fmla="*/ 89 h 201"/>
                  <a:gd name="T14" fmla="*/ 1658 w 1667"/>
                  <a:gd name="T15" fmla="*/ 106 h 201"/>
                  <a:gd name="T16" fmla="*/ 1647 w 1667"/>
                  <a:gd name="T17" fmla="*/ 121 h 201"/>
                  <a:gd name="T18" fmla="*/ 1633 w 1667"/>
                  <a:gd name="T19" fmla="*/ 131 h 201"/>
                  <a:gd name="T20" fmla="*/ 1617 w 1667"/>
                  <a:gd name="T21" fmla="*/ 137 h 201"/>
                  <a:gd name="T22" fmla="*/ 1597 w 1667"/>
                  <a:gd name="T23" fmla="*/ 139 h 201"/>
                  <a:gd name="T24" fmla="*/ 70 w 1667"/>
                  <a:gd name="T25" fmla="*/ 201 h 201"/>
                  <a:gd name="T26" fmla="*/ 53 w 1667"/>
                  <a:gd name="T27" fmla="*/ 199 h 201"/>
                  <a:gd name="T28" fmla="*/ 36 w 1667"/>
                  <a:gd name="T29" fmla="*/ 193 h 201"/>
                  <a:gd name="T30" fmla="*/ 22 w 1667"/>
                  <a:gd name="T31" fmla="*/ 183 h 201"/>
                  <a:gd name="T32" fmla="*/ 10 w 1667"/>
                  <a:gd name="T33" fmla="*/ 169 h 201"/>
                  <a:gd name="T34" fmla="*/ 3 w 1667"/>
                  <a:gd name="T35" fmla="*/ 152 h 201"/>
                  <a:gd name="T36" fmla="*/ 0 w 1667"/>
                  <a:gd name="T37" fmla="*/ 132 h 201"/>
                  <a:gd name="T38" fmla="*/ 3 w 1667"/>
                  <a:gd name="T39" fmla="*/ 113 h 201"/>
                  <a:gd name="T40" fmla="*/ 9 w 1667"/>
                  <a:gd name="T41" fmla="*/ 96 h 201"/>
                  <a:gd name="T42" fmla="*/ 19 w 1667"/>
                  <a:gd name="T43" fmla="*/ 82 h 201"/>
                  <a:gd name="T44" fmla="*/ 33 w 1667"/>
                  <a:gd name="T45" fmla="*/ 71 h 201"/>
                  <a:gd name="T46" fmla="*/ 50 w 1667"/>
                  <a:gd name="T47" fmla="*/ 65 h 201"/>
                  <a:gd name="T48" fmla="*/ 70 w 1667"/>
                  <a:gd name="T49" fmla="*/ 62 h 201"/>
                  <a:gd name="T50" fmla="*/ 1597 w 1667"/>
                  <a:gd name="T51" fmla="*/ 0 h 201"/>
                  <a:gd name="T52" fmla="*/ 1615 w 1667"/>
                  <a:gd name="T53" fmla="*/ 0 h 20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667" h="201">
                    <a:moveTo>
                      <a:pt x="1615" y="0"/>
                    </a:moveTo>
                    <a:lnTo>
                      <a:pt x="1631" y="6"/>
                    </a:lnTo>
                    <a:lnTo>
                      <a:pt x="1645" y="16"/>
                    </a:lnTo>
                    <a:lnTo>
                      <a:pt x="1656" y="31"/>
                    </a:lnTo>
                    <a:lnTo>
                      <a:pt x="1663" y="50"/>
                    </a:lnTo>
                    <a:lnTo>
                      <a:pt x="1667" y="70"/>
                    </a:lnTo>
                    <a:lnTo>
                      <a:pt x="1664" y="89"/>
                    </a:lnTo>
                    <a:lnTo>
                      <a:pt x="1658" y="106"/>
                    </a:lnTo>
                    <a:lnTo>
                      <a:pt x="1647" y="121"/>
                    </a:lnTo>
                    <a:lnTo>
                      <a:pt x="1633" y="131"/>
                    </a:lnTo>
                    <a:lnTo>
                      <a:pt x="1617" y="137"/>
                    </a:lnTo>
                    <a:lnTo>
                      <a:pt x="1597" y="139"/>
                    </a:lnTo>
                    <a:lnTo>
                      <a:pt x="70" y="201"/>
                    </a:lnTo>
                    <a:lnTo>
                      <a:pt x="53" y="199"/>
                    </a:lnTo>
                    <a:lnTo>
                      <a:pt x="36" y="193"/>
                    </a:lnTo>
                    <a:lnTo>
                      <a:pt x="22" y="183"/>
                    </a:lnTo>
                    <a:lnTo>
                      <a:pt x="10" y="169"/>
                    </a:lnTo>
                    <a:lnTo>
                      <a:pt x="3" y="152"/>
                    </a:lnTo>
                    <a:lnTo>
                      <a:pt x="0" y="132"/>
                    </a:lnTo>
                    <a:lnTo>
                      <a:pt x="3" y="113"/>
                    </a:lnTo>
                    <a:lnTo>
                      <a:pt x="9" y="96"/>
                    </a:lnTo>
                    <a:lnTo>
                      <a:pt x="19" y="82"/>
                    </a:lnTo>
                    <a:lnTo>
                      <a:pt x="33" y="71"/>
                    </a:lnTo>
                    <a:lnTo>
                      <a:pt x="50" y="65"/>
                    </a:lnTo>
                    <a:lnTo>
                      <a:pt x="70" y="62"/>
                    </a:lnTo>
                    <a:lnTo>
                      <a:pt x="1597" y="0"/>
                    </a:lnTo>
                    <a:lnTo>
                      <a:pt x="161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4" name="Freeform 39"/>
              <p:cNvSpPr/>
              <p:nvPr/>
            </p:nvSpPr>
            <p:spPr>
              <a:xfrm>
                <a:off x="3440" y="1477"/>
                <a:ext cx="1665" cy="200"/>
              </a:xfrm>
              <a:custGeom>
                <a:avLst/>
                <a:gdLst>
                  <a:gd name="T0" fmla="*/ 1595 w 1665"/>
                  <a:gd name="T1" fmla="*/ 0 h 200"/>
                  <a:gd name="T2" fmla="*/ 1613 w 1665"/>
                  <a:gd name="T3" fmla="*/ 1 h 200"/>
                  <a:gd name="T4" fmla="*/ 1629 w 1665"/>
                  <a:gd name="T5" fmla="*/ 9 h 200"/>
                  <a:gd name="T6" fmla="*/ 1644 w 1665"/>
                  <a:gd name="T7" fmla="*/ 19 h 200"/>
                  <a:gd name="T8" fmla="*/ 1655 w 1665"/>
                  <a:gd name="T9" fmla="*/ 33 h 200"/>
                  <a:gd name="T10" fmla="*/ 1662 w 1665"/>
                  <a:gd name="T11" fmla="*/ 50 h 200"/>
                  <a:gd name="T12" fmla="*/ 1665 w 1665"/>
                  <a:gd name="T13" fmla="*/ 69 h 200"/>
                  <a:gd name="T14" fmla="*/ 1662 w 1665"/>
                  <a:gd name="T15" fmla="*/ 89 h 200"/>
                  <a:gd name="T16" fmla="*/ 1656 w 1665"/>
                  <a:gd name="T17" fmla="*/ 106 h 200"/>
                  <a:gd name="T18" fmla="*/ 1646 w 1665"/>
                  <a:gd name="T19" fmla="*/ 120 h 200"/>
                  <a:gd name="T20" fmla="*/ 1633 w 1665"/>
                  <a:gd name="T21" fmla="*/ 130 h 200"/>
                  <a:gd name="T22" fmla="*/ 1615 w 1665"/>
                  <a:gd name="T23" fmla="*/ 136 h 200"/>
                  <a:gd name="T24" fmla="*/ 1595 w 1665"/>
                  <a:gd name="T25" fmla="*/ 138 h 200"/>
                  <a:gd name="T26" fmla="*/ 68 w 1665"/>
                  <a:gd name="T27" fmla="*/ 200 h 200"/>
                  <a:gd name="T28" fmla="*/ 52 w 1665"/>
                  <a:gd name="T29" fmla="*/ 199 h 200"/>
                  <a:gd name="T30" fmla="*/ 34 w 1665"/>
                  <a:gd name="T31" fmla="*/ 192 h 200"/>
                  <a:gd name="T32" fmla="*/ 21 w 1665"/>
                  <a:gd name="T33" fmla="*/ 182 h 200"/>
                  <a:gd name="T34" fmla="*/ 9 w 1665"/>
                  <a:gd name="T35" fmla="*/ 168 h 200"/>
                  <a:gd name="T36" fmla="*/ 2 w 1665"/>
                  <a:gd name="T37" fmla="*/ 151 h 200"/>
                  <a:gd name="T38" fmla="*/ 0 w 1665"/>
                  <a:gd name="T39" fmla="*/ 132 h 200"/>
                  <a:gd name="T40" fmla="*/ 1 w 1665"/>
                  <a:gd name="T41" fmla="*/ 112 h 200"/>
                  <a:gd name="T42" fmla="*/ 8 w 1665"/>
                  <a:gd name="T43" fmla="*/ 95 h 200"/>
                  <a:gd name="T44" fmla="*/ 18 w 1665"/>
                  <a:gd name="T45" fmla="*/ 81 h 200"/>
                  <a:gd name="T46" fmla="*/ 32 w 1665"/>
                  <a:gd name="T47" fmla="*/ 71 h 200"/>
                  <a:gd name="T48" fmla="*/ 49 w 1665"/>
                  <a:gd name="T49" fmla="*/ 65 h 200"/>
                  <a:gd name="T50" fmla="*/ 68 w 1665"/>
                  <a:gd name="T51" fmla="*/ 62 h 200"/>
                  <a:gd name="T52" fmla="*/ 1595 w 1665"/>
                  <a:gd name="T53" fmla="*/ 0 h 20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665" h="200">
                    <a:moveTo>
                      <a:pt x="1595" y="0"/>
                    </a:moveTo>
                    <a:lnTo>
                      <a:pt x="1613" y="1"/>
                    </a:lnTo>
                    <a:lnTo>
                      <a:pt x="1629" y="9"/>
                    </a:lnTo>
                    <a:lnTo>
                      <a:pt x="1644" y="19"/>
                    </a:lnTo>
                    <a:lnTo>
                      <a:pt x="1655" y="33"/>
                    </a:lnTo>
                    <a:lnTo>
                      <a:pt x="1662" y="50"/>
                    </a:lnTo>
                    <a:lnTo>
                      <a:pt x="1665" y="69"/>
                    </a:lnTo>
                    <a:lnTo>
                      <a:pt x="1662" y="89"/>
                    </a:lnTo>
                    <a:lnTo>
                      <a:pt x="1656" y="106"/>
                    </a:lnTo>
                    <a:lnTo>
                      <a:pt x="1646" y="120"/>
                    </a:lnTo>
                    <a:lnTo>
                      <a:pt x="1633" y="130"/>
                    </a:lnTo>
                    <a:lnTo>
                      <a:pt x="1615" y="136"/>
                    </a:lnTo>
                    <a:lnTo>
                      <a:pt x="1595" y="138"/>
                    </a:lnTo>
                    <a:lnTo>
                      <a:pt x="68" y="200"/>
                    </a:lnTo>
                    <a:lnTo>
                      <a:pt x="52" y="199"/>
                    </a:lnTo>
                    <a:lnTo>
                      <a:pt x="34" y="192"/>
                    </a:lnTo>
                    <a:lnTo>
                      <a:pt x="21" y="182"/>
                    </a:lnTo>
                    <a:lnTo>
                      <a:pt x="9" y="168"/>
                    </a:lnTo>
                    <a:lnTo>
                      <a:pt x="2" y="151"/>
                    </a:lnTo>
                    <a:lnTo>
                      <a:pt x="0" y="132"/>
                    </a:lnTo>
                    <a:lnTo>
                      <a:pt x="1" y="112"/>
                    </a:lnTo>
                    <a:lnTo>
                      <a:pt x="8" y="95"/>
                    </a:lnTo>
                    <a:lnTo>
                      <a:pt x="18" y="81"/>
                    </a:lnTo>
                    <a:lnTo>
                      <a:pt x="32" y="71"/>
                    </a:lnTo>
                    <a:lnTo>
                      <a:pt x="49" y="65"/>
                    </a:lnTo>
                    <a:lnTo>
                      <a:pt x="68" y="62"/>
                    </a:lnTo>
                    <a:lnTo>
                      <a:pt x="159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5" name="Freeform 40"/>
              <p:cNvSpPr/>
              <p:nvPr/>
            </p:nvSpPr>
            <p:spPr>
              <a:xfrm>
                <a:off x="3459" y="2094"/>
                <a:ext cx="1667" cy="202"/>
              </a:xfrm>
              <a:custGeom>
                <a:avLst/>
                <a:gdLst>
                  <a:gd name="T0" fmla="*/ 1597 w 1667"/>
                  <a:gd name="T1" fmla="*/ 0 h 202"/>
                  <a:gd name="T2" fmla="*/ 1615 w 1667"/>
                  <a:gd name="T3" fmla="*/ 3 h 202"/>
                  <a:gd name="T4" fmla="*/ 1631 w 1667"/>
                  <a:gd name="T5" fmla="*/ 9 h 202"/>
                  <a:gd name="T6" fmla="*/ 1646 w 1667"/>
                  <a:gd name="T7" fmla="*/ 20 h 202"/>
                  <a:gd name="T8" fmla="*/ 1657 w 1667"/>
                  <a:gd name="T9" fmla="*/ 34 h 202"/>
                  <a:gd name="T10" fmla="*/ 1665 w 1667"/>
                  <a:gd name="T11" fmla="*/ 50 h 202"/>
                  <a:gd name="T12" fmla="*/ 1667 w 1667"/>
                  <a:gd name="T13" fmla="*/ 70 h 202"/>
                  <a:gd name="T14" fmla="*/ 1665 w 1667"/>
                  <a:gd name="T15" fmla="*/ 90 h 202"/>
                  <a:gd name="T16" fmla="*/ 1658 w 1667"/>
                  <a:gd name="T17" fmla="*/ 107 h 202"/>
                  <a:gd name="T18" fmla="*/ 1648 w 1667"/>
                  <a:gd name="T19" fmla="*/ 121 h 202"/>
                  <a:gd name="T20" fmla="*/ 1635 w 1667"/>
                  <a:gd name="T21" fmla="*/ 131 h 202"/>
                  <a:gd name="T22" fmla="*/ 1617 w 1667"/>
                  <a:gd name="T23" fmla="*/ 137 h 202"/>
                  <a:gd name="T24" fmla="*/ 1597 w 1667"/>
                  <a:gd name="T25" fmla="*/ 139 h 202"/>
                  <a:gd name="T26" fmla="*/ 70 w 1667"/>
                  <a:gd name="T27" fmla="*/ 202 h 202"/>
                  <a:gd name="T28" fmla="*/ 53 w 1667"/>
                  <a:gd name="T29" fmla="*/ 199 h 202"/>
                  <a:gd name="T30" fmla="*/ 36 w 1667"/>
                  <a:gd name="T31" fmla="*/ 193 h 202"/>
                  <a:gd name="T32" fmla="*/ 23 w 1667"/>
                  <a:gd name="T33" fmla="*/ 183 h 202"/>
                  <a:gd name="T34" fmla="*/ 12 w 1667"/>
                  <a:gd name="T35" fmla="*/ 169 h 202"/>
                  <a:gd name="T36" fmla="*/ 3 w 1667"/>
                  <a:gd name="T37" fmla="*/ 152 h 202"/>
                  <a:gd name="T38" fmla="*/ 0 w 1667"/>
                  <a:gd name="T39" fmla="*/ 132 h 202"/>
                  <a:gd name="T40" fmla="*/ 3 w 1667"/>
                  <a:gd name="T41" fmla="*/ 113 h 202"/>
                  <a:gd name="T42" fmla="*/ 9 w 1667"/>
                  <a:gd name="T43" fmla="*/ 96 h 202"/>
                  <a:gd name="T44" fmla="*/ 20 w 1667"/>
                  <a:gd name="T45" fmla="*/ 82 h 202"/>
                  <a:gd name="T46" fmla="*/ 34 w 1667"/>
                  <a:gd name="T47" fmla="*/ 72 h 202"/>
                  <a:gd name="T48" fmla="*/ 50 w 1667"/>
                  <a:gd name="T49" fmla="*/ 65 h 202"/>
                  <a:gd name="T50" fmla="*/ 70 w 1667"/>
                  <a:gd name="T51" fmla="*/ 64 h 202"/>
                  <a:gd name="T52" fmla="*/ 1597 w 1667"/>
                  <a:gd name="T53" fmla="*/ 0 h 202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667" h="202">
                    <a:moveTo>
                      <a:pt x="1597" y="0"/>
                    </a:moveTo>
                    <a:lnTo>
                      <a:pt x="1615" y="3"/>
                    </a:lnTo>
                    <a:lnTo>
                      <a:pt x="1631" y="9"/>
                    </a:lnTo>
                    <a:lnTo>
                      <a:pt x="1646" y="20"/>
                    </a:lnTo>
                    <a:lnTo>
                      <a:pt x="1657" y="34"/>
                    </a:lnTo>
                    <a:lnTo>
                      <a:pt x="1665" y="50"/>
                    </a:lnTo>
                    <a:lnTo>
                      <a:pt x="1667" y="70"/>
                    </a:lnTo>
                    <a:lnTo>
                      <a:pt x="1665" y="90"/>
                    </a:lnTo>
                    <a:lnTo>
                      <a:pt x="1658" y="107"/>
                    </a:lnTo>
                    <a:lnTo>
                      <a:pt x="1648" y="121"/>
                    </a:lnTo>
                    <a:lnTo>
                      <a:pt x="1635" y="131"/>
                    </a:lnTo>
                    <a:lnTo>
                      <a:pt x="1617" y="137"/>
                    </a:lnTo>
                    <a:lnTo>
                      <a:pt x="1597" y="139"/>
                    </a:lnTo>
                    <a:lnTo>
                      <a:pt x="70" y="202"/>
                    </a:lnTo>
                    <a:lnTo>
                      <a:pt x="53" y="199"/>
                    </a:lnTo>
                    <a:lnTo>
                      <a:pt x="36" y="193"/>
                    </a:lnTo>
                    <a:lnTo>
                      <a:pt x="23" y="183"/>
                    </a:lnTo>
                    <a:lnTo>
                      <a:pt x="12" y="169"/>
                    </a:lnTo>
                    <a:lnTo>
                      <a:pt x="3" y="152"/>
                    </a:lnTo>
                    <a:lnTo>
                      <a:pt x="0" y="132"/>
                    </a:lnTo>
                    <a:lnTo>
                      <a:pt x="3" y="113"/>
                    </a:lnTo>
                    <a:lnTo>
                      <a:pt x="9" y="96"/>
                    </a:lnTo>
                    <a:lnTo>
                      <a:pt x="20" y="82"/>
                    </a:lnTo>
                    <a:lnTo>
                      <a:pt x="34" y="72"/>
                    </a:lnTo>
                    <a:lnTo>
                      <a:pt x="50" y="65"/>
                    </a:lnTo>
                    <a:lnTo>
                      <a:pt x="70" y="64"/>
                    </a:lnTo>
                    <a:lnTo>
                      <a:pt x="159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6" name="Freeform 41"/>
              <p:cNvSpPr>
                <a:spLocks noEditPoints="1"/>
              </p:cNvSpPr>
              <p:nvPr/>
            </p:nvSpPr>
            <p:spPr>
              <a:xfrm>
                <a:off x="2758" y="237"/>
                <a:ext cx="3056" cy="3975"/>
              </a:xfrm>
              <a:custGeom>
                <a:avLst/>
                <a:gdLst>
                  <a:gd name="T0" fmla="*/ 1239 w 3056"/>
                  <a:gd name="T1" fmla="*/ 156 h 3975"/>
                  <a:gd name="T2" fmla="*/ 828 w 3056"/>
                  <a:gd name="T3" fmla="*/ 234 h 3975"/>
                  <a:gd name="T4" fmla="*/ 429 w 3056"/>
                  <a:gd name="T5" fmla="*/ 372 h 3975"/>
                  <a:gd name="T6" fmla="*/ 163 w 3056"/>
                  <a:gd name="T7" fmla="*/ 508 h 3975"/>
                  <a:gd name="T8" fmla="*/ 141 w 3056"/>
                  <a:gd name="T9" fmla="*/ 556 h 3975"/>
                  <a:gd name="T10" fmla="*/ 280 w 3056"/>
                  <a:gd name="T11" fmla="*/ 3540 h 3975"/>
                  <a:gd name="T12" fmla="*/ 305 w 3056"/>
                  <a:gd name="T13" fmla="*/ 3573 h 3975"/>
                  <a:gd name="T14" fmla="*/ 469 w 3056"/>
                  <a:gd name="T15" fmla="*/ 3640 h 3975"/>
                  <a:gd name="T16" fmla="*/ 864 w 3056"/>
                  <a:gd name="T17" fmla="*/ 3761 h 3975"/>
                  <a:gd name="T18" fmla="*/ 1272 w 3056"/>
                  <a:gd name="T19" fmla="*/ 3825 h 3975"/>
                  <a:gd name="T20" fmla="*/ 1683 w 3056"/>
                  <a:gd name="T21" fmla="*/ 3827 h 3975"/>
                  <a:gd name="T22" fmla="*/ 2089 w 3056"/>
                  <a:gd name="T23" fmla="*/ 3771 h 3975"/>
                  <a:gd name="T24" fmla="*/ 2484 w 3056"/>
                  <a:gd name="T25" fmla="*/ 3657 h 3975"/>
                  <a:gd name="T26" fmla="*/ 2861 w 3056"/>
                  <a:gd name="T27" fmla="*/ 3483 h 3975"/>
                  <a:gd name="T28" fmla="*/ 2907 w 3056"/>
                  <a:gd name="T29" fmla="*/ 3443 h 3975"/>
                  <a:gd name="T30" fmla="*/ 2777 w 3056"/>
                  <a:gd name="T31" fmla="*/ 442 h 3975"/>
                  <a:gd name="T32" fmla="*/ 2762 w 3056"/>
                  <a:gd name="T33" fmla="*/ 401 h 3975"/>
                  <a:gd name="T34" fmla="*/ 2607 w 3056"/>
                  <a:gd name="T35" fmla="*/ 331 h 3975"/>
                  <a:gd name="T36" fmla="*/ 2206 w 3056"/>
                  <a:gd name="T37" fmla="*/ 208 h 3975"/>
                  <a:gd name="T38" fmla="*/ 1795 w 3056"/>
                  <a:gd name="T39" fmla="*/ 145 h 3975"/>
                  <a:gd name="T40" fmla="*/ 1516 w 3056"/>
                  <a:gd name="T41" fmla="*/ 0 h 3975"/>
                  <a:gd name="T42" fmla="*/ 1951 w 3056"/>
                  <a:gd name="T43" fmla="*/ 23 h 3975"/>
                  <a:gd name="T44" fmla="*/ 2379 w 3056"/>
                  <a:gd name="T45" fmla="*/ 110 h 3975"/>
                  <a:gd name="T46" fmla="*/ 2792 w 3056"/>
                  <a:gd name="T47" fmla="*/ 260 h 3975"/>
                  <a:gd name="T48" fmla="*/ 2873 w 3056"/>
                  <a:gd name="T49" fmla="*/ 316 h 3975"/>
                  <a:gd name="T50" fmla="*/ 2914 w 3056"/>
                  <a:gd name="T51" fmla="*/ 402 h 3975"/>
                  <a:gd name="T52" fmla="*/ 3053 w 3056"/>
                  <a:gd name="T53" fmla="*/ 3438 h 3975"/>
                  <a:gd name="T54" fmla="*/ 3021 w 3056"/>
                  <a:gd name="T55" fmla="*/ 3529 h 3975"/>
                  <a:gd name="T56" fmla="*/ 2951 w 3056"/>
                  <a:gd name="T57" fmla="*/ 3593 h 3975"/>
                  <a:gd name="T58" fmla="*/ 2684 w 3056"/>
                  <a:gd name="T59" fmla="*/ 3728 h 3975"/>
                  <a:gd name="T60" fmla="*/ 2298 w 3056"/>
                  <a:gd name="T61" fmla="*/ 3864 h 3975"/>
                  <a:gd name="T62" fmla="*/ 1903 w 3056"/>
                  <a:gd name="T63" fmla="*/ 3948 h 3975"/>
                  <a:gd name="T64" fmla="*/ 1500 w 3056"/>
                  <a:gd name="T65" fmla="*/ 3975 h 3975"/>
                  <a:gd name="T66" fmla="*/ 1087 w 3056"/>
                  <a:gd name="T67" fmla="*/ 3946 h 3975"/>
                  <a:gd name="T68" fmla="*/ 680 w 3056"/>
                  <a:gd name="T69" fmla="*/ 3862 h 3975"/>
                  <a:gd name="T70" fmla="*/ 285 w 3056"/>
                  <a:gd name="T71" fmla="*/ 3718 h 3975"/>
                  <a:gd name="T72" fmla="*/ 203 w 3056"/>
                  <a:gd name="T73" fmla="*/ 3665 h 3975"/>
                  <a:gd name="T74" fmla="*/ 150 w 3056"/>
                  <a:gd name="T75" fmla="*/ 3568 h 3975"/>
                  <a:gd name="T76" fmla="*/ 2 w 3056"/>
                  <a:gd name="T77" fmla="*/ 554 h 3975"/>
                  <a:gd name="T78" fmla="*/ 24 w 3056"/>
                  <a:gd name="T79" fmla="*/ 469 h 3975"/>
                  <a:gd name="T80" fmla="*/ 78 w 3056"/>
                  <a:gd name="T81" fmla="*/ 397 h 3975"/>
                  <a:gd name="T82" fmla="*/ 373 w 3056"/>
                  <a:gd name="T83" fmla="*/ 248 h 3975"/>
                  <a:gd name="T84" fmla="*/ 792 w 3056"/>
                  <a:gd name="T85" fmla="*/ 102 h 3975"/>
                  <a:gd name="T86" fmla="*/ 1225 w 3056"/>
                  <a:gd name="T87" fmla="*/ 20 h 397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056" h="3975">
                    <a:moveTo>
                      <a:pt x="1517" y="137"/>
                    </a:moveTo>
                    <a:lnTo>
                      <a:pt x="1378" y="143"/>
                    </a:lnTo>
                    <a:lnTo>
                      <a:pt x="1239" y="156"/>
                    </a:lnTo>
                    <a:lnTo>
                      <a:pt x="1101" y="176"/>
                    </a:lnTo>
                    <a:lnTo>
                      <a:pt x="964" y="202"/>
                    </a:lnTo>
                    <a:lnTo>
                      <a:pt x="828" y="234"/>
                    </a:lnTo>
                    <a:lnTo>
                      <a:pt x="693" y="274"/>
                    </a:lnTo>
                    <a:lnTo>
                      <a:pt x="560" y="320"/>
                    </a:lnTo>
                    <a:lnTo>
                      <a:pt x="429" y="372"/>
                    </a:lnTo>
                    <a:lnTo>
                      <a:pt x="301" y="431"/>
                    </a:lnTo>
                    <a:lnTo>
                      <a:pt x="174" y="497"/>
                    </a:lnTo>
                    <a:lnTo>
                      <a:pt x="163" y="508"/>
                    </a:lnTo>
                    <a:lnTo>
                      <a:pt x="153" y="521"/>
                    </a:lnTo>
                    <a:lnTo>
                      <a:pt x="145" y="539"/>
                    </a:lnTo>
                    <a:lnTo>
                      <a:pt x="141" y="556"/>
                    </a:lnTo>
                    <a:lnTo>
                      <a:pt x="139" y="574"/>
                    </a:lnTo>
                    <a:lnTo>
                      <a:pt x="279" y="3524"/>
                    </a:lnTo>
                    <a:lnTo>
                      <a:pt x="280" y="3540"/>
                    </a:lnTo>
                    <a:lnTo>
                      <a:pt x="285" y="3553"/>
                    </a:lnTo>
                    <a:lnTo>
                      <a:pt x="293" y="3565"/>
                    </a:lnTo>
                    <a:lnTo>
                      <a:pt x="305" y="3573"/>
                    </a:lnTo>
                    <a:lnTo>
                      <a:pt x="320" y="3580"/>
                    </a:lnTo>
                    <a:lnTo>
                      <a:pt x="341" y="3586"/>
                    </a:lnTo>
                    <a:lnTo>
                      <a:pt x="469" y="3640"/>
                    </a:lnTo>
                    <a:lnTo>
                      <a:pt x="599" y="3686"/>
                    </a:lnTo>
                    <a:lnTo>
                      <a:pt x="731" y="3728"/>
                    </a:lnTo>
                    <a:lnTo>
                      <a:pt x="864" y="3761"/>
                    </a:lnTo>
                    <a:lnTo>
                      <a:pt x="1000" y="3788"/>
                    </a:lnTo>
                    <a:lnTo>
                      <a:pt x="1135" y="3810"/>
                    </a:lnTo>
                    <a:lnTo>
                      <a:pt x="1272" y="3825"/>
                    </a:lnTo>
                    <a:lnTo>
                      <a:pt x="1409" y="3832"/>
                    </a:lnTo>
                    <a:lnTo>
                      <a:pt x="1546" y="3833"/>
                    </a:lnTo>
                    <a:lnTo>
                      <a:pt x="1683" y="3827"/>
                    </a:lnTo>
                    <a:lnTo>
                      <a:pt x="1818" y="3816"/>
                    </a:lnTo>
                    <a:lnTo>
                      <a:pt x="1954" y="3797"/>
                    </a:lnTo>
                    <a:lnTo>
                      <a:pt x="2089" y="3771"/>
                    </a:lnTo>
                    <a:lnTo>
                      <a:pt x="2222" y="3740"/>
                    </a:lnTo>
                    <a:lnTo>
                      <a:pt x="2354" y="3701"/>
                    </a:lnTo>
                    <a:lnTo>
                      <a:pt x="2484" y="3657"/>
                    </a:lnTo>
                    <a:lnTo>
                      <a:pt x="2612" y="3604"/>
                    </a:lnTo>
                    <a:lnTo>
                      <a:pt x="2737" y="3547"/>
                    </a:lnTo>
                    <a:lnTo>
                      <a:pt x="2861" y="3483"/>
                    </a:lnTo>
                    <a:lnTo>
                      <a:pt x="2882" y="3468"/>
                    </a:lnTo>
                    <a:lnTo>
                      <a:pt x="2897" y="3456"/>
                    </a:lnTo>
                    <a:lnTo>
                      <a:pt x="2907" y="3443"/>
                    </a:lnTo>
                    <a:lnTo>
                      <a:pt x="2914" y="3425"/>
                    </a:lnTo>
                    <a:lnTo>
                      <a:pt x="2916" y="3405"/>
                    </a:lnTo>
                    <a:lnTo>
                      <a:pt x="2777" y="442"/>
                    </a:lnTo>
                    <a:lnTo>
                      <a:pt x="2776" y="426"/>
                    </a:lnTo>
                    <a:lnTo>
                      <a:pt x="2771" y="412"/>
                    </a:lnTo>
                    <a:lnTo>
                      <a:pt x="2762" y="401"/>
                    </a:lnTo>
                    <a:lnTo>
                      <a:pt x="2751" y="392"/>
                    </a:lnTo>
                    <a:lnTo>
                      <a:pt x="2736" y="386"/>
                    </a:lnTo>
                    <a:lnTo>
                      <a:pt x="2607" y="331"/>
                    </a:lnTo>
                    <a:lnTo>
                      <a:pt x="2475" y="283"/>
                    </a:lnTo>
                    <a:lnTo>
                      <a:pt x="2342" y="242"/>
                    </a:lnTo>
                    <a:lnTo>
                      <a:pt x="2206" y="208"/>
                    </a:lnTo>
                    <a:lnTo>
                      <a:pt x="2070" y="181"/>
                    </a:lnTo>
                    <a:lnTo>
                      <a:pt x="1933" y="160"/>
                    </a:lnTo>
                    <a:lnTo>
                      <a:pt x="1795" y="145"/>
                    </a:lnTo>
                    <a:lnTo>
                      <a:pt x="1655" y="138"/>
                    </a:lnTo>
                    <a:lnTo>
                      <a:pt x="1517" y="137"/>
                    </a:lnTo>
                    <a:close/>
                    <a:moveTo>
                      <a:pt x="1516" y="0"/>
                    </a:moveTo>
                    <a:lnTo>
                      <a:pt x="1662" y="0"/>
                    </a:lnTo>
                    <a:lnTo>
                      <a:pt x="1807" y="8"/>
                    </a:lnTo>
                    <a:lnTo>
                      <a:pt x="1951" y="23"/>
                    </a:lnTo>
                    <a:lnTo>
                      <a:pt x="2096" y="44"/>
                    </a:lnTo>
                    <a:lnTo>
                      <a:pt x="2239" y="74"/>
                    </a:lnTo>
                    <a:lnTo>
                      <a:pt x="2379" y="110"/>
                    </a:lnTo>
                    <a:lnTo>
                      <a:pt x="2520" y="152"/>
                    </a:lnTo>
                    <a:lnTo>
                      <a:pt x="2657" y="203"/>
                    </a:lnTo>
                    <a:lnTo>
                      <a:pt x="2792" y="260"/>
                    </a:lnTo>
                    <a:lnTo>
                      <a:pt x="2822" y="275"/>
                    </a:lnTo>
                    <a:lnTo>
                      <a:pt x="2849" y="294"/>
                    </a:lnTo>
                    <a:lnTo>
                      <a:pt x="2873" y="316"/>
                    </a:lnTo>
                    <a:lnTo>
                      <a:pt x="2892" y="342"/>
                    </a:lnTo>
                    <a:lnTo>
                      <a:pt x="2905" y="371"/>
                    </a:lnTo>
                    <a:lnTo>
                      <a:pt x="2914" y="402"/>
                    </a:lnTo>
                    <a:lnTo>
                      <a:pt x="2916" y="434"/>
                    </a:lnTo>
                    <a:lnTo>
                      <a:pt x="3056" y="3405"/>
                    </a:lnTo>
                    <a:lnTo>
                      <a:pt x="3053" y="3438"/>
                    </a:lnTo>
                    <a:lnTo>
                      <a:pt x="3047" y="3470"/>
                    </a:lnTo>
                    <a:lnTo>
                      <a:pt x="3036" y="3501"/>
                    </a:lnTo>
                    <a:lnTo>
                      <a:pt x="3021" y="3529"/>
                    </a:lnTo>
                    <a:lnTo>
                      <a:pt x="3002" y="3555"/>
                    </a:lnTo>
                    <a:lnTo>
                      <a:pt x="2979" y="3576"/>
                    </a:lnTo>
                    <a:lnTo>
                      <a:pt x="2951" y="3593"/>
                    </a:lnTo>
                    <a:lnTo>
                      <a:pt x="2930" y="3607"/>
                    </a:lnTo>
                    <a:lnTo>
                      <a:pt x="2808" y="3670"/>
                    </a:lnTo>
                    <a:lnTo>
                      <a:pt x="2684" y="3728"/>
                    </a:lnTo>
                    <a:lnTo>
                      <a:pt x="2557" y="3780"/>
                    </a:lnTo>
                    <a:lnTo>
                      <a:pt x="2429" y="3825"/>
                    </a:lnTo>
                    <a:lnTo>
                      <a:pt x="2298" y="3864"/>
                    </a:lnTo>
                    <a:lnTo>
                      <a:pt x="2168" y="3898"/>
                    </a:lnTo>
                    <a:lnTo>
                      <a:pt x="2036" y="3925"/>
                    </a:lnTo>
                    <a:lnTo>
                      <a:pt x="1903" y="3948"/>
                    </a:lnTo>
                    <a:lnTo>
                      <a:pt x="1769" y="3963"/>
                    </a:lnTo>
                    <a:lnTo>
                      <a:pt x="1634" y="3973"/>
                    </a:lnTo>
                    <a:lnTo>
                      <a:pt x="1500" y="3975"/>
                    </a:lnTo>
                    <a:lnTo>
                      <a:pt x="1362" y="3973"/>
                    </a:lnTo>
                    <a:lnTo>
                      <a:pt x="1224" y="3963"/>
                    </a:lnTo>
                    <a:lnTo>
                      <a:pt x="1087" y="3946"/>
                    </a:lnTo>
                    <a:lnTo>
                      <a:pt x="950" y="3925"/>
                    </a:lnTo>
                    <a:lnTo>
                      <a:pt x="815" y="3897"/>
                    </a:lnTo>
                    <a:lnTo>
                      <a:pt x="680" y="3862"/>
                    </a:lnTo>
                    <a:lnTo>
                      <a:pt x="547" y="3821"/>
                    </a:lnTo>
                    <a:lnTo>
                      <a:pt x="415" y="3772"/>
                    </a:lnTo>
                    <a:lnTo>
                      <a:pt x="285" y="3718"/>
                    </a:lnTo>
                    <a:lnTo>
                      <a:pt x="265" y="3711"/>
                    </a:lnTo>
                    <a:lnTo>
                      <a:pt x="231" y="3691"/>
                    </a:lnTo>
                    <a:lnTo>
                      <a:pt x="203" y="3665"/>
                    </a:lnTo>
                    <a:lnTo>
                      <a:pt x="179" y="3637"/>
                    </a:lnTo>
                    <a:lnTo>
                      <a:pt x="162" y="3603"/>
                    </a:lnTo>
                    <a:lnTo>
                      <a:pt x="150" y="3568"/>
                    </a:lnTo>
                    <a:lnTo>
                      <a:pt x="147" y="3531"/>
                    </a:lnTo>
                    <a:lnTo>
                      <a:pt x="0" y="580"/>
                    </a:lnTo>
                    <a:lnTo>
                      <a:pt x="2" y="554"/>
                    </a:lnTo>
                    <a:lnTo>
                      <a:pt x="6" y="525"/>
                    </a:lnTo>
                    <a:lnTo>
                      <a:pt x="14" y="497"/>
                    </a:lnTo>
                    <a:lnTo>
                      <a:pt x="24" y="469"/>
                    </a:lnTo>
                    <a:lnTo>
                      <a:pt x="39" y="443"/>
                    </a:lnTo>
                    <a:lnTo>
                      <a:pt x="56" y="418"/>
                    </a:lnTo>
                    <a:lnTo>
                      <a:pt x="78" y="397"/>
                    </a:lnTo>
                    <a:lnTo>
                      <a:pt x="104" y="378"/>
                    </a:lnTo>
                    <a:lnTo>
                      <a:pt x="238" y="310"/>
                    </a:lnTo>
                    <a:lnTo>
                      <a:pt x="373" y="248"/>
                    </a:lnTo>
                    <a:lnTo>
                      <a:pt x="511" y="193"/>
                    </a:lnTo>
                    <a:lnTo>
                      <a:pt x="650" y="145"/>
                    </a:lnTo>
                    <a:lnTo>
                      <a:pt x="792" y="102"/>
                    </a:lnTo>
                    <a:lnTo>
                      <a:pt x="935" y="69"/>
                    </a:lnTo>
                    <a:lnTo>
                      <a:pt x="1080" y="40"/>
                    </a:lnTo>
                    <a:lnTo>
                      <a:pt x="1225" y="20"/>
                    </a:lnTo>
                    <a:lnTo>
                      <a:pt x="1371" y="7"/>
                    </a:lnTo>
                    <a:lnTo>
                      <a:pt x="15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7" name="Freeform 42"/>
              <p:cNvSpPr>
                <a:spLocks noEditPoints="1"/>
              </p:cNvSpPr>
              <p:nvPr/>
            </p:nvSpPr>
            <p:spPr>
              <a:xfrm>
                <a:off x="3938" y="602"/>
                <a:ext cx="556" cy="556"/>
              </a:xfrm>
              <a:custGeom>
                <a:avLst/>
                <a:gdLst>
                  <a:gd name="T0" fmla="*/ 247 w 556"/>
                  <a:gd name="T1" fmla="*/ 143 h 556"/>
                  <a:gd name="T2" fmla="*/ 192 w 556"/>
                  <a:gd name="T3" fmla="*/ 169 h 556"/>
                  <a:gd name="T4" fmla="*/ 153 w 556"/>
                  <a:gd name="T5" fmla="*/ 217 h 556"/>
                  <a:gd name="T6" fmla="*/ 140 w 556"/>
                  <a:gd name="T7" fmla="*/ 277 h 556"/>
                  <a:gd name="T8" fmla="*/ 153 w 556"/>
                  <a:gd name="T9" fmla="*/ 338 h 556"/>
                  <a:gd name="T10" fmla="*/ 192 w 556"/>
                  <a:gd name="T11" fmla="*/ 386 h 556"/>
                  <a:gd name="T12" fmla="*/ 247 w 556"/>
                  <a:gd name="T13" fmla="*/ 413 h 556"/>
                  <a:gd name="T14" fmla="*/ 310 w 556"/>
                  <a:gd name="T15" fmla="*/ 413 h 556"/>
                  <a:gd name="T16" fmla="*/ 365 w 556"/>
                  <a:gd name="T17" fmla="*/ 386 h 556"/>
                  <a:gd name="T18" fmla="*/ 403 w 556"/>
                  <a:gd name="T19" fmla="*/ 338 h 556"/>
                  <a:gd name="T20" fmla="*/ 417 w 556"/>
                  <a:gd name="T21" fmla="*/ 277 h 556"/>
                  <a:gd name="T22" fmla="*/ 403 w 556"/>
                  <a:gd name="T23" fmla="*/ 217 h 556"/>
                  <a:gd name="T24" fmla="*/ 365 w 556"/>
                  <a:gd name="T25" fmla="*/ 169 h 556"/>
                  <a:gd name="T26" fmla="*/ 310 w 556"/>
                  <a:gd name="T27" fmla="*/ 143 h 556"/>
                  <a:gd name="T28" fmla="*/ 279 w 556"/>
                  <a:gd name="T29" fmla="*/ 0 h 556"/>
                  <a:gd name="T30" fmla="*/ 366 w 556"/>
                  <a:gd name="T31" fmla="*/ 15 h 556"/>
                  <a:gd name="T32" fmla="*/ 442 w 556"/>
                  <a:gd name="T33" fmla="*/ 53 h 556"/>
                  <a:gd name="T34" fmla="*/ 503 w 556"/>
                  <a:gd name="T35" fmla="*/ 114 h 556"/>
                  <a:gd name="T36" fmla="*/ 543 w 556"/>
                  <a:gd name="T37" fmla="*/ 190 h 556"/>
                  <a:gd name="T38" fmla="*/ 556 w 556"/>
                  <a:gd name="T39" fmla="*/ 277 h 556"/>
                  <a:gd name="T40" fmla="*/ 543 w 556"/>
                  <a:gd name="T41" fmla="*/ 365 h 556"/>
                  <a:gd name="T42" fmla="*/ 503 w 556"/>
                  <a:gd name="T43" fmla="*/ 441 h 556"/>
                  <a:gd name="T44" fmla="*/ 442 w 556"/>
                  <a:gd name="T45" fmla="*/ 502 h 556"/>
                  <a:gd name="T46" fmla="*/ 366 w 556"/>
                  <a:gd name="T47" fmla="*/ 541 h 556"/>
                  <a:gd name="T48" fmla="*/ 279 w 556"/>
                  <a:gd name="T49" fmla="*/ 556 h 556"/>
                  <a:gd name="T50" fmla="*/ 191 w 556"/>
                  <a:gd name="T51" fmla="*/ 541 h 556"/>
                  <a:gd name="T52" fmla="*/ 115 w 556"/>
                  <a:gd name="T53" fmla="*/ 502 h 556"/>
                  <a:gd name="T54" fmla="*/ 55 w 556"/>
                  <a:gd name="T55" fmla="*/ 441 h 556"/>
                  <a:gd name="T56" fmla="*/ 15 w 556"/>
                  <a:gd name="T57" fmla="*/ 365 h 556"/>
                  <a:gd name="T58" fmla="*/ 0 w 556"/>
                  <a:gd name="T59" fmla="*/ 277 h 556"/>
                  <a:gd name="T60" fmla="*/ 15 w 556"/>
                  <a:gd name="T61" fmla="*/ 190 h 556"/>
                  <a:gd name="T62" fmla="*/ 55 w 556"/>
                  <a:gd name="T63" fmla="*/ 114 h 556"/>
                  <a:gd name="T64" fmla="*/ 115 w 556"/>
                  <a:gd name="T65" fmla="*/ 53 h 556"/>
                  <a:gd name="T66" fmla="*/ 191 w 556"/>
                  <a:gd name="T67" fmla="*/ 15 h 556"/>
                  <a:gd name="T68" fmla="*/ 279 w 556"/>
                  <a:gd name="T69" fmla="*/ 0 h 55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56" h="556">
                    <a:moveTo>
                      <a:pt x="279" y="139"/>
                    </a:moveTo>
                    <a:lnTo>
                      <a:pt x="247" y="143"/>
                    </a:lnTo>
                    <a:lnTo>
                      <a:pt x="218" y="153"/>
                    </a:lnTo>
                    <a:lnTo>
                      <a:pt x="192" y="169"/>
                    </a:lnTo>
                    <a:lnTo>
                      <a:pt x="171" y="191"/>
                    </a:lnTo>
                    <a:lnTo>
                      <a:pt x="153" y="217"/>
                    </a:lnTo>
                    <a:lnTo>
                      <a:pt x="143" y="246"/>
                    </a:lnTo>
                    <a:lnTo>
                      <a:pt x="140" y="277"/>
                    </a:lnTo>
                    <a:lnTo>
                      <a:pt x="143" y="309"/>
                    </a:lnTo>
                    <a:lnTo>
                      <a:pt x="153" y="338"/>
                    </a:lnTo>
                    <a:lnTo>
                      <a:pt x="171" y="364"/>
                    </a:lnTo>
                    <a:lnTo>
                      <a:pt x="192" y="386"/>
                    </a:lnTo>
                    <a:lnTo>
                      <a:pt x="218" y="403"/>
                    </a:lnTo>
                    <a:lnTo>
                      <a:pt x="247" y="413"/>
                    </a:lnTo>
                    <a:lnTo>
                      <a:pt x="279" y="416"/>
                    </a:lnTo>
                    <a:lnTo>
                      <a:pt x="310" y="413"/>
                    </a:lnTo>
                    <a:lnTo>
                      <a:pt x="340" y="403"/>
                    </a:lnTo>
                    <a:lnTo>
                      <a:pt x="365" y="386"/>
                    </a:lnTo>
                    <a:lnTo>
                      <a:pt x="387" y="364"/>
                    </a:lnTo>
                    <a:lnTo>
                      <a:pt x="403" y="338"/>
                    </a:lnTo>
                    <a:lnTo>
                      <a:pt x="413" y="309"/>
                    </a:lnTo>
                    <a:lnTo>
                      <a:pt x="417" y="277"/>
                    </a:lnTo>
                    <a:lnTo>
                      <a:pt x="413" y="246"/>
                    </a:lnTo>
                    <a:lnTo>
                      <a:pt x="403" y="217"/>
                    </a:lnTo>
                    <a:lnTo>
                      <a:pt x="387" y="191"/>
                    </a:lnTo>
                    <a:lnTo>
                      <a:pt x="365" y="169"/>
                    </a:lnTo>
                    <a:lnTo>
                      <a:pt x="340" y="153"/>
                    </a:lnTo>
                    <a:lnTo>
                      <a:pt x="310" y="143"/>
                    </a:lnTo>
                    <a:lnTo>
                      <a:pt x="279" y="139"/>
                    </a:lnTo>
                    <a:close/>
                    <a:moveTo>
                      <a:pt x="279" y="0"/>
                    </a:moveTo>
                    <a:lnTo>
                      <a:pt x="324" y="3"/>
                    </a:lnTo>
                    <a:lnTo>
                      <a:pt x="366" y="15"/>
                    </a:lnTo>
                    <a:lnTo>
                      <a:pt x="406" y="31"/>
                    </a:lnTo>
                    <a:lnTo>
                      <a:pt x="442" y="53"/>
                    </a:lnTo>
                    <a:lnTo>
                      <a:pt x="474" y="82"/>
                    </a:lnTo>
                    <a:lnTo>
                      <a:pt x="503" y="114"/>
                    </a:lnTo>
                    <a:lnTo>
                      <a:pt x="525" y="150"/>
                    </a:lnTo>
                    <a:lnTo>
                      <a:pt x="543" y="190"/>
                    </a:lnTo>
                    <a:lnTo>
                      <a:pt x="552" y="232"/>
                    </a:lnTo>
                    <a:lnTo>
                      <a:pt x="556" y="277"/>
                    </a:lnTo>
                    <a:lnTo>
                      <a:pt x="552" y="323"/>
                    </a:lnTo>
                    <a:lnTo>
                      <a:pt x="543" y="365"/>
                    </a:lnTo>
                    <a:lnTo>
                      <a:pt x="525" y="405"/>
                    </a:lnTo>
                    <a:lnTo>
                      <a:pt x="503" y="441"/>
                    </a:lnTo>
                    <a:lnTo>
                      <a:pt x="474" y="474"/>
                    </a:lnTo>
                    <a:lnTo>
                      <a:pt x="442" y="502"/>
                    </a:lnTo>
                    <a:lnTo>
                      <a:pt x="406" y="525"/>
                    </a:lnTo>
                    <a:lnTo>
                      <a:pt x="366" y="541"/>
                    </a:lnTo>
                    <a:lnTo>
                      <a:pt x="324" y="552"/>
                    </a:lnTo>
                    <a:lnTo>
                      <a:pt x="279" y="556"/>
                    </a:lnTo>
                    <a:lnTo>
                      <a:pt x="234" y="552"/>
                    </a:lnTo>
                    <a:lnTo>
                      <a:pt x="191" y="541"/>
                    </a:lnTo>
                    <a:lnTo>
                      <a:pt x="151" y="525"/>
                    </a:lnTo>
                    <a:lnTo>
                      <a:pt x="115" y="502"/>
                    </a:lnTo>
                    <a:lnTo>
                      <a:pt x="82" y="474"/>
                    </a:lnTo>
                    <a:lnTo>
                      <a:pt x="55" y="441"/>
                    </a:lnTo>
                    <a:lnTo>
                      <a:pt x="31" y="405"/>
                    </a:lnTo>
                    <a:lnTo>
                      <a:pt x="15" y="365"/>
                    </a:lnTo>
                    <a:lnTo>
                      <a:pt x="4" y="323"/>
                    </a:lnTo>
                    <a:lnTo>
                      <a:pt x="0" y="277"/>
                    </a:lnTo>
                    <a:lnTo>
                      <a:pt x="4" y="232"/>
                    </a:lnTo>
                    <a:lnTo>
                      <a:pt x="15" y="190"/>
                    </a:lnTo>
                    <a:lnTo>
                      <a:pt x="31" y="150"/>
                    </a:lnTo>
                    <a:lnTo>
                      <a:pt x="55" y="114"/>
                    </a:lnTo>
                    <a:lnTo>
                      <a:pt x="82" y="82"/>
                    </a:lnTo>
                    <a:lnTo>
                      <a:pt x="115" y="53"/>
                    </a:lnTo>
                    <a:lnTo>
                      <a:pt x="151" y="31"/>
                    </a:lnTo>
                    <a:lnTo>
                      <a:pt x="191" y="15"/>
                    </a:lnTo>
                    <a:lnTo>
                      <a:pt x="234" y="3"/>
                    </a:lnTo>
                    <a:lnTo>
                      <a:pt x="27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8" name="Freeform 43"/>
              <p:cNvSpPr>
                <a:spLocks noEditPoints="1"/>
              </p:cNvSpPr>
              <p:nvPr/>
            </p:nvSpPr>
            <p:spPr>
              <a:xfrm>
                <a:off x="1860" y="113"/>
                <a:ext cx="2399" cy="3975"/>
              </a:xfrm>
              <a:custGeom>
                <a:avLst/>
                <a:gdLst>
                  <a:gd name="T0" fmla="*/ 1225 w 2399"/>
                  <a:gd name="T1" fmla="*/ 155 h 3975"/>
                  <a:gd name="T2" fmla="*/ 802 w 2399"/>
                  <a:gd name="T3" fmla="*/ 233 h 3975"/>
                  <a:gd name="T4" fmla="*/ 634 w 2399"/>
                  <a:gd name="T5" fmla="*/ 292 h 3975"/>
                  <a:gd name="T6" fmla="*/ 142 w 2399"/>
                  <a:gd name="T7" fmla="*/ 3238 h 3975"/>
                  <a:gd name="T8" fmla="*/ 149 w 2399"/>
                  <a:gd name="T9" fmla="*/ 3281 h 3975"/>
                  <a:gd name="T10" fmla="*/ 190 w 2399"/>
                  <a:gd name="T11" fmla="*/ 3314 h 3975"/>
                  <a:gd name="T12" fmla="*/ 501 w 2399"/>
                  <a:gd name="T13" fmla="*/ 3510 h 3975"/>
                  <a:gd name="T14" fmla="*/ 833 w 2399"/>
                  <a:gd name="T15" fmla="*/ 3661 h 3975"/>
                  <a:gd name="T16" fmla="*/ 1053 w 2399"/>
                  <a:gd name="T17" fmla="*/ 3710 h 3975"/>
                  <a:gd name="T18" fmla="*/ 898 w 2399"/>
                  <a:gd name="T19" fmla="*/ 704 h 3975"/>
                  <a:gd name="T20" fmla="*/ 912 w 2399"/>
                  <a:gd name="T21" fmla="*/ 621 h 3975"/>
                  <a:gd name="T22" fmla="*/ 954 w 2399"/>
                  <a:gd name="T23" fmla="*/ 542 h 3975"/>
                  <a:gd name="T24" fmla="*/ 1126 w 2399"/>
                  <a:gd name="T25" fmla="*/ 438 h 3975"/>
                  <a:gd name="T26" fmla="*/ 1510 w 2399"/>
                  <a:gd name="T27" fmla="*/ 281 h 3975"/>
                  <a:gd name="T28" fmla="*/ 1912 w 2399"/>
                  <a:gd name="T29" fmla="*/ 177 h 3975"/>
                  <a:gd name="T30" fmla="*/ 1612 w 2399"/>
                  <a:gd name="T31" fmla="*/ 144 h 3975"/>
                  <a:gd name="T32" fmla="*/ 1628 w 2399"/>
                  <a:gd name="T33" fmla="*/ 2 h 3975"/>
                  <a:gd name="T34" fmla="*/ 2063 w 2399"/>
                  <a:gd name="T35" fmla="*/ 52 h 3975"/>
                  <a:gd name="T36" fmla="*/ 2366 w 2399"/>
                  <a:gd name="T37" fmla="*/ 127 h 3975"/>
                  <a:gd name="T38" fmla="*/ 2397 w 2399"/>
                  <a:gd name="T39" fmla="*/ 164 h 3975"/>
                  <a:gd name="T40" fmla="*/ 2392 w 2399"/>
                  <a:gd name="T41" fmla="*/ 218 h 3975"/>
                  <a:gd name="T42" fmla="*/ 2352 w 2399"/>
                  <a:gd name="T43" fmla="*/ 256 h 3975"/>
                  <a:gd name="T44" fmla="*/ 2073 w 2399"/>
                  <a:gd name="T45" fmla="*/ 285 h 3975"/>
                  <a:gd name="T46" fmla="*/ 1685 w 2399"/>
                  <a:gd name="T47" fmla="*/ 368 h 3975"/>
                  <a:gd name="T48" fmla="*/ 1311 w 2399"/>
                  <a:gd name="T49" fmla="*/ 502 h 3975"/>
                  <a:gd name="T50" fmla="*/ 1061 w 2399"/>
                  <a:gd name="T51" fmla="*/ 632 h 3975"/>
                  <a:gd name="T52" fmla="*/ 1039 w 2399"/>
                  <a:gd name="T53" fmla="*/ 680 h 3975"/>
                  <a:gd name="T54" fmla="*/ 1179 w 2399"/>
                  <a:gd name="T55" fmla="*/ 3666 h 3975"/>
                  <a:gd name="T56" fmla="*/ 1200 w 2399"/>
                  <a:gd name="T57" fmla="*/ 3700 h 3975"/>
                  <a:gd name="T58" fmla="*/ 1206 w 2399"/>
                  <a:gd name="T59" fmla="*/ 3704 h 3975"/>
                  <a:gd name="T60" fmla="*/ 1231 w 2399"/>
                  <a:gd name="T61" fmla="*/ 3710 h 3975"/>
                  <a:gd name="T62" fmla="*/ 1235 w 2399"/>
                  <a:gd name="T63" fmla="*/ 3711 h 3975"/>
                  <a:gd name="T64" fmla="*/ 1239 w 2399"/>
                  <a:gd name="T65" fmla="*/ 3717 h 3975"/>
                  <a:gd name="T66" fmla="*/ 1398 w 2399"/>
                  <a:gd name="T67" fmla="*/ 3779 h 3975"/>
                  <a:gd name="T68" fmla="*/ 1461 w 2399"/>
                  <a:gd name="T69" fmla="*/ 3801 h 3975"/>
                  <a:gd name="T70" fmla="*/ 1588 w 2399"/>
                  <a:gd name="T71" fmla="*/ 3843 h 3975"/>
                  <a:gd name="T72" fmla="*/ 1619 w 2399"/>
                  <a:gd name="T73" fmla="*/ 3881 h 3975"/>
                  <a:gd name="T74" fmla="*/ 1614 w 2399"/>
                  <a:gd name="T75" fmla="*/ 3937 h 3975"/>
                  <a:gd name="T76" fmla="*/ 1575 w 2399"/>
                  <a:gd name="T77" fmla="*/ 3972 h 3975"/>
                  <a:gd name="T78" fmla="*/ 1409 w 2399"/>
                  <a:gd name="T79" fmla="*/ 3957 h 3975"/>
                  <a:gd name="T80" fmla="*/ 994 w 2399"/>
                  <a:gd name="T81" fmla="*/ 3865 h 3975"/>
                  <a:gd name="T82" fmla="*/ 597 w 2399"/>
                  <a:gd name="T83" fmla="*/ 3713 h 3975"/>
                  <a:gd name="T84" fmla="*/ 224 w 2399"/>
                  <a:gd name="T85" fmla="*/ 3506 h 3975"/>
                  <a:gd name="T86" fmla="*/ 57 w 2399"/>
                  <a:gd name="T87" fmla="*/ 3385 h 3975"/>
                  <a:gd name="T88" fmla="*/ 5 w 2399"/>
                  <a:gd name="T89" fmla="*/ 3286 h 3975"/>
                  <a:gd name="T90" fmla="*/ 483 w 2399"/>
                  <a:gd name="T91" fmla="*/ 301 h 3975"/>
                  <a:gd name="T92" fmla="*/ 531 w 2399"/>
                  <a:gd name="T93" fmla="*/ 200 h 3975"/>
                  <a:gd name="T94" fmla="*/ 621 w 2399"/>
                  <a:gd name="T95" fmla="*/ 134 h 3975"/>
                  <a:gd name="T96" fmla="*/ 1048 w 2399"/>
                  <a:gd name="T97" fmla="*/ 36 h 3975"/>
                  <a:gd name="T98" fmla="*/ 1483 w 2399"/>
                  <a:gd name="T99" fmla="*/ 0 h 397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399" h="3975">
                    <a:moveTo>
                      <a:pt x="1510" y="142"/>
                    </a:moveTo>
                    <a:lnTo>
                      <a:pt x="1367" y="145"/>
                    </a:lnTo>
                    <a:lnTo>
                      <a:pt x="1225" y="155"/>
                    </a:lnTo>
                    <a:lnTo>
                      <a:pt x="1083" y="174"/>
                    </a:lnTo>
                    <a:lnTo>
                      <a:pt x="943" y="199"/>
                    </a:lnTo>
                    <a:lnTo>
                      <a:pt x="802" y="233"/>
                    </a:lnTo>
                    <a:lnTo>
                      <a:pt x="663" y="274"/>
                    </a:lnTo>
                    <a:lnTo>
                      <a:pt x="647" y="281"/>
                    </a:lnTo>
                    <a:lnTo>
                      <a:pt x="634" y="292"/>
                    </a:lnTo>
                    <a:lnTo>
                      <a:pt x="624" y="307"/>
                    </a:lnTo>
                    <a:lnTo>
                      <a:pt x="621" y="322"/>
                    </a:lnTo>
                    <a:lnTo>
                      <a:pt x="142" y="3238"/>
                    </a:lnTo>
                    <a:lnTo>
                      <a:pt x="141" y="3255"/>
                    </a:lnTo>
                    <a:lnTo>
                      <a:pt x="143" y="3268"/>
                    </a:lnTo>
                    <a:lnTo>
                      <a:pt x="149" y="3281"/>
                    </a:lnTo>
                    <a:lnTo>
                      <a:pt x="158" y="3292"/>
                    </a:lnTo>
                    <a:lnTo>
                      <a:pt x="169" y="3301"/>
                    </a:lnTo>
                    <a:lnTo>
                      <a:pt x="190" y="3314"/>
                    </a:lnTo>
                    <a:lnTo>
                      <a:pt x="291" y="3385"/>
                    </a:lnTo>
                    <a:lnTo>
                      <a:pt x="394" y="3450"/>
                    </a:lnTo>
                    <a:lnTo>
                      <a:pt x="501" y="3510"/>
                    </a:lnTo>
                    <a:lnTo>
                      <a:pt x="609" y="3565"/>
                    </a:lnTo>
                    <a:lnTo>
                      <a:pt x="720" y="3615"/>
                    </a:lnTo>
                    <a:lnTo>
                      <a:pt x="833" y="3661"/>
                    </a:lnTo>
                    <a:lnTo>
                      <a:pt x="949" y="3702"/>
                    </a:lnTo>
                    <a:lnTo>
                      <a:pt x="1065" y="3738"/>
                    </a:lnTo>
                    <a:lnTo>
                      <a:pt x="1053" y="3710"/>
                    </a:lnTo>
                    <a:lnTo>
                      <a:pt x="1045" y="3680"/>
                    </a:lnTo>
                    <a:lnTo>
                      <a:pt x="1037" y="3648"/>
                    </a:lnTo>
                    <a:lnTo>
                      <a:pt x="898" y="704"/>
                    </a:lnTo>
                    <a:lnTo>
                      <a:pt x="900" y="678"/>
                    </a:lnTo>
                    <a:lnTo>
                      <a:pt x="904" y="649"/>
                    </a:lnTo>
                    <a:lnTo>
                      <a:pt x="912" y="621"/>
                    </a:lnTo>
                    <a:lnTo>
                      <a:pt x="922" y="593"/>
                    </a:lnTo>
                    <a:lnTo>
                      <a:pt x="937" y="567"/>
                    </a:lnTo>
                    <a:lnTo>
                      <a:pt x="954" y="542"/>
                    </a:lnTo>
                    <a:lnTo>
                      <a:pt x="976" y="521"/>
                    </a:lnTo>
                    <a:lnTo>
                      <a:pt x="1002" y="502"/>
                    </a:lnTo>
                    <a:lnTo>
                      <a:pt x="1126" y="438"/>
                    </a:lnTo>
                    <a:lnTo>
                      <a:pt x="1251" y="379"/>
                    </a:lnTo>
                    <a:lnTo>
                      <a:pt x="1379" y="327"/>
                    </a:lnTo>
                    <a:lnTo>
                      <a:pt x="1510" y="281"/>
                    </a:lnTo>
                    <a:lnTo>
                      <a:pt x="1642" y="241"/>
                    </a:lnTo>
                    <a:lnTo>
                      <a:pt x="1776" y="206"/>
                    </a:lnTo>
                    <a:lnTo>
                      <a:pt x="1912" y="177"/>
                    </a:lnTo>
                    <a:lnTo>
                      <a:pt x="1813" y="163"/>
                    </a:lnTo>
                    <a:lnTo>
                      <a:pt x="1714" y="152"/>
                    </a:lnTo>
                    <a:lnTo>
                      <a:pt x="1612" y="144"/>
                    </a:lnTo>
                    <a:lnTo>
                      <a:pt x="1510" y="142"/>
                    </a:lnTo>
                    <a:close/>
                    <a:moveTo>
                      <a:pt x="1483" y="0"/>
                    </a:moveTo>
                    <a:lnTo>
                      <a:pt x="1628" y="2"/>
                    </a:lnTo>
                    <a:lnTo>
                      <a:pt x="1774" y="12"/>
                    </a:lnTo>
                    <a:lnTo>
                      <a:pt x="1918" y="29"/>
                    </a:lnTo>
                    <a:lnTo>
                      <a:pt x="2063" y="52"/>
                    </a:lnTo>
                    <a:lnTo>
                      <a:pt x="2206" y="83"/>
                    </a:lnTo>
                    <a:lnTo>
                      <a:pt x="2349" y="121"/>
                    </a:lnTo>
                    <a:lnTo>
                      <a:pt x="2366" y="127"/>
                    </a:lnTo>
                    <a:lnTo>
                      <a:pt x="2379" y="137"/>
                    </a:lnTo>
                    <a:lnTo>
                      <a:pt x="2389" y="149"/>
                    </a:lnTo>
                    <a:lnTo>
                      <a:pt x="2397" y="164"/>
                    </a:lnTo>
                    <a:lnTo>
                      <a:pt x="2399" y="180"/>
                    </a:lnTo>
                    <a:lnTo>
                      <a:pt x="2398" y="198"/>
                    </a:lnTo>
                    <a:lnTo>
                      <a:pt x="2392" y="218"/>
                    </a:lnTo>
                    <a:lnTo>
                      <a:pt x="2382" y="234"/>
                    </a:lnTo>
                    <a:lnTo>
                      <a:pt x="2368" y="247"/>
                    </a:lnTo>
                    <a:lnTo>
                      <a:pt x="2352" y="256"/>
                    </a:lnTo>
                    <a:lnTo>
                      <a:pt x="2336" y="260"/>
                    </a:lnTo>
                    <a:lnTo>
                      <a:pt x="2205" y="270"/>
                    </a:lnTo>
                    <a:lnTo>
                      <a:pt x="2073" y="285"/>
                    </a:lnTo>
                    <a:lnTo>
                      <a:pt x="1944" y="306"/>
                    </a:lnTo>
                    <a:lnTo>
                      <a:pt x="1813" y="335"/>
                    </a:lnTo>
                    <a:lnTo>
                      <a:pt x="1685" y="368"/>
                    </a:lnTo>
                    <a:lnTo>
                      <a:pt x="1558" y="407"/>
                    </a:lnTo>
                    <a:lnTo>
                      <a:pt x="1434" y="451"/>
                    </a:lnTo>
                    <a:lnTo>
                      <a:pt x="1311" y="502"/>
                    </a:lnTo>
                    <a:lnTo>
                      <a:pt x="1190" y="560"/>
                    </a:lnTo>
                    <a:lnTo>
                      <a:pt x="1072" y="621"/>
                    </a:lnTo>
                    <a:lnTo>
                      <a:pt x="1061" y="632"/>
                    </a:lnTo>
                    <a:lnTo>
                      <a:pt x="1051" y="645"/>
                    </a:lnTo>
                    <a:lnTo>
                      <a:pt x="1043" y="663"/>
                    </a:lnTo>
                    <a:lnTo>
                      <a:pt x="1039" y="680"/>
                    </a:lnTo>
                    <a:lnTo>
                      <a:pt x="1037" y="698"/>
                    </a:lnTo>
                    <a:lnTo>
                      <a:pt x="1177" y="3648"/>
                    </a:lnTo>
                    <a:lnTo>
                      <a:pt x="1179" y="3666"/>
                    </a:lnTo>
                    <a:lnTo>
                      <a:pt x="1185" y="3682"/>
                    </a:lnTo>
                    <a:lnTo>
                      <a:pt x="1196" y="3696"/>
                    </a:lnTo>
                    <a:lnTo>
                      <a:pt x="1200" y="3700"/>
                    </a:lnTo>
                    <a:lnTo>
                      <a:pt x="1203" y="3701"/>
                    </a:lnTo>
                    <a:lnTo>
                      <a:pt x="1204" y="3702"/>
                    </a:lnTo>
                    <a:lnTo>
                      <a:pt x="1206" y="3704"/>
                    </a:lnTo>
                    <a:lnTo>
                      <a:pt x="1208" y="3704"/>
                    </a:lnTo>
                    <a:lnTo>
                      <a:pt x="1211" y="3704"/>
                    </a:lnTo>
                    <a:lnTo>
                      <a:pt x="1231" y="3710"/>
                    </a:lnTo>
                    <a:lnTo>
                      <a:pt x="1233" y="3710"/>
                    </a:lnTo>
                    <a:lnTo>
                      <a:pt x="1234" y="3711"/>
                    </a:lnTo>
                    <a:lnTo>
                      <a:pt x="1235" y="3711"/>
                    </a:lnTo>
                    <a:lnTo>
                      <a:pt x="1238" y="3712"/>
                    </a:lnTo>
                    <a:lnTo>
                      <a:pt x="1239" y="3715"/>
                    </a:lnTo>
                    <a:lnTo>
                      <a:pt x="1239" y="3717"/>
                    </a:lnTo>
                    <a:lnTo>
                      <a:pt x="1287" y="3738"/>
                    </a:lnTo>
                    <a:lnTo>
                      <a:pt x="1339" y="3758"/>
                    </a:lnTo>
                    <a:lnTo>
                      <a:pt x="1398" y="3779"/>
                    </a:lnTo>
                    <a:lnTo>
                      <a:pt x="1392" y="3814"/>
                    </a:lnTo>
                    <a:lnTo>
                      <a:pt x="1405" y="3779"/>
                    </a:lnTo>
                    <a:lnTo>
                      <a:pt x="1461" y="3801"/>
                    </a:lnTo>
                    <a:lnTo>
                      <a:pt x="1516" y="3819"/>
                    </a:lnTo>
                    <a:lnTo>
                      <a:pt x="1572" y="3835"/>
                    </a:lnTo>
                    <a:lnTo>
                      <a:pt x="1588" y="3843"/>
                    </a:lnTo>
                    <a:lnTo>
                      <a:pt x="1602" y="3854"/>
                    </a:lnTo>
                    <a:lnTo>
                      <a:pt x="1612" y="3866"/>
                    </a:lnTo>
                    <a:lnTo>
                      <a:pt x="1619" y="3881"/>
                    </a:lnTo>
                    <a:lnTo>
                      <a:pt x="1622" y="3899"/>
                    </a:lnTo>
                    <a:lnTo>
                      <a:pt x="1621" y="3919"/>
                    </a:lnTo>
                    <a:lnTo>
                      <a:pt x="1614" y="3937"/>
                    </a:lnTo>
                    <a:lnTo>
                      <a:pt x="1603" y="3953"/>
                    </a:lnTo>
                    <a:lnTo>
                      <a:pt x="1591" y="3965"/>
                    </a:lnTo>
                    <a:lnTo>
                      <a:pt x="1575" y="3972"/>
                    </a:lnTo>
                    <a:lnTo>
                      <a:pt x="1558" y="3975"/>
                    </a:lnTo>
                    <a:lnTo>
                      <a:pt x="1551" y="3975"/>
                    </a:lnTo>
                    <a:lnTo>
                      <a:pt x="1409" y="3957"/>
                    </a:lnTo>
                    <a:lnTo>
                      <a:pt x="1270" y="3934"/>
                    </a:lnTo>
                    <a:lnTo>
                      <a:pt x="1131" y="3903"/>
                    </a:lnTo>
                    <a:lnTo>
                      <a:pt x="994" y="3865"/>
                    </a:lnTo>
                    <a:lnTo>
                      <a:pt x="859" y="3820"/>
                    </a:lnTo>
                    <a:lnTo>
                      <a:pt x="726" y="3769"/>
                    </a:lnTo>
                    <a:lnTo>
                      <a:pt x="597" y="3713"/>
                    </a:lnTo>
                    <a:lnTo>
                      <a:pt x="469" y="3650"/>
                    </a:lnTo>
                    <a:lnTo>
                      <a:pt x="346" y="3580"/>
                    </a:lnTo>
                    <a:lnTo>
                      <a:pt x="224" y="3506"/>
                    </a:lnTo>
                    <a:lnTo>
                      <a:pt x="107" y="3426"/>
                    </a:lnTo>
                    <a:lnTo>
                      <a:pt x="86" y="3411"/>
                    </a:lnTo>
                    <a:lnTo>
                      <a:pt x="57" y="3385"/>
                    </a:lnTo>
                    <a:lnTo>
                      <a:pt x="34" y="3355"/>
                    </a:lnTo>
                    <a:lnTo>
                      <a:pt x="16" y="3322"/>
                    </a:lnTo>
                    <a:lnTo>
                      <a:pt x="5" y="3286"/>
                    </a:lnTo>
                    <a:lnTo>
                      <a:pt x="0" y="3248"/>
                    </a:lnTo>
                    <a:lnTo>
                      <a:pt x="2" y="3210"/>
                    </a:lnTo>
                    <a:lnTo>
                      <a:pt x="483" y="301"/>
                    </a:lnTo>
                    <a:lnTo>
                      <a:pt x="493" y="265"/>
                    </a:lnTo>
                    <a:lnTo>
                      <a:pt x="509" y="230"/>
                    </a:lnTo>
                    <a:lnTo>
                      <a:pt x="531" y="200"/>
                    </a:lnTo>
                    <a:lnTo>
                      <a:pt x="557" y="174"/>
                    </a:lnTo>
                    <a:lnTo>
                      <a:pt x="587" y="152"/>
                    </a:lnTo>
                    <a:lnTo>
                      <a:pt x="621" y="134"/>
                    </a:lnTo>
                    <a:lnTo>
                      <a:pt x="762" y="94"/>
                    </a:lnTo>
                    <a:lnTo>
                      <a:pt x="904" y="62"/>
                    </a:lnTo>
                    <a:lnTo>
                      <a:pt x="1048" y="36"/>
                    </a:lnTo>
                    <a:lnTo>
                      <a:pt x="1193" y="17"/>
                    </a:lnTo>
                    <a:lnTo>
                      <a:pt x="1337" y="5"/>
                    </a:lnTo>
                    <a:lnTo>
                      <a:pt x="148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12" name="말풍선: 모서리가 둥근 사각형 311"/>
            <p:cNvSpPr/>
            <p:nvPr/>
          </p:nvSpPr>
          <p:spPr>
            <a:xfrm>
              <a:off x="6262211" y="6343475"/>
              <a:ext cx="604658" cy="171209"/>
            </a:xfrm>
            <a:prstGeom prst="wedgeRoundRectCallout">
              <a:avLst>
                <a:gd name="adj1" fmla="val -63991"/>
                <a:gd name="adj2" fmla="val 44007"/>
                <a:gd name="adj3" fmla="val 16667"/>
              </a:avLst>
            </a:prstGeom>
            <a:solidFill>
              <a:srgbClr val="f46b64"/>
            </a:solidFill>
            <a:ln w="3175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ko-KR" sz="700" b="1">
                  <a:solidFill>
                    <a:prstClr val="white"/>
                  </a:solidFill>
                </a:rPr>
                <a:t>CONTENTS</a:t>
              </a:r>
              <a:endParaRPr lang="en-US" altLang="ko-KR" sz="700" b="1">
                <a:solidFill>
                  <a:prstClr val="white"/>
                </a:solidFill>
              </a:endParaRPr>
            </a:p>
          </p:txBody>
        </p:sp>
      </p:grpSp>
      <p:sp>
        <p:nvSpPr>
          <p:cNvPr id="44" name="직사각형 43"/>
          <p:cNvSpPr/>
          <p:nvPr/>
        </p:nvSpPr>
        <p:spPr>
          <a:xfrm>
            <a:off x="906678" y="2108247"/>
            <a:ext cx="7398150" cy="499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b="1">
                <a:solidFill>
                  <a:prstClr val="black">
                    <a:lumMod val="75000"/>
                    <a:lumOff val="25000"/>
                  </a:prstClr>
                </a:solidFill>
              </a:rPr>
              <a:t>-</a:t>
            </a:r>
            <a:r>
              <a:rPr lang="ko-KR" altLang="en-US" b="1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b="1">
                <a:solidFill>
                  <a:prstClr val="black">
                    <a:lumMod val="75000"/>
                    <a:lumOff val="25000"/>
                  </a:prstClr>
                </a:solidFill>
              </a:rPr>
              <a:t>IoT:</a:t>
            </a:r>
            <a:r>
              <a:rPr lang="ko-KR" altLang="en-US" b="1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b="1">
                <a:solidFill>
                  <a:prstClr val="black">
                    <a:lumMod val="75000"/>
                    <a:lumOff val="25000"/>
                  </a:prstClr>
                </a:solidFill>
              </a:rPr>
              <a:t>Arduino</a:t>
            </a:r>
            <a:endParaRPr lang="en-US" altLang="ko-KR" b="1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13" name=""/>
          <p:cNvSpPr txBox="1"/>
          <p:nvPr/>
        </p:nvSpPr>
        <p:spPr>
          <a:xfrm>
            <a:off x="467440" y="1366096"/>
            <a:ext cx="5628560" cy="60367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400">
                <a:solidFill>
                  <a:schemeClr val="dk1"/>
                </a:solidFill>
                <a:latin typeface="나눔스퀘어_ac ExtraBold"/>
                <a:ea typeface="나눔스퀘어_ac ExtraBold"/>
              </a:rPr>
              <a:t>사용 기술</a:t>
            </a:r>
            <a:endParaRPr lang="ko-KR" altLang="en-US" sz="3400">
              <a:solidFill>
                <a:schemeClr val="dk1"/>
              </a:solidFill>
              <a:latin typeface="나눔스퀘어_ac ExtraBold"/>
              <a:ea typeface="나눔스퀘어_ac ExtraBold"/>
            </a:endParaRPr>
          </a:p>
        </p:txBody>
      </p:sp>
      <p:pic>
        <p:nvPicPr>
          <p:cNvPr id="31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49420" y="2698417"/>
            <a:ext cx="1900143" cy="144913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DD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자유형: 도형 240">
            <a:extLst>
              <a:ext uri="{FF2B5EF4-FFF2-40B4-BE49-F238E27FC236}">
                <a16:creationId xmlns:a16="http://schemas.microsoft.com/office/drawing/2014/main" xmlns="" id="{1F27B3D3-73AC-4E84-BB02-7C354B63C3D2}"/>
              </a:ext>
            </a:extLst>
          </p:cNvPr>
          <p:cNvSpPr/>
          <p:nvPr/>
        </p:nvSpPr>
        <p:spPr>
          <a:xfrm>
            <a:off x="61142" y="42766"/>
            <a:ext cx="1399572" cy="1126157"/>
          </a:xfrm>
          <a:custGeom>
            <a:avLst/>
            <a:gdLst>
              <a:gd name="connsiteX0" fmla="*/ 1009125 w 1018125"/>
              <a:gd name="connsiteY0" fmla="*/ 801228 h 819228"/>
              <a:gd name="connsiteX1" fmla="*/ 1018125 w 1018125"/>
              <a:gd name="connsiteY1" fmla="*/ 810228 h 819228"/>
              <a:gd name="connsiteX2" fmla="*/ 1009125 w 1018125"/>
              <a:gd name="connsiteY2" fmla="*/ 819228 h 819228"/>
              <a:gd name="connsiteX3" fmla="*/ 1000125 w 1018125"/>
              <a:gd name="connsiteY3" fmla="*/ 810228 h 819228"/>
              <a:gd name="connsiteX4" fmla="*/ 1009125 w 1018125"/>
              <a:gd name="connsiteY4" fmla="*/ 801228 h 819228"/>
              <a:gd name="connsiteX5" fmla="*/ 942450 w 1018125"/>
              <a:gd name="connsiteY5" fmla="*/ 801228 h 819228"/>
              <a:gd name="connsiteX6" fmla="*/ 951450 w 1018125"/>
              <a:gd name="connsiteY6" fmla="*/ 810228 h 819228"/>
              <a:gd name="connsiteX7" fmla="*/ 942450 w 1018125"/>
              <a:gd name="connsiteY7" fmla="*/ 819228 h 819228"/>
              <a:gd name="connsiteX8" fmla="*/ 933450 w 1018125"/>
              <a:gd name="connsiteY8" fmla="*/ 810228 h 819228"/>
              <a:gd name="connsiteX9" fmla="*/ 942450 w 1018125"/>
              <a:gd name="connsiteY9" fmla="*/ 801228 h 819228"/>
              <a:gd name="connsiteX10" fmla="*/ 875775 w 1018125"/>
              <a:gd name="connsiteY10" fmla="*/ 801228 h 819228"/>
              <a:gd name="connsiteX11" fmla="*/ 884775 w 1018125"/>
              <a:gd name="connsiteY11" fmla="*/ 810228 h 819228"/>
              <a:gd name="connsiteX12" fmla="*/ 875775 w 1018125"/>
              <a:gd name="connsiteY12" fmla="*/ 819228 h 819228"/>
              <a:gd name="connsiteX13" fmla="*/ 866775 w 1018125"/>
              <a:gd name="connsiteY13" fmla="*/ 810228 h 819228"/>
              <a:gd name="connsiteX14" fmla="*/ 875775 w 1018125"/>
              <a:gd name="connsiteY14" fmla="*/ 801228 h 819228"/>
              <a:gd name="connsiteX15" fmla="*/ 809100 w 1018125"/>
              <a:gd name="connsiteY15" fmla="*/ 801228 h 819228"/>
              <a:gd name="connsiteX16" fmla="*/ 818100 w 1018125"/>
              <a:gd name="connsiteY16" fmla="*/ 810228 h 819228"/>
              <a:gd name="connsiteX17" fmla="*/ 809100 w 1018125"/>
              <a:gd name="connsiteY17" fmla="*/ 819228 h 819228"/>
              <a:gd name="connsiteX18" fmla="*/ 800100 w 1018125"/>
              <a:gd name="connsiteY18" fmla="*/ 810228 h 819228"/>
              <a:gd name="connsiteX19" fmla="*/ 809100 w 1018125"/>
              <a:gd name="connsiteY19" fmla="*/ 801228 h 819228"/>
              <a:gd name="connsiteX20" fmla="*/ 742425 w 1018125"/>
              <a:gd name="connsiteY20" fmla="*/ 801228 h 819228"/>
              <a:gd name="connsiteX21" fmla="*/ 751425 w 1018125"/>
              <a:gd name="connsiteY21" fmla="*/ 810228 h 819228"/>
              <a:gd name="connsiteX22" fmla="*/ 742425 w 1018125"/>
              <a:gd name="connsiteY22" fmla="*/ 819228 h 819228"/>
              <a:gd name="connsiteX23" fmla="*/ 733425 w 1018125"/>
              <a:gd name="connsiteY23" fmla="*/ 810228 h 819228"/>
              <a:gd name="connsiteX24" fmla="*/ 742425 w 1018125"/>
              <a:gd name="connsiteY24" fmla="*/ 801228 h 819228"/>
              <a:gd name="connsiteX25" fmla="*/ 675750 w 1018125"/>
              <a:gd name="connsiteY25" fmla="*/ 801228 h 819228"/>
              <a:gd name="connsiteX26" fmla="*/ 684750 w 1018125"/>
              <a:gd name="connsiteY26" fmla="*/ 810228 h 819228"/>
              <a:gd name="connsiteX27" fmla="*/ 675750 w 1018125"/>
              <a:gd name="connsiteY27" fmla="*/ 819228 h 819228"/>
              <a:gd name="connsiteX28" fmla="*/ 666750 w 1018125"/>
              <a:gd name="connsiteY28" fmla="*/ 810228 h 819228"/>
              <a:gd name="connsiteX29" fmla="*/ 675750 w 1018125"/>
              <a:gd name="connsiteY29" fmla="*/ 801228 h 819228"/>
              <a:gd name="connsiteX30" fmla="*/ 609075 w 1018125"/>
              <a:gd name="connsiteY30" fmla="*/ 801228 h 819228"/>
              <a:gd name="connsiteX31" fmla="*/ 618075 w 1018125"/>
              <a:gd name="connsiteY31" fmla="*/ 810228 h 819228"/>
              <a:gd name="connsiteX32" fmla="*/ 609075 w 1018125"/>
              <a:gd name="connsiteY32" fmla="*/ 819228 h 819228"/>
              <a:gd name="connsiteX33" fmla="*/ 600075 w 1018125"/>
              <a:gd name="connsiteY33" fmla="*/ 810228 h 819228"/>
              <a:gd name="connsiteX34" fmla="*/ 609075 w 1018125"/>
              <a:gd name="connsiteY34" fmla="*/ 801228 h 819228"/>
              <a:gd name="connsiteX35" fmla="*/ 542400 w 1018125"/>
              <a:gd name="connsiteY35" fmla="*/ 801228 h 819228"/>
              <a:gd name="connsiteX36" fmla="*/ 551400 w 1018125"/>
              <a:gd name="connsiteY36" fmla="*/ 810228 h 819228"/>
              <a:gd name="connsiteX37" fmla="*/ 542400 w 1018125"/>
              <a:gd name="connsiteY37" fmla="*/ 819228 h 819228"/>
              <a:gd name="connsiteX38" fmla="*/ 533400 w 1018125"/>
              <a:gd name="connsiteY38" fmla="*/ 810228 h 819228"/>
              <a:gd name="connsiteX39" fmla="*/ 542400 w 1018125"/>
              <a:gd name="connsiteY39" fmla="*/ 801228 h 819228"/>
              <a:gd name="connsiteX40" fmla="*/ 475725 w 1018125"/>
              <a:gd name="connsiteY40" fmla="*/ 801228 h 819228"/>
              <a:gd name="connsiteX41" fmla="*/ 484725 w 1018125"/>
              <a:gd name="connsiteY41" fmla="*/ 810228 h 819228"/>
              <a:gd name="connsiteX42" fmla="*/ 475725 w 1018125"/>
              <a:gd name="connsiteY42" fmla="*/ 819228 h 819228"/>
              <a:gd name="connsiteX43" fmla="*/ 466725 w 1018125"/>
              <a:gd name="connsiteY43" fmla="*/ 810228 h 819228"/>
              <a:gd name="connsiteX44" fmla="*/ 475725 w 1018125"/>
              <a:gd name="connsiteY44" fmla="*/ 801228 h 819228"/>
              <a:gd name="connsiteX45" fmla="*/ 409050 w 1018125"/>
              <a:gd name="connsiteY45" fmla="*/ 801228 h 819228"/>
              <a:gd name="connsiteX46" fmla="*/ 418050 w 1018125"/>
              <a:gd name="connsiteY46" fmla="*/ 810228 h 819228"/>
              <a:gd name="connsiteX47" fmla="*/ 409050 w 1018125"/>
              <a:gd name="connsiteY47" fmla="*/ 819228 h 819228"/>
              <a:gd name="connsiteX48" fmla="*/ 400050 w 1018125"/>
              <a:gd name="connsiteY48" fmla="*/ 810228 h 819228"/>
              <a:gd name="connsiteX49" fmla="*/ 409050 w 1018125"/>
              <a:gd name="connsiteY49" fmla="*/ 801228 h 819228"/>
              <a:gd name="connsiteX50" fmla="*/ 342375 w 1018125"/>
              <a:gd name="connsiteY50" fmla="*/ 801228 h 819228"/>
              <a:gd name="connsiteX51" fmla="*/ 351375 w 1018125"/>
              <a:gd name="connsiteY51" fmla="*/ 810228 h 819228"/>
              <a:gd name="connsiteX52" fmla="*/ 342375 w 1018125"/>
              <a:gd name="connsiteY52" fmla="*/ 819228 h 819228"/>
              <a:gd name="connsiteX53" fmla="*/ 333375 w 1018125"/>
              <a:gd name="connsiteY53" fmla="*/ 810228 h 819228"/>
              <a:gd name="connsiteX54" fmla="*/ 342375 w 1018125"/>
              <a:gd name="connsiteY54" fmla="*/ 801228 h 819228"/>
              <a:gd name="connsiteX55" fmla="*/ 275700 w 1018125"/>
              <a:gd name="connsiteY55" fmla="*/ 801228 h 819228"/>
              <a:gd name="connsiteX56" fmla="*/ 284700 w 1018125"/>
              <a:gd name="connsiteY56" fmla="*/ 810228 h 819228"/>
              <a:gd name="connsiteX57" fmla="*/ 275700 w 1018125"/>
              <a:gd name="connsiteY57" fmla="*/ 819228 h 819228"/>
              <a:gd name="connsiteX58" fmla="*/ 266700 w 1018125"/>
              <a:gd name="connsiteY58" fmla="*/ 810228 h 819228"/>
              <a:gd name="connsiteX59" fmla="*/ 275700 w 1018125"/>
              <a:gd name="connsiteY59" fmla="*/ 801228 h 819228"/>
              <a:gd name="connsiteX60" fmla="*/ 209025 w 1018125"/>
              <a:gd name="connsiteY60" fmla="*/ 801228 h 819228"/>
              <a:gd name="connsiteX61" fmla="*/ 218025 w 1018125"/>
              <a:gd name="connsiteY61" fmla="*/ 810228 h 819228"/>
              <a:gd name="connsiteX62" fmla="*/ 209025 w 1018125"/>
              <a:gd name="connsiteY62" fmla="*/ 819228 h 819228"/>
              <a:gd name="connsiteX63" fmla="*/ 200025 w 1018125"/>
              <a:gd name="connsiteY63" fmla="*/ 810228 h 819228"/>
              <a:gd name="connsiteX64" fmla="*/ 209025 w 1018125"/>
              <a:gd name="connsiteY64" fmla="*/ 801228 h 819228"/>
              <a:gd name="connsiteX65" fmla="*/ 142350 w 1018125"/>
              <a:gd name="connsiteY65" fmla="*/ 801228 h 819228"/>
              <a:gd name="connsiteX66" fmla="*/ 151350 w 1018125"/>
              <a:gd name="connsiteY66" fmla="*/ 810228 h 819228"/>
              <a:gd name="connsiteX67" fmla="*/ 142350 w 1018125"/>
              <a:gd name="connsiteY67" fmla="*/ 819228 h 819228"/>
              <a:gd name="connsiteX68" fmla="*/ 133350 w 1018125"/>
              <a:gd name="connsiteY68" fmla="*/ 810228 h 819228"/>
              <a:gd name="connsiteX69" fmla="*/ 142350 w 1018125"/>
              <a:gd name="connsiteY69" fmla="*/ 801228 h 819228"/>
              <a:gd name="connsiteX70" fmla="*/ 75675 w 1018125"/>
              <a:gd name="connsiteY70" fmla="*/ 801228 h 819228"/>
              <a:gd name="connsiteX71" fmla="*/ 84675 w 1018125"/>
              <a:gd name="connsiteY71" fmla="*/ 810228 h 819228"/>
              <a:gd name="connsiteX72" fmla="*/ 75675 w 1018125"/>
              <a:gd name="connsiteY72" fmla="*/ 819228 h 819228"/>
              <a:gd name="connsiteX73" fmla="*/ 66675 w 1018125"/>
              <a:gd name="connsiteY73" fmla="*/ 810228 h 819228"/>
              <a:gd name="connsiteX74" fmla="*/ 75675 w 1018125"/>
              <a:gd name="connsiteY74" fmla="*/ 801228 h 819228"/>
              <a:gd name="connsiteX75" fmla="*/ 9000 w 1018125"/>
              <a:gd name="connsiteY75" fmla="*/ 801228 h 819228"/>
              <a:gd name="connsiteX76" fmla="*/ 18000 w 1018125"/>
              <a:gd name="connsiteY76" fmla="*/ 810228 h 819228"/>
              <a:gd name="connsiteX77" fmla="*/ 9000 w 1018125"/>
              <a:gd name="connsiteY77" fmla="*/ 819228 h 819228"/>
              <a:gd name="connsiteX78" fmla="*/ 0 w 1018125"/>
              <a:gd name="connsiteY78" fmla="*/ 810228 h 819228"/>
              <a:gd name="connsiteX79" fmla="*/ 9000 w 1018125"/>
              <a:gd name="connsiteY79" fmla="*/ 801228 h 819228"/>
              <a:gd name="connsiteX80" fmla="*/ 1009125 w 1018125"/>
              <a:gd name="connsiteY80" fmla="*/ 739595 h 819228"/>
              <a:gd name="connsiteX81" fmla="*/ 1018125 w 1018125"/>
              <a:gd name="connsiteY81" fmla="*/ 748595 h 819228"/>
              <a:gd name="connsiteX82" fmla="*/ 1009125 w 1018125"/>
              <a:gd name="connsiteY82" fmla="*/ 757595 h 819228"/>
              <a:gd name="connsiteX83" fmla="*/ 1000125 w 1018125"/>
              <a:gd name="connsiteY83" fmla="*/ 748595 h 819228"/>
              <a:gd name="connsiteX84" fmla="*/ 1009125 w 1018125"/>
              <a:gd name="connsiteY84" fmla="*/ 739595 h 819228"/>
              <a:gd name="connsiteX85" fmla="*/ 942450 w 1018125"/>
              <a:gd name="connsiteY85" fmla="*/ 739595 h 819228"/>
              <a:gd name="connsiteX86" fmla="*/ 951450 w 1018125"/>
              <a:gd name="connsiteY86" fmla="*/ 748595 h 819228"/>
              <a:gd name="connsiteX87" fmla="*/ 942450 w 1018125"/>
              <a:gd name="connsiteY87" fmla="*/ 757595 h 819228"/>
              <a:gd name="connsiteX88" fmla="*/ 933450 w 1018125"/>
              <a:gd name="connsiteY88" fmla="*/ 748595 h 819228"/>
              <a:gd name="connsiteX89" fmla="*/ 942450 w 1018125"/>
              <a:gd name="connsiteY89" fmla="*/ 739595 h 819228"/>
              <a:gd name="connsiteX90" fmla="*/ 875775 w 1018125"/>
              <a:gd name="connsiteY90" fmla="*/ 739595 h 819228"/>
              <a:gd name="connsiteX91" fmla="*/ 884775 w 1018125"/>
              <a:gd name="connsiteY91" fmla="*/ 748595 h 819228"/>
              <a:gd name="connsiteX92" fmla="*/ 875775 w 1018125"/>
              <a:gd name="connsiteY92" fmla="*/ 757595 h 819228"/>
              <a:gd name="connsiteX93" fmla="*/ 866775 w 1018125"/>
              <a:gd name="connsiteY93" fmla="*/ 748595 h 819228"/>
              <a:gd name="connsiteX94" fmla="*/ 875775 w 1018125"/>
              <a:gd name="connsiteY94" fmla="*/ 739595 h 819228"/>
              <a:gd name="connsiteX95" fmla="*/ 809100 w 1018125"/>
              <a:gd name="connsiteY95" fmla="*/ 739595 h 819228"/>
              <a:gd name="connsiteX96" fmla="*/ 818100 w 1018125"/>
              <a:gd name="connsiteY96" fmla="*/ 748595 h 819228"/>
              <a:gd name="connsiteX97" fmla="*/ 809100 w 1018125"/>
              <a:gd name="connsiteY97" fmla="*/ 757595 h 819228"/>
              <a:gd name="connsiteX98" fmla="*/ 800100 w 1018125"/>
              <a:gd name="connsiteY98" fmla="*/ 748595 h 819228"/>
              <a:gd name="connsiteX99" fmla="*/ 809100 w 1018125"/>
              <a:gd name="connsiteY99" fmla="*/ 739595 h 819228"/>
              <a:gd name="connsiteX100" fmla="*/ 742425 w 1018125"/>
              <a:gd name="connsiteY100" fmla="*/ 739595 h 819228"/>
              <a:gd name="connsiteX101" fmla="*/ 751425 w 1018125"/>
              <a:gd name="connsiteY101" fmla="*/ 748595 h 819228"/>
              <a:gd name="connsiteX102" fmla="*/ 742425 w 1018125"/>
              <a:gd name="connsiteY102" fmla="*/ 757595 h 819228"/>
              <a:gd name="connsiteX103" fmla="*/ 733425 w 1018125"/>
              <a:gd name="connsiteY103" fmla="*/ 748595 h 819228"/>
              <a:gd name="connsiteX104" fmla="*/ 742425 w 1018125"/>
              <a:gd name="connsiteY104" fmla="*/ 739595 h 819228"/>
              <a:gd name="connsiteX105" fmla="*/ 675750 w 1018125"/>
              <a:gd name="connsiteY105" fmla="*/ 739595 h 819228"/>
              <a:gd name="connsiteX106" fmla="*/ 684750 w 1018125"/>
              <a:gd name="connsiteY106" fmla="*/ 748595 h 819228"/>
              <a:gd name="connsiteX107" fmla="*/ 675750 w 1018125"/>
              <a:gd name="connsiteY107" fmla="*/ 757595 h 819228"/>
              <a:gd name="connsiteX108" fmla="*/ 666750 w 1018125"/>
              <a:gd name="connsiteY108" fmla="*/ 748595 h 819228"/>
              <a:gd name="connsiteX109" fmla="*/ 675750 w 1018125"/>
              <a:gd name="connsiteY109" fmla="*/ 739595 h 819228"/>
              <a:gd name="connsiteX110" fmla="*/ 609075 w 1018125"/>
              <a:gd name="connsiteY110" fmla="*/ 739595 h 819228"/>
              <a:gd name="connsiteX111" fmla="*/ 618075 w 1018125"/>
              <a:gd name="connsiteY111" fmla="*/ 748595 h 819228"/>
              <a:gd name="connsiteX112" fmla="*/ 609075 w 1018125"/>
              <a:gd name="connsiteY112" fmla="*/ 757595 h 819228"/>
              <a:gd name="connsiteX113" fmla="*/ 600075 w 1018125"/>
              <a:gd name="connsiteY113" fmla="*/ 748595 h 819228"/>
              <a:gd name="connsiteX114" fmla="*/ 609075 w 1018125"/>
              <a:gd name="connsiteY114" fmla="*/ 739595 h 819228"/>
              <a:gd name="connsiteX115" fmla="*/ 542400 w 1018125"/>
              <a:gd name="connsiteY115" fmla="*/ 739595 h 819228"/>
              <a:gd name="connsiteX116" fmla="*/ 551400 w 1018125"/>
              <a:gd name="connsiteY116" fmla="*/ 748595 h 819228"/>
              <a:gd name="connsiteX117" fmla="*/ 542400 w 1018125"/>
              <a:gd name="connsiteY117" fmla="*/ 757595 h 819228"/>
              <a:gd name="connsiteX118" fmla="*/ 533400 w 1018125"/>
              <a:gd name="connsiteY118" fmla="*/ 748595 h 819228"/>
              <a:gd name="connsiteX119" fmla="*/ 542400 w 1018125"/>
              <a:gd name="connsiteY119" fmla="*/ 739595 h 819228"/>
              <a:gd name="connsiteX120" fmla="*/ 475725 w 1018125"/>
              <a:gd name="connsiteY120" fmla="*/ 739595 h 819228"/>
              <a:gd name="connsiteX121" fmla="*/ 484725 w 1018125"/>
              <a:gd name="connsiteY121" fmla="*/ 748595 h 819228"/>
              <a:gd name="connsiteX122" fmla="*/ 475725 w 1018125"/>
              <a:gd name="connsiteY122" fmla="*/ 757595 h 819228"/>
              <a:gd name="connsiteX123" fmla="*/ 466725 w 1018125"/>
              <a:gd name="connsiteY123" fmla="*/ 748595 h 819228"/>
              <a:gd name="connsiteX124" fmla="*/ 475725 w 1018125"/>
              <a:gd name="connsiteY124" fmla="*/ 739595 h 819228"/>
              <a:gd name="connsiteX125" fmla="*/ 409050 w 1018125"/>
              <a:gd name="connsiteY125" fmla="*/ 739595 h 819228"/>
              <a:gd name="connsiteX126" fmla="*/ 418050 w 1018125"/>
              <a:gd name="connsiteY126" fmla="*/ 748595 h 819228"/>
              <a:gd name="connsiteX127" fmla="*/ 409050 w 1018125"/>
              <a:gd name="connsiteY127" fmla="*/ 757595 h 819228"/>
              <a:gd name="connsiteX128" fmla="*/ 400050 w 1018125"/>
              <a:gd name="connsiteY128" fmla="*/ 748595 h 819228"/>
              <a:gd name="connsiteX129" fmla="*/ 409050 w 1018125"/>
              <a:gd name="connsiteY129" fmla="*/ 739595 h 819228"/>
              <a:gd name="connsiteX130" fmla="*/ 342375 w 1018125"/>
              <a:gd name="connsiteY130" fmla="*/ 739595 h 819228"/>
              <a:gd name="connsiteX131" fmla="*/ 351375 w 1018125"/>
              <a:gd name="connsiteY131" fmla="*/ 748595 h 819228"/>
              <a:gd name="connsiteX132" fmla="*/ 342375 w 1018125"/>
              <a:gd name="connsiteY132" fmla="*/ 757595 h 819228"/>
              <a:gd name="connsiteX133" fmla="*/ 333375 w 1018125"/>
              <a:gd name="connsiteY133" fmla="*/ 748595 h 819228"/>
              <a:gd name="connsiteX134" fmla="*/ 342375 w 1018125"/>
              <a:gd name="connsiteY134" fmla="*/ 739595 h 819228"/>
              <a:gd name="connsiteX135" fmla="*/ 275701 w 1018125"/>
              <a:gd name="connsiteY135" fmla="*/ 739595 h 819228"/>
              <a:gd name="connsiteX136" fmla="*/ 284700 w 1018125"/>
              <a:gd name="connsiteY136" fmla="*/ 748595 h 819228"/>
              <a:gd name="connsiteX137" fmla="*/ 275701 w 1018125"/>
              <a:gd name="connsiteY137" fmla="*/ 757595 h 819228"/>
              <a:gd name="connsiteX138" fmla="*/ 266700 w 1018125"/>
              <a:gd name="connsiteY138" fmla="*/ 748595 h 819228"/>
              <a:gd name="connsiteX139" fmla="*/ 275701 w 1018125"/>
              <a:gd name="connsiteY139" fmla="*/ 739595 h 819228"/>
              <a:gd name="connsiteX140" fmla="*/ 209025 w 1018125"/>
              <a:gd name="connsiteY140" fmla="*/ 739595 h 819228"/>
              <a:gd name="connsiteX141" fmla="*/ 218025 w 1018125"/>
              <a:gd name="connsiteY141" fmla="*/ 748595 h 819228"/>
              <a:gd name="connsiteX142" fmla="*/ 209025 w 1018125"/>
              <a:gd name="connsiteY142" fmla="*/ 757595 h 819228"/>
              <a:gd name="connsiteX143" fmla="*/ 200025 w 1018125"/>
              <a:gd name="connsiteY143" fmla="*/ 748595 h 819228"/>
              <a:gd name="connsiteX144" fmla="*/ 209025 w 1018125"/>
              <a:gd name="connsiteY144" fmla="*/ 739595 h 819228"/>
              <a:gd name="connsiteX145" fmla="*/ 142350 w 1018125"/>
              <a:gd name="connsiteY145" fmla="*/ 739595 h 819228"/>
              <a:gd name="connsiteX146" fmla="*/ 151350 w 1018125"/>
              <a:gd name="connsiteY146" fmla="*/ 748595 h 819228"/>
              <a:gd name="connsiteX147" fmla="*/ 142350 w 1018125"/>
              <a:gd name="connsiteY147" fmla="*/ 757595 h 819228"/>
              <a:gd name="connsiteX148" fmla="*/ 133350 w 1018125"/>
              <a:gd name="connsiteY148" fmla="*/ 748595 h 819228"/>
              <a:gd name="connsiteX149" fmla="*/ 142350 w 1018125"/>
              <a:gd name="connsiteY149" fmla="*/ 739595 h 819228"/>
              <a:gd name="connsiteX150" fmla="*/ 75675 w 1018125"/>
              <a:gd name="connsiteY150" fmla="*/ 739595 h 819228"/>
              <a:gd name="connsiteX151" fmla="*/ 84675 w 1018125"/>
              <a:gd name="connsiteY151" fmla="*/ 748595 h 819228"/>
              <a:gd name="connsiteX152" fmla="*/ 75675 w 1018125"/>
              <a:gd name="connsiteY152" fmla="*/ 757595 h 819228"/>
              <a:gd name="connsiteX153" fmla="*/ 66675 w 1018125"/>
              <a:gd name="connsiteY153" fmla="*/ 748595 h 819228"/>
              <a:gd name="connsiteX154" fmla="*/ 75675 w 1018125"/>
              <a:gd name="connsiteY154" fmla="*/ 739595 h 819228"/>
              <a:gd name="connsiteX155" fmla="*/ 9000 w 1018125"/>
              <a:gd name="connsiteY155" fmla="*/ 739595 h 819228"/>
              <a:gd name="connsiteX156" fmla="*/ 18000 w 1018125"/>
              <a:gd name="connsiteY156" fmla="*/ 748595 h 819228"/>
              <a:gd name="connsiteX157" fmla="*/ 9000 w 1018125"/>
              <a:gd name="connsiteY157" fmla="*/ 757595 h 819228"/>
              <a:gd name="connsiteX158" fmla="*/ 0 w 1018125"/>
              <a:gd name="connsiteY158" fmla="*/ 748595 h 819228"/>
              <a:gd name="connsiteX159" fmla="*/ 9000 w 1018125"/>
              <a:gd name="connsiteY159" fmla="*/ 739595 h 819228"/>
              <a:gd name="connsiteX160" fmla="*/ 1009125 w 1018125"/>
              <a:gd name="connsiteY160" fmla="*/ 677962 h 819228"/>
              <a:gd name="connsiteX161" fmla="*/ 1018125 w 1018125"/>
              <a:gd name="connsiteY161" fmla="*/ 686962 h 819228"/>
              <a:gd name="connsiteX162" fmla="*/ 1009125 w 1018125"/>
              <a:gd name="connsiteY162" fmla="*/ 695962 h 819228"/>
              <a:gd name="connsiteX163" fmla="*/ 1000125 w 1018125"/>
              <a:gd name="connsiteY163" fmla="*/ 686962 h 819228"/>
              <a:gd name="connsiteX164" fmla="*/ 1009125 w 1018125"/>
              <a:gd name="connsiteY164" fmla="*/ 677962 h 819228"/>
              <a:gd name="connsiteX165" fmla="*/ 942450 w 1018125"/>
              <a:gd name="connsiteY165" fmla="*/ 677962 h 819228"/>
              <a:gd name="connsiteX166" fmla="*/ 951450 w 1018125"/>
              <a:gd name="connsiteY166" fmla="*/ 686962 h 819228"/>
              <a:gd name="connsiteX167" fmla="*/ 942450 w 1018125"/>
              <a:gd name="connsiteY167" fmla="*/ 695962 h 819228"/>
              <a:gd name="connsiteX168" fmla="*/ 933450 w 1018125"/>
              <a:gd name="connsiteY168" fmla="*/ 686962 h 819228"/>
              <a:gd name="connsiteX169" fmla="*/ 942450 w 1018125"/>
              <a:gd name="connsiteY169" fmla="*/ 677962 h 819228"/>
              <a:gd name="connsiteX170" fmla="*/ 875775 w 1018125"/>
              <a:gd name="connsiteY170" fmla="*/ 677962 h 819228"/>
              <a:gd name="connsiteX171" fmla="*/ 884775 w 1018125"/>
              <a:gd name="connsiteY171" fmla="*/ 686962 h 819228"/>
              <a:gd name="connsiteX172" fmla="*/ 875775 w 1018125"/>
              <a:gd name="connsiteY172" fmla="*/ 695962 h 819228"/>
              <a:gd name="connsiteX173" fmla="*/ 866775 w 1018125"/>
              <a:gd name="connsiteY173" fmla="*/ 686962 h 819228"/>
              <a:gd name="connsiteX174" fmla="*/ 875775 w 1018125"/>
              <a:gd name="connsiteY174" fmla="*/ 677962 h 819228"/>
              <a:gd name="connsiteX175" fmla="*/ 809100 w 1018125"/>
              <a:gd name="connsiteY175" fmla="*/ 677962 h 819228"/>
              <a:gd name="connsiteX176" fmla="*/ 818100 w 1018125"/>
              <a:gd name="connsiteY176" fmla="*/ 686962 h 819228"/>
              <a:gd name="connsiteX177" fmla="*/ 809100 w 1018125"/>
              <a:gd name="connsiteY177" fmla="*/ 695962 h 819228"/>
              <a:gd name="connsiteX178" fmla="*/ 800100 w 1018125"/>
              <a:gd name="connsiteY178" fmla="*/ 686962 h 819228"/>
              <a:gd name="connsiteX179" fmla="*/ 809100 w 1018125"/>
              <a:gd name="connsiteY179" fmla="*/ 677962 h 819228"/>
              <a:gd name="connsiteX180" fmla="*/ 742425 w 1018125"/>
              <a:gd name="connsiteY180" fmla="*/ 677962 h 819228"/>
              <a:gd name="connsiteX181" fmla="*/ 751425 w 1018125"/>
              <a:gd name="connsiteY181" fmla="*/ 686962 h 819228"/>
              <a:gd name="connsiteX182" fmla="*/ 742425 w 1018125"/>
              <a:gd name="connsiteY182" fmla="*/ 695962 h 819228"/>
              <a:gd name="connsiteX183" fmla="*/ 733425 w 1018125"/>
              <a:gd name="connsiteY183" fmla="*/ 686962 h 819228"/>
              <a:gd name="connsiteX184" fmla="*/ 742425 w 1018125"/>
              <a:gd name="connsiteY184" fmla="*/ 677962 h 819228"/>
              <a:gd name="connsiteX185" fmla="*/ 675750 w 1018125"/>
              <a:gd name="connsiteY185" fmla="*/ 677962 h 819228"/>
              <a:gd name="connsiteX186" fmla="*/ 684750 w 1018125"/>
              <a:gd name="connsiteY186" fmla="*/ 686962 h 819228"/>
              <a:gd name="connsiteX187" fmla="*/ 675750 w 1018125"/>
              <a:gd name="connsiteY187" fmla="*/ 695962 h 819228"/>
              <a:gd name="connsiteX188" fmla="*/ 666750 w 1018125"/>
              <a:gd name="connsiteY188" fmla="*/ 686962 h 819228"/>
              <a:gd name="connsiteX189" fmla="*/ 675750 w 1018125"/>
              <a:gd name="connsiteY189" fmla="*/ 677962 h 819228"/>
              <a:gd name="connsiteX190" fmla="*/ 609075 w 1018125"/>
              <a:gd name="connsiteY190" fmla="*/ 677962 h 819228"/>
              <a:gd name="connsiteX191" fmla="*/ 618075 w 1018125"/>
              <a:gd name="connsiteY191" fmla="*/ 686962 h 819228"/>
              <a:gd name="connsiteX192" fmla="*/ 609075 w 1018125"/>
              <a:gd name="connsiteY192" fmla="*/ 695962 h 819228"/>
              <a:gd name="connsiteX193" fmla="*/ 600075 w 1018125"/>
              <a:gd name="connsiteY193" fmla="*/ 686962 h 819228"/>
              <a:gd name="connsiteX194" fmla="*/ 609075 w 1018125"/>
              <a:gd name="connsiteY194" fmla="*/ 677962 h 819228"/>
              <a:gd name="connsiteX195" fmla="*/ 542400 w 1018125"/>
              <a:gd name="connsiteY195" fmla="*/ 677962 h 819228"/>
              <a:gd name="connsiteX196" fmla="*/ 551400 w 1018125"/>
              <a:gd name="connsiteY196" fmla="*/ 686962 h 819228"/>
              <a:gd name="connsiteX197" fmla="*/ 542400 w 1018125"/>
              <a:gd name="connsiteY197" fmla="*/ 695962 h 819228"/>
              <a:gd name="connsiteX198" fmla="*/ 533400 w 1018125"/>
              <a:gd name="connsiteY198" fmla="*/ 686962 h 819228"/>
              <a:gd name="connsiteX199" fmla="*/ 542400 w 1018125"/>
              <a:gd name="connsiteY199" fmla="*/ 677962 h 819228"/>
              <a:gd name="connsiteX200" fmla="*/ 475726 w 1018125"/>
              <a:gd name="connsiteY200" fmla="*/ 677962 h 819228"/>
              <a:gd name="connsiteX201" fmla="*/ 484726 w 1018125"/>
              <a:gd name="connsiteY201" fmla="*/ 686962 h 819228"/>
              <a:gd name="connsiteX202" fmla="*/ 475726 w 1018125"/>
              <a:gd name="connsiteY202" fmla="*/ 695962 h 819228"/>
              <a:gd name="connsiteX203" fmla="*/ 466726 w 1018125"/>
              <a:gd name="connsiteY203" fmla="*/ 686962 h 819228"/>
              <a:gd name="connsiteX204" fmla="*/ 475726 w 1018125"/>
              <a:gd name="connsiteY204" fmla="*/ 677962 h 819228"/>
              <a:gd name="connsiteX205" fmla="*/ 409051 w 1018125"/>
              <a:gd name="connsiteY205" fmla="*/ 677962 h 819228"/>
              <a:gd name="connsiteX206" fmla="*/ 418051 w 1018125"/>
              <a:gd name="connsiteY206" fmla="*/ 686962 h 819228"/>
              <a:gd name="connsiteX207" fmla="*/ 409051 w 1018125"/>
              <a:gd name="connsiteY207" fmla="*/ 695962 h 819228"/>
              <a:gd name="connsiteX208" fmla="*/ 400051 w 1018125"/>
              <a:gd name="connsiteY208" fmla="*/ 686962 h 819228"/>
              <a:gd name="connsiteX209" fmla="*/ 409051 w 1018125"/>
              <a:gd name="connsiteY209" fmla="*/ 677962 h 819228"/>
              <a:gd name="connsiteX210" fmla="*/ 342376 w 1018125"/>
              <a:gd name="connsiteY210" fmla="*/ 677962 h 819228"/>
              <a:gd name="connsiteX211" fmla="*/ 351376 w 1018125"/>
              <a:gd name="connsiteY211" fmla="*/ 686962 h 819228"/>
              <a:gd name="connsiteX212" fmla="*/ 342376 w 1018125"/>
              <a:gd name="connsiteY212" fmla="*/ 695962 h 819228"/>
              <a:gd name="connsiteX213" fmla="*/ 333376 w 1018125"/>
              <a:gd name="connsiteY213" fmla="*/ 686962 h 819228"/>
              <a:gd name="connsiteX214" fmla="*/ 342376 w 1018125"/>
              <a:gd name="connsiteY214" fmla="*/ 677962 h 819228"/>
              <a:gd name="connsiteX215" fmla="*/ 275701 w 1018125"/>
              <a:gd name="connsiteY215" fmla="*/ 677962 h 819228"/>
              <a:gd name="connsiteX216" fmla="*/ 284701 w 1018125"/>
              <a:gd name="connsiteY216" fmla="*/ 686962 h 819228"/>
              <a:gd name="connsiteX217" fmla="*/ 275701 w 1018125"/>
              <a:gd name="connsiteY217" fmla="*/ 695962 h 819228"/>
              <a:gd name="connsiteX218" fmla="*/ 266701 w 1018125"/>
              <a:gd name="connsiteY218" fmla="*/ 686962 h 819228"/>
              <a:gd name="connsiteX219" fmla="*/ 275701 w 1018125"/>
              <a:gd name="connsiteY219" fmla="*/ 677962 h 819228"/>
              <a:gd name="connsiteX220" fmla="*/ 209026 w 1018125"/>
              <a:gd name="connsiteY220" fmla="*/ 677962 h 819228"/>
              <a:gd name="connsiteX221" fmla="*/ 218026 w 1018125"/>
              <a:gd name="connsiteY221" fmla="*/ 686962 h 819228"/>
              <a:gd name="connsiteX222" fmla="*/ 209026 w 1018125"/>
              <a:gd name="connsiteY222" fmla="*/ 695962 h 819228"/>
              <a:gd name="connsiteX223" fmla="*/ 200026 w 1018125"/>
              <a:gd name="connsiteY223" fmla="*/ 686962 h 819228"/>
              <a:gd name="connsiteX224" fmla="*/ 209026 w 1018125"/>
              <a:gd name="connsiteY224" fmla="*/ 677962 h 819228"/>
              <a:gd name="connsiteX225" fmla="*/ 142351 w 1018125"/>
              <a:gd name="connsiteY225" fmla="*/ 677962 h 819228"/>
              <a:gd name="connsiteX226" fmla="*/ 151351 w 1018125"/>
              <a:gd name="connsiteY226" fmla="*/ 686962 h 819228"/>
              <a:gd name="connsiteX227" fmla="*/ 142351 w 1018125"/>
              <a:gd name="connsiteY227" fmla="*/ 695962 h 819228"/>
              <a:gd name="connsiteX228" fmla="*/ 133351 w 1018125"/>
              <a:gd name="connsiteY228" fmla="*/ 686962 h 819228"/>
              <a:gd name="connsiteX229" fmla="*/ 142351 w 1018125"/>
              <a:gd name="connsiteY229" fmla="*/ 677962 h 819228"/>
              <a:gd name="connsiteX230" fmla="*/ 75676 w 1018125"/>
              <a:gd name="connsiteY230" fmla="*/ 677962 h 819228"/>
              <a:gd name="connsiteX231" fmla="*/ 84676 w 1018125"/>
              <a:gd name="connsiteY231" fmla="*/ 686962 h 819228"/>
              <a:gd name="connsiteX232" fmla="*/ 75676 w 1018125"/>
              <a:gd name="connsiteY232" fmla="*/ 695962 h 819228"/>
              <a:gd name="connsiteX233" fmla="*/ 66676 w 1018125"/>
              <a:gd name="connsiteY233" fmla="*/ 686962 h 819228"/>
              <a:gd name="connsiteX234" fmla="*/ 75676 w 1018125"/>
              <a:gd name="connsiteY234" fmla="*/ 677962 h 819228"/>
              <a:gd name="connsiteX235" fmla="*/ 9001 w 1018125"/>
              <a:gd name="connsiteY235" fmla="*/ 677962 h 819228"/>
              <a:gd name="connsiteX236" fmla="*/ 18001 w 1018125"/>
              <a:gd name="connsiteY236" fmla="*/ 686962 h 819228"/>
              <a:gd name="connsiteX237" fmla="*/ 9001 w 1018125"/>
              <a:gd name="connsiteY237" fmla="*/ 695962 h 819228"/>
              <a:gd name="connsiteX238" fmla="*/ 1 w 1018125"/>
              <a:gd name="connsiteY238" fmla="*/ 686962 h 819228"/>
              <a:gd name="connsiteX239" fmla="*/ 9001 w 1018125"/>
              <a:gd name="connsiteY239" fmla="*/ 677962 h 819228"/>
              <a:gd name="connsiteX240" fmla="*/ 1009125 w 1018125"/>
              <a:gd name="connsiteY240" fmla="*/ 616329 h 819228"/>
              <a:gd name="connsiteX241" fmla="*/ 1018125 w 1018125"/>
              <a:gd name="connsiteY241" fmla="*/ 625329 h 819228"/>
              <a:gd name="connsiteX242" fmla="*/ 1009125 w 1018125"/>
              <a:gd name="connsiteY242" fmla="*/ 634329 h 819228"/>
              <a:gd name="connsiteX243" fmla="*/ 1000125 w 1018125"/>
              <a:gd name="connsiteY243" fmla="*/ 625329 h 819228"/>
              <a:gd name="connsiteX244" fmla="*/ 1009125 w 1018125"/>
              <a:gd name="connsiteY244" fmla="*/ 616329 h 819228"/>
              <a:gd name="connsiteX245" fmla="*/ 942450 w 1018125"/>
              <a:gd name="connsiteY245" fmla="*/ 616329 h 819228"/>
              <a:gd name="connsiteX246" fmla="*/ 951450 w 1018125"/>
              <a:gd name="connsiteY246" fmla="*/ 625329 h 819228"/>
              <a:gd name="connsiteX247" fmla="*/ 942450 w 1018125"/>
              <a:gd name="connsiteY247" fmla="*/ 634329 h 819228"/>
              <a:gd name="connsiteX248" fmla="*/ 933450 w 1018125"/>
              <a:gd name="connsiteY248" fmla="*/ 625329 h 819228"/>
              <a:gd name="connsiteX249" fmla="*/ 942450 w 1018125"/>
              <a:gd name="connsiteY249" fmla="*/ 616329 h 819228"/>
              <a:gd name="connsiteX250" fmla="*/ 875775 w 1018125"/>
              <a:gd name="connsiteY250" fmla="*/ 616329 h 819228"/>
              <a:gd name="connsiteX251" fmla="*/ 884775 w 1018125"/>
              <a:gd name="connsiteY251" fmla="*/ 625329 h 819228"/>
              <a:gd name="connsiteX252" fmla="*/ 875775 w 1018125"/>
              <a:gd name="connsiteY252" fmla="*/ 634329 h 819228"/>
              <a:gd name="connsiteX253" fmla="*/ 866775 w 1018125"/>
              <a:gd name="connsiteY253" fmla="*/ 625329 h 819228"/>
              <a:gd name="connsiteX254" fmla="*/ 875775 w 1018125"/>
              <a:gd name="connsiteY254" fmla="*/ 616329 h 819228"/>
              <a:gd name="connsiteX255" fmla="*/ 809100 w 1018125"/>
              <a:gd name="connsiteY255" fmla="*/ 616329 h 819228"/>
              <a:gd name="connsiteX256" fmla="*/ 818100 w 1018125"/>
              <a:gd name="connsiteY256" fmla="*/ 625329 h 819228"/>
              <a:gd name="connsiteX257" fmla="*/ 809100 w 1018125"/>
              <a:gd name="connsiteY257" fmla="*/ 634329 h 819228"/>
              <a:gd name="connsiteX258" fmla="*/ 800100 w 1018125"/>
              <a:gd name="connsiteY258" fmla="*/ 625329 h 819228"/>
              <a:gd name="connsiteX259" fmla="*/ 809100 w 1018125"/>
              <a:gd name="connsiteY259" fmla="*/ 616329 h 819228"/>
              <a:gd name="connsiteX260" fmla="*/ 742425 w 1018125"/>
              <a:gd name="connsiteY260" fmla="*/ 616329 h 819228"/>
              <a:gd name="connsiteX261" fmla="*/ 751425 w 1018125"/>
              <a:gd name="connsiteY261" fmla="*/ 625329 h 819228"/>
              <a:gd name="connsiteX262" fmla="*/ 742425 w 1018125"/>
              <a:gd name="connsiteY262" fmla="*/ 634329 h 819228"/>
              <a:gd name="connsiteX263" fmla="*/ 733425 w 1018125"/>
              <a:gd name="connsiteY263" fmla="*/ 625329 h 819228"/>
              <a:gd name="connsiteX264" fmla="*/ 742425 w 1018125"/>
              <a:gd name="connsiteY264" fmla="*/ 616329 h 819228"/>
              <a:gd name="connsiteX265" fmla="*/ 675750 w 1018125"/>
              <a:gd name="connsiteY265" fmla="*/ 616329 h 819228"/>
              <a:gd name="connsiteX266" fmla="*/ 684750 w 1018125"/>
              <a:gd name="connsiteY266" fmla="*/ 625329 h 819228"/>
              <a:gd name="connsiteX267" fmla="*/ 675750 w 1018125"/>
              <a:gd name="connsiteY267" fmla="*/ 634329 h 819228"/>
              <a:gd name="connsiteX268" fmla="*/ 666750 w 1018125"/>
              <a:gd name="connsiteY268" fmla="*/ 625329 h 819228"/>
              <a:gd name="connsiteX269" fmla="*/ 675750 w 1018125"/>
              <a:gd name="connsiteY269" fmla="*/ 616329 h 819228"/>
              <a:gd name="connsiteX270" fmla="*/ 609075 w 1018125"/>
              <a:gd name="connsiteY270" fmla="*/ 616329 h 819228"/>
              <a:gd name="connsiteX271" fmla="*/ 618075 w 1018125"/>
              <a:gd name="connsiteY271" fmla="*/ 625329 h 819228"/>
              <a:gd name="connsiteX272" fmla="*/ 609075 w 1018125"/>
              <a:gd name="connsiteY272" fmla="*/ 634329 h 819228"/>
              <a:gd name="connsiteX273" fmla="*/ 600075 w 1018125"/>
              <a:gd name="connsiteY273" fmla="*/ 625329 h 819228"/>
              <a:gd name="connsiteX274" fmla="*/ 609075 w 1018125"/>
              <a:gd name="connsiteY274" fmla="*/ 616329 h 819228"/>
              <a:gd name="connsiteX275" fmla="*/ 542400 w 1018125"/>
              <a:gd name="connsiteY275" fmla="*/ 616329 h 819228"/>
              <a:gd name="connsiteX276" fmla="*/ 551400 w 1018125"/>
              <a:gd name="connsiteY276" fmla="*/ 625329 h 819228"/>
              <a:gd name="connsiteX277" fmla="*/ 542400 w 1018125"/>
              <a:gd name="connsiteY277" fmla="*/ 634329 h 819228"/>
              <a:gd name="connsiteX278" fmla="*/ 533400 w 1018125"/>
              <a:gd name="connsiteY278" fmla="*/ 625329 h 819228"/>
              <a:gd name="connsiteX279" fmla="*/ 542400 w 1018125"/>
              <a:gd name="connsiteY279" fmla="*/ 616329 h 819228"/>
              <a:gd name="connsiteX280" fmla="*/ 475726 w 1018125"/>
              <a:gd name="connsiteY280" fmla="*/ 616329 h 819228"/>
              <a:gd name="connsiteX281" fmla="*/ 484726 w 1018125"/>
              <a:gd name="connsiteY281" fmla="*/ 625329 h 819228"/>
              <a:gd name="connsiteX282" fmla="*/ 475726 w 1018125"/>
              <a:gd name="connsiteY282" fmla="*/ 634329 h 819228"/>
              <a:gd name="connsiteX283" fmla="*/ 466726 w 1018125"/>
              <a:gd name="connsiteY283" fmla="*/ 625329 h 819228"/>
              <a:gd name="connsiteX284" fmla="*/ 475726 w 1018125"/>
              <a:gd name="connsiteY284" fmla="*/ 616329 h 819228"/>
              <a:gd name="connsiteX285" fmla="*/ 409051 w 1018125"/>
              <a:gd name="connsiteY285" fmla="*/ 616329 h 819228"/>
              <a:gd name="connsiteX286" fmla="*/ 418051 w 1018125"/>
              <a:gd name="connsiteY286" fmla="*/ 625329 h 819228"/>
              <a:gd name="connsiteX287" fmla="*/ 409051 w 1018125"/>
              <a:gd name="connsiteY287" fmla="*/ 634329 h 819228"/>
              <a:gd name="connsiteX288" fmla="*/ 400051 w 1018125"/>
              <a:gd name="connsiteY288" fmla="*/ 625329 h 819228"/>
              <a:gd name="connsiteX289" fmla="*/ 409051 w 1018125"/>
              <a:gd name="connsiteY289" fmla="*/ 616329 h 819228"/>
              <a:gd name="connsiteX290" fmla="*/ 342376 w 1018125"/>
              <a:gd name="connsiteY290" fmla="*/ 616329 h 819228"/>
              <a:gd name="connsiteX291" fmla="*/ 351376 w 1018125"/>
              <a:gd name="connsiteY291" fmla="*/ 625329 h 819228"/>
              <a:gd name="connsiteX292" fmla="*/ 342376 w 1018125"/>
              <a:gd name="connsiteY292" fmla="*/ 634329 h 819228"/>
              <a:gd name="connsiteX293" fmla="*/ 333376 w 1018125"/>
              <a:gd name="connsiteY293" fmla="*/ 625329 h 819228"/>
              <a:gd name="connsiteX294" fmla="*/ 342376 w 1018125"/>
              <a:gd name="connsiteY294" fmla="*/ 616329 h 819228"/>
              <a:gd name="connsiteX295" fmla="*/ 275701 w 1018125"/>
              <a:gd name="connsiteY295" fmla="*/ 616329 h 819228"/>
              <a:gd name="connsiteX296" fmla="*/ 284701 w 1018125"/>
              <a:gd name="connsiteY296" fmla="*/ 625329 h 819228"/>
              <a:gd name="connsiteX297" fmla="*/ 275701 w 1018125"/>
              <a:gd name="connsiteY297" fmla="*/ 634329 h 819228"/>
              <a:gd name="connsiteX298" fmla="*/ 266701 w 1018125"/>
              <a:gd name="connsiteY298" fmla="*/ 625329 h 819228"/>
              <a:gd name="connsiteX299" fmla="*/ 275701 w 1018125"/>
              <a:gd name="connsiteY299" fmla="*/ 616329 h 819228"/>
              <a:gd name="connsiteX300" fmla="*/ 209026 w 1018125"/>
              <a:gd name="connsiteY300" fmla="*/ 616329 h 819228"/>
              <a:gd name="connsiteX301" fmla="*/ 218026 w 1018125"/>
              <a:gd name="connsiteY301" fmla="*/ 625329 h 819228"/>
              <a:gd name="connsiteX302" fmla="*/ 209026 w 1018125"/>
              <a:gd name="connsiteY302" fmla="*/ 634329 h 819228"/>
              <a:gd name="connsiteX303" fmla="*/ 200026 w 1018125"/>
              <a:gd name="connsiteY303" fmla="*/ 625329 h 819228"/>
              <a:gd name="connsiteX304" fmla="*/ 209026 w 1018125"/>
              <a:gd name="connsiteY304" fmla="*/ 616329 h 819228"/>
              <a:gd name="connsiteX305" fmla="*/ 142351 w 1018125"/>
              <a:gd name="connsiteY305" fmla="*/ 616329 h 819228"/>
              <a:gd name="connsiteX306" fmla="*/ 151351 w 1018125"/>
              <a:gd name="connsiteY306" fmla="*/ 625329 h 819228"/>
              <a:gd name="connsiteX307" fmla="*/ 142351 w 1018125"/>
              <a:gd name="connsiteY307" fmla="*/ 634329 h 819228"/>
              <a:gd name="connsiteX308" fmla="*/ 133351 w 1018125"/>
              <a:gd name="connsiteY308" fmla="*/ 625329 h 819228"/>
              <a:gd name="connsiteX309" fmla="*/ 142351 w 1018125"/>
              <a:gd name="connsiteY309" fmla="*/ 616329 h 819228"/>
              <a:gd name="connsiteX310" fmla="*/ 75676 w 1018125"/>
              <a:gd name="connsiteY310" fmla="*/ 616329 h 819228"/>
              <a:gd name="connsiteX311" fmla="*/ 84676 w 1018125"/>
              <a:gd name="connsiteY311" fmla="*/ 625329 h 819228"/>
              <a:gd name="connsiteX312" fmla="*/ 75676 w 1018125"/>
              <a:gd name="connsiteY312" fmla="*/ 634329 h 819228"/>
              <a:gd name="connsiteX313" fmla="*/ 66676 w 1018125"/>
              <a:gd name="connsiteY313" fmla="*/ 625329 h 819228"/>
              <a:gd name="connsiteX314" fmla="*/ 75676 w 1018125"/>
              <a:gd name="connsiteY314" fmla="*/ 616329 h 819228"/>
              <a:gd name="connsiteX315" fmla="*/ 9001 w 1018125"/>
              <a:gd name="connsiteY315" fmla="*/ 616329 h 819228"/>
              <a:gd name="connsiteX316" fmla="*/ 18001 w 1018125"/>
              <a:gd name="connsiteY316" fmla="*/ 625329 h 819228"/>
              <a:gd name="connsiteX317" fmla="*/ 9001 w 1018125"/>
              <a:gd name="connsiteY317" fmla="*/ 634329 h 819228"/>
              <a:gd name="connsiteX318" fmla="*/ 1 w 1018125"/>
              <a:gd name="connsiteY318" fmla="*/ 625329 h 819228"/>
              <a:gd name="connsiteX319" fmla="*/ 9001 w 1018125"/>
              <a:gd name="connsiteY319" fmla="*/ 616329 h 819228"/>
              <a:gd name="connsiteX320" fmla="*/ 1009125 w 1018125"/>
              <a:gd name="connsiteY320" fmla="*/ 554696 h 819228"/>
              <a:gd name="connsiteX321" fmla="*/ 1018125 w 1018125"/>
              <a:gd name="connsiteY321" fmla="*/ 563696 h 819228"/>
              <a:gd name="connsiteX322" fmla="*/ 1009125 w 1018125"/>
              <a:gd name="connsiteY322" fmla="*/ 572696 h 819228"/>
              <a:gd name="connsiteX323" fmla="*/ 1000125 w 1018125"/>
              <a:gd name="connsiteY323" fmla="*/ 563696 h 819228"/>
              <a:gd name="connsiteX324" fmla="*/ 1009125 w 1018125"/>
              <a:gd name="connsiteY324" fmla="*/ 554696 h 819228"/>
              <a:gd name="connsiteX325" fmla="*/ 942450 w 1018125"/>
              <a:gd name="connsiteY325" fmla="*/ 554696 h 819228"/>
              <a:gd name="connsiteX326" fmla="*/ 951450 w 1018125"/>
              <a:gd name="connsiteY326" fmla="*/ 563696 h 819228"/>
              <a:gd name="connsiteX327" fmla="*/ 942450 w 1018125"/>
              <a:gd name="connsiteY327" fmla="*/ 572696 h 819228"/>
              <a:gd name="connsiteX328" fmla="*/ 933450 w 1018125"/>
              <a:gd name="connsiteY328" fmla="*/ 563696 h 819228"/>
              <a:gd name="connsiteX329" fmla="*/ 942450 w 1018125"/>
              <a:gd name="connsiteY329" fmla="*/ 554696 h 819228"/>
              <a:gd name="connsiteX330" fmla="*/ 875775 w 1018125"/>
              <a:gd name="connsiteY330" fmla="*/ 554696 h 819228"/>
              <a:gd name="connsiteX331" fmla="*/ 884775 w 1018125"/>
              <a:gd name="connsiteY331" fmla="*/ 563696 h 819228"/>
              <a:gd name="connsiteX332" fmla="*/ 875775 w 1018125"/>
              <a:gd name="connsiteY332" fmla="*/ 572696 h 819228"/>
              <a:gd name="connsiteX333" fmla="*/ 866775 w 1018125"/>
              <a:gd name="connsiteY333" fmla="*/ 563696 h 819228"/>
              <a:gd name="connsiteX334" fmla="*/ 875775 w 1018125"/>
              <a:gd name="connsiteY334" fmla="*/ 554696 h 819228"/>
              <a:gd name="connsiteX335" fmla="*/ 809100 w 1018125"/>
              <a:gd name="connsiteY335" fmla="*/ 554696 h 819228"/>
              <a:gd name="connsiteX336" fmla="*/ 818100 w 1018125"/>
              <a:gd name="connsiteY336" fmla="*/ 563696 h 819228"/>
              <a:gd name="connsiteX337" fmla="*/ 809100 w 1018125"/>
              <a:gd name="connsiteY337" fmla="*/ 572696 h 819228"/>
              <a:gd name="connsiteX338" fmla="*/ 800100 w 1018125"/>
              <a:gd name="connsiteY338" fmla="*/ 563696 h 819228"/>
              <a:gd name="connsiteX339" fmla="*/ 809100 w 1018125"/>
              <a:gd name="connsiteY339" fmla="*/ 554696 h 819228"/>
              <a:gd name="connsiteX340" fmla="*/ 742425 w 1018125"/>
              <a:gd name="connsiteY340" fmla="*/ 554696 h 819228"/>
              <a:gd name="connsiteX341" fmla="*/ 751425 w 1018125"/>
              <a:gd name="connsiteY341" fmla="*/ 563696 h 819228"/>
              <a:gd name="connsiteX342" fmla="*/ 742425 w 1018125"/>
              <a:gd name="connsiteY342" fmla="*/ 572696 h 819228"/>
              <a:gd name="connsiteX343" fmla="*/ 733425 w 1018125"/>
              <a:gd name="connsiteY343" fmla="*/ 563696 h 819228"/>
              <a:gd name="connsiteX344" fmla="*/ 742425 w 1018125"/>
              <a:gd name="connsiteY344" fmla="*/ 554696 h 819228"/>
              <a:gd name="connsiteX345" fmla="*/ 675750 w 1018125"/>
              <a:gd name="connsiteY345" fmla="*/ 554696 h 819228"/>
              <a:gd name="connsiteX346" fmla="*/ 684750 w 1018125"/>
              <a:gd name="connsiteY346" fmla="*/ 563696 h 819228"/>
              <a:gd name="connsiteX347" fmla="*/ 675750 w 1018125"/>
              <a:gd name="connsiteY347" fmla="*/ 572696 h 819228"/>
              <a:gd name="connsiteX348" fmla="*/ 666750 w 1018125"/>
              <a:gd name="connsiteY348" fmla="*/ 563696 h 819228"/>
              <a:gd name="connsiteX349" fmla="*/ 675750 w 1018125"/>
              <a:gd name="connsiteY349" fmla="*/ 554696 h 819228"/>
              <a:gd name="connsiteX350" fmla="*/ 609075 w 1018125"/>
              <a:gd name="connsiteY350" fmla="*/ 554696 h 819228"/>
              <a:gd name="connsiteX351" fmla="*/ 618075 w 1018125"/>
              <a:gd name="connsiteY351" fmla="*/ 563696 h 819228"/>
              <a:gd name="connsiteX352" fmla="*/ 609075 w 1018125"/>
              <a:gd name="connsiteY352" fmla="*/ 572696 h 819228"/>
              <a:gd name="connsiteX353" fmla="*/ 600075 w 1018125"/>
              <a:gd name="connsiteY353" fmla="*/ 563696 h 819228"/>
              <a:gd name="connsiteX354" fmla="*/ 609075 w 1018125"/>
              <a:gd name="connsiteY354" fmla="*/ 554696 h 819228"/>
              <a:gd name="connsiteX355" fmla="*/ 542400 w 1018125"/>
              <a:gd name="connsiteY355" fmla="*/ 554696 h 819228"/>
              <a:gd name="connsiteX356" fmla="*/ 551400 w 1018125"/>
              <a:gd name="connsiteY356" fmla="*/ 563696 h 819228"/>
              <a:gd name="connsiteX357" fmla="*/ 542400 w 1018125"/>
              <a:gd name="connsiteY357" fmla="*/ 572696 h 819228"/>
              <a:gd name="connsiteX358" fmla="*/ 533400 w 1018125"/>
              <a:gd name="connsiteY358" fmla="*/ 563696 h 819228"/>
              <a:gd name="connsiteX359" fmla="*/ 542400 w 1018125"/>
              <a:gd name="connsiteY359" fmla="*/ 554696 h 819228"/>
              <a:gd name="connsiteX360" fmla="*/ 475726 w 1018125"/>
              <a:gd name="connsiteY360" fmla="*/ 554696 h 819228"/>
              <a:gd name="connsiteX361" fmla="*/ 484726 w 1018125"/>
              <a:gd name="connsiteY361" fmla="*/ 563696 h 819228"/>
              <a:gd name="connsiteX362" fmla="*/ 475726 w 1018125"/>
              <a:gd name="connsiteY362" fmla="*/ 572696 h 819228"/>
              <a:gd name="connsiteX363" fmla="*/ 466726 w 1018125"/>
              <a:gd name="connsiteY363" fmla="*/ 563696 h 819228"/>
              <a:gd name="connsiteX364" fmla="*/ 475726 w 1018125"/>
              <a:gd name="connsiteY364" fmla="*/ 554696 h 819228"/>
              <a:gd name="connsiteX365" fmla="*/ 409051 w 1018125"/>
              <a:gd name="connsiteY365" fmla="*/ 554696 h 819228"/>
              <a:gd name="connsiteX366" fmla="*/ 418051 w 1018125"/>
              <a:gd name="connsiteY366" fmla="*/ 563696 h 819228"/>
              <a:gd name="connsiteX367" fmla="*/ 409051 w 1018125"/>
              <a:gd name="connsiteY367" fmla="*/ 572696 h 819228"/>
              <a:gd name="connsiteX368" fmla="*/ 400051 w 1018125"/>
              <a:gd name="connsiteY368" fmla="*/ 563696 h 819228"/>
              <a:gd name="connsiteX369" fmla="*/ 409051 w 1018125"/>
              <a:gd name="connsiteY369" fmla="*/ 554696 h 819228"/>
              <a:gd name="connsiteX370" fmla="*/ 342376 w 1018125"/>
              <a:gd name="connsiteY370" fmla="*/ 554696 h 819228"/>
              <a:gd name="connsiteX371" fmla="*/ 351376 w 1018125"/>
              <a:gd name="connsiteY371" fmla="*/ 563696 h 819228"/>
              <a:gd name="connsiteX372" fmla="*/ 342376 w 1018125"/>
              <a:gd name="connsiteY372" fmla="*/ 572696 h 819228"/>
              <a:gd name="connsiteX373" fmla="*/ 333376 w 1018125"/>
              <a:gd name="connsiteY373" fmla="*/ 563696 h 819228"/>
              <a:gd name="connsiteX374" fmla="*/ 342376 w 1018125"/>
              <a:gd name="connsiteY374" fmla="*/ 554696 h 819228"/>
              <a:gd name="connsiteX375" fmla="*/ 275701 w 1018125"/>
              <a:gd name="connsiteY375" fmla="*/ 554696 h 819228"/>
              <a:gd name="connsiteX376" fmla="*/ 284701 w 1018125"/>
              <a:gd name="connsiteY376" fmla="*/ 563696 h 819228"/>
              <a:gd name="connsiteX377" fmla="*/ 275701 w 1018125"/>
              <a:gd name="connsiteY377" fmla="*/ 572696 h 819228"/>
              <a:gd name="connsiteX378" fmla="*/ 266701 w 1018125"/>
              <a:gd name="connsiteY378" fmla="*/ 563696 h 819228"/>
              <a:gd name="connsiteX379" fmla="*/ 275701 w 1018125"/>
              <a:gd name="connsiteY379" fmla="*/ 554696 h 819228"/>
              <a:gd name="connsiteX380" fmla="*/ 209026 w 1018125"/>
              <a:gd name="connsiteY380" fmla="*/ 554696 h 819228"/>
              <a:gd name="connsiteX381" fmla="*/ 218026 w 1018125"/>
              <a:gd name="connsiteY381" fmla="*/ 563696 h 819228"/>
              <a:gd name="connsiteX382" fmla="*/ 209026 w 1018125"/>
              <a:gd name="connsiteY382" fmla="*/ 572696 h 819228"/>
              <a:gd name="connsiteX383" fmla="*/ 200026 w 1018125"/>
              <a:gd name="connsiteY383" fmla="*/ 563696 h 819228"/>
              <a:gd name="connsiteX384" fmla="*/ 209026 w 1018125"/>
              <a:gd name="connsiteY384" fmla="*/ 554696 h 819228"/>
              <a:gd name="connsiteX385" fmla="*/ 142351 w 1018125"/>
              <a:gd name="connsiteY385" fmla="*/ 554696 h 819228"/>
              <a:gd name="connsiteX386" fmla="*/ 151351 w 1018125"/>
              <a:gd name="connsiteY386" fmla="*/ 563696 h 819228"/>
              <a:gd name="connsiteX387" fmla="*/ 142351 w 1018125"/>
              <a:gd name="connsiteY387" fmla="*/ 572696 h 819228"/>
              <a:gd name="connsiteX388" fmla="*/ 133351 w 1018125"/>
              <a:gd name="connsiteY388" fmla="*/ 563696 h 819228"/>
              <a:gd name="connsiteX389" fmla="*/ 142351 w 1018125"/>
              <a:gd name="connsiteY389" fmla="*/ 554696 h 819228"/>
              <a:gd name="connsiteX390" fmla="*/ 75676 w 1018125"/>
              <a:gd name="connsiteY390" fmla="*/ 554696 h 819228"/>
              <a:gd name="connsiteX391" fmla="*/ 84676 w 1018125"/>
              <a:gd name="connsiteY391" fmla="*/ 563696 h 819228"/>
              <a:gd name="connsiteX392" fmla="*/ 75676 w 1018125"/>
              <a:gd name="connsiteY392" fmla="*/ 572696 h 819228"/>
              <a:gd name="connsiteX393" fmla="*/ 66676 w 1018125"/>
              <a:gd name="connsiteY393" fmla="*/ 563696 h 819228"/>
              <a:gd name="connsiteX394" fmla="*/ 75676 w 1018125"/>
              <a:gd name="connsiteY394" fmla="*/ 554696 h 819228"/>
              <a:gd name="connsiteX395" fmla="*/ 9001 w 1018125"/>
              <a:gd name="connsiteY395" fmla="*/ 554696 h 819228"/>
              <a:gd name="connsiteX396" fmla="*/ 18001 w 1018125"/>
              <a:gd name="connsiteY396" fmla="*/ 563696 h 819228"/>
              <a:gd name="connsiteX397" fmla="*/ 9001 w 1018125"/>
              <a:gd name="connsiteY397" fmla="*/ 572696 h 819228"/>
              <a:gd name="connsiteX398" fmla="*/ 1 w 1018125"/>
              <a:gd name="connsiteY398" fmla="*/ 563696 h 819228"/>
              <a:gd name="connsiteX399" fmla="*/ 9001 w 1018125"/>
              <a:gd name="connsiteY399" fmla="*/ 554696 h 819228"/>
              <a:gd name="connsiteX400" fmla="*/ 1009125 w 1018125"/>
              <a:gd name="connsiteY400" fmla="*/ 493063 h 819228"/>
              <a:gd name="connsiteX401" fmla="*/ 1018125 w 1018125"/>
              <a:gd name="connsiteY401" fmla="*/ 502063 h 819228"/>
              <a:gd name="connsiteX402" fmla="*/ 1009125 w 1018125"/>
              <a:gd name="connsiteY402" fmla="*/ 511063 h 819228"/>
              <a:gd name="connsiteX403" fmla="*/ 1000125 w 1018125"/>
              <a:gd name="connsiteY403" fmla="*/ 502063 h 819228"/>
              <a:gd name="connsiteX404" fmla="*/ 1009125 w 1018125"/>
              <a:gd name="connsiteY404" fmla="*/ 493063 h 819228"/>
              <a:gd name="connsiteX405" fmla="*/ 942450 w 1018125"/>
              <a:gd name="connsiteY405" fmla="*/ 493063 h 819228"/>
              <a:gd name="connsiteX406" fmla="*/ 951450 w 1018125"/>
              <a:gd name="connsiteY406" fmla="*/ 502063 h 819228"/>
              <a:gd name="connsiteX407" fmla="*/ 942450 w 1018125"/>
              <a:gd name="connsiteY407" fmla="*/ 511063 h 819228"/>
              <a:gd name="connsiteX408" fmla="*/ 933450 w 1018125"/>
              <a:gd name="connsiteY408" fmla="*/ 502063 h 819228"/>
              <a:gd name="connsiteX409" fmla="*/ 942450 w 1018125"/>
              <a:gd name="connsiteY409" fmla="*/ 493063 h 819228"/>
              <a:gd name="connsiteX410" fmla="*/ 875775 w 1018125"/>
              <a:gd name="connsiteY410" fmla="*/ 493063 h 819228"/>
              <a:gd name="connsiteX411" fmla="*/ 884775 w 1018125"/>
              <a:gd name="connsiteY411" fmla="*/ 502063 h 819228"/>
              <a:gd name="connsiteX412" fmla="*/ 875775 w 1018125"/>
              <a:gd name="connsiteY412" fmla="*/ 511063 h 819228"/>
              <a:gd name="connsiteX413" fmla="*/ 866775 w 1018125"/>
              <a:gd name="connsiteY413" fmla="*/ 502063 h 819228"/>
              <a:gd name="connsiteX414" fmla="*/ 875775 w 1018125"/>
              <a:gd name="connsiteY414" fmla="*/ 493063 h 819228"/>
              <a:gd name="connsiteX415" fmla="*/ 809100 w 1018125"/>
              <a:gd name="connsiteY415" fmla="*/ 493063 h 819228"/>
              <a:gd name="connsiteX416" fmla="*/ 818100 w 1018125"/>
              <a:gd name="connsiteY416" fmla="*/ 502063 h 819228"/>
              <a:gd name="connsiteX417" fmla="*/ 809100 w 1018125"/>
              <a:gd name="connsiteY417" fmla="*/ 511063 h 819228"/>
              <a:gd name="connsiteX418" fmla="*/ 800100 w 1018125"/>
              <a:gd name="connsiteY418" fmla="*/ 502063 h 819228"/>
              <a:gd name="connsiteX419" fmla="*/ 809100 w 1018125"/>
              <a:gd name="connsiteY419" fmla="*/ 493063 h 819228"/>
              <a:gd name="connsiteX420" fmla="*/ 742425 w 1018125"/>
              <a:gd name="connsiteY420" fmla="*/ 493063 h 819228"/>
              <a:gd name="connsiteX421" fmla="*/ 751425 w 1018125"/>
              <a:gd name="connsiteY421" fmla="*/ 502063 h 819228"/>
              <a:gd name="connsiteX422" fmla="*/ 742425 w 1018125"/>
              <a:gd name="connsiteY422" fmla="*/ 511063 h 819228"/>
              <a:gd name="connsiteX423" fmla="*/ 733425 w 1018125"/>
              <a:gd name="connsiteY423" fmla="*/ 502063 h 819228"/>
              <a:gd name="connsiteX424" fmla="*/ 742425 w 1018125"/>
              <a:gd name="connsiteY424" fmla="*/ 493063 h 819228"/>
              <a:gd name="connsiteX425" fmla="*/ 675750 w 1018125"/>
              <a:gd name="connsiteY425" fmla="*/ 493063 h 819228"/>
              <a:gd name="connsiteX426" fmla="*/ 684750 w 1018125"/>
              <a:gd name="connsiteY426" fmla="*/ 502063 h 819228"/>
              <a:gd name="connsiteX427" fmla="*/ 675750 w 1018125"/>
              <a:gd name="connsiteY427" fmla="*/ 511063 h 819228"/>
              <a:gd name="connsiteX428" fmla="*/ 666750 w 1018125"/>
              <a:gd name="connsiteY428" fmla="*/ 502063 h 819228"/>
              <a:gd name="connsiteX429" fmla="*/ 675750 w 1018125"/>
              <a:gd name="connsiteY429" fmla="*/ 493063 h 819228"/>
              <a:gd name="connsiteX430" fmla="*/ 609075 w 1018125"/>
              <a:gd name="connsiteY430" fmla="*/ 493063 h 819228"/>
              <a:gd name="connsiteX431" fmla="*/ 618075 w 1018125"/>
              <a:gd name="connsiteY431" fmla="*/ 502063 h 819228"/>
              <a:gd name="connsiteX432" fmla="*/ 609075 w 1018125"/>
              <a:gd name="connsiteY432" fmla="*/ 511063 h 819228"/>
              <a:gd name="connsiteX433" fmla="*/ 600075 w 1018125"/>
              <a:gd name="connsiteY433" fmla="*/ 502063 h 819228"/>
              <a:gd name="connsiteX434" fmla="*/ 609075 w 1018125"/>
              <a:gd name="connsiteY434" fmla="*/ 493063 h 819228"/>
              <a:gd name="connsiteX435" fmla="*/ 542400 w 1018125"/>
              <a:gd name="connsiteY435" fmla="*/ 493063 h 819228"/>
              <a:gd name="connsiteX436" fmla="*/ 551400 w 1018125"/>
              <a:gd name="connsiteY436" fmla="*/ 502063 h 819228"/>
              <a:gd name="connsiteX437" fmla="*/ 542400 w 1018125"/>
              <a:gd name="connsiteY437" fmla="*/ 511063 h 819228"/>
              <a:gd name="connsiteX438" fmla="*/ 533400 w 1018125"/>
              <a:gd name="connsiteY438" fmla="*/ 502063 h 819228"/>
              <a:gd name="connsiteX439" fmla="*/ 542400 w 1018125"/>
              <a:gd name="connsiteY439" fmla="*/ 493063 h 819228"/>
              <a:gd name="connsiteX440" fmla="*/ 475726 w 1018125"/>
              <a:gd name="connsiteY440" fmla="*/ 493063 h 819228"/>
              <a:gd name="connsiteX441" fmla="*/ 484726 w 1018125"/>
              <a:gd name="connsiteY441" fmla="*/ 502063 h 819228"/>
              <a:gd name="connsiteX442" fmla="*/ 475726 w 1018125"/>
              <a:gd name="connsiteY442" fmla="*/ 511063 h 819228"/>
              <a:gd name="connsiteX443" fmla="*/ 466726 w 1018125"/>
              <a:gd name="connsiteY443" fmla="*/ 502063 h 819228"/>
              <a:gd name="connsiteX444" fmla="*/ 475726 w 1018125"/>
              <a:gd name="connsiteY444" fmla="*/ 493063 h 819228"/>
              <a:gd name="connsiteX445" fmla="*/ 409051 w 1018125"/>
              <a:gd name="connsiteY445" fmla="*/ 493063 h 819228"/>
              <a:gd name="connsiteX446" fmla="*/ 418051 w 1018125"/>
              <a:gd name="connsiteY446" fmla="*/ 502063 h 819228"/>
              <a:gd name="connsiteX447" fmla="*/ 409051 w 1018125"/>
              <a:gd name="connsiteY447" fmla="*/ 511063 h 819228"/>
              <a:gd name="connsiteX448" fmla="*/ 400051 w 1018125"/>
              <a:gd name="connsiteY448" fmla="*/ 502063 h 819228"/>
              <a:gd name="connsiteX449" fmla="*/ 409051 w 1018125"/>
              <a:gd name="connsiteY449" fmla="*/ 493063 h 819228"/>
              <a:gd name="connsiteX450" fmla="*/ 342376 w 1018125"/>
              <a:gd name="connsiteY450" fmla="*/ 493063 h 819228"/>
              <a:gd name="connsiteX451" fmla="*/ 351376 w 1018125"/>
              <a:gd name="connsiteY451" fmla="*/ 502063 h 819228"/>
              <a:gd name="connsiteX452" fmla="*/ 342376 w 1018125"/>
              <a:gd name="connsiteY452" fmla="*/ 511063 h 819228"/>
              <a:gd name="connsiteX453" fmla="*/ 333376 w 1018125"/>
              <a:gd name="connsiteY453" fmla="*/ 502063 h 819228"/>
              <a:gd name="connsiteX454" fmla="*/ 342376 w 1018125"/>
              <a:gd name="connsiteY454" fmla="*/ 493063 h 819228"/>
              <a:gd name="connsiteX455" fmla="*/ 275702 w 1018125"/>
              <a:gd name="connsiteY455" fmla="*/ 493063 h 819228"/>
              <a:gd name="connsiteX456" fmla="*/ 284701 w 1018125"/>
              <a:gd name="connsiteY456" fmla="*/ 502063 h 819228"/>
              <a:gd name="connsiteX457" fmla="*/ 275702 w 1018125"/>
              <a:gd name="connsiteY457" fmla="*/ 511063 h 819228"/>
              <a:gd name="connsiteX458" fmla="*/ 266702 w 1018125"/>
              <a:gd name="connsiteY458" fmla="*/ 502063 h 819228"/>
              <a:gd name="connsiteX459" fmla="*/ 275702 w 1018125"/>
              <a:gd name="connsiteY459" fmla="*/ 493063 h 819228"/>
              <a:gd name="connsiteX460" fmla="*/ 209026 w 1018125"/>
              <a:gd name="connsiteY460" fmla="*/ 493063 h 819228"/>
              <a:gd name="connsiteX461" fmla="*/ 218026 w 1018125"/>
              <a:gd name="connsiteY461" fmla="*/ 502063 h 819228"/>
              <a:gd name="connsiteX462" fmla="*/ 209026 w 1018125"/>
              <a:gd name="connsiteY462" fmla="*/ 511063 h 819228"/>
              <a:gd name="connsiteX463" fmla="*/ 200026 w 1018125"/>
              <a:gd name="connsiteY463" fmla="*/ 502063 h 819228"/>
              <a:gd name="connsiteX464" fmla="*/ 209026 w 1018125"/>
              <a:gd name="connsiteY464" fmla="*/ 493063 h 819228"/>
              <a:gd name="connsiteX465" fmla="*/ 142351 w 1018125"/>
              <a:gd name="connsiteY465" fmla="*/ 493063 h 819228"/>
              <a:gd name="connsiteX466" fmla="*/ 151351 w 1018125"/>
              <a:gd name="connsiteY466" fmla="*/ 502063 h 819228"/>
              <a:gd name="connsiteX467" fmla="*/ 142351 w 1018125"/>
              <a:gd name="connsiteY467" fmla="*/ 511063 h 819228"/>
              <a:gd name="connsiteX468" fmla="*/ 133351 w 1018125"/>
              <a:gd name="connsiteY468" fmla="*/ 502063 h 819228"/>
              <a:gd name="connsiteX469" fmla="*/ 142351 w 1018125"/>
              <a:gd name="connsiteY469" fmla="*/ 493063 h 819228"/>
              <a:gd name="connsiteX470" fmla="*/ 75676 w 1018125"/>
              <a:gd name="connsiteY470" fmla="*/ 493063 h 819228"/>
              <a:gd name="connsiteX471" fmla="*/ 84676 w 1018125"/>
              <a:gd name="connsiteY471" fmla="*/ 502063 h 819228"/>
              <a:gd name="connsiteX472" fmla="*/ 75676 w 1018125"/>
              <a:gd name="connsiteY472" fmla="*/ 511063 h 819228"/>
              <a:gd name="connsiteX473" fmla="*/ 66676 w 1018125"/>
              <a:gd name="connsiteY473" fmla="*/ 502063 h 819228"/>
              <a:gd name="connsiteX474" fmla="*/ 75676 w 1018125"/>
              <a:gd name="connsiteY474" fmla="*/ 493063 h 819228"/>
              <a:gd name="connsiteX475" fmla="*/ 9001 w 1018125"/>
              <a:gd name="connsiteY475" fmla="*/ 493063 h 819228"/>
              <a:gd name="connsiteX476" fmla="*/ 18001 w 1018125"/>
              <a:gd name="connsiteY476" fmla="*/ 502063 h 819228"/>
              <a:gd name="connsiteX477" fmla="*/ 9001 w 1018125"/>
              <a:gd name="connsiteY477" fmla="*/ 511063 h 819228"/>
              <a:gd name="connsiteX478" fmla="*/ 1 w 1018125"/>
              <a:gd name="connsiteY478" fmla="*/ 502063 h 819228"/>
              <a:gd name="connsiteX479" fmla="*/ 9001 w 1018125"/>
              <a:gd name="connsiteY479" fmla="*/ 493063 h 819228"/>
              <a:gd name="connsiteX480" fmla="*/ 1009125 w 1018125"/>
              <a:gd name="connsiteY480" fmla="*/ 431430 h 819228"/>
              <a:gd name="connsiteX481" fmla="*/ 1018125 w 1018125"/>
              <a:gd name="connsiteY481" fmla="*/ 440430 h 819228"/>
              <a:gd name="connsiteX482" fmla="*/ 1009125 w 1018125"/>
              <a:gd name="connsiteY482" fmla="*/ 449430 h 819228"/>
              <a:gd name="connsiteX483" fmla="*/ 1000125 w 1018125"/>
              <a:gd name="connsiteY483" fmla="*/ 440430 h 819228"/>
              <a:gd name="connsiteX484" fmla="*/ 1009125 w 1018125"/>
              <a:gd name="connsiteY484" fmla="*/ 431430 h 819228"/>
              <a:gd name="connsiteX485" fmla="*/ 942450 w 1018125"/>
              <a:gd name="connsiteY485" fmla="*/ 431430 h 819228"/>
              <a:gd name="connsiteX486" fmla="*/ 951450 w 1018125"/>
              <a:gd name="connsiteY486" fmla="*/ 440430 h 819228"/>
              <a:gd name="connsiteX487" fmla="*/ 942450 w 1018125"/>
              <a:gd name="connsiteY487" fmla="*/ 449430 h 819228"/>
              <a:gd name="connsiteX488" fmla="*/ 933450 w 1018125"/>
              <a:gd name="connsiteY488" fmla="*/ 440430 h 819228"/>
              <a:gd name="connsiteX489" fmla="*/ 942450 w 1018125"/>
              <a:gd name="connsiteY489" fmla="*/ 431430 h 819228"/>
              <a:gd name="connsiteX490" fmla="*/ 875775 w 1018125"/>
              <a:gd name="connsiteY490" fmla="*/ 431430 h 819228"/>
              <a:gd name="connsiteX491" fmla="*/ 884775 w 1018125"/>
              <a:gd name="connsiteY491" fmla="*/ 440430 h 819228"/>
              <a:gd name="connsiteX492" fmla="*/ 875775 w 1018125"/>
              <a:gd name="connsiteY492" fmla="*/ 449430 h 819228"/>
              <a:gd name="connsiteX493" fmla="*/ 866775 w 1018125"/>
              <a:gd name="connsiteY493" fmla="*/ 440430 h 819228"/>
              <a:gd name="connsiteX494" fmla="*/ 875775 w 1018125"/>
              <a:gd name="connsiteY494" fmla="*/ 431430 h 819228"/>
              <a:gd name="connsiteX495" fmla="*/ 809100 w 1018125"/>
              <a:gd name="connsiteY495" fmla="*/ 431430 h 819228"/>
              <a:gd name="connsiteX496" fmla="*/ 818100 w 1018125"/>
              <a:gd name="connsiteY496" fmla="*/ 440430 h 819228"/>
              <a:gd name="connsiteX497" fmla="*/ 809100 w 1018125"/>
              <a:gd name="connsiteY497" fmla="*/ 449430 h 819228"/>
              <a:gd name="connsiteX498" fmla="*/ 800100 w 1018125"/>
              <a:gd name="connsiteY498" fmla="*/ 440430 h 819228"/>
              <a:gd name="connsiteX499" fmla="*/ 809100 w 1018125"/>
              <a:gd name="connsiteY499" fmla="*/ 431430 h 819228"/>
              <a:gd name="connsiteX500" fmla="*/ 742425 w 1018125"/>
              <a:gd name="connsiteY500" fmla="*/ 431430 h 819228"/>
              <a:gd name="connsiteX501" fmla="*/ 751425 w 1018125"/>
              <a:gd name="connsiteY501" fmla="*/ 440430 h 819228"/>
              <a:gd name="connsiteX502" fmla="*/ 742425 w 1018125"/>
              <a:gd name="connsiteY502" fmla="*/ 449430 h 819228"/>
              <a:gd name="connsiteX503" fmla="*/ 733425 w 1018125"/>
              <a:gd name="connsiteY503" fmla="*/ 440430 h 819228"/>
              <a:gd name="connsiteX504" fmla="*/ 742425 w 1018125"/>
              <a:gd name="connsiteY504" fmla="*/ 431430 h 819228"/>
              <a:gd name="connsiteX505" fmla="*/ 675750 w 1018125"/>
              <a:gd name="connsiteY505" fmla="*/ 431430 h 819228"/>
              <a:gd name="connsiteX506" fmla="*/ 684750 w 1018125"/>
              <a:gd name="connsiteY506" fmla="*/ 440430 h 819228"/>
              <a:gd name="connsiteX507" fmla="*/ 675750 w 1018125"/>
              <a:gd name="connsiteY507" fmla="*/ 449430 h 819228"/>
              <a:gd name="connsiteX508" fmla="*/ 666750 w 1018125"/>
              <a:gd name="connsiteY508" fmla="*/ 440430 h 819228"/>
              <a:gd name="connsiteX509" fmla="*/ 675750 w 1018125"/>
              <a:gd name="connsiteY509" fmla="*/ 431430 h 819228"/>
              <a:gd name="connsiteX510" fmla="*/ 609075 w 1018125"/>
              <a:gd name="connsiteY510" fmla="*/ 431430 h 819228"/>
              <a:gd name="connsiteX511" fmla="*/ 618075 w 1018125"/>
              <a:gd name="connsiteY511" fmla="*/ 440430 h 819228"/>
              <a:gd name="connsiteX512" fmla="*/ 609075 w 1018125"/>
              <a:gd name="connsiteY512" fmla="*/ 449430 h 819228"/>
              <a:gd name="connsiteX513" fmla="*/ 600075 w 1018125"/>
              <a:gd name="connsiteY513" fmla="*/ 440430 h 819228"/>
              <a:gd name="connsiteX514" fmla="*/ 609075 w 1018125"/>
              <a:gd name="connsiteY514" fmla="*/ 431430 h 819228"/>
              <a:gd name="connsiteX515" fmla="*/ 542400 w 1018125"/>
              <a:gd name="connsiteY515" fmla="*/ 431430 h 819228"/>
              <a:gd name="connsiteX516" fmla="*/ 551400 w 1018125"/>
              <a:gd name="connsiteY516" fmla="*/ 440430 h 819228"/>
              <a:gd name="connsiteX517" fmla="*/ 542400 w 1018125"/>
              <a:gd name="connsiteY517" fmla="*/ 449430 h 819228"/>
              <a:gd name="connsiteX518" fmla="*/ 533400 w 1018125"/>
              <a:gd name="connsiteY518" fmla="*/ 440430 h 819228"/>
              <a:gd name="connsiteX519" fmla="*/ 542400 w 1018125"/>
              <a:gd name="connsiteY519" fmla="*/ 431430 h 819228"/>
              <a:gd name="connsiteX520" fmla="*/ 475727 w 1018125"/>
              <a:gd name="connsiteY520" fmla="*/ 431430 h 819228"/>
              <a:gd name="connsiteX521" fmla="*/ 484727 w 1018125"/>
              <a:gd name="connsiteY521" fmla="*/ 440430 h 819228"/>
              <a:gd name="connsiteX522" fmla="*/ 475727 w 1018125"/>
              <a:gd name="connsiteY522" fmla="*/ 449430 h 819228"/>
              <a:gd name="connsiteX523" fmla="*/ 466727 w 1018125"/>
              <a:gd name="connsiteY523" fmla="*/ 440430 h 819228"/>
              <a:gd name="connsiteX524" fmla="*/ 475727 w 1018125"/>
              <a:gd name="connsiteY524" fmla="*/ 431430 h 819228"/>
              <a:gd name="connsiteX525" fmla="*/ 409052 w 1018125"/>
              <a:gd name="connsiteY525" fmla="*/ 431430 h 819228"/>
              <a:gd name="connsiteX526" fmla="*/ 418052 w 1018125"/>
              <a:gd name="connsiteY526" fmla="*/ 440430 h 819228"/>
              <a:gd name="connsiteX527" fmla="*/ 409052 w 1018125"/>
              <a:gd name="connsiteY527" fmla="*/ 449430 h 819228"/>
              <a:gd name="connsiteX528" fmla="*/ 400052 w 1018125"/>
              <a:gd name="connsiteY528" fmla="*/ 440430 h 819228"/>
              <a:gd name="connsiteX529" fmla="*/ 409052 w 1018125"/>
              <a:gd name="connsiteY529" fmla="*/ 431430 h 819228"/>
              <a:gd name="connsiteX530" fmla="*/ 342377 w 1018125"/>
              <a:gd name="connsiteY530" fmla="*/ 431430 h 819228"/>
              <a:gd name="connsiteX531" fmla="*/ 351377 w 1018125"/>
              <a:gd name="connsiteY531" fmla="*/ 440430 h 819228"/>
              <a:gd name="connsiteX532" fmla="*/ 342377 w 1018125"/>
              <a:gd name="connsiteY532" fmla="*/ 449430 h 819228"/>
              <a:gd name="connsiteX533" fmla="*/ 333376 w 1018125"/>
              <a:gd name="connsiteY533" fmla="*/ 440430 h 819228"/>
              <a:gd name="connsiteX534" fmla="*/ 342377 w 1018125"/>
              <a:gd name="connsiteY534" fmla="*/ 431430 h 819228"/>
              <a:gd name="connsiteX535" fmla="*/ 275702 w 1018125"/>
              <a:gd name="connsiteY535" fmla="*/ 431430 h 819228"/>
              <a:gd name="connsiteX536" fmla="*/ 284701 w 1018125"/>
              <a:gd name="connsiteY536" fmla="*/ 440430 h 819228"/>
              <a:gd name="connsiteX537" fmla="*/ 275702 w 1018125"/>
              <a:gd name="connsiteY537" fmla="*/ 449430 h 819228"/>
              <a:gd name="connsiteX538" fmla="*/ 266702 w 1018125"/>
              <a:gd name="connsiteY538" fmla="*/ 440430 h 819228"/>
              <a:gd name="connsiteX539" fmla="*/ 275702 w 1018125"/>
              <a:gd name="connsiteY539" fmla="*/ 431430 h 819228"/>
              <a:gd name="connsiteX540" fmla="*/ 209027 w 1018125"/>
              <a:gd name="connsiteY540" fmla="*/ 431430 h 819228"/>
              <a:gd name="connsiteX541" fmla="*/ 218027 w 1018125"/>
              <a:gd name="connsiteY541" fmla="*/ 440430 h 819228"/>
              <a:gd name="connsiteX542" fmla="*/ 209027 w 1018125"/>
              <a:gd name="connsiteY542" fmla="*/ 449430 h 819228"/>
              <a:gd name="connsiteX543" fmla="*/ 200027 w 1018125"/>
              <a:gd name="connsiteY543" fmla="*/ 440430 h 819228"/>
              <a:gd name="connsiteX544" fmla="*/ 209027 w 1018125"/>
              <a:gd name="connsiteY544" fmla="*/ 431430 h 819228"/>
              <a:gd name="connsiteX545" fmla="*/ 142352 w 1018125"/>
              <a:gd name="connsiteY545" fmla="*/ 431430 h 819228"/>
              <a:gd name="connsiteX546" fmla="*/ 151352 w 1018125"/>
              <a:gd name="connsiteY546" fmla="*/ 440430 h 819228"/>
              <a:gd name="connsiteX547" fmla="*/ 142352 w 1018125"/>
              <a:gd name="connsiteY547" fmla="*/ 449430 h 819228"/>
              <a:gd name="connsiteX548" fmla="*/ 133352 w 1018125"/>
              <a:gd name="connsiteY548" fmla="*/ 440430 h 819228"/>
              <a:gd name="connsiteX549" fmla="*/ 142352 w 1018125"/>
              <a:gd name="connsiteY549" fmla="*/ 431430 h 819228"/>
              <a:gd name="connsiteX550" fmla="*/ 75677 w 1018125"/>
              <a:gd name="connsiteY550" fmla="*/ 431430 h 819228"/>
              <a:gd name="connsiteX551" fmla="*/ 84676 w 1018125"/>
              <a:gd name="connsiteY551" fmla="*/ 440430 h 819228"/>
              <a:gd name="connsiteX552" fmla="*/ 75677 w 1018125"/>
              <a:gd name="connsiteY552" fmla="*/ 449430 h 819228"/>
              <a:gd name="connsiteX553" fmla="*/ 66677 w 1018125"/>
              <a:gd name="connsiteY553" fmla="*/ 440430 h 819228"/>
              <a:gd name="connsiteX554" fmla="*/ 75677 w 1018125"/>
              <a:gd name="connsiteY554" fmla="*/ 431430 h 819228"/>
              <a:gd name="connsiteX555" fmla="*/ 9002 w 1018125"/>
              <a:gd name="connsiteY555" fmla="*/ 431430 h 819228"/>
              <a:gd name="connsiteX556" fmla="*/ 18002 w 1018125"/>
              <a:gd name="connsiteY556" fmla="*/ 440430 h 819228"/>
              <a:gd name="connsiteX557" fmla="*/ 9002 w 1018125"/>
              <a:gd name="connsiteY557" fmla="*/ 449430 h 819228"/>
              <a:gd name="connsiteX558" fmla="*/ 2 w 1018125"/>
              <a:gd name="connsiteY558" fmla="*/ 440430 h 819228"/>
              <a:gd name="connsiteX559" fmla="*/ 9002 w 1018125"/>
              <a:gd name="connsiteY559" fmla="*/ 431430 h 819228"/>
              <a:gd name="connsiteX560" fmla="*/ 1009125 w 1018125"/>
              <a:gd name="connsiteY560" fmla="*/ 369797 h 819228"/>
              <a:gd name="connsiteX561" fmla="*/ 1018125 w 1018125"/>
              <a:gd name="connsiteY561" fmla="*/ 378797 h 819228"/>
              <a:gd name="connsiteX562" fmla="*/ 1009125 w 1018125"/>
              <a:gd name="connsiteY562" fmla="*/ 387797 h 819228"/>
              <a:gd name="connsiteX563" fmla="*/ 1000125 w 1018125"/>
              <a:gd name="connsiteY563" fmla="*/ 378797 h 819228"/>
              <a:gd name="connsiteX564" fmla="*/ 1009125 w 1018125"/>
              <a:gd name="connsiteY564" fmla="*/ 369797 h 819228"/>
              <a:gd name="connsiteX565" fmla="*/ 942450 w 1018125"/>
              <a:gd name="connsiteY565" fmla="*/ 369797 h 819228"/>
              <a:gd name="connsiteX566" fmla="*/ 951450 w 1018125"/>
              <a:gd name="connsiteY566" fmla="*/ 378797 h 819228"/>
              <a:gd name="connsiteX567" fmla="*/ 942450 w 1018125"/>
              <a:gd name="connsiteY567" fmla="*/ 387797 h 819228"/>
              <a:gd name="connsiteX568" fmla="*/ 933450 w 1018125"/>
              <a:gd name="connsiteY568" fmla="*/ 378797 h 819228"/>
              <a:gd name="connsiteX569" fmla="*/ 942450 w 1018125"/>
              <a:gd name="connsiteY569" fmla="*/ 369797 h 819228"/>
              <a:gd name="connsiteX570" fmla="*/ 875775 w 1018125"/>
              <a:gd name="connsiteY570" fmla="*/ 369797 h 819228"/>
              <a:gd name="connsiteX571" fmla="*/ 884775 w 1018125"/>
              <a:gd name="connsiteY571" fmla="*/ 378797 h 819228"/>
              <a:gd name="connsiteX572" fmla="*/ 875775 w 1018125"/>
              <a:gd name="connsiteY572" fmla="*/ 387797 h 819228"/>
              <a:gd name="connsiteX573" fmla="*/ 866775 w 1018125"/>
              <a:gd name="connsiteY573" fmla="*/ 378797 h 819228"/>
              <a:gd name="connsiteX574" fmla="*/ 875775 w 1018125"/>
              <a:gd name="connsiteY574" fmla="*/ 369797 h 819228"/>
              <a:gd name="connsiteX575" fmla="*/ 809100 w 1018125"/>
              <a:gd name="connsiteY575" fmla="*/ 369797 h 819228"/>
              <a:gd name="connsiteX576" fmla="*/ 818100 w 1018125"/>
              <a:gd name="connsiteY576" fmla="*/ 378797 h 819228"/>
              <a:gd name="connsiteX577" fmla="*/ 809100 w 1018125"/>
              <a:gd name="connsiteY577" fmla="*/ 387797 h 819228"/>
              <a:gd name="connsiteX578" fmla="*/ 800100 w 1018125"/>
              <a:gd name="connsiteY578" fmla="*/ 378797 h 819228"/>
              <a:gd name="connsiteX579" fmla="*/ 809100 w 1018125"/>
              <a:gd name="connsiteY579" fmla="*/ 369797 h 819228"/>
              <a:gd name="connsiteX580" fmla="*/ 742425 w 1018125"/>
              <a:gd name="connsiteY580" fmla="*/ 369797 h 819228"/>
              <a:gd name="connsiteX581" fmla="*/ 751425 w 1018125"/>
              <a:gd name="connsiteY581" fmla="*/ 378797 h 819228"/>
              <a:gd name="connsiteX582" fmla="*/ 742425 w 1018125"/>
              <a:gd name="connsiteY582" fmla="*/ 387797 h 819228"/>
              <a:gd name="connsiteX583" fmla="*/ 733425 w 1018125"/>
              <a:gd name="connsiteY583" fmla="*/ 378797 h 819228"/>
              <a:gd name="connsiteX584" fmla="*/ 742425 w 1018125"/>
              <a:gd name="connsiteY584" fmla="*/ 369797 h 819228"/>
              <a:gd name="connsiteX585" fmla="*/ 675750 w 1018125"/>
              <a:gd name="connsiteY585" fmla="*/ 369797 h 819228"/>
              <a:gd name="connsiteX586" fmla="*/ 684750 w 1018125"/>
              <a:gd name="connsiteY586" fmla="*/ 378797 h 819228"/>
              <a:gd name="connsiteX587" fmla="*/ 675750 w 1018125"/>
              <a:gd name="connsiteY587" fmla="*/ 387797 h 819228"/>
              <a:gd name="connsiteX588" fmla="*/ 666750 w 1018125"/>
              <a:gd name="connsiteY588" fmla="*/ 378797 h 819228"/>
              <a:gd name="connsiteX589" fmla="*/ 675750 w 1018125"/>
              <a:gd name="connsiteY589" fmla="*/ 369797 h 819228"/>
              <a:gd name="connsiteX590" fmla="*/ 609075 w 1018125"/>
              <a:gd name="connsiteY590" fmla="*/ 369797 h 819228"/>
              <a:gd name="connsiteX591" fmla="*/ 618075 w 1018125"/>
              <a:gd name="connsiteY591" fmla="*/ 378797 h 819228"/>
              <a:gd name="connsiteX592" fmla="*/ 609075 w 1018125"/>
              <a:gd name="connsiteY592" fmla="*/ 387797 h 819228"/>
              <a:gd name="connsiteX593" fmla="*/ 600075 w 1018125"/>
              <a:gd name="connsiteY593" fmla="*/ 378797 h 819228"/>
              <a:gd name="connsiteX594" fmla="*/ 609075 w 1018125"/>
              <a:gd name="connsiteY594" fmla="*/ 369797 h 819228"/>
              <a:gd name="connsiteX595" fmla="*/ 542400 w 1018125"/>
              <a:gd name="connsiteY595" fmla="*/ 369797 h 819228"/>
              <a:gd name="connsiteX596" fmla="*/ 551400 w 1018125"/>
              <a:gd name="connsiteY596" fmla="*/ 378797 h 819228"/>
              <a:gd name="connsiteX597" fmla="*/ 542400 w 1018125"/>
              <a:gd name="connsiteY597" fmla="*/ 387797 h 819228"/>
              <a:gd name="connsiteX598" fmla="*/ 533400 w 1018125"/>
              <a:gd name="connsiteY598" fmla="*/ 378797 h 819228"/>
              <a:gd name="connsiteX599" fmla="*/ 542400 w 1018125"/>
              <a:gd name="connsiteY599" fmla="*/ 369797 h 819228"/>
              <a:gd name="connsiteX600" fmla="*/ 475727 w 1018125"/>
              <a:gd name="connsiteY600" fmla="*/ 369797 h 819228"/>
              <a:gd name="connsiteX601" fmla="*/ 484727 w 1018125"/>
              <a:gd name="connsiteY601" fmla="*/ 378797 h 819228"/>
              <a:gd name="connsiteX602" fmla="*/ 475727 w 1018125"/>
              <a:gd name="connsiteY602" fmla="*/ 387797 h 819228"/>
              <a:gd name="connsiteX603" fmla="*/ 466727 w 1018125"/>
              <a:gd name="connsiteY603" fmla="*/ 378797 h 819228"/>
              <a:gd name="connsiteX604" fmla="*/ 475727 w 1018125"/>
              <a:gd name="connsiteY604" fmla="*/ 369797 h 819228"/>
              <a:gd name="connsiteX605" fmla="*/ 409052 w 1018125"/>
              <a:gd name="connsiteY605" fmla="*/ 369797 h 819228"/>
              <a:gd name="connsiteX606" fmla="*/ 418052 w 1018125"/>
              <a:gd name="connsiteY606" fmla="*/ 378797 h 819228"/>
              <a:gd name="connsiteX607" fmla="*/ 409052 w 1018125"/>
              <a:gd name="connsiteY607" fmla="*/ 387797 h 819228"/>
              <a:gd name="connsiteX608" fmla="*/ 400052 w 1018125"/>
              <a:gd name="connsiteY608" fmla="*/ 378797 h 819228"/>
              <a:gd name="connsiteX609" fmla="*/ 409052 w 1018125"/>
              <a:gd name="connsiteY609" fmla="*/ 369797 h 819228"/>
              <a:gd name="connsiteX610" fmla="*/ 342377 w 1018125"/>
              <a:gd name="connsiteY610" fmla="*/ 369797 h 819228"/>
              <a:gd name="connsiteX611" fmla="*/ 351377 w 1018125"/>
              <a:gd name="connsiteY611" fmla="*/ 378797 h 819228"/>
              <a:gd name="connsiteX612" fmla="*/ 342377 w 1018125"/>
              <a:gd name="connsiteY612" fmla="*/ 387797 h 819228"/>
              <a:gd name="connsiteX613" fmla="*/ 333377 w 1018125"/>
              <a:gd name="connsiteY613" fmla="*/ 378797 h 819228"/>
              <a:gd name="connsiteX614" fmla="*/ 342377 w 1018125"/>
              <a:gd name="connsiteY614" fmla="*/ 369797 h 819228"/>
              <a:gd name="connsiteX615" fmla="*/ 275702 w 1018125"/>
              <a:gd name="connsiteY615" fmla="*/ 369797 h 819228"/>
              <a:gd name="connsiteX616" fmla="*/ 284702 w 1018125"/>
              <a:gd name="connsiteY616" fmla="*/ 378797 h 819228"/>
              <a:gd name="connsiteX617" fmla="*/ 275702 w 1018125"/>
              <a:gd name="connsiteY617" fmla="*/ 387797 h 819228"/>
              <a:gd name="connsiteX618" fmla="*/ 266702 w 1018125"/>
              <a:gd name="connsiteY618" fmla="*/ 378797 h 819228"/>
              <a:gd name="connsiteX619" fmla="*/ 275702 w 1018125"/>
              <a:gd name="connsiteY619" fmla="*/ 369797 h 819228"/>
              <a:gd name="connsiteX620" fmla="*/ 209027 w 1018125"/>
              <a:gd name="connsiteY620" fmla="*/ 369797 h 819228"/>
              <a:gd name="connsiteX621" fmla="*/ 218027 w 1018125"/>
              <a:gd name="connsiteY621" fmla="*/ 378797 h 819228"/>
              <a:gd name="connsiteX622" fmla="*/ 209027 w 1018125"/>
              <a:gd name="connsiteY622" fmla="*/ 387797 h 819228"/>
              <a:gd name="connsiteX623" fmla="*/ 200027 w 1018125"/>
              <a:gd name="connsiteY623" fmla="*/ 378797 h 819228"/>
              <a:gd name="connsiteX624" fmla="*/ 209027 w 1018125"/>
              <a:gd name="connsiteY624" fmla="*/ 369797 h 819228"/>
              <a:gd name="connsiteX625" fmla="*/ 142352 w 1018125"/>
              <a:gd name="connsiteY625" fmla="*/ 369797 h 819228"/>
              <a:gd name="connsiteX626" fmla="*/ 151352 w 1018125"/>
              <a:gd name="connsiteY626" fmla="*/ 378797 h 819228"/>
              <a:gd name="connsiteX627" fmla="*/ 142352 w 1018125"/>
              <a:gd name="connsiteY627" fmla="*/ 387797 h 819228"/>
              <a:gd name="connsiteX628" fmla="*/ 133352 w 1018125"/>
              <a:gd name="connsiteY628" fmla="*/ 378797 h 819228"/>
              <a:gd name="connsiteX629" fmla="*/ 142352 w 1018125"/>
              <a:gd name="connsiteY629" fmla="*/ 369797 h 819228"/>
              <a:gd name="connsiteX630" fmla="*/ 75677 w 1018125"/>
              <a:gd name="connsiteY630" fmla="*/ 369797 h 819228"/>
              <a:gd name="connsiteX631" fmla="*/ 84677 w 1018125"/>
              <a:gd name="connsiteY631" fmla="*/ 378797 h 819228"/>
              <a:gd name="connsiteX632" fmla="*/ 75677 w 1018125"/>
              <a:gd name="connsiteY632" fmla="*/ 387797 h 819228"/>
              <a:gd name="connsiteX633" fmla="*/ 66677 w 1018125"/>
              <a:gd name="connsiteY633" fmla="*/ 378797 h 819228"/>
              <a:gd name="connsiteX634" fmla="*/ 75677 w 1018125"/>
              <a:gd name="connsiteY634" fmla="*/ 369797 h 819228"/>
              <a:gd name="connsiteX635" fmla="*/ 9002 w 1018125"/>
              <a:gd name="connsiteY635" fmla="*/ 369797 h 819228"/>
              <a:gd name="connsiteX636" fmla="*/ 18002 w 1018125"/>
              <a:gd name="connsiteY636" fmla="*/ 378797 h 819228"/>
              <a:gd name="connsiteX637" fmla="*/ 9002 w 1018125"/>
              <a:gd name="connsiteY637" fmla="*/ 387797 h 819228"/>
              <a:gd name="connsiteX638" fmla="*/ 2 w 1018125"/>
              <a:gd name="connsiteY638" fmla="*/ 378797 h 819228"/>
              <a:gd name="connsiteX639" fmla="*/ 9002 w 1018125"/>
              <a:gd name="connsiteY639" fmla="*/ 369797 h 819228"/>
              <a:gd name="connsiteX640" fmla="*/ 1009125 w 1018125"/>
              <a:gd name="connsiteY640" fmla="*/ 308164 h 819228"/>
              <a:gd name="connsiteX641" fmla="*/ 1018125 w 1018125"/>
              <a:gd name="connsiteY641" fmla="*/ 317164 h 819228"/>
              <a:gd name="connsiteX642" fmla="*/ 1009125 w 1018125"/>
              <a:gd name="connsiteY642" fmla="*/ 326164 h 819228"/>
              <a:gd name="connsiteX643" fmla="*/ 1000125 w 1018125"/>
              <a:gd name="connsiteY643" fmla="*/ 317164 h 819228"/>
              <a:gd name="connsiteX644" fmla="*/ 1009125 w 1018125"/>
              <a:gd name="connsiteY644" fmla="*/ 308164 h 819228"/>
              <a:gd name="connsiteX645" fmla="*/ 942450 w 1018125"/>
              <a:gd name="connsiteY645" fmla="*/ 308164 h 819228"/>
              <a:gd name="connsiteX646" fmla="*/ 951450 w 1018125"/>
              <a:gd name="connsiteY646" fmla="*/ 317164 h 819228"/>
              <a:gd name="connsiteX647" fmla="*/ 942450 w 1018125"/>
              <a:gd name="connsiteY647" fmla="*/ 326164 h 819228"/>
              <a:gd name="connsiteX648" fmla="*/ 933450 w 1018125"/>
              <a:gd name="connsiteY648" fmla="*/ 317164 h 819228"/>
              <a:gd name="connsiteX649" fmla="*/ 942450 w 1018125"/>
              <a:gd name="connsiteY649" fmla="*/ 308164 h 819228"/>
              <a:gd name="connsiteX650" fmla="*/ 875775 w 1018125"/>
              <a:gd name="connsiteY650" fmla="*/ 308164 h 819228"/>
              <a:gd name="connsiteX651" fmla="*/ 884775 w 1018125"/>
              <a:gd name="connsiteY651" fmla="*/ 317164 h 819228"/>
              <a:gd name="connsiteX652" fmla="*/ 875775 w 1018125"/>
              <a:gd name="connsiteY652" fmla="*/ 326164 h 819228"/>
              <a:gd name="connsiteX653" fmla="*/ 866775 w 1018125"/>
              <a:gd name="connsiteY653" fmla="*/ 317164 h 819228"/>
              <a:gd name="connsiteX654" fmla="*/ 875775 w 1018125"/>
              <a:gd name="connsiteY654" fmla="*/ 308164 h 819228"/>
              <a:gd name="connsiteX655" fmla="*/ 809100 w 1018125"/>
              <a:gd name="connsiteY655" fmla="*/ 308164 h 819228"/>
              <a:gd name="connsiteX656" fmla="*/ 818100 w 1018125"/>
              <a:gd name="connsiteY656" fmla="*/ 317164 h 819228"/>
              <a:gd name="connsiteX657" fmla="*/ 809100 w 1018125"/>
              <a:gd name="connsiteY657" fmla="*/ 326164 h 819228"/>
              <a:gd name="connsiteX658" fmla="*/ 800100 w 1018125"/>
              <a:gd name="connsiteY658" fmla="*/ 317164 h 819228"/>
              <a:gd name="connsiteX659" fmla="*/ 809100 w 1018125"/>
              <a:gd name="connsiteY659" fmla="*/ 308164 h 819228"/>
              <a:gd name="connsiteX660" fmla="*/ 742425 w 1018125"/>
              <a:gd name="connsiteY660" fmla="*/ 308164 h 819228"/>
              <a:gd name="connsiteX661" fmla="*/ 751425 w 1018125"/>
              <a:gd name="connsiteY661" fmla="*/ 317164 h 819228"/>
              <a:gd name="connsiteX662" fmla="*/ 742425 w 1018125"/>
              <a:gd name="connsiteY662" fmla="*/ 326164 h 819228"/>
              <a:gd name="connsiteX663" fmla="*/ 733425 w 1018125"/>
              <a:gd name="connsiteY663" fmla="*/ 317164 h 819228"/>
              <a:gd name="connsiteX664" fmla="*/ 742425 w 1018125"/>
              <a:gd name="connsiteY664" fmla="*/ 308164 h 819228"/>
              <a:gd name="connsiteX665" fmla="*/ 675750 w 1018125"/>
              <a:gd name="connsiteY665" fmla="*/ 308164 h 819228"/>
              <a:gd name="connsiteX666" fmla="*/ 684750 w 1018125"/>
              <a:gd name="connsiteY666" fmla="*/ 317164 h 819228"/>
              <a:gd name="connsiteX667" fmla="*/ 675750 w 1018125"/>
              <a:gd name="connsiteY667" fmla="*/ 326164 h 819228"/>
              <a:gd name="connsiteX668" fmla="*/ 666750 w 1018125"/>
              <a:gd name="connsiteY668" fmla="*/ 317164 h 819228"/>
              <a:gd name="connsiteX669" fmla="*/ 675750 w 1018125"/>
              <a:gd name="connsiteY669" fmla="*/ 308164 h 819228"/>
              <a:gd name="connsiteX670" fmla="*/ 609075 w 1018125"/>
              <a:gd name="connsiteY670" fmla="*/ 308164 h 819228"/>
              <a:gd name="connsiteX671" fmla="*/ 618075 w 1018125"/>
              <a:gd name="connsiteY671" fmla="*/ 317164 h 819228"/>
              <a:gd name="connsiteX672" fmla="*/ 609075 w 1018125"/>
              <a:gd name="connsiteY672" fmla="*/ 326164 h 819228"/>
              <a:gd name="connsiteX673" fmla="*/ 600075 w 1018125"/>
              <a:gd name="connsiteY673" fmla="*/ 317164 h 819228"/>
              <a:gd name="connsiteX674" fmla="*/ 609075 w 1018125"/>
              <a:gd name="connsiteY674" fmla="*/ 308164 h 819228"/>
              <a:gd name="connsiteX675" fmla="*/ 542400 w 1018125"/>
              <a:gd name="connsiteY675" fmla="*/ 308164 h 819228"/>
              <a:gd name="connsiteX676" fmla="*/ 551400 w 1018125"/>
              <a:gd name="connsiteY676" fmla="*/ 317164 h 819228"/>
              <a:gd name="connsiteX677" fmla="*/ 542400 w 1018125"/>
              <a:gd name="connsiteY677" fmla="*/ 326164 h 819228"/>
              <a:gd name="connsiteX678" fmla="*/ 533400 w 1018125"/>
              <a:gd name="connsiteY678" fmla="*/ 317164 h 819228"/>
              <a:gd name="connsiteX679" fmla="*/ 542400 w 1018125"/>
              <a:gd name="connsiteY679" fmla="*/ 308164 h 819228"/>
              <a:gd name="connsiteX680" fmla="*/ 475727 w 1018125"/>
              <a:gd name="connsiteY680" fmla="*/ 308164 h 819228"/>
              <a:gd name="connsiteX681" fmla="*/ 484727 w 1018125"/>
              <a:gd name="connsiteY681" fmla="*/ 317164 h 819228"/>
              <a:gd name="connsiteX682" fmla="*/ 475727 w 1018125"/>
              <a:gd name="connsiteY682" fmla="*/ 326164 h 819228"/>
              <a:gd name="connsiteX683" fmla="*/ 466727 w 1018125"/>
              <a:gd name="connsiteY683" fmla="*/ 317164 h 819228"/>
              <a:gd name="connsiteX684" fmla="*/ 475727 w 1018125"/>
              <a:gd name="connsiteY684" fmla="*/ 308164 h 819228"/>
              <a:gd name="connsiteX685" fmla="*/ 409052 w 1018125"/>
              <a:gd name="connsiteY685" fmla="*/ 308164 h 819228"/>
              <a:gd name="connsiteX686" fmla="*/ 418052 w 1018125"/>
              <a:gd name="connsiteY686" fmla="*/ 317164 h 819228"/>
              <a:gd name="connsiteX687" fmla="*/ 409052 w 1018125"/>
              <a:gd name="connsiteY687" fmla="*/ 326164 h 819228"/>
              <a:gd name="connsiteX688" fmla="*/ 400052 w 1018125"/>
              <a:gd name="connsiteY688" fmla="*/ 317164 h 819228"/>
              <a:gd name="connsiteX689" fmla="*/ 409052 w 1018125"/>
              <a:gd name="connsiteY689" fmla="*/ 308164 h 819228"/>
              <a:gd name="connsiteX690" fmla="*/ 342377 w 1018125"/>
              <a:gd name="connsiteY690" fmla="*/ 308164 h 819228"/>
              <a:gd name="connsiteX691" fmla="*/ 351377 w 1018125"/>
              <a:gd name="connsiteY691" fmla="*/ 317164 h 819228"/>
              <a:gd name="connsiteX692" fmla="*/ 342377 w 1018125"/>
              <a:gd name="connsiteY692" fmla="*/ 326164 h 819228"/>
              <a:gd name="connsiteX693" fmla="*/ 333377 w 1018125"/>
              <a:gd name="connsiteY693" fmla="*/ 317164 h 819228"/>
              <a:gd name="connsiteX694" fmla="*/ 342377 w 1018125"/>
              <a:gd name="connsiteY694" fmla="*/ 308164 h 819228"/>
              <a:gd name="connsiteX695" fmla="*/ 275702 w 1018125"/>
              <a:gd name="connsiteY695" fmla="*/ 308164 h 819228"/>
              <a:gd name="connsiteX696" fmla="*/ 284702 w 1018125"/>
              <a:gd name="connsiteY696" fmla="*/ 317164 h 819228"/>
              <a:gd name="connsiteX697" fmla="*/ 275702 w 1018125"/>
              <a:gd name="connsiteY697" fmla="*/ 326164 h 819228"/>
              <a:gd name="connsiteX698" fmla="*/ 266702 w 1018125"/>
              <a:gd name="connsiteY698" fmla="*/ 317164 h 819228"/>
              <a:gd name="connsiteX699" fmla="*/ 275702 w 1018125"/>
              <a:gd name="connsiteY699" fmla="*/ 308164 h 819228"/>
              <a:gd name="connsiteX700" fmla="*/ 209027 w 1018125"/>
              <a:gd name="connsiteY700" fmla="*/ 308164 h 819228"/>
              <a:gd name="connsiteX701" fmla="*/ 218027 w 1018125"/>
              <a:gd name="connsiteY701" fmla="*/ 317164 h 819228"/>
              <a:gd name="connsiteX702" fmla="*/ 209027 w 1018125"/>
              <a:gd name="connsiteY702" fmla="*/ 326164 h 819228"/>
              <a:gd name="connsiteX703" fmla="*/ 200027 w 1018125"/>
              <a:gd name="connsiteY703" fmla="*/ 317164 h 819228"/>
              <a:gd name="connsiteX704" fmla="*/ 209027 w 1018125"/>
              <a:gd name="connsiteY704" fmla="*/ 308164 h 819228"/>
              <a:gd name="connsiteX705" fmla="*/ 142352 w 1018125"/>
              <a:gd name="connsiteY705" fmla="*/ 308164 h 819228"/>
              <a:gd name="connsiteX706" fmla="*/ 151352 w 1018125"/>
              <a:gd name="connsiteY706" fmla="*/ 317164 h 819228"/>
              <a:gd name="connsiteX707" fmla="*/ 142352 w 1018125"/>
              <a:gd name="connsiteY707" fmla="*/ 326164 h 819228"/>
              <a:gd name="connsiteX708" fmla="*/ 133352 w 1018125"/>
              <a:gd name="connsiteY708" fmla="*/ 317164 h 819228"/>
              <a:gd name="connsiteX709" fmla="*/ 142352 w 1018125"/>
              <a:gd name="connsiteY709" fmla="*/ 308164 h 819228"/>
              <a:gd name="connsiteX710" fmla="*/ 75677 w 1018125"/>
              <a:gd name="connsiteY710" fmla="*/ 308164 h 819228"/>
              <a:gd name="connsiteX711" fmla="*/ 84677 w 1018125"/>
              <a:gd name="connsiteY711" fmla="*/ 317164 h 819228"/>
              <a:gd name="connsiteX712" fmla="*/ 75677 w 1018125"/>
              <a:gd name="connsiteY712" fmla="*/ 326164 h 819228"/>
              <a:gd name="connsiteX713" fmla="*/ 66677 w 1018125"/>
              <a:gd name="connsiteY713" fmla="*/ 317164 h 819228"/>
              <a:gd name="connsiteX714" fmla="*/ 75677 w 1018125"/>
              <a:gd name="connsiteY714" fmla="*/ 308164 h 819228"/>
              <a:gd name="connsiteX715" fmla="*/ 9002 w 1018125"/>
              <a:gd name="connsiteY715" fmla="*/ 308164 h 819228"/>
              <a:gd name="connsiteX716" fmla="*/ 18002 w 1018125"/>
              <a:gd name="connsiteY716" fmla="*/ 317164 h 819228"/>
              <a:gd name="connsiteX717" fmla="*/ 9002 w 1018125"/>
              <a:gd name="connsiteY717" fmla="*/ 326164 h 819228"/>
              <a:gd name="connsiteX718" fmla="*/ 2 w 1018125"/>
              <a:gd name="connsiteY718" fmla="*/ 317164 h 819228"/>
              <a:gd name="connsiteX719" fmla="*/ 9002 w 1018125"/>
              <a:gd name="connsiteY719" fmla="*/ 308164 h 819228"/>
              <a:gd name="connsiteX720" fmla="*/ 1009125 w 1018125"/>
              <a:gd name="connsiteY720" fmla="*/ 246531 h 819228"/>
              <a:gd name="connsiteX721" fmla="*/ 1018125 w 1018125"/>
              <a:gd name="connsiteY721" fmla="*/ 255531 h 819228"/>
              <a:gd name="connsiteX722" fmla="*/ 1009125 w 1018125"/>
              <a:gd name="connsiteY722" fmla="*/ 264531 h 819228"/>
              <a:gd name="connsiteX723" fmla="*/ 1000125 w 1018125"/>
              <a:gd name="connsiteY723" fmla="*/ 255531 h 819228"/>
              <a:gd name="connsiteX724" fmla="*/ 1009125 w 1018125"/>
              <a:gd name="connsiteY724" fmla="*/ 246531 h 819228"/>
              <a:gd name="connsiteX725" fmla="*/ 942450 w 1018125"/>
              <a:gd name="connsiteY725" fmla="*/ 246531 h 819228"/>
              <a:gd name="connsiteX726" fmla="*/ 951450 w 1018125"/>
              <a:gd name="connsiteY726" fmla="*/ 255531 h 819228"/>
              <a:gd name="connsiteX727" fmla="*/ 942450 w 1018125"/>
              <a:gd name="connsiteY727" fmla="*/ 264531 h 819228"/>
              <a:gd name="connsiteX728" fmla="*/ 933450 w 1018125"/>
              <a:gd name="connsiteY728" fmla="*/ 255531 h 819228"/>
              <a:gd name="connsiteX729" fmla="*/ 942450 w 1018125"/>
              <a:gd name="connsiteY729" fmla="*/ 246531 h 819228"/>
              <a:gd name="connsiteX730" fmla="*/ 875775 w 1018125"/>
              <a:gd name="connsiteY730" fmla="*/ 246531 h 819228"/>
              <a:gd name="connsiteX731" fmla="*/ 884775 w 1018125"/>
              <a:gd name="connsiteY731" fmla="*/ 255531 h 819228"/>
              <a:gd name="connsiteX732" fmla="*/ 875775 w 1018125"/>
              <a:gd name="connsiteY732" fmla="*/ 264531 h 819228"/>
              <a:gd name="connsiteX733" fmla="*/ 866775 w 1018125"/>
              <a:gd name="connsiteY733" fmla="*/ 255531 h 819228"/>
              <a:gd name="connsiteX734" fmla="*/ 875775 w 1018125"/>
              <a:gd name="connsiteY734" fmla="*/ 246531 h 819228"/>
              <a:gd name="connsiteX735" fmla="*/ 809100 w 1018125"/>
              <a:gd name="connsiteY735" fmla="*/ 246531 h 819228"/>
              <a:gd name="connsiteX736" fmla="*/ 818100 w 1018125"/>
              <a:gd name="connsiteY736" fmla="*/ 255531 h 819228"/>
              <a:gd name="connsiteX737" fmla="*/ 809100 w 1018125"/>
              <a:gd name="connsiteY737" fmla="*/ 264531 h 819228"/>
              <a:gd name="connsiteX738" fmla="*/ 800100 w 1018125"/>
              <a:gd name="connsiteY738" fmla="*/ 255531 h 819228"/>
              <a:gd name="connsiteX739" fmla="*/ 809100 w 1018125"/>
              <a:gd name="connsiteY739" fmla="*/ 246531 h 819228"/>
              <a:gd name="connsiteX740" fmla="*/ 742425 w 1018125"/>
              <a:gd name="connsiteY740" fmla="*/ 246531 h 819228"/>
              <a:gd name="connsiteX741" fmla="*/ 751425 w 1018125"/>
              <a:gd name="connsiteY741" fmla="*/ 255531 h 819228"/>
              <a:gd name="connsiteX742" fmla="*/ 742425 w 1018125"/>
              <a:gd name="connsiteY742" fmla="*/ 264531 h 819228"/>
              <a:gd name="connsiteX743" fmla="*/ 733425 w 1018125"/>
              <a:gd name="connsiteY743" fmla="*/ 255531 h 819228"/>
              <a:gd name="connsiteX744" fmla="*/ 742425 w 1018125"/>
              <a:gd name="connsiteY744" fmla="*/ 246531 h 819228"/>
              <a:gd name="connsiteX745" fmla="*/ 675750 w 1018125"/>
              <a:gd name="connsiteY745" fmla="*/ 246531 h 819228"/>
              <a:gd name="connsiteX746" fmla="*/ 684750 w 1018125"/>
              <a:gd name="connsiteY746" fmla="*/ 255531 h 819228"/>
              <a:gd name="connsiteX747" fmla="*/ 675750 w 1018125"/>
              <a:gd name="connsiteY747" fmla="*/ 264531 h 819228"/>
              <a:gd name="connsiteX748" fmla="*/ 666750 w 1018125"/>
              <a:gd name="connsiteY748" fmla="*/ 255531 h 819228"/>
              <a:gd name="connsiteX749" fmla="*/ 675750 w 1018125"/>
              <a:gd name="connsiteY749" fmla="*/ 246531 h 819228"/>
              <a:gd name="connsiteX750" fmla="*/ 609075 w 1018125"/>
              <a:gd name="connsiteY750" fmla="*/ 246531 h 819228"/>
              <a:gd name="connsiteX751" fmla="*/ 618075 w 1018125"/>
              <a:gd name="connsiteY751" fmla="*/ 255531 h 819228"/>
              <a:gd name="connsiteX752" fmla="*/ 609075 w 1018125"/>
              <a:gd name="connsiteY752" fmla="*/ 264531 h 819228"/>
              <a:gd name="connsiteX753" fmla="*/ 600075 w 1018125"/>
              <a:gd name="connsiteY753" fmla="*/ 255531 h 819228"/>
              <a:gd name="connsiteX754" fmla="*/ 609075 w 1018125"/>
              <a:gd name="connsiteY754" fmla="*/ 246531 h 819228"/>
              <a:gd name="connsiteX755" fmla="*/ 542400 w 1018125"/>
              <a:gd name="connsiteY755" fmla="*/ 246531 h 819228"/>
              <a:gd name="connsiteX756" fmla="*/ 551400 w 1018125"/>
              <a:gd name="connsiteY756" fmla="*/ 255531 h 819228"/>
              <a:gd name="connsiteX757" fmla="*/ 542400 w 1018125"/>
              <a:gd name="connsiteY757" fmla="*/ 264531 h 819228"/>
              <a:gd name="connsiteX758" fmla="*/ 533400 w 1018125"/>
              <a:gd name="connsiteY758" fmla="*/ 255531 h 819228"/>
              <a:gd name="connsiteX759" fmla="*/ 542400 w 1018125"/>
              <a:gd name="connsiteY759" fmla="*/ 246531 h 819228"/>
              <a:gd name="connsiteX760" fmla="*/ 475727 w 1018125"/>
              <a:gd name="connsiteY760" fmla="*/ 246531 h 819228"/>
              <a:gd name="connsiteX761" fmla="*/ 484727 w 1018125"/>
              <a:gd name="connsiteY761" fmla="*/ 255531 h 819228"/>
              <a:gd name="connsiteX762" fmla="*/ 475727 w 1018125"/>
              <a:gd name="connsiteY762" fmla="*/ 264531 h 819228"/>
              <a:gd name="connsiteX763" fmla="*/ 466727 w 1018125"/>
              <a:gd name="connsiteY763" fmla="*/ 255531 h 819228"/>
              <a:gd name="connsiteX764" fmla="*/ 475727 w 1018125"/>
              <a:gd name="connsiteY764" fmla="*/ 246531 h 819228"/>
              <a:gd name="connsiteX765" fmla="*/ 409052 w 1018125"/>
              <a:gd name="connsiteY765" fmla="*/ 246531 h 819228"/>
              <a:gd name="connsiteX766" fmla="*/ 418052 w 1018125"/>
              <a:gd name="connsiteY766" fmla="*/ 255531 h 819228"/>
              <a:gd name="connsiteX767" fmla="*/ 409052 w 1018125"/>
              <a:gd name="connsiteY767" fmla="*/ 264531 h 819228"/>
              <a:gd name="connsiteX768" fmla="*/ 400052 w 1018125"/>
              <a:gd name="connsiteY768" fmla="*/ 255531 h 819228"/>
              <a:gd name="connsiteX769" fmla="*/ 409052 w 1018125"/>
              <a:gd name="connsiteY769" fmla="*/ 246531 h 819228"/>
              <a:gd name="connsiteX770" fmla="*/ 342377 w 1018125"/>
              <a:gd name="connsiteY770" fmla="*/ 246531 h 819228"/>
              <a:gd name="connsiteX771" fmla="*/ 351377 w 1018125"/>
              <a:gd name="connsiteY771" fmla="*/ 255531 h 819228"/>
              <a:gd name="connsiteX772" fmla="*/ 342377 w 1018125"/>
              <a:gd name="connsiteY772" fmla="*/ 264531 h 819228"/>
              <a:gd name="connsiteX773" fmla="*/ 333377 w 1018125"/>
              <a:gd name="connsiteY773" fmla="*/ 255531 h 819228"/>
              <a:gd name="connsiteX774" fmla="*/ 342377 w 1018125"/>
              <a:gd name="connsiteY774" fmla="*/ 246531 h 819228"/>
              <a:gd name="connsiteX775" fmla="*/ 275703 w 1018125"/>
              <a:gd name="connsiteY775" fmla="*/ 246531 h 819228"/>
              <a:gd name="connsiteX776" fmla="*/ 284702 w 1018125"/>
              <a:gd name="connsiteY776" fmla="*/ 255531 h 819228"/>
              <a:gd name="connsiteX777" fmla="*/ 275703 w 1018125"/>
              <a:gd name="connsiteY777" fmla="*/ 264531 h 819228"/>
              <a:gd name="connsiteX778" fmla="*/ 266703 w 1018125"/>
              <a:gd name="connsiteY778" fmla="*/ 255531 h 819228"/>
              <a:gd name="connsiteX779" fmla="*/ 275703 w 1018125"/>
              <a:gd name="connsiteY779" fmla="*/ 246531 h 819228"/>
              <a:gd name="connsiteX780" fmla="*/ 209027 w 1018125"/>
              <a:gd name="connsiteY780" fmla="*/ 246531 h 819228"/>
              <a:gd name="connsiteX781" fmla="*/ 218027 w 1018125"/>
              <a:gd name="connsiteY781" fmla="*/ 255531 h 819228"/>
              <a:gd name="connsiteX782" fmla="*/ 209027 w 1018125"/>
              <a:gd name="connsiteY782" fmla="*/ 264531 h 819228"/>
              <a:gd name="connsiteX783" fmla="*/ 200027 w 1018125"/>
              <a:gd name="connsiteY783" fmla="*/ 255531 h 819228"/>
              <a:gd name="connsiteX784" fmla="*/ 209027 w 1018125"/>
              <a:gd name="connsiteY784" fmla="*/ 246531 h 819228"/>
              <a:gd name="connsiteX785" fmla="*/ 142352 w 1018125"/>
              <a:gd name="connsiteY785" fmla="*/ 246531 h 819228"/>
              <a:gd name="connsiteX786" fmla="*/ 151352 w 1018125"/>
              <a:gd name="connsiteY786" fmla="*/ 255531 h 819228"/>
              <a:gd name="connsiteX787" fmla="*/ 142352 w 1018125"/>
              <a:gd name="connsiteY787" fmla="*/ 264531 h 819228"/>
              <a:gd name="connsiteX788" fmla="*/ 133352 w 1018125"/>
              <a:gd name="connsiteY788" fmla="*/ 255531 h 819228"/>
              <a:gd name="connsiteX789" fmla="*/ 142352 w 1018125"/>
              <a:gd name="connsiteY789" fmla="*/ 246531 h 819228"/>
              <a:gd name="connsiteX790" fmla="*/ 75677 w 1018125"/>
              <a:gd name="connsiteY790" fmla="*/ 246531 h 819228"/>
              <a:gd name="connsiteX791" fmla="*/ 84677 w 1018125"/>
              <a:gd name="connsiteY791" fmla="*/ 255531 h 819228"/>
              <a:gd name="connsiteX792" fmla="*/ 75677 w 1018125"/>
              <a:gd name="connsiteY792" fmla="*/ 264531 h 819228"/>
              <a:gd name="connsiteX793" fmla="*/ 66677 w 1018125"/>
              <a:gd name="connsiteY793" fmla="*/ 255531 h 819228"/>
              <a:gd name="connsiteX794" fmla="*/ 75677 w 1018125"/>
              <a:gd name="connsiteY794" fmla="*/ 246531 h 819228"/>
              <a:gd name="connsiteX795" fmla="*/ 9002 w 1018125"/>
              <a:gd name="connsiteY795" fmla="*/ 246531 h 819228"/>
              <a:gd name="connsiteX796" fmla="*/ 18002 w 1018125"/>
              <a:gd name="connsiteY796" fmla="*/ 255531 h 819228"/>
              <a:gd name="connsiteX797" fmla="*/ 9002 w 1018125"/>
              <a:gd name="connsiteY797" fmla="*/ 264531 h 819228"/>
              <a:gd name="connsiteX798" fmla="*/ 2 w 1018125"/>
              <a:gd name="connsiteY798" fmla="*/ 255531 h 819228"/>
              <a:gd name="connsiteX799" fmla="*/ 9002 w 1018125"/>
              <a:gd name="connsiteY799" fmla="*/ 246531 h 819228"/>
              <a:gd name="connsiteX800" fmla="*/ 1009125 w 1018125"/>
              <a:gd name="connsiteY800" fmla="*/ 184899 h 819228"/>
              <a:gd name="connsiteX801" fmla="*/ 1018125 w 1018125"/>
              <a:gd name="connsiteY801" fmla="*/ 193899 h 819228"/>
              <a:gd name="connsiteX802" fmla="*/ 1009125 w 1018125"/>
              <a:gd name="connsiteY802" fmla="*/ 202899 h 819228"/>
              <a:gd name="connsiteX803" fmla="*/ 1000125 w 1018125"/>
              <a:gd name="connsiteY803" fmla="*/ 193899 h 819228"/>
              <a:gd name="connsiteX804" fmla="*/ 1009125 w 1018125"/>
              <a:gd name="connsiteY804" fmla="*/ 184899 h 819228"/>
              <a:gd name="connsiteX805" fmla="*/ 942450 w 1018125"/>
              <a:gd name="connsiteY805" fmla="*/ 184899 h 819228"/>
              <a:gd name="connsiteX806" fmla="*/ 951450 w 1018125"/>
              <a:gd name="connsiteY806" fmla="*/ 193899 h 819228"/>
              <a:gd name="connsiteX807" fmla="*/ 942450 w 1018125"/>
              <a:gd name="connsiteY807" fmla="*/ 202899 h 819228"/>
              <a:gd name="connsiteX808" fmla="*/ 933450 w 1018125"/>
              <a:gd name="connsiteY808" fmla="*/ 193899 h 819228"/>
              <a:gd name="connsiteX809" fmla="*/ 942450 w 1018125"/>
              <a:gd name="connsiteY809" fmla="*/ 184899 h 819228"/>
              <a:gd name="connsiteX810" fmla="*/ 875775 w 1018125"/>
              <a:gd name="connsiteY810" fmla="*/ 184899 h 819228"/>
              <a:gd name="connsiteX811" fmla="*/ 884775 w 1018125"/>
              <a:gd name="connsiteY811" fmla="*/ 193899 h 819228"/>
              <a:gd name="connsiteX812" fmla="*/ 875775 w 1018125"/>
              <a:gd name="connsiteY812" fmla="*/ 202899 h 819228"/>
              <a:gd name="connsiteX813" fmla="*/ 866775 w 1018125"/>
              <a:gd name="connsiteY813" fmla="*/ 193899 h 819228"/>
              <a:gd name="connsiteX814" fmla="*/ 875775 w 1018125"/>
              <a:gd name="connsiteY814" fmla="*/ 184899 h 819228"/>
              <a:gd name="connsiteX815" fmla="*/ 809100 w 1018125"/>
              <a:gd name="connsiteY815" fmla="*/ 184899 h 819228"/>
              <a:gd name="connsiteX816" fmla="*/ 818100 w 1018125"/>
              <a:gd name="connsiteY816" fmla="*/ 193899 h 819228"/>
              <a:gd name="connsiteX817" fmla="*/ 809100 w 1018125"/>
              <a:gd name="connsiteY817" fmla="*/ 202899 h 819228"/>
              <a:gd name="connsiteX818" fmla="*/ 800100 w 1018125"/>
              <a:gd name="connsiteY818" fmla="*/ 193899 h 819228"/>
              <a:gd name="connsiteX819" fmla="*/ 809100 w 1018125"/>
              <a:gd name="connsiteY819" fmla="*/ 184899 h 819228"/>
              <a:gd name="connsiteX820" fmla="*/ 742425 w 1018125"/>
              <a:gd name="connsiteY820" fmla="*/ 184899 h 819228"/>
              <a:gd name="connsiteX821" fmla="*/ 751425 w 1018125"/>
              <a:gd name="connsiteY821" fmla="*/ 193899 h 819228"/>
              <a:gd name="connsiteX822" fmla="*/ 742425 w 1018125"/>
              <a:gd name="connsiteY822" fmla="*/ 202899 h 819228"/>
              <a:gd name="connsiteX823" fmla="*/ 733425 w 1018125"/>
              <a:gd name="connsiteY823" fmla="*/ 193899 h 819228"/>
              <a:gd name="connsiteX824" fmla="*/ 742425 w 1018125"/>
              <a:gd name="connsiteY824" fmla="*/ 184899 h 819228"/>
              <a:gd name="connsiteX825" fmla="*/ 675750 w 1018125"/>
              <a:gd name="connsiteY825" fmla="*/ 184899 h 819228"/>
              <a:gd name="connsiteX826" fmla="*/ 684750 w 1018125"/>
              <a:gd name="connsiteY826" fmla="*/ 193899 h 819228"/>
              <a:gd name="connsiteX827" fmla="*/ 675750 w 1018125"/>
              <a:gd name="connsiteY827" fmla="*/ 202899 h 819228"/>
              <a:gd name="connsiteX828" fmla="*/ 666750 w 1018125"/>
              <a:gd name="connsiteY828" fmla="*/ 193899 h 819228"/>
              <a:gd name="connsiteX829" fmla="*/ 675750 w 1018125"/>
              <a:gd name="connsiteY829" fmla="*/ 184899 h 819228"/>
              <a:gd name="connsiteX830" fmla="*/ 609075 w 1018125"/>
              <a:gd name="connsiteY830" fmla="*/ 184899 h 819228"/>
              <a:gd name="connsiteX831" fmla="*/ 618075 w 1018125"/>
              <a:gd name="connsiteY831" fmla="*/ 193899 h 819228"/>
              <a:gd name="connsiteX832" fmla="*/ 609075 w 1018125"/>
              <a:gd name="connsiteY832" fmla="*/ 202899 h 819228"/>
              <a:gd name="connsiteX833" fmla="*/ 600075 w 1018125"/>
              <a:gd name="connsiteY833" fmla="*/ 193899 h 819228"/>
              <a:gd name="connsiteX834" fmla="*/ 609075 w 1018125"/>
              <a:gd name="connsiteY834" fmla="*/ 184899 h 819228"/>
              <a:gd name="connsiteX835" fmla="*/ 542400 w 1018125"/>
              <a:gd name="connsiteY835" fmla="*/ 184899 h 819228"/>
              <a:gd name="connsiteX836" fmla="*/ 551400 w 1018125"/>
              <a:gd name="connsiteY836" fmla="*/ 193899 h 819228"/>
              <a:gd name="connsiteX837" fmla="*/ 542400 w 1018125"/>
              <a:gd name="connsiteY837" fmla="*/ 202899 h 819228"/>
              <a:gd name="connsiteX838" fmla="*/ 533400 w 1018125"/>
              <a:gd name="connsiteY838" fmla="*/ 193899 h 819228"/>
              <a:gd name="connsiteX839" fmla="*/ 542400 w 1018125"/>
              <a:gd name="connsiteY839" fmla="*/ 184899 h 819228"/>
              <a:gd name="connsiteX840" fmla="*/ 475727 w 1018125"/>
              <a:gd name="connsiteY840" fmla="*/ 184899 h 819228"/>
              <a:gd name="connsiteX841" fmla="*/ 484728 w 1018125"/>
              <a:gd name="connsiteY841" fmla="*/ 193899 h 819228"/>
              <a:gd name="connsiteX842" fmla="*/ 475727 w 1018125"/>
              <a:gd name="connsiteY842" fmla="*/ 202899 h 819228"/>
              <a:gd name="connsiteX843" fmla="*/ 466728 w 1018125"/>
              <a:gd name="connsiteY843" fmla="*/ 193899 h 819228"/>
              <a:gd name="connsiteX844" fmla="*/ 475727 w 1018125"/>
              <a:gd name="connsiteY844" fmla="*/ 184899 h 819228"/>
              <a:gd name="connsiteX845" fmla="*/ 409052 w 1018125"/>
              <a:gd name="connsiteY845" fmla="*/ 184899 h 819228"/>
              <a:gd name="connsiteX846" fmla="*/ 418052 w 1018125"/>
              <a:gd name="connsiteY846" fmla="*/ 193899 h 819228"/>
              <a:gd name="connsiteX847" fmla="*/ 409052 w 1018125"/>
              <a:gd name="connsiteY847" fmla="*/ 202899 h 819228"/>
              <a:gd name="connsiteX848" fmla="*/ 400052 w 1018125"/>
              <a:gd name="connsiteY848" fmla="*/ 193899 h 819228"/>
              <a:gd name="connsiteX849" fmla="*/ 409052 w 1018125"/>
              <a:gd name="connsiteY849" fmla="*/ 184899 h 819228"/>
              <a:gd name="connsiteX850" fmla="*/ 342377 w 1018125"/>
              <a:gd name="connsiteY850" fmla="*/ 184899 h 819228"/>
              <a:gd name="connsiteX851" fmla="*/ 351378 w 1018125"/>
              <a:gd name="connsiteY851" fmla="*/ 193899 h 819228"/>
              <a:gd name="connsiteX852" fmla="*/ 342377 w 1018125"/>
              <a:gd name="connsiteY852" fmla="*/ 202899 h 819228"/>
              <a:gd name="connsiteX853" fmla="*/ 333377 w 1018125"/>
              <a:gd name="connsiteY853" fmla="*/ 193899 h 819228"/>
              <a:gd name="connsiteX854" fmla="*/ 342377 w 1018125"/>
              <a:gd name="connsiteY854" fmla="*/ 184899 h 819228"/>
              <a:gd name="connsiteX855" fmla="*/ 275703 w 1018125"/>
              <a:gd name="connsiteY855" fmla="*/ 184899 h 819228"/>
              <a:gd name="connsiteX856" fmla="*/ 284702 w 1018125"/>
              <a:gd name="connsiteY856" fmla="*/ 193899 h 819228"/>
              <a:gd name="connsiteX857" fmla="*/ 275703 w 1018125"/>
              <a:gd name="connsiteY857" fmla="*/ 202899 h 819228"/>
              <a:gd name="connsiteX858" fmla="*/ 266703 w 1018125"/>
              <a:gd name="connsiteY858" fmla="*/ 193899 h 819228"/>
              <a:gd name="connsiteX859" fmla="*/ 275703 w 1018125"/>
              <a:gd name="connsiteY859" fmla="*/ 184899 h 819228"/>
              <a:gd name="connsiteX860" fmla="*/ 209028 w 1018125"/>
              <a:gd name="connsiteY860" fmla="*/ 184899 h 819228"/>
              <a:gd name="connsiteX861" fmla="*/ 218028 w 1018125"/>
              <a:gd name="connsiteY861" fmla="*/ 193899 h 819228"/>
              <a:gd name="connsiteX862" fmla="*/ 209028 w 1018125"/>
              <a:gd name="connsiteY862" fmla="*/ 202899 h 819228"/>
              <a:gd name="connsiteX863" fmla="*/ 200028 w 1018125"/>
              <a:gd name="connsiteY863" fmla="*/ 193899 h 819228"/>
              <a:gd name="connsiteX864" fmla="*/ 209028 w 1018125"/>
              <a:gd name="connsiteY864" fmla="*/ 184899 h 819228"/>
              <a:gd name="connsiteX865" fmla="*/ 142353 w 1018125"/>
              <a:gd name="connsiteY865" fmla="*/ 184899 h 819228"/>
              <a:gd name="connsiteX866" fmla="*/ 151353 w 1018125"/>
              <a:gd name="connsiteY866" fmla="*/ 193899 h 819228"/>
              <a:gd name="connsiteX867" fmla="*/ 142353 w 1018125"/>
              <a:gd name="connsiteY867" fmla="*/ 202899 h 819228"/>
              <a:gd name="connsiteX868" fmla="*/ 133353 w 1018125"/>
              <a:gd name="connsiteY868" fmla="*/ 193899 h 819228"/>
              <a:gd name="connsiteX869" fmla="*/ 142353 w 1018125"/>
              <a:gd name="connsiteY869" fmla="*/ 184899 h 819228"/>
              <a:gd name="connsiteX870" fmla="*/ 75677 w 1018125"/>
              <a:gd name="connsiteY870" fmla="*/ 184899 h 819228"/>
              <a:gd name="connsiteX871" fmla="*/ 84677 w 1018125"/>
              <a:gd name="connsiteY871" fmla="*/ 193899 h 819228"/>
              <a:gd name="connsiteX872" fmla="*/ 75677 w 1018125"/>
              <a:gd name="connsiteY872" fmla="*/ 202899 h 819228"/>
              <a:gd name="connsiteX873" fmla="*/ 66677 w 1018125"/>
              <a:gd name="connsiteY873" fmla="*/ 193899 h 819228"/>
              <a:gd name="connsiteX874" fmla="*/ 75677 w 1018125"/>
              <a:gd name="connsiteY874" fmla="*/ 184899 h 819228"/>
              <a:gd name="connsiteX875" fmla="*/ 9003 w 1018125"/>
              <a:gd name="connsiteY875" fmla="*/ 184899 h 819228"/>
              <a:gd name="connsiteX876" fmla="*/ 18003 w 1018125"/>
              <a:gd name="connsiteY876" fmla="*/ 193899 h 819228"/>
              <a:gd name="connsiteX877" fmla="*/ 9003 w 1018125"/>
              <a:gd name="connsiteY877" fmla="*/ 202899 h 819228"/>
              <a:gd name="connsiteX878" fmla="*/ 3 w 1018125"/>
              <a:gd name="connsiteY878" fmla="*/ 193899 h 819228"/>
              <a:gd name="connsiteX879" fmla="*/ 9003 w 1018125"/>
              <a:gd name="connsiteY879" fmla="*/ 184899 h 819228"/>
              <a:gd name="connsiteX880" fmla="*/ 1009125 w 1018125"/>
              <a:gd name="connsiteY880" fmla="*/ 123266 h 819228"/>
              <a:gd name="connsiteX881" fmla="*/ 1018125 w 1018125"/>
              <a:gd name="connsiteY881" fmla="*/ 132266 h 819228"/>
              <a:gd name="connsiteX882" fmla="*/ 1009125 w 1018125"/>
              <a:gd name="connsiteY882" fmla="*/ 141266 h 819228"/>
              <a:gd name="connsiteX883" fmla="*/ 1000125 w 1018125"/>
              <a:gd name="connsiteY883" fmla="*/ 132266 h 819228"/>
              <a:gd name="connsiteX884" fmla="*/ 1009125 w 1018125"/>
              <a:gd name="connsiteY884" fmla="*/ 123266 h 819228"/>
              <a:gd name="connsiteX885" fmla="*/ 942450 w 1018125"/>
              <a:gd name="connsiteY885" fmla="*/ 123266 h 819228"/>
              <a:gd name="connsiteX886" fmla="*/ 951450 w 1018125"/>
              <a:gd name="connsiteY886" fmla="*/ 132266 h 819228"/>
              <a:gd name="connsiteX887" fmla="*/ 942450 w 1018125"/>
              <a:gd name="connsiteY887" fmla="*/ 141266 h 819228"/>
              <a:gd name="connsiteX888" fmla="*/ 933450 w 1018125"/>
              <a:gd name="connsiteY888" fmla="*/ 132266 h 819228"/>
              <a:gd name="connsiteX889" fmla="*/ 942450 w 1018125"/>
              <a:gd name="connsiteY889" fmla="*/ 123266 h 819228"/>
              <a:gd name="connsiteX890" fmla="*/ 875775 w 1018125"/>
              <a:gd name="connsiteY890" fmla="*/ 123266 h 819228"/>
              <a:gd name="connsiteX891" fmla="*/ 884775 w 1018125"/>
              <a:gd name="connsiteY891" fmla="*/ 132266 h 819228"/>
              <a:gd name="connsiteX892" fmla="*/ 875775 w 1018125"/>
              <a:gd name="connsiteY892" fmla="*/ 141266 h 819228"/>
              <a:gd name="connsiteX893" fmla="*/ 866775 w 1018125"/>
              <a:gd name="connsiteY893" fmla="*/ 132266 h 819228"/>
              <a:gd name="connsiteX894" fmla="*/ 875775 w 1018125"/>
              <a:gd name="connsiteY894" fmla="*/ 123266 h 819228"/>
              <a:gd name="connsiteX895" fmla="*/ 809100 w 1018125"/>
              <a:gd name="connsiteY895" fmla="*/ 123266 h 819228"/>
              <a:gd name="connsiteX896" fmla="*/ 818100 w 1018125"/>
              <a:gd name="connsiteY896" fmla="*/ 132266 h 819228"/>
              <a:gd name="connsiteX897" fmla="*/ 809100 w 1018125"/>
              <a:gd name="connsiteY897" fmla="*/ 141266 h 819228"/>
              <a:gd name="connsiteX898" fmla="*/ 800100 w 1018125"/>
              <a:gd name="connsiteY898" fmla="*/ 132266 h 819228"/>
              <a:gd name="connsiteX899" fmla="*/ 809100 w 1018125"/>
              <a:gd name="connsiteY899" fmla="*/ 123266 h 819228"/>
              <a:gd name="connsiteX900" fmla="*/ 742425 w 1018125"/>
              <a:gd name="connsiteY900" fmla="*/ 123266 h 819228"/>
              <a:gd name="connsiteX901" fmla="*/ 751425 w 1018125"/>
              <a:gd name="connsiteY901" fmla="*/ 132266 h 819228"/>
              <a:gd name="connsiteX902" fmla="*/ 742425 w 1018125"/>
              <a:gd name="connsiteY902" fmla="*/ 141266 h 819228"/>
              <a:gd name="connsiteX903" fmla="*/ 733425 w 1018125"/>
              <a:gd name="connsiteY903" fmla="*/ 132266 h 819228"/>
              <a:gd name="connsiteX904" fmla="*/ 742425 w 1018125"/>
              <a:gd name="connsiteY904" fmla="*/ 123266 h 819228"/>
              <a:gd name="connsiteX905" fmla="*/ 675750 w 1018125"/>
              <a:gd name="connsiteY905" fmla="*/ 123266 h 819228"/>
              <a:gd name="connsiteX906" fmla="*/ 684750 w 1018125"/>
              <a:gd name="connsiteY906" fmla="*/ 132266 h 819228"/>
              <a:gd name="connsiteX907" fmla="*/ 675750 w 1018125"/>
              <a:gd name="connsiteY907" fmla="*/ 141266 h 819228"/>
              <a:gd name="connsiteX908" fmla="*/ 666750 w 1018125"/>
              <a:gd name="connsiteY908" fmla="*/ 132266 h 819228"/>
              <a:gd name="connsiteX909" fmla="*/ 675750 w 1018125"/>
              <a:gd name="connsiteY909" fmla="*/ 123266 h 819228"/>
              <a:gd name="connsiteX910" fmla="*/ 609075 w 1018125"/>
              <a:gd name="connsiteY910" fmla="*/ 123266 h 819228"/>
              <a:gd name="connsiteX911" fmla="*/ 618075 w 1018125"/>
              <a:gd name="connsiteY911" fmla="*/ 132266 h 819228"/>
              <a:gd name="connsiteX912" fmla="*/ 609075 w 1018125"/>
              <a:gd name="connsiteY912" fmla="*/ 141266 h 819228"/>
              <a:gd name="connsiteX913" fmla="*/ 600075 w 1018125"/>
              <a:gd name="connsiteY913" fmla="*/ 132266 h 819228"/>
              <a:gd name="connsiteX914" fmla="*/ 609075 w 1018125"/>
              <a:gd name="connsiteY914" fmla="*/ 123266 h 819228"/>
              <a:gd name="connsiteX915" fmla="*/ 542400 w 1018125"/>
              <a:gd name="connsiteY915" fmla="*/ 123266 h 819228"/>
              <a:gd name="connsiteX916" fmla="*/ 551400 w 1018125"/>
              <a:gd name="connsiteY916" fmla="*/ 132266 h 819228"/>
              <a:gd name="connsiteX917" fmla="*/ 542400 w 1018125"/>
              <a:gd name="connsiteY917" fmla="*/ 141266 h 819228"/>
              <a:gd name="connsiteX918" fmla="*/ 533400 w 1018125"/>
              <a:gd name="connsiteY918" fmla="*/ 132266 h 819228"/>
              <a:gd name="connsiteX919" fmla="*/ 542400 w 1018125"/>
              <a:gd name="connsiteY919" fmla="*/ 123266 h 819228"/>
              <a:gd name="connsiteX920" fmla="*/ 475728 w 1018125"/>
              <a:gd name="connsiteY920" fmla="*/ 123266 h 819228"/>
              <a:gd name="connsiteX921" fmla="*/ 484728 w 1018125"/>
              <a:gd name="connsiteY921" fmla="*/ 132266 h 819228"/>
              <a:gd name="connsiteX922" fmla="*/ 475728 w 1018125"/>
              <a:gd name="connsiteY922" fmla="*/ 141266 h 819228"/>
              <a:gd name="connsiteX923" fmla="*/ 466728 w 1018125"/>
              <a:gd name="connsiteY923" fmla="*/ 132266 h 819228"/>
              <a:gd name="connsiteX924" fmla="*/ 475728 w 1018125"/>
              <a:gd name="connsiteY924" fmla="*/ 123266 h 819228"/>
              <a:gd name="connsiteX925" fmla="*/ 409053 w 1018125"/>
              <a:gd name="connsiteY925" fmla="*/ 123266 h 819228"/>
              <a:gd name="connsiteX926" fmla="*/ 418053 w 1018125"/>
              <a:gd name="connsiteY926" fmla="*/ 132266 h 819228"/>
              <a:gd name="connsiteX927" fmla="*/ 409053 w 1018125"/>
              <a:gd name="connsiteY927" fmla="*/ 141266 h 819228"/>
              <a:gd name="connsiteX928" fmla="*/ 400053 w 1018125"/>
              <a:gd name="connsiteY928" fmla="*/ 132266 h 819228"/>
              <a:gd name="connsiteX929" fmla="*/ 409053 w 1018125"/>
              <a:gd name="connsiteY929" fmla="*/ 123266 h 819228"/>
              <a:gd name="connsiteX930" fmla="*/ 342378 w 1018125"/>
              <a:gd name="connsiteY930" fmla="*/ 123266 h 819228"/>
              <a:gd name="connsiteX931" fmla="*/ 351378 w 1018125"/>
              <a:gd name="connsiteY931" fmla="*/ 132266 h 819228"/>
              <a:gd name="connsiteX932" fmla="*/ 342378 w 1018125"/>
              <a:gd name="connsiteY932" fmla="*/ 141266 h 819228"/>
              <a:gd name="connsiteX933" fmla="*/ 333378 w 1018125"/>
              <a:gd name="connsiteY933" fmla="*/ 132266 h 819228"/>
              <a:gd name="connsiteX934" fmla="*/ 342378 w 1018125"/>
              <a:gd name="connsiteY934" fmla="*/ 123266 h 819228"/>
              <a:gd name="connsiteX935" fmla="*/ 275703 w 1018125"/>
              <a:gd name="connsiteY935" fmla="*/ 123266 h 819228"/>
              <a:gd name="connsiteX936" fmla="*/ 284702 w 1018125"/>
              <a:gd name="connsiteY936" fmla="*/ 132266 h 819228"/>
              <a:gd name="connsiteX937" fmla="*/ 275703 w 1018125"/>
              <a:gd name="connsiteY937" fmla="*/ 141266 h 819228"/>
              <a:gd name="connsiteX938" fmla="*/ 266703 w 1018125"/>
              <a:gd name="connsiteY938" fmla="*/ 132266 h 819228"/>
              <a:gd name="connsiteX939" fmla="*/ 275703 w 1018125"/>
              <a:gd name="connsiteY939" fmla="*/ 123266 h 819228"/>
              <a:gd name="connsiteX940" fmla="*/ 209028 w 1018125"/>
              <a:gd name="connsiteY940" fmla="*/ 123266 h 819228"/>
              <a:gd name="connsiteX941" fmla="*/ 218028 w 1018125"/>
              <a:gd name="connsiteY941" fmla="*/ 132266 h 819228"/>
              <a:gd name="connsiteX942" fmla="*/ 209028 w 1018125"/>
              <a:gd name="connsiteY942" fmla="*/ 141266 h 819228"/>
              <a:gd name="connsiteX943" fmla="*/ 200028 w 1018125"/>
              <a:gd name="connsiteY943" fmla="*/ 132266 h 819228"/>
              <a:gd name="connsiteX944" fmla="*/ 209028 w 1018125"/>
              <a:gd name="connsiteY944" fmla="*/ 123266 h 819228"/>
              <a:gd name="connsiteX945" fmla="*/ 142353 w 1018125"/>
              <a:gd name="connsiteY945" fmla="*/ 123266 h 819228"/>
              <a:gd name="connsiteX946" fmla="*/ 151353 w 1018125"/>
              <a:gd name="connsiteY946" fmla="*/ 132266 h 819228"/>
              <a:gd name="connsiteX947" fmla="*/ 142353 w 1018125"/>
              <a:gd name="connsiteY947" fmla="*/ 141266 h 819228"/>
              <a:gd name="connsiteX948" fmla="*/ 133353 w 1018125"/>
              <a:gd name="connsiteY948" fmla="*/ 132266 h 819228"/>
              <a:gd name="connsiteX949" fmla="*/ 142353 w 1018125"/>
              <a:gd name="connsiteY949" fmla="*/ 123266 h 819228"/>
              <a:gd name="connsiteX950" fmla="*/ 75678 w 1018125"/>
              <a:gd name="connsiteY950" fmla="*/ 123266 h 819228"/>
              <a:gd name="connsiteX951" fmla="*/ 84678 w 1018125"/>
              <a:gd name="connsiteY951" fmla="*/ 132266 h 819228"/>
              <a:gd name="connsiteX952" fmla="*/ 75678 w 1018125"/>
              <a:gd name="connsiteY952" fmla="*/ 141266 h 819228"/>
              <a:gd name="connsiteX953" fmla="*/ 66678 w 1018125"/>
              <a:gd name="connsiteY953" fmla="*/ 132266 h 819228"/>
              <a:gd name="connsiteX954" fmla="*/ 75678 w 1018125"/>
              <a:gd name="connsiteY954" fmla="*/ 123266 h 819228"/>
              <a:gd name="connsiteX955" fmla="*/ 9003 w 1018125"/>
              <a:gd name="connsiteY955" fmla="*/ 123266 h 819228"/>
              <a:gd name="connsiteX956" fmla="*/ 18003 w 1018125"/>
              <a:gd name="connsiteY956" fmla="*/ 132266 h 819228"/>
              <a:gd name="connsiteX957" fmla="*/ 9003 w 1018125"/>
              <a:gd name="connsiteY957" fmla="*/ 141266 h 819228"/>
              <a:gd name="connsiteX958" fmla="*/ 3 w 1018125"/>
              <a:gd name="connsiteY958" fmla="*/ 132266 h 819228"/>
              <a:gd name="connsiteX959" fmla="*/ 9003 w 1018125"/>
              <a:gd name="connsiteY959" fmla="*/ 123266 h 819228"/>
              <a:gd name="connsiteX960" fmla="*/ 1009125 w 1018125"/>
              <a:gd name="connsiteY960" fmla="*/ 61633 h 819228"/>
              <a:gd name="connsiteX961" fmla="*/ 1018125 w 1018125"/>
              <a:gd name="connsiteY961" fmla="*/ 70633 h 819228"/>
              <a:gd name="connsiteX962" fmla="*/ 1009125 w 1018125"/>
              <a:gd name="connsiteY962" fmla="*/ 79633 h 819228"/>
              <a:gd name="connsiteX963" fmla="*/ 1000125 w 1018125"/>
              <a:gd name="connsiteY963" fmla="*/ 70633 h 819228"/>
              <a:gd name="connsiteX964" fmla="*/ 1009125 w 1018125"/>
              <a:gd name="connsiteY964" fmla="*/ 61633 h 819228"/>
              <a:gd name="connsiteX965" fmla="*/ 942450 w 1018125"/>
              <a:gd name="connsiteY965" fmla="*/ 61633 h 819228"/>
              <a:gd name="connsiteX966" fmla="*/ 951450 w 1018125"/>
              <a:gd name="connsiteY966" fmla="*/ 70633 h 819228"/>
              <a:gd name="connsiteX967" fmla="*/ 942450 w 1018125"/>
              <a:gd name="connsiteY967" fmla="*/ 79633 h 819228"/>
              <a:gd name="connsiteX968" fmla="*/ 933450 w 1018125"/>
              <a:gd name="connsiteY968" fmla="*/ 70633 h 819228"/>
              <a:gd name="connsiteX969" fmla="*/ 942450 w 1018125"/>
              <a:gd name="connsiteY969" fmla="*/ 61633 h 819228"/>
              <a:gd name="connsiteX970" fmla="*/ 875775 w 1018125"/>
              <a:gd name="connsiteY970" fmla="*/ 61633 h 819228"/>
              <a:gd name="connsiteX971" fmla="*/ 884775 w 1018125"/>
              <a:gd name="connsiteY971" fmla="*/ 70633 h 819228"/>
              <a:gd name="connsiteX972" fmla="*/ 875775 w 1018125"/>
              <a:gd name="connsiteY972" fmla="*/ 79633 h 819228"/>
              <a:gd name="connsiteX973" fmla="*/ 866775 w 1018125"/>
              <a:gd name="connsiteY973" fmla="*/ 70633 h 819228"/>
              <a:gd name="connsiteX974" fmla="*/ 875775 w 1018125"/>
              <a:gd name="connsiteY974" fmla="*/ 61633 h 819228"/>
              <a:gd name="connsiteX975" fmla="*/ 809100 w 1018125"/>
              <a:gd name="connsiteY975" fmla="*/ 61633 h 819228"/>
              <a:gd name="connsiteX976" fmla="*/ 818100 w 1018125"/>
              <a:gd name="connsiteY976" fmla="*/ 70633 h 819228"/>
              <a:gd name="connsiteX977" fmla="*/ 809100 w 1018125"/>
              <a:gd name="connsiteY977" fmla="*/ 79633 h 819228"/>
              <a:gd name="connsiteX978" fmla="*/ 800100 w 1018125"/>
              <a:gd name="connsiteY978" fmla="*/ 70633 h 819228"/>
              <a:gd name="connsiteX979" fmla="*/ 809100 w 1018125"/>
              <a:gd name="connsiteY979" fmla="*/ 61633 h 819228"/>
              <a:gd name="connsiteX980" fmla="*/ 742425 w 1018125"/>
              <a:gd name="connsiteY980" fmla="*/ 61633 h 819228"/>
              <a:gd name="connsiteX981" fmla="*/ 751425 w 1018125"/>
              <a:gd name="connsiteY981" fmla="*/ 70633 h 819228"/>
              <a:gd name="connsiteX982" fmla="*/ 742425 w 1018125"/>
              <a:gd name="connsiteY982" fmla="*/ 79633 h 819228"/>
              <a:gd name="connsiteX983" fmla="*/ 733425 w 1018125"/>
              <a:gd name="connsiteY983" fmla="*/ 70633 h 819228"/>
              <a:gd name="connsiteX984" fmla="*/ 742425 w 1018125"/>
              <a:gd name="connsiteY984" fmla="*/ 61633 h 819228"/>
              <a:gd name="connsiteX985" fmla="*/ 675750 w 1018125"/>
              <a:gd name="connsiteY985" fmla="*/ 61633 h 819228"/>
              <a:gd name="connsiteX986" fmla="*/ 684750 w 1018125"/>
              <a:gd name="connsiteY986" fmla="*/ 70633 h 819228"/>
              <a:gd name="connsiteX987" fmla="*/ 675750 w 1018125"/>
              <a:gd name="connsiteY987" fmla="*/ 79633 h 819228"/>
              <a:gd name="connsiteX988" fmla="*/ 666750 w 1018125"/>
              <a:gd name="connsiteY988" fmla="*/ 70633 h 819228"/>
              <a:gd name="connsiteX989" fmla="*/ 675750 w 1018125"/>
              <a:gd name="connsiteY989" fmla="*/ 61633 h 819228"/>
              <a:gd name="connsiteX990" fmla="*/ 609075 w 1018125"/>
              <a:gd name="connsiteY990" fmla="*/ 61633 h 819228"/>
              <a:gd name="connsiteX991" fmla="*/ 618075 w 1018125"/>
              <a:gd name="connsiteY991" fmla="*/ 70633 h 819228"/>
              <a:gd name="connsiteX992" fmla="*/ 609075 w 1018125"/>
              <a:gd name="connsiteY992" fmla="*/ 79633 h 819228"/>
              <a:gd name="connsiteX993" fmla="*/ 600075 w 1018125"/>
              <a:gd name="connsiteY993" fmla="*/ 70633 h 819228"/>
              <a:gd name="connsiteX994" fmla="*/ 609075 w 1018125"/>
              <a:gd name="connsiteY994" fmla="*/ 61633 h 819228"/>
              <a:gd name="connsiteX995" fmla="*/ 542400 w 1018125"/>
              <a:gd name="connsiteY995" fmla="*/ 61633 h 819228"/>
              <a:gd name="connsiteX996" fmla="*/ 551400 w 1018125"/>
              <a:gd name="connsiteY996" fmla="*/ 70633 h 819228"/>
              <a:gd name="connsiteX997" fmla="*/ 542400 w 1018125"/>
              <a:gd name="connsiteY997" fmla="*/ 79633 h 819228"/>
              <a:gd name="connsiteX998" fmla="*/ 533400 w 1018125"/>
              <a:gd name="connsiteY998" fmla="*/ 70633 h 819228"/>
              <a:gd name="connsiteX999" fmla="*/ 542400 w 1018125"/>
              <a:gd name="connsiteY999" fmla="*/ 61633 h 819228"/>
              <a:gd name="connsiteX1000" fmla="*/ 475728 w 1018125"/>
              <a:gd name="connsiteY1000" fmla="*/ 61633 h 819228"/>
              <a:gd name="connsiteX1001" fmla="*/ 484728 w 1018125"/>
              <a:gd name="connsiteY1001" fmla="*/ 70633 h 819228"/>
              <a:gd name="connsiteX1002" fmla="*/ 475728 w 1018125"/>
              <a:gd name="connsiteY1002" fmla="*/ 79633 h 819228"/>
              <a:gd name="connsiteX1003" fmla="*/ 466728 w 1018125"/>
              <a:gd name="connsiteY1003" fmla="*/ 70633 h 819228"/>
              <a:gd name="connsiteX1004" fmla="*/ 475728 w 1018125"/>
              <a:gd name="connsiteY1004" fmla="*/ 61633 h 819228"/>
              <a:gd name="connsiteX1005" fmla="*/ 409053 w 1018125"/>
              <a:gd name="connsiteY1005" fmla="*/ 61633 h 819228"/>
              <a:gd name="connsiteX1006" fmla="*/ 418053 w 1018125"/>
              <a:gd name="connsiteY1006" fmla="*/ 70633 h 819228"/>
              <a:gd name="connsiteX1007" fmla="*/ 409053 w 1018125"/>
              <a:gd name="connsiteY1007" fmla="*/ 79633 h 819228"/>
              <a:gd name="connsiteX1008" fmla="*/ 400053 w 1018125"/>
              <a:gd name="connsiteY1008" fmla="*/ 70633 h 819228"/>
              <a:gd name="connsiteX1009" fmla="*/ 409053 w 1018125"/>
              <a:gd name="connsiteY1009" fmla="*/ 61633 h 819228"/>
              <a:gd name="connsiteX1010" fmla="*/ 342378 w 1018125"/>
              <a:gd name="connsiteY1010" fmla="*/ 61633 h 819228"/>
              <a:gd name="connsiteX1011" fmla="*/ 351378 w 1018125"/>
              <a:gd name="connsiteY1011" fmla="*/ 70633 h 819228"/>
              <a:gd name="connsiteX1012" fmla="*/ 342378 w 1018125"/>
              <a:gd name="connsiteY1012" fmla="*/ 79633 h 819228"/>
              <a:gd name="connsiteX1013" fmla="*/ 333378 w 1018125"/>
              <a:gd name="connsiteY1013" fmla="*/ 70633 h 819228"/>
              <a:gd name="connsiteX1014" fmla="*/ 342378 w 1018125"/>
              <a:gd name="connsiteY1014" fmla="*/ 61633 h 819228"/>
              <a:gd name="connsiteX1015" fmla="*/ 275703 w 1018125"/>
              <a:gd name="connsiteY1015" fmla="*/ 61633 h 819228"/>
              <a:gd name="connsiteX1016" fmla="*/ 284702 w 1018125"/>
              <a:gd name="connsiteY1016" fmla="*/ 70633 h 819228"/>
              <a:gd name="connsiteX1017" fmla="*/ 275703 w 1018125"/>
              <a:gd name="connsiteY1017" fmla="*/ 79633 h 819228"/>
              <a:gd name="connsiteX1018" fmla="*/ 266703 w 1018125"/>
              <a:gd name="connsiteY1018" fmla="*/ 70633 h 819228"/>
              <a:gd name="connsiteX1019" fmla="*/ 275703 w 1018125"/>
              <a:gd name="connsiteY1019" fmla="*/ 61633 h 819228"/>
              <a:gd name="connsiteX1020" fmla="*/ 209028 w 1018125"/>
              <a:gd name="connsiteY1020" fmla="*/ 61633 h 819228"/>
              <a:gd name="connsiteX1021" fmla="*/ 218028 w 1018125"/>
              <a:gd name="connsiteY1021" fmla="*/ 70633 h 819228"/>
              <a:gd name="connsiteX1022" fmla="*/ 209028 w 1018125"/>
              <a:gd name="connsiteY1022" fmla="*/ 79633 h 819228"/>
              <a:gd name="connsiteX1023" fmla="*/ 200028 w 1018125"/>
              <a:gd name="connsiteY1023" fmla="*/ 70633 h 819228"/>
              <a:gd name="connsiteX1024" fmla="*/ 209028 w 1018125"/>
              <a:gd name="connsiteY1024" fmla="*/ 61633 h 819228"/>
              <a:gd name="connsiteX1025" fmla="*/ 142353 w 1018125"/>
              <a:gd name="connsiteY1025" fmla="*/ 61633 h 819228"/>
              <a:gd name="connsiteX1026" fmla="*/ 151353 w 1018125"/>
              <a:gd name="connsiteY1026" fmla="*/ 70633 h 819228"/>
              <a:gd name="connsiteX1027" fmla="*/ 142353 w 1018125"/>
              <a:gd name="connsiteY1027" fmla="*/ 79633 h 819228"/>
              <a:gd name="connsiteX1028" fmla="*/ 133353 w 1018125"/>
              <a:gd name="connsiteY1028" fmla="*/ 70633 h 819228"/>
              <a:gd name="connsiteX1029" fmla="*/ 142353 w 1018125"/>
              <a:gd name="connsiteY1029" fmla="*/ 61633 h 819228"/>
              <a:gd name="connsiteX1030" fmla="*/ 75678 w 1018125"/>
              <a:gd name="connsiteY1030" fmla="*/ 61633 h 819228"/>
              <a:gd name="connsiteX1031" fmla="*/ 84678 w 1018125"/>
              <a:gd name="connsiteY1031" fmla="*/ 70633 h 819228"/>
              <a:gd name="connsiteX1032" fmla="*/ 75678 w 1018125"/>
              <a:gd name="connsiteY1032" fmla="*/ 79633 h 819228"/>
              <a:gd name="connsiteX1033" fmla="*/ 66678 w 1018125"/>
              <a:gd name="connsiteY1033" fmla="*/ 70633 h 819228"/>
              <a:gd name="connsiteX1034" fmla="*/ 75678 w 1018125"/>
              <a:gd name="connsiteY1034" fmla="*/ 61633 h 819228"/>
              <a:gd name="connsiteX1035" fmla="*/ 9003 w 1018125"/>
              <a:gd name="connsiteY1035" fmla="*/ 61633 h 819228"/>
              <a:gd name="connsiteX1036" fmla="*/ 18003 w 1018125"/>
              <a:gd name="connsiteY1036" fmla="*/ 70633 h 819228"/>
              <a:gd name="connsiteX1037" fmla="*/ 9003 w 1018125"/>
              <a:gd name="connsiteY1037" fmla="*/ 79633 h 819228"/>
              <a:gd name="connsiteX1038" fmla="*/ 3 w 1018125"/>
              <a:gd name="connsiteY1038" fmla="*/ 70633 h 819228"/>
              <a:gd name="connsiteX1039" fmla="*/ 9003 w 1018125"/>
              <a:gd name="connsiteY1039" fmla="*/ 61633 h 819228"/>
              <a:gd name="connsiteX1040" fmla="*/ 1009125 w 1018125"/>
              <a:gd name="connsiteY1040" fmla="*/ 0 h 819228"/>
              <a:gd name="connsiteX1041" fmla="*/ 1018125 w 1018125"/>
              <a:gd name="connsiteY1041" fmla="*/ 9000 h 819228"/>
              <a:gd name="connsiteX1042" fmla="*/ 1009125 w 1018125"/>
              <a:gd name="connsiteY1042" fmla="*/ 18000 h 819228"/>
              <a:gd name="connsiteX1043" fmla="*/ 1000125 w 1018125"/>
              <a:gd name="connsiteY1043" fmla="*/ 9000 h 819228"/>
              <a:gd name="connsiteX1044" fmla="*/ 1009125 w 1018125"/>
              <a:gd name="connsiteY1044" fmla="*/ 0 h 819228"/>
              <a:gd name="connsiteX1045" fmla="*/ 942450 w 1018125"/>
              <a:gd name="connsiteY1045" fmla="*/ 0 h 819228"/>
              <a:gd name="connsiteX1046" fmla="*/ 951450 w 1018125"/>
              <a:gd name="connsiteY1046" fmla="*/ 9000 h 819228"/>
              <a:gd name="connsiteX1047" fmla="*/ 942450 w 1018125"/>
              <a:gd name="connsiteY1047" fmla="*/ 18000 h 819228"/>
              <a:gd name="connsiteX1048" fmla="*/ 933450 w 1018125"/>
              <a:gd name="connsiteY1048" fmla="*/ 9000 h 819228"/>
              <a:gd name="connsiteX1049" fmla="*/ 942450 w 1018125"/>
              <a:gd name="connsiteY1049" fmla="*/ 0 h 819228"/>
              <a:gd name="connsiteX1050" fmla="*/ 875775 w 1018125"/>
              <a:gd name="connsiteY1050" fmla="*/ 0 h 819228"/>
              <a:gd name="connsiteX1051" fmla="*/ 884775 w 1018125"/>
              <a:gd name="connsiteY1051" fmla="*/ 9000 h 819228"/>
              <a:gd name="connsiteX1052" fmla="*/ 875775 w 1018125"/>
              <a:gd name="connsiteY1052" fmla="*/ 18000 h 819228"/>
              <a:gd name="connsiteX1053" fmla="*/ 866775 w 1018125"/>
              <a:gd name="connsiteY1053" fmla="*/ 9000 h 819228"/>
              <a:gd name="connsiteX1054" fmla="*/ 875775 w 1018125"/>
              <a:gd name="connsiteY1054" fmla="*/ 0 h 819228"/>
              <a:gd name="connsiteX1055" fmla="*/ 809100 w 1018125"/>
              <a:gd name="connsiteY1055" fmla="*/ 0 h 819228"/>
              <a:gd name="connsiteX1056" fmla="*/ 818100 w 1018125"/>
              <a:gd name="connsiteY1056" fmla="*/ 9000 h 819228"/>
              <a:gd name="connsiteX1057" fmla="*/ 809100 w 1018125"/>
              <a:gd name="connsiteY1057" fmla="*/ 18000 h 819228"/>
              <a:gd name="connsiteX1058" fmla="*/ 800100 w 1018125"/>
              <a:gd name="connsiteY1058" fmla="*/ 9000 h 819228"/>
              <a:gd name="connsiteX1059" fmla="*/ 809100 w 1018125"/>
              <a:gd name="connsiteY1059" fmla="*/ 0 h 819228"/>
              <a:gd name="connsiteX1060" fmla="*/ 742425 w 1018125"/>
              <a:gd name="connsiteY1060" fmla="*/ 0 h 819228"/>
              <a:gd name="connsiteX1061" fmla="*/ 751425 w 1018125"/>
              <a:gd name="connsiteY1061" fmla="*/ 9000 h 819228"/>
              <a:gd name="connsiteX1062" fmla="*/ 742425 w 1018125"/>
              <a:gd name="connsiteY1062" fmla="*/ 18000 h 819228"/>
              <a:gd name="connsiteX1063" fmla="*/ 733425 w 1018125"/>
              <a:gd name="connsiteY1063" fmla="*/ 9000 h 819228"/>
              <a:gd name="connsiteX1064" fmla="*/ 742425 w 1018125"/>
              <a:gd name="connsiteY1064" fmla="*/ 0 h 819228"/>
              <a:gd name="connsiteX1065" fmla="*/ 675750 w 1018125"/>
              <a:gd name="connsiteY1065" fmla="*/ 0 h 819228"/>
              <a:gd name="connsiteX1066" fmla="*/ 684750 w 1018125"/>
              <a:gd name="connsiteY1066" fmla="*/ 9000 h 819228"/>
              <a:gd name="connsiteX1067" fmla="*/ 675750 w 1018125"/>
              <a:gd name="connsiteY1067" fmla="*/ 18000 h 819228"/>
              <a:gd name="connsiteX1068" fmla="*/ 666750 w 1018125"/>
              <a:gd name="connsiteY1068" fmla="*/ 9000 h 819228"/>
              <a:gd name="connsiteX1069" fmla="*/ 675750 w 1018125"/>
              <a:gd name="connsiteY1069" fmla="*/ 0 h 819228"/>
              <a:gd name="connsiteX1070" fmla="*/ 609075 w 1018125"/>
              <a:gd name="connsiteY1070" fmla="*/ 0 h 819228"/>
              <a:gd name="connsiteX1071" fmla="*/ 618075 w 1018125"/>
              <a:gd name="connsiteY1071" fmla="*/ 9000 h 819228"/>
              <a:gd name="connsiteX1072" fmla="*/ 609075 w 1018125"/>
              <a:gd name="connsiteY1072" fmla="*/ 18000 h 819228"/>
              <a:gd name="connsiteX1073" fmla="*/ 600075 w 1018125"/>
              <a:gd name="connsiteY1073" fmla="*/ 9000 h 819228"/>
              <a:gd name="connsiteX1074" fmla="*/ 609075 w 1018125"/>
              <a:gd name="connsiteY1074" fmla="*/ 0 h 819228"/>
              <a:gd name="connsiteX1075" fmla="*/ 542400 w 1018125"/>
              <a:gd name="connsiteY1075" fmla="*/ 0 h 819228"/>
              <a:gd name="connsiteX1076" fmla="*/ 551400 w 1018125"/>
              <a:gd name="connsiteY1076" fmla="*/ 9000 h 819228"/>
              <a:gd name="connsiteX1077" fmla="*/ 542400 w 1018125"/>
              <a:gd name="connsiteY1077" fmla="*/ 18000 h 819228"/>
              <a:gd name="connsiteX1078" fmla="*/ 533400 w 1018125"/>
              <a:gd name="connsiteY1078" fmla="*/ 9000 h 819228"/>
              <a:gd name="connsiteX1079" fmla="*/ 542400 w 1018125"/>
              <a:gd name="connsiteY1079" fmla="*/ 0 h 819228"/>
              <a:gd name="connsiteX1080" fmla="*/ 475728 w 1018125"/>
              <a:gd name="connsiteY1080" fmla="*/ 0 h 819228"/>
              <a:gd name="connsiteX1081" fmla="*/ 484728 w 1018125"/>
              <a:gd name="connsiteY1081" fmla="*/ 9000 h 819228"/>
              <a:gd name="connsiteX1082" fmla="*/ 475728 w 1018125"/>
              <a:gd name="connsiteY1082" fmla="*/ 18000 h 819228"/>
              <a:gd name="connsiteX1083" fmla="*/ 466728 w 1018125"/>
              <a:gd name="connsiteY1083" fmla="*/ 9000 h 819228"/>
              <a:gd name="connsiteX1084" fmla="*/ 475728 w 1018125"/>
              <a:gd name="connsiteY1084" fmla="*/ 0 h 819228"/>
              <a:gd name="connsiteX1085" fmla="*/ 409053 w 1018125"/>
              <a:gd name="connsiteY1085" fmla="*/ 0 h 819228"/>
              <a:gd name="connsiteX1086" fmla="*/ 418053 w 1018125"/>
              <a:gd name="connsiteY1086" fmla="*/ 9000 h 819228"/>
              <a:gd name="connsiteX1087" fmla="*/ 409053 w 1018125"/>
              <a:gd name="connsiteY1087" fmla="*/ 18000 h 819228"/>
              <a:gd name="connsiteX1088" fmla="*/ 400053 w 1018125"/>
              <a:gd name="connsiteY1088" fmla="*/ 9000 h 819228"/>
              <a:gd name="connsiteX1089" fmla="*/ 409053 w 1018125"/>
              <a:gd name="connsiteY1089" fmla="*/ 0 h 819228"/>
              <a:gd name="connsiteX1090" fmla="*/ 342378 w 1018125"/>
              <a:gd name="connsiteY1090" fmla="*/ 0 h 819228"/>
              <a:gd name="connsiteX1091" fmla="*/ 351378 w 1018125"/>
              <a:gd name="connsiteY1091" fmla="*/ 9000 h 819228"/>
              <a:gd name="connsiteX1092" fmla="*/ 342378 w 1018125"/>
              <a:gd name="connsiteY1092" fmla="*/ 18000 h 819228"/>
              <a:gd name="connsiteX1093" fmla="*/ 333378 w 1018125"/>
              <a:gd name="connsiteY1093" fmla="*/ 9000 h 819228"/>
              <a:gd name="connsiteX1094" fmla="*/ 342378 w 1018125"/>
              <a:gd name="connsiteY1094" fmla="*/ 0 h 819228"/>
              <a:gd name="connsiteX1095" fmla="*/ 275703 w 1018125"/>
              <a:gd name="connsiteY1095" fmla="*/ 0 h 819228"/>
              <a:gd name="connsiteX1096" fmla="*/ 284703 w 1018125"/>
              <a:gd name="connsiteY1096" fmla="*/ 9000 h 819228"/>
              <a:gd name="connsiteX1097" fmla="*/ 275703 w 1018125"/>
              <a:gd name="connsiteY1097" fmla="*/ 18000 h 819228"/>
              <a:gd name="connsiteX1098" fmla="*/ 266703 w 1018125"/>
              <a:gd name="connsiteY1098" fmla="*/ 9000 h 819228"/>
              <a:gd name="connsiteX1099" fmla="*/ 275703 w 1018125"/>
              <a:gd name="connsiteY1099" fmla="*/ 0 h 819228"/>
              <a:gd name="connsiteX1100" fmla="*/ 209028 w 1018125"/>
              <a:gd name="connsiteY1100" fmla="*/ 0 h 819228"/>
              <a:gd name="connsiteX1101" fmla="*/ 218028 w 1018125"/>
              <a:gd name="connsiteY1101" fmla="*/ 9000 h 819228"/>
              <a:gd name="connsiteX1102" fmla="*/ 209028 w 1018125"/>
              <a:gd name="connsiteY1102" fmla="*/ 18000 h 819228"/>
              <a:gd name="connsiteX1103" fmla="*/ 200028 w 1018125"/>
              <a:gd name="connsiteY1103" fmla="*/ 9000 h 819228"/>
              <a:gd name="connsiteX1104" fmla="*/ 209028 w 1018125"/>
              <a:gd name="connsiteY1104" fmla="*/ 0 h 819228"/>
              <a:gd name="connsiteX1105" fmla="*/ 142353 w 1018125"/>
              <a:gd name="connsiteY1105" fmla="*/ 0 h 819228"/>
              <a:gd name="connsiteX1106" fmla="*/ 151353 w 1018125"/>
              <a:gd name="connsiteY1106" fmla="*/ 9000 h 819228"/>
              <a:gd name="connsiteX1107" fmla="*/ 142353 w 1018125"/>
              <a:gd name="connsiteY1107" fmla="*/ 18000 h 819228"/>
              <a:gd name="connsiteX1108" fmla="*/ 133353 w 1018125"/>
              <a:gd name="connsiteY1108" fmla="*/ 9000 h 819228"/>
              <a:gd name="connsiteX1109" fmla="*/ 142353 w 1018125"/>
              <a:gd name="connsiteY1109" fmla="*/ 0 h 819228"/>
              <a:gd name="connsiteX1110" fmla="*/ 75678 w 1018125"/>
              <a:gd name="connsiteY1110" fmla="*/ 0 h 819228"/>
              <a:gd name="connsiteX1111" fmla="*/ 84678 w 1018125"/>
              <a:gd name="connsiteY1111" fmla="*/ 9000 h 819228"/>
              <a:gd name="connsiteX1112" fmla="*/ 75678 w 1018125"/>
              <a:gd name="connsiteY1112" fmla="*/ 18000 h 819228"/>
              <a:gd name="connsiteX1113" fmla="*/ 66678 w 1018125"/>
              <a:gd name="connsiteY1113" fmla="*/ 9000 h 819228"/>
              <a:gd name="connsiteX1114" fmla="*/ 75678 w 1018125"/>
              <a:gd name="connsiteY1114" fmla="*/ 0 h 819228"/>
              <a:gd name="connsiteX1115" fmla="*/ 9003 w 1018125"/>
              <a:gd name="connsiteY1115" fmla="*/ 0 h 819228"/>
              <a:gd name="connsiteX1116" fmla="*/ 18003 w 1018125"/>
              <a:gd name="connsiteY1116" fmla="*/ 9000 h 819228"/>
              <a:gd name="connsiteX1117" fmla="*/ 9003 w 1018125"/>
              <a:gd name="connsiteY1117" fmla="*/ 18000 h 819228"/>
              <a:gd name="connsiteX1118" fmla="*/ 3 w 1018125"/>
              <a:gd name="connsiteY1118" fmla="*/ 9000 h 819228"/>
              <a:gd name="connsiteX1119" fmla="*/ 9003 w 1018125"/>
              <a:gd name="connsiteY1119" fmla="*/ 0 h 819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</a:cxnLst>
            <a:rect l="l" t="t" r="r" b="b"/>
            <a:pathLst>
              <a:path w="1018125" h="819228">
                <a:moveTo>
                  <a:pt x="1009125" y="801228"/>
                </a:moveTo>
                <a:cubicBezTo>
                  <a:pt x="1014096" y="801228"/>
                  <a:pt x="1018125" y="805257"/>
                  <a:pt x="1018125" y="810228"/>
                </a:cubicBezTo>
                <a:cubicBezTo>
                  <a:pt x="1018125" y="815199"/>
                  <a:pt x="1014096" y="819228"/>
                  <a:pt x="1009125" y="819228"/>
                </a:cubicBezTo>
                <a:cubicBezTo>
                  <a:pt x="1004154" y="819228"/>
                  <a:pt x="1000125" y="815199"/>
                  <a:pt x="1000125" y="810228"/>
                </a:cubicBezTo>
                <a:cubicBezTo>
                  <a:pt x="1000125" y="805257"/>
                  <a:pt x="1004154" y="801228"/>
                  <a:pt x="1009125" y="801228"/>
                </a:cubicBezTo>
                <a:close/>
                <a:moveTo>
                  <a:pt x="942450" y="801228"/>
                </a:moveTo>
                <a:cubicBezTo>
                  <a:pt x="947421" y="801228"/>
                  <a:pt x="951450" y="805257"/>
                  <a:pt x="951450" y="810228"/>
                </a:cubicBezTo>
                <a:cubicBezTo>
                  <a:pt x="951450" y="815199"/>
                  <a:pt x="947421" y="819228"/>
                  <a:pt x="942450" y="819228"/>
                </a:cubicBezTo>
                <a:cubicBezTo>
                  <a:pt x="937479" y="819228"/>
                  <a:pt x="933450" y="815199"/>
                  <a:pt x="933450" y="810228"/>
                </a:cubicBezTo>
                <a:cubicBezTo>
                  <a:pt x="933450" y="805257"/>
                  <a:pt x="937479" y="801228"/>
                  <a:pt x="942450" y="801228"/>
                </a:cubicBezTo>
                <a:close/>
                <a:moveTo>
                  <a:pt x="875775" y="801228"/>
                </a:moveTo>
                <a:cubicBezTo>
                  <a:pt x="880746" y="801228"/>
                  <a:pt x="884775" y="805257"/>
                  <a:pt x="884775" y="810228"/>
                </a:cubicBezTo>
                <a:cubicBezTo>
                  <a:pt x="884775" y="815199"/>
                  <a:pt x="880746" y="819228"/>
                  <a:pt x="875775" y="819228"/>
                </a:cubicBezTo>
                <a:cubicBezTo>
                  <a:pt x="870804" y="819228"/>
                  <a:pt x="866775" y="815199"/>
                  <a:pt x="866775" y="810228"/>
                </a:cubicBezTo>
                <a:cubicBezTo>
                  <a:pt x="866775" y="805257"/>
                  <a:pt x="870804" y="801228"/>
                  <a:pt x="875775" y="801228"/>
                </a:cubicBezTo>
                <a:close/>
                <a:moveTo>
                  <a:pt x="809100" y="801228"/>
                </a:moveTo>
                <a:cubicBezTo>
                  <a:pt x="814071" y="801228"/>
                  <a:pt x="818100" y="805257"/>
                  <a:pt x="818100" y="810228"/>
                </a:cubicBezTo>
                <a:cubicBezTo>
                  <a:pt x="818100" y="815199"/>
                  <a:pt x="814071" y="819228"/>
                  <a:pt x="809100" y="819228"/>
                </a:cubicBezTo>
                <a:cubicBezTo>
                  <a:pt x="804129" y="819228"/>
                  <a:pt x="800100" y="815199"/>
                  <a:pt x="800100" y="810228"/>
                </a:cubicBezTo>
                <a:cubicBezTo>
                  <a:pt x="800100" y="805257"/>
                  <a:pt x="804129" y="801228"/>
                  <a:pt x="809100" y="801228"/>
                </a:cubicBezTo>
                <a:close/>
                <a:moveTo>
                  <a:pt x="742425" y="801228"/>
                </a:moveTo>
                <a:cubicBezTo>
                  <a:pt x="747396" y="801228"/>
                  <a:pt x="751425" y="805257"/>
                  <a:pt x="751425" y="810228"/>
                </a:cubicBezTo>
                <a:cubicBezTo>
                  <a:pt x="751425" y="815199"/>
                  <a:pt x="747396" y="819228"/>
                  <a:pt x="742425" y="819228"/>
                </a:cubicBezTo>
                <a:cubicBezTo>
                  <a:pt x="737454" y="819228"/>
                  <a:pt x="733425" y="815199"/>
                  <a:pt x="733425" y="810228"/>
                </a:cubicBezTo>
                <a:cubicBezTo>
                  <a:pt x="733425" y="805257"/>
                  <a:pt x="737454" y="801228"/>
                  <a:pt x="742425" y="801228"/>
                </a:cubicBezTo>
                <a:close/>
                <a:moveTo>
                  <a:pt x="675750" y="801228"/>
                </a:moveTo>
                <a:cubicBezTo>
                  <a:pt x="680721" y="801228"/>
                  <a:pt x="684750" y="805257"/>
                  <a:pt x="684750" y="810228"/>
                </a:cubicBezTo>
                <a:cubicBezTo>
                  <a:pt x="684750" y="815199"/>
                  <a:pt x="680721" y="819228"/>
                  <a:pt x="675750" y="819228"/>
                </a:cubicBezTo>
                <a:cubicBezTo>
                  <a:pt x="670779" y="819228"/>
                  <a:pt x="666750" y="815199"/>
                  <a:pt x="666750" y="810228"/>
                </a:cubicBezTo>
                <a:cubicBezTo>
                  <a:pt x="666750" y="805257"/>
                  <a:pt x="670779" y="801228"/>
                  <a:pt x="675750" y="801228"/>
                </a:cubicBezTo>
                <a:close/>
                <a:moveTo>
                  <a:pt x="609075" y="801228"/>
                </a:moveTo>
                <a:cubicBezTo>
                  <a:pt x="614046" y="801228"/>
                  <a:pt x="618075" y="805257"/>
                  <a:pt x="618075" y="810228"/>
                </a:cubicBezTo>
                <a:cubicBezTo>
                  <a:pt x="618075" y="815199"/>
                  <a:pt x="614046" y="819228"/>
                  <a:pt x="609075" y="819228"/>
                </a:cubicBezTo>
                <a:cubicBezTo>
                  <a:pt x="604104" y="819228"/>
                  <a:pt x="600075" y="815199"/>
                  <a:pt x="600075" y="810228"/>
                </a:cubicBezTo>
                <a:cubicBezTo>
                  <a:pt x="600075" y="805257"/>
                  <a:pt x="604104" y="801228"/>
                  <a:pt x="609075" y="801228"/>
                </a:cubicBezTo>
                <a:close/>
                <a:moveTo>
                  <a:pt x="542400" y="801228"/>
                </a:moveTo>
                <a:cubicBezTo>
                  <a:pt x="547371" y="801228"/>
                  <a:pt x="551400" y="805257"/>
                  <a:pt x="551400" y="810228"/>
                </a:cubicBezTo>
                <a:cubicBezTo>
                  <a:pt x="551400" y="815199"/>
                  <a:pt x="547371" y="819228"/>
                  <a:pt x="542400" y="819228"/>
                </a:cubicBezTo>
                <a:cubicBezTo>
                  <a:pt x="537429" y="819228"/>
                  <a:pt x="533400" y="815199"/>
                  <a:pt x="533400" y="810228"/>
                </a:cubicBezTo>
                <a:cubicBezTo>
                  <a:pt x="533400" y="805257"/>
                  <a:pt x="537429" y="801228"/>
                  <a:pt x="542400" y="801228"/>
                </a:cubicBezTo>
                <a:close/>
                <a:moveTo>
                  <a:pt x="475725" y="801228"/>
                </a:moveTo>
                <a:cubicBezTo>
                  <a:pt x="480696" y="801228"/>
                  <a:pt x="484725" y="805257"/>
                  <a:pt x="484725" y="810228"/>
                </a:cubicBezTo>
                <a:cubicBezTo>
                  <a:pt x="484725" y="815199"/>
                  <a:pt x="480696" y="819228"/>
                  <a:pt x="475725" y="819228"/>
                </a:cubicBezTo>
                <a:cubicBezTo>
                  <a:pt x="470754" y="819228"/>
                  <a:pt x="466725" y="815199"/>
                  <a:pt x="466725" y="810228"/>
                </a:cubicBezTo>
                <a:cubicBezTo>
                  <a:pt x="466725" y="805257"/>
                  <a:pt x="470754" y="801228"/>
                  <a:pt x="475725" y="801228"/>
                </a:cubicBezTo>
                <a:close/>
                <a:moveTo>
                  <a:pt x="409050" y="801228"/>
                </a:moveTo>
                <a:cubicBezTo>
                  <a:pt x="414021" y="801228"/>
                  <a:pt x="418050" y="805257"/>
                  <a:pt x="418050" y="810228"/>
                </a:cubicBezTo>
                <a:cubicBezTo>
                  <a:pt x="418050" y="815199"/>
                  <a:pt x="414021" y="819228"/>
                  <a:pt x="409050" y="819228"/>
                </a:cubicBezTo>
                <a:cubicBezTo>
                  <a:pt x="404079" y="819228"/>
                  <a:pt x="400050" y="815199"/>
                  <a:pt x="400050" y="810228"/>
                </a:cubicBezTo>
                <a:cubicBezTo>
                  <a:pt x="400050" y="805257"/>
                  <a:pt x="404079" y="801228"/>
                  <a:pt x="409050" y="801228"/>
                </a:cubicBezTo>
                <a:close/>
                <a:moveTo>
                  <a:pt x="342375" y="801228"/>
                </a:moveTo>
                <a:cubicBezTo>
                  <a:pt x="347346" y="801228"/>
                  <a:pt x="351375" y="805257"/>
                  <a:pt x="351375" y="810228"/>
                </a:cubicBezTo>
                <a:cubicBezTo>
                  <a:pt x="351375" y="815199"/>
                  <a:pt x="347346" y="819228"/>
                  <a:pt x="342375" y="819228"/>
                </a:cubicBezTo>
                <a:cubicBezTo>
                  <a:pt x="337404" y="819228"/>
                  <a:pt x="333375" y="815199"/>
                  <a:pt x="333375" y="810228"/>
                </a:cubicBezTo>
                <a:cubicBezTo>
                  <a:pt x="333375" y="805257"/>
                  <a:pt x="337404" y="801228"/>
                  <a:pt x="342375" y="801228"/>
                </a:cubicBezTo>
                <a:close/>
                <a:moveTo>
                  <a:pt x="275700" y="801228"/>
                </a:moveTo>
                <a:cubicBezTo>
                  <a:pt x="280671" y="801228"/>
                  <a:pt x="284700" y="805257"/>
                  <a:pt x="284700" y="810228"/>
                </a:cubicBezTo>
                <a:cubicBezTo>
                  <a:pt x="284700" y="815199"/>
                  <a:pt x="280671" y="819228"/>
                  <a:pt x="275700" y="819228"/>
                </a:cubicBezTo>
                <a:cubicBezTo>
                  <a:pt x="270729" y="819228"/>
                  <a:pt x="266700" y="815199"/>
                  <a:pt x="266700" y="810228"/>
                </a:cubicBezTo>
                <a:cubicBezTo>
                  <a:pt x="266700" y="805257"/>
                  <a:pt x="270729" y="801228"/>
                  <a:pt x="275700" y="801228"/>
                </a:cubicBezTo>
                <a:close/>
                <a:moveTo>
                  <a:pt x="209025" y="801228"/>
                </a:moveTo>
                <a:cubicBezTo>
                  <a:pt x="213996" y="801228"/>
                  <a:pt x="218025" y="805257"/>
                  <a:pt x="218025" y="810228"/>
                </a:cubicBezTo>
                <a:cubicBezTo>
                  <a:pt x="218025" y="815199"/>
                  <a:pt x="213996" y="819228"/>
                  <a:pt x="209025" y="819228"/>
                </a:cubicBezTo>
                <a:cubicBezTo>
                  <a:pt x="204054" y="819228"/>
                  <a:pt x="200025" y="815199"/>
                  <a:pt x="200025" y="810228"/>
                </a:cubicBezTo>
                <a:cubicBezTo>
                  <a:pt x="200025" y="805257"/>
                  <a:pt x="204054" y="801228"/>
                  <a:pt x="209025" y="801228"/>
                </a:cubicBezTo>
                <a:close/>
                <a:moveTo>
                  <a:pt x="142350" y="801228"/>
                </a:moveTo>
                <a:cubicBezTo>
                  <a:pt x="147321" y="801228"/>
                  <a:pt x="151350" y="805257"/>
                  <a:pt x="151350" y="810228"/>
                </a:cubicBezTo>
                <a:cubicBezTo>
                  <a:pt x="151350" y="815199"/>
                  <a:pt x="147321" y="819228"/>
                  <a:pt x="142350" y="819228"/>
                </a:cubicBezTo>
                <a:cubicBezTo>
                  <a:pt x="137379" y="819228"/>
                  <a:pt x="133350" y="815199"/>
                  <a:pt x="133350" y="810228"/>
                </a:cubicBezTo>
                <a:cubicBezTo>
                  <a:pt x="133350" y="805257"/>
                  <a:pt x="137379" y="801228"/>
                  <a:pt x="142350" y="801228"/>
                </a:cubicBezTo>
                <a:close/>
                <a:moveTo>
                  <a:pt x="75675" y="801228"/>
                </a:moveTo>
                <a:cubicBezTo>
                  <a:pt x="80646" y="801228"/>
                  <a:pt x="84675" y="805257"/>
                  <a:pt x="84675" y="810228"/>
                </a:cubicBezTo>
                <a:cubicBezTo>
                  <a:pt x="84675" y="815199"/>
                  <a:pt x="80646" y="819228"/>
                  <a:pt x="75675" y="819228"/>
                </a:cubicBezTo>
                <a:cubicBezTo>
                  <a:pt x="70704" y="819228"/>
                  <a:pt x="66675" y="815199"/>
                  <a:pt x="66675" y="810228"/>
                </a:cubicBezTo>
                <a:cubicBezTo>
                  <a:pt x="66675" y="805257"/>
                  <a:pt x="70704" y="801228"/>
                  <a:pt x="75675" y="801228"/>
                </a:cubicBezTo>
                <a:close/>
                <a:moveTo>
                  <a:pt x="9000" y="801228"/>
                </a:moveTo>
                <a:cubicBezTo>
                  <a:pt x="13971" y="801228"/>
                  <a:pt x="18000" y="805257"/>
                  <a:pt x="18000" y="810228"/>
                </a:cubicBezTo>
                <a:cubicBezTo>
                  <a:pt x="18000" y="815199"/>
                  <a:pt x="13971" y="819228"/>
                  <a:pt x="9000" y="819228"/>
                </a:cubicBezTo>
                <a:cubicBezTo>
                  <a:pt x="4029" y="819228"/>
                  <a:pt x="0" y="815199"/>
                  <a:pt x="0" y="810228"/>
                </a:cubicBezTo>
                <a:cubicBezTo>
                  <a:pt x="0" y="805257"/>
                  <a:pt x="4029" y="801228"/>
                  <a:pt x="9000" y="801228"/>
                </a:cubicBezTo>
                <a:close/>
                <a:moveTo>
                  <a:pt x="1009125" y="739595"/>
                </a:moveTo>
                <a:cubicBezTo>
                  <a:pt x="1014096" y="739595"/>
                  <a:pt x="1018125" y="743624"/>
                  <a:pt x="1018125" y="748595"/>
                </a:cubicBezTo>
                <a:cubicBezTo>
                  <a:pt x="1018125" y="753566"/>
                  <a:pt x="1014096" y="757595"/>
                  <a:pt x="1009125" y="757595"/>
                </a:cubicBezTo>
                <a:cubicBezTo>
                  <a:pt x="1004154" y="757595"/>
                  <a:pt x="1000125" y="753566"/>
                  <a:pt x="1000125" y="748595"/>
                </a:cubicBezTo>
                <a:cubicBezTo>
                  <a:pt x="1000125" y="743624"/>
                  <a:pt x="1004154" y="739595"/>
                  <a:pt x="1009125" y="739595"/>
                </a:cubicBezTo>
                <a:close/>
                <a:moveTo>
                  <a:pt x="942450" y="739595"/>
                </a:moveTo>
                <a:cubicBezTo>
                  <a:pt x="947421" y="739595"/>
                  <a:pt x="951450" y="743624"/>
                  <a:pt x="951450" y="748595"/>
                </a:cubicBezTo>
                <a:cubicBezTo>
                  <a:pt x="951450" y="753566"/>
                  <a:pt x="947421" y="757595"/>
                  <a:pt x="942450" y="757595"/>
                </a:cubicBezTo>
                <a:cubicBezTo>
                  <a:pt x="937479" y="757595"/>
                  <a:pt x="933450" y="753566"/>
                  <a:pt x="933450" y="748595"/>
                </a:cubicBezTo>
                <a:cubicBezTo>
                  <a:pt x="933450" y="743624"/>
                  <a:pt x="937479" y="739595"/>
                  <a:pt x="942450" y="739595"/>
                </a:cubicBezTo>
                <a:close/>
                <a:moveTo>
                  <a:pt x="875775" y="739595"/>
                </a:moveTo>
                <a:cubicBezTo>
                  <a:pt x="880746" y="739595"/>
                  <a:pt x="884775" y="743624"/>
                  <a:pt x="884775" y="748595"/>
                </a:cubicBezTo>
                <a:cubicBezTo>
                  <a:pt x="884775" y="753566"/>
                  <a:pt x="880746" y="757595"/>
                  <a:pt x="875775" y="757595"/>
                </a:cubicBezTo>
                <a:cubicBezTo>
                  <a:pt x="870804" y="757595"/>
                  <a:pt x="866775" y="753566"/>
                  <a:pt x="866775" y="748595"/>
                </a:cubicBezTo>
                <a:cubicBezTo>
                  <a:pt x="866775" y="743624"/>
                  <a:pt x="870804" y="739595"/>
                  <a:pt x="875775" y="739595"/>
                </a:cubicBezTo>
                <a:close/>
                <a:moveTo>
                  <a:pt x="809100" y="739595"/>
                </a:moveTo>
                <a:cubicBezTo>
                  <a:pt x="814071" y="739595"/>
                  <a:pt x="818100" y="743624"/>
                  <a:pt x="818100" y="748595"/>
                </a:cubicBezTo>
                <a:cubicBezTo>
                  <a:pt x="818100" y="753566"/>
                  <a:pt x="814071" y="757595"/>
                  <a:pt x="809100" y="757595"/>
                </a:cubicBezTo>
                <a:cubicBezTo>
                  <a:pt x="804129" y="757595"/>
                  <a:pt x="800100" y="753566"/>
                  <a:pt x="800100" y="748595"/>
                </a:cubicBezTo>
                <a:cubicBezTo>
                  <a:pt x="800100" y="743624"/>
                  <a:pt x="804129" y="739595"/>
                  <a:pt x="809100" y="739595"/>
                </a:cubicBezTo>
                <a:close/>
                <a:moveTo>
                  <a:pt x="742425" y="739595"/>
                </a:moveTo>
                <a:cubicBezTo>
                  <a:pt x="747396" y="739595"/>
                  <a:pt x="751425" y="743624"/>
                  <a:pt x="751425" y="748595"/>
                </a:cubicBezTo>
                <a:cubicBezTo>
                  <a:pt x="751425" y="753566"/>
                  <a:pt x="747396" y="757595"/>
                  <a:pt x="742425" y="757595"/>
                </a:cubicBezTo>
                <a:cubicBezTo>
                  <a:pt x="737454" y="757595"/>
                  <a:pt x="733425" y="753566"/>
                  <a:pt x="733425" y="748595"/>
                </a:cubicBezTo>
                <a:cubicBezTo>
                  <a:pt x="733425" y="743624"/>
                  <a:pt x="737454" y="739595"/>
                  <a:pt x="742425" y="739595"/>
                </a:cubicBezTo>
                <a:close/>
                <a:moveTo>
                  <a:pt x="675750" y="739595"/>
                </a:moveTo>
                <a:cubicBezTo>
                  <a:pt x="680721" y="739595"/>
                  <a:pt x="684750" y="743624"/>
                  <a:pt x="684750" y="748595"/>
                </a:cubicBezTo>
                <a:cubicBezTo>
                  <a:pt x="684750" y="753566"/>
                  <a:pt x="680721" y="757595"/>
                  <a:pt x="675750" y="757595"/>
                </a:cubicBezTo>
                <a:cubicBezTo>
                  <a:pt x="670779" y="757595"/>
                  <a:pt x="666750" y="753566"/>
                  <a:pt x="666750" y="748595"/>
                </a:cubicBezTo>
                <a:cubicBezTo>
                  <a:pt x="666750" y="743624"/>
                  <a:pt x="670779" y="739595"/>
                  <a:pt x="675750" y="739595"/>
                </a:cubicBezTo>
                <a:close/>
                <a:moveTo>
                  <a:pt x="609075" y="739595"/>
                </a:moveTo>
                <a:cubicBezTo>
                  <a:pt x="614046" y="739595"/>
                  <a:pt x="618075" y="743624"/>
                  <a:pt x="618075" y="748595"/>
                </a:cubicBezTo>
                <a:cubicBezTo>
                  <a:pt x="618075" y="753566"/>
                  <a:pt x="614046" y="757595"/>
                  <a:pt x="609075" y="757595"/>
                </a:cubicBezTo>
                <a:cubicBezTo>
                  <a:pt x="604104" y="757595"/>
                  <a:pt x="600075" y="753566"/>
                  <a:pt x="600075" y="748595"/>
                </a:cubicBezTo>
                <a:cubicBezTo>
                  <a:pt x="600075" y="743624"/>
                  <a:pt x="604104" y="739595"/>
                  <a:pt x="609075" y="739595"/>
                </a:cubicBezTo>
                <a:close/>
                <a:moveTo>
                  <a:pt x="542400" y="739595"/>
                </a:moveTo>
                <a:cubicBezTo>
                  <a:pt x="547371" y="739595"/>
                  <a:pt x="551400" y="743624"/>
                  <a:pt x="551400" y="748595"/>
                </a:cubicBezTo>
                <a:cubicBezTo>
                  <a:pt x="551400" y="753566"/>
                  <a:pt x="547371" y="757595"/>
                  <a:pt x="542400" y="757595"/>
                </a:cubicBezTo>
                <a:cubicBezTo>
                  <a:pt x="537429" y="757595"/>
                  <a:pt x="533400" y="753566"/>
                  <a:pt x="533400" y="748595"/>
                </a:cubicBezTo>
                <a:cubicBezTo>
                  <a:pt x="533400" y="743624"/>
                  <a:pt x="537429" y="739595"/>
                  <a:pt x="542400" y="739595"/>
                </a:cubicBezTo>
                <a:close/>
                <a:moveTo>
                  <a:pt x="475725" y="739595"/>
                </a:moveTo>
                <a:cubicBezTo>
                  <a:pt x="480696" y="739595"/>
                  <a:pt x="484725" y="743624"/>
                  <a:pt x="484725" y="748595"/>
                </a:cubicBezTo>
                <a:cubicBezTo>
                  <a:pt x="484725" y="753566"/>
                  <a:pt x="480696" y="757595"/>
                  <a:pt x="475725" y="757595"/>
                </a:cubicBezTo>
                <a:cubicBezTo>
                  <a:pt x="470754" y="757595"/>
                  <a:pt x="466725" y="753566"/>
                  <a:pt x="466725" y="748595"/>
                </a:cubicBezTo>
                <a:cubicBezTo>
                  <a:pt x="466725" y="743624"/>
                  <a:pt x="470754" y="739595"/>
                  <a:pt x="475725" y="739595"/>
                </a:cubicBezTo>
                <a:close/>
                <a:moveTo>
                  <a:pt x="409050" y="739595"/>
                </a:moveTo>
                <a:cubicBezTo>
                  <a:pt x="414021" y="739595"/>
                  <a:pt x="418050" y="743624"/>
                  <a:pt x="418050" y="748595"/>
                </a:cubicBezTo>
                <a:cubicBezTo>
                  <a:pt x="418050" y="753566"/>
                  <a:pt x="414021" y="757595"/>
                  <a:pt x="409050" y="757595"/>
                </a:cubicBezTo>
                <a:cubicBezTo>
                  <a:pt x="404079" y="757595"/>
                  <a:pt x="400050" y="753566"/>
                  <a:pt x="400050" y="748595"/>
                </a:cubicBezTo>
                <a:cubicBezTo>
                  <a:pt x="400050" y="743624"/>
                  <a:pt x="404079" y="739595"/>
                  <a:pt x="409050" y="739595"/>
                </a:cubicBezTo>
                <a:close/>
                <a:moveTo>
                  <a:pt x="342375" y="739595"/>
                </a:moveTo>
                <a:cubicBezTo>
                  <a:pt x="347346" y="739595"/>
                  <a:pt x="351375" y="743624"/>
                  <a:pt x="351375" y="748595"/>
                </a:cubicBezTo>
                <a:cubicBezTo>
                  <a:pt x="351375" y="753566"/>
                  <a:pt x="347346" y="757595"/>
                  <a:pt x="342375" y="757595"/>
                </a:cubicBezTo>
                <a:cubicBezTo>
                  <a:pt x="337404" y="757595"/>
                  <a:pt x="333375" y="753566"/>
                  <a:pt x="333375" y="748595"/>
                </a:cubicBezTo>
                <a:cubicBezTo>
                  <a:pt x="333375" y="743624"/>
                  <a:pt x="337404" y="739595"/>
                  <a:pt x="342375" y="739595"/>
                </a:cubicBezTo>
                <a:close/>
                <a:moveTo>
                  <a:pt x="275701" y="739595"/>
                </a:moveTo>
                <a:cubicBezTo>
                  <a:pt x="280671" y="739595"/>
                  <a:pt x="284700" y="743624"/>
                  <a:pt x="284700" y="748595"/>
                </a:cubicBezTo>
                <a:cubicBezTo>
                  <a:pt x="284700" y="753566"/>
                  <a:pt x="280671" y="757595"/>
                  <a:pt x="275701" y="757595"/>
                </a:cubicBezTo>
                <a:cubicBezTo>
                  <a:pt x="270730" y="757595"/>
                  <a:pt x="266700" y="753566"/>
                  <a:pt x="266700" y="748595"/>
                </a:cubicBezTo>
                <a:cubicBezTo>
                  <a:pt x="266700" y="743624"/>
                  <a:pt x="270730" y="739595"/>
                  <a:pt x="275701" y="739595"/>
                </a:cubicBezTo>
                <a:close/>
                <a:moveTo>
                  <a:pt x="209025" y="739595"/>
                </a:moveTo>
                <a:cubicBezTo>
                  <a:pt x="213996" y="739595"/>
                  <a:pt x="218025" y="743624"/>
                  <a:pt x="218025" y="748595"/>
                </a:cubicBezTo>
                <a:cubicBezTo>
                  <a:pt x="218025" y="753566"/>
                  <a:pt x="213996" y="757595"/>
                  <a:pt x="209025" y="757595"/>
                </a:cubicBezTo>
                <a:cubicBezTo>
                  <a:pt x="204054" y="757595"/>
                  <a:pt x="200025" y="753566"/>
                  <a:pt x="200025" y="748595"/>
                </a:cubicBezTo>
                <a:cubicBezTo>
                  <a:pt x="200025" y="743624"/>
                  <a:pt x="204054" y="739595"/>
                  <a:pt x="209025" y="739595"/>
                </a:cubicBezTo>
                <a:close/>
                <a:moveTo>
                  <a:pt x="142350" y="739595"/>
                </a:moveTo>
                <a:cubicBezTo>
                  <a:pt x="147321" y="739595"/>
                  <a:pt x="151350" y="743624"/>
                  <a:pt x="151350" y="748595"/>
                </a:cubicBezTo>
                <a:cubicBezTo>
                  <a:pt x="151350" y="753566"/>
                  <a:pt x="147321" y="757595"/>
                  <a:pt x="142350" y="757595"/>
                </a:cubicBezTo>
                <a:cubicBezTo>
                  <a:pt x="137379" y="757595"/>
                  <a:pt x="133350" y="753566"/>
                  <a:pt x="133350" y="748595"/>
                </a:cubicBezTo>
                <a:cubicBezTo>
                  <a:pt x="133350" y="743624"/>
                  <a:pt x="137379" y="739595"/>
                  <a:pt x="142350" y="739595"/>
                </a:cubicBezTo>
                <a:close/>
                <a:moveTo>
                  <a:pt x="75675" y="739595"/>
                </a:moveTo>
                <a:cubicBezTo>
                  <a:pt x="80646" y="739595"/>
                  <a:pt x="84675" y="743624"/>
                  <a:pt x="84675" y="748595"/>
                </a:cubicBezTo>
                <a:cubicBezTo>
                  <a:pt x="84675" y="753566"/>
                  <a:pt x="80646" y="757595"/>
                  <a:pt x="75675" y="757595"/>
                </a:cubicBezTo>
                <a:cubicBezTo>
                  <a:pt x="70704" y="757595"/>
                  <a:pt x="66675" y="753566"/>
                  <a:pt x="66675" y="748595"/>
                </a:cubicBezTo>
                <a:cubicBezTo>
                  <a:pt x="66675" y="743624"/>
                  <a:pt x="70704" y="739595"/>
                  <a:pt x="75675" y="739595"/>
                </a:cubicBezTo>
                <a:close/>
                <a:moveTo>
                  <a:pt x="9000" y="739595"/>
                </a:moveTo>
                <a:cubicBezTo>
                  <a:pt x="13971" y="739595"/>
                  <a:pt x="18000" y="743624"/>
                  <a:pt x="18000" y="748595"/>
                </a:cubicBezTo>
                <a:cubicBezTo>
                  <a:pt x="18000" y="753566"/>
                  <a:pt x="13971" y="757595"/>
                  <a:pt x="9000" y="757595"/>
                </a:cubicBezTo>
                <a:cubicBezTo>
                  <a:pt x="4029" y="757595"/>
                  <a:pt x="0" y="753566"/>
                  <a:pt x="0" y="748595"/>
                </a:cubicBezTo>
                <a:cubicBezTo>
                  <a:pt x="0" y="743624"/>
                  <a:pt x="4029" y="739595"/>
                  <a:pt x="9000" y="739595"/>
                </a:cubicBezTo>
                <a:close/>
                <a:moveTo>
                  <a:pt x="1009125" y="677962"/>
                </a:moveTo>
                <a:cubicBezTo>
                  <a:pt x="1014096" y="677962"/>
                  <a:pt x="1018125" y="681991"/>
                  <a:pt x="1018125" y="686962"/>
                </a:cubicBezTo>
                <a:cubicBezTo>
                  <a:pt x="1018125" y="691933"/>
                  <a:pt x="1014096" y="695962"/>
                  <a:pt x="1009125" y="695962"/>
                </a:cubicBezTo>
                <a:cubicBezTo>
                  <a:pt x="1004154" y="695962"/>
                  <a:pt x="1000125" y="691933"/>
                  <a:pt x="1000125" y="686962"/>
                </a:cubicBezTo>
                <a:cubicBezTo>
                  <a:pt x="1000125" y="681991"/>
                  <a:pt x="1004154" y="677962"/>
                  <a:pt x="1009125" y="677962"/>
                </a:cubicBezTo>
                <a:close/>
                <a:moveTo>
                  <a:pt x="942450" y="677962"/>
                </a:moveTo>
                <a:cubicBezTo>
                  <a:pt x="947421" y="677962"/>
                  <a:pt x="951450" y="681991"/>
                  <a:pt x="951450" y="686962"/>
                </a:cubicBezTo>
                <a:cubicBezTo>
                  <a:pt x="951450" y="691933"/>
                  <a:pt x="947421" y="695962"/>
                  <a:pt x="942450" y="695962"/>
                </a:cubicBezTo>
                <a:cubicBezTo>
                  <a:pt x="937479" y="695962"/>
                  <a:pt x="933450" y="691933"/>
                  <a:pt x="933450" y="686962"/>
                </a:cubicBezTo>
                <a:cubicBezTo>
                  <a:pt x="933450" y="681991"/>
                  <a:pt x="937479" y="677962"/>
                  <a:pt x="942450" y="677962"/>
                </a:cubicBezTo>
                <a:close/>
                <a:moveTo>
                  <a:pt x="875775" y="677962"/>
                </a:moveTo>
                <a:cubicBezTo>
                  <a:pt x="880746" y="677962"/>
                  <a:pt x="884775" y="681991"/>
                  <a:pt x="884775" y="686962"/>
                </a:cubicBezTo>
                <a:cubicBezTo>
                  <a:pt x="884775" y="691933"/>
                  <a:pt x="880746" y="695962"/>
                  <a:pt x="875775" y="695962"/>
                </a:cubicBezTo>
                <a:cubicBezTo>
                  <a:pt x="870804" y="695962"/>
                  <a:pt x="866775" y="691933"/>
                  <a:pt x="866775" y="686962"/>
                </a:cubicBezTo>
                <a:cubicBezTo>
                  <a:pt x="866775" y="681991"/>
                  <a:pt x="870804" y="677962"/>
                  <a:pt x="875775" y="677962"/>
                </a:cubicBezTo>
                <a:close/>
                <a:moveTo>
                  <a:pt x="809100" y="677962"/>
                </a:moveTo>
                <a:cubicBezTo>
                  <a:pt x="814071" y="677962"/>
                  <a:pt x="818100" y="681991"/>
                  <a:pt x="818100" y="686962"/>
                </a:cubicBezTo>
                <a:cubicBezTo>
                  <a:pt x="818100" y="691933"/>
                  <a:pt x="814071" y="695962"/>
                  <a:pt x="809100" y="695962"/>
                </a:cubicBezTo>
                <a:cubicBezTo>
                  <a:pt x="804129" y="695962"/>
                  <a:pt x="800100" y="691933"/>
                  <a:pt x="800100" y="686962"/>
                </a:cubicBezTo>
                <a:cubicBezTo>
                  <a:pt x="800100" y="681991"/>
                  <a:pt x="804129" y="677962"/>
                  <a:pt x="809100" y="677962"/>
                </a:cubicBezTo>
                <a:close/>
                <a:moveTo>
                  <a:pt x="742425" y="677962"/>
                </a:moveTo>
                <a:cubicBezTo>
                  <a:pt x="747396" y="677962"/>
                  <a:pt x="751425" y="681991"/>
                  <a:pt x="751425" y="686962"/>
                </a:cubicBezTo>
                <a:cubicBezTo>
                  <a:pt x="751425" y="691933"/>
                  <a:pt x="747396" y="695962"/>
                  <a:pt x="742425" y="695962"/>
                </a:cubicBezTo>
                <a:cubicBezTo>
                  <a:pt x="737454" y="695962"/>
                  <a:pt x="733425" y="691933"/>
                  <a:pt x="733425" y="686962"/>
                </a:cubicBezTo>
                <a:cubicBezTo>
                  <a:pt x="733425" y="681991"/>
                  <a:pt x="737454" y="677962"/>
                  <a:pt x="742425" y="677962"/>
                </a:cubicBezTo>
                <a:close/>
                <a:moveTo>
                  <a:pt x="675750" y="677962"/>
                </a:moveTo>
                <a:cubicBezTo>
                  <a:pt x="680721" y="677962"/>
                  <a:pt x="684750" y="681991"/>
                  <a:pt x="684750" y="686962"/>
                </a:cubicBezTo>
                <a:cubicBezTo>
                  <a:pt x="684750" y="691933"/>
                  <a:pt x="680721" y="695962"/>
                  <a:pt x="675750" y="695962"/>
                </a:cubicBezTo>
                <a:cubicBezTo>
                  <a:pt x="670779" y="695962"/>
                  <a:pt x="666750" y="691933"/>
                  <a:pt x="666750" y="686962"/>
                </a:cubicBezTo>
                <a:cubicBezTo>
                  <a:pt x="666750" y="681991"/>
                  <a:pt x="670779" y="677962"/>
                  <a:pt x="675750" y="677962"/>
                </a:cubicBezTo>
                <a:close/>
                <a:moveTo>
                  <a:pt x="609075" y="677962"/>
                </a:moveTo>
                <a:cubicBezTo>
                  <a:pt x="614046" y="677962"/>
                  <a:pt x="618075" y="681991"/>
                  <a:pt x="618075" y="686962"/>
                </a:cubicBezTo>
                <a:cubicBezTo>
                  <a:pt x="618075" y="691933"/>
                  <a:pt x="614046" y="695962"/>
                  <a:pt x="609075" y="695962"/>
                </a:cubicBezTo>
                <a:cubicBezTo>
                  <a:pt x="604104" y="695962"/>
                  <a:pt x="600075" y="691933"/>
                  <a:pt x="600075" y="686962"/>
                </a:cubicBezTo>
                <a:cubicBezTo>
                  <a:pt x="600075" y="681991"/>
                  <a:pt x="604104" y="677962"/>
                  <a:pt x="609075" y="677962"/>
                </a:cubicBezTo>
                <a:close/>
                <a:moveTo>
                  <a:pt x="542400" y="677962"/>
                </a:moveTo>
                <a:cubicBezTo>
                  <a:pt x="547371" y="677962"/>
                  <a:pt x="551400" y="681991"/>
                  <a:pt x="551400" y="686962"/>
                </a:cubicBezTo>
                <a:cubicBezTo>
                  <a:pt x="551400" y="691933"/>
                  <a:pt x="547371" y="695962"/>
                  <a:pt x="542400" y="695962"/>
                </a:cubicBezTo>
                <a:cubicBezTo>
                  <a:pt x="537429" y="695962"/>
                  <a:pt x="533400" y="691933"/>
                  <a:pt x="533400" y="686962"/>
                </a:cubicBezTo>
                <a:cubicBezTo>
                  <a:pt x="533400" y="681991"/>
                  <a:pt x="537429" y="677962"/>
                  <a:pt x="542400" y="677962"/>
                </a:cubicBezTo>
                <a:close/>
                <a:moveTo>
                  <a:pt x="475726" y="677962"/>
                </a:moveTo>
                <a:cubicBezTo>
                  <a:pt x="480697" y="677962"/>
                  <a:pt x="484726" y="681991"/>
                  <a:pt x="484726" y="686962"/>
                </a:cubicBezTo>
                <a:cubicBezTo>
                  <a:pt x="484726" y="691933"/>
                  <a:pt x="480697" y="695962"/>
                  <a:pt x="475726" y="695962"/>
                </a:cubicBezTo>
                <a:cubicBezTo>
                  <a:pt x="470755" y="695962"/>
                  <a:pt x="466726" y="691933"/>
                  <a:pt x="466726" y="686962"/>
                </a:cubicBezTo>
                <a:cubicBezTo>
                  <a:pt x="466726" y="681991"/>
                  <a:pt x="470755" y="677962"/>
                  <a:pt x="475726" y="677962"/>
                </a:cubicBezTo>
                <a:close/>
                <a:moveTo>
                  <a:pt x="409051" y="677962"/>
                </a:moveTo>
                <a:cubicBezTo>
                  <a:pt x="414022" y="677962"/>
                  <a:pt x="418051" y="681991"/>
                  <a:pt x="418051" y="686962"/>
                </a:cubicBezTo>
                <a:cubicBezTo>
                  <a:pt x="418051" y="691933"/>
                  <a:pt x="414022" y="695962"/>
                  <a:pt x="409051" y="695962"/>
                </a:cubicBezTo>
                <a:cubicBezTo>
                  <a:pt x="404080" y="695962"/>
                  <a:pt x="400051" y="691933"/>
                  <a:pt x="400051" y="686962"/>
                </a:cubicBezTo>
                <a:cubicBezTo>
                  <a:pt x="400051" y="681991"/>
                  <a:pt x="404080" y="677962"/>
                  <a:pt x="409051" y="677962"/>
                </a:cubicBezTo>
                <a:close/>
                <a:moveTo>
                  <a:pt x="342376" y="677962"/>
                </a:moveTo>
                <a:cubicBezTo>
                  <a:pt x="347347" y="677962"/>
                  <a:pt x="351376" y="681991"/>
                  <a:pt x="351376" y="686962"/>
                </a:cubicBezTo>
                <a:cubicBezTo>
                  <a:pt x="351376" y="691933"/>
                  <a:pt x="347347" y="695962"/>
                  <a:pt x="342376" y="695962"/>
                </a:cubicBezTo>
                <a:cubicBezTo>
                  <a:pt x="337405" y="695962"/>
                  <a:pt x="333376" y="691933"/>
                  <a:pt x="333376" y="686962"/>
                </a:cubicBezTo>
                <a:cubicBezTo>
                  <a:pt x="333376" y="681991"/>
                  <a:pt x="337405" y="677962"/>
                  <a:pt x="342376" y="677962"/>
                </a:cubicBezTo>
                <a:close/>
                <a:moveTo>
                  <a:pt x="275701" y="677962"/>
                </a:moveTo>
                <a:cubicBezTo>
                  <a:pt x="280672" y="677962"/>
                  <a:pt x="284701" y="681991"/>
                  <a:pt x="284701" y="686962"/>
                </a:cubicBezTo>
                <a:cubicBezTo>
                  <a:pt x="284701" y="691933"/>
                  <a:pt x="280672" y="695962"/>
                  <a:pt x="275701" y="695962"/>
                </a:cubicBezTo>
                <a:cubicBezTo>
                  <a:pt x="270730" y="695962"/>
                  <a:pt x="266701" y="691933"/>
                  <a:pt x="266701" y="686962"/>
                </a:cubicBezTo>
                <a:cubicBezTo>
                  <a:pt x="266701" y="681991"/>
                  <a:pt x="270730" y="677962"/>
                  <a:pt x="275701" y="677962"/>
                </a:cubicBezTo>
                <a:close/>
                <a:moveTo>
                  <a:pt x="209026" y="677962"/>
                </a:moveTo>
                <a:cubicBezTo>
                  <a:pt x="213997" y="677962"/>
                  <a:pt x="218026" y="681991"/>
                  <a:pt x="218026" y="686962"/>
                </a:cubicBezTo>
                <a:cubicBezTo>
                  <a:pt x="218026" y="691933"/>
                  <a:pt x="213997" y="695962"/>
                  <a:pt x="209026" y="695962"/>
                </a:cubicBezTo>
                <a:cubicBezTo>
                  <a:pt x="204055" y="695962"/>
                  <a:pt x="200026" y="691933"/>
                  <a:pt x="200026" y="686962"/>
                </a:cubicBezTo>
                <a:cubicBezTo>
                  <a:pt x="200026" y="681991"/>
                  <a:pt x="204055" y="677962"/>
                  <a:pt x="209026" y="677962"/>
                </a:cubicBezTo>
                <a:close/>
                <a:moveTo>
                  <a:pt x="142351" y="677962"/>
                </a:moveTo>
                <a:cubicBezTo>
                  <a:pt x="147322" y="677962"/>
                  <a:pt x="151351" y="681991"/>
                  <a:pt x="151351" y="686962"/>
                </a:cubicBezTo>
                <a:cubicBezTo>
                  <a:pt x="151351" y="691933"/>
                  <a:pt x="147322" y="695962"/>
                  <a:pt x="142351" y="695962"/>
                </a:cubicBezTo>
                <a:cubicBezTo>
                  <a:pt x="137380" y="695962"/>
                  <a:pt x="133351" y="691933"/>
                  <a:pt x="133351" y="686962"/>
                </a:cubicBezTo>
                <a:cubicBezTo>
                  <a:pt x="133351" y="681991"/>
                  <a:pt x="137380" y="677962"/>
                  <a:pt x="142351" y="677962"/>
                </a:cubicBezTo>
                <a:close/>
                <a:moveTo>
                  <a:pt x="75676" y="677962"/>
                </a:moveTo>
                <a:cubicBezTo>
                  <a:pt x="80647" y="677962"/>
                  <a:pt x="84676" y="681991"/>
                  <a:pt x="84676" y="686962"/>
                </a:cubicBezTo>
                <a:cubicBezTo>
                  <a:pt x="84676" y="691933"/>
                  <a:pt x="80647" y="695962"/>
                  <a:pt x="75676" y="695962"/>
                </a:cubicBezTo>
                <a:cubicBezTo>
                  <a:pt x="70705" y="695962"/>
                  <a:pt x="66676" y="691933"/>
                  <a:pt x="66676" y="686962"/>
                </a:cubicBezTo>
                <a:cubicBezTo>
                  <a:pt x="66676" y="681991"/>
                  <a:pt x="70705" y="677962"/>
                  <a:pt x="75676" y="677962"/>
                </a:cubicBezTo>
                <a:close/>
                <a:moveTo>
                  <a:pt x="9001" y="677962"/>
                </a:moveTo>
                <a:cubicBezTo>
                  <a:pt x="13972" y="677962"/>
                  <a:pt x="18001" y="681991"/>
                  <a:pt x="18001" y="686962"/>
                </a:cubicBezTo>
                <a:cubicBezTo>
                  <a:pt x="18001" y="691933"/>
                  <a:pt x="13972" y="695962"/>
                  <a:pt x="9001" y="695962"/>
                </a:cubicBezTo>
                <a:cubicBezTo>
                  <a:pt x="4030" y="695962"/>
                  <a:pt x="1" y="691933"/>
                  <a:pt x="1" y="686962"/>
                </a:cubicBezTo>
                <a:cubicBezTo>
                  <a:pt x="1" y="681991"/>
                  <a:pt x="4030" y="677962"/>
                  <a:pt x="9001" y="677962"/>
                </a:cubicBezTo>
                <a:close/>
                <a:moveTo>
                  <a:pt x="1009125" y="616329"/>
                </a:moveTo>
                <a:cubicBezTo>
                  <a:pt x="1014096" y="616329"/>
                  <a:pt x="1018125" y="620358"/>
                  <a:pt x="1018125" y="625329"/>
                </a:cubicBezTo>
                <a:cubicBezTo>
                  <a:pt x="1018125" y="630300"/>
                  <a:pt x="1014096" y="634329"/>
                  <a:pt x="1009125" y="634329"/>
                </a:cubicBezTo>
                <a:cubicBezTo>
                  <a:pt x="1004154" y="634329"/>
                  <a:pt x="1000125" y="630300"/>
                  <a:pt x="1000125" y="625329"/>
                </a:cubicBezTo>
                <a:cubicBezTo>
                  <a:pt x="1000125" y="620358"/>
                  <a:pt x="1004154" y="616329"/>
                  <a:pt x="1009125" y="616329"/>
                </a:cubicBezTo>
                <a:close/>
                <a:moveTo>
                  <a:pt x="942450" y="616329"/>
                </a:moveTo>
                <a:cubicBezTo>
                  <a:pt x="947421" y="616329"/>
                  <a:pt x="951450" y="620358"/>
                  <a:pt x="951450" y="625329"/>
                </a:cubicBezTo>
                <a:cubicBezTo>
                  <a:pt x="951450" y="630300"/>
                  <a:pt x="947421" y="634329"/>
                  <a:pt x="942450" y="634329"/>
                </a:cubicBezTo>
                <a:cubicBezTo>
                  <a:pt x="937479" y="634329"/>
                  <a:pt x="933450" y="630300"/>
                  <a:pt x="933450" y="625329"/>
                </a:cubicBezTo>
                <a:cubicBezTo>
                  <a:pt x="933450" y="620358"/>
                  <a:pt x="937479" y="616329"/>
                  <a:pt x="942450" y="616329"/>
                </a:cubicBezTo>
                <a:close/>
                <a:moveTo>
                  <a:pt x="875775" y="616329"/>
                </a:moveTo>
                <a:cubicBezTo>
                  <a:pt x="880746" y="616329"/>
                  <a:pt x="884775" y="620358"/>
                  <a:pt x="884775" y="625329"/>
                </a:cubicBezTo>
                <a:cubicBezTo>
                  <a:pt x="884775" y="630300"/>
                  <a:pt x="880746" y="634329"/>
                  <a:pt x="875775" y="634329"/>
                </a:cubicBezTo>
                <a:cubicBezTo>
                  <a:pt x="870804" y="634329"/>
                  <a:pt x="866775" y="630300"/>
                  <a:pt x="866775" y="625329"/>
                </a:cubicBezTo>
                <a:cubicBezTo>
                  <a:pt x="866775" y="620358"/>
                  <a:pt x="870804" y="616329"/>
                  <a:pt x="875775" y="616329"/>
                </a:cubicBezTo>
                <a:close/>
                <a:moveTo>
                  <a:pt x="809100" y="616329"/>
                </a:moveTo>
                <a:cubicBezTo>
                  <a:pt x="814071" y="616329"/>
                  <a:pt x="818100" y="620358"/>
                  <a:pt x="818100" y="625329"/>
                </a:cubicBezTo>
                <a:cubicBezTo>
                  <a:pt x="818100" y="630300"/>
                  <a:pt x="814071" y="634329"/>
                  <a:pt x="809100" y="634329"/>
                </a:cubicBezTo>
                <a:cubicBezTo>
                  <a:pt x="804129" y="634329"/>
                  <a:pt x="800100" y="630300"/>
                  <a:pt x="800100" y="625329"/>
                </a:cubicBezTo>
                <a:cubicBezTo>
                  <a:pt x="800100" y="620358"/>
                  <a:pt x="804129" y="616329"/>
                  <a:pt x="809100" y="616329"/>
                </a:cubicBezTo>
                <a:close/>
                <a:moveTo>
                  <a:pt x="742425" y="616329"/>
                </a:moveTo>
                <a:cubicBezTo>
                  <a:pt x="747396" y="616329"/>
                  <a:pt x="751425" y="620358"/>
                  <a:pt x="751425" y="625329"/>
                </a:cubicBezTo>
                <a:cubicBezTo>
                  <a:pt x="751425" y="630300"/>
                  <a:pt x="747396" y="634329"/>
                  <a:pt x="742425" y="634329"/>
                </a:cubicBezTo>
                <a:cubicBezTo>
                  <a:pt x="737454" y="634329"/>
                  <a:pt x="733425" y="630300"/>
                  <a:pt x="733425" y="625329"/>
                </a:cubicBezTo>
                <a:cubicBezTo>
                  <a:pt x="733425" y="620358"/>
                  <a:pt x="737454" y="616329"/>
                  <a:pt x="742425" y="616329"/>
                </a:cubicBezTo>
                <a:close/>
                <a:moveTo>
                  <a:pt x="675750" y="616329"/>
                </a:moveTo>
                <a:cubicBezTo>
                  <a:pt x="680721" y="616329"/>
                  <a:pt x="684750" y="620358"/>
                  <a:pt x="684750" y="625329"/>
                </a:cubicBezTo>
                <a:cubicBezTo>
                  <a:pt x="684750" y="630300"/>
                  <a:pt x="680721" y="634329"/>
                  <a:pt x="675750" y="634329"/>
                </a:cubicBezTo>
                <a:cubicBezTo>
                  <a:pt x="670779" y="634329"/>
                  <a:pt x="666750" y="630300"/>
                  <a:pt x="666750" y="625329"/>
                </a:cubicBezTo>
                <a:cubicBezTo>
                  <a:pt x="666750" y="620358"/>
                  <a:pt x="670779" y="616329"/>
                  <a:pt x="675750" y="616329"/>
                </a:cubicBezTo>
                <a:close/>
                <a:moveTo>
                  <a:pt x="609075" y="616329"/>
                </a:moveTo>
                <a:cubicBezTo>
                  <a:pt x="614046" y="616329"/>
                  <a:pt x="618075" y="620358"/>
                  <a:pt x="618075" y="625329"/>
                </a:cubicBezTo>
                <a:cubicBezTo>
                  <a:pt x="618075" y="630300"/>
                  <a:pt x="614046" y="634329"/>
                  <a:pt x="609075" y="634329"/>
                </a:cubicBezTo>
                <a:cubicBezTo>
                  <a:pt x="604104" y="634329"/>
                  <a:pt x="600075" y="630300"/>
                  <a:pt x="600075" y="625329"/>
                </a:cubicBezTo>
                <a:cubicBezTo>
                  <a:pt x="600075" y="620358"/>
                  <a:pt x="604104" y="616329"/>
                  <a:pt x="609075" y="616329"/>
                </a:cubicBezTo>
                <a:close/>
                <a:moveTo>
                  <a:pt x="542400" y="616329"/>
                </a:moveTo>
                <a:cubicBezTo>
                  <a:pt x="547371" y="616329"/>
                  <a:pt x="551400" y="620358"/>
                  <a:pt x="551400" y="625329"/>
                </a:cubicBezTo>
                <a:cubicBezTo>
                  <a:pt x="551400" y="630300"/>
                  <a:pt x="547371" y="634329"/>
                  <a:pt x="542400" y="634329"/>
                </a:cubicBezTo>
                <a:cubicBezTo>
                  <a:pt x="537429" y="634329"/>
                  <a:pt x="533400" y="630300"/>
                  <a:pt x="533400" y="625329"/>
                </a:cubicBezTo>
                <a:cubicBezTo>
                  <a:pt x="533400" y="620358"/>
                  <a:pt x="537429" y="616329"/>
                  <a:pt x="542400" y="616329"/>
                </a:cubicBezTo>
                <a:close/>
                <a:moveTo>
                  <a:pt x="475726" y="616329"/>
                </a:moveTo>
                <a:cubicBezTo>
                  <a:pt x="480697" y="616329"/>
                  <a:pt x="484726" y="620358"/>
                  <a:pt x="484726" y="625329"/>
                </a:cubicBezTo>
                <a:cubicBezTo>
                  <a:pt x="484726" y="630300"/>
                  <a:pt x="480697" y="634329"/>
                  <a:pt x="475726" y="634329"/>
                </a:cubicBezTo>
                <a:cubicBezTo>
                  <a:pt x="470755" y="634329"/>
                  <a:pt x="466726" y="630300"/>
                  <a:pt x="466726" y="625329"/>
                </a:cubicBezTo>
                <a:cubicBezTo>
                  <a:pt x="466726" y="620358"/>
                  <a:pt x="470755" y="616329"/>
                  <a:pt x="475726" y="616329"/>
                </a:cubicBezTo>
                <a:close/>
                <a:moveTo>
                  <a:pt x="409051" y="616329"/>
                </a:moveTo>
                <a:cubicBezTo>
                  <a:pt x="414022" y="616329"/>
                  <a:pt x="418051" y="620358"/>
                  <a:pt x="418051" y="625329"/>
                </a:cubicBezTo>
                <a:cubicBezTo>
                  <a:pt x="418051" y="630300"/>
                  <a:pt x="414022" y="634329"/>
                  <a:pt x="409051" y="634329"/>
                </a:cubicBezTo>
                <a:cubicBezTo>
                  <a:pt x="404080" y="634329"/>
                  <a:pt x="400051" y="630300"/>
                  <a:pt x="400051" y="625329"/>
                </a:cubicBezTo>
                <a:cubicBezTo>
                  <a:pt x="400051" y="620358"/>
                  <a:pt x="404080" y="616329"/>
                  <a:pt x="409051" y="616329"/>
                </a:cubicBezTo>
                <a:close/>
                <a:moveTo>
                  <a:pt x="342376" y="616329"/>
                </a:moveTo>
                <a:cubicBezTo>
                  <a:pt x="347347" y="616329"/>
                  <a:pt x="351376" y="620358"/>
                  <a:pt x="351376" y="625329"/>
                </a:cubicBezTo>
                <a:cubicBezTo>
                  <a:pt x="351376" y="630300"/>
                  <a:pt x="347347" y="634329"/>
                  <a:pt x="342376" y="634329"/>
                </a:cubicBezTo>
                <a:cubicBezTo>
                  <a:pt x="337405" y="634329"/>
                  <a:pt x="333376" y="630300"/>
                  <a:pt x="333376" y="625329"/>
                </a:cubicBezTo>
                <a:cubicBezTo>
                  <a:pt x="333376" y="620358"/>
                  <a:pt x="337405" y="616329"/>
                  <a:pt x="342376" y="616329"/>
                </a:cubicBezTo>
                <a:close/>
                <a:moveTo>
                  <a:pt x="275701" y="616329"/>
                </a:moveTo>
                <a:cubicBezTo>
                  <a:pt x="280672" y="616329"/>
                  <a:pt x="284701" y="620358"/>
                  <a:pt x="284701" y="625329"/>
                </a:cubicBezTo>
                <a:cubicBezTo>
                  <a:pt x="284701" y="630300"/>
                  <a:pt x="280672" y="634329"/>
                  <a:pt x="275701" y="634329"/>
                </a:cubicBezTo>
                <a:cubicBezTo>
                  <a:pt x="270730" y="634329"/>
                  <a:pt x="266701" y="630300"/>
                  <a:pt x="266701" y="625329"/>
                </a:cubicBezTo>
                <a:cubicBezTo>
                  <a:pt x="266701" y="620358"/>
                  <a:pt x="270730" y="616329"/>
                  <a:pt x="275701" y="616329"/>
                </a:cubicBezTo>
                <a:close/>
                <a:moveTo>
                  <a:pt x="209026" y="616329"/>
                </a:moveTo>
                <a:cubicBezTo>
                  <a:pt x="213997" y="616329"/>
                  <a:pt x="218026" y="620358"/>
                  <a:pt x="218026" y="625329"/>
                </a:cubicBezTo>
                <a:cubicBezTo>
                  <a:pt x="218026" y="630300"/>
                  <a:pt x="213997" y="634329"/>
                  <a:pt x="209026" y="634329"/>
                </a:cubicBezTo>
                <a:cubicBezTo>
                  <a:pt x="204055" y="634329"/>
                  <a:pt x="200026" y="630300"/>
                  <a:pt x="200026" y="625329"/>
                </a:cubicBezTo>
                <a:cubicBezTo>
                  <a:pt x="200026" y="620358"/>
                  <a:pt x="204055" y="616329"/>
                  <a:pt x="209026" y="616329"/>
                </a:cubicBezTo>
                <a:close/>
                <a:moveTo>
                  <a:pt x="142351" y="616329"/>
                </a:moveTo>
                <a:cubicBezTo>
                  <a:pt x="147322" y="616329"/>
                  <a:pt x="151351" y="620358"/>
                  <a:pt x="151351" y="625329"/>
                </a:cubicBezTo>
                <a:cubicBezTo>
                  <a:pt x="151351" y="630300"/>
                  <a:pt x="147322" y="634329"/>
                  <a:pt x="142351" y="634329"/>
                </a:cubicBezTo>
                <a:cubicBezTo>
                  <a:pt x="137380" y="634329"/>
                  <a:pt x="133351" y="630300"/>
                  <a:pt x="133351" y="625329"/>
                </a:cubicBezTo>
                <a:cubicBezTo>
                  <a:pt x="133351" y="620358"/>
                  <a:pt x="137380" y="616329"/>
                  <a:pt x="142351" y="616329"/>
                </a:cubicBezTo>
                <a:close/>
                <a:moveTo>
                  <a:pt x="75676" y="616329"/>
                </a:moveTo>
                <a:cubicBezTo>
                  <a:pt x="80647" y="616329"/>
                  <a:pt x="84676" y="620358"/>
                  <a:pt x="84676" y="625329"/>
                </a:cubicBezTo>
                <a:cubicBezTo>
                  <a:pt x="84676" y="630300"/>
                  <a:pt x="80647" y="634329"/>
                  <a:pt x="75676" y="634329"/>
                </a:cubicBezTo>
                <a:cubicBezTo>
                  <a:pt x="70705" y="634329"/>
                  <a:pt x="66676" y="630300"/>
                  <a:pt x="66676" y="625329"/>
                </a:cubicBezTo>
                <a:cubicBezTo>
                  <a:pt x="66676" y="620358"/>
                  <a:pt x="70705" y="616329"/>
                  <a:pt x="75676" y="616329"/>
                </a:cubicBezTo>
                <a:close/>
                <a:moveTo>
                  <a:pt x="9001" y="616329"/>
                </a:moveTo>
                <a:cubicBezTo>
                  <a:pt x="13972" y="616329"/>
                  <a:pt x="18001" y="620358"/>
                  <a:pt x="18001" y="625329"/>
                </a:cubicBezTo>
                <a:cubicBezTo>
                  <a:pt x="18001" y="630300"/>
                  <a:pt x="13972" y="634329"/>
                  <a:pt x="9001" y="634329"/>
                </a:cubicBezTo>
                <a:cubicBezTo>
                  <a:pt x="4030" y="634329"/>
                  <a:pt x="1" y="630300"/>
                  <a:pt x="1" y="625329"/>
                </a:cubicBezTo>
                <a:cubicBezTo>
                  <a:pt x="1" y="620358"/>
                  <a:pt x="4030" y="616329"/>
                  <a:pt x="9001" y="616329"/>
                </a:cubicBezTo>
                <a:close/>
                <a:moveTo>
                  <a:pt x="1009125" y="554696"/>
                </a:moveTo>
                <a:cubicBezTo>
                  <a:pt x="1014096" y="554696"/>
                  <a:pt x="1018125" y="558725"/>
                  <a:pt x="1018125" y="563696"/>
                </a:cubicBezTo>
                <a:cubicBezTo>
                  <a:pt x="1018125" y="568667"/>
                  <a:pt x="1014096" y="572696"/>
                  <a:pt x="1009125" y="572696"/>
                </a:cubicBezTo>
                <a:cubicBezTo>
                  <a:pt x="1004154" y="572696"/>
                  <a:pt x="1000125" y="568667"/>
                  <a:pt x="1000125" y="563696"/>
                </a:cubicBezTo>
                <a:cubicBezTo>
                  <a:pt x="1000125" y="558725"/>
                  <a:pt x="1004154" y="554696"/>
                  <a:pt x="1009125" y="554696"/>
                </a:cubicBezTo>
                <a:close/>
                <a:moveTo>
                  <a:pt x="942450" y="554696"/>
                </a:moveTo>
                <a:cubicBezTo>
                  <a:pt x="947421" y="554696"/>
                  <a:pt x="951450" y="558725"/>
                  <a:pt x="951450" y="563696"/>
                </a:cubicBezTo>
                <a:cubicBezTo>
                  <a:pt x="951450" y="568667"/>
                  <a:pt x="947421" y="572696"/>
                  <a:pt x="942450" y="572696"/>
                </a:cubicBezTo>
                <a:cubicBezTo>
                  <a:pt x="937479" y="572696"/>
                  <a:pt x="933450" y="568667"/>
                  <a:pt x="933450" y="563696"/>
                </a:cubicBezTo>
                <a:cubicBezTo>
                  <a:pt x="933450" y="558725"/>
                  <a:pt x="937479" y="554696"/>
                  <a:pt x="942450" y="554696"/>
                </a:cubicBezTo>
                <a:close/>
                <a:moveTo>
                  <a:pt x="875775" y="554696"/>
                </a:moveTo>
                <a:cubicBezTo>
                  <a:pt x="880746" y="554696"/>
                  <a:pt x="884775" y="558725"/>
                  <a:pt x="884775" y="563696"/>
                </a:cubicBezTo>
                <a:cubicBezTo>
                  <a:pt x="884775" y="568667"/>
                  <a:pt x="880746" y="572696"/>
                  <a:pt x="875775" y="572696"/>
                </a:cubicBezTo>
                <a:cubicBezTo>
                  <a:pt x="870804" y="572696"/>
                  <a:pt x="866775" y="568667"/>
                  <a:pt x="866775" y="563696"/>
                </a:cubicBezTo>
                <a:cubicBezTo>
                  <a:pt x="866775" y="558725"/>
                  <a:pt x="870804" y="554696"/>
                  <a:pt x="875775" y="554696"/>
                </a:cubicBezTo>
                <a:close/>
                <a:moveTo>
                  <a:pt x="809100" y="554696"/>
                </a:moveTo>
                <a:cubicBezTo>
                  <a:pt x="814071" y="554696"/>
                  <a:pt x="818100" y="558725"/>
                  <a:pt x="818100" y="563696"/>
                </a:cubicBezTo>
                <a:cubicBezTo>
                  <a:pt x="818100" y="568667"/>
                  <a:pt x="814071" y="572696"/>
                  <a:pt x="809100" y="572696"/>
                </a:cubicBezTo>
                <a:cubicBezTo>
                  <a:pt x="804129" y="572696"/>
                  <a:pt x="800100" y="568667"/>
                  <a:pt x="800100" y="563696"/>
                </a:cubicBezTo>
                <a:cubicBezTo>
                  <a:pt x="800100" y="558725"/>
                  <a:pt x="804129" y="554696"/>
                  <a:pt x="809100" y="554696"/>
                </a:cubicBezTo>
                <a:close/>
                <a:moveTo>
                  <a:pt x="742425" y="554696"/>
                </a:moveTo>
                <a:cubicBezTo>
                  <a:pt x="747396" y="554696"/>
                  <a:pt x="751425" y="558725"/>
                  <a:pt x="751425" y="563696"/>
                </a:cubicBezTo>
                <a:cubicBezTo>
                  <a:pt x="751425" y="568667"/>
                  <a:pt x="747396" y="572696"/>
                  <a:pt x="742425" y="572696"/>
                </a:cubicBezTo>
                <a:cubicBezTo>
                  <a:pt x="737454" y="572696"/>
                  <a:pt x="733425" y="568667"/>
                  <a:pt x="733425" y="563696"/>
                </a:cubicBezTo>
                <a:cubicBezTo>
                  <a:pt x="733425" y="558725"/>
                  <a:pt x="737454" y="554696"/>
                  <a:pt x="742425" y="554696"/>
                </a:cubicBezTo>
                <a:close/>
                <a:moveTo>
                  <a:pt x="675750" y="554696"/>
                </a:moveTo>
                <a:cubicBezTo>
                  <a:pt x="680721" y="554696"/>
                  <a:pt x="684750" y="558725"/>
                  <a:pt x="684750" y="563696"/>
                </a:cubicBezTo>
                <a:cubicBezTo>
                  <a:pt x="684750" y="568667"/>
                  <a:pt x="680721" y="572696"/>
                  <a:pt x="675750" y="572696"/>
                </a:cubicBezTo>
                <a:cubicBezTo>
                  <a:pt x="670779" y="572696"/>
                  <a:pt x="666750" y="568667"/>
                  <a:pt x="666750" y="563696"/>
                </a:cubicBezTo>
                <a:cubicBezTo>
                  <a:pt x="666750" y="558725"/>
                  <a:pt x="670779" y="554696"/>
                  <a:pt x="675750" y="554696"/>
                </a:cubicBezTo>
                <a:close/>
                <a:moveTo>
                  <a:pt x="609075" y="554696"/>
                </a:moveTo>
                <a:cubicBezTo>
                  <a:pt x="614046" y="554696"/>
                  <a:pt x="618075" y="558725"/>
                  <a:pt x="618075" y="563696"/>
                </a:cubicBezTo>
                <a:cubicBezTo>
                  <a:pt x="618075" y="568667"/>
                  <a:pt x="614046" y="572696"/>
                  <a:pt x="609075" y="572696"/>
                </a:cubicBezTo>
                <a:cubicBezTo>
                  <a:pt x="604104" y="572696"/>
                  <a:pt x="600075" y="568667"/>
                  <a:pt x="600075" y="563696"/>
                </a:cubicBezTo>
                <a:cubicBezTo>
                  <a:pt x="600075" y="558725"/>
                  <a:pt x="604104" y="554696"/>
                  <a:pt x="609075" y="554696"/>
                </a:cubicBezTo>
                <a:close/>
                <a:moveTo>
                  <a:pt x="542400" y="554696"/>
                </a:moveTo>
                <a:cubicBezTo>
                  <a:pt x="547371" y="554696"/>
                  <a:pt x="551400" y="558725"/>
                  <a:pt x="551400" y="563696"/>
                </a:cubicBezTo>
                <a:cubicBezTo>
                  <a:pt x="551400" y="568667"/>
                  <a:pt x="547371" y="572696"/>
                  <a:pt x="542400" y="572696"/>
                </a:cubicBezTo>
                <a:cubicBezTo>
                  <a:pt x="537429" y="572696"/>
                  <a:pt x="533400" y="568667"/>
                  <a:pt x="533400" y="563696"/>
                </a:cubicBezTo>
                <a:cubicBezTo>
                  <a:pt x="533400" y="558725"/>
                  <a:pt x="537429" y="554696"/>
                  <a:pt x="542400" y="554696"/>
                </a:cubicBezTo>
                <a:close/>
                <a:moveTo>
                  <a:pt x="475726" y="554696"/>
                </a:moveTo>
                <a:cubicBezTo>
                  <a:pt x="480697" y="554696"/>
                  <a:pt x="484726" y="558725"/>
                  <a:pt x="484726" y="563696"/>
                </a:cubicBezTo>
                <a:cubicBezTo>
                  <a:pt x="484726" y="568667"/>
                  <a:pt x="480697" y="572696"/>
                  <a:pt x="475726" y="572696"/>
                </a:cubicBezTo>
                <a:cubicBezTo>
                  <a:pt x="470755" y="572696"/>
                  <a:pt x="466726" y="568667"/>
                  <a:pt x="466726" y="563696"/>
                </a:cubicBezTo>
                <a:cubicBezTo>
                  <a:pt x="466726" y="558725"/>
                  <a:pt x="470755" y="554696"/>
                  <a:pt x="475726" y="554696"/>
                </a:cubicBezTo>
                <a:close/>
                <a:moveTo>
                  <a:pt x="409051" y="554696"/>
                </a:moveTo>
                <a:cubicBezTo>
                  <a:pt x="414022" y="554696"/>
                  <a:pt x="418051" y="558725"/>
                  <a:pt x="418051" y="563696"/>
                </a:cubicBezTo>
                <a:cubicBezTo>
                  <a:pt x="418051" y="568667"/>
                  <a:pt x="414022" y="572696"/>
                  <a:pt x="409051" y="572696"/>
                </a:cubicBezTo>
                <a:cubicBezTo>
                  <a:pt x="404080" y="572696"/>
                  <a:pt x="400051" y="568667"/>
                  <a:pt x="400051" y="563696"/>
                </a:cubicBezTo>
                <a:cubicBezTo>
                  <a:pt x="400051" y="558725"/>
                  <a:pt x="404080" y="554696"/>
                  <a:pt x="409051" y="554696"/>
                </a:cubicBezTo>
                <a:close/>
                <a:moveTo>
                  <a:pt x="342376" y="554696"/>
                </a:moveTo>
                <a:cubicBezTo>
                  <a:pt x="347347" y="554696"/>
                  <a:pt x="351376" y="558725"/>
                  <a:pt x="351376" y="563696"/>
                </a:cubicBezTo>
                <a:cubicBezTo>
                  <a:pt x="351376" y="568667"/>
                  <a:pt x="347347" y="572696"/>
                  <a:pt x="342376" y="572696"/>
                </a:cubicBezTo>
                <a:cubicBezTo>
                  <a:pt x="337405" y="572696"/>
                  <a:pt x="333376" y="568667"/>
                  <a:pt x="333376" y="563696"/>
                </a:cubicBezTo>
                <a:cubicBezTo>
                  <a:pt x="333376" y="558725"/>
                  <a:pt x="337405" y="554696"/>
                  <a:pt x="342376" y="554696"/>
                </a:cubicBezTo>
                <a:close/>
                <a:moveTo>
                  <a:pt x="275701" y="554696"/>
                </a:moveTo>
                <a:cubicBezTo>
                  <a:pt x="280672" y="554696"/>
                  <a:pt x="284701" y="558725"/>
                  <a:pt x="284701" y="563696"/>
                </a:cubicBezTo>
                <a:cubicBezTo>
                  <a:pt x="284701" y="568667"/>
                  <a:pt x="280672" y="572696"/>
                  <a:pt x="275701" y="572696"/>
                </a:cubicBezTo>
                <a:cubicBezTo>
                  <a:pt x="270730" y="572696"/>
                  <a:pt x="266701" y="568667"/>
                  <a:pt x="266701" y="563696"/>
                </a:cubicBezTo>
                <a:cubicBezTo>
                  <a:pt x="266701" y="558725"/>
                  <a:pt x="270730" y="554696"/>
                  <a:pt x="275701" y="554696"/>
                </a:cubicBezTo>
                <a:close/>
                <a:moveTo>
                  <a:pt x="209026" y="554696"/>
                </a:moveTo>
                <a:cubicBezTo>
                  <a:pt x="213997" y="554696"/>
                  <a:pt x="218026" y="558725"/>
                  <a:pt x="218026" y="563696"/>
                </a:cubicBezTo>
                <a:cubicBezTo>
                  <a:pt x="218026" y="568667"/>
                  <a:pt x="213997" y="572696"/>
                  <a:pt x="209026" y="572696"/>
                </a:cubicBezTo>
                <a:cubicBezTo>
                  <a:pt x="204055" y="572696"/>
                  <a:pt x="200026" y="568667"/>
                  <a:pt x="200026" y="563696"/>
                </a:cubicBezTo>
                <a:cubicBezTo>
                  <a:pt x="200026" y="558725"/>
                  <a:pt x="204055" y="554696"/>
                  <a:pt x="209026" y="554696"/>
                </a:cubicBezTo>
                <a:close/>
                <a:moveTo>
                  <a:pt x="142351" y="554696"/>
                </a:moveTo>
                <a:cubicBezTo>
                  <a:pt x="147322" y="554696"/>
                  <a:pt x="151351" y="558725"/>
                  <a:pt x="151351" y="563696"/>
                </a:cubicBezTo>
                <a:cubicBezTo>
                  <a:pt x="151351" y="568667"/>
                  <a:pt x="147322" y="572696"/>
                  <a:pt x="142351" y="572696"/>
                </a:cubicBezTo>
                <a:cubicBezTo>
                  <a:pt x="137380" y="572696"/>
                  <a:pt x="133351" y="568667"/>
                  <a:pt x="133351" y="563696"/>
                </a:cubicBezTo>
                <a:cubicBezTo>
                  <a:pt x="133351" y="558725"/>
                  <a:pt x="137380" y="554696"/>
                  <a:pt x="142351" y="554696"/>
                </a:cubicBezTo>
                <a:close/>
                <a:moveTo>
                  <a:pt x="75676" y="554696"/>
                </a:moveTo>
                <a:cubicBezTo>
                  <a:pt x="80647" y="554696"/>
                  <a:pt x="84676" y="558725"/>
                  <a:pt x="84676" y="563696"/>
                </a:cubicBezTo>
                <a:cubicBezTo>
                  <a:pt x="84676" y="568667"/>
                  <a:pt x="80647" y="572696"/>
                  <a:pt x="75676" y="572696"/>
                </a:cubicBezTo>
                <a:cubicBezTo>
                  <a:pt x="70705" y="572696"/>
                  <a:pt x="66676" y="568667"/>
                  <a:pt x="66676" y="563696"/>
                </a:cubicBezTo>
                <a:cubicBezTo>
                  <a:pt x="66676" y="558725"/>
                  <a:pt x="70705" y="554696"/>
                  <a:pt x="75676" y="554696"/>
                </a:cubicBezTo>
                <a:close/>
                <a:moveTo>
                  <a:pt x="9001" y="554696"/>
                </a:moveTo>
                <a:cubicBezTo>
                  <a:pt x="13972" y="554696"/>
                  <a:pt x="18001" y="558725"/>
                  <a:pt x="18001" y="563696"/>
                </a:cubicBezTo>
                <a:cubicBezTo>
                  <a:pt x="18001" y="568667"/>
                  <a:pt x="13972" y="572696"/>
                  <a:pt x="9001" y="572696"/>
                </a:cubicBezTo>
                <a:cubicBezTo>
                  <a:pt x="4030" y="572696"/>
                  <a:pt x="1" y="568667"/>
                  <a:pt x="1" y="563696"/>
                </a:cubicBezTo>
                <a:cubicBezTo>
                  <a:pt x="1" y="558725"/>
                  <a:pt x="4030" y="554696"/>
                  <a:pt x="9001" y="554696"/>
                </a:cubicBezTo>
                <a:close/>
                <a:moveTo>
                  <a:pt x="1009125" y="493063"/>
                </a:moveTo>
                <a:cubicBezTo>
                  <a:pt x="1014096" y="493063"/>
                  <a:pt x="1018125" y="497092"/>
                  <a:pt x="1018125" y="502063"/>
                </a:cubicBezTo>
                <a:cubicBezTo>
                  <a:pt x="1018125" y="507034"/>
                  <a:pt x="1014096" y="511063"/>
                  <a:pt x="1009125" y="511063"/>
                </a:cubicBezTo>
                <a:cubicBezTo>
                  <a:pt x="1004154" y="511063"/>
                  <a:pt x="1000125" y="507034"/>
                  <a:pt x="1000125" y="502063"/>
                </a:cubicBezTo>
                <a:cubicBezTo>
                  <a:pt x="1000125" y="497092"/>
                  <a:pt x="1004154" y="493063"/>
                  <a:pt x="1009125" y="493063"/>
                </a:cubicBezTo>
                <a:close/>
                <a:moveTo>
                  <a:pt x="942450" y="493063"/>
                </a:moveTo>
                <a:cubicBezTo>
                  <a:pt x="947421" y="493063"/>
                  <a:pt x="951450" y="497092"/>
                  <a:pt x="951450" y="502063"/>
                </a:cubicBezTo>
                <a:cubicBezTo>
                  <a:pt x="951450" y="507034"/>
                  <a:pt x="947421" y="511063"/>
                  <a:pt x="942450" y="511063"/>
                </a:cubicBezTo>
                <a:cubicBezTo>
                  <a:pt x="937479" y="511063"/>
                  <a:pt x="933450" y="507034"/>
                  <a:pt x="933450" y="502063"/>
                </a:cubicBezTo>
                <a:cubicBezTo>
                  <a:pt x="933450" y="497092"/>
                  <a:pt x="937479" y="493063"/>
                  <a:pt x="942450" y="493063"/>
                </a:cubicBezTo>
                <a:close/>
                <a:moveTo>
                  <a:pt x="875775" y="493063"/>
                </a:moveTo>
                <a:cubicBezTo>
                  <a:pt x="880746" y="493063"/>
                  <a:pt x="884775" y="497092"/>
                  <a:pt x="884775" y="502063"/>
                </a:cubicBezTo>
                <a:cubicBezTo>
                  <a:pt x="884775" y="507034"/>
                  <a:pt x="880746" y="511063"/>
                  <a:pt x="875775" y="511063"/>
                </a:cubicBezTo>
                <a:cubicBezTo>
                  <a:pt x="870804" y="511063"/>
                  <a:pt x="866775" y="507034"/>
                  <a:pt x="866775" y="502063"/>
                </a:cubicBezTo>
                <a:cubicBezTo>
                  <a:pt x="866775" y="497092"/>
                  <a:pt x="870804" y="493063"/>
                  <a:pt x="875775" y="493063"/>
                </a:cubicBezTo>
                <a:close/>
                <a:moveTo>
                  <a:pt x="809100" y="493063"/>
                </a:moveTo>
                <a:cubicBezTo>
                  <a:pt x="814071" y="493063"/>
                  <a:pt x="818100" y="497092"/>
                  <a:pt x="818100" y="502063"/>
                </a:cubicBezTo>
                <a:cubicBezTo>
                  <a:pt x="818100" y="507034"/>
                  <a:pt x="814071" y="511063"/>
                  <a:pt x="809100" y="511063"/>
                </a:cubicBezTo>
                <a:cubicBezTo>
                  <a:pt x="804129" y="511063"/>
                  <a:pt x="800100" y="507034"/>
                  <a:pt x="800100" y="502063"/>
                </a:cubicBezTo>
                <a:cubicBezTo>
                  <a:pt x="800100" y="497092"/>
                  <a:pt x="804129" y="493063"/>
                  <a:pt x="809100" y="493063"/>
                </a:cubicBezTo>
                <a:close/>
                <a:moveTo>
                  <a:pt x="742425" y="493063"/>
                </a:moveTo>
                <a:cubicBezTo>
                  <a:pt x="747396" y="493063"/>
                  <a:pt x="751425" y="497092"/>
                  <a:pt x="751425" y="502063"/>
                </a:cubicBezTo>
                <a:cubicBezTo>
                  <a:pt x="751425" y="507034"/>
                  <a:pt x="747396" y="511063"/>
                  <a:pt x="742425" y="511063"/>
                </a:cubicBezTo>
                <a:cubicBezTo>
                  <a:pt x="737454" y="511063"/>
                  <a:pt x="733425" y="507034"/>
                  <a:pt x="733425" y="502063"/>
                </a:cubicBezTo>
                <a:cubicBezTo>
                  <a:pt x="733425" y="497092"/>
                  <a:pt x="737454" y="493063"/>
                  <a:pt x="742425" y="493063"/>
                </a:cubicBezTo>
                <a:close/>
                <a:moveTo>
                  <a:pt x="675750" y="493063"/>
                </a:moveTo>
                <a:cubicBezTo>
                  <a:pt x="680721" y="493063"/>
                  <a:pt x="684750" y="497092"/>
                  <a:pt x="684750" y="502063"/>
                </a:cubicBezTo>
                <a:cubicBezTo>
                  <a:pt x="684750" y="507034"/>
                  <a:pt x="680721" y="511063"/>
                  <a:pt x="675750" y="511063"/>
                </a:cubicBezTo>
                <a:cubicBezTo>
                  <a:pt x="670779" y="511063"/>
                  <a:pt x="666750" y="507034"/>
                  <a:pt x="666750" y="502063"/>
                </a:cubicBezTo>
                <a:cubicBezTo>
                  <a:pt x="666750" y="497092"/>
                  <a:pt x="670779" y="493063"/>
                  <a:pt x="675750" y="493063"/>
                </a:cubicBezTo>
                <a:close/>
                <a:moveTo>
                  <a:pt x="609075" y="493063"/>
                </a:moveTo>
                <a:cubicBezTo>
                  <a:pt x="614046" y="493063"/>
                  <a:pt x="618075" y="497092"/>
                  <a:pt x="618075" y="502063"/>
                </a:cubicBezTo>
                <a:cubicBezTo>
                  <a:pt x="618075" y="507034"/>
                  <a:pt x="614046" y="511063"/>
                  <a:pt x="609075" y="511063"/>
                </a:cubicBezTo>
                <a:cubicBezTo>
                  <a:pt x="604104" y="511063"/>
                  <a:pt x="600075" y="507034"/>
                  <a:pt x="600075" y="502063"/>
                </a:cubicBezTo>
                <a:cubicBezTo>
                  <a:pt x="600075" y="497092"/>
                  <a:pt x="604104" y="493063"/>
                  <a:pt x="609075" y="493063"/>
                </a:cubicBezTo>
                <a:close/>
                <a:moveTo>
                  <a:pt x="542400" y="493063"/>
                </a:moveTo>
                <a:cubicBezTo>
                  <a:pt x="547371" y="493063"/>
                  <a:pt x="551400" y="497092"/>
                  <a:pt x="551400" y="502063"/>
                </a:cubicBezTo>
                <a:cubicBezTo>
                  <a:pt x="551400" y="507034"/>
                  <a:pt x="547371" y="511063"/>
                  <a:pt x="542400" y="511063"/>
                </a:cubicBezTo>
                <a:cubicBezTo>
                  <a:pt x="537429" y="511063"/>
                  <a:pt x="533400" y="507034"/>
                  <a:pt x="533400" y="502063"/>
                </a:cubicBezTo>
                <a:cubicBezTo>
                  <a:pt x="533400" y="497092"/>
                  <a:pt x="537429" y="493063"/>
                  <a:pt x="542400" y="493063"/>
                </a:cubicBezTo>
                <a:close/>
                <a:moveTo>
                  <a:pt x="475726" y="493063"/>
                </a:moveTo>
                <a:cubicBezTo>
                  <a:pt x="480697" y="493063"/>
                  <a:pt x="484726" y="497092"/>
                  <a:pt x="484726" y="502063"/>
                </a:cubicBezTo>
                <a:cubicBezTo>
                  <a:pt x="484726" y="507034"/>
                  <a:pt x="480697" y="511063"/>
                  <a:pt x="475726" y="511063"/>
                </a:cubicBezTo>
                <a:cubicBezTo>
                  <a:pt x="470755" y="511063"/>
                  <a:pt x="466726" y="507034"/>
                  <a:pt x="466726" y="502063"/>
                </a:cubicBezTo>
                <a:cubicBezTo>
                  <a:pt x="466726" y="497092"/>
                  <a:pt x="470755" y="493063"/>
                  <a:pt x="475726" y="493063"/>
                </a:cubicBezTo>
                <a:close/>
                <a:moveTo>
                  <a:pt x="409051" y="493063"/>
                </a:moveTo>
                <a:cubicBezTo>
                  <a:pt x="414022" y="493063"/>
                  <a:pt x="418051" y="497092"/>
                  <a:pt x="418051" y="502063"/>
                </a:cubicBezTo>
                <a:cubicBezTo>
                  <a:pt x="418051" y="507034"/>
                  <a:pt x="414022" y="511063"/>
                  <a:pt x="409051" y="511063"/>
                </a:cubicBezTo>
                <a:cubicBezTo>
                  <a:pt x="404080" y="511063"/>
                  <a:pt x="400051" y="507034"/>
                  <a:pt x="400051" y="502063"/>
                </a:cubicBezTo>
                <a:cubicBezTo>
                  <a:pt x="400051" y="497092"/>
                  <a:pt x="404080" y="493063"/>
                  <a:pt x="409051" y="493063"/>
                </a:cubicBezTo>
                <a:close/>
                <a:moveTo>
                  <a:pt x="342376" y="493063"/>
                </a:moveTo>
                <a:cubicBezTo>
                  <a:pt x="347347" y="493063"/>
                  <a:pt x="351376" y="497092"/>
                  <a:pt x="351376" y="502063"/>
                </a:cubicBezTo>
                <a:cubicBezTo>
                  <a:pt x="351376" y="507034"/>
                  <a:pt x="347347" y="511063"/>
                  <a:pt x="342376" y="511063"/>
                </a:cubicBezTo>
                <a:cubicBezTo>
                  <a:pt x="337405" y="511063"/>
                  <a:pt x="333376" y="507034"/>
                  <a:pt x="333376" y="502063"/>
                </a:cubicBezTo>
                <a:cubicBezTo>
                  <a:pt x="333376" y="497092"/>
                  <a:pt x="337405" y="493063"/>
                  <a:pt x="342376" y="493063"/>
                </a:cubicBezTo>
                <a:close/>
                <a:moveTo>
                  <a:pt x="275702" y="493063"/>
                </a:moveTo>
                <a:cubicBezTo>
                  <a:pt x="280672" y="493063"/>
                  <a:pt x="284701" y="497092"/>
                  <a:pt x="284701" y="502063"/>
                </a:cubicBezTo>
                <a:cubicBezTo>
                  <a:pt x="284701" y="507034"/>
                  <a:pt x="280672" y="511063"/>
                  <a:pt x="275702" y="511063"/>
                </a:cubicBezTo>
                <a:cubicBezTo>
                  <a:pt x="270731" y="511063"/>
                  <a:pt x="266702" y="507034"/>
                  <a:pt x="266702" y="502063"/>
                </a:cubicBezTo>
                <a:cubicBezTo>
                  <a:pt x="266702" y="497092"/>
                  <a:pt x="270731" y="493063"/>
                  <a:pt x="275702" y="493063"/>
                </a:cubicBezTo>
                <a:close/>
                <a:moveTo>
                  <a:pt x="209026" y="493063"/>
                </a:moveTo>
                <a:cubicBezTo>
                  <a:pt x="213997" y="493063"/>
                  <a:pt x="218026" y="497092"/>
                  <a:pt x="218026" y="502063"/>
                </a:cubicBezTo>
                <a:cubicBezTo>
                  <a:pt x="218026" y="507034"/>
                  <a:pt x="213997" y="511063"/>
                  <a:pt x="209026" y="511063"/>
                </a:cubicBezTo>
                <a:cubicBezTo>
                  <a:pt x="204055" y="511063"/>
                  <a:pt x="200026" y="507034"/>
                  <a:pt x="200026" y="502063"/>
                </a:cubicBezTo>
                <a:cubicBezTo>
                  <a:pt x="200026" y="497092"/>
                  <a:pt x="204055" y="493063"/>
                  <a:pt x="209026" y="493063"/>
                </a:cubicBezTo>
                <a:close/>
                <a:moveTo>
                  <a:pt x="142351" y="493063"/>
                </a:moveTo>
                <a:cubicBezTo>
                  <a:pt x="147322" y="493063"/>
                  <a:pt x="151351" y="497092"/>
                  <a:pt x="151351" y="502063"/>
                </a:cubicBezTo>
                <a:cubicBezTo>
                  <a:pt x="151351" y="507034"/>
                  <a:pt x="147322" y="511063"/>
                  <a:pt x="142351" y="511063"/>
                </a:cubicBezTo>
                <a:cubicBezTo>
                  <a:pt x="137380" y="511063"/>
                  <a:pt x="133351" y="507034"/>
                  <a:pt x="133351" y="502063"/>
                </a:cubicBezTo>
                <a:cubicBezTo>
                  <a:pt x="133351" y="497092"/>
                  <a:pt x="137380" y="493063"/>
                  <a:pt x="142351" y="493063"/>
                </a:cubicBezTo>
                <a:close/>
                <a:moveTo>
                  <a:pt x="75676" y="493063"/>
                </a:moveTo>
                <a:cubicBezTo>
                  <a:pt x="80647" y="493063"/>
                  <a:pt x="84676" y="497092"/>
                  <a:pt x="84676" y="502063"/>
                </a:cubicBezTo>
                <a:cubicBezTo>
                  <a:pt x="84676" y="507034"/>
                  <a:pt x="80647" y="511063"/>
                  <a:pt x="75676" y="511063"/>
                </a:cubicBezTo>
                <a:cubicBezTo>
                  <a:pt x="70705" y="511063"/>
                  <a:pt x="66676" y="507034"/>
                  <a:pt x="66676" y="502063"/>
                </a:cubicBezTo>
                <a:cubicBezTo>
                  <a:pt x="66676" y="497092"/>
                  <a:pt x="70705" y="493063"/>
                  <a:pt x="75676" y="493063"/>
                </a:cubicBezTo>
                <a:close/>
                <a:moveTo>
                  <a:pt x="9001" y="493063"/>
                </a:moveTo>
                <a:cubicBezTo>
                  <a:pt x="13972" y="493063"/>
                  <a:pt x="18001" y="497092"/>
                  <a:pt x="18001" y="502063"/>
                </a:cubicBezTo>
                <a:cubicBezTo>
                  <a:pt x="18001" y="507034"/>
                  <a:pt x="13972" y="511063"/>
                  <a:pt x="9001" y="511063"/>
                </a:cubicBezTo>
                <a:cubicBezTo>
                  <a:pt x="4030" y="511063"/>
                  <a:pt x="1" y="507034"/>
                  <a:pt x="1" y="502063"/>
                </a:cubicBezTo>
                <a:cubicBezTo>
                  <a:pt x="1" y="497092"/>
                  <a:pt x="4030" y="493063"/>
                  <a:pt x="9001" y="493063"/>
                </a:cubicBezTo>
                <a:close/>
                <a:moveTo>
                  <a:pt x="1009125" y="431430"/>
                </a:moveTo>
                <a:cubicBezTo>
                  <a:pt x="1014096" y="431430"/>
                  <a:pt x="1018125" y="435459"/>
                  <a:pt x="1018125" y="440430"/>
                </a:cubicBezTo>
                <a:cubicBezTo>
                  <a:pt x="1018125" y="445401"/>
                  <a:pt x="1014096" y="449430"/>
                  <a:pt x="1009125" y="449430"/>
                </a:cubicBezTo>
                <a:cubicBezTo>
                  <a:pt x="1004154" y="449430"/>
                  <a:pt x="1000125" y="445401"/>
                  <a:pt x="1000125" y="440430"/>
                </a:cubicBezTo>
                <a:cubicBezTo>
                  <a:pt x="1000125" y="435459"/>
                  <a:pt x="1004154" y="431430"/>
                  <a:pt x="1009125" y="431430"/>
                </a:cubicBezTo>
                <a:close/>
                <a:moveTo>
                  <a:pt x="942450" y="431430"/>
                </a:moveTo>
                <a:cubicBezTo>
                  <a:pt x="947421" y="431430"/>
                  <a:pt x="951450" y="435459"/>
                  <a:pt x="951450" y="440430"/>
                </a:cubicBezTo>
                <a:cubicBezTo>
                  <a:pt x="951450" y="445401"/>
                  <a:pt x="947421" y="449430"/>
                  <a:pt x="942450" y="449430"/>
                </a:cubicBezTo>
                <a:cubicBezTo>
                  <a:pt x="937479" y="449430"/>
                  <a:pt x="933450" y="445401"/>
                  <a:pt x="933450" y="440430"/>
                </a:cubicBezTo>
                <a:cubicBezTo>
                  <a:pt x="933450" y="435459"/>
                  <a:pt x="937479" y="431430"/>
                  <a:pt x="942450" y="431430"/>
                </a:cubicBezTo>
                <a:close/>
                <a:moveTo>
                  <a:pt x="875775" y="431430"/>
                </a:moveTo>
                <a:cubicBezTo>
                  <a:pt x="880746" y="431430"/>
                  <a:pt x="884775" y="435459"/>
                  <a:pt x="884775" y="440430"/>
                </a:cubicBezTo>
                <a:cubicBezTo>
                  <a:pt x="884775" y="445401"/>
                  <a:pt x="880746" y="449430"/>
                  <a:pt x="875775" y="449430"/>
                </a:cubicBezTo>
                <a:cubicBezTo>
                  <a:pt x="870804" y="449430"/>
                  <a:pt x="866775" y="445401"/>
                  <a:pt x="866775" y="440430"/>
                </a:cubicBezTo>
                <a:cubicBezTo>
                  <a:pt x="866775" y="435459"/>
                  <a:pt x="870804" y="431430"/>
                  <a:pt x="875775" y="431430"/>
                </a:cubicBezTo>
                <a:close/>
                <a:moveTo>
                  <a:pt x="809100" y="431430"/>
                </a:moveTo>
                <a:cubicBezTo>
                  <a:pt x="814071" y="431430"/>
                  <a:pt x="818100" y="435459"/>
                  <a:pt x="818100" y="440430"/>
                </a:cubicBezTo>
                <a:cubicBezTo>
                  <a:pt x="818100" y="445401"/>
                  <a:pt x="814071" y="449430"/>
                  <a:pt x="809100" y="449430"/>
                </a:cubicBezTo>
                <a:cubicBezTo>
                  <a:pt x="804129" y="449430"/>
                  <a:pt x="800100" y="445401"/>
                  <a:pt x="800100" y="440430"/>
                </a:cubicBezTo>
                <a:cubicBezTo>
                  <a:pt x="800100" y="435459"/>
                  <a:pt x="804129" y="431430"/>
                  <a:pt x="809100" y="431430"/>
                </a:cubicBezTo>
                <a:close/>
                <a:moveTo>
                  <a:pt x="742425" y="431430"/>
                </a:moveTo>
                <a:cubicBezTo>
                  <a:pt x="747396" y="431430"/>
                  <a:pt x="751425" y="435459"/>
                  <a:pt x="751425" y="440430"/>
                </a:cubicBezTo>
                <a:cubicBezTo>
                  <a:pt x="751425" y="445401"/>
                  <a:pt x="747396" y="449430"/>
                  <a:pt x="742425" y="449430"/>
                </a:cubicBezTo>
                <a:cubicBezTo>
                  <a:pt x="737454" y="449430"/>
                  <a:pt x="733425" y="445401"/>
                  <a:pt x="733425" y="440430"/>
                </a:cubicBezTo>
                <a:cubicBezTo>
                  <a:pt x="733425" y="435459"/>
                  <a:pt x="737454" y="431430"/>
                  <a:pt x="742425" y="431430"/>
                </a:cubicBezTo>
                <a:close/>
                <a:moveTo>
                  <a:pt x="675750" y="431430"/>
                </a:moveTo>
                <a:cubicBezTo>
                  <a:pt x="680721" y="431430"/>
                  <a:pt x="684750" y="435459"/>
                  <a:pt x="684750" y="440430"/>
                </a:cubicBezTo>
                <a:cubicBezTo>
                  <a:pt x="684750" y="445401"/>
                  <a:pt x="680721" y="449430"/>
                  <a:pt x="675750" y="449430"/>
                </a:cubicBezTo>
                <a:cubicBezTo>
                  <a:pt x="670779" y="449430"/>
                  <a:pt x="666750" y="445401"/>
                  <a:pt x="666750" y="440430"/>
                </a:cubicBezTo>
                <a:cubicBezTo>
                  <a:pt x="666750" y="435459"/>
                  <a:pt x="670779" y="431430"/>
                  <a:pt x="675750" y="431430"/>
                </a:cubicBezTo>
                <a:close/>
                <a:moveTo>
                  <a:pt x="609075" y="431430"/>
                </a:moveTo>
                <a:cubicBezTo>
                  <a:pt x="614046" y="431430"/>
                  <a:pt x="618075" y="435459"/>
                  <a:pt x="618075" y="440430"/>
                </a:cubicBezTo>
                <a:cubicBezTo>
                  <a:pt x="618075" y="445401"/>
                  <a:pt x="614046" y="449430"/>
                  <a:pt x="609075" y="449430"/>
                </a:cubicBezTo>
                <a:cubicBezTo>
                  <a:pt x="604104" y="449430"/>
                  <a:pt x="600075" y="445401"/>
                  <a:pt x="600075" y="440430"/>
                </a:cubicBezTo>
                <a:cubicBezTo>
                  <a:pt x="600075" y="435459"/>
                  <a:pt x="604104" y="431430"/>
                  <a:pt x="609075" y="431430"/>
                </a:cubicBezTo>
                <a:close/>
                <a:moveTo>
                  <a:pt x="542400" y="431430"/>
                </a:moveTo>
                <a:cubicBezTo>
                  <a:pt x="547371" y="431430"/>
                  <a:pt x="551400" y="435459"/>
                  <a:pt x="551400" y="440430"/>
                </a:cubicBezTo>
                <a:cubicBezTo>
                  <a:pt x="551400" y="445401"/>
                  <a:pt x="547371" y="449430"/>
                  <a:pt x="542400" y="449430"/>
                </a:cubicBezTo>
                <a:cubicBezTo>
                  <a:pt x="537429" y="449430"/>
                  <a:pt x="533400" y="445401"/>
                  <a:pt x="533400" y="440430"/>
                </a:cubicBezTo>
                <a:cubicBezTo>
                  <a:pt x="533400" y="435459"/>
                  <a:pt x="537429" y="431430"/>
                  <a:pt x="542400" y="431430"/>
                </a:cubicBezTo>
                <a:close/>
                <a:moveTo>
                  <a:pt x="475727" y="431430"/>
                </a:moveTo>
                <a:cubicBezTo>
                  <a:pt x="480698" y="431430"/>
                  <a:pt x="484727" y="435459"/>
                  <a:pt x="484727" y="440430"/>
                </a:cubicBezTo>
                <a:cubicBezTo>
                  <a:pt x="484727" y="445401"/>
                  <a:pt x="480698" y="449430"/>
                  <a:pt x="475727" y="449430"/>
                </a:cubicBezTo>
                <a:cubicBezTo>
                  <a:pt x="470756" y="449430"/>
                  <a:pt x="466727" y="445401"/>
                  <a:pt x="466727" y="440430"/>
                </a:cubicBezTo>
                <a:cubicBezTo>
                  <a:pt x="466727" y="435459"/>
                  <a:pt x="470756" y="431430"/>
                  <a:pt x="475727" y="431430"/>
                </a:cubicBezTo>
                <a:close/>
                <a:moveTo>
                  <a:pt x="409052" y="431430"/>
                </a:moveTo>
                <a:cubicBezTo>
                  <a:pt x="414023" y="431430"/>
                  <a:pt x="418052" y="435459"/>
                  <a:pt x="418052" y="440430"/>
                </a:cubicBezTo>
                <a:cubicBezTo>
                  <a:pt x="418052" y="445401"/>
                  <a:pt x="414023" y="449430"/>
                  <a:pt x="409052" y="449430"/>
                </a:cubicBezTo>
                <a:cubicBezTo>
                  <a:pt x="404081" y="449430"/>
                  <a:pt x="400052" y="445401"/>
                  <a:pt x="400052" y="440430"/>
                </a:cubicBezTo>
                <a:cubicBezTo>
                  <a:pt x="400052" y="435459"/>
                  <a:pt x="404081" y="431430"/>
                  <a:pt x="409052" y="431430"/>
                </a:cubicBezTo>
                <a:close/>
                <a:moveTo>
                  <a:pt x="342377" y="431430"/>
                </a:moveTo>
                <a:cubicBezTo>
                  <a:pt x="347347" y="431430"/>
                  <a:pt x="351377" y="435459"/>
                  <a:pt x="351377" y="440430"/>
                </a:cubicBezTo>
                <a:cubicBezTo>
                  <a:pt x="351377" y="445401"/>
                  <a:pt x="347347" y="449430"/>
                  <a:pt x="342377" y="449430"/>
                </a:cubicBezTo>
                <a:cubicBezTo>
                  <a:pt x="337405" y="449430"/>
                  <a:pt x="333376" y="445401"/>
                  <a:pt x="333376" y="440430"/>
                </a:cubicBezTo>
                <a:cubicBezTo>
                  <a:pt x="333376" y="435459"/>
                  <a:pt x="337405" y="431430"/>
                  <a:pt x="342377" y="431430"/>
                </a:cubicBezTo>
                <a:close/>
                <a:moveTo>
                  <a:pt x="275702" y="431430"/>
                </a:moveTo>
                <a:cubicBezTo>
                  <a:pt x="280673" y="431430"/>
                  <a:pt x="284701" y="435459"/>
                  <a:pt x="284701" y="440430"/>
                </a:cubicBezTo>
                <a:cubicBezTo>
                  <a:pt x="284701" y="445401"/>
                  <a:pt x="280673" y="449430"/>
                  <a:pt x="275702" y="449430"/>
                </a:cubicBezTo>
                <a:cubicBezTo>
                  <a:pt x="270731" y="449430"/>
                  <a:pt x="266702" y="445401"/>
                  <a:pt x="266702" y="440430"/>
                </a:cubicBezTo>
                <a:cubicBezTo>
                  <a:pt x="266702" y="435459"/>
                  <a:pt x="270731" y="431430"/>
                  <a:pt x="275702" y="431430"/>
                </a:cubicBezTo>
                <a:close/>
                <a:moveTo>
                  <a:pt x="209027" y="431430"/>
                </a:moveTo>
                <a:cubicBezTo>
                  <a:pt x="213998" y="431430"/>
                  <a:pt x="218027" y="435459"/>
                  <a:pt x="218027" y="440430"/>
                </a:cubicBezTo>
                <a:cubicBezTo>
                  <a:pt x="218027" y="445401"/>
                  <a:pt x="213998" y="449430"/>
                  <a:pt x="209027" y="449430"/>
                </a:cubicBezTo>
                <a:cubicBezTo>
                  <a:pt x="204056" y="449430"/>
                  <a:pt x="200027" y="445401"/>
                  <a:pt x="200027" y="440430"/>
                </a:cubicBezTo>
                <a:cubicBezTo>
                  <a:pt x="200027" y="435459"/>
                  <a:pt x="204056" y="431430"/>
                  <a:pt x="209027" y="431430"/>
                </a:cubicBezTo>
                <a:close/>
                <a:moveTo>
                  <a:pt x="142352" y="431430"/>
                </a:moveTo>
                <a:cubicBezTo>
                  <a:pt x="147323" y="431430"/>
                  <a:pt x="151352" y="435459"/>
                  <a:pt x="151352" y="440430"/>
                </a:cubicBezTo>
                <a:cubicBezTo>
                  <a:pt x="151352" y="445401"/>
                  <a:pt x="147323" y="449430"/>
                  <a:pt x="142352" y="449430"/>
                </a:cubicBezTo>
                <a:cubicBezTo>
                  <a:pt x="137381" y="449430"/>
                  <a:pt x="133352" y="445401"/>
                  <a:pt x="133352" y="440430"/>
                </a:cubicBezTo>
                <a:cubicBezTo>
                  <a:pt x="133352" y="435459"/>
                  <a:pt x="137381" y="431430"/>
                  <a:pt x="142352" y="431430"/>
                </a:cubicBezTo>
                <a:close/>
                <a:moveTo>
                  <a:pt x="75677" y="431430"/>
                </a:moveTo>
                <a:cubicBezTo>
                  <a:pt x="80648" y="431430"/>
                  <a:pt x="84676" y="435459"/>
                  <a:pt x="84676" y="440430"/>
                </a:cubicBezTo>
                <a:cubicBezTo>
                  <a:pt x="84676" y="445401"/>
                  <a:pt x="80648" y="449430"/>
                  <a:pt x="75677" y="449430"/>
                </a:cubicBezTo>
                <a:cubicBezTo>
                  <a:pt x="70706" y="449430"/>
                  <a:pt x="66677" y="445401"/>
                  <a:pt x="66677" y="440430"/>
                </a:cubicBezTo>
                <a:cubicBezTo>
                  <a:pt x="66677" y="435459"/>
                  <a:pt x="70706" y="431430"/>
                  <a:pt x="75677" y="431430"/>
                </a:cubicBezTo>
                <a:close/>
                <a:moveTo>
                  <a:pt x="9002" y="431430"/>
                </a:moveTo>
                <a:cubicBezTo>
                  <a:pt x="13973" y="431430"/>
                  <a:pt x="18002" y="435459"/>
                  <a:pt x="18002" y="440430"/>
                </a:cubicBezTo>
                <a:cubicBezTo>
                  <a:pt x="18002" y="445401"/>
                  <a:pt x="13973" y="449430"/>
                  <a:pt x="9002" y="449430"/>
                </a:cubicBezTo>
                <a:cubicBezTo>
                  <a:pt x="4031" y="449430"/>
                  <a:pt x="2" y="445401"/>
                  <a:pt x="2" y="440430"/>
                </a:cubicBezTo>
                <a:cubicBezTo>
                  <a:pt x="2" y="435459"/>
                  <a:pt x="4031" y="431430"/>
                  <a:pt x="9002" y="431430"/>
                </a:cubicBezTo>
                <a:close/>
                <a:moveTo>
                  <a:pt x="1009125" y="369797"/>
                </a:moveTo>
                <a:cubicBezTo>
                  <a:pt x="1014096" y="369797"/>
                  <a:pt x="1018125" y="373826"/>
                  <a:pt x="1018125" y="378797"/>
                </a:cubicBezTo>
                <a:cubicBezTo>
                  <a:pt x="1018125" y="383768"/>
                  <a:pt x="1014096" y="387797"/>
                  <a:pt x="1009125" y="387797"/>
                </a:cubicBezTo>
                <a:cubicBezTo>
                  <a:pt x="1004154" y="387797"/>
                  <a:pt x="1000125" y="383768"/>
                  <a:pt x="1000125" y="378797"/>
                </a:cubicBezTo>
                <a:cubicBezTo>
                  <a:pt x="1000125" y="373826"/>
                  <a:pt x="1004154" y="369797"/>
                  <a:pt x="1009125" y="369797"/>
                </a:cubicBezTo>
                <a:close/>
                <a:moveTo>
                  <a:pt x="942450" y="369797"/>
                </a:moveTo>
                <a:cubicBezTo>
                  <a:pt x="947421" y="369797"/>
                  <a:pt x="951450" y="373826"/>
                  <a:pt x="951450" y="378797"/>
                </a:cubicBezTo>
                <a:cubicBezTo>
                  <a:pt x="951450" y="383768"/>
                  <a:pt x="947421" y="387797"/>
                  <a:pt x="942450" y="387797"/>
                </a:cubicBezTo>
                <a:cubicBezTo>
                  <a:pt x="937479" y="387797"/>
                  <a:pt x="933450" y="383768"/>
                  <a:pt x="933450" y="378797"/>
                </a:cubicBezTo>
                <a:cubicBezTo>
                  <a:pt x="933450" y="373826"/>
                  <a:pt x="937479" y="369797"/>
                  <a:pt x="942450" y="369797"/>
                </a:cubicBezTo>
                <a:close/>
                <a:moveTo>
                  <a:pt x="875775" y="369797"/>
                </a:moveTo>
                <a:cubicBezTo>
                  <a:pt x="880746" y="369797"/>
                  <a:pt x="884775" y="373826"/>
                  <a:pt x="884775" y="378797"/>
                </a:cubicBezTo>
                <a:cubicBezTo>
                  <a:pt x="884775" y="383768"/>
                  <a:pt x="880746" y="387797"/>
                  <a:pt x="875775" y="387797"/>
                </a:cubicBezTo>
                <a:cubicBezTo>
                  <a:pt x="870804" y="387797"/>
                  <a:pt x="866775" y="383768"/>
                  <a:pt x="866775" y="378797"/>
                </a:cubicBezTo>
                <a:cubicBezTo>
                  <a:pt x="866775" y="373826"/>
                  <a:pt x="870804" y="369797"/>
                  <a:pt x="875775" y="369797"/>
                </a:cubicBezTo>
                <a:close/>
                <a:moveTo>
                  <a:pt x="809100" y="369797"/>
                </a:moveTo>
                <a:cubicBezTo>
                  <a:pt x="814071" y="369797"/>
                  <a:pt x="818100" y="373826"/>
                  <a:pt x="818100" y="378797"/>
                </a:cubicBezTo>
                <a:cubicBezTo>
                  <a:pt x="818100" y="383768"/>
                  <a:pt x="814071" y="387797"/>
                  <a:pt x="809100" y="387797"/>
                </a:cubicBezTo>
                <a:cubicBezTo>
                  <a:pt x="804129" y="387797"/>
                  <a:pt x="800100" y="383768"/>
                  <a:pt x="800100" y="378797"/>
                </a:cubicBezTo>
                <a:cubicBezTo>
                  <a:pt x="800100" y="373826"/>
                  <a:pt x="804129" y="369797"/>
                  <a:pt x="809100" y="369797"/>
                </a:cubicBezTo>
                <a:close/>
                <a:moveTo>
                  <a:pt x="742425" y="369797"/>
                </a:moveTo>
                <a:cubicBezTo>
                  <a:pt x="747396" y="369797"/>
                  <a:pt x="751425" y="373826"/>
                  <a:pt x="751425" y="378797"/>
                </a:cubicBezTo>
                <a:cubicBezTo>
                  <a:pt x="751425" y="383768"/>
                  <a:pt x="747396" y="387797"/>
                  <a:pt x="742425" y="387797"/>
                </a:cubicBezTo>
                <a:cubicBezTo>
                  <a:pt x="737454" y="387797"/>
                  <a:pt x="733425" y="383768"/>
                  <a:pt x="733425" y="378797"/>
                </a:cubicBezTo>
                <a:cubicBezTo>
                  <a:pt x="733425" y="373826"/>
                  <a:pt x="737454" y="369797"/>
                  <a:pt x="742425" y="369797"/>
                </a:cubicBezTo>
                <a:close/>
                <a:moveTo>
                  <a:pt x="675750" y="369797"/>
                </a:moveTo>
                <a:cubicBezTo>
                  <a:pt x="680721" y="369797"/>
                  <a:pt x="684750" y="373826"/>
                  <a:pt x="684750" y="378797"/>
                </a:cubicBezTo>
                <a:cubicBezTo>
                  <a:pt x="684750" y="383768"/>
                  <a:pt x="680721" y="387797"/>
                  <a:pt x="675750" y="387797"/>
                </a:cubicBezTo>
                <a:cubicBezTo>
                  <a:pt x="670779" y="387797"/>
                  <a:pt x="666750" y="383768"/>
                  <a:pt x="666750" y="378797"/>
                </a:cubicBezTo>
                <a:cubicBezTo>
                  <a:pt x="666750" y="373826"/>
                  <a:pt x="670779" y="369797"/>
                  <a:pt x="675750" y="369797"/>
                </a:cubicBezTo>
                <a:close/>
                <a:moveTo>
                  <a:pt x="609075" y="369797"/>
                </a:moveTo>
                <a:cubicBezTo>
                  <a:pt x="614046" y="369797"/>
                  <a:pt x="618075" y="373826"/>
                  <a:pt x="618075" y="378797"/>
                </a:cubicBezTo>
                <a:cubicBezTo>
                  <a:pt x="618075" y="383768"/>
                  <a:pt x="614046" y="387797"/>
                  <a:pt x="609075" y="387797"/>
                </a:cubicBezTo>
                <a:cubicBezTo>
                  <a:pt x="604104" y="387797"/>
                  <a:pt x="600075" y="383768"/>
                  <a:pt x="600075" y="378797"/>
                </a:cubicBezTo>
                <a:cubicBezTo>
                  <a:pt x="600075" y="373826"/>
                  <a:pt x="604104" y="369797"/>
                  <a:pt x="609075" y="369797"/>
                </a:cubicBezTo>
                <a:close/>
                <a:moveTo>
                  <a:pt x="542400" y="369797"/>
                </a:moveTo>
                <a:cubicBezTo>
                  <a:pt x="547371" y="369797"/>
                  <a:pt x="551400" y="373826"/>
                  <a:pt x="551400" y="378797"/>
                </a:cubicBezTo>
                <a:cubicBezTo>
                  <a:pt x="551400" y="383768"/>
                  <a:pt x="547371" y="387797"/>
                  <a:pt x="542400" y="387797"/>
                </a:cubicBezTo>
                <a:cubicBezTo>
                  <a:pt x="537429" y="387797"/>
                  <a:pt x="533400" y="383768"/>
                  <a:pt x="533400" y="378797"/>
                </a:cubicBezTo>
                <a:cubicBezTo>
                  <a:pt x="533400" y="373826"/>
                  <a:pt x="537429" y="369797"/>
                  <a:pt x="542400" y="369797"/>
                </a:cubicBezTo>
                <a:close/>
                <a:moveTo>
                  <a:pt x="475727" y="369797"/>
                </a:moveTo>
                <a:cubicBezTo>
                  <a:pt x="480698" y="369797"/>
                  <a:pt x="484727" y="373826"/>
                  <a:pt x="484727" y="378797"/>
                </a:cubicBezTo>
                <a:cubicBezTo>
                  <a:pt x="484727" y="383768"/>
                  <a:pt x="480698" y="387797"/>
                  <a:pt x="475727" y="387797"/>
                </a:cubicBezTo>
                <a:cubicBezTo>
                  <a:pt x="470756" y="387797"/>
                  <a:pt x="466727" y="383768"/>
                  <a:pt x="466727" y="378797"/>
                </a:cubicBezTo>
                <a:cubicBezTo>
                  <a:pt x="466727" y="373826"/>
                  <a:pt x="470756" y="369797"/>
                  <a:pt x="475727" y="369797"/>
                </a:cubicBezTo>
                <a:close/>
                <a:moveTo>
                  <a:pt x="409052" y="369797"/>
                </a:moveTo>
                <a:cubicBezTo>
                  <a:pt x="414023" y="369797"/>
                  <a:pt x="418052" y="373826"/>
                  <a:pt x="418052" y="378797"/>
                </a:cubicBezTo>
                <a:cubicBezTo>
                  <a:pt x="418052" y="383768"/>
                  <a:pt x="414023" y="387797"/>
                  <a:pt x="409052" y="387797"/>
                </a:cubicBezTo>
                <a:cubicBezTo>
                  <a:pt x="404081" y="387797"/>
                  <a:pt x="400052" y="383768"/>
                  <a:pt x="400052" y="378797"/>
                </a:cubicBezTo>
                <a:cubicBezTo>
                  <a:pt x="400052" y="373826"/>
                  <a:pt x="404081" y="369797"/>
                  <a:pt x="409052" y="369797"/>
                </a:cubicBezTo>
                <a:close/>
                <a:moveTo>
                  <a:pt x="342377" y="369797"/>
                </a:moveTo>
                <a:cubicBezTo>
                  <a:pt x="347348" y="369797"/>
                  <a:pt x="351377" y="373826"/>
                  <a:pt x="351377" y="378797"/>
                </a:cubicBezTo>
                <a:cubicBezTo>
                  <a:pt x="351377" y="383768"/>
                  <a:pt x="347348" y="387797"/>
                  <a:pt x="342377" y="387797"/>
                </a:cubicBezTo>
                <a:cubicBezTo>
                  <a:pt x="337406" y="387797"/>
                  <a:pt x="333377" y="383768"/>
                  <a:pt x="333377" y="378797"/>
                </a:cubicBezTo>
                <a:cubicBezTo>
                  <a:pt x="333377" y="373826"/>
                  <a:pt x="337406" y="369797"/>
                  <a:pt x="342377" y="369797"/>
                </a:cubicBezTo>
                <a:close/>
                <a:moveTo>
                  <a:pt x="275702" y="369797"/>
                </a:moveTo>
                <a:cubicBezTo>
                  <a:pt x="280673" y="369797"/>
                  <a:pt x="284702" y="373826"/>
                  <a:pt x="284702" y="378797"/>
                </a:cubicBezTo>
                <a:cubicBezTo>
                  <a:pt x="284702" y="383768"/>
                  <a:pt x="280673" y="387797"/>
                  <a:pt x="275702" y="387797"/>
                </a:cubicBezTo>
                <a:cubicBezTo>
                  <a:pt x="270731" y="387797"/>
                  <a:pt x="266702" y="383768"/>
                  <a:pt x="266702" y="378797"/>
                </a:cubicBezTo>
                <a:cubicBezTo>
                  <a:pt x="266702" y="373826"/>
                  <a:pt x="270731" y="369797"/>
                  <a:pt x="275702" y="369797"/>
                </a:cubicBezTo>
                <a:close/>
                <a:moveTo>
                  <a:pt x="209027" y="369797"/>
                </a:moveTo>
                <a:cubicBezTo>
                  <a:pt x="213998" y="369797"/>
                  <a:pt x="218027" y="373826"/>
                  <a:pt x="218027" y="378797"/>
                </a:cubicBezTo>
                <a:cubicBezTo>
                  <a:pt x="218027" y="383768"/>
                  <a:pt x="213998" y="387797"/>
                  <a:pt x="209027" y="387797"/>
                </a:cubicBezTo>
                <a:cubicBezTo>
                  <a:pt x="204056" y="387797"/>
                  <a:pt x="200027" y="383768"/>
                  <a:pt x="200027" y="378797"/>
                </a:cubicBezTo>
                <a:cubicBezTo>
                  <a:pt x="200027" y="373826"/>
                  <a:pt x="204056" y="369797"/>
                  <a:pt x="209027" y="369797"/>
                </a:cubicBezTo>
                <a:close/>
                <a:moveTo>
                  <a:pt x="142352" y="369797"/>
                </a:moveTo>
                <a:cubicBezTo>
                  <a:pt x="147323" y="369797"/>
                  <a:pt x="151352" y="373826"/>
                  <a:pt x="151352" y="378797"/>
                </a:cubicBezTo>
                <a:cubicBezTo>
                  <a:pt x="151352" y="383768"/>
                  <a:pt x="147323" y="387797"/>
                  <a:pt x="142352" y="387797"/>
                </a:cubicBezTo>
                <a:cubicBezTo>
                  <a:pt x="137381" y="387797"/>
                  <a:pt x="133352" y="383768"/>
                  <a:pt x="133352" y="378797"/>
                </a:cubicBezTo>
                <a:cubicBezTo>
                  <a:pt x="133352" y="373826"/>
                  <a:pt x="137381" y="369797"/>
                  <a:pt x="142352" y="369797"/>
                </a:cubicBezTo>
                <a:close/>
                <a:moveTo>
                  <a:pt x="75677" y="369797"/>
                </a:moveTo>
                <a:cubicBezTo>
                  <a:pt x="80648" y="369797"/>
                  <a:pt x="84677" y="373826"/>
                  <a:pt x="84677" y="378797"/>
                </a:cubicBezTo>
                <a:cubicBezTo>
                  <a:pt x="84677" y="383768"/>
                  <a:pt x="80648" y="387797"/>
                  <a:pt x="75677" y="387797"/>
                </a:cubicBezTo>
                <a:cubicBezTo>
                  <a:pt x="70706" y="387797"/>
                  <a:pt x="66677" y="383768"/>
                  <a:pt x="66677" y="378797"/>
                </a:cubicBezTo>
                <a:cubicBezTo>
                  <a:pt x="66677" y="373826"/>
                  <a:pt x="70706" y="369797"/>
                  <a:pt x="75677" y="369797"/>
                </a:cubicBezTo>
                <a:close/>
                <a:moveTo>
                  <a:pt x="9002" y="369797"/>
                </a:moveTo>
                <a:cubicBezTo>
                  <a:pt x="13973" y="369797"/>
                  <a:pt x="18002" y="373826"/>
                  <a:pt x="18002" y="378797"/>
                </a:cubicBezTo>
                <a:cubicBezTo>
                  <a:pt x="18002" y="383768"/>
                  <a:pt x="13973" y="387797"/>
                  <a:pt x="9002" y="387797"/>
                </a:cubicBezTo>
                <a:cubicBezTo>
                  <a:pt x="4031" y="387797"/>
                  <a:pt x="2" y="383768"/>
                  <a:pt x="2" y="378797"/>
                </a:cubicBezTo>
                <a:cubicBezTo>
                  <a:pt x="2" y="373826"/>
                  <a:pt x="4031" y="369797"/>
                  <a:pt x="9002" y="369797"/>
                </a:cubicBezTo>
                <a:close/>
                <a:moveTo>
                  <a:pt x="1009125" y="308164"/>
                </a:moveTo>
                <a:cubicBezTo>
                  <a:pt x="1014096" y="308164"/>
                  <a:pt x="1018125" y="312193"/>
                  <a:pt x="1018125" y="317164"/>
                </a:cubicBezTo>
                <a:cubicBezTo>
                  <a:pt x="1018125" y="322135"/>
                  <a:pt x="1014096" y="326164"/>
                  <a:pt x="1009125" y="326164"/>
                </a:cubicBezTo>
                <a:cubicBezTo>
                  <a:pt x="1004154" y="326164"/>
                  <a:pt x="1000125" y="322135"/>
                  <a:pt x="1000125" y="317164"/>
                </a:cubicBezTo>
                <a:cubicBezTo>
                  <a:pt x="1000125" y="312193"/>
                  <a:pt x="1004154" y="308164"/>
                  <a:pt x="1009125" y="308164"/>
                </a:cubicBezTo>
                <a:close/>
                <a:moveTo>
                  <a:pt x="942450" y="308164"/>
                </a:moveTo>
                <a:cubicBezTo>
                  <a:pt x="947421" y="308164"/>
                  <a:pt x="951450" y="312193"/>
                  <a:pt x="951450" y="317164"/>
                </a:cubicBezTo>
                <a:cubicBezTo>
                  <a:pt x="951450" y="322135"/>
                  <a:pt x="947421" y="326164"/>
                  <a:pt x="942450" y="326164"/>
                </a:cubicBezTo>
                <a:cubicBezTo>
                  <a:pt x="937479" y="326164"/>
                  <a:pt x="933450" y="322135"/>
                  <a:pt x="933450" y="317164"/>
                </a:cubicBezTo>
                <a:cubicBezTo>
                  <a:pt x="933450" y="312193"/>
                  <a:pt x="937479" y="308164"/>
                  <a:pt x="942450" y="308164"/>
                </a:cubicBezTo>
                <a:close/>
                <a:moveTo>
                  <a:pt x="875775" y="308164"/>
                </a:moveTo>
                <a:cubicBezTo>
                  <a:pt x="880746" y="308164"/>
                  <a:pt x="884775" y="312193"/>
                  <a:pt x="884775" y="317164"/>
                </a:cubicBezTo>
                <a:cubicBezTo>
                  <a:pt x="884775" y="322135"/>
                  <a:pt x="880746" y="326164"/>
                  <a:pt x="875775" y="326164"/>
                </a:cubicBezTo>
                <a:cubicBezTo>
                  <a:pt x="870804" y="326164"/>
                  <a:pt x="866775" y="322135"/>
                  <a:pt x="866775" y="317164"/>
                </a:cubicBezTo>
                <a:cubicBezTo>
                  <a:pt x="866775" y="312193"/>
                  <a:pt x="870804" y="308164"/>
                  <a:pt x="875775" y="308164"/>
                </a:cubicBezTo>
                <a:close/>
                <a:moveTo>
                  <a:pt x="809100" y="308164"/>
                </a:moveTo>
                <a:cubicBezTo>
                  <a:pt x="814071" y="308164"/>
                  <a:pt x="818100" y="312193"/>
                  <a:pt x="818100" y="317164"/>
                </a:cubicBezTo>
                <a:cubicBezTo>
                  <a:pt x="818100" y="322135"/>
                  <a:pt x="814071" y="326164"/>
                  <a:pt x="809100" y="326164"/>
                </a:cubicBezTo>
                <a:cubicBezTo>
                  <a:pt x="804129" y="326164"/>
                  <a:pt x="800100" y="322135"/>
                  <a:pt x="800100" y="317164"/>
                </a:cubicBezTo>
                <a:cubicBezTo>
                  <a:pt x="800100" y="312193"/>
                  <a:pt x="804129" y="308164"/>
                  <a:pt x="809100" y="308164"/>
                </a:cubicBezTo>
                <a:close/>
                <a:moveTo>
                  <a:pt x="742425" y="308164"/>
                </a:moveTo>
                <a:cubicBezTo>
                  <a:pt x="747396" y="308164"/>
                  <a:pt x="751425" y="312193"/>
                  <a:pt x="751425" y="317164"/>
                </a:cubicBezTo>
                <a:cubicBezTo>
                  <a:pt x="751425" y="322135"/>
                  <a:pt x="747396" y="326164"/>
                  <a:pt x="742425" y="326164"/>
                </a:cubicBezTo>
                <a:cubicBezTo>
                  <a:pt x="737454" y="326164"/>
                  <a:pt x="733425" y="322135"/>
                  <a:pt x="733425" y="317164"/>
                </a:cubicBezTo>
                <a:cubicBezTo>
                  <a:pt x="733425" y="312193"/>
                  <a:pt x="737454" y="308164"/>
                  <a:pt x="742425" y="308164"/>
                </a:cubicBezTo>
                <a:close/>
                <a:moveTo>
                  <a:pt x="675750" y="308164"/>
                </a:moveTo>
                <a:cubicBezTo>
                  <a:pt x="680721" y="308164"/>
                  <a:pt x="684750" y="312193"/>
                  <a:pt x="684750" y="317164"/>
                </a:cubicBezTo>
                <a:cubicBezTo>
                  <a:pt x="684750" y="322135"/>
                  <a:pt x="680721" y="326164"/>
                  <a:pt x="675750" y="326164"/>
                </a:cubicBezTo>
                <a:cubicBezTo>
                  <a:pt x="670779" y="326164"/>
                  <a:pt x="666750" y="322135"/>
                  <a:pt x="666750" y="317164"/>
                </a:cubicBezTo>
                <a:cubicBezTo>
                  <a:pt x="666750" y="312193"/>
                  <a:pt x="670779" y="308164"/>
                  <a:pt x="675750" y="308164"/>
                </a:cubicBezTo>
                <a:close/>
                <a:moveTo>
                  <a:pt x="609075" y="308164"/>
                </a:moveTo>
                <a:cubicBezTo>
                  <a:pt x="614046" y="308164"/>
                  <a:pt x="618075" y="312193"/>
                  <a:pt x="618075" y="317164"/>
                </a:cubicBezTo>
                <a:cubicBezTo>
                  <a:pt x="618075" y="322135"/>
                  <a:pt x="614046" y="326164"/>
                  <a:pt x="609075" y="326164"/>
                </a:cubicBezTo>
                <a:cubicBezTo>
                  <a:pt x="604104" y="326164"/>
                  <a:pt x="600075" y="322135"/>
                  <a:pt x="600075" y="317164"/>
                </a:cubicBezTo>
                <a:cubicBezTo>
                  <a:pt x="600075" y="312193"/>
                  <a:pt x="604104" y="308164"/>
                  <a:pt x="609075" y="308164"/>
                </a:cubicBezTo>
                <a:close/>
                <a:moveTo>
                  <a:pt x="542400" y="308164"/>
                </a:moveTo>
                <a:cubicBezTo>
                  <a:pt x="547371" y="308164"/>
                  <a:pt x="551400" y="312193"/>
                  <a:pt x="551400" y="317164"/>
                </a:cubicBezTo>
                <a:cubicBezTo>
                  <a:pt x="551400" y="322135"/>
                  <a:pt x="547371" y="326164"/>
                  <a:pt x="542400" y="326164"/>
                </a:cubicBezTo>
                <a:cubicBezTo>
                  <a:pt x="537429" y="326164"/>
                  <a:pt x="533400" y="322135"/>
                  <a:pt x="533400" y="317164"/>
                </a:cubicBezTo>
                <a:cubicBezTo>
                  <a:pt x="533400" y="312193"/>
                  <a:pt x="537429" y="308164"/>
                  <a:pt x="542400" y="308164"/>
                </a:cubicBezTo>
                <a:close/>
                <a:moveTo>
                  <a:pt x="475727" y="308164"/>
                </a:moveTo>
                <a:cubicBezTo>
                  <a:pt x="480698" y="308164"/>
                  <a:pt x="484727" y="312193"/>
                  <a:pt x="484727" y="317164"/>
                </a:cubicBezTo>
                <a:cubicBezTo>
                  <a:pt x="484727" y="322135"/>
                  <a:pt x="480698" y="326164"/>
                  <a:pt x="475727" y="326164"/>
                </a:cubicBezTo>
                <a:cubicBezTo>
                  <a:pt x="470756" y="326164"/>
                  <a:pt x="466727" y="322135"/>
                  <a:pt x="466727" y="317164"/>
                </a:cubicBezTo>
                <a:cubicBezTo>
                  <a:pt x="466727" y="312193"/>
                  <a:pt x="470756" y="308164"/>
                  <a:pt x="475727" y="308164"/>
                </a:cubicBezTo>
                <a:close/>
                <a:moveTo>
                  <a:pt x="409052" y="308164"/>
                </a:moveTo>
                <a:cubicBezTo>
                  <a:pt x="414023" y="308164"/>
                  <a:pt x="418052" y="312193"/>
                  <a:pt x="418052" y="317164"/>
                </a:cubicBezTo>
                <a:cubicBezTo>
                  <a:pt x="418052" y="322135"/>
                  <a:pt x="414023" y="326164"/>
                  <a:pt x="409052" y="326164"/>
                </a:cubicBezTo>
                <a:cubicBezTo>
                  <a:pt x="404081" y="326164"/>
                  <a:pt x="400052" y="322135"/>
                  <a:pt x="400052" y="317164"/>
                </a:cubicBezTo>
                <a:cubicBezTo>
                  <a:pt x="400052" y="312193"/>
                  <a:pt x="404081" y="308164"/>
                  <a:pt x="409052" y="308164"/>
                </a:cubicBezTo>
                <a:close/>
                <a:moveTo>
                  <a:pt x="342377" y="308164"/>
                </a:moveTo>
                <a:cubicBezTo>
                  <a:pt x="347348" y="308164"/>
                  <a:pt x="351377" y="312193"/>
                  <a:pt x="351377" y="317164"/>
                </a:cubicBezTo>
                <a:cubicBezTo>
                  <a:pt x="351377" y="322135"/>
                  <a:pt x="347348" y="326164"/>
                  <a:pt x="342377" y="326164"/>
                </a:cubicBezTo>
                <a:cubicBezTo>
                  <a:pt x="337406" y="326164"/>
                  <a:pt x="333377" y="322135"/>
                  <a:pt x="333377" y="317164"/>
                </a:cubicBezTo>
                <a:cubicBezTo>
                  <a:pt x="333377" y="312193"/>
                  <a:pt x="337406" y="308164"/>
                  <a:pt x="342377" y="308164"/>
                </a:cubicBezTo>
                <a:close/>
                <a:moveTo>
                  <a:pt x="275702" y="308164"/>
                </a:moveTo>
                <a:cubicBezTo>
                  <a:pt x="280673" y="308164"/>
                  <a:pt x="284702" y="312193"/>
                  <a:pt x="284702" y="317164"/>
                </a:cubicBezTo>
                <a:cubicBezTo>
                  <a:pt x="284702" y="322135"/>
                  <a:pt x="280673" y="326164"/>
                  <a:pt x="275702" y="326164"/>
                </a:cubicBezTo>
                <a:cubicBezTo>
                  <a:pt x="270731" y="326164"/>
                  <a:pt x="266702" y="322135"/>
                  <a:pt x="266702" y="317164"/>
                </a:cubicBezTo>
                <a:cubicBezTo>
                  <a:pt x="266702" y="312193"/>
                  <a:pt x="270731" y="308164"/>
                  <a:pt x="275702" y="308164"/>
                </a:cubicBezTo>
                <a:close/>
                <a:moveTo>
                  <a:pt x="209027" y="308164"/>
                </a:moveTo>
                <a:cubicBezTo>
                  <a:pt x="213998" y="308164"/>
                  <a:pt x="218027" y="312193"/>
                  <a:pt x="218027" y="317164"/>
                </a:cubicBezTo>
                <a:cubicBezTo>
                  <a:pt x="218027" y="322135"/>
                  <a:pt x="213998" y="326164"/>
                  <a:pt x="209027" y="326164"/>
                </a:cubicBezTo>
                <a:cubicBezTo>
                  <a:pt x="204056" y="326164"/>
                  <a:pt x="200027" y="322135"/>
                  <a:pt x="200027" y="317164"/>
                </a:cubicBezTo>
                <a:cubicBezTo>
                  <a:pt x="200027" y="312193"/>
                  <a:pt x="204056" y="308164"/>
                  <a:pt x="209027" y="308164"/>
                </a:cubicBezTo>
                <a:close/>
                <a:moveTo>
                  <a:pt x="142352" y="308164"/>
                </a:moveTo>
                <a:cubicBezTo>
                  <a:pt x="147323" y="308164"/>
                  <a:pt x="151352" y="312193"/>
                  <a:pt x="151352" y="317164"/>
                </a:cubicBezTo>
                <a:cubicBezTo>
                  <a:pt x="151352" y="322135"/>
                  <a:pt x="147323" y="326164"/>
                  <a:pt x="142352" y="326164"/>
                </a:cubicBezTo>
                <a:cubicBezTo>
                  <a:pt x="137381" y="326164"/>
                  <a:pt x="133352" y="322135"/>
                  <a:pt x="133352" y="317164"/>
                </a:cubicBezTo>
                <a:cubicBezTo>
                  <a:pt x="133352" y="312193"/>
                  <a:pt x="137381" y="308164"/>
                  <a:pt x="142352" y="308164"/>
                </a:cubicBezTo>
                <a:close/>
                <a:moveTo>
                  <a:pt x="75677" y="308164"/>
                </a:moveTo>
                <a:cubicBezTo>
                  <a:pt x="80648" y="308164"/>
                  <a:pt x="84677" y="312193"/>
                  <a:pt x="84677" y="317164"/>
                </a:cubicBezTo>
                <a:cubicBezTo>
                  <a:pt x="84677" y="322135"/>
                  <a:pt x="80648" y="326164"/>
                  <a:pt x="75677" y="326164"/>
                </a:cubicBezTo>
                <a:cubicBezTo>
                  <a:pt x="70706" y="326164"/>
                  <a:pt x="66677" y="322135"/>
                  <a:pt x="66677" y="317164"/>
                </a:cubicBezTo>
                <a:cubicBezTo>
                  <a:pt x="66677" y="312193"/>
                  <a:pt x="70706" y="308164"/>
                  <a:pt x="75677" y="308164"/>
                </a:cubicBezTo>
                <a:close/>
                <a:moveTo>
                  <a:pt x="9002" y="308164"/>
                </a:moveTo>
                <a:cubicBezTo>
                  <a:pt x="13973" y="308164"/>
                  <a:pt x="18002" y="312193"/>
                  <a:pt x="18002" y="317164"/>
                </a:cubicBezTo>
                <a:cubicBezTo>
                  <a:pt x="18002" y="322135"/>
                  <a:pt x="13973" y="326164"/>
                  <a:pt x="9002" y="326164"/>
                </a:cubicBezTo>
                <a:cubicBezTo>
                  <a:pt x="4031" y="326164"/>
                  <a:pt x="2" y="322135"/>
                  <a:pt x="2" y="317164"/>
                </a:cubicBezTo>
                <a:cubicBezTo>
                  <a:pt x="2" y="312193"/>
                  <a:pt x="4031" y="308164"/>
                  <a:pt x="9002" y="308164"/>
                </a:cubicBezTo>
                <a:close/>
                <a:moveTo>
                  <a:pt x="1009125" y="246531"/>
                </a:moveTo>
                <a:cubicBezTo>
                  <a:pt x="1014096" y="246531"/>
                  <a:pt x="1018125" y="250560"/>
                  <a:pt x="1018125" y="255531"/>
                </a:cubicBezTo>
                <a:cubicBezTo>
                  <a:pt x="1018125" y="260502"/>
                  <a:pt x="1014096" y="264531"/>
                  <a:pt x="1009125" y="264531"/>
                </a:cubicBezTo>
                <a:cubicBezTo>
                  <a:pt x="1004154" y="264531"/>
                  <a:pt x="1000125" y="260502"/>
                  <a:pt x="1000125" y="255531"/>
                </a:cubicBezTo>
                <a:cubicBezTo>
                  <a:pt x="1000125" y="250560"/>
                  <a:pt x="1004154" y="246531"/>
                  <a:pt x="1009125" y="246531"/>
                </a:cubicBezTo>
                <a:close/>
                <a:moveTo>
                  <a:pt x="942450" y="246531"/>
                </a:moveTo>
                <a:cubicBezTo>
                  <a:pt x="947421" y="246531"/>
                  <a:pt x="951450" y="250560"/>
                  <a:pt x="951450" y="255531"/>
                </a:cubicBezTo>
                <a:cubicBezTo>
                  <a:pt x="951450" y="260502"/>
                  <a:pt x="947421" y="264531"/>
                  <a:pt x="942450" y="264531"/>
                </a:cubicBezTo>
                <a:cubicBezTo>
                  <a:pt x="937479" y="264531"/>
                  <a:pt x="933450" y="260502"/>
                  <a:pt x="933450" y="255531"/>
                </a:cubicBezTo>
                <a:cubicBezTo>
                  <a:pt x="933450" y="250560"/>
                  <a:pt x="937479" y="246531"/>
                  <a:pt x="942450" y="246531"/>
                </a:cubicBezTo>
                <a:close/>
                <a:moveTo>
                  <a:pt x="875775" y="246531"/>
                </a:moveTo>
                <a:cubicBezTo>
                  <a:pt x="880746" y="246531"/>
                  <a:pt x="884775" y="250560"/>
                  <a:pt x="884775" y="255531"/>
                </a:cubicBezTo>
                <a:cubicBezTo>
                  <a:pt x="884775" y="260502"/>
                  <a:pt x="880746" y="264531"/>
                  <a:pt x="875775" y="264531"/>
                </a:cubicBezTo>
                <a:cubicBezTo>
                  <a:pt x="870804" y="264531"/>
                  <a:pt x="866775" y="260502"/>
                  <a:pt x="866775" y="255531"/>
                </a:cubicBezTo>
                <a:cubicBezTo>
                  <a:pt x="866775" y="250560"/>
                  <a:pt x="870804" y="246531"/>
                  <a:pt x="875775" y="246531"/>
                </a:cubicBezTo>
                <a:close/>
                <a:moveTo>
                  <a:pt x="809100" y="246531"/>
                </a:moveTo>
                <a:cubicBezTo>
                  <a:pt x="814071" y="246531"/>
                  <a:pt x="818100" y="250560"/>
                  <a:pt x="818100" y="255531"/>
                </a:cubicBezTo>
                <a:cubicBezTo>
                  <a:pt x="818100" y="260502"/>
                  <a:pt x="814071" y="264531"/>
                  <a:pt x="809100" y="264531"/>
                </a:cubicBezTo>
                <a:cubicBezTo>
                  <a:pt x="804129" y="264531"/>
                  <a:pt x="800100" y="260502"/>
                  <a:pt x="800100" y="255531"/>
                </a:cubicBezTo>
                <a:cubicBezTo>
                  <a:pt x="800100" y="250560"/>
                  <a:pt x="804129" y="246531"/>
                  <a:pt x="809100" y="246531"/>
                </a:cubicBezTo>
                <a:close/>
                <a:moveTo>
                  <a:pt x="742425" y="246531"/>
                </a:moveTo>
                <a:cubicBezTo>
                  <a:pt x="747396" y="246531"/>
                  <a:pt x="751425" y="250560"/>
                  <a:pt x="751425" y="255531"/>
                </a:cubicBezTo>
                <a:cubicBezTo>
                  <a:pt x="751425" y="260502"/>
                  <a:pt x="747396" y="264531"/>
                  <a:pt x="742425" y="264531"/>
                </a:cubicBezTo>
                <a:cubicBezTo>
                  <a:pt x="737454" y="264531"/>
                  <a:pt x="733425" y="260502"/>
                  <a:pt x="733425" y="255531"/>
                </a:cubicBezTo>
                <a:cubicBezTo>
                  <a:pt x="733425" y="250560"/>
                  <a:pt x="737454" y="246531"/>
                  <a:pt x="742425" y="246531"/>
                </a:cubicBezTo>
                <a:close/>
                <a:moveTo>
                  <a:pt x="675750" y="246531"/>
                </a:moveTo>
                <a:cubicBezTo>
                  <a:pt x="680721" y="246531"/>
                  <a:pt x="684750" y="250560"/>
                  <a:pt x="684750" y="255531"/>
                </a:cubicBezTo>
                <a:cubicBezTo>
                  <a:pt x="684750" y="260502"/>
                  <a:pt x="680721" y="264531"/>
                  <a:pt x="675750" y="264531"/>
                </a:cubicBezTo>
                <a:cubicBezTo>
                  <a:pt x="670779" y="264531"/>
                  <a:pt x="666750" y="260502"/>
                  <a:pt x="666750" y="255531"/>
                </a:cubicBezTo>
                <a:cubicBezTo>
                  <a:pt x="666750" y="250560"/>
                  <a:pt x="670779" y="246531"/>
                  <a:pt x="675750" y="246531"/>
                </a:cubicBezTo>
                <a:close/>
                <a:moveTo>
                  <a:pt x="609075" y="246531"/>
                </a:moveTo>
                <a:cubicBezTo>
                  <a:pt x="614046" y="246531"/>
                  <a:pt x="618075" y="250560"/>
                  <a:pt x="618075" y="255531"/>
                </a:cubicBezTo>
                <a:cubicBezTo>
                  <a:pt x="618075" y="260502"/>
                  <a:pt x="614046" y="264531"/>
                  <a:pt x="609075" y="264531"/>
                </a:cubicBezTo>
                <a:cubicBezTo>
                  <a:pt x="604104" y="264531"/>
                  <a:pt x="600075" y="260502"/>
                  <a:pt x="600075" y="255531"/>
                </a:cubicBezTo>
                <a:cubicBezTo>
                  <a:pt x="600075" y="250560"/>
                  <a:pt x="604104" y="246531"/>
                  <a:pt x="609075" y="246531"/>
                </a:cubicBezTo>
                <a:close/>
                <a:moveTo>
                  <a:pt x="542400" y="246531"/>
                </a:moveTo>
                <a:cubicBezTo>
                  <a:pt x="547371" y="246531"/>
                  <a:pt x="551400" y="250560"/>
                  <a:pt x="551400" y="255531"/>
                </a:cubicBezTo>
                <a:cubicBezTo>
                  <a:pt x="551400" y="260502"/>
                  <a:pt x="547371" y="264531"/>
                  <a:pt x="542400" y="264531"/>
                </a:cubicBezTo>
                <a:cubicBezTo>
                  <a:pt x="537429" y="264531"/>
                  <a:pt x="533400" y="260502"/>
                  <a:pt x="533400" y="255531"/>
                </a:cubicBezTo>
                <a:cubicBezTo>
                  <a:pt x="533400" y="250560"/>
                  <a:pt x="537429" y="246531"/>
                  <a:pt x="542400" y="246531"/>
                </a:cubicBezTo>
                <a:close/>
                <a:moveTo>
                  <a:pt x="475727" y="246531"/>
                </a:moveTo>
                <a:cubicBezTo>
                  <a:pt x="480698" y="246531"/>
                  <a:pt x="484727" y="250560"/>
                  <a:pt x="484727" y="255531"/>
                </a:cubicBezTo>
                <a:cubicBezTo>
                  <a:pt x="484727" y="260502"/>
                  <a:pt x="480698" y="264531"/>
                  <a:pt x="475727" y="264531"/>
                </a:cubicBezTo>
                <a:cubicBezTo>
                  <a:pt x="470756" y="264531"/>
                  <a:pt x="466727" y="260502"/>
                  <a:pt x="466727" y="255531"/>
                </a:cubicBezTo>
                <a:cubicBezTo>
                  <a:pt x="466727" y="250560"/>
                  <a:pt x="470756" y="246531"/>
                  <a:pt x="475727" y="246531"/>
                </a:cubicBezTo>
                <a:close/>
                <a:moveTo>
                  <a:pt x="409052" y="246531"/>
                </a:moveTo>
                <a:cubicBezTo>
                  <a:pt x="414023" y="246531"/>
                  <a:pt x="418052" y="250560"/>
                  <a:pt x="418052" y="255531"/>
                </a:cubicBezTo>
                <a:cubicBezTo>
                  <a:pt x="418052" y="260502"/>
                  <a:pt x="414023" y="264531"/>
                  <a:pt x="409052" y="264531"/>
                </a:cubicBezTo>
                <a:cubicBezTo>
                  <a:pt x="404081" y="264531"/>
                  <a:pt x="400052" y="260502"/>
                  <a:pt x="400052" y="255531"/>
                </a:cubicBezTo>
                <a:cubicBezTo>
                  <a:pt x="400052" y="250560"/>
                  <a:pt x="404081" y="246531"/>
                  <a:pt x="409052" y="246531"/>
                </a:cubicBezTo>
                <a:close/>
                <a:moveTo>
                  <a:pt x="342377" y="246531"/>
                </a:moveTo>
                <a:cubicBezTo>
                  <a:pt x="347348" y="246531"/>
                  <a:pt x="351377" y="250560"/>
                  <a:pt x="351377" y="255531"/>
                </a:cubicBezTo>
                <a:cubicBezTo>
                  <a:pt x="351377" y="260502"/>
                  <a:pt x="347348" y="264531"/>
                  <a:pt x="342377" y="264531"/>
                </a:cubicBezTo>
                <a:cubicBezTo>
                  <a:pt x="337406" y="264531"/>
                  <a:pt x="333377" y="260502"/>
                  <a:pt x="333377" y="255531"/>
                </a:cubicBezTo>
                <a:cubicBezTo>
                  <a:pt x="333377" y="250560"/>
                  <a:pt x="337406" y="246531"/>
                  <a:pt x="342377" y="246531"/>
                </a:cubicBezTo>
                <a:close/>
                <a:moveTo>
                  <a:pt x="275703" y="246531"/>
                </a:moveTo>
                <a:cubicBezTo>
                  <a:pt x="280673" y="246531"/>
                  <a:pt x="284702" y="250560"/>
                  <a:pt x="284702" y="255531"/>
                </a:cubicBezTo>
                <a:cubicBezTo>
                  <a:pt x="284702" y="260502"/>
                  <a:pt x="280673" y="264531"/>
                  <a:pt x="275703" y="264531"/>
                </a:cubicBezTo>
                <a:cubicBezTo>
                  <a:pt x="270732" y="264531"/>
                  <a:pt x="266703" y="260502"/>
                  <a:pt x="266703" y="255531"/>
                </a:cubicBezTo>
                <a:cubicBezTo>
                  <a:pt x="266703" y="250560"/>
                  <a:pt x="270732" y="246531"/>
                  <a:pt x="275703" y="246531"/>
                </a:cubicBezTo>
                <a:close/>
                <a:moveTo>
                  <a:pt x="209027" y="246531"/>
                </a:moveTo>
                <a:cubicBezTo>
                  <a:pt x="213998" y="246531"/>
                  <a:pt x="218027" y="250560"/>
                  <a:pt x="218027" y="255531"/>
                </a:cubicBezTo>
                <a:cubicBezTo>
                  <a:pt x="218027" y="260502"/>
                  <a:pt x="213998" y="264531"/>
                  <a:pt x="209027" y="264531"/>
                </a:cubicBezTo>
                <a:cubicBezTo>
                  <a:pt x="204056" y="264531"/>
                  <a:pt x="200027" y="260502"/>
                  <a:pt x="200027" y="255531"/>
                </a:cubicBezTo>
                <a:cubicBezTo>
                  <a:pt x="200027" y="250560"/>
                  <a:pt x="204056" y="246531"/>
                  <a:pt x="209027" y="246531"/>
                </a:cubicBezTo>
                <a:close/>
                <a:moveTo>
                  <a:pt x="142352" y="246531"/>
                </a:moveTo>
                <a:cubicBezTo>
                  <a:pt x="147323" y="246531"/>
                  <a:pt x="151352" y="250560"/>
                  <a:pt x="151352" y="255531"/>
                </a:cubicBezTo>
                <a:cubicBezTo>
                  <a:pt x="151352" y="260502"/>
                  <a:pt x="147323" y="264531"/>
                  <a:pt x="142352" y="264531"/>
                </a:cubicBezTo>
                <a:cubicBezTo>
                  <a:pt x="137381" y="264531"/>
                  <a:pt x="133352" y="260502"/>
                  <a:pt x="133352" y="255531"/>
                </a:cubicBezTo>
                <a:cubicBezTo>
                  <a:pt x="133352" y="250560"/>
                  <a:pt x="137381" y="246531"/>
                  <a:pt x="142352" y="246531"/>
                </a:cubicBezTo>
                <a:close/>
                <a:moveTo>
                  <a:pt x="75677" y="246531"/>
                </a:moveTo>
                <a:cubicBezTo>
                  <a:pt x="80648" y="246531"/>
                  <a:pt x="84677" y="250560"/>
                  <a:pt x="84677" y="255531"/>
                </a:cubicBezTo>
                <a:cubicBezTo>
                  <a:pt x="84677" y="260502"/>
                  <a:pt x="80648" y="264531"/>
                  <a:pt x="75677" y="264531"/>
                </a:cubicBezTo>
                <a:cubicBezTo>
                  <a:pt x="70706" y="264531"/>
                  <a:pt x="66677" y="260502"/>
                  <a:pt x="66677" y="255531"/>
                </a:cubicBezTo>
                <a:cubicBezTo>
                  <a:pt x="66677" y="250560"/>
                  <a:pt x="70706" y="246531"/>
                  <a:pt x="75677" y="246531"/>
                </a:cubicBezTo>
                <a:close/>
                <a:moveTo>
                  <a:pt x="9002" y="246531"/>
                </a:moveTo>
                <a:cubicBezTo>
                  <a:pt x="13973" y="246531"/>
                  <a:pt x="18002" y="250560"/>
                  <a:pt x="18002" y="255531"/>
                </a:cubicBezTo>
                <a:cubicBezTo>
                  <a:pt x="18002" y="260502"/>
                  <a:pt x="13973" y="264531"/>
                  <a:pt x="9002" y="264531"/>
                </a:cubicBezTo>
                <a:cubicBezTo>
                  <a:pt x="4031" y="264531"/>
                  <a:pt x="2" y="260502"/>
                  <a:pt x="2" y="255531"/>
                </a:cubicBezTo>
                <a:cubicBezTo>
                  <a:pt x="2" y="250560"/>
                  <a:pt x="4031" y="246531"/>
                  <a:pt x="9002" y="246531"/>
                </a:cubicBezTo>
                <a:close/>
                <a:moveTo>
                  <a:pt x="1009125" y="184899"/>
                </a:moveTo>
                <a:cubicBezTo>
                  <a:pt x="1014096" y="184899"/>
                  <a:pt x="1018125" y="188928"/>
                  <a:pt x="1018125" y="193899"/>
                </a:cubicBezTo>
                <a:cubicBezTo>
                  <a:pt x="1018125" y="198870"/>
                  <a:pt x="1014096" y="202899"/>
                  <a:pt x="1009125" y="202899"/>
                </a:cubicBezTo>
                <a:cubicBezTo>
                  <a:pt x="1004154" y="202899"/>
                  <a:pt x="1000125" y="198870"/>
                  <a:pt x="1000125" y="193899"/>
                </a:cubicBezTo>
                <a:cubicBezTo>
                  <a:pt x="1000125" y="188928"/>
                  <a:pt x="1004154" y="184899"/>
                  <a:pt x="1009125" y="184899"/>
                </a:cubicBezTo>
                <a:close/>
                <a:moveTo>
                  <a:pt x="942450" y="184899"/>
                </a:moveTo>
                <a:cubicBezTo>
                  <a:pt x="947421" y="184899"/>
                  <a:pt x="951450" y="188928"/>
                  <a:pt x="951450" y="193899"/>
                </a:cubicBezTo>
                <a:cubicBezTo>
                  <a:pt x="951450" y="198870"/>
                  <a:pt x="947421" y="202899"/>
                  <a:pt x="942450" y="202899"/>
                </a:cubicBezTo>
                <a:cubicBezTo>
                  <a:pt x="937479" y="202899"/>
                  <a:pt x="933450" y="198870"/>
                  <a:pt x="933450" y="193899"/>
                </a:cubicBezTo>
                <a:cubicBezTo>
                  <a:pt x="933450" y="188928"/>
                  <a:pt x="937479" y="184899"/>
                  <a:pt x="942450" y="184899"/>
                </a:cubicBezTo>
                <a:close/>
                <a:moveTo>
                  <a:pt x="875775" y="184899"/>
                </a:moveTo>
                <a:cubicBezTo>
                  <a:pt x="880746" y="184899"/>
                  <a:pt x="884775" y="188928"/>
                  <a:pt x="884775" y="193899"/>
                </a:cubicBezTo>
                <a:cubicBezTo>
                  <a:pt x="884775" y="198870"/>
                  <a:pt x="880746" y="202899"/>
                  <a:pt x="875775" y="202899"/>
                </a:cubicBezTo>
                <a:cubicBezTo>
                  <a:pt x="870804" y="202899"/>
                  <a:pt x="866775" y="198870"/>
                  <a:pt x="866775" y="193899"/>
                </a:cubicBezTo>
                <a:cubicBezTo>
                  <a:pt x="866775" y="188928"/>
                  <a:pt x="870804" y="184899"/>
                  <a:pt x="875775" y="184899"/>
                </a:cubicBezTo>
                <a:close/>
                <a:moveTo>
                  <a:pt x="809100" y="184899"/>
                </a:moveTo>
                <a:cubicBezTo>
                  <a:pt x="814071" y="184899"/>
                  <a:pt x="818100" y="188928"/>
                  <a:pt x="818100" y="193899"/>
                </a:cubicBezTo>
                <a:cubicBezTo>
                  <a:pt x="818100" y="198870"/>
                  <a:pt x="814071" y="202899"/>
                  <a:pt x="809100" y="202899"/>
                </a:cubicBezTo>
                <a:cubicBezTo>
                  <a:pt x="804129" y="202899"/>
                  <a:pt x="800100" y="198870"/>
                  <a:pt x="800100" y="193899"/>
                </a:cubicBezTo>
                <a:cubicBezTo>
                  <a:pt x="800100" y="188928"/>
                  <a:pt x="804129" y="184899"/>
                  <a:pt x="809100" y="184899"/>
                </a:cubicBezTo>
                <a:close/>
                <a:moveTo>
                  <a:pt x="742425" y="184899"/>
                </a:moveTo>
                <a:cubicBezTo>
                  <a:pt x="747396" y="184899"/>
                  <a:pt x="751425" y="188928"/>
                  <a:pt x="751425" y="193899"/>
                </a:cubicBezTo>
                <a:cubicBezTo>
                  <a:pt x="751425" y="198870"/>
                  <a:pt x="747396" y="202899"/>
                  <a:pt x="742425" y="202899"/>
                </a:cubicBezTo>
                <a:cubicBezTo>
                  <a:pt x="737454" y="202899"/>
                  <a:pt x="733425" y="198870"/>
                  <a:pt x="733425" y="193899"/>
                </a:cubicBezTo>
                <a:cubicBezTo>
                  <a:pt x="733425" y="188928"/>
                  <a:pt x="737454" y="184899"/>
                  <a:pt x="742425" y="184899"/>
                </a:cubicBezTo>
                <a:close/>
                <a:moveTo>
                  <a:pt x="675750" y="184899"/>
                </a:moveTo>
                <a:cubicBezTo>
                  <a:pt x="680721" y="184899"/>
                  <a:pt x="684750" y="188928"/>
                  <a:pt x="684750" y="193899"/>
                </a:cubicBezTo>
                <a:cubicBezTo>
                  <a:pt x="684750" y="198870"/>
                  <a:pt x="680721" y="202899"/>
                  <a:pt x="675750" y="202899"/>
                </a:cubicBezTo>
                <a:cubicBezTo>
                  <a:pt x="670779" y="202899"/>
                  <a:pt x="666750" y="198870"/>
                  <a:pt x="666750" y="193899"/>
                </a:cubicBezTo>
                <a:cubicBezTo>
                  <a:pt x="666750" y="188928"/>
                  <a:pt x="670779" y="184899"/>
                  <a:pt x="675750" y="184899"/>
                </a:cubicBezTo>
                <a:close/>
                <a:moveTo>
                  <a:pt x="609075" y="184899"/>
                </a:moveTo>
                <a:cubicBezTo>
                  <a:pt x="614046" y="184899"/>
                  <a:pt x="618075" y="188928"/>
                  <a:pt x="618075" y="193899"/>
                </a:cubicBezTo>
                <a:cubicBezTo>
                  <a:pt x="618075" y="198870"/>
                  <a:pt x="614046" y="202899"/>
                  <a:pt x="609075" y="202899"/>
                </a:cubicBezTo>
                <a:cubicBezTo>
                  <a:pt x="604104" y="202899"/>
                  <a:pt x="600075" y="198870"/>
                  <a:pt x="600075" y="193899"/>
                </a:cubicBezTo>
                <a:cubicBezTo>
                  <a:pt x="600075" y="188928"/>
                  <a:pt x="604104" y="184899"/>
                  <a:pt x="609075" y="184899"/>
                </a:cubicBezTo>
                <a:close/>
                <a:moveTo>
                  <a:pt x="542400" y="184899"/>
                </a:moveTo>
                <a:cubicBezTo>
                  <a:pt x="547371" y="184899"/>
                  <a:pt x="551400" y="188928"/>
                  <a:pt x="551400" y="193899"/>
                </a:cubicBezTo>
                <a:cubicBezTo>
                  <a:pt x="551400" y="198870"/>
                  <a:pt x="547371" y="202899"/>
                  <a:pt x="542400" y="202899"/>
                </a:cubicBezTo>
                <a:cubicBezTo>
                  <a:pt x="537429" y="202899"/>
                  <a:pt x="533400" y="198870"/>
                  <a:pt x="533400" y="193899"/>
                </a:cubicBezTo>
                <a:cubicBezTo>
                  <a:pt x="533400" y="188928"/>
                  <a:pt x="537429" y="184899"/>
                  <a:pt x="542400" y="184899"/>
                </a:cubicBezTo>
                <a:close/>
                <a:moveTo>
                  <a:pt x="475727" y="184899"/>
                </a:moveTo>
                <a:cubicBezTo>
                  <a:pt x="480698" y="184899"/>
                  <a:pt x="484728" y="188928"/>
                  <a:pt x="484728" y="193899"/>
                </a:cubicBezTo>
                <a:cubicBezTo>
                  <a:pt x="484728" y="198870"/>
                  <a:pt x="480698" y="202899"/>
                  <a:pt x="475727" y="202899"/>
                </a:cubicBezTo>
                <a:cubicBezTo>
                  <a:pt x="470757" y="202899"/>
                  <a:pt x="466728" y="198870"/>
                  <a:pt x="466728" y="193899"/>
                </a:cubicBezTo>
                <a:cubicBezTo>
                  <a:pt x="466728" y="188928"/>
                  <a:pt x="470757" y="184899"/>
                  <a:pt x="475727" y="184899"/>
                </a:cubicBezTo>
                <a:close/>
                <a:moveTo>
                  <a:pt x="409052" y="184899"/>
                </a:moveTo>
                <a:cubicBezTo>
                  <a:pt x="414024" y="184899"/>
                  <a:pt x="418052" y="188928"/>
                  <a:pt x="418052" y="193899"/>
                </a:cubicBezTo>
                <a:cubicBezTo>
                  <a:pt x="418052" y="198870"/>
                  <a:pt x="414024" y="202899"/>
                  <a:pt x="409052" y="202899"/>
                </a:cubicBezTo>
                <a:cubicBezTo>
                  <a:pt x="404081" y="202899"/>
                  <a:pt x="400052" y="198870"/>
                  <a:pt x="400052" y="193899"/>
                </a:cubicBezTo>
                <a:cubicBezTo>
                  <a:pt x="400052" y="188928"/>
                  <a:pt x="404081" y="184899"/>
                  <a:pt x="409052" y="184899"/>
                </a:cubicBezTo>
                <a:close/>
                <a:moveTo>
                  <a:pt x="342377" y="184899"/>
                </a:moveTo>
                <a:cubicBezTo>
                  <a:pt x="347348" y="184899"/>
                  <a:pt x="351378" y="188928"/>
                  <a:pt x="351378" y="193899"/>
                </a:cubicBezTo>
                <a:cubicBezTo>
                  <a:pt x="351378" y="198870"/>
                  <a:pt x="347348" y="202899"/>
                  <a:pt x="342377" y="202899"/>
                </a:cubicBezTo>
                <a:cubicBezTo>
                  <a:pt x="337406" y="202899"/>
                  <a:pt x="333377" y="198870"/>
                  <a:pt x="333377" y="193899"/>
                </a:cubicBezTo>
                <a:cubicBezTo>
                  <a:pt x="333377" y="188928"/>
                  <a:pt x="337406" y="184899"/>
                  <a:pt x="342377" y="184899"/>
                </a:cubicBezTo>
                <a:close/>
                <a:moveTo>
                  <a:pt x="275703" y="184899"/>
                </a:moveTo>
                <a:cubicBezTo>
                  <a:pt x="280673" y="184899"/>
                  <a:pt x="284702" y="188928"/>
                  <a:pt x="284702" y="193899"/>
                </a:cubicBezTo>
                <a:cubicBezTo>
                  <a:pt x="284702" y="198870"/>
                  <a:pt x="280673" y="202899"/>
                  <a:pt x="275703" y="202899"/>
                </a:cubicBezTo>
                <a:cubicBezTo>
                  <a:pt x="270732" y="202899"/>
                  <a:pt x="266703" y="198870"/>
                  <a:pt x="266703" y="193899"/>
                </a:cubicBezTo>
                <a:cubicBezTo>
                  <a:pt x="266703" y="188928"/>
                  <a:pt x="270732" y="184899"/>
                  <a:pt x="275703" y="184899"/>
                </a:cubicBezTo>
                <a:close/>
                <a:moveTo>
                  <a:pt x="209028" y="184899"/>
                </a:moveTo>
                <a:cubicBezTo>
                  <a:pt x="213999" y="184899"/>
                  <a:pt x="218028" y="188928"/>
                  <a:pt x="218028" y="193899"/>
                </a:cubicBezTo>
                <a:cubicBezTo>
                  <a:pt x="218028" y="198870"/>
                  <a:pt x="213999" y="202899"/>
                  <a:pt x="209028" y="202899"/>
                </a:cubicBezTo>
                <a:cubicBezTo>
                  <a:pt x="204057" y="202899"/>
                  <a:pt x="200028" y="198870"/>
                  <a:pt x="200028" y="193899"/>
                </a:cubicBezTo>
                <a:cubicBezTo>
                  <a:pt x="200028" y="188928"/>
                  <a:pt x="204057" y="184899"/>
                  <a:pt x="209028" y="184899"/>
                </a:cubicBezTo>
                <a:close/>
                <a:moveTo>
                  <a:pt x="142353" y="184899"/>
                </a:moveTo>
                <a:cubicBezTo>
                  <a:pt x="147324" y="184899"/>
                  <a:pt x="151353" y="188928"/>
                  <a:pt x="151353" y="193899"/>
                </a:cubicBezTo>
                <a:cubicBezTo>
                  <a:pt x="151353" y="198870"/>
                  <a:pt x="147324" y="202899"/>
                  <a:pt x="142353" y="202899"/>
                </a:cubicBezTo>
                <a:cubicBezTo>
                  <a:pt x="137382" y="202899"/>
                  <a:pt x="133353" y="198870"/>
                  <a:pt x="133353" y="193899"/>
                </a:cubicBezTo>
                <a:cubicBezTo>
                  <a:pt x="133353" y="188928"/>
                  <a:pt x="137382" y="184899"/>
                  <a:pt x="142353" y="184899"/>
                </a:cubicBezTo>
                <a:close/>
                <a:moveTo>
                  <a:pt x="75677" y="184899"/>
                </a:moveTo>
                <a:cubicBezTo>
                  <a:pt x="80648" y="184899"/>
                  <a:pt x="84677" y="188928"/>
                  <a:pt x="84677" y="193899"/>
                </a:cubicBezTo>
                <a:cubicBezTo>
                  <a:pt x="84677" y="198870"/>
                  <a:pt x="80648" y="202899"/>
                  <a:pt x="75677" y="202899"/>
                </a:cubicBezTo>
                <a:cubicBezTo>
                  <a:pt x="70706" y="202899"/>
                  <a:pt x="66677" y="198870"/>
                  <a:pt x="66677" y="193899"/>
                </a:cubicBezTo>
                <a:cubicBezTo>
                  <a:pt x="66677" y="188928"/>
                  <a:pt x="70706" y="184899"/>
                  <a:pt x="75677" y="184899"/>
                </a:cubicBezTo>
                <a:close/>
                <a:moveTo>
                  <a:pt x="9003" y="184899"/>
                </a:moveTo>
                <a:cubicBezTo>
                  <a:pt x="13974" y="184899"/>
                  <a:pt x="18003" y="188928"/>
                  <a:pt x="18003" y="193899"/>
                </a:cubicBezTo>
                <a:cubicBezTo>
                  <a:pt x="18003" y="198870"/>
                  <a:pt x="13974" y="202899"/>
                  <a:pt x="9003" y="202899"/>
                </a:cubicBezTo>
                <a:cubicBezTo>
                  <a:pt x="4032" y="202899"/>
                  <a:pt x="3" y="198870"/>
                  <a:pt x="3" y="193899"/>
                </a:cubicBezTo>
                <a:cubicBezTo>
                  <a:pt x="3" y="188928"/>
                  <a:pt x="4032" y="184899"/>
                  <a:pt x="9003" y="184899"/>
                </a:cubicBezTo>
                <a:close/>
                <a:moveTo>
                  <a:pt x="1009125" y="123266"/>
                </a:moveTo>
                <a:cubicBezTo>
                  <a:pt x="1014096" y="123266"/>
                  <a:pt x="1018125" y="127295"/>
                  <a:pt x="1018125" y="132266"/>
                </a:cubicBezTo>
                <a:cubicBezTo>
                  <a:pt x="1018125" y="137237"/>
                  <a:pt x="1014096" y="141266"/>
                  <a:pt x="1009125" y="141266"/>
                </a:cubicBezTo>
                <a:cubicBezTo>
                  <a:pt x="1004154" y="141266"/>
                  <a:pt x="1000125" y="137237"/>
                  <a:pt x="1000125" y="132266"/>
                </a:cubicBezTo>
                <a:cubicBezTo>
                  <a:pt x="1000125" y="127295"/>
                  <a:pt x="1004154" y="123266"/>
                  <a:pt x="1009125" y="123266"/>
                </a:cubicBezTo>
                <a:close/>
                <a:moveTo>
                  <a:pt x="942450" y="123266"/>
                </a:moveTo>
                <a:cubicBezTo>
                  <a:pt x="947421" y="123266"/>
                  <a:pt x="951450" y="127295"/>
                  <a:pt x="951450" y="132266"/>
                </a:cubicBezTo>
                <a:cubicBezTo>
                  <a:pt x="951450" y="137237"/>
                  <a:pt x="947421" y="141266"/>
                  <a:pt x="942450" y="141266"/>
                </a:cubicBezTo>
                <a:cubicBezTo>
                  <a:pt x="937479" y="141266"/>
                  <a:pt x="933450" y="137237"/>
                  <a:pt x="933450" y="132266"/>
                </a:cubicBezTo>
                <a:cubicBezTo>
                  <a:pt x="933450" y="127295"/>
                  <a:pt x="937479" y="123266"/>
                  <a:pt x="942450" y="123266"/>
                </a:cubicBezTo>
                <a:close/>
                <a:moveTo>
                  <a:pt x="875775" y="123266"/>
                </a:moveTo>
                <a:cubicBezTo>
                  <a:pt x="880746" y="123266"/>
                  <a:pt x="884775" y="127295"/>
                  <a:pt x="884775" y="132266"/>
                </a:cubicBezTo>
                <a:cubicBezTo>
                  <a:pt x="884775" y="137237"/>
                  <a:pt x="880746" y="141266"/>
                  <a:pt x="875775" y="141266"/>
                </a:cubicBezTo>
                <a:cubicBezTo>
                  <a:pt x="870804" y="141266"/>
                  <a:pt x="866775" y="137237"/>
                  <a:pt x="866775" y="132266"/>
                </a:cubicBezTo>
                <a:cubicBezTo>
                  <a:pt x="866775" y="127295"/>
                  <a:pt x="870804" y="123266"/>
                  <a:pt x="875775" y="123266"/>
                </a:cubicBezTo>
                <a:close/>
                <a:moveTo>
                  <a:pt x="809100" y="123266"/>
                </a:moveTo>
                <a:cubicBezTo>
                  <a:pt x="814071" y="123266"/>
                  <a:pt x="818100" y="127295"/>
                  <a:pt x="818100" y="132266"/>
                </a:cubicBezTo>
                <a:cubicBezTo>
                  <a:pt x="818100" y="137237"/>
                  <a:pt x="814071" y="141266"/>
                  <a:pt x="809100" y="141266"/>
                </a:cubicBezTo>
                <a:cubicBezTo>
                  <a:pt x="804129" y="141266"/>
                  <a:pt x="800100" y="137237"/>
                  <a:pt x="800100" y="132266"/>
                </a:cubicBezTo>
                <a:cubicBezTo>
                  <a:pt x="800100" y="127295"/>
                  <a:pt x="804129" y="123266"/>
                  <a:pt x="809100" y="123266"/>
                </a:cubicBezTo>
                <a:close/>
                <a:moveTo>
                  <a:pt x="742425" y="123266"/>
                </a:moveTo>
                <a:cubicBezTo>
                  <a:pt x="747396" y="123266"/>
                  <a:pt x="751425" y="127295"/>
                  <a:pt x="751425" y="132266"/>
                </a:cubicBezTo>
                <a:cubicBezTo>
                  <a:pt x="751425" y="137237"/>
                  <a:pt x="747396" y="141266"/>
                  <a:pt x="742425" y="141266"/>
                </a:cubicBezTo>
                <a:cubicBezTo>
                  <a:pt x="737454" y="141266"/>
                  <a:pt x="733425" y="137237"/>
                  <a:pt x="733425" y="132266"/>
                </a:cubicBezTo>
                <a:cubicBezTo>
                  <a:pt x="733425" y="127295"/>
                  <a:pt x="737454" y="123266"/>
                  <a:pt x="742425" y="123266"/>
                </a:cubicBezTo>
                <a:close/>
                <a:moveTo>
                  <a:pt x="675750" y="123266"/>
                </a:moveTo>
                <a:cubicBezTo>
                  <a:pt x="680721" y="123266"/>
                  <a:pt x="684750" y="127295"/>
                  <a:pt x="684750" y="132266"/>
                </a:cubicBezTo>
                <a:cubicBezTo>
                  <a:pt x="684750" y="137237"/>
                  <a:pt x="680721" y="141266"/>
                  <a:pt x="675750" y="141266"/>
                </a:cubicBezTo>
                <a:cubicBezTo>
                  <a:pt x="670779" y="141266"/>
                  <a:pt x="666750" y="137237"/>
                  <a:pt x="666750" y="132266"/>
                </a:cubicBezTo>
                <a:cubicBezTo>
                  <a:pt x="666750" y="127295"/>
                  <a:pt x="670779" y="123266"/>
                  <a:pt x="675750" y="123266"/>
                </a:cubicBezTo>
                <a:close/>
                <a:moveTo>
                  <a:pt x="609075" y="123266"/>
                </a:moveTo>
                <a:cubicBezTo>
                  <a:pt x="614046" y="123266"/>
                  <a:pt x="618075" y="127295"/>
                  <a:pt x="618075" y="132266"/>
                </a:cubicBezTo>
                <a:cubicBezTo>
                  <a:pt x="618075" y="137237"/>
                  <a:pt x="614046" y="141266"/>
                  <a:pt x="609075" y="141266"/>
                </a:cubicBezTo>
                <a:cubicBezTo>
                  <a:pt x="604104" y="141266"/>
                  <a:pt x="600075" y="137237"/>
                  <a:pt x="600075" y="132266"/>
                </a:cubicBezTo>
                <a:cubicBezTo>
                  <a:pt x="600075" y="127295"/>
                  <a:pt x="604104" y="123266"/>
                  <a:pt x="609075" y="123266"/>
                </a:cubicBezTo>
                <a:close/>
                <a:moveTo>
                  <a:pt x="542400" y="123266"/>
                </a:moveTo>
                <a:cubicBezTo>
                  <a:pt x="547371" y="123266"/>
                  <a:pt x="551400" y="127295"/>
                  <a:pt x="551400" y="132266"/>
                </a:cubicBezTo>
                <a:cubicBezTo>
                  <a:pt x="551400" y="137237"/>
                  <a:pt x="547371" y="141266"/>
                  <a:pt x="542400" y="141266"/>
                </a:cubicBezTo>
                <a:cubicBezTo>
                  <a:pt x="537429" y="141266"/>
                  <a:pt x="533400" y="137237"/>
                  <a:pt x="533400" y="132266"/>
                </a:cubicBezTo>
                <a:cubicBezTo>
                  <a:pt x="533400" y="127295"/>
                  <a:pt x="537429" y="123266"/>
                  <a:pt x="542400" y="123266"/>
                </a:cubicBezTo>
                <a:close/>
                <a:moveTo>
                  <a:pt x="475728" y="123266"/>
                </a:moveTo>
                <a:cubicBezTo>
                  <a:pt x="480699" y="123266"/>
                  <a:pt x="484728" y="127295"/>
                  <a:pt x="484728" y="132266"/>
                </a:cubicBezTo>
                <a:cubicBezTo>
                  <a:pt x="484728" y="137237"/>
                  <a:pt x="480699" y="141266"/>
                  <a:pt x="475728" y="141266"/>
                </a:cubicBezTo>
                <a:cubicBezTo>
                  <a:pt x="470757" y="141266"/>
                  <a:pt x="466728" y="137237"/>
                  <a:pt x="466728" y="132266"/>
                </a:cubicBezTo>
                <a:cubicBezTo>
                  <a:pt x="466728" y="127295"/>
                  <a:pt x="470757" y="123266"/>
                  <a:pt x="475728" y="123266"/>
                </a:cubicBezTo>
                <a:close/>
                <a:moveTo>
                  <a:pt x="409053" y="123266"/>
                </a:moveTo>
                <a:cubicBezTo>
                  <a:pt x="414024" y="123266"/>
                  <a:pt x="418053" y="127295"/>
                  <a:pt x="418053" y="132266"/>
                </a:cubicBezTo>
                <a:cubicBezTo>
                  <a:pt x="418053" y="137237"/>
                  <a:pt x="414024" y="141266"/>
                  <a:pt x="409053" y="141266"/>
                </a:cubicBezTo>
                <a:cubicBezTo>
                  <a:pt x="404082" y="141266"/>
                  <a:pt x="400053" y="137237"/>
                  <a:pt x="400053" y="132266"/>
                </a:cubicBezTo>
                <a:cubicBezTo>
                  <a:pt x="400053" y="127295"/>
                  <a:pt x="404082" y="123266"/>
                  <a:pt x="409053" y="123266"/>
                </a:cubicBezTo>
                <a:close/>
                <a:moveTo>
                  <a:pt x="342378" y="123266"/>
                </a:moveTo>
                <a:cubicBezTo>
                  <a:pt x="347349" y="123266"/>
                  <a:pt x="351378" y="127295"/>
                  <a:pt x="351378" y="132266"/>
                </a:cubicBezTo>
                <a:cubicBezTo>
                  <a:pt x="351378" y="137237"/>
                  <a:pt x="347349" y="141266"/>
                  <a:pt x="342378" y="141266"/>
                </a:cubicBezTo>
                <a:cubicBezTo>
                  <a:pt x="337407" y="141266"/>
                  <a:pt x="333378" y="137237"/>
                  <a:pt x="333378" y="132266"/>
                </a:cubicBezTo>
                <a:cubicBezTo>
                  <a:pt x="333378" y="127295"/>
                  <a:pt x="337407" y="123266"/>
                  <a:pt x="342378" y="123266"/>
                </a:cubicBezTo>
                <a:close/>
                <a:moveTo>
                  <a:pt x="275703" y="123266"/>
                </a:moveTo>
                <a:cubicBezTo>
                  <a:pt x="280674" y="123266"/>
                  <a:pt x="284702" y="127295"/>
                  <a:pt x="284702" y="132266"/>
                </a:cubicBezTo>
                <a:cubicBezTo>
                  <a:pt x="284702" y="137237"/>
                  <a:pt x="280674" y="141266"/>
                  <a:pt x="275703" y="141266"/>
                </a:cubicBezTo>
                <a:cubicBezTo>
                  <a:pt x="270732" y="141266"/>
                  <a:pt x="266703" y="137237"/>
                  <a:pt x="266703" y="132266"/>
                </a:cubicBezTo>
                <a:cubicBezTo>
                  <a:pt x="266703" y="127295"/>
                  <a:pt x="270732" y="123266"/>
                  <a:pt x="275703" y="123266"/>
                </a:cubicBezTo>
                <a:close/>
                <a:moveTo>
                  <a:pt x="209028" y="123266"/>
                </a:moveTo>
                <a:cubicBezTo>
                  <a:pt x="213999" y="123266"/>
                  <a:pt x="218028" y="127295"/>
                  <a:pt x="218028" y="132266"/>
                </a:cubicBezTo>
                <a:cubicBezTo>
                  <a:pt x="218028" y="137237"/>
                  <a:pt x="213999" y="141266"/>
                  <a:pt x="209028" y="141266"/>
                </a:cubicBezTo>
                <a:cubicBezTo>
                  <a:pt x="204057" y="141266"/>
                  <a:pt x="200028" y="137237"/>
                  <a:pt x="200028" y="132266"/>
                </a:cubicBezTo>
                <a:cubicBezTo>
                  <a:pt x="200028" y="127295"/>
                  <a:pt x="204057" y="123266"/>
                  <a:pt x="209028" y="123266"/>
                </a:cubicBezTo>
                <a:close/>
                <a:moveTo>
                  <a:pt x="142353" y="123266"/>
                </a:moveTo>
                <a:cubicBezTo>
                  <a:pt x="147324" y="123266"/>
                  <a:pt x="151353" y="127295"/>
                  <a:pt x="151353" y="132266"/>
                </a:cubicBezTo>
                <a:cubicBezTo>
                  <a:pt x="151353" y="137237"/>
                  <a:pt x="147324" y="141266"/>
                  <a:pt x="142353" y="141266"/>
                </a:cubicBezTo>
                <a:cubicBezTo>
                  <a:pt x="137382" y="141266"/>
                  <a:pt x="133353" y="137237"/>
                  <a:pt x="133353" y="132266"/>
                </a:cubicBezTo>
                <a:cubicBezTo>
                  <a:pt x="133353" y="127295"/>
                  <a:pt x="137382" y="123266"/>
                  <a:pt x="142353" y="123266"/>
                </a:cubicBezTo>
                <a:close/>
                <a:moveTo>
                  <a:pt x="75678" y="123266"/>
                </a:moveTo>
                <a:cubicBezTo>
                  <a:pt x="80649" y="123266"/>
                  <a:pt x="84678" y="127295"/>
                  <a:pt x="84678" y="132266"/>
                </a:cubicBezTo>
                <a:cubicBezTo>
                  <a:pt x="84678" y="137237"/>
                  <a:pt x="80649" y="141266"/>
                  <a:pt x="75678" y="141266"/>
                </a:cubicBezTo>
                <a:cubicBezTo>
                  <a:pt x="70707" y="141266"/>
                  <a:pt x="66678" y="137237"/>
                  <a:pt x="66678" y="132266"/>
                </a:cubicBezTo>
                <a:cubicBezTo>
                  <a:pt x="66678" y="127295"/>
                  <a:pt x="70707" y="123266"/>
                  <a:pt x="75678" y="123266"/>
                </a:cubicBezTo>
                <a:close/>
                <a:moveTo>
                  <a:pt x="9003" y="123266"/>
                </a:moveTo>
                <a:cubicBezTo>
                  <a:pt x="13974" y="123266"/>
                  <a:pt x="18003" y="127295"/>
                  <a:pt x="18003" y="132266"/>
                </a:cubicBezTo>
                <a:cubicBezTo>
                  <a:pt x="18003" y="137237"/>
                  <a:pt x="13974" y="141266"/>
                  <a:pt x="9003" y="141266"/>
                </a:cubicBezTo>
                <a:cubicBezTo>
                  <a:pt x="4032" y="141266"/>
                  <a:pt x="3" y="137237"/>
                  <a:pt x="3" y="132266"/>
                </a:cubicBezTo>
                <a:cubicBezTo>
                  <a:pt x="3" y="127295"/>
                  <a:pt x="4032" y="123266"/>
                  <a:pt x="9003" y="123266"/>
                </a:cubicBezTo>
                <a:close/>
                <a:moveTo>
                  <a:pt x="1009125" y="61633"/>
                </a:moveTo>
                <a:cubicBezTo>
                  <a:pt x="1014096" y="61633"/>
                  <a:pt x="1018125" y="65662"/>
                  <a:pt x="1018125" y="70633"/>
                </a:cubicBezTo>
                <a:cubicBezTo>
                  <a:pt x="1018125" y="75604"/>
                  <a:pt x="1014096" y="79633"/>
                  <a:pt x="1009125" y="79633"/>
                </a:cubicBezTo>
                <a:cubicBezTo>
                  <a:pt x="1004154" y="79633"/>
                  <a:pt x="1000125" y="75604"/>
                  <a:pt x="1000125" y="70633"/>
                </a:cubicBezTo>
                <a:cubicBezTo>
                  <a:pt x="1000125" y="65662"/>
                  <a:pt x="1004154" y="61633"/>
                  <a:pt x="1009125" y="61633"/>
                </a:cubicBezTo>
                <a:close/>
                <a:moveTo>
                  <a:pt x="942450" y="61633"/>
                </a:moveTo>
                <a:cubicBezTo>
                  <a:pt x="947421" y="61633"/>
                  <a:pt x="951450" y="65662"/>
                  <a:pt x="951450" y="70633"/>
                </a:cubicBezTo>
                <a:cubicBezTo>
                  <a:pt x="951450" y="75604"/>
                  <a:pt x="947421" y="79633"/>
                  <a:pt x="942450" y="79633"/>
                </a:cubicBezTo>
                <a:cubicBezTo>
                  <a:pt x="937479" y="79633"/>
                  <a:pt x="933450" y="75604"/>
                  <a:pt x="933450" y="70633"/>
                </a:cubicBezTo>
                <a:cubicBezTo>
                  <a:pt x="933450" y="65662"/>
                  <a:pt x="937479" y="61633"/>
                  <a:pt x="942450" y="61633"/>
                </a:cubicBezTo>
                <a:close/>
                <a:moveTo>
                  <a:pt x="875775" y="61633"/>
                </a:moveTo>
                <a:cubicBezTo>
                  <a:pt x="880746" y="61633"/>
                  <a:pt x="884775" y="65662"/>
                  <a:pt x="884775" y="70633"/>
                </a:cubicBezTo>
                <a:cubicBezTo>
                  <a:pt x="884775" y="75604"/>
                  <a:pt x="880746" y="79633"/>
                  <a:pt x="875775" y="79633"/>
                </a:cubicBezTo>
                <a:cubicBezTo>
                  <a:pt x="870804" y="79633"/>
                  <a:pt x="866775" y="75604"/>
                  <a:pt x="866775" y="70633"/>
                </a:cubicBezTo>
                <a:cubicBezTo>
                  <a:pt x="866775" y="65662"/>
                  <a:pt x="870804" y="61633"/>
                  <a:pt x="875775" y="61633"/>
                </a:cubicBezTo>
                <a:close/>
                <a:moveTo>
                  <a:pt x="809100" y="61633"/>
                </a:moveTo>
                <a:cubicBezTo>
                  <a:pt x="814071" y="61633"/>
                  <a:pt x="818100" y="65662"/>
                  <a:pt x="818100" y="70633"/>
                </a:cubicBezTo>
                <a:cubicBezTo>
                  <a:pt x="818100" y="75604"/>
                  <a:pt x="814071" y="79633"/>
                  <a:pt x="809100" y="79633"/>
                </a:cubicBezTo>
                <a:cubicBezTo>
                  <a:pt x="804129" y="79633"/>
                  <a:pt x="800100" y="75604"/>
                  <a:pt x="800100" y="70633"/>
                </a:cubicBezTo>
                <a:cubicBezTo>
                  <a:pt x="800100" y="65662"/>
                  <a:pt x="804129" y="61633"/>
                  <a:pt x="809100" y="61633"/>
                </a:cubicBezTo>
                <a:close/>
                <a:moveTo>
                  <a:pt x="742425" y="61633"/>
                </a:moveTo>
                <a:cubicBezTo>
                  <a:pt x="747396" y="61633"/>
                  <a:pt x="751425" y="65662"/>
                  <a:pt x="751425" y="70633"/>
                </a:cubicBezTo>
                <a:cubicBezTo>
                  <a:pt x="751425" y="75604"/>
                  <a:pt x="747396" y="79633"/>
                  <a:pt x="742425" y="79633"/>
                </a:cubicBezTo>
                <a:cubicBezTo>
                  <a:pt x="737454" y="79633"/>
                  <a:pt x="733425" y="75604"/>
                  <a:pt x="733425" y="70633"/>
                </a:cubicBezTo>
                <a:cubicBezTo>
                  <a:pt x="733425" y="65662"/>
                  <a:pt x="737454" y="61633"/>
                  <a:pt x="742425" y="61633"/>
                </a:cubicBezTo>
                <a:close/>
                <a:moveTo>
                  <a:pt x="675750" y="61633"/>
                </a:moveTo>
                <a:cubicBezTo>
                  <a:pt x="680721" y="61633"/>
                  <a:pt x="684750" y="65662"/>
                  <a:pt x="684750" y="70633"/>
                </a:cubicBezTo>
                <a:cubicBezTo>
                  <a:pt x="684750" y="75604"/>
                  <a:pt x="680721" y="79633"/>
                  <a:pt x="675750" y="79633"/>
                </a:cubicBezTo>
                <a:cubicBezTo>
                  <a:pt x="670779" y="79633"/>
                  <a:pt x="666750" y="75604"/>
                  <a:pt x="666750" y="70633"/>
                </a:cubicBezTo>
                <a:cubicBezTo>
                  <a:pt x="666750" y="65662"/>
                  <a:pt x="670779" y="61633"/>
                  <a:pt x="675750" y="61633"/>
                </a:cubicBezTo>
                <a:close/>
                <a:moveTo>
                  <a:pt x="609075" y="61633"/>
                </a:moveTo>
                <a:cubicBezTo>
                  <a:pt x="614046" y="61633"/>
                  <a:pt x="618075" y="65662"/>
                  <a:pt x="618075" y="70633"/>
                </a:cubicBezTo>
                <a:cubicBezTo>
                  <a:pt x="618075" y="75604"/>
                  <a:pt x="614046" y="79633"/>
                  <a:pt x="609075" y="79633"/>
                </a:cubicBezTo>
                <a:cubicBezTo>
                  <a:pt x="604104" y="79633"/>
                  <a:pt x="600075" y="75604"/>
                  <a:pt x="600075" y="70633"/>
                </a:cubicBezTo>
                <a:cubicBezTo>
                  <a:pt x="600075" y="65662"/>
                  <a:pt x="604104" y="61633"/>
                  <a:pt x="609075" y="61633"/>
                </a:cubicBezTo>
                <a:close/>
                <a:moveTo>
                  <a:pt x="542400" y="61633"/>
                </a:moveTo>
                <a:cubicBezTo>
                  <a:pt x="547371" y="61633"/>
                  <a:pt x="551400" y="65662"/>
                  <a:pt x="551400" y="70633"/>
                </a:cubicBezTo>
                <a:cubicBezTo>
                  <a:pt x="551400" y="75604"/>
                  <a:pt x="547371" y="79633"/>
                  <a:pt x="542400" y="79633"/>
                </a:cubicBezTo>
                <a:cubicBezTo>
                  <a:pt x="537429" y="79633"/>
                  <a:pt x="533400" y="75604"/>
                  <a:pt x="533400" y="70633"/>
                </a:cubicBezTo>
                <a:cubicBezTo>
                  <a:pt x="533400" y="65662"/>
                  <a:pt x="537429" y="61633"/>
                  <a:pt x="542400" y="61633"/>
                </a:cubicBezTo>
                <a:close/>
                <a:moveTo>
                  <a:pt x="475728" y="61633"/>
                </a:moveTo>
                <a:cubicBezTo>
                  <a:pt x="480699" y="61633"/>
                  <a:pt x="484728" y="65662"/>
                  <a:pt x="484728" y="70633"/>
                </a:cubicBezTo>
                <a:cubicBezTo>
                  <a:pt x="484728" y="75604"/>
                  <a:pt x="480699" y="79633"/>
                  <a:pt x="475728" y="79633"/>
                </a:cubicBezTo>
                <a:cubicBezTo>
                  <a:pt x="470757" y="79633"/>
                  <a:pt x="466728" y="75604"/>
                  <a:pt x="466728" y="70633"/>
                </a:cubicBezTo>
                <a:cubicBezTo>
                  <a:pt x="466728" y="65662"/>
                  <a:pt x="470757" y="61633"/>
                  <a:pt x="475728" y="61633"/>
                </a:cubicBezTo>
                <a:close/>
                <a:moveTo>
                  <a:pt x="409053" y="61633"/>
                </a:moveTo>
                <a:cubicBezTo>
                  <a:pt x="414024" y="61633"/>
                  <a:pt x="418053" y="65662"/>
                  <a:pt x="418053" y="70633"/>
                </a:cubicBezTo>
                <a:cubicBezTo>
                  <a:pt x="418053" y="75604"/>
                  <a:pt x="414024" y="79633"/>
                  <a:pt x="409053" y="79633"/>
                </a:cubicBezTo>
                <a:cubicBezTo>
                  <a:pt x="404082" y="79633"/>
                  <a:pt x="400053" y="75604"/>
                  <a:pt x="400053" y="70633"/>
                </a:cubicBezTo>
                <a:cubicBezTo>
                  <a:pt x="400053" y="65662"/>
                  <a:pt x="404082" y="61633"/>
                  <a:pt x="409053" y="61633"/>
                </a:cubicBezTo>
                <a:close/>
                <a:moveTo>
                  <a:pt x="342378" y="61633"/>
                </a:moveTo>
                <a:cubicBezTo>
                  <a:pt x="347349" y="61633"/>
                  <a:pt x="351378" y="65662"/>
                  <a:pt x="351378" y="70633"/>
                </a:cubicBezTo>
                <a:cubicBezTo>
                  <a:pt x="351378" y="75604"/>
                  <a:pt x="347349" y="79633"/>
                  <a:pt x="342378" y="79633"/>
                </a:cubicBezTo>
                <a:cubicBezTo>
                  <a:pt x="337407" y="79633"/>
                  <a:pt x="333378" y="75604"/>
                  <a:pt x="333378" y="70633"/>
                </a:cubicBezTo>
                <a:cubicBezTo>
                  <a:pt x="333378" y="65662"/>
                  <a:pt x="337407" y="61633"/>
                  <a:pt x="342378" y="61633"/>
                </a:cubicBezTo>
                <a:close/>
                <a:moveTo>
                  <a:pt x="275703" y="61633"/>
                </a:moveTo>
                <a:cubicBezTo>
                  <a:pt x="280674" y="61633"/>
                  <a:pt x="284702" y="65662"/>
                  <a:pt x="284702" y="70633"/>
                </a:cubicBezTo>
                <a:cubicBezTo>
                  <a:pt x="284702" y="75604"/>
                  <a:pt x="280674" y="79633"/>
                  <a:pt x="275703" y="79633"/>
                </a:cubicBezTo>
                <a:cubicBezTo>
                  <a:pt x="270733" y="79633"/>
                  <a:pt x="266703" y="75604"/>
                  <a:pt x="266703" y="70633"/>
                </a:cubicBezTo>
                <a:cubicBezTo>
                  <a:pt x="266703" y="65662"/>
                  <a:pt x="270733" y="61633"/>
                  <a:pt x="275703" y="61633"/>
                </a:cubicBezTo>
                <a:close/>
                <a:moveTo>
                  <a:pt x="209028" y="61633"/>
                </a:moveTo>
                <a:cubicBezTo>
                  <a:pt x="213999" y="61633"/>
                  <a:pt x="218028" y="65662"/>
                  <a:pt x="218028" y="70633"/>
                </a:cubicBezTo>
                <a:cubicBezTo>
                  <a:pt x="218028" y="75604"/>
                  <a:pt x="213999" y="79633"/>
                  <a:pt x="209028" y="79633"/>
                </a:cubicBezTo>
                <a:cubicBezTo>
                  <a:pt x="204057" y="79633"/>
                  <a:pt x="200028" y="75604"/>
                  <a:pt x="200028" y="70633"/>
                </a:cubicBezTo>
                <a:cubicBezTo>
                  <a:pt x="200028" y="65662"/>
                  <a:pt x="204057" y="61633"/>
                  <a:pt x="209028" y="61633"/>
                </a:cubicBezTo>
                <a:close/>
                <a:moveTo>
                  <a:pt x="142353" y="61633"/>
                </a:moveTo>
                <a:cubicBezTo>
                  <a:pt x="147324" y="61633"/>
                  <a:pt x="151353" y="65662"/>
                  <a:pt x="151353" y="70633"/>
                </a:cubicBezTo>
                <a:cubicBezTo>
                  <a:pt x="151353" y="75604"/>
                  <a:pt x="147324" y="79633"/>
                  <a:pt x="142353" y="79633"/>
                </a:cubicBezTo>
                <a:cubicBezTo>
                  <a:pt x="137382" y="79633"/>
                  <a:pt x="133353" y="75604"/>
                  <a:pt x="133353" y="70633"/>
                </a:cubicBezTo>
                <a:cubicBezTo>
                  <a:pt x="133353" y="65662"/>
                  <a:pt x="137382" y="61633"/>
                  <a:pt x="142353" y="61633"/>
                </a:cubicBezTo>
                <a:close/>
                <a:moveTo>
                  <a:pt x="75678" y="61633"/>
                </a:moveTo>
                <a:cubicBezTo>
                  <a:pt x="80649" y="61633"/>
                  <a:pt x="84678" y="65662"/>
                  <a:pt x="84678" y="70633"/>
                </a:cubicBezTo>
                <a:cubicBezTo>
                  <a:pt x="84678" y="75604"/>
                  <a:pt x="80649" y="79633"/>
                  <a:pt x="75678" y="79633"/>
                </a:cubicBezTo>
                <a:cubicBezTo>
                  <a:pt x="70707" y="79633"/>
                  <a:pt x="66678" y="75604"/>
                  <a:pt x="66678" y="70633"/>
                </a:cubicBezTo>
                <a:cubicBezTo>
                  <a:pt x="66678" y="65662"/>
                  <a:pt x="70707" y="61633"/>
                  <a:pt x="75678" y="61633"/>
                </a:cubicBezTo>
                <a:close/>
                <a:moveTo>
                  <a:pt x="9003" y="61633"/>
                </a:moveTo>
                <a:cubicBezTo>
                  <a:pt x="13974" y="61633"/>
                  <a:pt x="18003" y="65662"/>
                  <a:pt x="18003" y="70633"/>
                </a:cubicBezTo>
                <a:cubicBezTo>
                  <a:pt x="18003" y="75604"/>
                  <a:pt x="13974" y="79633"/>
                  <a:pt x="9003" y="79633"/>
                </a:cubicBezTo>
                <a:cubicBezTo>
                  <a:pt x="4032" y="79633"/>
                  <a:pt x="3" y="75604"/>
                  <a:pt x="3" y="70633"/>
                </a:cubicBezTo>
                <a:cubicBezTo>
                  <a:pt x="3" y="65662"/>
                  <a:pt x="4032" y="61633"/>
                  <a:pt x="9003" y="61633"/>
                </a:cubicBezTo>
                <a:close/>
                <a:moveTo>
                  <a:pt x="1009125" y="0"/>
                </a:moveTo>
                <a:cubicBezTo>
                  <a:pt x="1014096" y="0"/>
                  <a:pt x="1018125" y="4029"/>
                  <a:pt x="1018125" y="9000"/>
                </a:cubicBezTo>
                <a:cubicBezTo>
                  <a:pt x="1018125" y="13971"/>
                  <a:pt x="1014096" y="18000"/>
                  <a:pt x="1009125" y="18000"/>
                </a:cubicBezTo>
                <a:cubicBezTo>
                  <a:pt x="1004154" y="18000"/>
                  <a:pt x="1000125" y="13971"/>
                  <a:pt x="1000125" y="9000"/>
                </a:cubicBezTo>
                <a:cubicBezTo>
                  <a:pt x="1000125" y="4029"/>
                  <a:pt x="1004154" y="0"/>
                  <a:pt x="1009125" y="0"/>
                </a:cubicBezTo>
                <a:close/>
                <a:moveTo>
                  <a:pt x="942450" y="0"/>
                </a:moveTo>
                <a:cubicBezTo>
                  <a:pt x="947421" y="0"/>
                  <a:pt x="951450" y="4029"/>
                  <a:pt x="951450" y="9000"/>
                </a:cubicBezTo>
                <a:cubicBezTo>
                  <a:pt x="951450" y="13971"/>
                  <a:pt x="947421" y="18000"/>
                  <a:pt x="942450" y="18000"/>
                </a:cubicBezTo>
                <a:cubicBezTo>
                  <a:pt x="937479" y="18000"/>
                  <a:pt x="933450" y="13971"/>
                  <a:pt x="933450" y="9000"/>
                </a:cubicBezTo>
                <a:cubicBezTo>
                  <a:pt x="933450" y="4029"/>
                  <a:pt x="937479" y="0"/>
                  <a:pt x="942450" y="0"/>
                </a:cubicBezTo>
                <a:close/>
                <a:moveTo>
                  <a:pt x="875775" y="0"/>
                </a:moveTo>
                <a:cubicBezTo>
                  <a:pt x="880746" y="0"/>
                  <a:pt x="884775" y="4029"/>
                  <a:pt x="884775" y="9000"/>
                </a:cubicBezTo>
                <a:cubicBezTo>
                  <a:pt x="884775" y="13971"/>
                  <a:pt x="880746" y="18000"/>
                  <a:pt x="875775" y="18000"/>
                </a:cubicBezTo>
                <a:cubicBezTo>
                  <a:pt x="870804" y="18000"/>
                  <a:pt x="866775" y="13971"/>
                  <a:pt x="866775" y="9000"/>
                </a:cubicBezTo>
                <a:cubicBezTo>
                  <a:pt x="866775" y="4029"/>
                  <a:pt x="870804" y="0"/>
                  <a:pt x="875775" y="0"/>
                </a:cubicBezTo>
                <a:close/>
                <a:moveTo>
                  <a:pt x="809100" y="0"/>
                </a:moveTo>
                <a:cubicBezTo>
                  <a:pt x="814071" y="0"/>
                  <a:pt x="818100" y="4029"/>
                  <a:pt x="818100" y="9000"/>
                </a:cubicBezTo>
                <a:cubicBezTo>
                  <a:pt x="818100" y="13971"/>
                  <a:pt x="814071" y="18000"/>
                  <a:pt x="809100" y="18000"/>
                </a:cubicBezTo>
                <a:cubicBezTo>
                  <a:pt x="804129" y="18000"/>
                  <a:pt x="800100" y="13971"/>
                  <a:pt x="800100" y="9000"/>
                </a:cubicBezTo>
                <a:cubicBezTo>
                  <a:pt x="800100" y="4029"/>
                  <a:pt x="804129" y="0"/>
                  <a:pt x="809100" y="0"/>
                </a:cubicBezTo>
                <a:close/>
                <a:moveTo>
                  <a:pt x="742425" y="0"/>
                </a:moveTo>
                <a:cubicBezTo>
                  <a:pt x="747396" y="0"/>
                  <a:pt x="751425" y="4029"/>
                  <a:pt x="751425" y="9000"/>
                </a:cubicBezTo>
                <a:cubicBezTo>
                  <a:pt x="751425" y="13971"/>
                  <a:pt x="747396" y="18000"/>
                  <a:pt x="742425" y="18000"/>
                </a:cubicBezTo>
                <a:cubicBezTo>
                  <a:pt x="737454" y="18000"/>
                  <a:pt x="733425" y="13971"/>
                  <a:pt x="733425" y="9000"/>
                </a:cubicBezTo>
                <a:cubicBezTo>
                  <a:pt x="733425" y="4029"/>
                  <a:pt x="737454" y="0"/>
                  <a:pt x="742425" y="0"/>
                </a:cubicBezTo>
                <a:close/>
                <a:moveTo>
                  <a:pt x="675750" y="0"/>
                </a:moveTo>
                <a:cubicBezTo>
                  <a:pt x="680721" y="0"/>
                  <a:pt x="684750" y="4029"/>
                  <a:pt x="684750" y="9000"/>
                </a:cubicBezTo>
                <a:cubicBezTo>
                  <a:pt x="684750" y="13971"/>
                  <a:pt x="680721" y="18000"/>
                  <a:pt x="675750" y="18000"/>
                </a:cubicBezTo>
                <a:cubicBezTo>
                  <a:pt x="670779" y="18000"/>
                  <a:pt x="666750" y="13971"/>
                  <a:pt x="666750" y="9000"/>
                </a:cubicBezTo>
                <a:cubicBezTo>
                  <a:pt x="666750" y="4029"/>
                  <a:pt x="670779" y="0"/>
                  <a:pt x="675750" y="0"/>
                </a:cubicBezTo>
                <a:close/>
                <a:moveTo>
                  <a:pt x="609075" y="0"/>
                </a:moveTo>
                <a:cubicBezTo>
                  <a:pt x="614046" y="0"/>
                  <a:pt x="618075" y="4029"/>
                  <a:pt x="618075" y="9000"/>
                </a:cubicBezTo>
                <a:cubicBezTo>
                  <a:pt x="618075" y="13971"/>
                  <a:pt x="614046" y="18000"/>
                  <a:pt x="609075" y="18000"/>
                </a:cubicBezTo>
                <a:cubicBezTo>
                  <a:pt x="604104" y="18000"/>
                  <a:pt x="600075" y="13971"/>
                  <a:pt x="600075" y="9000"/>
                </a:cubicBezTo>
                <a:cubicBezTo>
                  <a:pt x="600075" y="4029"/>
                  <a:pt x="604104" y="0"/>
                  <a:pt x="609075" y="0"/>
                </a:cubicBezTo>
                <a:close/>
                <a:moveTo>
                  <a:pt x="542400" y="0"/>
                </a:moveTo>
                <a:cubicBezTo>
                  <a:pt x="547371" y="0"/>
                  <a:pt x="551400" y="4029"/>
                  <a:pt x="551400" y="9000"/>
                </a:cubicBezTo>
                <a:cubicBezTo>
                  <a:pt x="551400" y="13971"/>
                  <a:pt x="547371" y="18000"/>
                  <a:pt x="542400" y="18000"/>
                </a:cubicBezTo>
                <a:cubicBezTo>
                  <a:pt x="537429" y="18000"/>
                  <a:pt x="533400" y="13971"/>
                  <a:pt x="533400" y="9000"/>
                </a:cubicBezTo>
                <a:cubicBezTo>
                  <a:pt x="533400" y="4029"/>
                  <a:pt x="537429" y="0"/>
                  <a:pt x="542400" y="0"/>
                </a:cubicBezTo>
                <a:close/>
                <a:moveTo>
                  <a:pt x="475728" y="0"/>
                </a:moveTo>
                <a:cubicBezTo>
                  <a:pt x="480699" y="0"/>
                  <a:pt x="484728" y="4029"/>
                  <a:pt x="484728" y="9000"/>
                </a:cubicBezTo>
                <a:cubicBezTo>
                  <a:pt x="484728" y="13971"/>
                  <a:pt x="480699" y="18000"/>
                  <a:pt x="475728" y="18000"/>
                </a:cubicBezTo>
                <a:cubicBezTo>
                  <a:pt x="470757" y="18000"/>
                  <a:pt x="466728" y="13971"/>
                  <a:pt x="466728" y="9000"/>
                </a:cubicBezTo>
                <a:cubicBezTo>
                  <a:pt x="466728" y="4029"/>
                  <a:pt x="470757" y="0"/>
                  <a:pt x="475728" y="0"/>
                </a:cubicBezTo>
                <a:close/>
                <a:moveTo>
                  <a:pt x="409053" y="0"/>
                </a:moveTo>
                <a:cubicBezTo>
                  <a:pt x="414024" y="0"/>
                  <a:pt x="418053" y="4029"/>
                  <a:pt x="418053" y="9000"/>
                </a:cubicBezTo>
                <a:cubicBezTo>
                  <a:pt x="418053" y="13971"/>
                  <a:pt x="414024" y="18000"/>
                  <a:pt x="409053" y="18000"/>
                </a:cubicBezTo>
                <a:cubicBezTo>
                  <a:pt x="404082" y="18000"/>
                  <a:pt x="400053" y="13971"/>
                  <a:pt x="400053" y="9000"/>
                </a:cubicBezTo>
                <a:cubicBezTo>
                  <a:pt x="400053" y="4029"/>
                  <a:pt x="404082" y="0"/>
                  <a:pt x="409053" y="0"/>
                </a:cubicBezTo>
                <a:close/>
                <a:moveTo>
                  <a:pt x="342378" y="0"/>
                </a:moveTo>
                <a:cubicBezTo>
                  <a:pt x="347349" y="0"/>
                  <a:pt x="351378" y="4029"/>
                  <a:pt x="351378" y="9000"/>
                </a:cubicBezTo>
                <a:cubicBezTo>
                  <a:pt x="351378" y="13971"/>
                  <a:pt x="347349" y="18000"/>
                  <a:pt x="342378" y="18000"/>
                </a:cubicBezTo>
                <a:cubicBezTo>
                  <a:pt x="337407" y="18000"/>
                  <a:pt x="333378" y="13971"/>
                  <a:pt x="333378" y="9000"/>
                </a:cubicBezTo>
                <a:cubicBezTo>
                  <a:pt x="333378" y="4029"/>
                  <a:pt x="337407" y="0"/>
                  <a:pt x="342378" y="0"/>
                </a:cubicBezTo>
                <a:close/>
                <a:moveTo>
                  <a:pt x="275703" y="0"/>
                </a:moveTo>
                <a:cubicBezTo>
                  <a:pt x="280674" y="0"/>
                  <a:pt x="284703" y="4029"/>
                  <a:pt x="284703" y="9000"/>
                </a:cubicBezTo>
                <a:cubicBezTo>
                  <a:pt x="284703" y="13971"/>
                  <a:pt x="280674" y="18000"/>
                  <a:pt x="275703" y="18000"/>
                </a:cubicBezTo>
                <a:cubicBezTo>
                  <a:pt x="270733" y="18000"/>
                  <a:pt x="266703" y="13971"/>
                  <a:pt x="266703" y="9000"/>
                </a:cubicBezTo>
                <a:cubicBezTo>
                  <a:pt x="266703" y="4029"/>
                  <a:pt x="270733" y="0"/>
                  <a:pt x="275703" y="0"/>
                </a:cubicBezTo>
                <a:close/>
                <a:moveTo>
                  <a:pt x="209028" y="0"/>
                </a:moveTo>
                <a:cubicBezTo>
                  <a:pt x="213999" y="0"/>
                  <a:pt x="218028" y="4029"/>
                  <a:pt x="218028" y="9000"/>
                </a:cubicBezTo>
                <a:cubicBezTo>
                  <a:pt x="218028" y="13971"/>
                  <a:pt x="213999" y="18000"/>
                  <a:pt x="209028" y="18000"/>
                </a:cubicBezTo>
                <a:cubicBezTo>
                  <a:pt x="204057" y="18000"/>
                  <a:pt x="200028" y="13971"/>
                  <a:pt x="200028" y="9000"/>
                </a:cubicBezTo>
                <a:cubicBezTo>
                  <a:pt x="200028" y="4029"/>
                  <a:pt x="204057" y="0"/>
                  <a:pt x="209028" y="0"/>
                </a:cubicBezTo>
                <a:close/>
                <a:moveTo>
                  <a:pt x="142353" y="0"/>
                </a:moveTo>
                <a:cubicBezTo>
                  <a:pt x="147324" y="0"/>
                  <a:pt x="151353" y="4029"/>
                  <a:pt x="151353" y="9000"/>
                </a:cubicBezTo>
                <a:cubicBezTo>
                  <a:pt x="151353" y="13971"/>
                  <a:pt x="147324" y="18000"/>
                  <a:pt x="142353" y="18000"/>
                </a:cubicBezTo>
                <a:cubicBezTo>
                  <a:pt x="137382" y="18000"/>
                  <a:pt x="133353" y="13971"/>
                  <a:pt x="133353" y="9000"/>
                </a:cubicBezTo>
                <a:cubicBezTo>
                  <a:pt x="133353" y="4029"/>
                  <a:pt x="137382" y="0"/>
                  <a:pt x="142353" y="0"/>
                </a:cubicBezTo>
                <a:close/>
                <a:moveTo>
                  <a:pt x="75678" y="0"/>
                </a:moveTo>
                <a:cubicBezTo>
                  <a:pt x="80649" y="0"/>
                  <a:pt x="84678" y="4029"/>
                  <a:pt x="84678" y="9000"/>
                </a:cubicBezTo>
                <a:cubicBezTo>
                  <a:pt x="84678" y="13971"/>
                  <a:pt x="80649" y="18000"/>
                  <a:pt x="75678" y="18000"/>
                </a:cubicBezTo>
                <a:cubicBezTo>
                  <a:pt x="70707" y="18000"/>
                  <a:pt x="66678" y="13971"/>
                  <a:pt x="66678" y="9000"/>
                </a:cubicBezTo>
                <a:cubicBezTo>
                  <a:pt x="66678" y="4029"/>
                  <a:pt x="70707" y="0"/>
                  <a:pt x="75678" y="0"/>
                </a:cubicBezTo>
                <a:close/>
                <a:moveTo>
                  <a:pt x="9003" y="0"/>
                </a:moveTo>
                <a:cubicBezTo>
                  <a:pt x="13974" y="0"/>
                  <a:pt x="18003" y="4029"/>
                  <a:pt x="18003" y="9000"/>
                </a:cubicBezTo>
                <a:cubicBezTo>
                  <a:pt x="18003" y="13971"/>
                  <a:pt x="13974" y="18000"/>
                  <a:pt x="9003" y="18000"/>
                </a:cubicBezTo>
                <a:cubicBezTo>
                  <a:pt x="4032" y="18000"/>
                  <a:pt x="3" y="13971"/>
                  <a:pt x="3" y="9000"/>
                </a:cubicBezTo>
                <a:cubicBezTo>
                  <a:pt x="3" y="4029"/>
                  <a:pt x="4032" y="0"/>
                  <a:pt x="9003" y="0"/>
                </a:cubicBezTo>
                <a:close/>
              </a:path>
            </a:pathLst>
          </a:custGeom>
          <a:solidFill>
            <a:srgbClr val="474A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xmlns="" id="{7C1055E3-CA38-40A6-A402-A1B677542675}"/>
              </a:ext>
            </a:extLst>
          </p:cNvPr>
          <p:cNvSpPr/>
          <p:nvPr/>
        </p:nvSpPr>
        <p:spPr>
          <a:xfrm>
            <a:off x="230981" y="314325"/>
            <a:ext cx="11730037" cy="6543675"/>
          </a:xfrm>
          <a:prstGeom prst="round2SameRect">
            <a:avLst>
              <a:gd name="adj1" fmla="val 1917"/>
              <a:gd name="adj2" fmla="val 0"/>
            </a:avLst>
          </a:prstGeom>
          <a:solidFill>
            <a:srgbClr val="474A9B"/>
          </a:solidFill>
          <a:ln>
            <a:noFill/>
          </a:ln>
          <a:effectLst>
            <a:outerShdw blurRad="2286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white"/>
                </a:solidFill>
              </a:rPr>
              <a:t>PPT PRESENTATION </a:t>
            </a:r>
            <a:r>
              <a:rPr lang="en-US" altLang="ko-KR" sz="900" kern="0" dirty="0">
                <a:solidFill>
                  <a:prstClr val="white"/>
                </a:solidFill>
              </a:rPr>
              <a:t>Enjoy your stylish business and campus life with BIZCAM</a:t>
            </a:r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xmlns="" id="{3407405C-9423-42C5-824C-7155940067C3}"/>
              </a:ext>
            </a:extLst>
          </p:cNvPr>
          <p:cNvSpPr/>
          <p:nvPr/>
        </p:nvSpPr>
        <p:spPr>
          <a:xfrm>
            <a:off x="230982" y="966787"/>
            <a:ext cx="11730036" cy="5891213"/>
          </a:xfrm>
          <a:prstGeom prst="round2SameRect">
            <a:avLst>
              <a:gd name="adj1" fmla="val 3086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2032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xmlns="" id="{FE025DA0-97FD-40AB-BF2D-541F25C44C04}"/>
              </a:ext>
            </a:extLst>
          </p:cNvPr>
          <p:cNvSpPr/>
          <p:nvPr/>
        </p:nvSpPr>
        <p:spPr>
          <a:xfrm>
            <a:off x="6115050" y="147134"/>
            <a:ext cx="449490" cy="334382"/>
          </a:xfrm>
          <a:custGeom>
            <a:avLst/>
            <a:gdLst>
              <a:gd name="connsiteX0" fmla="*/ 134907 w 509843"/>
              <a:gd name="connsiteY0" fmla="*/ 0 h 379279"/>
              <a:gd name="connsiteX1" fmla="*/ 446629 w 509843"/>
              <a:gd name="connsiteY1" fmla="*/ 0 h 379279"/>
              <a:gd name="connsiteX2" fmla="*/ 509843 w 509843"/>
              <a:gd name="connsiteY2" fmla="*/ 63214 h 379279"/>
              <a:gd name="connsiteX3" fmla="*/ 509843 w 509843"/>
              <a:gd name="connsiteY3" fmla="*/ 316065 h 379279"/>
              <a:gd name="connsiteX4" fmla="*/ 446629 w 509843"/>
              <a:gd name="connsiteY4" fmla="*/ 379279 h 379279"/>
              <a:gd name="connsiteX5" fmla="*/ 134907 w 509843"/>
              <a:gd name="connsiteY5" fmla="*/ 379279 h 379279"/>
              <a:gd name="connsiteX6" fmla="*/ 71693 w 509843"/>
              <a:gd name="connsiteY6" fmla="*/ 316065 h 379279"/>
              <a:gd name="connsiteX7" fmla="*/ 71693 w 509843"/>
              <a:gd name="connsiteY7" fmla="*/ 298089 h 379279"/>
              <a:gd name="connsiteX8" fmla="*/ 36953 w 509843"/>
              <a:gd name="connsiteY8" fmla="*/ 326832 h 379279"/>
              <a:gd name="connsiteX9" fmla="*/ 2 w 509843"/>
              <a:gd name="connsiteY9" fmla="*/ 376116 h 379279"/>
              <a:gd name="connsiteX10" fmla="*/ 0 w 509843"/>
              <a:gd name="connsiteY10" fmla="*/ 376116 h 379279"/>
              <a:gd name="connsiteX11" fmla="*/ 54082 w 509843"/>
              <a:gd name="connsiteY11" fmla="*/ 211536 h 379279"/>
              <a:gd name="connsiteX12" fmla="*/ 71693 w 509843"/>
              <a:gd name="connsiteY12" fmla="*/ 193221 h 379279"/>
              <a:gd name="connsiteX13" fmla="*/ 71693 w 509843"/>
              <a:gd name="connsiteY13" fmla="*/ 63214 h 379279"/>
              <a:gd name="connsiteX14" fmla="*/ 134907 w 509843"/>
              <a:gd name="connsiteY14" fmla="*/ 0 h 37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09843" h="379279">
                <a:moveTo>
                  <a:pt x="134907" y="0"/>
                </a:moveTo>
                <a:lnTo>
                  <a:pt x="446629" y="0"/>
                </a:lnTo>
                <a:cubicBezTo>
                  <a:pt x="481541" y="0"/>
                  <a:pt x="509843" y="28302"/>
                  <a:pt x="509843" y="63214"/>
                </a:cubicBezTo>
                <a:lnTo>
                  <a:pt x="509843" y="316065"/>
                </a:lnTo>
                <a:cubicBezTo>
                  <a:pt x="509843" y="350977"/>
                  <a:pt x="481541" y="379279"/>
                  <a:pt x="446629" y="379279"/>
                </a:cubicBezTo>
                <a:lnTo>
                  <a:pt x="134907" y="379279"/>
                </a:lnTo>
                <a:cubicBezTo>
                  <a:pt x="99995" y="379279"/>
                  <a:pt x="71693" y="350977"/>
                  <a:pt x="71693" y="316065"/>
                </a:cubicBezTo>
                <a:lnTo>
                  <a:pt x="71693" y="298089"/>
                </a:lnTo>
                <a:lnTo>
                  <a:pt x="36953" y="326832"/>
                </a:lnTo>
                <a:cubicBezTo>
                  <a:pt x="23289" y="341235"/>
                  <a:pt x="10864" y="357732"/>
                  <a:pt x="2" y="376116"/>
                </a:cubicBezTo>
                <a:lnTo>
                  <a:pt x="0" y="376116"/>
                </a:lnTo>
                <a:cubicBezTo>
                  <a:pt x="0" y="311844"/>
                  <a:pt x="20668" y="253656"/>
                  <a:pt x="54082" y="211536"/>
                </a:cubicBezTo>
                <a:lnTo>
                  <a:pt x="71693" y="193221"/>
                </a:lnTo>
                <a:lnTo>
                  <a:pt x="71693" y="63214"/>
                </a:lnTo>
                <a:cubicBezTo>
                  <a:pt x="71693" y="28302"/>
                  <a:pt x="99995" y="0"/>
                  <a:pt x="134907" y="0"/>
                </a:cubicBezTo>
                <a:close/>
              </a:path>
            </a:pathLst>
          </a:custGeom>
          <a:solidFill>
            <a:srgbClr val="F46B64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r">
              <a:defRPr/>
            </a:pPr>
            <a:r>
              <a:rPr lang="en-US" altLang="ko-KR" sz="1400" b="1" i="1" dirty="0">
                <a:solidFill>
                  <a:prstClr val="white"/>
                </a:solidFill>
              </a:rPr>
              <a:t>01</a:t>
            </a:r>
            <a:endParaRPr lang="ko-KR" altLang="en-US" sz="1400" b="1" i="1" dirty="0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30982" y="6343475"/>
            <a:ext cx="11730036" cy="514525"/>
            <a:chOff x="230982" y="6343475"/>
            <a:chExt cx="11730036" cy="514525"/>
          </a:xfrm>
        </p:grpSpPr>
        <p:sp>
          <p:nvSpPr>
            <p:cNvPr id="242" name="직사각형 241">
              <a:extLst>
                <a:ext uri="{FF2B5EF4-FFF2-40B4-BE49-F238E27FC236}">
                  <a16:creationId xmlns:a16="http://schemas.microsoft.com/office/drawing/2014/main" xmlns="" id="{0DA0CCDD-E260-4208-AD11-DF6B8A6035F0}"/>
                </a:ext>
              </a:extLst>
            </p:cNvPr>
            <p:cNvSpPr/>
            <p:nvPr/>
          </p:nvSpPr>
          <p:spPr>
            <a:xfrm>
              <a:off x="230982" y="6429080"/>
              <a:ext cx="11730036" cy="4289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60400" dist="38100" dir="16200000" rotWithShape="0">
                <a:prstClr val="black">
                  <a:alpha val="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6" name="Freeform 36">
              <a:extLst>
                <a:ext uri="{FF2B5EF4-FFF2-40B4-BE49-F238E27FC236}">
                  <a16:creationId xmlns:a16="http://schemas.microsoft.com/office/drawing/2014/main" xmlns="" id="{C730BEE5-6E0A-4327-8B74-4465BD8800D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39301" y="6555471"/>
              <a:ext cx="98981" cy="166478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474A9B">
                <a:alpha val="23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7" name="자유형 23">
              <a:extLst>
                <a:ext uri="{FF2B5EF4-FFF2-40B4-BE49-F238E27FC236}">
                  <a16:creationId xmlns:a16="http://schemas.microsoft.com/office/drawing/2014/main" xmlns="" id="{D843FE71-5EAD-4CF1-8396-D1CF497DE5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370" y="6579575"/>
              <a:ext cx="149005" cy="130408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F46B6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8" name="Freeform 6">
              <a:extLst>
                <a:ext uri="{FF2B5EF4-FFF2-40B4-BE49-F238E27FC236}">
                  <a16:creationId xmlns:a16="http://schemas.microsoft.com/office/drawing/2014/main" xmlns="" id="{8464FE27-F92C-4D4C-A4A7-C1F32F0423F3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2114029" y="6577517"/>
              <a:ext cx="150561" cy="133487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474A9B">
                <a:alpha val="23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279" name="Group 20">
              <a:extLst>
                <a:ext uri="{FF2B5EF4-FFF2-40B4-BE49-F238E27FC236}">
                  <a16:creationId xmlns:a16="http://schemas.microsoft.com/office/drawing/2014/main" xmlns="" id="{AC55BCF0-735F-4A7E-8EB7-BD2F53439947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695631" y="6560531"/>
              <a:ext cx="116495" cy="158905"/>
              <a:chOff x="2597" y="4163"/>
              <a:chExt cx="217" cy="296"/>
            </a:xfrm>
            <a:solidFill>
              <a:srgbClr val="474A9B">
                <a:alpha val="23000"/>
              </a:srgbClr>
            </a:solidFill>
          </p:grpSpPr>
          <p:sp>
            <p:nvSpPr>
              <p:cNvPr id="280" name="Freeform 22">
                <a:extLst>
                  <a:ext uri="{FF2B5EF4-FFF2-40B4-BE49-F238E27FC236}">
                    <a16:creationId xmlns:a16="http://schemas.microsoft.com/office/drawing/2014/main" xmlns="" id="{C61AFCDD-FE35-4886-8B39-89DC9ADA15E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281" name="Freeform 23">
                <a:extLst>
                  <a:ext uri="{FF2B5EF4-FFF2-40B4-BE49-F238E27FC236}">
                    <a16:creationId xmlns:a16="http://schemas.microsoft.com/office/drawing/2014/main" xmlns="" id="{92E4076E-16CA-4CF9-9DE3-3C2B2571ADE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282" name="Freeform 24">
                <a:extLst>
                  <a:ext uri="{FF2B5EF4-FFF2-40B4-BE49-F238E27FC236}">
                    <a16:creationId xmlns:a16="http://schemas.microsoft.com/office/drawing/2014/main" xmlns="" id="{DD0A10CB-7706-4719-87BC-D2FA141A27A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283" name="Freeform 25">
                <a:extLst>
                  <a:ext uri="{FF2B5EF4-FFF2-40B4-BE49-F238E27FC236}">
                    <a16:creationId xmlns:a16="http://schemas.microsoft.com/office/drawing/2014/main" xmlns="" id="{60D4B90F-6774-455B-BFB2-EAE398F936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84" name="Freeform 9">
              <a:extLst>
                <a:ext uri="{FF2B5EF4-FFF2-40B4-BE49-F238E27FC236}">
                  <a16:creationId xmlns:a16="http://schemas.microsoft.com/office/drawing/2014/main" xmlns="" id="{A6D4B924-D093-47A6-A2D8-9C3D9FF8F74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24716" y="6557668"/>
              <a:ext cx="123657" cy="163189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474A9B">
                <a:alpha val="23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285" name="Group 14">
              <a:extLst>
                <a:ext uri="{FF2B5EF4-FFF2-40B4-BE49-F238E27FC236}">
                  <a16:creationId xmlns:a16="http://schemas.microsoft.com/office/drawing/2014/main" xmlns="" id="{0987EEE2-8085-49F9-8FA5-97505BC616E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298561" y="6572643"/>
              <a:ext cx="116495" cy="140781"/>
              <a:chOff x="2190" y="2694"/>
              <a:chExt cx="283" cy="342"/>
            </a:xfrm>
            <a:solidFill>
              <a:srgbClr val="474A9B">
                <a:alpha val="23000"/>
              </a:srgbClr>
            </a:solidFill>
          </p:grpSpPr>
          <p:sp>
            <p:nvSpPr>
              <p:cNvPr id="286" name="Freeform 16">
                <a:extLst>
                  <a:ext uri="{FF2B5EF4-FFF2-40B4-BE49-F238E27FC236}">
                    <a16:creationId xmlns:a16="http://schemas.microsoft.com/office/drawing/2014/main" xmlns="" id="{EBDCC5E2-8A39-4C8A-B623-A44C1DCE2D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0" y="2747"/>
                <a:ext cx="234" cy="289"/>
              </a:xfrm>
              <a:custGeom>
                <a:avLst/>
                <a:gdLst>
                  <a:gd name="T0" fmla="*/ 482 w 2337"/>
                  <a:gd name="T1" fmla="*/ 0 h 2882"/>
                  <a:gd name="T2" fmla="*/ 512 w 2337"/>
                  <a:gd name="T3" fmla="*/ 10 h 2882"/>
                  <a:gd name="T4" fmla="*/ 530 w 2337"/>
                  <a:gd name="T5" fmla="*/ 34 h 2882"/>
                  <a:gd name="T6" fmla="*/ 530 w 2337"/>
                  <a:gd name="T7" fmla="*/ 65 h 2882"/>
                  <a:gd name="T8" fmla="*/ 512 w 2337"/>
                  <a:gd name="T9" fmla="*/ 89 h 2882"/>
                  <a:gd name="T10" fmla="*/ 482 w 2337"/>
                  <a:gd name="T11" fmla="*/ 99 h 2882"/>
                  <a:gd name="T12" fmla="*/ 219 w 2337"/>
                  <a:gd name="T13" fmla="*/ 102 h 2882"/>
                  <a:gd name="T14" fmla="*/ 165 w 2337"/>
                  <a:gd name="T15" fmla="*/ 124 h 2882"/>
                  <a:gd name="T16" fmla="*/ 125 w 2337"/>
                  <a:gd name="T17" fmla="*/ 164 h 2882"/>
                  <a:gd name="T18" fmla="*/ 102 w 2337"/>
                  <a:gd name="T19" fmla="*/ 217 h 2882"/>
                  <a:gd name="T20" fmla="*/ 100 w 2337"/>
                  <a:gd name="T21" fmla="*/ 2636 h 2882"/>
                  <a:gd name="T22" fmla="*/ 111 w 2337"/>
                  <a:gd name="T23" fmla="*/ 2694 h 2882"/>
                  <a:gd name="T24" fmla="*/ 144 w 2337"/>
                  <a:gd name="T25" fmla="*/ 2740 h 2882"/>
                  <a:gd name="T26" fmla="*/ 190 w 2337"/>
                  <a:gd name="T27" fmla="*/ 2772 h 2882"/>
                  <a:gd name="T28" fmla="*/ 248 w 2337"/>
                  <a:gd name="T29" fmla="*/ 2784 h 2882"/>
                  <a:gd name="T30" fmla="*/ 2119 w 2337"/>
                  <a:gd name="T31" fmla="*/ 2780 h 2882"/>
                  <a:gd name="T32" fmla="*/ 2173 w 2337"/>
                  <a:gd name="T33" fmla="*/ 2759 h 2882"/>
                  <a:gd name="T34" fmla="*/ 2213 w 2337"/>
                  <a:gd name="T35" fmla="*/ 2719 h 2882"/>
                  <a:gd name="T36" fmla="*/ 2236 w 2337"/>
                  <a:gd name="T37" fmla="*/ 2665 h 2882"/>
                  <a:gd name="T38" fmla="*/ 2239 w 2337"/>
                  <a:gd name="T39" fmla="*/ 2402 h 2882"/>
                  <a:gd name="T40" fmla="*/ 2248 w 2337"/>
                  <a:gd name="T41" fmla="*/ 2372 h 2882"/>
                  <a:gd name="T42" fmla="*/ 2273 w 2337"/>
                  <a:gd name="T43" fmla="*/ 2355 h 2882"/>
                  <a:gd name="T44" fmla="*/ 2303 w 2337"/>
                  <a:gd name="T45" fmla="*/ 2355 h 2882"/>
                  <a:gd name="T46" fmla="*/ 2328 w 2337"/>
                  <a:gd name="T47" fmla="*/ 2372 h 2882"/>
                  <a:gd name="T48" fmla="*/ 2337 w 2337"/>
                  <a:gd name="T49" fmla="*/ 2402 h 2882"/>
                  <a:gd name="T50" fmla="*/ 2334 w 2337"/>
                  <a:gd name="T51" fmla="*/ 2676 h 2882"/>
                  <a:gd name="T52" fmla="*/ 2310 w 2337"/>
                  <a:gd name="T53" fmla="*/ 2749 h 2882"/>
                  <a:gd name="T54" fmla="*/ 2265 w 2337"/>
                  <a:gd name="T55" fmla="*/ 2811 h 2882"/>
                  <a:gd name="T56" fmla="*/ 2203 w 2337"/>
                  <a:gd name="T57" fmla="*/ 2855 h 2882"/>
                  <a:gd name="T58" fmla="*/ 2130 w 2337"/>
                  <a:gd name="T59" fmla="*/ 2879 h 2882"/>
                  <a:gd name="T60" fmla="*/ 248 w 2337"/>
                  <a:gd name="T61" fmla="*/ 2882 h 2882"/>
                  <a:gd name="T62" fmla="*/ 170 w 2337"/>
                  <a:gd name="T63" fmla="*/ 2870 h 2882"/>
                  <a:gd name="T64" fmla="*/ 102 w 2337"/>
                  <a:gd name="T65" fmla="*/ 2835 h 2882"/>
                  <a:gd name="T66" fmla="*/ 48 w 2337"/>
                  <a:gd name="T67" fmla="*/ 2781 h 2882"/>
                  <a:gd name="T68" fmla="*/ 13 w 2337"/>
                  <a:gd name="T69" fmla="*/ 2714 h 2882"/>
                  <a:gd name="T70" fmla="*/ 0 w 2337"/>
                  <a:gd name="T71" fmla="*/ 2636 h 2882"/>
                  <a:gd name="T72" fmla="*/ 3 w 2337"/>
                  <a:gd name="T73" fmla="*/ 207 h 2882"/>
                  <a:gd name="T74" fmla="*/ 28 w 2337"/>
                  <a:gd name="T75" fmla="*/ 133 h 2882"/>
                  <a:gd name="T76" fmla="*/ 73 w 2337"/>
                  <a:gd name="T77" fmla="*/ 73 h 2882"/>
                  <a:gd name="T78" fmla="*/ 135 w 2337"/>
                  <a:gd name="T79" fmla="*/ 27 h 2882"/>
                  <a:gd name="T80" fmla="*/ 208 w 2337"/>
                  <a:gd name="T81" fmla="*/ 3 h 28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337" h="2882">
                    <a:moveTo>
                      <a:pt x="248" y="0"/>
                    </a:moveTo>
                    <a:lnTo>
                      <a:pt x="482" y="0"/>
                    </a:lnTo>
                    <a:lnTo>
                      <a:pt x="499" y="2"/>
                    </a:lnTo>
                    <a:lnTo>
                      <a:pt x="512" y="10"/>
                    </a:lnTo>
                    <a:lnTo>
                      <a:pt x="523" y="19"/>
                    </a:lnTo>
                    <a:lnTo>
                      <a:pt x="530" y="34"/>
                    </a:lnTo>
                    <a:lnTo>
                      <a:pt x="532" y="49"/>
                    </a:lnTo>
                    <a:lnTo>
                      <a:pt x="530" y="65"/>
                    </a:lnTo>
                    <a:lnTo>
                      <a:pt x="523" y="78"/>
                    </a:lnTo>
                    <a:lnTo>
                      <a:pt x="512" y="89"/>
                    </a:lnTo>
                    <a:lnTo>
                      <a:pt x="499" y="95"/>
                    </a:lnTo>
                    <a:lnTo>
                      <a:pt x="482" y="99"/>
                    </a:lnTo>
                    <a:lnTo>
                      <a:pt x="248" y="99"/>
                    </a:lnTo>
                    <a:lnTo>
                      <a:pt x="219" y="102"/>
                    </a:lnTo>
                    <a:lnTo>
                      <a:pt x="190" y="109"/>
                    </a:lnTo>
                    <a:lnTo>
                      <a:pt x="165" y="124"/>
                    </a:lnTo>
                    <a:lnTo>
                      <a:pt x="144" y="142"/>
                    </a:lnTo>
                    <a:lnTo>
                      <a:pt x="125" y="164"/>
                    </a:lnTo>
                    <a:lnTo>
                      <a:pt x="111" y="189"/>
                    </a:lnTo>
                    <a:lnTo>
                      <a:pt x="102" y="217"/>
                    </a:lnTo>
                    <a:lnTo>
                      <a:pt x="100" y="247"/>
                    </a:lnTo>
                    <a:lnTo>
                      <a:pt x="100" y="2636"/>
                    </a:lnTo>
                    <a:lnTo>
                      <a:pt x="102" y="2665"/>
                    </a:lnTo>
                    <a:lnTo>
                      <a:pt x="111" y="2694"/>
                    </a:lnTo>
                    <a:lnTo>
                      <a:pt x="125" y="2719"/>
                    </a:lnTo>
                    <a:lnTo>
                      <a:pt x="144" y="2740"/>
                    </a:lnTo>
                    <a:lnTo>
                      <a:pt x="165" y="2759"/>
                    </a:lnTo>
                    <a:lnTo>
                      <a:pt x="190" y="2772"/>
                    </a:lnTo>
                    <a:lnTo>
                      <a:pt x="219" y="2780"/>
                    </a:lnTo>
                    <a:lnTo>
                      <a:pt x="248" y="2784"/>
                    </a:lnTo>
                    <a:lnTo>
                      <a:pt x="2090" y="2784"/>
                    </a:lnTo>
                    <a:lnTo>
                      <a:pt x="2119" y="2780"/>
                    </a:lnTo>
                    <a:lnTo>
                      <a:pt x="2147" y="2772"/>
                    </a:lnTo>
                    <a:lnTo>
                      <a:pt x="2173" y="2759"/>
                    </a:lnTo>
                    <a:lnTo>
                      <a:pt x="2195" y="2740"/>
                    </a:lnTo>
                    <a:lnTo>
                      <a:pt x="2213" y="2719"/>
                    </a:lnTo>
                    <a:lnTo>
                      <a:pt x="2227" y="2694"/>
                    </a:lnTo>
                    <a:lnTo>
                      <a:pt x="2236" y="2665"/>
                    </a:lnTo>
                    <a:lnTo>
                      <a:pt x="2239" y="2636"/>
                    </a:lnTo>
                    <a:lnTo>
                      <a:pt x="2239" y="2402"/>
                    </a:lnTo>
                    <a:lnTo>
                      <a:pt x="2241" y="2387"/>
                    </a:lnTo>
                    <a:lnTo>
                      <a:pt x="2248" y="2372"/>
                    </a:lnTo>
                    <a:lnTo>
                      <a:pt x="2259" y="2363"/>
                    </a:lnTo>
                    <a:lnTo>
                      <a:pt x="2273" y="2355"/>
                    </a:lnTo>
                    <a:lnTo>
                      <a:pt x="2288" y="2353"/>
                    </a:lnTo>
                    <a:lnTo>
                      <a:pt x="2303" y="2355"/>
                    </a:lnTo>
                    <a:lnTo>
                      <a:pt x="2317" y="2363"/>
                    </a:lnTo>
                    <a:lnTo>
                      <a:pt x="2328" y="2372"/>
                    </a:lnTo>
                    <a:lnTo>
                      <a:pt x="2335" y="2387"/>
                    </a:lnTo>
                    <a:lnTo>
                      <a:pt x="2337" y="2402"/>
                    </a:lnTo>
                    <a:lnTo>
                      <a:pt x="2337" y="2636"/>
                    </a:lnTo>
                    <a:lnTo>
                      <a:pt x="2334" y="2676"/>
                    </a:lnTo>
                    <a:lnTo>
                      <a:pt x="2325" y="2714"/>
                    </a:lnTo>
                    <a:lnTo>
                      <a:pt x="2310" y="2749"/>
                    </a:lnTo>
                    <a:lnTo>
                      <a:pt x="2290" y="2781"/>
                    </a:lnTo>
                    <a:lnTo>
                      <a:pt x="2265" y="2811"/>
                    </a:lnTo>
                    <a:lnTo>
                      <a:pt x="2236" y="2835"/>
                    </a:lnTo>
                    <a:lnTo>
                      <a:pt x="2203" y="2855"/>
                    </a:lnTo>
                    <a:lnTo>
                      <a:pt x="2168" y="2870"/>
                    </a:lnTo>
                    <a:lnTo>
                      <a:pt x="2130" y="2879"/>
                    </a:lnTo>
                    <a:lnTo>
                      <a:pt x="2090" y="2882"/>
                    </a:lnTo>
                    <a:lnTo>
                      <a:pt x="248" y="2882"/>
                    </a:lnTo>
                    <a:lnTo>
                      <a:pt x="208" y="2879"/>
                    </a:lnTo>
                    <a:lnTo>
                      <a:pt x="170" y="2870"/>
                    </a:lnTo>
                    <a:lnTo>
                      <a:pt x="135" y="2855"/>
                    </a:lnTo>
                    <a:lnTo>
                      <a:pt x="102" y="2835"/>
                    </a:lnTo>
                    <a:lnTo>
                      <a:pt x="73" y="2811"/>
                    </a:lnTo>
                    <a:lnTo>
                      <a:pt x="48" y="2781"/>
                    </a:lnTo>
                    <a:lnTo>
                      <a:pt x="28" y="2749"/>
                    </a:lnTo>
                    <a:lnTo>
                      <a:pt x="13" y="2714"/>
                    </a:lnTo>
                    <a:lnTo>
                      <a:pt x="3" y="2676"/>
                    </a:lnTo>
                    <a:lnTo>
                      <a:pt x="0" y="2636"/>
                    </a:lnTo>
                    <a:lnTo>
                      <a:pt x="0" y="247"/>
                    </a:lnTo>
                    <a:lnTo>
                      <a:pt x="3" y="207"/>
                    </a:lnTo>
                    <a:lnTo>
                      <a:pt x="13" y="169"/>
                    </a:lnTo>
                    <a:lnTo>
                      <a:pt x="28" y="133"/>
                    </a:lnTo>
                    <a:lnTo>
                      <a:pt x="48" y="101"/>
                    </a:lnTo>
                    <a:lnTo>
                      <a:pt x="73" y="73"/>
                    </a:lnTo>
                    <a:lnTo>
                      <a:pt x="102" y="48"/>
                    </a:lnTo>
                    <a:lnTo>
                      <a:pt x="135" y="27"/>
                    </a:lnTo>
                    <a:lnTo>
                      <a:pt x="170" y="13"/>
                    </a:lnTo>
                    <a:lnTo>
                      <a:pt x="208" y="3"/>
                    </a:lnTo>
                    <a:lnTo>
                      <a:pt x="2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7" name="Freeform 17">
                <a:extLst>
                  <a:ext uri="{FF2B5EF4-FFF2-40B4-BE49-F238E27FC236}">
                    <a16:creationId xmlns:a16="http://schemas.microsoft.com/office/drawing/2014/main" xmlns="" id="{997A72E3-E7A0-4795-939C-85D721C5EB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40" y="2694"/>
                <a:ext cx="233" cy="289"/>
              </a:xfrm>
              <a:custGeom>
                <a:avLst/>
                <a:gdLst>
                  <a:gd name="T0" fmla="*/ 1596 w 2337"/>
                  <a:gd name="T1" fmla="*/ 0 h 2883"/>
                  <a:gd name="T2" fmla="*/ 1624 w 2337"/>
                  <a:gd name="T3" fmla="*/ 9 h 2883"/>
                  <a:gd name="T4" fmla="*/ 1643 w 2337"/>
                  <a:gd name="T5" fmla="*/ 34 h 2883"/>
                  <a:gd name="T6" fmla="*/ 1643 w 2337"/>
                  <a:gd name="T7" fmla="*/ 64 h 2883"/>
                  <a:gd name="T8" fmla="*/ 1624 w 2337"/>
                  <a:gd name="T9" fmla="*/ 89 h 2883"/>
                  <a:gd name="T10" fmla="*/ 1596 w 2337"/>
                  <a:gd name="T11" fmla="*/ 99 h 2883"/>
                  <a:gd name="T12" fmla="*/ 217 w 2337"/>
                  <a:gd name="T13" fmla="*/ 101 h 2883"/>
                  <a:gd name="T14" fmla="*/ 164 w 2337"/>
                  <a:gd name="T15" fmla="*/ 124 h 2883"/>
                  <a:gd name="T16" fmla="*/ 124 w 2337"/>
                  <a:gd name="T17" fmla="*/ 164 h 2883"/>
                  <a:gd name="T18" fmla="*/ 101 w 2337"/>
                  <a:gd name="T19" fmla="*/ 217 h 2883"/>
                  <a:gd name="T20" fmla="*/ 99 w 2337"/>
                  <a:gd name="T21" fmla="*/ 2636 h 2883"/>
                  <a:gd name="T22" fmla="*/ 110 w 2337"/>
                  <a:gd name="T23" fmla="*/ 2693 h 2883"/>
                  <a:gd name="T24" fmla="*/ 142 w 2337"/>
                  <a:gd name="T25" fmla="*/ 2741 h 2883"/>
                  <a:gd name="T26" fmla="*/ 189 w 2337"/>
                  <a:gd name="T27" fmla="*/ 2772 h 2883"/>
                  <a:gd name="T28" fmla="*/ 247 w 2337"/>
                  <a:gd name="T29" fmla="*/ 2784 h 2883"/>
                  <a:gd name="T30" fmla="*/ 2119 w 2337"/>
                  <a:gd name="T31" fmla="*/ 2781 h 2883"/>
                  <a:gd name="T32" fmla="*/ 2172 w 2337"/>
                  <a:gd name="T33" fmla="*/ 2758 h 2883"/>
                  <a:gd name="T34" fmla="*/ 2211 w 2337"/>
                  <a:gd name="T35" fmla="*/ 2718 h 2883"/>
                  <a:gd name="T36" fmla="*/ 2234 w 2337"/>
                  <a:gd name="T37" fmla="*/ 2666 h 2883"/>
                  <a:gd name="T38" fmla="*/ 2237 w 2337"/>
                  <a:gd name="T39" fmla="*/ 757 h 2883"/>
                  <a:gd name="T40" fmla="*/ 2247 w 2337"/>
                  <a:gd name="T41" fmla="*/ 727 h 2883"/>
                  <a:gd name="T42" fmla="*/ 2271 w 2337"/>
                  <a:gd name="T43" fmla="*/ 710 h 2883"/>
                  <a:gd name="T44" fmla="*/ 2303 w 2337"/>
                  <a:gd name="T45" fmla="*/ 710 h 2883"/>
                  <a:gd name="T46" fmla="*/ 2327 w 2337"/>
                  <a:gd name="T47" fmla="*/ 727 h 2883"/>
                  <a:gd name="T48" fmla="*/ 2337 w 2337"/>
                  <a:gd name="T49" fmla="*/ 757 h 2883"/>
                  <a:gd name="T50" fmla="*/ 2333 w 2337"/>
                  <a:gd name="T51" fmla="*/ 2676 h 2883"/>
                  <a:gd name="T52" fmla="*/ 2308 w 2337"/>
                  <a:gd name="T53" fmla="*/ 2749 h 2883"/>
                  <a:gd name="T54" fmla="*/ 2264 w 2337"/>
                  <a:gd name="T55" fmla="*/ 2810 h 2883"/>
                  <a:gd name="T56" fmla="*/ 2203 w 2337"/>
                  <a:gd name="T57" fmla="*/ 2855 h 2883"/>
                  <a:gd name="T58" fmla="*/ 2129 w 2337"/>
                  <a:gd name="T59" fmla="*/ 2880 h 2883"/>
                  <a:gd name="T60" fmla="*/ 247 w 2337"/>
                  <a:gd name="T61" fmla="*/ 2883 h 2883"/>
                  <a:gd name="T62" fmla="*/ 168 w 2337"/>
                  <a:gd name="T63" fmla="*/ 2870 h 2883"/>
                  <a:gd name="T64" fmla="*/ 101 w 2337"/>
                  <a:gd name="T65" fmla="*/ 2835 h 2883"/>
                  <a:gd name="T66" fmla="*/ 47 w 2337"/>
                  <a:gd name="T67" fmla="*/ 2781 h 2883"/>
                  <a:gd name="T68" fmla="*/ 11 w 2337"/>
                  <a:gd name="T69" fmla="*/ 2714 h 2883"/>
                  <a:gd name="T70" fmla="*/ 0 w 2337"/>
                  <a:gd name="T71" fmla="*/ 2636 h 2883"/>
                  <a:gd name="T72" fmla="*/ 3 w 2337"/>
                  <a:gd name="T73" fmla="*/ 207 h 2883"/>
                  <a:gd name="T74" fmla="*/ 27 w 2337"/>
                  <a:gd name="T75" fmla="*/ 134 h 2883"/>
                  <a:gd name="T76" fmla="*/ 71 w 2337"/>
                  <a:gd name="T77" fmla="*/ 72 h 2883"/>
                  <a:gd name="T78" fmla="*/ 133 w 2337"/>
                  <a:gd name="T79" fmla="*/ 28 h 2883"/>
                  <a:gd name="T80" fmla="*/ 206 w 2337"/>
                  <a:gd name="T81" fmla="*/ 3 h 28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337" h="2883">
                    <a:moveTo>
                      <a:pt x="247" y="0"/>
                    </a:moveTo>
                    <a:lnTo>
                      <a:pt x="1596" y="0"/>
                    </a:lnTo>
                    <a:lnTo>
                      <a:pt x="1611" y="3"/>
                    </a:lnTo>
                    <a:lnTo>
                      <a:pt x="1624" y="9"/>
                    </a:lnTo>
                    <a:lnTo>
                      <a:pt x="1635" y="20"/>
                    </a:lnTo>
                    <a:lnTo>
                      <a:pt x="1643" y="34"/>
                    </a:lnTo>
                    <a:lnTo>
                      <a:pt x="1645" y="49"/>
                    </a:lnTo>
                    <a:lnTo>
                      <a:pt x="1643" y="64"/>
                    </a:lnTo>
                    <a:lnTo>
                      <a:pt x="1635" y="79"/>
                    </a:lnTo>
                    <a:lnTo>
                      <a:pt x="1624" y="89"/>
                    </a:lnTo>
                    <a:lnTo>
                      <a:pt x="1611" y="96"/>
                    </a:lnTo>
                    <a:lnTo>
                      <a:pt x="1596" y="99"/>
                    </a:lnTo>
                    <a:lnTo>
                      <a:pt x="247" y="99"/>
                    </a:lnTo>
                    <a:lnTo>
                      <a:pt x="217" y="101"/>
                    </a:lnTo>
                    <a:lnTo>
                      <a:pt x="189" y="110"/>
                    </a:lnTo>
                    <a:lnTo>
                      <a:pt x="164" y="124"/>
                    </a:lnTo>
                    <a:lnTo>
                      <a:pt x="142" y="143"/>
                    </a:lnTo>
                    <a:lnTo>
                      <a:pt x="124" y="164"/>
                    </a:lnTo>
                    <a:lnTo>
                      <a:pt x="110" y="189"/>
                    </a:lnTo>
                    <a:lnTo>
                      <a:pt x="101" y="217"/>
                    </a:lnTo>
                    <a:lnTo>
                      <a:pt x="99" y="247"/>
                    </a:lnTo>
                    <a:lnTo>
                      <a:pt x="99" y="2636"/>
                    </a:lnTo>
                    <a:lnTo>
                      <a:pt x="101" y="2666"/>
                    </a:lnTo>
                    <a:lnTo>
                      <a:pt x="110" y="2693"/>
                    </a:lnTo>
                    <a:lnTo>
                      <a:pt x="124" y="2718"/>
                    </a:lnTo>
                    <a:lnTo>
                      <a:pt x="142" y="2741"/>
                    </a:lnTo>
                    <a:lnTo>
                      <a:pt x="164" y="2758"/>
                    </a:lnTo>
                    <a:lnTo>
                      <a:pt x="189" y="2772"/>
                    </a:lnTo>
                    <a:lnTo>
                      <a:pt x="217" y="2781"/>
                    </a:lnTo>
                    <a:lnTo>
                      <a:pt x="247" y="2784"/>
                    </a:lnTo>
                    <a:lnTo>
                      <a:pt x="2088" y="2784"/>
                    </a:lnTo>
                    <a:lnTo>
                      <a:pt x="2119" y="2781"/>
                    </a:lnTo>
                    <a:lnTo>
                      <a:pt x="2146" y="2772"/>
                    </a:lnTo>
                    <a:lnTo>
                      <a:pt x="2172" y="2758"/>
                    </a:lnTo>
                    <a:lnTo>
                      <a:pt x="2194" y="2741"/>
                    </a:lnTo>
                    <a:lnTo>
                      <a:pt x="2211" y="2718"/>
                    </a:lnTo>
                    <a:lnTo>
                      <a:pt x="2225" y="2693"/>
                    </a:lnTo>
                    <a:lnTo>
                      <a:pt x="2234" y="2666"/>
                    </a:lnTo>
                    <a:lnTo>
                      <a:pt x="2237" y="2636"/>
                    </a:lnTo>
                    <a:lnTo>
                      <a:pt x="2237" y="757"/>
                    </a:lnTo>
                    <a:lnTo>
                      <a:pt x="2240" y="740"/>
                    </a:lnTo>
                    <a:lnTo>
                      <a:pt x="2247" y="727"/>
                    </a:lnTo>
                    <a:lnTo>
                      <a:pt x="2257" y="716"/>
                    </a:lnTo>
                    <a:lnTo>
                      <a:pt x="2271" y="710"/>
                    </a:lnTo>
                    <a:lnTo>
                      <a:pt x="2286" y="708"/>
                    </a:lnTo>
                    <a:lnTo>
                      <a:pt x="2303" y="710"/>
                    </a:lnTo>
                    <a:lnTo>
                      <a:pt x="2316" y="716"/>
                    </a:lnTo>
                    <a:lnTo>
                      <a:pt x="2327" y="727"/>
                    </a:lnTo>
                    <a:lnTo>
                      <a:pt x="2333" y="740"/>
                    </a:lnTo>
                    <a:lnTo>
                      <a:pt x="2337" y="757"/>
                    </a:lnTo>
                    <a:lnTo>
                      <a:pt x="2337" y="2636"/>
                    </a:lnTo>
                    <a:lnTo>
                      <a:pt x="2333" y="2676"/>
                    </a:lnTo>
                    <a:lnTo>
                      <a:pt x="2324" y="2714"/>
                    </a:lnTo>
                    <a:lnTo>
                      <a:pt x="2308" y="2749"/>
                    </a:lnTo>
                    <a:lnTo>
                      <a:pt x="2289" y="2782"/>
                    </a:lnTo>
                    <a:lnTo>
                      <a:pt x="2264" y="2810"/>
                    </a:lnTo>
                    <a:lnTo>
                      <a:pt x="2234" y="2835"/>
                    </a:lnTo>
                    <a:lnTo>
                      <a:pt x="2203" y="2855"/>
                    </a:lnTo>
                    <a:lnTo>
                      <a:pt x="2167" y="2870"/>
                    </a:lnTo>
                    <a:lnTo>
                      <a:pt x="2129" y="2880"/>
                    </a:lnTo>
                    <a:lnTo>
                      <a:pt x="2088" y="2883"/>
                    </a:lnTo>
                    <a:lnTo>
                      <a:pt x="247" y="2883"/>
                    </a:lnTo>
                    <a:lnTo>
                      <a:pt x="206" y="2880"/>
                    </a:lnTo>
                    <a:lnTo>
                      <a:pt x="168" y="2870"/>
                    </a:lnTo>
                    <a:lnTo>
                      <a:pt x="133" y="2855"/>
                    </a:lnTo>
                    <a:lnTo>
                      <a:pt x="101" y="2835"/>
                    </a:lnTo>
                    <a:lnTo>
                      <a:pt x="71" y="2810"/>
                    </a:lnTo>
                    <a:lnTo>
                      <a:pt x="47" y="2781"/>
                    </a:lnTo>
                    <a:lnTo>
                      <a:pt x="27" y="2749"/>
                    </a:lnTo>
                    <a:lnTo>
                      <a:pt x="11" y="2714"/>
                    </a:lnTo>
                    <a:lnTo>
                      <a:pt x="3" y="2676"/>
                    </a:lnTo>
                    <a:lnTo>
                      <a:pt x="0" y="2636"/>
                    </a:lnTo>
                    <a:lnTo>
                      <a:pt x="0" y="247"/>
                    </a:lnTo>
                    <a:lnTo>
                      <a:pt x="3" y="207"/>
                    </a:lnTo>
                    <a:lnTo>
                      <a:pt x="11" y="169"/>
                    </a:lnTo>
                    <a:lnTo>
                      <a:pt x="27" y="134"/>
                    </a:lnTo>
                    <a:lnTo>
                      <a:pt x="47" y="101"/>
                    </a:lnTo>
                    <a:lnTo>
                      <a:pt x="71" y="72"/>
                    </a:lnTo>
                    <a:lnTo>
                      <a:pt x="101" y="48"/>
                    </a:lnTo>
                    <a:lnTo>
                      <a:pt x="133" y="28"/>
                    </a:lnTo>
                    <a:lnTo>
                      <a:pt x="168" y="12"/>
                    </a:lnTo>
                    <a:lnTo>
                      <a:pt x="206" y="3"/>
                    </a:lnTo>
                    <a:lnTo>
                      <a:pt x="24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8" name="Freeform 18">
                <a:extLst>
                  <a:ext uri="{FF2B5EF4-FFF2-40B4-BE49-F238E27FC236}">
                    <a16:creationId xmlns:a16="http://schemas.microsoft.com/office/drawing/2014/main" xmlns="" id="{EB810CFE-66FD-4535-8902-4F230CA5B7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94" y="2696"/>
                <a:ext cx="79" cy="79"/>
              </a:xfrm>
              <a:custGeom>
                <a:avLst/>
                <a:gdLst>
                  <a:gd name="T0" fmla="*/ 50 w 791"/>
                  <a:gd name="T1" fmla="*/ 0 h 786"/>
                  <a:gd name="T2" fmla="*/ 65 w 791"/>
                  <a:gd name="T3" fmla="*/ 2 h 786"/>
                  <a:gd name="T4" fmla="*/ 78 w 791"/>
                  <a:gd name="T5" fmla="*/ 9 h 786"/>
                  <a:gd name="T6" fmla="*/ 89 w 791"/>
                  <a:gd name="T7" fmla="*/ 19 h 786"/>
                  <a:gd name="T8" fmla="*/ 97 w 791"/>
                  <a:gd name="T9" fmla="*/ 34 h 786"/>
                  <a:gd name="T10" fmla="*/ 99 w 791"/>
                  <a:gd name="T11" fmla="*/ 49 h 786"/>
                  <a:gd name="T12" fmla="*/ 99 w 791"/>
                  <a:gd name="T13" fmla="*/ 689 h 786"/>
                  <a:gd name="T14" fmla="*/ 740 w 791"/>
                  <a:gd name="T15" fmla="*/ 689 h 786"/>
                  <a:gd name="T16" fmla="*/ 757 w 791"/>
                  <a:gd name="T17" fmla="*/ 691 h 786"/>
                  <a:gd name="T18" fmla="*/ 770 w 791"/>
                  <a:gd name="T19" fmla="*/ 697 h 786"/>
                  <a:gd name="T20" fmla="*/ 781 w 791"/>
                  <a:gd name="T21" fmla="*/ 708 h 786"/>
                  <a:gd name="T22" fmla="*/ 787 w 791"/>
                  <a:gd name="T23" fmla="*/ 721 h 786"/>
                  <a:gd name="T24" fmla="*/ 791 w 791"/>
                  <a:gd name="T25" fmla="*/ 738 h 786"/>
                  <a:gd name="T26" fmla="*/ 787 w 791"/>
                  <a:gd name="T27" fmla="*/ 753 h 786"/>
                  <a:gd name="T28" fmla="*/ 781 w 791"/>
                  <a:gd name="T29" fmla="*/ 767 h 786"/>
                  <a:gd name="T30" fmla="*/ 770 w 791"/>
                  <a:gd name="T31" fmla="*/ 777 h 786"/>
                  <a:gd name="T32" fmla="*/ 757 w 791"/>
                  <a:gd name="T33" fmla="*/ 784 h 786"/>
                  <a:gd name="T34" fmla="*/ 740 w 791"/>
                  <a:gd name="T35" fmla="*/ 786 h 786"/>
                  <a:gd name="T36" fmla="*/ 50 w 791"/>
                  <a:gd name="T37" fmla="*/ 786 h 786"/>
                  <a:gd name="T38" fmla="*/ 34 w 791"/>
                  <a:gd name="T39" fmla="*/ 784 h 786"/>
                  <a:gd name="T40" fmla="*/ 21 w 791"/>
                  <a:gd name="T41" fmla="*/ 777 h 786"/>
                  <a:gd name="T42" fmla="*/ 10 w 791"/>
                  <a:gd name="T43" fmla="*/ 767 h 786"/>
                  <a:gd name="T44" fmla="*/ 2 w 791"/>
                  <a:gd name="T45" fmla="*/ 753 h 786"/>
                  <a:gd name="T46" fmla="*/ 0 w 791"/>
                  <a:gd name="T47" fmla="*/ 738 h 786"/>
                  <a:gd name="T48" fmla="*/ 0 w 791"/>
                  <a:gd name="T49" fmla="*/ 49 h 786"/>
                  <a:gd name="T50" fmla="*/ 2 w 791"/>
                  <a:gd name="T51" fmla="*/ 34 h 786"/>
                  <a:gd name="T52" fmla="*/ 10 w 791"/>
                  <a:gd name="T53" fmla="*/ 19 h 786"/>
                  <a:gd name="T54" fmla="*/ 21 w 791"/>
                  <a:gd name="T55" fmla="*/ 9 h 786"/>
                  <a:gd name="T56" fmla="*/ 34 w 791"/>
                  <a:gd name="T57" fmla="*/ 2 h 786"/>
                  <a:gd name="T58" fmla="*/ 50 w 791"/>
                  <a:gd name="T59" fmla="*/ 0 h 7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791" h="786">
                    <a:moveTo>
                      <a:pt x="50" y="0"/>
                    </a:moveTo>
                    <a:lnTo>
                      <a:pt x="65" y="2"/>
                    </a:lnTo>
                    <a:lnTo>
                      <a:pt x="78" y="9"/>
                    </a:lnTo>
                    <a:lnTo>
                      <a:pt x="89" y="19"/>
                    </a:lnTo>
                    <a:lnTo>
                      <a:pt x="97" y="34"/>
                    </a:lnTo>
                    <a:lnTo>
                      <a:pt x="99" y="49"/>
                    </a:lnTo>
                    <a:lnTo>
                      <a:pt x="99" y="689"/>
                    </a:lnTo>
                    <a:lnTo>
                      <a:pt x="740" y="689"/>
                    </a:lnTo>
                    <a:lnTo>
                      <a:pt x="757" y="691"/>
                    </a:lnTo>
                    <a:lnTo>
                      <a:pt x="770" y="697"/>
                    </a:lnTo>
                    <a:lnTo>
                      <a:pt x="781" y="708"/>
                    </a:lnTo>
                    <a:lnTo>
                      <a:pt x="787" y="721"/>
                    </a:lnTo>
                    <a:lnTo>
                      <a:pt x="791" y="738"/>
                    </a:lnTo>
                    <a:lnTo>
                      <a:pt x="787" y="753"/>
                    </a:lnTo>
                    <a:lnTo>
                      <a:pt x="781" y="767"/>
                    </a:lnTo>
                    <a:lnTo>
                      <a:pt x="770" y="777"/>
                    </a:lnTo>
                    <a:lnTo>
                      <a:pt x="757" y="784"/>
                    </a:lnTo>
                    <a:lnTo>
                      <a:pt x="740" y="786"/>
                    </a:lnTo>
                    <a:lnTo>
                      <a:pt x="50" y="786"/>
                    </a:lnTo>
                    <a:lnTo>
                      <a:pt x="34" y="784"/>
                    </a:lnTo>
                    <a:lnTo>
                      <a:pt x="21" y="777"/>
                    </a:lnTo>
                    <a:lnTo>
                      <a:pt x="10" y="767"/>
                    </a:lnTo>
                    <a:lnTo>
                      <a:pt x="2" y="753"/>
                    </a:lnTo>
                    <a:lnTo>
                      <a:pt x="0" y="738"/>
                    </a:lnTo>
                    <a:lnTo>
                      <a:pt x="0" y="49"/>
                    </a:lnTo>
                    <a:lnTo>
                      <a:pt x="2" y="34"/>
                    </a:lnTo>
                    <a:lnTo>
                      <a:pt x="10" y="19"/>
                    </a:lnTo>
                    <a:lnTo>
                      <a:pt x="21" y="9"/>
                    </a:lnTo>
                    <a:lnTo>
                      <a:pt x="34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9" name="Freeform 19">
                <a:extLst>
                  <a:ext uri="{FF2B5EF4-FFF2-40B4-BE49-F238E27FC236}">
                    <a16:creationId xmlns:a16="http://schemas.microsoft.com/office/drawing/2014/main" xmlns="" id="{E79A82EB-4EA6-464E-89E6-029922C0BD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94" y="2694"/>
                <a:ext cx="79" cy="81"/>
              </a:xfrm>
              <a:custGeom>
                <a:avLst/>
                <a:gdLst>
                  <a:gd name="T0" fmla="*/ 42 w 789"/>
                  <a:gd name="T1" fmla="*/ 0 h 805"/>
                  <a:gd name="T2" fmla="*/ 58 w 789"/>
                  <a:gd name="T3" fmla="*/ 0 h 805"/>
                  <a:gd name="T4" fmla="*/ 73 w 789"/>
                  <a:gd name="T5" fmla="*/ 6 h 805"/>
                  <a:gd name="T6" fmla="*/ 85 w 789"/>
                  <a:gd name="T7" fmla="*/ 15 h 805"/>
                  <a:gd name="T8" fmla="*/ 776 w 789"/>
                  <a:gd name="T9" fmla="*/ 722 h 805"/>
                  <a:gd name="T10" fmla="*/ 785 w 789"/>
                  <a:gd name="T11" fmla="*/ 735 h 805"/>
                  <a:gd name="T12" fmla="*/ 789 w 789"/>
                  <a:gd name="T13" fmla="*/ 750 h 805"/>
                  <a:gd name="T14" fmla="*/ 789 w 789"/>
                  <a:gd name="T15" fmla="*/ 765 h 805"/>
                  <a:gd name="T16" fmla="*/ 785 w 789"/>
                  <a:gd name="T17" fmla="*/ 779 h 805"/>
                  <a:gd name="T18" fmla="*/ 775 w 789"/>
                  <a:gd name="T19" fmla="*/ 791 h 805"/>
                  <a:gd name="T20" fmla="*/ 764 w 789"/>
                  <a:gd name="T21" fmla="*/ 800 h 805"/>
                  <a:gd name="T22" fmla="*/ 754 w 789"/>
                  <a:gd name="T23" fmla="*/ 804 h 805"/>
                  <a:gd name="T24" fmla="*/ 740 w 789"/>
                  <a:gd name="T25" fmla="*/ 805 h 805"/>
                  <a:gd name="T26" fmla="*/ 727 w 789"/>
                  <a:gd name="T27" fmla="*/ 804 h 805"/>
                  <a:gd name="T28" fmla="*/ 717 w 789"/>
                  <a:gd name="T29" fmla="*/ 799 h 805"/>
                  <a:gd name="T30" fmla="*/ 706 w 789"/>
                  <a:gd name="T31" fmla="*/ 790 h 805"/>
                  <a:gd name="T32" fmla="*/ 14 w 789"/>
                  <a:gd name="T33" fmla="*/ 84 h 805"/>
                  <a:gd name="T34" fmla="*/ 5 w 789"/>
                  <a:gd name="T35" fmla="*/ 71 h 805"/>
                  <a:gd name="T36" fmla="*/ 0 w 789"/>
                  <a:gd name="T37" fmla="*/ 56 h 805"/>
                  <a:gd name="T38" fmla="*/ 1 w 789"/>
                  <a:gd name="T39" fmla="*/ 42 h 805"/>
                  <a:gd name="T40" fmla="*/ 5 w 789"/>
                  <a:gd name="T41" fmla="*/ 27 h 805"/>
                  <a:gd name="T42" fmla="*/ 15 w 789"/>
                  <a:gd name="T43" fmla="*/ 13 h 805"/>
                  <a:gd name="T44" fmla="*/ 28 w 789"/>
                  <a:gd name="T45" fmla="*/ 5 h 805"/>
                  <a:gd name="T46" fmla="*/ 42 w 789"/>
                  <a:gd name="T47" fmla="*/ 0 h 8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89" h="805">
                    <a:moveTo>
                      <a:pt x="42" y="0"/>
                    </a:moveTo>
                    <a:lnTo>
                      <a:pt x="58" y="0"/>
                    </a:lnTo>
                    <a:lnTo>
                      <a:pt x="73" y="6"/>
                    </a:lnTo>
                    <a:lnTo>
                      <a:pt x="85" y="15"/>
                    </a:lnTo>
                    <a:lnTo>
                      <a:pt x="776" y="722"/>
                    </a:lnTo>
                    <a:lnTo>
                      <a:pt x="785" y="735"/>
                    </a:lnTo>
                    <a:lnTo>
                      <a:pt x="789" y="750"/>
                    </a:lnTo>
                    <a:lnTo>
                      <a:pt x="789" y="765"/>
                    </a:lnTo>
                    <a:lnTo>
                      <a:pt x="785" y="779"/>
                    </a:lnTo>
                    <a:lnTo>
                      <a:pt x="775" y="791"/>
                    </a:lnTo>
                    <a:lnTo>
                      <a:pt x="764" y="800"/>
                    </a:lnTo>
                    <a:lnTo>
                      <a:pt x="754" y="804"/>
                    </a:lnTo>
                    <a:lnTo>
                      <a:pt x="740" y="805"/>
                    </a:lnTo>
                    <a:lnTo>
                      <a:pt x="727" y="804"/>
                    </a:lnTo>
                    <a:lnTo>
                      <a:pt x="717" y="799"/>
                    </a:lnTo>
                    <a:lnTo>
                      <a:pt x="706" y="790"/>
                    </a:lnTo>
                    <a:lnTo>
                      <a:pt x="14" y="84"/>
                    </a:lnTo>
                    <a:lnTo>
                      <a:pt x="5" y="71"/>
                    </a:lnTo>
                    <a:lnTo>
                      <a:pt x="0" y="56"/>
                    </a:lnTo>
                    <a:lnTo>
                      <a:pt x="1" y="42"/>
                    </a:lnTo>
                    <a:lnTo>
                      <a:pt x="5" y="27"/>
                    </a:lnTo>
                    <a:lnTo>
                      <a:pt x="15" y="13"/>
                    </a:lnTo>
                    <a:lnTo>
                      <a:pt x="28" y="5"/>
                    </a:lnTo>
                    <a:lnTo>
                      <a:pt x="4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90" name="Group 4">
              <a:extLst>
                <a:ext uri="{FF2B5EF4-FFF2-40B4-BE49-F238E27FC236}">
                  <a16:creationId xmlns:a16="http://schemas.microsoft.com/office/drawing/2014/main" xmlns="" id="{C0D0FE77-9AA3-401D-B972-8D5BF5947B4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8578301" y="6589694"/>
              <a:ext cx="151190" cy="115267"/>
              <a:chOff x="3645" y="2013"/>
              <a:chExt cx="383" cy="292"/>
            </a:xfrm>
            <a:solidFill>
              <a:srgbClr val="474A9B">
                <a:alpha val="23000"/>
              </a:srgbClr>
            </a:solidFill>
          </p:grpSpPr>
          <p:sp>
            <p:nvSpPr>
              <p:cNvPr id="291" name="Freeform 6">
                <a:extLst>
                  <a:ext uri="{FF2B5EF4-FFF2-40B4-BE49-F238E27FC236}">
                    <a16:creationId xmlns:a16="http://schemas.microsoft.com/office/drawing/2014/main" xmlns="" id="{04FD008E-1618-428D-9DC8-AD03CA3F98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34" y="2261"/>
                <a:ext cx="294" cy="39"/>
              </a:xfrm>
              <a:custGeom>
                <a:avLst/>
                <a:gdLst>
                  <a:gd name="T0" fmla="*/ 172 w 2647"/>
                  <a:gd name="T1" fmla="*/ 0 h 348"/>
                  <a:gd name="T2" fmla="*/ 2476 w 2647"/>
                  <a:gd name="T3" fmla="*/ 0 h 348"/>
                  <a:gd name="T4" fmla="*/ 2507 w 2647"/>
                  <a:gd name="T5" fmla="*/ 3 h 348"/>
                  <a:gd name="T6" fmla="*/ 2535 w 2647"/>
                  <a:gd name="T7" fmla="*/ 11 h 348"/>
                  <a:gd name="T8" fmla="*/ 2562 w 2647"/>
                  <a:gd name="T9" fmla="*/ 24 h 348"/>
                  <a:gd name="T10" fmla="*/ 2586 w 2647"/>
                  <a:gd name="T11" fmla="*/ 41 h 348"/>
                  <a:gd name="T12" fmla="*/ 2607 w 2647"/>
                  <a:gd name="T13" fmla="*/ 61 h 348"/>
                  <a:gd name="T14" fmla="*/ 2624 w 2647"/>
                  <a:gd name="T15" fmla="*/ 86 h 348"/>
                  <a:gd name="T16" fmla="*/ 2636 w 2647"/>
                  <a:gd name="T17" fmla="*/ 113 h 348"/>
                  <a:gd name="T18" fmla="*/ 2645 w 2647"/>
                  <a:gd name="T19" fmla="*/ 143 h 348"/>
                  <a:gd name="T20" fmla="*/ 2647 w 2647"/>
                  <a:gd name="T21" fmla="*/ 174 h 348"/>
                  <a:gd name="T22" fmla="*/ 2645 w 2647"/>
                  <a:gd name="T23" fmla="*/ 205 h 348"/>
                  <a:gd name="T24" fmla="*/ 2636 w 2647"/>
                  <a:gd name="T25" fmla="*/ 235 h 348"/>
                  <a:gd name="T26" fmla="*/ 2624 w 2647"/>
                  <a:gd name="T27" fmla="*/ 261 h 348"/>
                  <a:gd name="T28" fmla="*/ 2607 w 2647"/>
                  <a:gd name="T29" fmla="*/ 286 h 348"/>
                  <a:gd name="T30" fmla="*/ 2586 w 2647"/>
                  <a:gd name="T31" fmla="*/ 307 h 348"/>
                  <a:gd name="T32" fmla="*/ 2562 w 2647"/>
                  <a:gd name="T33" fmla="*/ 324 h 348"/>
                  <a:gd name="T34" fmla="*/ 2535 w 2647"/>
                  <a:gd name="T35" fmla="*/ 337 h 348"/>
                  <a:gd name="T36" fmla="*/ 2507 w 2647"/>
                  <a:gd name="T37" fmla="*/ 345 h 348"/>
                  <a:gd name="T38" fmla="*/ 2476 w 2647"/>
                  <a:gd name="T39" fmla="*/ 348 h 348"/>
                  <a:gd name="T40" fmla="*/ 172 w 2647"/>
                  <a:gd name="T41" fmla="*/ 348 h 348"/>
                  <a:gd name="T42" fmla="*/ 141 w 2647"/>
                  <a:gd name="T43" fmla="*/ 345 h 348"/>
                  <a:gd name="T44" fmla="*/ 111 w 2647"/>
                  <a:gd name="T45" fmla="*/ 337 h 348"/>
                  <a:gd name="T46" fmla="*/ 85 w 2647"/>
                  <a:gd name="T47" fmla="*/ 324 h 348"/>
                  <a:gd name="T48" fmla="*/ 61 w 2647"/>
                  <a:gd name="T49" fmla="*/ 307 h 348"/>
                  <a:gd name="T50" fmla="*/ 40 w 2647"/>
                  <a:gd name="T51" fmla="*/ 286 h 348"/>
                  <a:gd name="T52" fmla="*/ 23 w 2647"/>
                  <a:gd name="T53" fmla="*/ 261 h 348"/>
                  <a:gd name="T54" fmla="*/ 10 w 2647"/>
                  <a:gd name="T55" fmla="*/ 235 h 348"/>
                  <a:gd name="T56" fmla="*/ 3 w 2647"/>
                  <a:gd name="T57" fmla="*/ 205 h 348"/>
                  <a:gd name="T58" fmla="*/ 0 w 2647"/>
                  <a:gd name="T59" fmla="*/ 174 h 348"/>
                  <a:gd name="T60" fmla="*/ 3 w 2647"/>
                  <a:gd name="T61" fmla="*/ 143 h 348"/>
                  <a:gd name="T62" fmla="*/ 10 w 2647"/>
                  <a:gd name="T63" fmla="*/ 113 h 348"/>
                  <a:gd name="T64" fmla="*/ 23 w 2647"/>
                  <a:gd name="T65" fmla="*/ 86 h 348"/>
                  <a:gd name="T66" fmla="*/ 40 w 2647"/>
                  <a:gd name="T67" fmla="*/ 61 h 348"/>
                  <a:gd name="T68" fmla="*/ 61 w 2647"/>
                  <a:gd name="T69" fmla="*/ 41 h 348"/>
                  <a:gd name="T70" fmla="*/ 85 w 2647"/>
                  <a:gd name="T71" fmla="*/ 24 h 348"/>
                  <a:gd name="T72" fmla="*/ 111 w 2647"/>
                  <a:gd name="T73" fmla="*/ 11 h 348"/>
                  <a:gd name="T74" fmla="*/ 141 w 2647"/>
                  <a:gd name="T75" fmla="*/ 3 h 348"/>
                  <a:gd name="T76" fmla="*/ 172 w 2647"/>
                  <a:gd name="T77" fmla="*/ 0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647" h="348">
                    <a:moveTo>
                      <a:pt x="172" y="0"/>
                    </a:moveTo>
                    <a:lnTo>
                      <a:pt x="2476" y="0"/>
                    </a:lnTo>
                    <a:lnTo>
                      <a:pt x="2507" y="3"/>
                    </a:lnTo>
                    <a:lnTo>
                      <a:pt x="2535" y="11"/>
                    </a:lnTo>
                    <a:lnTo>
                      <a:pt x="2562" y="24"/>
                    </a:lnTo>
                    <a:lnTo>
                      <a:pt x="2586" y="41"/>
                    </a:lnTo>
                    <a:lnTo>
                      <a:pt x="2607" y="61"/>
                    </a:lnTo>
                    <a:lnTo>
                      <a:pt x="2624" y="86"/>
                    </a:lnTo>
                    <a:lnTo>
                      <a:pt x="2636" y="113"/>
                    </a:lnTo>
                    <a:lnTo>
                      <a:pt x="2645" y="143"/>
                    </a:lnTo>
                    <a:lnTo>
                      <a:pt x="2647" y="174"/>
                    </a:lnTo>
                    <a:lnTo>
                      <a:pt x="2645" y="205"/>
                    </a:lnTo>
                    <a:lnTo>
                      <a:pt x="2636" y="235"/>
                    </a:lnTo>
                    <a:lnTo>
                      <a:pt x="2624" y="261"/>
                    </a:lnTo>
                    <a:lnTo>
                      <a:pt x="2607" y="286"/>
                    </a:lnTo>
                    <a:lnTo>
                      <a:pt x="2586" y="307"/>
                    </a:lnTo>
                    <a:lnTo>
                      <a:pt x="2562" y="324"/>
                    </a:lnTo>
                    <a:lnTo>
                      <a:pt x="2535" y="337"/>
                    </a:lnTo>
                    <a:lnTo>
                      <a:pt x="2507" y="345"/>
                    </a:lnTo>
                    <a:lnTo>
                      <a:pt x="2476" y="348"/>
                    </a:lnTo>
                    <a:lnTo>
                      <a:pt x="172" y="348"/>
                    </a:lnTo>
                    <a:lnTo>
                      <a:pt x="141" y="345"/>
                    </a:lnTo>
                    <a:lnTo>
                      <a:pt x="111" y="337"/>
                    </a:lnTo>
                    <a:lnTo>
                      <a:pt x="85" y="324"/>
                    </a:lnTo>
                    <a:lnTo>
                      <a:pt x="61" y="307"/>
                    </a:lnTo>
                    <a:lnTo>
                      <a:pt x="40" y="286"/>
                    </a:lnTo>
                    <a:lnTo>
                      <a:pt x="23" y="261"/>
                    </a:lnTo>
                    <a:lnTo>
                      <a:pt x="10" y="235"/>
                    </a:lnTo>
                    <a:lnTo>
                      <a:pt x="3" y="205"/>
                    </a:lnTo>
                    <a:lnTo>
                      <a:pt x="0" y="174"/>
                    </a:lnTo>
                    <a:lnTo>
                      <a:pt x="3" y="143"/>
                    </a:lnTo>
                    <a:lnTo>
                      <a:pt x="10" y="113"/>
                    </a:lnTo>
                    <a:lnTo>
                      <a:pt x="23" y="86"/>
                    </a:lnTo>
                    <a:lnTo>
                      <a:pt x="40" y="61"/>
                    </a:lnTo>
                    <a:lnTo>
                      <a:pt x="61" y="41"/>
                    </a:lnTo>
                    <a:lnTo>
                      <a:pt x="85" y="24"/>
                    </a:lnTo>
                    <a:lnTo>
                      <a:pt x="111" y="11"/>
                    </a:lnTo>
                    <a:lnTo>
                      <a:pt x="141" y="3"/>
                    </a:lnTo>
                    <a:lnTo>
                      <a:pt x="17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2" name="Freeform 7">
                <a:extLst>
                  <a:ext uri="{FF2B5EF4-FFF2-40B4-BE49-F238E27FC236}">
                    <a16:creationId xmlns:a16="http://schemas.microsoft.com/office/drawing/2014/main" xmlns="" id="{2B55BD03-4152-40D7-9D26-DA8CE80F5B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34" y="2140"/>
                <a:ext cx="294" cy="38"/>
              </a:xfrm>
              <a:custGeom>
                <a:avLst/>
                <a:gdLst>
                  <a:gd name="T0" fmla="*/ 172 w 2647"/>
                  <a:gd name="T1" fmla="*/ 0 h 348"/>
                  <a:gd name="T2" fmla="*/ 2476 w 2647"/>
                  <a:gd name="T3" fmla="*/ 0 h 348"/>
                  <a:gd name="T4" fmla="*/ 2507 w 2647"/>
                  <a:gd name="T5" fmla="*/ 3 h 348"/>
                  <a:gd name="T6" fmla="*/ 2535 w 2647"/>
                  <a:gd name="T7" fmla="*/ 11 h 348"/>
                  <a:gd name="T8" fmla="*/ 2562 w 2647"/>
                  <a:gd name="T9" fmla="*/ 24 h 348"/>
                  <a:gd name="T10" fmla="*/ 2586 w 2647"/>
                  <a:gd name="T11" fmla="*/ 42 h 348"/>
                  <a:gd name="T12" fmla="*/ 2607 w 2647"/>
                  <a:gd name="T13" fmla="*/ 62 h 348"/>
                  <a:gd name="T14" fmla="*/ 2624 w 2647"/>
                  <a:gd name="T15" fmla="*/ 87 h 348"/>
                  <a:gd name="T16" fmla="*/ 2636 w 2647"/>
                  <a:gd name="T17" fmla="*/ 114 h 348"/>
                  <a:gd name="T18" fmla="*/ 2645 w 2647"/>
                  <a:gd name="T19" fmla="*/ 143 h 348"/>
                  <a:gd name="T20" fmla="*/ 2647 w 2647"/>
                  <a:gd name="T21" fmla="*/ 174 h 348"/>
                  <a:gd name="T22" fmla="*/ 2645 w 2647"/>
                  <a:gd name="T23" fmla="*/ 205 h 348"/>
                  <a:gd name="T24" fmla="*/ 2636 w 2647"/>
                  <a:gd name="T25" fmla="*/ 235 h 348"/>
                  <a:gd name="T26" fmla="*/ 2624 w 2647"/>
                  <a:gd name="T27" fmla="*/ 262 h 348"/>
                  <a:gd name="T28" fmla="*/ 2607 w 2647"/>
                  <a:gd name="T29" fmla="*/ 286 h 348"/>
                  <a:gd name="T30" fmla="*/ 2586 w 2647"/>
                  <a:gd name="T31" fmla="*/ 307 h 348"/>
                  <a:gd name="T32" fmla="*/ 2562 w 2647"/>
                  <a:gd name="T33" fmla="*/ 325 h 348"/>
                  <a:gd name="T34" fmla="*/ 2535 w 2647"/>
                  <a:gd name="T35" fmla="*/ 338 h 348"/>
                  <a:gd name="T36" fmla="*/ 2507 w 2647"/>
                  <a:gd name="T37" fmla="*/ 345 h 348"/>
                  <a:gd name="T38" fmla="*/ 2476 w 2647"/>
                  <a:gd name="T39" fmla="*/ 348 h 348"/>
                  <a:gd name="T40" fmla="*/ 172 w 2647"/>
                  <a:gd name="T41" fmla="*/ 348 h 348"/>
                  <a:gd name="T42" fmla="*/ 141 w 2647"/>
                  <a:gd name="T43" fmla="*/ 345 h 348"/>
                  <a:gd name="T44" fmla="*/ 111 w 2647"/>
                  <a:gd name="T45" fmla="*/ 338 h 348"/>
                  <a:gd name="T46" fmla="*/ 85 w 2647"/>
                  <a:gd name="T47" fmla="*/ 325 h 348"/>
                  <a:gd name="T48" fmla="*/ 61 w 2647"/>
                  <a:gd name="T49" fmla="*/ 307 h 348"/>
                  <a:gd name="T50" fmla="*/ 40 w 2647"/>
                  <a:gd name="T51" fmla="*/ 286 h 348"/>
                  <a:gd name="T52" fmla="*/ 23 w 2647"/>
                  <a:gd name="T53" fmla="*/ 262 h 348"/>
                  <a:gd name="T54" fmla="*/ 10 w 2647"/>
                  <a:gd name="T55" fmla="*/ 235 h 348"/>
                  <a:gd name="T56" fmla="*/ 3 w 2647"/>
                  <a:gd name="T57" fmla="*/ 205 h 348"/>
                  <a:gd name="T58" fmla="*/ 0 w 2647"/>
                  <a:gd name="T59" fmla="*/ 174 h 348"/>
                  <a:gd name="T60" fmla="*/ 3 w 2647"/>
                  <a:gd name="T61" fmla="*/ 143 h 348"/>
                  <a:gd name="T62" fmla="*/ 10 w 2647"/>
                  <a:gd name="T63" fmla="*/ 114 h 348"/>
                  <a:gd name="T64" fmla="*/ 23 w 2647"/>
                  <a:gd name="T65" fmla="*/ 87 h 348"/>
                  <a:gd name="T66" fmla="*/ 40 w 2647"/>
                  <a:gd name="T67" fmla="*/ 62 h 348"/>
                  <a:gd name="T68" fmla="*/ 61 w 2647"/>
                  <a:gd name="T69" fmla="*/ 42 h 348"/>
                  <a:gd name="T70" fmla="*/ 85 w 2647"/>
                  <a:gd name="T71" fmla="*/ 24 h 348"/>
                  <a:gd name="T72" fmla="*/ 111 w 2647"/>
                  <a:gd name="T73" fmla="*/ 11 h 348"/>
                  <a:gd name="T74" fmla="*/ 141 w 2647"/>
                  <a:gd name="T75" fmla="*/ 3 h 348"/>
                  <a:gd name="T76" fmla="*/ 172 w 2647"/>
                  <a:gd name="T77" fmla="*/ 0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647" h="348">
                    <a:moveTo>
                      <a:pt x="172" y="0"/>
                    </a:moveTo>
                    <a:lnTo>
                      <a:pt x="2476" y="0"/>
                    </a:lnTo>
                    <a:lnTo>
                      <a:pt x="2507" y="3"/>
                    </a:lnTo>
                    <a:lnTo>
                      <a:pt x="2535" y="11"/>
                    </a:lnTo>
                    <a:lnTo>
                      <a:pt x="2562" y="24"/>
                    </a:lnTo>
                    <a:lnTo>
                      <a:pt x="2586" y="42"/>
                    </a:lnTo>
                    <a:lnTo>
                      <a:pt x="2607" y="62"/>
                    </a:lnTo>
                    <a:lnTo>
                      <a:pt x="2624" y="87"/>
                    </a:lnTo>
                    <a:lnTo>
                      <a:pt x="2636" y="114"/>
                    </a:lnTo>
                    <a:lnTo>
                      <a:pt x="2645" y="143"/>
                    </a:lnTo>
                    <a:lnTo>
                      <a:pt x="2647" y="174"/>
                    </a:lnTo>
                    <a:lnTo>
                      <a:pt x="2645" y="205"/>
                    </a:lnTo>
                    <a:lnTo>
                      <a:pt x="2636" y="235"/>
                    </a:lnTo>
                    <a:lnTo>
                      <a:pt x="2624" y="262"/>
                    </a:lnTo>
                    <a:lnTo>
                      <a:pt x="2607" y="286"/>
                    </a:lnTo>
                    <a:lnTo>
                      <a:pt x="2586" y="307"/>
                    </a:lnTo>
                    <a:lnTo>
                      <a:pt x="2562" y="325"/>
                    </a:lnTo>
                    <a:lnTo>
                      <a:pt x="2535" y="338"/>
                    </a:lnTo>
                    <a:lnTo>
                      <a:pt x="2507" y="345"/>
                    </a:lnTo>
                    <a:lnTo>
                      <a:pt x="2476" y="348"/>
                    </a:lnTo>
                    <a:lnTo>
                      <a:pt x="172" y="348"/>
                    </a:lnTo>
                    <a:lnTo>
                      <a:pt x="141" y="345"/>
                    </a:lnTo>
                    <a:lnTo>
                      <a:pt x="111" y="338"/>
                    </a:lnTo>
                    <a:lnTo>
                      <a:pt x="85" y="325"/>
                    </a:lnTo>
                    <a:lnTo>
                      <a:pt x="61" y="307"/>
                    </a:lnTo>
                    <a:lnTo>
                      <a:pt x="40" y="286"/>
                    </a:lnTo>
                    <a:lnTo>
                      <a:pt x="23" y="262"/>
                    </a:lnTo>
                    <a:lnTo>
                      <a:pt x="10" y="235"/>
                    </a:lnTo>
                    <a:lnTo>
                      <a:pt x="3" y="205"/>
                    </a:lnTo>
                    <a:lnTo>
                      <a:pt x="0" y="174"/>
                    </a:lnTo>
                    <a:lnTo>
                      <a:pt x="3" y="143"/>
                    </a:lnTo>
                    <a:lnTo>
                      <a:pt x="10" y="114"/>
                    </a:lnTo>
                    <a:lnTo>
                      <a:pt x="23" y="87"/>
                    </a:lnTo>
                    <a:lnTo>
                      <a:pt x="40" y="62"/>
                    </a:lnTo>
                    <a:lnTo>
                      <a:pt x="61" y="42"/>
                    </a:lnTo>
                    <a:lnTo>
                      <a:pt x="85" y="24"/>
                    </a:lnTo>
                    <a:lnTo>
                      <a:pt x="111" y="11"/>
                    </a:lnTo>
                    <a:lnTo>
                      <a:pt x="141" y="3"/>
                    </a:lnTo>
                    <a:lnTo>
                      <a:pt x="17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3" name="Freeform 8">
                <a:extLst>
                  <a:ext uri="{FF2B5EF4-FFF2-40B4-BE49-F238E27FC236}">
                    <a16:creationId xmlns:a16="http://schemas.microsoft.com/office/drawing/2014/main" xmlns="" id="{396EBDA9-5DBB-481C-B4B8-9A9BB9FABA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34" y="2018"/>
                <a:ext cx="294" cy="39"/>
              </a:xfrm>
              <a:custGeom>
                <a:avLst/>
                <a:gdLst>
                  <a:gd name="T0" fmla="*/ 172 w 2647"/>
                  <a:gd name="T1" fmla="*/ 0 h 348"/>
                  <a:gd name="T2" fmla="*/ 2476 w 2647"/>
                  <a:gd name="T3" fmla="*/ 0 h 348"/>
                  <a:gd name="T4" fmla="*/ 2507 w 2647"/>
                  <a:gd name="T5" fmla="*/ 2 h 348"/>
                  <a:gd name="T6" fmla="*/ 2535 w 2647"/>
                  <a:gd name="T7" fmla="*/ 11 h 348"/>
                  <a:gd name="T8" fmla="*/ 2562 w 2647"/>
                  <a:gd name="T9" fmla="*/ 24 h 348"/>
                  <a:gd name="T10" fmla="*/ 2586 w 2647"/>
                  <a:gd name="T11" fmla="*/ 41 h 348"/>
                  <a:gd name="T12" fmla="*/ 2607 w 2647"/>
                  <a:gd name="T13" fmla="*/ 62 h 348"/>
                  <a:gd name="T14" fmla="*/ 2624 w 2647"/>
                  <a:gd name="T15" fmla="*/ 86 h 348"/>
                  <a:gd name="T16" fmla="*/ 2636 w 2647"/>
                  <a:gd name="T17" fmla="*/ 113 h 348"/>
                  <a:gd name="T18" fmla="*/ 2645 w 2647"/>
                  <a:gd name="T19" fmla="*/ 143 h 348"/>
                  <a:gd name="T20" fmla="*/ 2647 w 2647"/>
                  <a:gd name="T21" fmla="*/ 175 h 348"/>
                  <a:gd name="T22" fmla="*/ 2645 w 2647"/>
                  <a:gd name="T23" fmla="*/ 206 h 348"/>
                  <a:gd name="T24" fmla="*/ 2636 w 2647"/>
                  <a:gd name="T25" fmla="*/ 235 h 348"/>
                  <a:gd name="T26" fmla="*/ 2624 w 2647"/>
                  <a:gd name="T27" fmla="*/ 262 h 348"/>
                  <a:gd name="T28" fmla="*/ 2607 w 2647"/>
                  <a:gd name="T29" fmla="*/ 287 h 348"/>
                  <a:gd name="T30" fmla="*/ 2586 w 2647"/>
                  <a:gd name="T31" fmla="*/ 307 h 348"/>
                  <a:gd name="T32" fmla="*/ 2562 w 2647"/>
                  <a:gd name="T33" fmla="*/ 324 h 348"/>
                  <a:gd name="T34" fmla="*/ 2535 w 2647"/>
                  <a:gd name="T35" fmla="*/ 337 h 348"/>
                  <a:gd name="T36" fmla="*/ 2507 w 2647"/>
                  <a:gd name="T37" fmla="*/ 346 h 348"/>
                  <a:gd name="T38" fmla="*/ 2476 w 2647"/>
                  <a:gd name="T39" fmla="*/ 348 h 348"/>
                  <a:gd name="T40" fmla="*/ 172 w 2647"/>
                  <a:gd name="T41" fmla="*/ 348 h 348"/>
                  <a:gd name="T42" fmla="*/ 141 w 2647"/>
                  <a:gd name="T43" fmla="*/ 346 h 348"/>
                  <a:gd name="T44" fmla="*/ 111 w 2647"/>
                  <a:gd name="T45" fmla="*/ 337 h 348"/>
                  <a:gd name="T46" fmla="*/ 85 w 2647"/>
                  <a:gd name="T47" fmla="*/ 324 h 348"/>
                  <a:gd name="T48" fmla="*/ 61 w 2647"/>
                  <a:gd name="T49" fmla="*/ 307 h 348"/>
                  <a:gd name="T50" fmla="*/ 40 w 2647"/>
                  <a:gd name="T51" fmla="*/ 287 h 348"/>
                  <a:gd name="T52" fmla="*/ 23 w 2647"/>
                  <a:gd name="T53" fmla="*/ 262 h 348"/>
                  <a:gd name="T54" fmla="*/ 10 w 2647"/>
                  <a:gd name="T55" fmla="*/ 235 h 348"/>
                  <a:gd name="T56" fmla="*/ 3 w 2647"/>
                  <a:gd name="T57" fmla="*/ 206 h 348"/>
                  <a:gd name="T58" fmla="*/ 0 w 2647"/>
                  <a:gd name="T59" fmla="*/ 175 h 348"/>
                  <a:gd name="T60" fmla="*/ 3 w 2647"/>
                  <a:gd name="T61" fmla="*/ 143 h 348"/>
                  <a:gd name="T62" fmla="*/ 10 w 2647"/>
                  <a:gd name="T63" fmla="*/ 113 h 348"/>
                  <a:gd name="T64" fmla="*/ 23 w 2647"/>
                  <a:gd name="T65" fmla="*/ 86 h 348"/>
                  <a:gd name="T66" fmla="*/ 40 w 2647"/>
                  <a:gd name="T67" fmla="*/ 62 h 348"/>
                  <a:gd name="T68" fmla="*/ 61 w 2647"/>
                  <a:gd name="T69" fmla="*/ 41 h 348"/>
                  <a:gd name="T70" fmla="*/ 85 w 2647"/>
                  <a:gd name="T71" fmla="*/ 24 h 348"/>
                  <a:gd name="T72" fmla="*/ 111 w 2647"/>
                  <a:gd name="T73" fmla="*/ 11 h 348"/>
                  <a:gd name="T74" fmla="*/ 141 w 2647"/>
                  <a:gd name="T75" fmla="*/ 2 h 348"/>
                  <a:gd name="T76" fmla="*/ 172 w 2647"/>
                  <a:gd name="T77" fmla="*/ 0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647" h="348">
                    <a:moveTo>
                      <a:pt x="172" y="0"/>
                    </a:moveTo>
                    <a:lnTo>
                      <a:pt x="2476" y="0"/>
                    </a:lnTo>
                    <a:lnTo>
                      <a:pt x="2507" y="2"/>
                    </a:lnTo>
                    <a:lnTo>
                      <a:pt x="2535" y="11"/>
                    </a:lnTo>
                    <a:lnTo>
                      <a:pt x="2562" y="24"/>
                    </a:lnTo>
                    <a:lnTo>
                      <a:pt x="2586" y="41"/>
                    </a:lnTo>
                    <a:lnTo>
                      <a:pt x="2607" y="62"/>
                    </a:lnTo>
                    <a:lnTo>
                      <a:pt x="2624" y="86"/>
                    </a:lnTo>
                    <a:lnTo>
                      <a:pt x="2636" y="113"/>
                    </a:lnTo>
                    <a:lnTo>
                      <a:pt x="2645" y="143"/>
                    </a:lnTo>
                    <a:lnTo>
                      <a:pt x="2647" y="175"/>
                    </a:lnTo>
                    <a:lnTo>
                      <a:pt x="2645" y="206"/>
                    </a:lnTo>
                    <a:lnTo>
                      <a:pt x="2636" y="235"/>
                    </a:lnTo>
                    <a:lnTo>
                      <a:pt x="2624" y="262"/>
                    </a:lnTo>
                    <a:lnTo>
                      <a:pt x="2607" y="287"/>
                    </a:lnTo>
                    <a:lnTo>
                      <a:pt x="2586" y="307"/>
                    </a:lnTo>
                    <a:lnTo>
                      <a:pt x="2562" y="324"/>
                    </a:lnTo>
                    <a:lnTo>
                      <a:pt x="2535" y="337"/>
                    </a:lnTo>
                    <a:lnTo>
                      <a:pt x="2507" y="346"/>
                    </a:lnTo>
                    <a:lnTo>
                      <a:pt x="2476" y="348"/>
                    </a:lnTo>
                    <a:lnTo>
                      <a:pt x="172" y="348"/>
                    </a:lnTo>
                    <a:lnTo>
                      <a:pt x="141" y="346"/>
                    </a:lnTo>
                    <a:lnTo>
                      <a:pt x="111" y="337"/>
                    </a:lnTo>
                    <a:lnTo>
                      <a:pt x="85" y="324"/>
                    </a:lnTo>
                    <a:lnTo>
                      <a:pt x="61" y="307"/>
                    </a:lnTo>
                    <a:lnTo>
                      <a:pt x="40" y="287"/>
                    </a:lnTo>
                    <a:lnTo>
                      <a:pt x="23" y="262"/>
                    </a:lnTo>
                    <a:lnTo>
                      <a:pt x="10" y="235"/>
                    </a:lnTo>
                    <a:lnTo>
                      <a:pt x="3" y="206"/>
                    </a:lnTo>
                    <a:lnTo>
                      <a:pt x="0" y="175"/>
                    </a:lnTo>
                    <a:lnTo>
                      <a:pt x="3" y="143"/>
                    </a:lnTo>
                    <a:lnTo>
                      <a:pt x="10" y="113"/>
                    </a:lnTo>
                    <a:lnTo>
                      <a:pt x="23" y="86"/>
                    </a:lnTo>
                    <a:lnTo>
                      <a:pt x="40" y="62"/>
                    </a:lnTo>
                    <a:lnTo>
                      <a:pt x="61" y="41"/>
                    </a:lnTo>
                    <a:lnTo>
                      <a:pt x="85" y="24"/>
                    </a:lnTo>
                    <a:lnTo>
                      <a:pt x="111" y="11"/>
                    </a:lnTo>
                    <a:lnTo>
                      <a:pt x="141" y="2"/>
                    </a:lnTo>
                    <a:lnTo>
                      <a:pt x="17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4" name="Freeform 9">
                <a:extLst>
                  <a:ext uri="{FF2B5EF4-FFF2-40B4-BE49-F238E27FC236}">
                    <a16:creationId xmlns:a16="http://schemas.microsoft.com/office/drawing/2014/main" xmlns="" id="{39774CC3-026B-4775-ADD4-098938C43C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5" y="2013"/>
                <a:ext cx="51" cy="52"/>
              </a:xfrm>
              <a:custGeom>
                <a:avLst/>
                <a:gdLst>
                  <a:gd name="T0" fmla="*/ 231 w 462"/>
                  <a:gd name="T1" fmla="*/ 0 h 467"/>
                  <a:gd name="T2" fmla="*/ 268 w 462"/>
                  <a:gd name="T3" fmla="*/ 3 h 467"/>
                  <a:gd name="T4" fmla="*/ 304 w 462"/>
                  <a:gd name="T5" fmla="*/ 12 h 467"/>
                  <a:gd name="T6" fmla="*/ 337 w 462"/>
                  <a:gd name="T7" fmla="*/ 26 h 467"/>
                  <a:gd name="T8" fmla="*/ 367 w 462"/>
                  <a:gd name="T9" fmla="*/ 45 h 467"/>
                  <a:gd name="T10" fmla="*/ 395 w 462"/>
                  <a:gd name="T11" fmla="*/ 68 h 467"/>
                  <a:gd name="T12" fmla="*/ 417 w 462"/>
                  <a:gd name="T13" fmla="*/ 96 h 467"/>
                  <a:gd name="T14" fmla="*/ 436 w 462"/>
                  <a:gd name="T15" fmla="*/ 126 h 467"/>
                  <a:gd name="T16" fmla="*/ 450 w 462"/>
                  <a:gd name="T17" fmla="*/ 159 h 467"/>
                  <a:gd name="T18" fmla="*/ 458 w 462"/>
                  <a:gd name="T19" fmla="*/ 196 h 467"/>
                  <a:gd name="T20" fmla="*/ 462 w 462"/>
                  <a:gd name="T21" fmla="*/ 234 h 467"/>
                  <a:gd name="T22" fmla="*/ 458 w 462"/>
                  <a:gd name="T23" fmla="*/ 271 h 467"/>
                  <a:gd name="T24" fmla="*/ 450 w 462"/>
                  <a:gd name="T25" fmla="*/ 308 h 467"/>
                  <a:gd name="T26" fmla="*/ 436 w 462"/>
                  <a:gd name="T27" fmla="*/ 341 h 467"/>
                  <a:gd name="T28" fmla="*/ 417 w 462"/>
                  <a:gd name="T29" fmla="*/ 371 h 467"/>
                  <a:gd name="T30" fmla="*/ 395 w 462"/>
                  <a:gd name="T31" fmla="*/ 399 h 467"/>
                  <a:gd name="T32" fmla="*/ 367 w 462"/>
                  <a:gd name="T33" fmla="*/ 422 h 467"/>
                  <a:gd name="T34" fmla="*/ 337 w 462"/>
                  <a:gd name="T35" fmla="*/ 441 h 467"/>
                  <a:gd name="T36" fmla="*/ 304 w 462"/>
                  <a:gd name="T37" fmla="*/ 455 h 467"/>
                  <a:gd name="T38" fmla="*/ 268 w 462"/>
                  <a:gd name="T39" fmla="*/ 464 h 467"/>
                  <a:gd name="T40" fmla="*/ 231 w 462"/>
                  <a:gd name="T41" fmla="*/ 467 h 467"/>
                  <a:gd name="T42" fmla="*/ 194 w 462"/>
                  <a:gd name="T43" fmla="*/ 464 h 467"/>
                  <a:gd name="T44" fmla="*/ 157 w 462"/>
                  <a:gd name="T45" fmla="*/ 455 h 467"/>
                  <a:gd name="T46" fmla="*/ 124 w 462"/>
                  <a:gd name="T47" fmla="*/ 441 h 467"/>
                  <a:gd name="T48" fmla="*/ 95 w 462"/>
                  <a:gd name="T49" fmla="*/ 422 h 467"/>
                  <a:gd name="T50" fmla="*/ 68 w 462"/>
                  <a:gd name="T51" fmla="*/ 399 h 467"/>
                  <a:gd name="T52" fmla="*/ 45 w 462"/>
                  <a:gd name="T53" fmla="*/ 371 h 467"/>
                  <a:gd name="T54" fmla="*/ 26 w 462"/>
                  <a:gd name="T55" fmla="*/ 341 h 467"/>
                  <a:gd name="T56" fmla="*/ 12 w 462"/>
                  <a:gd name="T57" fmla="*/ 308 h 467"/>
                  <a:gd name="T58" fmla="*/ 3 w 462"/>
                  <a:gd name="T59" fmla="*/ 271 h 467"/>
                  <a:gd name="T60" fmla="*/ 0 w 462"/>
                  <a:gd name="T61" fmla="*/ 234 h 467"/>
                  <a:gd name="T62" fmla="*/ 3 w 462"/>
                  <a:gd name="T63" fmla="*/ 196 h 467"/>
                  <a:gd name="T64" fmla="*/ 12 w 462"/>
                  <a:gd name="T65" fmla="*/ 159 h 467"/>
                  <a:gd name="T66" fmla="*/ 26 w 462"/>
                  <a:gd name="T67" fmla="*/ 126 h 467"/>
                  <a:gd name="T68" fmla="*/ 45 w 462"/>
                  <a:gd name="T69" fmla="*/ 96 h 467"/>
                  <a:gd name="T70" fmla="*/ 68 w 462"/>
                  <a:gd name="T71" fmla="*/ 68 h 467"/>
                  <a:gd name="T72" fmla="*/ 95 w 462"/>
                  <a:gd name="T73" fmla="*/ 45 h 467"/>
                  <a:gd name="T74" fmla="*/ 124 w 462"/>
                  <a:gd name="T75" fmla="*/ 26 h 467"/>
                  <a:gd name="T76" fmla="*/ 157 w 462"/>
                  <a:gd name="T77" fmla="*/ 12 h 467"/>
                  <a:gd name="T78" fmla="*/ 194 w 462"/>
                  <a:gd name="T79" fmla="*/ 3 h 467"/>
                  <a:gd name="T80" fmla="*/ 231 w 462"/>
                  <a:gd name="T81" fmla="*/ 0 h 4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62" h="467">
                    <a:moveTo>
                      <a:pt x="231" y="0"/>
                    </a:moveTo>
                    <a:lnTo>
                      <a:pt x="268" y="3"/>
                    </a:lnTo>
                    <a:lnTo>
                      <a:pt x="304" y="12"/>
                    </a:lnTo>
                    <a:lnTo>
                      <a:pt x="337" y="26"/>
                    </a:lnTo>
                    <a:lnTo>
                      <a:pt x="367" y="45"/>
                    </a:lnTo>
                    <a:lnTo>
                      <a:pt x="395" y="68"/>
                    </a:lnTo>
                    <a:lnTo>
                      <a:pt x="417" y="96"/>
                    </a:lnTo>
                    <a:lnTo>
                      <a:pt x="436" y="126"/>
                    </a:lnTo>
                    <a:lnTo>
                      <a:pt x="450" y="159"/>
                    </a:lnTo>
                    <a:lnTo>
                      <a:pt x="458" y="196"/>
                    </a:lnTo>
                    <a:lnTo>
                      <a:pt x="462" y="234"/>
                    </a:lnTo>
                    <a:lnTo>
                      <a:pt x="458" y="271"/>
                    </a:lnTo>
                    <a:lnTo>
                      <a:pt x="450" y="308"/>
                    </a:lnTo>
                    <a:lnTo>
                      <a:pt x="436" y="341"/>
                    </a:lnTo>
                    <a:lnTo>
                      <a:pt x="417" y="371"/>
                    </a:lnTo>
                    <a:lnTo>
                      <a:pt x="395" y="399"/>
                    </a:lnTo>
                    <a:lnTo>
                      <a:pt x="367" y="422"/>
                    </a:lnTo>
                    <a:lnTo>
                      <a:pt x="337" y="441"/>
                    </a:lnTo>
                    <a:lnTo>
                      <a:pt x="304" y="455"/>
                    </a:lnTo>
                    <a:lnTo>
                      <a:pt x="268" y="464"/>
                    </a:lnTo>
                    <a:lnTo>
                      <a:pt x="231" y="467"/>
                    </a:lnTo>
                    <a:lnTo>
                      <a:pt x="194" y="464"/>
                    </a:lnTo>
                    <a:lnTo>
                      <a:pt x="157" y="455"/>
                    </a:lnTo>
                    <a:lnTo>
                      <a:pt x="124" y="441"/>
                    </a:lnTo>
                    <a:lnTo>
                      <a:pt x="95" y="422"/>
                    </a:lnTo>
                    <a:lnTo>
                      <a:pt x="68" y="399"/>
                    </a:lnTo>
                    <a:lnTo>
                      <a:pt x="45" y="371"/>
                    </a:lnTo>
                    <a:lnTo>
                      <a:pt x="26" y="341"/>
                    </a:lnTo>
                    <a:lnTo>
                      <a:pt x="12" y="308"/>
                    </a:lnTo>
                    <a:lnTo>
                      <a:pt x="3" y="271"/>
                    </a:lnTo>
                    <a:lnTo>
                      <a:pt x="0" y="234"/>
                    </a:lnTo>
                    <a:lnTo>
                      <a:pt x="3" y="196"/>
                    </a:lnTo>
                    <a:lnTo>
                      <a:pt x="12" y="159"/>
                    </a:lnTo>
                    <a:lnTo>
                      <a:pt x="26" y="126"/>
                    </a:lnTo>
                    <a:lnTo>
                      <a:pt x="45" y="96"/>
                    </a:lnTo>
                    <a:lnTo>
                      <a:pt x="68" y="68"/>
                    </a:lnTo>
                    <a:lnTo>
                      <a:pt x="95" y="45"/>
                    </a:lnTo>
                    <a:lnTo>
                      <a:pt x="124" y="26"/>
                    </a:lnTo>
                    <a:lnTo>
                      <a:pt x="157" y="12"/>
                    </a:lnTo>
                    <a:lnTo>
                      <a:pt x="194" y="3"/>
                    </a:lnTo>
                    <a:lnTo>
                      <a:pt x="2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5" name="Freeform 10">
                <a:extLst>
                  <a:ext uri="{FF2B5EF4-FFF2-40B4-BE49-F238E27FC236}">
                    <a16:creationId xmlns:a16="http://schemas.microsoft.com/office/drawing/2014/main" xmlns="" id="{C8493E75-B6EE-436B-9DD9-A749350316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5" y="2133"/>
                <a:ext cx="51" cy="52"/>
              </a:xfrm>
              <a:custGeom>
                <a:avLst/>
                <a:gdLst>
                  <a:gd name="T0" fmla="*/ 231 w 462"/>
                  <a:gd name="T1" fmla="*/ 0 h 467"/>
                  <a:gd name="T2" fmla="*/ 268 w 462"/>
                  <a:gd name="T3" fmla="*/ 4 h 467"/>
                  <a:gd name="T4" fmla="*/ 304 w 462"/>
                  <a:gd name="T5" fmla="*/ 12 h 467"/>
                  <a:gd name="T6" fmla="*/ 337 w 462"/>
                  <a:gd name="T7" fmla="*/ 26 h 467"/>
                  <a:gd name="T8" fmla="*/ 367 w 462"/>
                  <a:gd name="T9" fmla="*/ 46 h 467"/>
                  <a:gd name="T10" fmla="*/ 395 w 462"/>
                  <a:gd name="T11" fmla="*/ 69 h 467"/>
                  <a:gd name="T12" fmla="*/ 417 w 462"/>
                  <a:gd name="T13" fmla="*/ 96 h 467"/>
                  <a:gd name="T14" fmla="*/ 436 w 462"/>
                  <a:gd name="T15" fmla="*/ 126 h 467"/>
                  <a:gd name="T16" fmla="*/ 450 w 462"/>
                  <a:gd name="T17" fmla="*/ 161 h 467"/>
                  <a:gd name="T18" fmla="*/ 458 w 462"/>
                  <a:gd name="T19" fmla="*/ 196 h 467"/>
                  <a:gd name="T20" fmla="*/ 462 w 462"/>
                  <a:gd name="T21" fmla="*/ 234 h 467"/>
                  <a:gd name="T22" fmla="*/ 458 w 462"/>
                  <a:gd name="T23" fmla="*/ 272 h 467"/>
                  <a:gd name="T24" fmla="*/ 450 w 462"/>
                  <a:gd name="T25" fmla="*/ 308 h 467"/>
                  <a:gd name="T26" fmla="*/ 436 w 462"/>
                  <a:gd name="T27" fmla="*/ 342 h 467"/>
                  <a:gd name="T28" fmla="*/ 417 w 462"/>
                  <a:gd name="T29" fmla="*/ 372 h 467"/>
                  <a:gd name="T30" fmla="*/ 395 w 462"/>
                  <a:gd name="T31" fmla="*/ 400 h 467"/>
                  <a:gd name="T32" fmla="*/ 367 w 462"/>
                  <a:gd name="T33" fmla="*/ 422 h 467"/>
                  <a:gd name="T34" fmla="*/ 337 w 462"/>
                  <a:gd name="T35" fmla="*/ 442 h 467"/>
                  <a:gd name="T36" fmla="*/ 304 w 462"/>
                  <a:gd name="T37" fmla="*/ 456 h 467"/>
                  <a:gd name="T38" fmla="*/ 268 w 462"/>
                  <a:gd name="T39" fmla="*/ 464 h 467"/>
                  <a:gd name="T40" fmla="*/ 231 w 462"/>
                  <a:gd name="T41" fmla="*/ 467 h 467"/>
                  <a:gd name="T42" fmla="*/ 194 w 462"/>
                  <a:gd name="T43" fmla="*/ 464 h 467"/>
                  <a:gd name="T44" fmla="*/ 157 w 462"/>
                  <a:gd name="T45" fmla="*/ 456 h 467"/>
                  <a:gd name="T46" fmla="*/ 124 w 462"/>
                  <a:gd name="T47" fmla="*/ 442 h 467"/>
                  <a:gd name="T48" fmla="*/ 95 w 462"/>
                  <a:gd name="T49" fmla="*/ 422 h 467"/>
                  <a:gd name="T50" fmla="*/ 68 w 462"/>
                  <a:gd name="T51" fmla="*/ 400 h 467"/>
                  <a:gd name="T52" fmla="*/ 45 w 462"/>
                  <a:gd name="T53" fmla="*/ 372 h 467"/>
                  <a:gd name="T54" fmla="*/ 26 w 462"/>
                  <a:gd name="T55" fmla="*/ 342 h 467"/>
                  <a:gd name="T56" fmla="*/ 12 w 462"/>
                  <a:gd name="T57" fmla="*/ 308 h 467"/>
                  <a:gd name="T58" fmla="*/ 3 w 462"/>
                  <a:gd name="T59" fmla="*/ 272 h 467"/>
                  <a:gd name="T60" fmla="*/ 0 w 462"/>
                  <a:gd name="T61" fmla="*/ 234 h 467"/>
                  <a:gd name="T62" fmla="*/ 3 w 462"/>
                  <a:gd name="T63" fmla="*/ 196 h 467"/>
                  <a:gd name="T64" fmla="*/ 12 w 462"/>
                  <a:gd name="T65" fmla="*/ 161 h 467"/>
                  <a:gd name="T66" fmla="*/ 26 w 462"/>
                  <a:gd name="T67" fmla="*/ 126 h 467"/>
                  <a:gd name="T68" fmla="*/ 45 w 462"/>
                  <a:gd name="T69" fmla="*/ 96 h 467"/>
                  <a:gd name="T70" fmla="*/ 68 w 462"/>
                  <a:gd name="T71" fmla="*/ 69 h 467"/>
                  <a:gd name="T72" fmla="*/ 95 w 462"/>
                  <a:gd name="T73" fmla="*/ 46 h 467"/>
                  <a:gd name="T74" fmla="*/ 124 w 462"/>
                  <a:gd name="T75" fmla="*/ 26 h 467"/>
                  <a:gd name="T76" fmla="*/ 157 w 462"/>
                  <a:gd name="T77" fmla="*/ 12 h 467"/>
                  <a:gd name="T78" fmla="*/ 194 w 462"/>
                  <a:gd name="T79" fmla="*/ 4 h 467"/>
                  <a:gd name="T80" fmla="*/ 231 w 462"/>
                  <a:gd name="T81" fmla="*/ 0 h 4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62" h="467">
                    <a:moveTo>
                      <a:pt x="231" y="0"/>
                    </a:moveTo>
                    <a:lnTo>
                      <a:pt x="268" y="4"/>
                    </a:lnTo>
                    <a:lnTo>
                      <a:pt x="304" y="12"/>
                    </a:lnTo>
                    <a:lnTo>
                      <a:pt x="337" y="26"/>
                    </a:lnTo>
                    <a:lnTo>
                      <a:pt x="367" y="46"/>
                    </a:lnTo>
                    <a:lnTo>
                      <a:pt x="395" y="69"/>
                    </a:lnTo>
                    <a:lnTo>
                      <a:pt x="417" y="96"/>
                    </a:lnTo>
                    <a:lnTo>
                      <a:pt x="436" y="126"/>
                    </a:lnTo>
                    <a:lnTo>
                      <a:pt x="450" y="161"/>
                    </a:lnTo>
                    <a:lnTo>
                      <a:pt x="458" y="196"/>
                    </a:lnTo>
                    <a:lnTo>
                      <a:pt x="462" y="234"/>
                    </a:lnTo>
                    <a:lnTo>
                      <a:pt x="458" y="272"/>
                    </a:lnTo>
                    <a:lnTo>
                      <a:pt x="450" y="308"/>
                    </a:lnTo>
                    <a:lnTo>
                      <a:pt x="436" y="342"/>
                    </a:lnTo>
                    <a:lnTo>
                      <a:pt x="417" y="372"/>
                    </a:lnTo>
                    <a:lnTo>
                      <a:pt x="395" y="400"/>
                    </a:lnTo>
                    <a:lnTo>
                      <a:pt x="367" y="422"/>
                    </a:lnTo>
                    <a:lnTo>
                      <a:pt x="337" y="442"/>
                    </a:lnTo>
                    <a:lnTo>
                      <a:pt x="304" y="456"/>
                    </a:lnTo>
                    <a:lnTo>
                      <a:pt x="268" y="464"/>
                    </a:lnTo>
                    <a:lnTo>
                      <a:pt x="231" y="467"/>
                    </a:lnTo>
                    <a:lnTo>
                      <a:pt x="194" y="464"/>
                    </a:lnTo>
                    <a:lnTo>
                      <a:pt x="157" y="456"/>
                    </a:lnTo>
                    <a:lnTo>
                      <a:pt x="124" y="442"/>
                    </a:lnTo>
                    <a:lnTo>
                      <a:pt x="95" y="422"/>
                    </a:lnTo>
                    <a:lnTo>
                      <a:pt x="68" y="400"/>
                    </a:lnTo>
                    <a:lnTo>
                      <a:pt x="45" y="372"/>
                    </a:lnTo>
                    <a:lnTo>
                      <a:pt x="26" y="342"/>
                    </a:lnTo>
                    <a:lnTo>
                      <a:pt x="12" y="308"/>
                    </a:lnTo>
                    <a:lnTo>
                      <a:pt x="3" y="272"/>
                    </a:lnTo>
                    <a:lnTo>
                      <a:pt x="0" y="234"/>
                    </a:lnTo>
                    <a:lnTo>
                      <a:pt x="3" y="196"/>
                    </a:lnTo>
                    <a:lnTo>
                      <a:pt x="12" y="161"/>
                    </a:lnTo>
                    <a:lnTo>
                      <a:pt x="26" y="126"/>
                    </a:lnTo>
                    <a:lnTo>
                      <a:pt x="45" y="96"/>
                    </a:lnTo>
                    <a:lnTo>
                      <a:pt x="68" y="69"/>
                    </a:lnTo>
                    <a:lnTo>
                      <a:pt x="95" y="46"/>
                    </a:lnTo>
                    <a:lnTo>
                      <a:pt x="124" y="26"/>
                    </a:lnTo>
                    <a:lnTo>
                      <a:pt x="157" y="12"/>
                    </a:lnTo>
                    <a:lnTo>
                      <a:pt x="194" y="4"/>
                    </a:lnTo>
                    <a:lnTo>
                      <a:pt x="2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6" name="Freeform 11">
                <a:extLst>
                  <a:ext uri="{FF2B5EF4-FFF2-40B4-BE49-F238E27FC236}">
                    <a16:creationId xmlns:a16="http://schemas.microsoft.com/office/drawing/2014/main" xmlns="" id="{C748F76D-A9D4-47BD-8FC2-C01DDB1512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5" y="2253"/>
                <a:ext cx="51" cy="52"/>
              </a:xfrm>
              <a:custGeom>
                <a:avLst/>
                <a:gdLst>
                  <a:gd name="T0" fmla="*/ 231 w 462"/>
                  <a:gd name="T1" fmla="*/ 0 h 467"/>
                  <a:gd name="T2" fmla="*/ 268 w 462"/>
                  <a:gd name="T3" fmla="*/ 3 h 467"/>
                  <a:gd name="T4" fmla="*/ 304 w 462"/>
                  <a:gd name="T5" fmla="*/ 12 h 467"/>
                  <a:gd name="T6" fmla="*/ 337 w 462"/>
                  <a:gd name="T7" fmla="*/ 26 h 467"/>
                  <a:gd name="T8" fmla="*/ 367 w 462"/>
                  <a:gd name="T9" fmla="*/ 45 h 467"/>
                  <a:gd name="T10" fmla="*/ 395 w 462"/>
                  <a:gd name="T11" fmla="*/ 69 h 467"/>
                  <a:gd name="T12" fmla="*/ 417 w 462"/>
                  <a:gd name="T13" fmla="*/ 96 h 467"/>
                  <a:gd name="T14" fmla="*/ 436 w 462"/>
                  <a:gd name="T15" fmla="*/ 126 h 467"/>
                  <a:gd name="T16" fmla="*/ 450 w 462"/>
                  <a:gd name="T17" fmla="*/ 160 h 467"/>
                  <a:gd name="T18" fmla="*/ 458 w 462"/>
                  <a:gd name="T19" fmla="*/ 196 h 467"/>
                  <a:gd name="T20" fmla="*/ 462 w 462"/>
                  <a:gd name="T21" fmla="*/ 233 h 467"/>
                  <a:gd name="T22" fmla="*/ 458 w 462"/>
                  <a:gd name="T23" fmla="*/ 271 h 467"/>
                  <a:gd name="T24" fmla="*/ 450 w 462"/>
                  <a:gd name="T25" fmla="*/ 308 h 467"/>
                  <a:gd name="T26" fmla="*/ 436 w 462"/>
                  <a:gd name="T27" fmla="*/ 341 h 467"/>
                  <a:gd name="T28" fmla="*/ 417 w 462"/>
                  <a:gd name="T29" fmla="*/ 371 h 467"/>
                  <a:gd name="T30" fmla="*/ 395 w 462"/>
                  <a:gd name="T31" fmla="*/ 399 h 467"/>
                  <a:gd name="T32" fmla="*/ 367 w 462"/>
                  <a:gd name="T33" fmla="*/ 422 h 467"/>
                  <a:gd name="T34" fmla="*/ 337 w 462"/>
                  <a:gd name="T35" fmla="*/ 441 h 467"/>
                  <a:gd name="T36" fmla="*/ 304 w 462"/>
                  <a:gd name="T37" fmla="*/ 455 h 467"/>
                  <a:gd name="T38" fmla="*/ 268 w 462"/>
                  <a:gd name="T39" fmla="*/ 464 h 467"/>
                  <a:gd name="T40" fmla="*/ 231 w 462"/>
                  <a:gd name="T41" fmla="*/ 467 h 467"/>
                  <a:gd name="T42" fmla="*/ 194 w 462"/>
                  <a:gd name="T43" fmla="*/ 464 h 467"/>
                  <a:gd name="T44" fmla="*/ 157 w 462"/>
                  <a:gd name="T45" fmla="*/ 455 h 467"/>
                  <a:gd name="T46" fmla="*/ 124 w 462"/>
                  <a:gd name="T47" fmla="*/ 441 h 467"/>
                  <a:gd name="T48" fmla="*/ 95 w 462"/>
                  <a:gd name="T49" fmla="*/ 422 h 467"/>
                  <a:gd name="T50" fmla="*/ 68 w 462"/>
                  <a:gd name="T51" fmla="*/ 399 h 467"/>
                  <a:gd name="T52" fmla="*/ 45 w 462"/>
                  <a:gd name="T53" fmla="*/ 371 h 467"/>
                  <a:gd name="T54" fmla="*/ 26 w 462"/>
                  <a:gd name="T55" fmla="*/ 341 h 467"/>
                  <a:gd name="T56" fmla="*/ 12 w 462"/>
                  <a:gd name="T57" fmla="*/ 308 h 467"/>
                  <a:gd name="T58" fmla="*/ 3 w 462"/>
                  <a:gd name="T59" fmla="*/ 271 h 467"/>
                  <a:gd name="T60" fmla="*/ 0 w 462"/>
                  <a:gd name="T61" fmla="*/ 233 h 467"/>
                  <a:gd name="T62" fmla="*/ 3 w 462"/>
                  <a:gd name="T63" fmla="*/ 196 h 467"/>
                  <a:gd name="T64" fmla="*/ 12 w 462"/>
                  <a:gd name="T65" fmla="*/ 160 h 467"/>
                  <a:gd name="T66" fmla="*/ 26 w 462"/>
                  <a:gd name="T67" fmla="*/ 126 h 467"/>
                  <a:gd name="T68" fmla="*/ 45 w 462"/>
                  <a:gd name="T69" fmla="*/ 96 h 467"/>
                  <a:gd name="T70" fmla="*/ 68 w 462"/>
                  <a:gd name="T71" fmla="*/ 69 h 467"/>
                  <a:gd name="T72" fmla="*/ 95 w 462"/>
                  <a:gd name="T73" fmla="*/ 45 h 467"/>
                  <a:gd name="T74" fmla="*/ 124 w 462"/>
                  <a:gd name="T75" fmla="*/ 26 h 467"/>
                  <a:gd name="T76" fmla="*/ 157 w 462"/>
                  <a:gd name="T77" fmla="*/ 12 h 467"/>
                  <a:gd name="T78" fmla="*/ 194 w 462"/>
                  <a:gd name="T79" fmla="*/ 3 h 467"/>
                  <a:gd name="T80" fmla="*/ 231 w 462"/>
                  <a:gd name="T81" fmla="*/ 0 h 4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62" h="467">
                    <a:moveTo>
                      <a:pt x="231" y="0"/>
                    </a:moveTo>
                    <a:lnTo>
                      <a:pt x="268" y="3"/>
                    </a:lnTo>
                    <a:lnTo>
                      <a:pt x="304" y="12"/>
                    </a:lnTo>
                    <a:lnTo>
                      <a:pt x="337" y="26"/>
                    </a:lnTo>
                    <a:lnTo>
                      <a:pt x="367" y="45"/>
                    </a:lnTo>
                    <a:lnTo>
                      <a:pt x="395" y="69"/>
                    </a:lnTo>
                    <a:lnTo>
                      <a:pt x="417" y="96"/>
                    </a:lnTo>
                    <a:lnTo>
                      <a:pt x="436" y="126"/>
                    </a:lnTo>
                    <a:lnTo>
                      <a:pt x="450" y="160"/>
                    </a:lnTo>
                    <a:lnTo>
                      <a:pt x="458" y="196"/>
                    </a:lnTo>
                    <a:lnTo>
                      <a:pt x="462" y="233"/>
                    </a:lnTo>
                    <a:lnTo>
                      <a:pt x="458" y="271"/>
                    </a:lnTo>
                    <a:lnTo>
                      <a:pt x="450" y="308"/>
                    </a:lnTo>
                    <a:lnTo>
                      <a:pt x="436" y="341"/>
                    </a:lnTo>
                    <a:lnTo>
                      <a:pt x="417" y="371"/>
                    </a:lnTo>
                    <a:lnTo>
                      <a:pt x="395" y="399"/>
                    </a:lnTo>
                    <a:lnTo>
                      <a:pt x="367" y="422"/>
                    </a:lnTo>
                    <a:lnTo>
                      <a:pt x="337" y="441"/>
                    </a:lnTo>
                    <a:lnTo>
                      <a:pt x="304" y="455"/>
                    </a:lnTo>
                    <a:lnTo>
                      <a:pt x="268" y="464"/>
                    </a:lnTo>
                    <a:lnTo>
                      <a:pt x="231" y="467"/>
                    </a:lnTo>
                    <a:lnTo>
                      <a:pt x="194" y="464"/>
                    </a:lnTo>
                    <a:lnTo>
                      <a:pt x="157" y="455"/>
                    </a:lnTo>
                    <a:lnTo>
                      <a:pt x="124" y="441"/>
                    </a:lnTo>
                    <a:lnTo>
                      <a:pt x="95" y="422"/>
                    </a:lnTo>
                    <a:lnTo>
                      <a:pt x="68" y="399"/>
                    </a:lnTo>
                    <a:lnTo>
                      <a:pt x="45" y="371"/>
                    </a:lnTo>
                    <a:lnTo>
                      <a:pt x="26" y="341"/>
                    </a:lnTo>
                    <a:lnTo>
                      <a:pt x="12" y="308"/>
                    </a:lnTo>
                    <a:lnTo>
                      <a:pt x="3" y="271"/>
                    </a:lnTo>
                    <a:lnTo>
                      <a:pt x="0" y="233"/>
                    </a:lnTo>
                    <a:lnTo>
                      <a:pt x="3" y="196"/>
                    </a:lnTo>
                    <a:lnTo>
                      <a:pt x="12" y="160"/>
                    </a:lnTo>
                    <a:lnTo>
                      <a:pt x="26" y="126"/>
                    </a:lnTo>
                    <a:lnTo>
                      <a:pt x="45" y="96"/>
                    </a:lnTo>
                    <a:lnTo>
                      <a:pt x="68" y="69"/>
                    </a:lnTo>
                    <a:lnTo>
                      <a:pt x="95" y="45"/>
                    </a:lnTo>
                    <a:lnTo>
                      <a:pt x="124" y="26"/>
                    </a:lnTo>
                    <a:lnTo>
                      <a:pt x="157" y="12"/>
                    </a:lnTo>
                    <a:lnTo>
                      <a:pt x="194" y="3"/>
                    </a:lnTo>
                    <a:lnTo>
                      <a:pt x="2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97" name="Freeform 29">
              <a:extLst>
                <a:ext uri="{FF2B5EF4-FFF2-40B4-BE49-F238E27FC236}">
                  <a16:creationId xmlns:a16="http://schemas.microsoft.com/office/drawing/2014/main" xmlns="" id="{E4DC699C-BFB0-47E5-B2B9-7886E7FE9A9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01999" y="6575744"/>
              <a:ext cx="136325" cy="136141"/>
            </a:xfrm>
            <a:custGeom>
              <a:avLst/>
              <a:gdLst>
                <a:gd name="T0" fmla="*/ 1260 w 5938"/>
                <a:gd name="T1" fmla="*/ 1207 h 5931"/>
                <a:gd name="T2" fmla="*/ 1208 w 5938"/>
                <a:gd name="T3" fmla="*/ 1259 h 5931"/>
                <a:gd name="T4" fmla="*/ 1327 w 5938"/>
                <a:gd name="T5" fmla="*/ 1963 h 5931"/>
                <a:gd name="T6" fmla="*/ 1614 w 5938"/>
                <a:gd name="T7" fmla="*/ 1903 h 5931"/>
                <a:gd name="T8" fmla="*/ 1814 w 5938"/>
                <a:gd name="T9" fmla="*/ 1763 h 5931"/>
                <a:gd name="T10" fmla="*/ 1944 w 5938"/>
                <a:gd name="T11" fmla="*/ 1748 h 5931"/>
                <a:gd name="T12" fmla="*/ 2040 w 5938"/>
                <a:gd name="T13" fmla="*/ 1844 h 5931"/>
                <a:gd name="T14" fmla="*/ 2025 w 5938"/>
                <a:gd name="T15" fmla="*/ 1975 h 5931"/>
                <a:gd name="T16" fmla="*/ 1783 w 5938"/>
                <a:gd name="T17" fmla="*/ 2163 h 5931"/>
                <a:gd name="T18" fmla="*/ 1430 w 5938"/>
                <a:gd name="T19" fmla="*/ 2264 h 5931"/>
                <a:gd name="T20" fmla="*/ 1141 w 5938"/>
                <a:gd name="T21" fmla="*/ 2251 h 5931"/>
                <a:gd name="T22" fmla="*/ 1128 w 5938"/>
                <a:gd name="T23" fmla="*/ 3090 h 5931"/>
                <a:gd name="T24" fmla="*/ 3547 w 5938"/>
                <a:gd name="T25" fmla="*/ 5529 h 5931"/>
                <a:gd name="T26" fmla="*/ 3767 w 5938"/>
                <a:gd name="T27" fmla="*/ 5621 h 5931"/>
                <a:gd name="T28" fmla="*/ 4007 w 5938"/>
                <a:gd name="T29" fmla="*/ 5588 h 5931"/>
                <a:gd name="T30" fmla="*/ 5494 w 5938"/>
                <a:gd name="T31" fmla="*/ 4152 h 5931"/>
                <a:gd name="T32" fmla="*/ 5614 w 5938"/>
                <a:gd name="T33" fmla="*/ 3945 h 5931"/>
                <a:gd name="T34" fmla="*/ 5614 w 5938"/>
                <a:gd name="T35" fmla="*/ 3703 h 5931"/>
                <a:gd name="T36" fmla="*/ 5494 w 5938"/>
                <a:gd name="T37" fmla="*/ 3496 h 5931"/>
                <a:gd name="T38" fmla="*/ 3056 w 5938"/>
                <a:gd name="T39" fmla="*/ 1111 h 5931"/>
                <a:gd name="T40" fmla="*/ 1038 w 5938"/>
                <a:gd name="T41" fmla="*/ 4 h 5931"/>
                <a:gd name="T42" fmla="*/ 1424 w 5938"/>
                <a:gd name="T43" fmla="*/ 101 h 5931"/>
                <a:gd name="T44" fmla="*/ 1787 w 5938"/>
                <a:gd name="T45" fmla="*/ 327 h 5931"/>
                <a:gd name="T46" fmla="*/ 1913 w 5938"/>
                <a:gd name="T47" fmla="*/ 495 h 5931"/>
                <a:gd name="T48" fmla="*/ 1870 w 5938"/>
                <a:gd name="T49" fmla="*/ 621 h 5931"/>
                <a:gd name="T50" fmla="*/ 1744 w 5938"/>
                <a:gd name="T51" fmla="*/ 664 h 5931"/>
                <a:gd name="T52" fmla="*/ 1581 w 5938"/>
                <a:gd name="T53" fmla="*/ 556 h 5931"/>
                <a:gd name="T54" fmla="*/ 1278 w 5938"/>
                <a:gd name="T55" fmla="*/ 372 h 5931"/>
                <a:gd name="T56" fmla="*/ 962 w 5938"/>
                <a:gd name="T57" fmla="*/ 305 h 5931"/>
                <a:gd name="T58" fmla="*/ 668 w 5938"/>
                <a:gd name="T59" fmla="*/ 359 h 5931"/>
                <a:gd name="T60" fmla="*/ 441 w 5938"/>
                <a:gd name="T61" fmla="*/ 534 h 5931"/>
                <a:gd name="T62" fmla="*/ 325 w 5938"/>
                <a:gd name="T63" fmla="*/ 790 h 5931"/>
                <a:gd name="T64" fmla="*/ 329 w 5938"/>
                <a:gd name="T65" fmla="*/ 1115 h 5931"/>
                <a:gd name="T66" fmla="*/ 489 w 5938"/>
                <a:gd name="T67" fmla="*/ 1481 h 5931"/>
                <a:gd name="T68" fmla="*/ 780 w 5938"/>
                <a:gd name="T69" fmla="*/ 1775 h 5931"/>
                <a:gd name="T70" fmla="*/ 930 w 5938"/>
                <a:gd name="T71" fmla="*/ 1122 h 5931"/>
                <a:gd name="T72" fmla="*/ 1076 w 5938"/>
                <a:gd name="T73" fmla="*/ 951 h 5931"/>
                <a:gd name="T74" fmla="*/ 2908 w 5938"/>
                <a:gd name="T75" fmla="*/ 789 h 5931"/>
                <a:gd name="T76" fmla="*/ 3164 w 5938"/>
                <a:gd name="T77" fmla="*/ 823 h 5931"/>
                <a:gd name="T78" fmla="*/ 3406 w 5938"/>
                <a:gd name="T79" fmla="*/ 976 h 5931"/>
                <a:gd name="T80" fmla="*/ 5861 w 5938"/>
                <a:gd name="T81" fmla="*/ 3490 h 5931"/>
                <a:gd name="T82" fmla="*/ 5938 w 5938"/>
                <a:gd name="T83" fmla="*/ 3826 h 5931"/>
                <a:gd name="T84" fmla="*/ 5863 w 5938"/>
                <a:gd name="T85" fmla="*/ 4160 h 5931"/>
                <a:gd name="T86" fmla="*/ 4377 w 5938"/>
                <a:gd name="T87" fmla="*/ 5705 h 5931"/>
                <a:gd name="T88" fmla="*/ 4087 w 5938"/>
                <a:gd name="T89" fmla="*/ 5887 h 5931"/>
                <a:gd name="T90" fmla="*/ 3744 w 5938"/>
                <a:gd name="T91" fmla="*/ 5925 h 5931"/>
                <a:gd name="T92" fmla="*/ 3422 w 5938"/>
                <a:gd name="T93" fmla="*/ 5814 h 5931"/>
                <a:gd name="T94" fmla="*/ 928 w 5938"/>
                <a:gd name="T95" fmla="*/ 3343 h 5931"/>
                <a:gd name="T96" fmla="*/ 800 w 5938"/>
                <a:gd name="T97" fmla="*/ 3059 h 5931"/>
                <a:gd name="T98" fmla="*/ 747 w 5938"/>
                <a:gd name="T99" fmla="*/ 2116 h 5931"/>
                <a:gd name="T100" fmla="*/ 406 w 5938"/>
                <a:gd name="T101" fmla="*/ 1864 h 5931"/>
                <a:gd name="T102" fmla="*/ 132 w 5938"/>
                <a:gd name="T103" fmla="*/ 1483 h 5931"/>
                <a:gd name="T104" fmla="*/ 7 w 5938"/>
                <a:gd name="T105" fmla="*/ 1052 h 5931"/>
                <a:gd name="T106" fmla="*/ 38 w 5938"/>
                <a:gd name="T107" fmla="*/ 662 h 5931"/>
                <a:gd name="T108" fmla="*/ 206 w 5938"/>
                <a:gd name="T109" fmla="*/ 336 h 5931"/>
                <a:gd name="T110" fmla="*/ 493 w 5938"/>
                <a:gd name="T111" fmla="*/ 103 h 5931"/>
                <a:gd name="T112" fmla="*/ 849 w 5938"/>
                <a:gd name="T113" fmla="*/ 4 h 59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938" h="5931">
                  <a:moveTo>
                    <a:pt x="2949" y="1095"/>
                  </a:moveTo>
                  <a:lnTo>
                    <a:pt x="2939" y="1095"/>
                  </a:lnTo>
                  <a:lnTo>
                    <a:pt x="2928" y="1097"/>
                  </a:lnTo>
                  <a:lnTo>
                    <a:pt x="1260" y="1207"/>
                  </a:lnTo>
                  <a:lnTo>
                    <a:pt x="1240" y="1212"/>
                  </a:lnTo>
                  <a:lnTo>
                    <a:pt x="1224" y="1223"/>
                  </a:lnTo>
                  <a:lnTo>
                    <a:pt x="1213" y="1240"/>
                  </a:lnTo>
                  <a:lnTo>
                    <a:pt x="1208" y="1259"/>
                  </a:lnTo>
                  <a:lnTo>
                    <a:pt x="1163" y="1945"/>
                  </a:lnTo>
                  <a:lnTo>
                    <a:pt x="1204" y="1952"/>
                  </a:lnTo>
                  <a:lnTo>
                    <a:pt x="1247" y="1957"/>
                  </a:lnTo>
                  <a:lnTo>
                    <a:pt x="1327" y="1963"/>
                  </a:lnTo>
                  <a:lnTo>
                    <a:pt x="1404" y="1959"/>
                  </a:lnTo>
                  <a:lnTo>
                    <a:pt x="1477" y="1948"/>
                  </a:lnTo>
                  <a:lnTo>
                    <a:pt x="1547" y="1930"/>
                  </a:lnTo>
                  <a:lnTo>
                    <a:pt x="1614" y="1903"/>
                  </a:lnTo>
                  <a:lnTo>
                    <a:pt x="1675" y="1871"/>
                  </a:lnTo>
                  <a:lnTo>
                    <a:pt x="1733" y="1831"/>
                  </a:lnTo>
                  <a:lnTo>
                    <a:pt x="1785" y="1784"/>
                  </a:lnTo>
                  <a:lnTo>
                    <a:pt x="1814" y="1763"/>
                  </a:lnTo>
                  <a:lnTo>
                    <a:pt x="1845" y="1748"/>
                  </a:lnTo>
                  <a:lnTo>
                    <a:pt x="1877" y="1741"/>
                  </a:lnTo>
                  <a:lnTo>
                    <a:pt x="1912" y="1741"/>
                  </a:lnTo>
                  <a:lnTo>
                    <a:pt x="1944" y="1748"/>
                  </a:lnTo>
                  <a:lnTo>
                    <a:pt x="1977" y="1763"/>
                  </a:lnTo>
                  <a:lnTo>
                    <a:pt x="2004" y="1784"/>
                  </a:lnTo>
                  <a:lnTo>
                    <a:pt x="2025" y="1813"/>
                  </a:lnTo>
                  <a:lnTo>
                    <a:pt x="2040" y="1844"/>
                  </a:lnTo>
                  <a:lnTo>
                    <a:pt x="2049" y="1876"/>
                  </a:lnTo>
                  <a:lnTo>
                    <a:pt x="2049" y="1910"/>
                  </a:lnTo>
                  <a:lnTo>
                    <a:pt x="2040" y="1943"/>
                  </a:lnTo>
                  <a:lnTo>
                    <a:pt x="2025" y="1975"/>
                  </a:lnTo>
                  <a:lnTo>
                    <a:pt x="2004" y="2002"/>
                  </a:lnTo>
                  <a:lnTo>
                    <a:pt x="1935" y="2064"/>
                  </a:lnTo>
                  <a:lnTo>
                    <a:pt x="1863" y="2118"/>
                  </a:lnTo>
                  <a:lnTo>
                    <a:pt x="1783" y="2163"/>
                  </a:lnTo>
                  <a:lnTo>
                    <a:pt x="1700" y="2201"/>
                  </a:lnTo>
                  <a:lnTo>
                    <a:pt x="1614" y="2230"/>
                  </a:lnTo>
                  <a:lnTo>
                    <a:pt x="1524" y="2251"/>
                  </a:lnTo>
                  <a:lnTo>
                    <a:pt x="1430" y="2264"/>
                  </a:lnTo>
                  <a:lnTo>
                    <a:pt x="1332" y="2269"/>
                  </a:lnTo>
                  <a:lnTo>
                    <a:pt x="1276" y="2268"/>
                  </a:lnTo>
                  <a:lnTo>
                    <a:pt x="1219" y="2262"/>
                  </a:lnTo>
                  <a:lnTo>
                    <a:pt x="1141" y="2251"/>
                  </a:lnTo>
                  <a:lnTo>
                    <a:pt x="1098" y="2922"/>
                  </a:lnTo>
                  <a:lnTo>
                    <a:pt x="1098" y="2980"/>
                  </a:lnTo>
                  <a:lnTo>
                    <a:pt x="1108" y="3038"/>
                  </a:lnTo>
                  <a:lnTo>
                    <a:pt x="1128" y="3090"/>
                  </a:lnTo>
                  <a:lnTo>
                    <a:pt x="1157" y="3141"/>
                  </a:lnTo>
                  <a:lnTo>
                    <a:pt x="1195" y="3184"/>
                  </a:lnTo>
                  <a:lnTo>
                    <a:pt x="3502" y="5489"/>
                  </a:lnTo>
                  <a:lnTo>
                    <a:pt x="3547" y="5529"/>
                  </a:lnTo>
                  <a:lnTo>
                    <a:pt x="3597" y="5563"/>
                  </a:lnTo>
                  <a:lnTo>
                    <a:pt x="3652" y="5588"/>
                  </a:lnTo>
                  <a:lnTo>
                    <a:pt x="3708" y="5608"/>
                  </a:lnTo>
                  <a:lnTo>
                    <a:pt x="3767" y="5621"/>
                  </a:lnTo>
                  <a:lnTo>
                    <a:pt x="3828" y="5624"/>
                  </a:lnTo>
                  <a:lnTo>
                    <a:pt x="3890" y="5621"/>
                  </a:lnTo>
                  <a:lnTo>
                    <a:pt x="3949" y="5608"/>
                  </a:lnTo>
                  <a:lnTo>
                    <a:pt x="4007" y="5588"/>
                  </a:lnTo>
                  <a:lnTo>
                    <a:pt x="4061" y="5563"/>
                  </a:lnTo>
                  <a:lnTo>
                    <a:pt x="4112" y="5529"/>
                  </a:lnTo>
                  <a:lnTo>
                    <a:pt x="4157" y="5489"/>
                  </a:lnTo>
                  <a:lnTo>
                    <a:pt x="5494" y="4152"/>
                  </a:lnTo>
                  <a:lnTo>
                    <a:pt x="5534" y="4105"/>
                  </a:lnTo>
                  <a:lnTo>
                    <a:pt x="5568" y="4055"/>
                  </a:lnTo>
                  <a:lnTo>
                    <a:pt x="5595" y="4003"/>
                  </a:lnTo>
                  <a:lnTo>
                    <a:pt x="5614" y="3945"/>
                  </a:lnTo>
                  <a:lnTo>
                    <a:pt x="5626" y="3885"/>
                  </a:lnTo>
                  <a:lnTo>
                    <a:pt x="5630" y="3824"/>
                  </a:lnTo>
                  <a:lnTo>
                    <a:pt x="5626" y="3763"/>
                  </a:lnTo>
                  <a:lnTo>
                    <a:pt x="5614" y="3703"/>
                  </a:lnTo>
                  <a:lnTo>
                    <a:pt x="5595" y="3646"/>
                  </a:lnTo>
                  <a:lnTo>
                    <a:pt x="5568" y="3593"/>
                  </a:lnTo>
                  <a:lnTo>
                    <a:pt x="5534" y="3543"/>
                  </a:lnTo>
                  <a:lnTo>
                    <a:pt x="5494" y="3496"/>
                  </a:lnTo>
                  <a:lnTo>
                    <a:pt x="3189" y="1194"/>
                  </a:lnTo>
                  <a:lnTo>
                    <a:pt x="3150" y="1160"/>
                  </a:lnTo>
                  <a:lnTo>
                    <a:pt x="3105" y="1131"/>
                  </a:lnTo>
                  <a:lnTo>
                    <a:pt x="3056" y="1111"/>
                  </a:lnTo>
                  <a:lnTo>
                    <a:pt x="3004" y="1099"/>
                  </a:lnTo>
                  <a:lnTo>
                    <a:pt x="2949" y="1095"/>
                  </a:lnTo>
                  <a:close/>
                  <a:moveTo>
                    <a:pt x="942" y="0"/>
                  </a:moveTo>
                  <a:lnTo>
                    <a:pt x="1038" y="4"/>
                  </a:lnTo>
                  <a:lnTo>
                    <a:pt x="1135" y="17"/>
                  </a:lnTo>
                  <a:lnTo>
                    <a:pt x="1233" y="36"/>
                  </a:lnTo>
                  <a:lnTo>
                    <a:pt x="1329" y="65"/>
                  </a:lnTo>
                  <a:lnTo>
                    <a:pt x="1424" y="101"/>
                  </a:lnTo>
                  <a:lnTo>
                    <a:pt x="1520" y="147"/>
                  </a:lnTo>
                  <a:lnTo>
                    <a:pt x="1612" y="199"/>
                  </a:lnTo>
                  <a:lnTo>
                    <a:pt x="1700" y="258"/>
                  </a:lnTo>
                  <a:lnTo>
                    <a:pt x="1787" y="327"/>
                  </a:lnTo>
                  <a:lnTo>
                    <a:pt x="1870" y="403"/>
                  </a:lnTo>
                  <a:lnTo>
                    <a:pt x="1892" y="430"/>
                  </a:lnTo>
                  <a:lnTo>
                    <a:pt x="1906" y="462"/>
                  </a:lnTo>
                  <a:lnTo>
                    <a:pt x="1913" y="495"/>
                  </a:lnTo>
                  <a:lnTo>
                    <a:pt x="1913" y="529"/>
                  </a:lnTo>
                  <a:lnTo>
                    <a:pt x="1906" y="561"/>
                  </a:lnTo>
                  <a:lnTo>
                    <a:pt x="1892" y="592"/>
                  </a:lnTo>
                  <a:lnTo>
                    <a:pt x="1870" y="621"/>
                  </a:lnTo>
                  <a:lnTo>
                    <a:pt x="1841" y="643"/>
                  </a:lnTo>
                  <a:lnTo>
                    <a:pt x="1811" y="657"/>
                  </a:lnTo>
                  <a:lnTo>
                    <a:pt x="1778" y="664"/>
                  </a:lnTo>
                  <a:lnTo>
                    <a:pt x="1744" y="664"/>
                  </a:lnTo>
                  <a:lnTo>
                    <a:pt x="1711" y="657"/>
                  </a:lnTo>
                  <a:lnTo>
                    <a:pt x="1679" y="643"/>
                  </a:lnTo>
                  <a:lnTo>
                    <a:pt x="1652" y="621"/>
                  </a:lnTo>
                  <a:lnTo>
                    <a:pt x="1581" y="556"/>
                  </a:lnTo>
                  <a:lnTo>
                    <a:pt x="1509" y="500"/>
                  </a:lnTo>
                  <a:lnTo>
                    <a:pt x="1435" y="450"/>
                  </a:lnTo>
                  <a:lnTo>
                    <a:pt x="1357" y="408"/>
                  </a:lnTo>
                  <a:lnTo>
                    <a:pt x="1278" y="372"/>
                  </a:lnTo>
                  <a:lnTo>
                    <a:pt x="1199" y="345"/>
                  </a:lnTo>
                  <a:lnTo>
                    <a:pt x="1119" y="323"/>
                  </a:lnTo>
                  <a:lnTo>
                    <a:pt x="1040" y="311"/>
                  </a:lnTo>
                  <a:lnTo>
                    <a:pt x="962" y="305"/>
                  </a:lnTo>
                  <a:lnTo>
                    <a:pt x="885" y="307"/>
                  </a:lnTo>
                  <a:lnTo>
                    <a:pt x="811" y="316"/>
                  </a:lnTo>
                  <a:lnTo>
                    <a:pt x="738" y="334"/>
                  </a:lnTo>
                  <a:lnTo>
                    <a:pt x="668" y="359"/>
                  </a:lnTo>
                  <a:lnTo>
                    <a:pt x="603" y="392"/>
                  </a:lnTo>
                  <a:lnTo>
                    <a:pt x="543" y="433"/>
                  </a:lnTo>
                  <a:lnTo>
                    <a:pt x="488" y="482"/>
                  </a:lnTo>
                  <a:lnTo>
                    <a:pt x="441" y="534"/>
                  </a:lnTo>
                  <a:lnTo>
                    <a:pt x="401" y="592"/>
                  </a:lnTo>
                  <a:lnTo>
                    <a:pt x="368" y="655"/>
                  </a:lnTo>
                  <a:lnTo>
                    <a:pt x="343" y="720"/>
                  </a:lnTo>
                  <a:lnTo>
                    <a:pt x="325" y="790"/>
                  </a:lnTo>
                  <a:lnTo>
                    <a:pt x="312" y="864"/>
                  </a:lnTo>
                  <a:lnTo>
                    <a:pt x="311" y="940"/>
                  </a:lnTo>
                  <a:lnTo>
                    <a:pt x="314" y="1019"/>
                  </a:lnTo>
                  <a:lnTo>
                    <a:pt x="329" y="1115"/>
                  </a:lnTo>
                  <a:lnTo>
                    <a:pt x="354" y="1211"/>
                  </a:lnTo>
                  <a:lnTo>
                    <a:pt x="390" y="1304"/>
                  </a:lnTo>
                  <a:lnTo>
                    <a:pt x="435" y="1395"/>
                  </a:lnTo>
                  <a:lnTo>
                    <a:pt x="489" y="1481"/>
                  </a:lnTo>
                  <a:lnTo>
                    <a:pt x="553" y="1566"/>
                  </a:lnTo>
                  <a:lnTo>
                    <a:pt x="625" y="1644"/>
                  </a:lnTo>
                  <a:lnTo>
                    <a:pt x="701" y="1714"/>
                  </a:lnTo>
                  <a:lnTo>
                    <a:pt x="780" y="1775"/>
                  </a:lnTo>
                  <a:lnTo>
                    <a:pt x="863" y="1827"/>
                  </a:lnTo>
                  <a:lnTo>
                    <a:pt x="903" y="1236"/>
                  </a:lnTo>
                  <a:lnTo>
                    <a:pt x="912" y="1176"/>
                  </a:lnTo>
                  <a:lnTo>
                    <a:pt x="930" y="1122"/>
                  </a:lnTo>
                  <a:lnTo>
                    <a:pt x="957" y="1070"/>
                  </a:lnTo>
                  <a:lnTo>
                    <a:pt x="989" y="1025"/>
                  </a:lnTo>
                  <a:lnTo>
                    <a:pt x="1031" y="983"/>
                  </a:lnTo>
                  <a:lnTo>
                    <a:pt x="1076" y="951"/>
                  </a:lnTo>
                  <a:lnTo>
                    <a:pt x="1128" y="924"/>
                  </a:lnTo>
                  <a:lnTo>
                    <a:pt x="1182" y="908"/>
                  </a:lnTo>
                  <a:lnTo>
                    <a:pt x="1242" y="899"/>
                  </a:lnTo>
                  <a:lnTo>
                    <a:pt x="2908" y="789"/>
                  </a:lnTo>
                  <a:lnTo>
                    <a:pt x="2949" y="787"/>
                  </a:lnTo>
                  <a:lnTo>
                    <a:pt x="3023" y="790"/>
                  </a:lnTo>
                  <a:lnTo>
                    <a:pt x="3094" y="803"/>
                  </a:lnTo>
                  <a:lnTo>
                    <a:pt x="3164" y="823"/>
                  </a:lnTo>
                  <a:lnTo>
                    <a:pt x="3229" y="850"/>
                  </a:lnTo>
                  <a:lnTo>
                    <a:pt x="3292" y="886"/>
                  </a:lnTo>
                  <a:lnTo>
                    <a:pt x="3352" y="927"/>
                  </a:lnTo>
                  <a:lnTo>
                    <a:pt x="3406" y="976"/>
                  </a:lnTo>
                  <a:lnTo>
                    <a:pt x="5711" y="3279"/>
                  </a:lnTo>
                  <a:lnTo>
                    <a:pt x="5769" y="3344"/>
                  </a:lnTo>
                  <a:lnTo>
                    <a:pt x="5819" y="3415"/>
                  </a:lnTo>
                  <a:lnTo>
                    <a:pt x="5861" y="3490"/>
                  </a:lnTo>
                  <a:lnTo>
                    <a:pt x="5895" y="3570"/>
                  </a:lnTo>
                  <a:lnTo>
                    <a:pt x="5919" y="3653"/>
                  </a:lnTo>
                  <a:lnTo>
                    <a:pt x="5933" y="3738"/>
                  </a:lnTo>
                  <a:lnTo>
                    <a:pt x="5938" y="3826"/>
                  </a:lnTo>
                  <a:lnTo>
                    <a:pt x="5935" y="3912"/>
                  </a:lnTo>
                  <a:lnTo>
                    <a:pt x="5920" y="3997"/>
                  </a:lnTo>
                  <a:lnTo>
                    <a:pt x="5895" y="4080"/>
                  </a:lnTo>
                  <a:lnTo>
                    <a:pt x="5863" y="4160"/>
                  </a:lnTo>
                  <a:lnTo>
                    <a:pt x="5821" y="4235"/>
                  </a:lnTo>
                  <a:lnTo>
                    <a:pt x="5772" y="4306"/>
                  </a:lnTo>
                  <a:lnTo>
                    <a:pt x="5713" y="4371"/>
                  </a:lnTo>
                  <a:lnTo>
                    <a:pt x="4377" y="5705"/>
                  </a:lnTo>
                  <a:lnTo>
                    <a:pt x="4312" y="5763"/>
                  </a:lnTo>
                  <a:lnTo>
                    <a:pt x="4242" y="5814"/>
                  </a:lnTo>
                  <a:lnTo>
                    <a:pt x="4166" y="5855"/>
                  </a:lnTo>
                  <a:lnTo>
                    <a:pt x="4087" y="5887"/>
                  </a:lnTo>
                  <a:lnTo>
                    <a:pt x="4004" y="5911"/>
                  </a:lnTo>
                  <a:lnTo>
                    <a:pt x="3919" y="5925"/>
                  </a:lnTo>
                  <a:lnTo>
                    <a:pt x="3832" y="5931"/>
                  </a:lnTo>
                  <a:lnTo>
                    <a:pt x="3744" y="5925"/>
                  </a:lnTo>
                  <a:lnTo>
                    <a:pt x="3659" y="5913"/>
                  </a:lnTo>
                  <a:lnTo>
                    <a:pt x="3576" y="5887"/>
                  </a:lnTo>
                  <a:lnTo>
                    <a:pt x="3496" y="5855"/>
                  </a:lnTo>
                  <a:lnTo>
                    <a:pt x="3422" y="5814"/>
                  </a:lnTo>
                  <a:lnTo>
                    <a:pt x="3352" y="5765"/>
                  </a:lnTo>
                  <a:lnTo>
                    <a:pt x="3285" y="5705"/>
                  </a:lnTo>
                  <a:lnTo>
                    <a:pt x="980" y="3402"/>
                  </a:lnTo>
                  <a:lnTo>
                    <a:pt x="928" y="3343"/>
                  </a:lnTo>
                  <a:lnTo>
                    <a:pt x="883" y="3278"/>
                  </a:lnTo>
                  <a:lnTo>
                    <a:pt x="847" y="3209"/>
                  </a:lnTo>
                  <a:lnTo>
                    <a:pt x="820" y="3135"/>
                  </a:lnTo>
                  <a:lnTo>
                    <a:pt x="800" y="3059"/>
                  </a:lnTo>
                  <a:lnTo>
                    <a:pt x="791" y="2982"/>
                  </a:lnTo>
                  <a:lnTo>
                    <a:pt x="793" y="2902"/>
                  </a:lnTo>
                  <a:lnTo>
                    <a:pt x="841" y="2161"/>
                  </a:lnTo>
                  <a:lnTo>
                    <a:pt x="747" y="2116"/>
                  </a:lnTo>
                  <a:lnTo>
                    <a:pt x="657" y="2064"/>
                  </a:lnTo>
                  <a:lnTo>
                    <a:pt x="569" y="2004"/>
                  </a:lnTo>
                  <a:lnTo>
                    <a:pt x="486" y="1938"/>
                  </a:lnTo>
                  <a:lnTo>
                    <a:pt x="406" y="1864"/>
                  </a:lnTo>
                  <a:lnTo>
                    <a:pt x="325" y="1775"/>
                  </a:lnTo>
                  <a:lnTo>
                    <a:pt x="251" y="1681"/>
                  </a:lnTo>
                  <a:lnTo>
                    <a:pt x="188" y="1584"/>
                  </a:lnTo>
                  <a:lnTo>
                    <a:pt x="132" y="1483"/>
                  </a:lnTo>
                  <a:lnTo>
                    <a:pt x="87" y="1378"/>
                  </a:lnTo>
                  <a:lnTo>
                    <a:pt x="49" y="1272"/>
                  </a:lnTo>
                  <a:lnTo>
                    <a:pt x="24" y="1162"/>
                  </a:lnTo>
                  <a:lnTo>
                    <a:pt x="7" y="1052"/>
                  </a:lnTo>
                  <a:lnTo>
                    <a:pt x="0" y="949"/>
                  </a:lnTo>
                  <a:lnTo>
                    <a:pt x="4" y="852"/>
                  </a:lnTo>
                  <a:lnTo>
                    <a:pt x="16" y="754"/>
                  </a:lnTo>
                  <a:lnTo>
                    <a:pt x="38" y="662"/>
                  </a:lnTo>
                  <a:lnTo>
                    <a:pt x="67" y="574"/>
                  </a:lnTo>
                  <a:lnTo>
                    <a:pt x="105" y="489"/>
                  </a:lnTo>
                  <a:lnTo>
                    <a:pt x="152" y="410"/>
                  </a:lnTo>
                  <a:lnTo>
                    <a:pt x="206" y="336"/>
                  </a:lnTo>
                  <a:lnTo>
                    <a:pt x="267" y="266"/>
                  </a:lnTo>
                  <a:lnTo>
                    <a:pt x="338" y="202"/>
                  </a:lnTo>
                  <a:lnTo>
                    <a:pt x="414" y="148"/>
                  </a:lnTo>
                  <a:lnTo>
                    <a:pt x="493" y="103"/>
                  </a:lnTo>
                  <a:lnTo>
                    <a:pt x="578" y="65"/>
                  </a:lnTo>
                  <a:lnTo>
                    <a:pt x="664" y="36"/>
                  </a:lnTo>
                  <a:lnTo>
                    <a:pt x="755" y="17"/>
                  </a:lnTo>
                  <a:lnTo>
                    <a:pt x="849" y="4"/>
                  </a:lnTo>
                  <a:lnTo>
                    <a:pt x="942" y="0"/>
                  </a:lnTo>
                  <a:close/>
                </a:path>
              </a:pathLst>
            </a:custGeom>
            <a:solidFill>
              <a:srgbClr val="474A9B">
                <a:alpha val="23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298" name="Group 32">
              <a:extLst>
                <a:ext uri="{FF2B5EF4-FFF2-40B4-BE49-F238E27FC236}">
                  <a16:creationId xmlns:a16="http://schemas.microsoft.com/office/drawing/2014/main" xmlns="" id="{646214FF-C1B3-4CF9-8363-14FFC7A3549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904412" y="6576768"/>
              <a:ext cx="129848" cy="134610"/>
              <a:chOff x="1860" y="113"/>
              <a:chExt cx="3954" cy="4099"/>
            </a:xfrm>
            <a:solidFill>
              <a:srgbClr val="474A9B">
                <a:alpha val="23000"/>
              </a:srgbClr>
            </a:solidFill>
          </p:grpSpPr>
          <p:sp>
            <p:nvSpPr>
              <p:cNvPr id="299" name="Freeform 34">
                <a:extLst>
                  <a:ext uri="{FF2B5EF4-FFF2-40B4-BE49-F238E27FC236}">
                    <a16:creationId xmlns:a16="http://schemas.microsoft.com/office/drawing/2014/main" xmlns="" id="{C5C4886D-0F3A-412B-9A24-F840692653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19" y="2497"/>
                <a:ext cx="363" cy="188"/>
              </a:xfrm>
              <a:custGeom>
                <a:avLst/>
                <a:gdLst>
                  <a:gd name="T0" fmla="*/ 67 w 363"/>
                  <a:gd name="T1" fmla="*/ 0 h 188"/>
                  <a:gd name="T2" fmla="*/ 84 w 363"/>
                  <a:gd name="T3" fmla="*/ 0 h 188"/>
                  <a:gd name="T4" fmla="*/ 306 w 363"/>
                  <a:gd name="T5" fmla="*/ 49 h 188"/>
                  <a:gd name="T6" fmla="*/ 323 w 363"/>
                  <a:gd name="T7" fmla="*/ 55 h 188"/>
                  <a:gd name="T8" fmla="*/ 338 w 363"/>
                  <a:gd name="T9" fmla="*/ 66 h 188"/>
                  <a:gd name="T10" fmla="*/ 349 w 363"/>
                  <a:gd name="T11" fmla="*/ 80 h 188"/>
                  <a:gd name="T12" fmla="*/ 358 w 363"/>
                  <a:gd name="T13" fmla="*/ 97 h 188"/>
                  <a:gd name="T14" fmla="*/ 363 w 363"/>
                  <a:gd name="T15" fmla="*/ 114 h 188"/>
                  <a:gd name="T16" fmla="*/ 362 w 363"/>
                  <a:gd name="T17" fmla="*/ 132 h 188"/>
                  <a:gd name="T18" fmla="*/ 355 w 363"/>
                  <a:gd name="T19" fmla="*/ 152 h 188"/>
                  <a:gd name="T20" fmla="*/ 344 w 363"/>
                  <a:gd name="T21" fmla="*/ 167 h 188"/>
                  <a:gd name="T22" fmla="*/ 329 w 363"/>
                  <a:gd name="T23" fmla="*/ 178 h 188"/>
                  <a:gd name="T24" fmla="*/ 312 w 363"/>
                  <a:gd name="T25" fmla="*/ 185 h 188"/>
                  <a:gd name="T26" fmla="*/ 292 w 363"/>
                  <a:gd name="T27" fmla="*/ 188 h 188"/>
                  <a:gd name="T28" fmla="*/ 288 w 363"/>
                  <a:gd name="T29" fmla="*/ 188 h 188"/>
                  <a:gd name="T30" fmla="*/ 287 w 363"/>
                  <a:gd name="T31" fmla="*/ 188 h 188"/>
                  <a:gd name="T32" fmla="*/ 284 w 363"/>
                  <a:gd name="T33" fmla="*/ 188 h 188"/>
                  <a:gd name="T34" fmla="*/ 282 w 363"/>
                  <a:gd name="T35" fmla="*/ 188 h 188"/>
                  <a:gd name="T36" fmla="*/ 278 w 363"/>
                  <a:gd name="T37" fmla="*/ 188 h 188"/>
                  <a:gd name="T38" fmla="*/ 56 w 363"/>
                  <a:gd name="T39" fmla="*/ 139 h 188"/>
                  <a:gd name="T40" fmla="*/ 39 w 363"/>
                  <a:gd name="T41" fmla="*/ 133 h 188"/>
                  <a:gd name="T42" fmla="*/ 25 w 363"/>
                  <a:gd name="T43" fmla="*/ 122 h 188"/>
                  <a:gd name="T44" fmla="*/ 13 w 363"/>
                  <a:gd name="T45" fmla="*/ 108 h 188"/>
                  <a:gd name="T46" fmla="*/ 5 w 363"/>
                  <a:gd name="T47" fmla="*/ 91 h 188"/>
                  <a:gd name="T48" fmla="*/ 0 w 363"/>
                  <a:gd name="T49" fmla="*/ 73 h 188"/>
                  <a:gd name="T50" fmla="*/ 1 w 363"/>
                  <a:gd name="T51" fmla="*/ 56 h 188"/>
                  <a:gd name="T52" fmla="*/ 7 w 363"/>
                  <a:gd name="T53" fmla="*/ 39 h 188"/>
                  <a:gd name="T54" fmla="*/ 17 w 363"/>
                  <a:gd name="T55" fmla="*/ 25 h 188"/>
                  <a:gd name="T56" fmla="*/ 32 w 363"/>
                  <a:gd name="T57" fmla="*/ 12 h 188"/>
                  <a:gd name="T58" fmla="*/ 48 w 363"/>
                  <a:gd name="T59" fmla="*/ 4 h 188"/>
                  <a:gd name="T60" fmla="*/ 67 w 363"/>
                  <a:gd name="T61" fmla="*/ 0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63" h="188">
                    <a:moveTo>
                      <a:pt x="67" y="0"/>
                    </a:moveTo>
                    <a:lnTo>
                      <a:pt x="84" y="0"/>
                    </a:lnTo>
                    <a:lnTo>
                      <a:pt x="306" y="49"/>
                    </a:lnTo>
                    <a:lnTo>
                      <a:pt x="323" y="55"/>
                    </a:lnTo>
                    <a:lnTo>
                      <a:pt x="338" y="66"/>
                    </a:lnTo>
                    <a:lnTo>
                      <a:pt x="349" y="80"/>
                    </a:lnTo>
                    <a:lnTo>
                      <a:pt x="358" y="97"/>
                    </a:lnTo>
                    <a:lnTo>
                      <a:pt x="363" y="114"/>
                    </a:lnTo>
                    <a:lnTo>
                      <a:pt x="362" y="132"/>
                    </a:lnTo>
                    <a:lnTo>
                      <a:pt x="355" y="152"/>
                    </a:lnTo>
                    <a:lnTo>
                      <a:pt x="344" y="167"/>
                    </a:lnTo>
                    <a:lnTo>
                      <a:pt x="329" y="178"/>
                    </a:lnTo>
                    <a:lnTo>
                      <a:pt x="312" y="185"/>
                    </a:lnTo>
                    <a:lnTo>
                      <a:pt x="292" y="188"/>
                    </a:lnTo>
                    <a:lnTo>
                      <a:pt x="288" y="188"/>
                    </a:lnTo>
                    <a:lnTo>
                      <a:pt x="287" y="188"/>
                    </a:lnTo>
                    <a:lnTo>
                      <a:pt x="284" y="188"/>
                    </a:lnTo>
                    <a:lnTo>
                      <a:pt x="282" y="188"/>
                    </a:lnTo>
                    <a:lnTo>
                      <a:pt x="278" y="188"/>
                    </a:lnTo>
                    <a:lnTo>
                      <a:pt x="56" y="139"/>
                    </a:lnTo>
                    <a:lnTo>
                      <a:pt x="39" y="133"/>
                    </a:lnTo>
                    <a:lnTo>
                      <a:pt x="25" y="122"/>
                    </a:lnTo>
                    <a:lnTo>
                      <a:pt x="13" y="108"/>
                    </a:lnTo>
                    <a:lnTo>
                      <a:pt x="5" y="91"/>
                    </a:lnTo>
                    <a:lnTo>
                      <a:pt x="0" y="73"/>
                    </a:lnTo>
                    <a:lnTo>
                      <a:pt x="1" y="56"/>
                    </a:lnTo>
                    <a:lnTo>
                      <a:pt x="7" y="39"/>
                    </a:lnTo>
                    <a:lnTo>
                      <a:pt x="17" y="25"/>
                    </a:lnTo>
                    <a:lnTo>
                      <a:pt x="32" y="12"/>
                    </a:lnTo>
                    <a:lnTo>
                      <a:pt x="48" y="4"/>
                    </a:lnTo>
                    <a:lnTo>
                      <a:pt x="6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0" name="Freeform 35">
                <a:extLst>
                  <a:ext uri="{FF2B5EF4-FFF2-40B4-BE49-F238E27FC236}">
                    <a16:creationId xmlns:a16="http://schemas.microsoft.com/office/drawing/2014/main" xmlns="" id="{74F2BA73-35DF-4B62-A7B2-F115D17092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22" y="3121"/>
                <a:ext cx="487" cy="188"/>
              </a:xfrm>
              <a:custGeom>
                <a:avLst/>
                <a:gdLst>
                  <a:gd name="T0" fmla="*/ 56 w 487"/>
                  <a:gd name="T1" fmla="*/ 0 h 188"/>
                  <a:gd name="T2" fmla="*/ 77 w 487"/>
                  <a:gd name="T3" fmla="*/ 2 h 188"/>
                  <a:gd name="T4" fmla="*/ 431 w 487"/>
                  <a:gd name="T5" fmla="*/ 56 h 188"/>
                  <a:gd name="T6" fmla="*/ 451 w 487"/>
                  <a:gd name="T7" fmla="*/ 64 h 188"/>
                  <a:gd name="T8" fmla="*/ 467 w 487"/>
                  <a:gd name="T9" fmla="*/ 76 h 188"/>
                  <a:gd name="T10" fmla="*/ 480 w 487"/>
                  <a:gd name="T11" fmla="*/ 94 h 188"/>
                  <a:gd name="T12" fmla="*/ 487 w 487"/>
                  <a:gd name="T13" fmla="*/ 112 h 188"/>
                  <a:gd name="T14" fmla="*/ 486 w 487"/>
                  <a:gd name="T15" fmla="*/ 133 h 188"/>
                  <a:gd name="T16" fmla="*/ 485 w 487"/>
                  <a:gd name="T17" fmla="*/ 150 h 188"/>
                  <a:gd name="T18" fmla="*/ 478 w 487"/>
                  <a:gd name="T19" fmla="*/ 163 h 188"/>
                  <a:gd name="T20" fmla="*/ 469 w 487"/>
                  <a:gd name="T21" fmla="*/ 173 h 188"/>
                  <a:gd name="T22" fmla="*/ 456 w 487"/>
                  <a:gd name="T23" fmla="*/ 182 h 188"/>
                  <a:gd name="T24" fmla="*/ 441 w 487"/>
                  <a:gd name="T25" fmla="*/ 187 h 188"/>
                  <a:gd name="T26" fmla="*/ 424 w 487"/>
                  <a:gd name="T27" fmla="*/ 188 h 188"/>
                  <a:gd name="T28" fmla="*/ 420 w 487"/>
                  <a:gd name="T29" fmla="*/ 188 h 188"/>
                  <a:gd name="T30" fmla="*/ 418 w 487"/>
                  <a:gd name="T31" fmla="*/ 188 h 188"/>
                  <a:gd name="T32" fmla="*/ 416 w 487"/>
                  <a:gd name="T33" fmla="*/ 188 h 188"/>
                  <a:gd name="T34" fmla="*/ 414 w 487"/>
                  <a:gd name="T35" fmla="*/ 188 h 188"/>
                  <a:gd name="T36" fmla="*/ 410 w 487"/>
                  <a:gd name="T37" fmla="*/ 188 h 188"/>
                  <a:gd name="T38" fmla="*/ 56 w 487"/>
                  <a:gd name="T39" fmla="*/ 133 h 188"/>
                  <a:gd name="T40" fmla="*/ 36 w 487"/>
                  <a:gd name="T41" fmla="*/ 126 h 188"/>
                  <a:gd name="T42" fmla="*/ 20 w 487"/>
                  <a:gd name="T43" fmla="*/ 114 h 188"/>
                  <a:gd name="T44" fmla="*/ 7 w 487"/>
                  <a:gd name="T45" fmla="*/ 96 h 188"/>
                  <a:gd name="T46" fmla="*/ 0 w 487"/>
                  <a:gd name="T47" fmla="*/ 77 h 188"/>
                  <a:gd name="T48" fmla="*/ 1 w 487"/>
                  <a:gd name="T49" fmla="*/ 56 h 188"/>
                  <a:gd name="T50" fmla="*/ 8 w 487"/>
                  <a:gd name="T51" fmla="*/ 36 h 188"/>
                  <a:gd name="T52" fmla="*/ 21 w 487"/>
                  <a:gd name="T53" fmla="*/ 20 h 188"/>
                  <a:gd name="T54" fmla="*/ 37 w 487"/>
                  <a:gd name="T55" fmla="*/ 8 h 188"/>
                  <a:gd name="T56" fmla="*/ 56 w 487"/>
                  <a:gd name="T57" fmla="*/ 0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87" h="188">
                    <a:moveTo>
                      <a:pt x="56" y="0"/>
                    </a:moveTo>
                    <a:lnTo>
                      <a:pt x="77" y="2"/>
                    </a:lnTo>
                    <a:lnTo>
                      <a:pt x="431" y="56"/>
                    </a:lnTo>
                    <a:lnTo>
                      <a:pt x="451" y="64"/>
                    </a:lnTo>
                    <a:lnTo>
                      <a:pt x="467" y="76"/>
                    </a:lnTo>
                    <a:lnTo>
                      <a:pt x="480" y="94"/>
                    </a:lnTo>
                    <a:lnTo>
                      <a:pt x="487" y="112"/>
                    </a:lnTo>
                    <a:lnTo>
                      <a:pt x="486" y="133"/>
                    </a:lnTo>
                    <a:lnTo>
                      <a:pt x="485" y="150"/>
                    </a:lnTo>
                    <a:lnTo>
                      <a:pt x="478" y="163"/>
                    </a:lnTo>
                    <a:lnTo>
                      <a:pt x="469" y="173"/>
                    </a:lnTo>
                    <a:lnTo>
                      <a:pt x="456" y="182"/>
                    </a:lnTo>
                    <a:lnTo>
                      <a:pt x="441" y="187"/>
                    </a:lnTo>
                    <a:lnTo>
                      <a:pt x="424" y="188"/>
                    </a:lnTo>
                    <a:lnTo>
                      <a:pt x="420" y="188"/>
                    </a:lnTo>
                    <a:lnTo>
                      <a:pt x="418" y="188"/>
                    </a:lnTo>
                    <a:lnTo>
                      <a:pt x="416" y="188"/>
                    </a:lnTo>
                    <a:lnTo>
                      <a:pt x="414" y="188"/>
                    </a:lnTo>
                    <a:lnTo>
                      <a:pt x="410" y="188"/>
                    </a:lnTo>
                    <a:lnTo>
                      <a:pt x="56" y="133"/>
                    </a:lnTo>
                    <a:lnTo>
                      <a:pt x="36" y="126"/>
                    </a:lnTo>
                    <a:lnTo>
                      <a:pt x="20" y="114"/>
                    </a:lnTo>
                    <a:lnTo>
                      <a:pt x="7" y="96"/>
                    </a:lnTo>
                    <a:lnTo>
                      <a:pt x="0" y="77"/>
                    </a:lnTo>
                    <a:lnTo>
                      <a:pt x="1" y="56"/>
                    </a:lnTo>
                    <a:lnTo>
                      <a:pt x="8" y="36"/>
                    </a:lnTo>
                    <a:lnTo>
                      <a:pt x="21" y="20"/>
                    </a:lnTo>
                    <a:lnTo>
                      <a:pt x="37" y="8"/>
                    </a:lnTo>
                    <a:lnTo>
                      <a:pt x="5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1" name="Freeform 36">
                <a:extLst>
                  <a:ext uri="{FF2B5EF4-FFF2-40B4-BE49-F238E27FC236}">
                    <a16:creationId xmlns:a16="http://schemas.microsoft.com/office/drawing/2014/main" xmlns="" id="{2D4ABDAC-8037-42E5-B608-8B1BEDD009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23" y="1893"/>
                <a:ext cx="223" cy="146"/>
              </a:xfrm>
              <a:custGeom>
                <a:avLst/>
                <a:gdLst>
                  <a:gd name="T0" fmla="*/ 56 w 223"/>
                  <a:gd name="T1" fmla="*/ 0 h 146"/>
                  <a:gd name="T2" fmla="*/ 77 w 223"/>
                  <a:gd name="T3" fmla="*/ 1 h 146"/>
                  <a:gd name="T4" fmla="*/ 168 w 223"/>
                  <a:gd name="T5" fmla="*/ 15 h 146"/>
                  <a:gd name="T6" fmla="*/ 187 w 223"/>
                  <a:gd name="T7" fmla="*/ 22 h 146"/>
                  <a:gd name="T8" fmla="*/ 204 w 223"/>
                  <a:gd name="T9" fmla="*/ 34 h 146"/>
                  <a:gd name="T10" fmla="*/ 217 w 223"/>
                  <a:gd name="T11" fmla="*/ 51 h 146"/>
                  <a:gd name="T12" fmla="*/ 223 w 223"/>
                  <a:gd name="T13" fmla="*/ 71 h 146"/>
                  <a:gd name="T14" fmla="*/ 223 w 223"/>
                  <a:gd name="T15" fmla="*/ 90 h 146"/>
                  <a:gd name="T16" fmla="*/ 220 w 223"/>
                  <a:gd name="T17" fmla="*/ 107 h 146"/>
                  <a:gd name="T18" fmla="*/ 212 w 223"/>
                  <a:gd name="T19" fmla="*/ 121 h 146"/>
                  <a:gd name="T20" fmla="*/ 198 w 223"/>
                  <a:gd name="T21" fmla="*/ 134 h 146"/>
                  <a:gd name="T22" fmla="*/ 180 w 223"/>
                  <a:gd name="T23" fmla="*/ 143 h 146"/>
                  <a:gd name="T24" fmla="*/ 161 w 223"/>
                  <a:gd name="T25" fmla="*/ 146 h 146"/>
                  <a:gd name="T26" fmla="*/ 147 w 223"/>
                  <a:gd name="T27" fmla="*/ 146 h 146"/>
                  <a:gd name="T28" fmla="*/ 56 w 223"/>
                  <a:gd name="T29" fmla="*/ 133 h 146"/>
                  <a:gd name="T30" fmla="*/ 36 w 223"/>
                  <a:gd name="T31" fmla="*/ 125 h 146"/>
                  <a:gd name="T32" fmla="*/ 20 w 223"/>
                  <a:gd name="T33" fmla="*/ 113 h 146"/>
                  <a:gd name="T34" fmla="*/ 8 w 223"/>
                  <a:gd name="T35" fmla="*/ 95 h 146"/>
                  <a:gd name="T36" fmla="*/ 0 w 223"/>
                  <a:gd name="T37" fmla="*/ 77 h 146"/>
                  <a:gd name="T38" fmla="*/ 1 w 223"/>
                  <a:gd name="T39" fmla="*/ 56 h 146"/>
                  <a:gd name="T40" fmla="*/ 8 w 223"/>
                  <a:gd name="T41" fmla="*/ 36 h 146"/>
                  <a:gd name="T42" fmla="*/ 21 w 223"/>
                  <a:gd name="T43" fmla="*/ 20 h 146"/>
                  <a:gd name="T44" fmla="*/ 37 w 223"/>
                  <a:gd name="T45" fmla="*/ 7 h 146"/>
                  <a:gd name="T46" fmla="*/ 56 w 223"/>
                  <a:gd name="T47" fmla="*/ 0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23" h="146">
                    <a:moveTo>
                      <a:pt x="56" y="0"/>
                    </a:moveTo>
                    <a:lnTo>
                      <a:pt x="77" y="1"/>
                    </a:lnTo>
                    <a:lnTo>
                      <a:pt x="168" y="15"/>
                    </a:lnTo>
                    <a:lnTo>
                      <a:pt x="187" y="22"/>
                    </a:lnTo>
                    <a:lnTo>
                      <a:pt x="204" y="34"/>
                    </a:lnTo>
                    <a:lnTo>
                      <a:pt x="217" y="51"/>
                    </a:lnTo>
                    <a:lnTo>
                      <a:pt x="223" y="71"/>
                    </a:lnTo>
                    <a:lnTo>
                      <a:pt x="223" y="90"/>
                    </a:lnTo>
                    <a:lnTo>
                      <a:pt x="220" y="107"/>
                    </a:lnTo>
                    <a:lnTo>
                      <a:pt x="212" y="121"/>
                    </a:lnTo>
                    <a:lnTo>
                      <a:pt x="198" y="134"/>
                    </a:lnTo>
                    <a:lnTo>
                      <a:pt x="180" y="143"/>
                    </a:lnTo>
                    <a:lnTo>
                      <a:pt x="161" y="146"/>
                    </a:lnTo>
                    <a:lnTo>
                      <a:pt x="147" y="146"/>
                    </a:lnTo>
                    <a:lnTo>
                      <a:pt x="56" y="133"/>
                    </a:lnTo>
                    <a:lnTo>
                      <a:pt x="36" y="125"/>
                    </a:lnTo>
                    <a:lnTo>
                      <a:pt x="20" y="113"/>
                    </a:lnTo>
                    <a:lnTo>
                      <a:pt x="8" y="95"/>
                    </a:lnTo>
                    <a:lnTo>
                      <a:pt x="0" y="77"/>
                    </a:lnTo>
                    <a:lnTo>
                      <a:pt x="1" y="56"/>
                    </a:lnTo>
                    <a:lnTo>
                      <a:pt x="8" y="36"/>
                    </a:lnTo>
                    <a:lnTo>
                      <a:pt x="21" y="20"/>
                    </a:lnTo>
                    <a:lnTo>
                      <a:pt x="37" y="7"/>
                    </a:lnTo>
                    <a:lnTo>
                      <a:pt x="5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2" name="Freeform 37">
                <a:extLst>
                  <a:ext uri="{FF2B5EF4-FFF2-40B4-BE49-F238E27FC236}">
                    <a16:creationId xmlns:a16="http://schemas.microsoft.com/office/drawing/2014/main" xmlns="" id="{F3055980-CC2A-4237-B86F-548E963BDF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88" y="2720"/>
                <a:ext cx="1665" cy="201"/>
              </a:xfrm>
              <a:custGeom>
                <a:avLst/>
                <a:gdLst>
                  <a:gd name="T0" fmla="*/ 1597 w 1665"/>
                  <a:gd name="T1" fmla="*/ 0 h 201"/>
                  <a:gd name="T2" fmla="*/ 1613 w 1665"/>
                  <a:gd name="T3" fmla="*/ 2 h 201"/>
                  <a:gd name="T4" fmla="*/ 1629 w 1665"/>
                  <a:gd name="T5" fmla="*/ 8 h 201"/>
                  <a:gd name="T6" fmla="*/ 1644 w 1665"/>
                  <a:gd name="T7" fmla="*/ 18 h 201"/>
                  <a:gd name="T8" fmla="*/ 1655 w 1665"/>
                  <a:gd name="T9" fmla="*/ 32 h 201"/>
                  <a:gd name="T10" fmla="*/ 1663 w 1665"/>
                  <a:gd name="T11" fmla="*/ 49 h 201"/>
                  <a:gd name="T12" fmla="*/ 1665 w 1665"/>
                  <a:gd name="T13" fmla="*/ 69 h 201"/>
                  <a:gd name="T14" fmla="*/ 1664 w 1665"/>
                  <a:gd name="T15" fmla="*/ 88 h 201"/>
                  <a:gd name="T16" fmla="*/ 1657 w 1665"/>
                  <a:gd name="T17" fmla="*/ 105 h 201"/>
                  <a:gd name="T18" fmla="*/ 1647 w 1665"/>
                  <a:gd name="T19" fmla="*/ 119 h 201"/>
                  <a:gd name="T20" fmla="*/ 1633 w 1665"/>
                  <a:gd name="T21" fmla="*/ 129 h 201"/>
                  <a:gd name="T22" fmla="*/ 1616 w 1665"/>
                  <a:gd name="T23" fmla="*/ 136 h 201"/>
                  <a:gd name="T24" fmla="*/ 1597 w 1665"/>
                  <a:gd name="T25" fmla="*/ 138 h 201"/>
                  <a:gd name="T26" fmla="*/ 68 w 1665"/>
                  <a:gd name="T27" fmla="*/ 201 h 201"/>
                  <a:gd name="T28" fmla="*/ 52 w 1665"/>
                  <a:gd name="T29" fmla="*/ 199 h 201"/>
                  <a:gd name="T30" fmla="*/ 36 w 1665"/>
                  <a:gd name="T31" fmla="*/ 192 h 201"/>
                  <a:gd name="T32" fmla="*/ 21 w 1665"/>
                  <a:gd name="T33" fmla="*/ 181 h 201"/>
                  <a:gd name="T34" fmla="*/ 10 w 1665"/>
                  <a:gd name="T35" fmla="*/ 168 h 201"/>
                  <a:gd name="T36" fmla="*/ 3 w 1665"/>
                  <a:gd name="T37" fmla="*/ 151 h 201"/>
                  <a:gd name="T38" fmla="*/ 0 w 1665"/>
                  <a:gd name="T39" fmla="*/ 131 h 201"/>
                  <a:gd name="T40" fmla="*/ 1 w 1665"/>
                  <a:gd name="T41" fmla="*/ 112 h 201"/>
                  <a:gd name="T42" fmla="*/ 9 w 1665"/>
                  <a:gd name="T43" fmla="*/ 95 h 201"/>
                  <a:gd name="T44" fmla="*/ 19 w 1665"/>
                  <a:gd name="T45" fmla="*/ 80 h 201"/>
                  <a:gd name="T46" fmla="*/ 32 w 1665"/>
                  <a:gd name="T47" fmla="*/ 71 h 201"/>
                  <a:gd name="T48" fmla="*/ 50 w 1665"/>
                  <a:gd name="T49" fmla="*/ 64 h 201"/>
                  <a:gd name="T50" fmla="*/ 68 w 1665"/>
                  <a:gd name="T51" fmla="*/ 62 h 201"/>
                  <a:gd name="T52" fmla="*/ 1597 w 1665"/>
                  <a:gd name="T53" fmla="*/ 0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665" h="201">
                    <a:moveTo>
                      <a:pt x="1597" y="0"/>
                    </a:moveTo>
                    <a:lnTo>
                      <a:pt x="1613" y="2"/>
                    </a:lnTo>
                    <a:lnTo>
                      <a:pt x="1629" y="8"/>
                    </a:lnTo>
                    <a:lnTo>
                      <a:pt x="1644" y="18"/>
                    </a:lnTo>
                    <a:lnTo>
                      <a:pt x="1655" y="32"/>
                    </a:lnTo>
                    <a:lnTo>
                      <a:pt x="1663" y="49"/>
                    </a:lnTo>
                    <a:lnTo>
                      <a:pt x="1665" y="69"/>
                    </a:lnTo>
                    <a:lnTo>
                      <a:pt x="1664" y="88"/>
                    </a:lnTo>
                    <a:lnTo>
                      <a:pt x="1657" y="105"/>
                    </a:lnTo>
                    <a:lnTo>
                      <a:pt x="1647" y="119"/>
                    </a:lnTo>
                    <a:lnTo>
                      <a:pt x="1633" y="129"/>
                    </a:lnTo>
                    <a:lnTo>
                      <a:pt x="1616" y="136"/>
                    </a:lnTo>
                    <a:lnTo>
                      <a:pt x="1597" y="138"/>
                    </a:lnTo>
                    <a:lnTo>
                      <a:pt x="68" y="201"/>
                    </a:lnTo>
                    <a:lnTo>
                      <a:pt x="52" y="199"/>
                    </a:lnTo>
                    <a:lnTo>
                      <a:pt x="36" y="192"/>
                    </a:lnTo>
                    <a:lnTo>
                      <a:pt x="21" y="181"/>
                    </a:lnTo>
                    <a:lnTo>
                      <a:pt x="10" y="168"/>
                    </a:lnTo>
                    <a:lnTo>
                      <a:pt x="3" y="151"/>
                    </a:lnTo>
                    <a:lnTo>
                      <a:pt x="0" y="131"/>
                    </a:lnTo>
                    <a:lnTo>
                      <a:pt x="1" y="112"/>
                    </a:lnTo>
                    <a:lnTo>
                      <a:pt x="9" y="95"/>
                    </a:lnTo>
                    <a:lnTo>
                      <a:pt x="19" y="80"/>
                    </a:lnTo>
                    <a:lnTo>
                      <a:pt x="32" y="71"/>
                    </a:lnTo>
                    <a:lnTo>
                      <a:pt x="50" y="64"/>
                    </a:lnTo>
                    <a:lnTo>
                      <a:pt x="68" y="62"/>
                    </a:lnTo>
                    <a:lnTo>
                      <a:pt x="159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3" name="Freeform 38">
                <a:extLst>
                  <a:ext uri="{FF2B5EF4-FFF2-40B4-BE49-F238E27FC236}">
                    <a16:creationId xmlns:a16="http://schemas.microsoft.com/office/drawing/2014/main" xmlns="" id="{33B1F51B-758B-4F96-9F20-F30B14E819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5" y="3344"/>
                <a:ext cx="1667" cy="201"/>
              </a:xfrm>
              <a:custGeom>
                <a:avLst/>
                <a:gdLst>
                  <a:gd name="T0" fmla="*/ 1615 w 1667"/>
                  <a:gd name="T1" fmla="*/ 0 h 201"/>
                  <a:gd name="T2" fmla="*/ 1631 w 1667"/>
                  <a:gd name="T3" fmla="*/ 6 h 201"/>
                  <a:gd name="T4" fmla="*/ 1645 w 1667"/>
                  <a:gd name="T5" fmla="*/ 16 h 201"/>
                  <a:gd name="T6" fmla="*/ 1656 w 1667"/>
                  <a:gd name="T7" fmla="*/ 31 h 201"/>
                  <a:gd name="T8" fmla="*/ 1663 w 1667"/>
                  <a:gd name="T9" fmla="*/ 50 h 201"/>
                  <a:gd name="T10" fmla="*/ 1667 w 1667"/>
                  <a:gd name="T11" fmla="*/ 70 h 201"/>
                  <a:gd name="T12" fmla="*/ 1664 w 1667"/>
                  <a:gd name="T13" fmla="*/ 89 h 201"/>
                  <a:gd name="T14" fmla="*/ 1658 w 1667"/>
                  <a:gd name="T15" fmla="*/ 106 h 201"/>
                  <a:gd name="T16" fmla="*/ 1647 w 1667"/>
                  <a:gd name="T17" fmla="*/ 121 h 201"/>
                  <a:gd name="T18" fmla="*/ 1633 w 1667"/>
                  <a:gd name="T19" fmla="*/ 131 h 201"/>
                  <a:gd name="T20" fmla="*/ 1617 w 1667"/>
                  <a:gd name="T21" fmla="*/ 137 h 201"/>
                  <a:gd name="T22" fmla="*/ 1597 w 1667"/>
                  <a:gd name="T23" fmla="*/ 139 h 201"/>
                  <a:gd name="T24" fmla="*/ 70 w 1667"/>
                  <a:gd name="T25" fmla="*/ 201 h 201"/>
                  <a:gd name="T26" fmla="*/ 53 w 1667"/>
                  <a:gd name="T27" fmla="*/ 199 h 201"/>
                  <a:gd name="T28" fmla="*/ 36 w 1667"/>
                  <a:gd name="T29" fmla="*/ 193 h 201"/>
                  <a:gd name="T30" fmla="*/ 22 w 1667"/>
                  <a:gd name="T31" fmla="*/ 183 h 201"/>
                  <a:gd name="T32" fmla="*/ 10 w 1667"/>
                  <a:gd name="T33" fmla="*/ 169 h 201"/>
                  <a:gd name="T34" fmla="*/ 3 w 1667"/>
                  <a:gd name="T35" fmla="*/ 152 h 201"/>
                  <a:gd name="T36" fmla="*/ 0 w 1667"/>
                  <a:gd name="T37" fmla="*/ 132 h 201"/>
                  <a:gd name="T38" fmla="*/ 3 w 1667"/>
                  <a:gd name="T39" fmla="*/ 113 h 201"/>
                  <a:gd name="T40" fmla="*/ 9 w 1667"/>
                  <a:gd name="T41" fmla="*/ 96 h 201"/>
                  <a:gd name="T42" fmla="*/ 19 w 1667"/>
                  <a:gd name="T43" fmla="*/ 82 h 201"/>
                  <a:gd name="T44" fmla="*/ 33 w 1667"/>
                  <a:gd name="T45" fmla="*/ 71 h 201"/>
                  <a:gd name="T46" fmla="*/ 50 w 1667"/>
                  <a:gd name="T47" fmla="*/ 65 h 201"/>
                  <a:gd name="T48" fmla="*/ 70 w 1667"/>
                  <a:gd name="T49" fmla="*/ 62 h 201"/>
                  <a:gd name="T50" fmla="*/ 1597 w 1667"/>
                  <a:gd name="T51" fmla="*/ 0 h 201"/>
                  <a:gd name="T52" fmla="*/ 1615 w 1667"/>
                  <a:gd name="T53" fmla="*/ 0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667" h="201">
                    <a:moveTo>
                      <a:pt x="1615" y="0"/>
                    </a:moveTo>
                    <a:lnTo>
                      <a:pt x="1631" y="6"/>
                    </a:lnTo>
                    <a:lnTo>
                      <a:pt x="1645" y="16"/>
                    </a:lnTo>
                    <a:lnTo>
                      <a:pt x="1656" y="31"/>
                    </a:lnTo>
                    <a:lnTo>
                      <a:pt x="1663" y="50"/>
                    </a:lnTo>
                    <a:lnTo>
                      <a:pt x="1667" y="70"/>
                    </a:lnTo>
                    <a:lnTo>
                      <a:pt x="1664" y="89"/>
                    </a:lnTo>
                    <a:lnTo>
                      <a:pt x="1658" y="106"/>
                    </a:lnTo>
                    <a:lnTo>
                      <a:pt x="1647" y="121"/>
                    </a:lnTo>
                    <a:lnTo>
                      <a:pt x="1633" y="131"/>
                    </a:lnTo>
                    <a:lnTo>
                      <a:pt x="1617" y="137"/>
                    </a:lnTo>
                    <a:lnTo>
                      <a:pt x="1597" y="139"/>
                    </a:lnTo>
                    <a:lnTo>
                      <a:pt x="70" y="201"/>
                    </a:lnTo>
                    <a:lnTo>
                      <a:pt x="53" y="199"/>
                    </a:lnTo>
                    <a:lnTo>
                      <a:pt x="36" y="193"/>
                    </a:lnTo>
                    <a:lnTo>
                      <a:pt x="22" y="183"/>
                    </a:lnTo>
                    <a:lnTo>
                      <a:pt x="10" y="169"/>
                    </a:lnTo>
                    <a:lnTo>
                      <a:pt x="3" y="152"/>
                    </a:lnTo>
                    <a:lnTo>
                      <a:pt x="0" y="132"/>
                    </a:lnTo>
                    <a:lnTo>
                      <a:pt x="3" y="113"/>
                    </a:lnTo>
                    <a:lnTo>
                      <a:pt x="9" y="96"/>
                    </a:lnTo>
                    <a:lnTo>
                      <a:pt x="19" y="82"/>
                    </a:lnTo>
                    <a:lnTo>
                      <a:pt x="33" y="71"/>
                    </a:lnTo>
                    <a:lnTo>
                      <a:pt x="50" y="65"/>
                    </a:lnTo>
                    <a:lnTo>
                      <a:pt x="70" y="62"/>
                    </a:lnTo>
                    <a:lnTo>
                      <a:pt x="1597" y="0"/>
                    </a:lnTo>
                    <a:lnTo>
                      <a:pt x="161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4" name="Freeform 39">
                <a:extLst>
                  <a:ext uri="{FF2B5EF4-FFF2-40B4-BE49-F238E27FC236}">
                    <a16:creationId xmlns:a16="http://schemas.microsoft.com/office/drawing/2014/main" xmlns="" id="{3DA7ED10-E30E-43F7-A67B-99DA238352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40" y="1477"/>
                <a:ext cx="1665" cy="200"/>
              </a:xfrm>
              <a:custGeom>
                <a:avLst/>
                <a:gdLst>
                  <a:gd name="T0" fmla="*/ 1595 w 1665"/>
                  <a:gd name="T1" fmla="*/ 0 h 200"/>
                  <a:gd name="T2" fmla="*/ 1613 w 1665"/>
                  <a:gd name="T3" fmla="*/ 1 h 200"/>
                  <a:gd name="T4" fmla="*/ 1629 w 1665"/>
                  <a:gd name="T5" fmla="*/ 9 h 200"/>
                  <a:gd name="T6" fmla="*/ 1644 w 1665"/>
                  <a:gd name="T7" fmla="*/ 19 h 200"/>
                  <a:gd name="T8" fmla="*/ 1655 w 1665"/>
                  <a:gd name="T9" fmla="*/ 33 h 200"/>
                  <a:gd name="T10" fmla="*/ 1662 w 1665"/>
                  <a:gd name="T11" fmla="*/ 50 h 200"/>
                  <a:gd name="T12" fmla="*/ 1665 w 1665"/>
                  <a:gd name="T13" fmla="*/ 69 h 200"/>
                  <a:gd name="T14" fmla="*/ 1662 w 1665"/>
                  <a:gd name="T15" fmla="*/ 89 h 200"/>
                  <a:gd name="T16" fmla="*/ 1656 w 1665"/>
                  <a:gd name="T17" fmla="*/ 106 h 200"/>
                  <a:gd name="T18" fmla="*/ 1646 w 1665"/>
                  <a:gd name="T19" fmla="*/ 120 h 200"/>
                  <a:gd name="T20" fmla="*/ 1633 w 1665"/>
                  <a:gd name="T21" fmla="*/ 130 h 200"/>
                  <a:gd name="T22" fmla="*/ 1615 w 1665"/>
                  <a:gd name="T23" fmla="*/ 136 h 200"/>
                  <a:gd name="T24" fmla="*/ 1595 w 1665"/>
                  <a:gd name="T25" fmla="*/ 138 h 200"/>
                  <a:gd name="T26" fmla="*/ 68 w 1665"/>
                  <a:gd name="T27" fmla="*/ 200 h 200"/>
                  <a:gd name="T28" fmla="*/ 52 w 1665"/>
                  <a:gd name="T29" fmla="*/ 199 h 200"/>
                  <a:gd name="T30" fmla="*/ 34 w 1665"/>
                  <a:gd name="T31" fmla="*/ 192 h 200"/>
                  <a:gd name="T32" fmla="*/ 21 w 1665"/>
                  <a:gd name="T33" fmla="*/ 182 h 200"/>
                  <a:gd name="T34" fmla="*/ 9 w 1665"/>
                  <a:gd name="T35" fmla="*/ 168 h 200"/>
                  <a:gd name="T36" fmla="*/ 2 w 1665"/>
                  <a:gd name="T37" fmla="*/ 151 h 200"/>
                  <a:gd name="T38" fmla="*/ 0 w 1665"/>
                  <a:gd name="T39" fmla="*/ 132 h 200"/>
                  <a:gd name="T40" fmla="*/ 1 w 1665"/>
                  <a:gd name="T41" fmla="*/ 112 h 200"/>
                  <a:gd name="T42" fmla="*/ 8 w 1665"/>
                  <a:gd name="T43" fmla="*/ 95 h 200"/>
                  <a:gd name="T44" fmla="*/ 18 w 1665"/>
                  <a:gd name="T45" fmla="*/ 81 h 200"/>
                  <a:gd name="T46" fmla="*/ 32 w 1665"/>
                  <a:gd name="T47" fmla="*/ 71 h 200"/>
                  <a:gd name="T48" fmla="*/ 49 w 1665"/>
                  <a:gd name="T49" fmla="*/ 65 h 200"/>
                  <a:gd name="T50" fmla="*/ 68 w 1665"/>
                  <a:gd name="T51" fmla="*/ 62 h 200"/>
                  <a:gd name="T52" fmla="*/ 1595 w 1665"/>
                  <a:gd name="T53" fmla="*/ 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665" h="200">
                    <a:moveTo>
                      <a:pt x="1595" y="0"/>
                    </a:moveTo>
                    <a:lnTo>
                      <a:pt x="1613" y="1"/>
                    </a:lnTo>
                    <a:lnTo>
                      <a:pt x="1629" y="9"/>
                    </a:lnTo>
                    <a:lnTo>
                      <a:pt x="1644" y="19"/>
                    </a:lnTo>
                    <a:lnTo>
                      <a:pt x="1655" y="33"/>
                    </a:lnTo>
                    <a:lnTo>
                      <a:pt x="1662" y="50"/>
                    </a:lnTo>
                    <a:lnTo>
                      <a:pt x="1665" y="69"/>
                    </a:lnTo>
                    <a:lnTo>
                      <a:pt x="1662" y="89"/>
                    </a:lnTo>
                    <a:lnTo>
                      <a:pt x="1656" y="106"/>
                    </a:lnTo>
                    <a:lnTo>
                      <a:pt x="1646" y="120"/>
                    </a:lnTo>
                    <a:lnTo>
                      <a:pt x="1633" y="130"/>
                    </a:lnTo>
                    <a:lnTo>
                      <a:pt x="1615" y="136"/>
                    </a:lnTo>
                    <a:lnTo>
                      <a:pt x="1595" y="138"/>
                    </a:lnTo>
                    <a:lnTo>
                      <a:pt x="68" y="200"/>
                    </a:lnTo>
                    <a:lnTo>
                      <a:pt x="52" y="199"/>
                    </a:lnTo>
                    <a:lnTo>
                      <a:pt x="34" y="192"/>
                    </a:lnTo>
                    <a:lnTo>
                      <a:pt x="21" y="182"/>
                    </a:lnTo>
                    <a:lnTo>
                      <a:pt x="9" y="168"/>
                    </a:lnTo>
                    <a:lnTo>
                      <a:pt x="2" y="151"/>
                    </a:lnTo>
                    <a:lnTo>
                      <a:pt x="0" y="132"/>
                    </a:lnTo>
                    <a:lnTo>
                      <a:pt x="1" y="112"/>
                    </a:lnTo>
                    <a:lnTo>
                      <a:pt x="8" y="95"/>
                    </a:lnTo>
                    <a:lnTo>
                      <a:pt x="18" y="81"/>
                    </a:lnTo>
                    <a:lnTo>
                      <a:pt x="32" y="71"/>
                    </a:lnTo>
                    <a:lnTo>
                      <a:pt x="49" y="65"/>
                    </a:lnTo>
                    <a:lnTo>
                      <a:pt x="68" y="62"/>
                    </a:lnTo>
                    <a:lnTo>
                      <a:pt x="159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5" name="Freeform 40">
                <a:extLst>
                  <a:ext uri="{FF2B5EF4-FFF2-40B4-BE49-F238E27FC236}">
                    <a16:creationId xmlns:a16="http://schemas.microsoft.com/office/drawing/2014/main" xmlns="" id="{FF82EBF5-6438-4E23-B471-FC5447DA00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9" y="2094"/>
                <a:ext cx="1667" cy="202"/>
              </a:xfrm>
              <a:custGeom>
                <a:avLst/>
                <a:gdLst>
                  <a:gd name="T0" fmla="*/ 1597 w 1667"/>
                  <a:gd name="T1" fmla="*/ 0 h 202"/>
                  <a:gd name="T2" fmla="*/ 1615 w 1667"/>
                  <a:gd name="T3" fmla="*/ 3 h 202"/>
                  <a:gd name="T4" fmla="*/ 1631 w 1667"/>
                  <a:gd name="T5" fmla="*/ 9 h 202"/>
                  <a:gd name="T6" fmla="*/ 1646 w 1667"/>
                  <a:gd name="T7" fmla="*/ 20 h 202"/>
                  <a:gd name="T8" fmla="*/ 1657 w 1667"/>
                  <a:gd name="T9" fmla="*/ 34 h 202"/>
                  <a:gd name="T10" fmla="*/ 1665 w 1667"/>
                  <a:gd name="T11" fmla="*/ 50 h 202"/>
                  <a:gd name="T12" fmla="*/ 1667 w 1667"/>
                  <a:gd name="T13" fmla="*/ 70 h 202"/>
                  <a:gd name="T14" fmla="*/ 1665 w 1667"/>
                  <a:gd name="T15" fmla="*/ 90 h 202"/>
                  <a:gd name="T16" fmla="*/ 1658 w 1667"/>
                  <a:gd name="T17" fmla="*/ 107 h 202"/>
                  <a:gd name="T18" fmla="*/ 1648 w 1667"/>
                  <a:gd name="T19" fmla="*/ 121 h 202"/>
                  <a:gd name="T20" fmla="*/ 1635 w 1667"/>
                  <a:gd name="T21" fmla="*/ 131 h 202"/>
                  <a:gd name="T22" fmla="*/ 1617 w 1667"/>
                  <a:gd name="T23" fmla="*/ 137 h 202"/>
                  <a:gd name="T24" fmla="*/ 1597 w 1667"/>
                  <a:gd name="T25" fmla="*/ 139 h 202"/>
                  <a:gd name="T26" fmla="*/ 70 w 1667"/>
                  <a:gd name="T27" fmla="*/ 202 h 202"/>
                  <a:gd name="T28" fmla="*/ 53 w 1667"/>
                  <a:gd name="T29" fmla="*/ 199 h 202"/>
                  <a:gd name="T30" fmla="*/ 36 w 1667"/>
                  <a:gd name="T31" fmla="*/ 193 h 202"/>
                  <a:gd name="T32" fmla="*/ 23 w 1667"/>
                  <a:gd name="T33" fmla="*/ 183 h 202"/>
                  <a:gd name="T34" fmla="*/ 12 w 1667"/>
                  <a:gd name="T35" fmla="*/ 169 h 202"/>
                  <a:gd name="T36" fmla="*/ 3 w 1667"/>
                  <a:gd name="T37" fmla="*/ 152 h 202"/>
                  <a:gd name="T38" fmla="*/ 0 w 1667"/>
                  <a:gd name="T39" fmla="*/ 132 h 202"/>
                  <a:gd name="T40" fmla="*/ 3 w 1667"/>
                  <a:gd name="T41" fmla="*/ 113 h 202"/>
                  <a:gd name="T42" fmla="*/ 9 w 1667"/>
                  <a:gd name="T43" fmla="*/ 96 h 202"/>
                  <a:gd name="T44" fmla="*/ 20 w 1667"/>
                  <a:gd name="T45" fmla="*/ 82 h 202"/>
                  <a:gd name="T46" fmla="*/ 34 w 1667"/>
                  <a:gd name="T47" fmla="*/ 72 h 202"/>
                  <a:gd name="T48" fmla="*/ 50 w 1667"/>
                  <a:gd name="T49" fmla="*/ 65 h 202"/>
                  <a:gd name="T50" fmla="*/ 70 w 1667"/>
                  <a:gd name="T51" fmla="*/ 64 h 202"/>
                  <a:gd name="T52" fmla="*/ 1597 w 1667"/>
                  <a:gd name="T53" fmla="*/ 0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667" h="202">
                    <a:moveTo>
                      <a:pt x="1597" y="0"/>
                    </a:moveTo>
                    <a:lnTo>
                      <a:pt x="1615" y="3"/>
                    </a:lnTo>
                    <a:lnTo>
                      <a:pt x="1631" y="9"/>
                    </a:lnTo>
                    <a:lnTo>
                      <a:pt x="1646" y="20"/>
                    </a:lnTo>
                    <a:lnTo>
                      <a:pt x="1657" y="34"/>
                    </a:lnTo>
                    <a:lnTo>
                      <a:pt x="1665" y="50"/>
                    </a:lnTo>
                    <a:lnTo>
                      <a:pt x="1667" y="70"/>
                    </a:lnTo>
                    <a:lnTo>
                      <a:pt x="1665" y="90"/>
                    </a:lnTo>
                    <a:lnTo>
                      <a:pt x="1658" y="107"/>
                    </a:lnTo>
                    <a:lnTo>
                      <a:pt x="1648" y="121"/>
                    </a:lnTo>
                    <a:lnTo>
                      <a:pt x="1635" y="131"/>
                    </a:lnTo>
                    <a:lnTo>
                      <a:pt x="1617" y="137"/>
                    </a:lnTo>
                    <a:lnTo>
                      <a:pt x="1597" y="139"/>
                    </a:lnTo>
                    <a:lnTo>
                      <a:pt x="70" y="202"/>
                    </a:lnTo>
                    <a:lnTo>
                      <a:pt x="53" y="199"/>
                    </a:lnTo>
                    <a:lnTo>
                      <a:pt x="36" y="193"/>
                    </a:lnTo>
                    <a:lnTo>
                      <a:pt x="23" y="183"/>
                    </a:lnTo>
                    <a:lnTo>
                      <a:pt x="12" y="169"/>
                    </a:lnTo>
                    <a:lnTo>
                      <a:pt x="3" y="152"/>
                    </a:lnTo>
                    <a:lnTo>
                      <a:pt x="0" y="132"/>
                    </a:lnTo>
                    <a:lnTo>
                      <a:pt x="3" y="113"/>
                    </a:lnTo>
                    <a:lnTo>
                      <a:pt x="9" y="96"/>
                    </a:lnTo>
                    <a:lnTo>
                      <a:pt x="20" y="82"/>
                    </a:lnTo>
                    <a:lnTo>
                      <a:pt x="34" y="72"/>
                    </a:lnTo>
                    <a:lnTo>
                      <a:pt x="50" y="65"/>
                    </a:lnTo>
                    <a:lnTo>
                      <a:pt x="70" y="64"/>
                    </a:lnTo>
                    <a:lnTo>
                      <a:pt x="159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6" name="Freeform 41">
                <a:extLst>
                  <a:ext uri="{FF2B5EF4-FFF2-40B4-BE49-F238E27FC236}">
                    <a16:creationId xmlns:a16="http://schemas.microsoft.com/office/drawing/2014/main" xmlns="" id="{96F4FCD3-2CFC-45E9-8E29-942C7194F01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758" y="237"/>
                <a:ext cx="3056" cy="3975"/>
              </a:xfrm>
              <a:custGeom>
                <a:avLst/>
                <a:gdLst>
                  <a:gd name="T0" fmla="*/ 1239 w 3056"/>
                  <a:gd name="T1" fmla="*/ 156 h 3975"/>
                  <a:gd name="T2" fmla="*/ 828 w 3056"/>
                  <a:gd name="T3" fmla="*/ 234 h 3975"/>
                  <a:gd name="T4" fmla="*/ 429 w 3056"/>
                  <a:gd name="T5" fmla="*/ 372 h 3975"/>
                  <a:gd name="T6" fmla="*/ 163 w 3056"/>
                  <a:gd name="T7" fmla="*/ 508 h 3975"/>
                  <a:gd name="T8" fmla="*/ 141 w 3056"/>
                  <a:gd name="T9" fmla="*/ 556 h 3975"/>
                  <a:gd name="T10" fmla="*/ 280 w 3056"/>
                  <a:gd name="T11" fmla="*/ 3540 h 3975"/>
                  <a:gd name="T12" fmla="*/ 305 w 3056"/>
                  <a:gd name="T13" fmla="*/ 3573 h 3975"/>
                  <a:gd name="T14" fmla="*/ 469 w 3056"/>
                  <a:gd name="T15" fmla="*/ 3640 h 3975"/>
                  <a:gd name="T16" fmla="*/ 864 w 3056"/>
                  <a:gd name="T17" fmla="*/ 3761 h 3975"/>
                  <a:gd name="T18" fmla="*/ 1272 w 3056"/>
                  <a:gd name="T19" fmla="*/ 3825 h 3975"/>
                  <a:gd name="T20" fmla="*/ 1683 w 3056"/>
                  <a:gd name="T21" fmla="*/ 3827 h 3975"/>
                  <a:gd name="T22" fmla="*/ 2089 w 3056"/>
                  <a:gd name="T23" fmla="*/ 3771 h 3975"/>
                  <a:gd name="T24" fmla="*/ 2484 w 3056"/>
                  <a:gd name="T25" fmla="*/ 3657 h 3975"/>
                  <a:gd name="T26" fmla="*/ 2861 w 3056"/>
                  <a:gd name="T27" fmla="*/ 3483 h 3975"/>
                  <a:gd name="T28" fmla="*/ 2907 w 3056"/>
                  <a:gd name="T29" fmla="*/ 3443 h 3975"/>
                  <a:gd name="T30" fmla="*/ 2777 w 3056"/>
                  <a:gd name="T31" fmla="*/ 442 h 3975"/>
                  <a:gd name="T32" fmla="*/ 2762 w 3056"/>
                  <a:gd name="T33" fmla="*/ 401 h 3975"/>
                  <a:gd name="T34" fmla="*/ 2607 w 3056"/>
                  <a:gd name="T35" fmla="*/ 331 h 3975"/>
                  <a:gd name="T36" fmla="*/ 2206 w 3056"/>
                  <a:gd name="T37" fmla="*/ 208 h 3975"/>
                  <a:gd name="T38" fmla="*/ 1795 w 3056"/>
                  <a:gd name="T39" fmla="*/ 145 h 3975"/>
                  <a:gd name="T40" fmla="*/ 1516 w 3056"/>
                  <a:gd name="T41" fmla="*/ 0 h 3975"/>
                  <a:gd name="T42" fmla="*/ 1951 w 3056"/>
                  <a:gd name="T43" fmla="*/ 23 h 3975"/>
                  <a:gd name="T44" fmla="*/ 2379 w 3056"/>
                  <a:gd name="T45" fmla="*/ 110 h 3975"/>
                  <a:gd name="T46" fmla="*/ 2792 w 3056"/>
                  <a:gd name="T47" fmla="*/ 260 h 3975"/>
                  <a:gd name="T48" fmla="*/ 2873 w 3056"/>
                  <a:gd name="T49" fmla="*/ 316 h 3975"/>
                  <a:gd name="T50" fmla="*/ 2914 w 3056"/>
                  <a:gd name="T51" fmla="*/ 402 h 3975"/>
                  <a:gd name="T52" fmla="*/ 3053 w 3056"/>
                  <a:gd name="T53" fmla="*/ 3438 h 3975"/>
                  <a:gd name="T54" fmla="*/ 3021 w 3056"/>
                  <a:gd name="T55" fmla="*/ 3529 h 3975"/>
                  <a:gd name="T56" fmla="*/ 2951 w 3056"/>
                  <a:gd name="T57" fmla="*/ 3593 h 3975"/>
                  <a:gd name="T58" fmla="*/ 2684 w 3056"/>
                  <a:gd name="T59" fmla="*/ 3728 h 3975"/>
                  <a:gd name="T60" fmla="*/ 2298 w 3056"/>
                  <a:gd name="T61" fmla="*/ 3864 h 3975"/>
                  <a:gd name="T62" fmla="*/ 1903 w 3056"/>
                  <a:gd name="T63" fmla="*/ 3948 h 3975"/>
                  <a:gd name="T64" fmla="*/ 1500 w 3056"/>
                  <a:gd name="T65" fmla="*/ 3975 h 3975"/>
                  <a:gd name="T66" fmla="*/ 1087 w 3056"/>
                  <a:gd name="T67" fmla="*/ 3946 h 3975"/>
                  <a:gd name="T68" fmla="*/ 680 w 3056"/>
                  <a:gd name="T69" fmla="*/ 3862 h 3975"/>
                  <a:gd name="T70" fmla="*/ 285 w 3056"/>
                  <a:gd name="T71" fmla="*/ 3718 h 3975"/>
                  <a:gd name="T72" fmla="*/ 203 w 3056"/>
                  <a:gd name="T73" fmla="*/ 3665 h 3975"/>
                  <a:gd name="T74" fmla="*/ 150 w 3056"/>
                  <a:gd name="T75" fmla="*/ 3568 h 3975"/>
                  <a:gd name="T76" fmla="*/ 2 w 3056"/>
                  <a:gd name="T77" fmla="*/ 554 h 3975"/>
                  <a:gd name="T78" fmla="*/ 24 w 3056"/>
                  <a:gd name="T79" fmla="*/ 469 h 3975"/>
                  <a:gd name="T80" fmla="*/ 78 w 3056"/>
                  <a:gd name="T81" fmla="*/ 397 h 3975"/>
                  <a:gd name="T82" fmla="*/ 373 w 3056"/>
                  <a:gd name="T83" fmla="*/ 248 h 3975"/>
                  <a:gd name="T84" fmla="*/ 792 w 3056"/>
                  <a:gd name="T85" fmla="*/ 102 h 3975"/>
                  <a:gd name="T86" fmla="*/ 1225 w 3056"/>
                  <a:gd name="T87" fmla="*/ 20 h 39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056" h="3975">
                    <a:moveTo>
                      <a:pt x="1517" y="137"/>
                    </a:moveTo>
                    <a:lnTo>
                      <a:pt x="1378" y="143"/>
                    </a:lnTo>
                    <a:lnTo>
                      <a:pt x="1239" y="156"/>
                    </a:lnTo>
                    <a:lnTo>
                      <a:pt x="1101" y="176"/>
                    </a:lnTo>
                    <a:lnTo>
                      <a:pt x="964" y="202"/>
                    </a:lnTo>
                    <a:lnTo>
                      <a:pt x="828" y="234"/>
                    </a:lnTo>
                    <a:lnTo>
                      <a:pt x="693" y="274"/>
                    </a:lnTo>
                    <a:lnTo>
                      <a:pt x="560" y="320"/>
                    </a:lnTo>
                    <a:lnTo>
                      <a:pt x="429" y="372"/>
                    </a:lnTo>
                    <a:lnTo>
                      <a:pt x="301" y="431"/>
                    </a:lnTo>
                    <a:lnTo>
                      <a:pt x="174" y="497"/>
                    </a:lnTo>
                    <a:lnTo>
                      <a:pt x="163" y="508"/>
                    </a:lnTo>
                    <a:lnTo>
                      <a:pt x="153" y="521"/>
                    </a:lnTo>
                    <a:lnTo>
                      <a:pt x="145" y="539"/>
                    </a:lnTo>
                    <a:lnTo>
                      <a:pt x="141" y="556"/>
                    </a:lnTo>
                    <a:lnTo>
                      <a:pt x="139" y="574"/>
                    </a:lnTo>
                    <a:lnTo>
                      <a:pt x="279" y="3524"/>
                    </a:lnTo>
                    <a:lnTo>
                      <a:pt x="280" y="3540"/>
                    </a:lnTo>
                    <a:lnTo>
                      <a:pt x="285" y="3553"/>
                    </a:lnTo>
                    <a:lnTo>
                      <a:pt x="293" y="3565"/>
                    </a:lnTo>
                    <a:lnTo>
                      <a:pt x="305" y="3573"/>
                    </a:lnTo>
                    <a:lnTo>
                      <a:pt x="320" y="3580"/>
                    </a:lnTo>
                    <a:lnTo>
                      <a:pt x="341" y="3586"/>
                    </a:lnTo>
                    <a:lnTo>
                      <a:pt x="469" y="3640"/>
                    </a:lnTo>
                    <a:lnTo>
                      <a:pt x="599" y="3686"/>
                    </a:lnTo>
                    <a:lnTo>
                      <a:pt x="731" y="3728"/>
                    </a:lnTo>
                    <a:lnTo>
                      <a:pt x="864" y="3761"/>
                    </a:lnTo>
                    <a:lnTo>
                      <a:pt x="1000" y="3788"/>
                    </a:lnTo>
                    <a:lnTo>
                      <a:pt x="1135" y="3810"/>
                    </a:lnTo>
                    <a:lnTo>
                      <a:pt x="1272" y="3825"/>
                    </a:lnTo>
                    <a:lnTo>
                      <a:pt x="1409" y="3832"/>
                    </a:lnTo>
                    <a:lnTo>
                      <a:pt x="1546" y="3833"/>
                    </a:lnTo>
                    <a:lnTo>
                      <a:pt x="1683" y="3827"/>
                    </a:lnTo>
                    <a:lnTo>
                      <a:pt x="1818" y="3816"/>
                    </a:lnTo>
                    <a:lnTo>
                      <a:pt x="1954" y="3797"/>
                    </a:lnTo>
                    <a:lnTo>
                      <a:pt x="2089" y="3771"/>
                    </a:lnTo>
                    <a:lnTo>
                      <a:pt x="2222" y="3740"/>
                    </a:lnTo>
                    <a:lnTo>
                      <a:pt x="2354" y="3701"/>
                    </a:lnTo>
                    <a:lnTo>
                      <a:pt x="2484" y="3657"/>
                    </a:lnTo>
                    <a:lnTo>
                      <a:pt x="2612" y="3604"/>
                    </a:lnTo>
                    <a:lnTo>
                      <a:pt x="2737" y="3547"/>
                    </a:lnTo>
                    <a:lnTo>
                      <a:pt x="2861" y="3483"/>
                    </a:lnTo>
                    <a:lnTo>
                      <a:pt x="2882" y="3468"/>
                    </a:lnTo>
                    <a:lnTo>
                      <a:pt x="2897" y="3456"/>
                    </a:lnTo>
                    <a:lnTo>
                      <a:pt x="2907" y="3443"/>
                    </a:lnTo>
                    <a:lnTo>
                      <a:pt x="2914" y="3425"/>
                    </a:lnTo>
                    <a:lnTo>
                      <a:pt x="2916" y="3405"/>
                    </a:lnTo>
                    <a:lnTo>
                      <a:pt x="2777" y="442"/>
                    </a:lnTo>
                    <a:lnTo>
                      <a:pt x="2776" y="426"/>
                    </a:lnTo>
                    <a:lnTo>
                      <a:pt x="2771" y="412"/>
                    </a:lnTo>
                    <a:lnTo>
                      <a:pt x="2762" y="401"/>
                    </a:lnTo>
                    <a:lnTo>
                      <a:pt x="2751" y="392"/>
                    </a:lnTo>
                    <a:lnTo>
                      <a:pt x="2736" y="386"/>
                    </a:lnTo>
                    <a:lnTo>
                      <a:pt x="2607" y="331"/>
                    </a:lnTo>
                    <a:lnTo>
                      <a:pt x="2475" y="283"/>
                    </a:lnTo>
                    <a:lnTo>
                      <a:pt x="2342" y="242"/>
                    </a:lnTo>
                    <a:lnTo>
                      <a:pt x="2206" y="208"/>
                    </a:lnTo>
                    <a:lnTo>
                      <a:pt x="2070" y="181"/>
                    </a:lnTo>
                    <a:lnTo>
                      <a:pt x="1933" y="160"/>
                    </a:lnTo>
                    <a:lnTo>
                      <a:pt x="1795" y="145"/>
                    </a:lnTo>
                    <a:lnTo>
                      <a:pt x="1655" y="138"/>
                    </a:lnTo>
                    <a:lnTo>
                      <a:pt x="1517" y="137"/>
                    </a:lnTo>
                    <a:close/>
                    <a:moveTo>
                      <a:pt x="1516" y="0"/>
                    </a:moveTo>
                    <a:lnTo>
                      <a:pt x="1662" y="0"/>
                    </a:lnTo>
                    <a:lnTo>
                      <a:pt x="1807" y="8"/>
                    </a:lnTo>
                    <a:lnTo>
                      <a:pt x="1951" y="23"/>
                    </a:lnTo>
                    <a:lnTo>
                      <a:pt x="2096" y="44"/>
                    </a:lnTo>
                    <a:lnTo>
                      <a:pt x="2239" y="74"/>
                    </a:lnTo>
                    <a:lnTo>
                      <a:pt x="2379" y="110"/>
                    </a:lnTo>
                    <a:lnTo>
                      <a:pt x="2520" y="152"/>
                    </a:lnTo>
                    <a:lnTo>
                      <a:pt x="2657" y="203"/>
                    </a:lnTo>
                    <a:lnTo>
                      <a:pt x="2792" y="260"/>
                    </a:lnTo>
                    <a:lnTo>
                      <a:pt x="2822" y="275"/>
                    </a:lnTo>
                    <a:lnTo>
                      <a:pt x="2849" y="294"/>
                    </a:lnTo>
                    <a:lnTo>
                      <a:pt x="2873" y="316"/>
                    </a:lnTo>
                    <a:lnTo>
                      <a:pt x="2892" y="342"/>
                    </a:lnTo>
                    <a:lnTo>
                      <a:pt x="2905" y="371"/>
                    </a:lnTo>
                    <a:lnTo>
                      <a:pt x="2914" y="402"/>
                    </a:lnTo>
                    <a:lnTo>
                      <a:pt x="2916" y="434"/>
                    </a:lnTo>
                    <a:lnTo>
                      <a:pt x="3056" y="3405"/>
                    </a:lnTo>
                    <a:lnTo>
                      <a:pt x="3053" y="3438"/>
                    </a:lnTo>
                    <a:lnTo>
                      <a:pt x="3047" y="3470"/>
                    </a:lnTo>
                    <a:lnTo>
                      <a:pt x="3036" y="3501"/>
                    </a:lnTo>
                    <a:lnTo>
                      <a:pt x="3021" y="3529"/>
                    </a:lnTo>
                    <a:lnTo>
                      <a:pt x="3002" y="3555"/>
                    </a:lnTo>
                    <a:lnTo>
                      <a:pt x="2979" y="3576"/>
                    </a:lnTo>
                    <a:lnTo>
                      <a:pt x="2951" y="3593"/>
                    </a:lnTo>
                    <a:lnTo>
                      <a:pt x="2930" y="3607"/>
                    </a:lnTo>
                    <a:lnTo>
                      <a:pt x="2808" y="3670"/>
                    </a:lnTo>
                    <a:lnTo>
                      <a:pt x="2684" y="3728"/>
                    </a:lnTo>
                    <a:lnTo>
                      <a:pt x="2557" y="3780"/>
                    </a:lnTo>
                    <a:lnTo>
                      <a:pt x="2429" y="3825"/>
                    </a:lnTo>
                    <a:lnTo>
                      <a:pt x="2298" y="3864"/>
                    </a:lnTo>
                    <a:lnTo>
                      <a:pt x="2168" y="3898"/>
                    </a:lnTo>
                    <a:lnTo>
                      <a:pt x="2036" y="3925"/>
                    </a:lnTo>
                    <a:lnTo>
                      <a:pt x="1903" y="3948"/>
                    </a:lnTo>
                    <a:lnTo>
                      <a:pt x="1769" y="3963"/>
                    </a:lnTo>
                    <a:lnTo>
                      <a:pt x="1634" y="3973"/>
                    </a:lnTo>
                    <a:lnTo>
                      <a:pt x="1500" y="3975"/>
                    </a:lnTo>
                    <a:lnTo>
                      <a:pt x="1362" y="3973"/>
                    </a:lnTo>
                    <a:lnTo>
                      <a:pt x="1224" y="3963"/>
                    </a:lnTo>
                    <a:lnTo>
                      <a:pt x="1087" y="3946"/>
                    </a:lnTo>
                    <a:lnTo>
                      <a:pt x="950" y="3925"/>
                    </a:lnTo>
                    <a:lnTo>
                      <a:pt x="815" y="3897"/>
                    </a:lnTo>
                    <a:lnTo>
                      <a:pt x="680" y="3862"/>
                    </a:lnTo>
                    <a:lnTo>
                      <a:pt x="547" y="3821"/>
                    </a:lnTo>
                    <a:lnTo>
                      <a:pt x="415" y="3772"/>
                    </a:lnTo>
                    <a:lnTo>
                      <a:pt x="285" y="3718"/>
                    </a:lnTo>
                    <a:lnTo>
                      <a:pt x="265" y="3711"/>
                    </a:lnTo>
                    <a:lnTo>
                      <a:pt x="231" y="3691"/>
                    </a:lnTo>
                    <a:lnTo>
                      <a:pt x="203" y="3665"/>
                    </a:lnTo>
                    <a:lnTo>
                      <a:pt x="179" y="3637"/>
                    </a:lnTo>
                    <a:lnTo>
                      <a:pt x="162" y="3603"/>
                    </a:lnTo>
                    <a:lnTo>
                      <a:pt x="150" y="3568"/>
                    </a:lnTo>
                    <a:lnTo>
                      <a:pt x="147" y="3531"/>
                    </a:lnTo>
                    <a:lnTo>
                      <a:pt x="0" y="580"/>
                    </a:lnTo>
                    <a:lnTo>
                      <a:pt x="2" y="554"/>
                    </a:lnTo>
                    <a:lnTo>
                      <a:pt x="6" y="525"/>
                    </a:lnTo>
                    <a:lnTo>
                      <a:pt x="14" y="497"/>
                    </a:lnTo>
                    <a:lnTo>
                      <a:pt x="24" y="469"/>
                    </a:lnTo>
                    <a:lnTo>
                      <a:pt x="39" y="443"/>
                    </a:lnTo>
                    <a:lnTo>
                      <a:pt x="56" y="418"/>
                    </a:lnTo>
                    <a:lnTo>
                      <a:pt x="78" y="397"/>
                    </a:lnTo>
                    <a:lnTo>
                      <a:pt x="104" y="378"/>
                    </a:lnTo>
                    <a:lnTo>
                      <a:pt x="238" y="310"/>
                    </a:lnTo>
                    <a:lnTo>
                      <a:pt x="373" y="248"/>
                    </a:lnTo>
                    <a:lnTo>
                      <a:pt x="511" y="193"/>
                    </a:lnTo>
                    <a:lnTo>
                      <a:pt x="650" y="145"/>
                    </a:lnTo>
                    <a:lnTo>
                      <a:pt x="792" y="102"/>
                    </a:lnTo>
                    <a:lnTo>
                      <a:pt x="935" y="69"/>
                    </a:lnTo>
                    <a:lnTo>
                      <a:pt x="1080" y="40"/>
                    </a:lnTo>
                    <a:lnTo>
                      <a:pt x="1225" y="20"/>
                    </a:lnTo>
                    <a:lnTo>
                      <a:pt x="1371" y="7"/>
                    </a:lnTo>
                    <a:lnTo>
                      <a:pt x="15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7" name="Freeform 42">
                <a:extLst>
                  <a:ext uri="{FF2B5EF4-FFF2-40B4-BE49-F238E27FC236}">
                    <a16:creationId xmlns:a16="http://schemas.microsoft.com/office/drawing/2014/main" xmlns="" id="{8D4A4E10-0296-46A5-89D3-3FF8312658B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38" y="602"/>
                <a:ext cx="556" cy="556"/>
              </a:xfrm>
              <a:custGeom>
                <a:avLst/>
                <a:gdLst>
                  <a:gd name="T0" fmla="*/ 247 w 556"/>
                  <a:gd name="T1" fmla="*/ 143 h 556"/>
                  <a:gd name="T2" fmla="*/ 192 w 556"/>
                  <a:gd name="T3" fmla="*/ 169 h 556"/>
                  <a:gd name="T4" fmla="*/ 153 w 556"/>
                  <a:gd name="T5" fmla="*/ 217 h 556"/>
                  <a:gd name="T6" fmla="*/ 140 w 556"/>
                  <a:gd name="T7" fmla="*/ 277 h 556"/>
                  <a:gd name="T8" fmla="*/ 153 w 556"/>
                  <a:gd name="T9" fmla="*/ 338 h 556"/>
                  <a:gd name="T10" fmla="*/ 192 w 556"/>
                  <a:gd name="T11" fmla="*/ 386 h 556"/>
                  <a:gd name="T12" fmla="*/ 247 w 556"/>
                  <a:gd name="T13" fmla="*/ 413 h 556"/>
                  <a:gd name="T14" fmla="*/ 310 w 556"/>
                  <a:gd name="T15" fmla="*/ 413 h 556"/>
                  <a:gd name="T16" fmla="*/ 365 w 556"/>
                  <a:gd name="T17" fmla="*/ 386 h 556"/>
                  <a:gd name="T18" fmla="*/ 403 w 556"/>
                  <a:gd name="T19" fmla="*/ 338 h 556"/>
                  <a:gd name="T20" fmla="*/ 417 w 556"/>
                  <a:gd name="T21" fmla="*/ 277 h 556"/>
                  <a:gd name="T22" fmla="*/ 403 w 556"/>
                  <a:gd name="T23" fmla="*/ 217 h 556"/>
                  <a:gd name="T24" fmla="*/ 365 w 556"/>
                  <a:gd name="T25" fmla="*/ 169 h 556"/>
                  <a:gd name="T26" fmla="*/ 310 w 556"/>
                  <a:gd name="T27" fmla="*/ 143 h 556"/>
                  <a:gd name="T28" fmla="*/ 279 w 556"/>
                  <a:gd name="T29" fmla="*/ 0 h 556"/>
                  <a:gd name="T30" fmla="*/ 366 w 556"/>
                  <a:gd name="T31" fmla="*/ 15 h 556"/>
                  <a:gd name="T32" fmla="*/ 442 w 556"/>
                  <a:gd name="T33" fmla="*/ 53 h 556"/>
                  <a:gd name="T34" fmla="*/ 503 w 556"/>
                  <a:gd name="T35" fmla="*/ 114 h 556"/>
                  <a:gd name="T36" fmla="*/ 543 w 556"/>
                  <a:gd name="T37" fmla="*/ 190 h 556"/>
                  <a:gd name="T38" fmla="*/ 556 w 556"/>
                  <a:gd name="T39" fmla="*/ 277 h 556"/>
                  <a:gd name="T40" fmla="*/ 543 w 556"/>
                  <a:gd name="T41" fmla="*/ 365 h 556"/>
                  <a:gd name="T42" fmla="*/ 503 w 556"/>
                  <a:gd name="T43" fmla="*/ 441 h 556"/>
                  <a:gd name="T44" fmla="*/ 442 w 556"/>
                  <a:gd name="T45" fmla="*/ 502 h 556"/>
                  <a:gd name="T46" fmla="*/ 366 w 556"/>
                  <a:gd name="T47" fmla="*/ 541 h 556"/>
                  <a:gd name="T48" fmla="*/ 279 w 556"/>
                  <a:gd name="T49" fmla="*/ 556 h 556"/>
                  <a:gd name="T50" fmla="*/ 191 w 556"/>
                  <a:gd name="T51" fmla="*/ 541 h 556"/>
                  <a:gd name="T52" fmla="*/ 115 w 556"/>
                  <a:gd name="T53" fmla="*/ 502 h 556"/>
                  <a:gd name="T54" fmla="*/ 55 w 556"/>
                  <a:gd name="T55" fmla="*/ 441 h 556"/>
                  <a:gd name="T56" fmla="*/ 15 w 556"/>
                  <a:gd name="T57" fmla="*/ 365 h 556"/>
                  <a:gd name="T58" fmla="*/ 0 w 556"/>
                  <a:gd name="T59" fmla="*/ 277 h 556"/>
                  <a:gd name="T60" fmla="*/ 15 w 556"/>
                  <a:gd name="T61" fmla="*/ 190 h 556"/>
                  <a:gd name="T62" fmla="*/ 55 w 556"/>
                  <a:gd name="T63" fmla="*/ 114 h 556"/>
                  <a:gd name="T64" fmla="*/ 115 w 556"/>
                  <a:gd name="T65" fmla="*/ 53 h 556"/>
                  <a:gd name="T66" fmla="*/ 191 w 556"/>
                  <a:gd name="T67" fmla="*/ 15 h 556"/>
                  <a:gd name="T68" fmla="*/ 279 w 556"/>
                  <a:gd name="T69" fmla="*/ 0 h 5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56" h="556">
                    <a:moveTo>
                      <a:pt x="279" y="139"/>
                    </a:moveTo>
                    <a:lnTo>
                      <a:pt x="247" y="143"/>
                    </a:lnTo>
                    <a:lnTo>
                      <a:pt x="218" y="153"/>
                    </a:lnTo>
                    <a:lnTo>
                      <a:pt x="192" y="169"/>
                    </a:lnTo>
                    <a:lnTo>
                      <a:pt x="171" y="191"/>
                    </a:lnTo>
                    <a:lnTo>
                      <a:pt x="153" y="217"/>
                    </a:lnTo>
                    <a:lnTo>
                      <a:pt x="143" y="246"/>
                    </a:lnTo>
                    <a:lnTo>
                      <a:pt x="140" y="277"/>
                    </a:lnTo>
                    <a:lnTo>
                      <a:pt x="143" y="309"/>
                    </a:lnTo>
                    <a:lnTo>
                      <a:pt x="153" y="338"/>
                    </a:lnTo>
                    <a:lnTo>
                      <a:pt x="171" y="364"/>
                    </a:lnTo>
                    <a:lnTo>
                      <a:pt x="192" y="386"/>
                    </a:lnTo>
                    <a:lnTo>
                      <a:pt x="218" y="403"/>
                    </a:lnTo>
                    <a:lnTo>
                      <a:pt x="247" y="413"/>
                    </a:lnTo>
                    <a:lnTo>
                      <a:pt x="279" y="416"/>
                    </a:lnTo>
                    <a:lnTo>
                      <a:pt x="310" y="413"/>
                    </a:lnTo>
                    <a:lnTo>
                      <a:pt x="340" y="403"/>
                    </a:lnTo>
                    <a:lnTo>
                      <a:pt x="365" y="386"/>
                    </a:lnTo>
                    <a:lnTo>
                      <a:pt x="387" y="364"/>
                    </a:lnTo>
                    <a:lnTo>
                      <a:pt x="403" y="338"/>
                    </a:lnTo>
                    <a:lnTo>
                      <a:pt x="413" y="309"/>
                    </a:lnTo>
                    <a:lnTo>
                      <a:pt x="417" y="277"/>
                    </a:lnTo>
                    <a:lnTo>
                      <a:pt x="413" y="246"/>
                    </a:lnTo>
                    <a:lnTo>
                      <a:pt x="403" y="217"/>
                    </a:lnTo>
                    <a:lnTo>
                      <a:pt x="387" y="191"/>
                    </a:lnTo>
                    <a:lnTo>
                      <a:pt x="365" y="169"/>
                    </a:lnTo>
                    <a:lnTo>
                      <a:pt x="340" y="153"/>
                    </a:lnTo>
                    <a:lnTo>
                      <a:pt x="310" y="143"/>
                    </a:lnTo>
                    <a:lnTo>
                      <a:pt x="279" y="139"/>
                    </a:lnTo>
                    <a:close/>
                    <a:moveTo>
                      <a:pt x="279" y="0"/>
                    </a:moveTo>
                    <a:lnTo>
                      <a:pt x="324" y="3"/>
                    </a:lnTo>
                    <a:lnTo>
                      <a:pt x="366" y="15"/>
                    </a:lnTo>
                    <a:lnTo>
                      <a:pt x="406" y="31"/>
                    </a:lnTo>
                    <a:lnTo>
                      <a:pt x="442" y="53"/>
                    </a:lnTo>
                    <a:lnTo>
                      <a:pt x="474" y="82"/>
                    </a:lnTo>
                    <a:lnTo>
                      <a:pt x="503" y="114"/>
                    </a:lnTo>
                    <a:lnTo>
                      <a:pt x="525" y="150"/>
                    </a:lnTo>
                    <a:lnTo>
                      <a:pt x="543" y="190"/>
                    </a:lnTo>
                    <a:lnTo>
                      <a:pt x="552" y="232"/>
                    </a:lnTo>
                    <a:lnTo>
                      <a:pt x="556" y="277"/>
                    </a:lnTo>
                    <a:lnTo>
                      <a:pt x="552" y="323"/>
                    </a:lnTo>
                    <a:lnTo>
                      <a:pt x="543" y="365"/>
                    </a:lnTo>
                    <a:lnTo>
                      <a:pt x="525" y="405"/>
                    </a:lnTo>
                    <a:lnTo>
                      <a:pt x="503" y="441"/>
                    </a:lnTo>
                    <a:lnTo>
                      <a:pt x="474" y="474"/>
                    </a:lnTo>
                    <a:lnTo>
                      <a:pt x="442" y="502"/>
                    </a:lnTo>
                    <a:lnTo>
                      <a:pt x="406" y="525"/>
                    </a:lnTo>
                    <a:lnTo>
                      <a:pt x="366" y="541"/>
                    </a:lnTo>
                    <a:lnTo>
                      <a:pt x="324" y="552"/>
                    </a:lnTo>
                    <a:lnTo>
                      <a:pt x="279" y="556"/>
                    </a:lnTo>
                    <a:lnTo>
                      <a:pt x="234" y="552"/>
                    </a:lnTo>
                    <a:lnTo>
                      <a:pt x="191" y="541"/>
                    </a:lnTo>
                    <a:lnTo>
                      <a:pt x="151" y="525"/>
                    </a:lnTo>
                    <a:lnTo>
                      <a:pt x="115" y="502"/>
                    </a:lnTo>
                    <a:lnTo>
                      <a:pt x="82" y="474"/>
                    </a:lnTo>
                    <a:lnTo>
                      <a:pt x="55" y="441"/>
                    </a:lnTo>
                    <a:lnTo>
                      <a:pt x="31" y="405"/>
                    </a:lnTo>
                    <a:lnTo>
                      <a:pt x="15" y="365"/>
                    </a:lnTo>
                    <a:lnTo>
                      <a:pt x="4" y="323"/>
                    </a:lnTo>
                    <a:lnTo>
                      <a:pt x="0" y="277"/>
                    </a:lnTo>
                    <a:lnTo>
                      <a:pt x="4" y="232"/>
                    </a:lnTo>
                    <a:lnTo>
                      <a:pt x="15" y="190"/>
                    </a:lnTo>
                    <a:lnTo>
                      <a:pt x="31" y="150"/>
                    </a:lnTo>
                    <a:lnTo>
                      <a:pt x="55" y="114"/>
                    </a:lnTo>
                    <a:lnTo>
                      <a:pt x="82" y="82"/>
                    </a:lnTo>
                    <a:lnTo>
                      <a:pt x="115" y="53"/>
                    </a:lnTo>
                    <a:lnTo>
                      <a:pt x="151" y="31"/>
                    </a:lnTo>
                    <a:lnTo>
                      <a:pt x="191" y="15"/>
                    </a:lnTo>
                    <a:lnTo>
                      <a:pt x="234" y="3"/>
                    </a:lnTo>
                    <a:lnTo>
                      <a:pt x="27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8" name="Freeform 43">
                <a:extLst>
                  <a:ext uri="{FF2B5EF4-FFF2-40B4-BE49-F238E27FC236}">
                    <a16:creationId xmlns:a16="http://schemas.microsoft.com/office/drawing/2014/main" xmlns="" id="{458EBB42-E6A0-4A1B-9DFE-B57D166E992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60" y="113"/>
                <a:ext cx="2399" cy="3975"/>
              </a:xfrm>
              <a:custGeom>
                <a:avLst/>
                <a:gdLst>
                  <a:gd name="T0" fmla="*/ 1225 w 2399"/>
                  <a:gd name="T1" fmla="*/ 155 h 3975"/>
                  <a:gd name="T2" fmla="*/ 802 w 2399"/>
                  <a:gd name="T3" fmla="*/ 233 h 3975"/>
                  <a:gd name="T4" fmla="*/ 634 w 2399"/>
                  <a:gd name="T5" fmla="*/ 292 h 3975"/>
                  <a:gd name="T6" fmla="*/ 142 w 2399"/>
                  <a:gd name="T7" fmla="*/ 3238 h 3975"/>
                  <a:gd name="T8" fmla="*/ 149 w 2399"/>
                  <a:gd name="T9" fmla="*/ 3281 h 3975"/>
                  <a:gd name="T10" fmla="*/ 190 w 2399"/>
                  <a:gd name="T11" fmla="*/ 3314 h 3975"/>
                  <a:gd name="T12" fmla="*/ 501 w 2399"/>
                  <a:gd name="T13" fmla="*/ 3510 h 3975"/>
                  <a:gd name="T14" fmla="*/ 833 w 2399"/>
                  <a:gd name="T15" fmla="*/ 3661 h 3975"/>
                  <a:gd name="T16" fmla="*/ 1053 w 2399"/>
                  <a:gd name="T17" fmla="*/ 3710 h 3975"/>
                  <a:gd name="T18" fmla="*/ 898 w 2399"/>
                  <a:gd name="T19" fmla="*/ 704 h 3975"/>
                  <a:gd name="T20" fmla="*/ 912 w 2399"/>
                  <a:gd name="T21" fmla="*/ 621 h 3975"/>
                  <a:gd name="T22" fmla="*/ 954 w 2399"/>
                  <a:gd name="T23" fmla="*/ 542 h 3975"/>
                  <a:gd name="T24" fmla="*/ 1126 w 2399"/>
                  <a:gd name="T25" fmla="*/ 438 h 3975"/>
                  <a:gd name="T26" fmla="*/ 1510 w 2399"/>
                  <a:gd name="T27" fmla="*/ 281 h 3975"/>
                  <a:gd name="T28" fmla="*/ 1912 w 2399"/>
                  <a:gd name="T29" fmla="*/ 177 h 3975"/>
                  <a:gd name="T30" fmla="*/ 1612 w 2399"/>
                  <a:gd name="T31" fmla="*/ 144 h 3975"/>
                  <a:gd name="T32" fmla="*/ 1628 w 2399"/>
                  <a:gd name="T33" fmla="*/ 2 h 3975"/>
                  <a:gd name="T34" fmla="*/ 2063 w 2399"/>
                  <a:gd name="T35" fmla="*/ 52 h 3975"/>
                  <a:gd name="T36" fmla="*/ 2366 w 2399"/>
                  <a:gd name="T37" fmla="*/ 127 h 3975"/>
                  <a:gd name="T38" fmla="*/ 2397 w 2399"/>
                  <a:gd name="T39" fmla="*/ 164 h 3975"/>
                  <a:gd name="T40" fmla="*/ 2392 w 2399"/>
                  <a:gd name="T41" fmla="*/ 218 h 3975"/>
                  <a:gd name="T42" fmla="*/ 2352 w 2399"/>
                  <a:gd name="T43" fmla="*/ 256 h 3975"/>
                  <a:gd name="T44" fmla="*/ 2073 w 2399"/>
                  <a:gd name="T45" fmla="*/ 285 h 3975"/>
                  <a:gd name="T46" fmla="*/ 1685 w 2399"/>
                  <a:gd name="T47" fmla="*/ 368 h 3975"/>
                  <a:gd name="T48" fmla="*/ 1311 w 2399"/>
                  <a:gd name="T49" fmla="*/ 502 h 3975"/>
                  <a:gd name="T50" fmla="*/ 1061 w 2399"/>
                  <a:gd name="T51" fmla="*/ 632 h 3975"/>
                  <a:gd name="T52" fmla="*/ 1039 w 2399"/>
                  <a:gd name="T53" fmla="*/ 680 h 3975"/>
                  <a:gd name="T54" fmla="*/ 1179 w 2399"/>
                  <a:gd name="T55" fmla="*/ 3666 h 3975"/>
                  <a:gd name="T56" fmla="*/ 1200 w 2399"/>
                  <a:gd name="T57" fmla="*/ 3700 h 3975"/>
                  <a:gd name="T58" fmla="*/ 1206 w 2399"/>
                  <a:gd name="T59" fmla="*/ 3704 h 3975"/>
                  <a:gd name="T60" fmla="*/ 1231 w 2399"/>
                  <a:gd name="T61" fmla="*/ 3710 h 3975"/>
                  <a:gd name="T62" fmla="*/ 1235 w 2399"/>
                  <a:gd name="T63" fmla="*/ 3711 h 3975"/>
                  <a:gd name="T64" fmla="*/ 1239 w 2399"/>
                  <a:gd name="T65" fmla="*/ 3717 h 3975"/>
                  <a:gd name="T66" fmla="*/ 1398 w 2399"/>
                  <a:gd name="T67" fmla="*/ 3779 h 3975"/>
                  <a:gd name="T68" fmla="*/ 1461 w 2399"/>
                  <a:gd name="T69" fmla="*/ 3801 h 3975"/>
                  <a:gd name="T70" fmla="*/ 1588 w 2399"/>
                  <a:gd name="T71" fmla="*/ 3843 h 3975"/>
                  <a:gd name="T72" fmla="*/ 1619 w 2399"/>
                  <a:gd name="T73" fmla="*/ 3881 h 3975"/>
                  <a:gd name="T74" fmla="*/ 1614 w 2399"/>
                  <a:gd name="T75" fmla="*/ 3937 h 3975"/>
                  <a:gd name="T76" fmla="*/ 1575 w 2399"/>
                  <a:gd name="T77" fmla="*/ 3972 h 3975"/>
                  <a:gd name="T78" fmla="*/ 1409 w 2399"/>
                  <a:gd name="T79" fmla="*/ 3957 h 3975"/>
                  <a:gd name="T80" fmla="*/ 994 w 2399"/>
                  <a:gd name="T81" fmla="*/ 3865 h 3975"/>
                  <a:gd name="T82" fmla="*/ 597 w 2399"/>
                  <a:gd name="T83" fmla="*/ 3713 h 3975"/>
                  <a:gd name="T84" fmla="*/ 224 w 2399"/>
                  <a:gd name="T85" fmla="*/ 3506 h 3975"/>
                  <a:gd name="T86" fmla="*/ 57 w 2399"/>
                  <a:gd name="T87" fmla="*/ 3385 h 3975"/>
                  <a:gd name="T88" fmla="*/ 5 w 2399"/>
                  <a:gd name="T89" fmla="*/ 3286 h 3975"/>
                  <a:gd name="T90" fmla="*/ 483 w 2399"/>
                  <a:gd name="T91" fmla="*/ 301 h 3975"/>
                  <a:gd name="T92" fmla="*/ 531 w 2399"/>
                  <a:gd name="T93" fmla="*/ 200 h 3975"/>
                  <a:gd name="T94" fmla="*/ 621 w 2399"/>
                  <a:gd name="T95" fmla="*/ 134 h 3975"/>
                  <a:gd name="T96" fmla="*/ 1048 w 2399"/>
                  <a:gd name="T97" fmla="*/ 36 h 3975"/>
                  <a:gd name="T98" fmla="*/ 1483 w 2399"/>
                  <a:gd name="T99" fmla="*/ 0 h 39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399" h="3975">
                    <a:moveTo>
                      <a:pt x="1510" y="142"/>
                    </a:moveTo>
                    <a:lnTo>
                      <a:pt x="1367" y="145"/>
                    </a:lnTo>
                    <a:lnTo>
                      <a:pt x="1225" y="155"/>
                    </a:lnTo>
                    <a:lnTo>
                      <a:pt x="1083" y="174"/>
                    </a:lnTo>
                    <a:lnTo>
                      <a:pt x="943" y="199"/>
                    </a:lnTo>
                    <a:lnTo>
                      <a:pt x="802" y="233"/>
                    </a:lnTo>
                    <a:lnTo>
                      <a:pt x="663" y="274"/>
                    </a:lnTo>
                    <a:lnTo>
                      <a:pt x="647" y="281"/>
                    </a:lnTo>
                    <a:lnTo>
                      <a:pt x="634" y="292"/>
                    </a:lnTo>
                    <a:lnTo>
                      <a:pt x="624" y="307"/>
                    </a:lnTo>
                    <a:lnTo>
                      <a:pt x="621" y="322"/>
                    </a:lnTo>
                    <a:lnTo>
                      <a:pt x="142" y="3238"/>
                    </a:lnTo>
                    <a:lnTo>
                      <a:pt x="141" y="3255"/>
                    </a:lnTo>
                    <a:lnTo>
                      <a:pt x="143" y="3268"/>
                    </a:lnTo>
                    <a:lnTo>
                      <a:pt x="149" y="3281"/>
                    </a:lnTo>
                    <a:lnTo>
                      <a:pt x="158" y="3292"/>
                    </a:lnTo>
                    <a:lnTo>
                      <a:pt x="169" y="3301"/>
                    </a:lnTo>
                    <a:lnTo>
                      <a:pt x="190" y="3314"/>
                    </a:lnTo>
                    <a:lnTo>
                      <a:pt x="291" y="3385"/>
                    </a:lnTo>
                    <a:lnTo>
                      <a:pt x="394" y="3450"/>
                    </a:lnTo>
                    <a:lnTo>
                      <a:pt x="501" y="3510"/>
                    </a:lnTo>
                    <a:lnTo>
                      <a:pt x="609" y="3565"/>
                    </a:lnTo>
                    <a:lnTo>
                      <a:pt x="720" y="3615"/>
                    </a:lnTo>
                    <a:lnTo>
                      <a:pt x="833" y="3661"/>
                    </a:lnTo>
                    <a:lnTo>
                      <a:pt x="949" y="3702"/>
                    </a:lnTo>
                    <a:lnTo>
                      <a:pt x="1065" y="3738"/>
                    </a:lnTo>
                    <a:lnTo>
                      <a:pt x="1053" y="3710"/>
                    </a:lnTo>
                    <a:lnTo>
                      <a:pt x="1045" y="3680"/>
                    </a:lnTo>
                    <a:lnTo>
                      <a:pt x="1037" y="3648"/>
                    </a:lnTo>
                    <a:lnTo>
                      <a:pt x="898" y="704"/>
                    </a:lnTo>
                    <a:lnTo>
                      <a:pt x="900" y="678"/>
                    </a:lnTo>
                    <a:lnTo>
                      <a:pt x="904" y="649"/>
                    </a:lnTo>
                    <a:lnTo>
                      <a:pt x="912" y="621"/>
                    </a:lnTo>
                    <a:lnTo>
                      <a:pt x="922" y="593"/>
                    </a:lnTo>
                    <a:lnTo>
                      <a:pt x="937" y="567"/>
                    </a:lnTo>
                    <a:lnTo>
                      <a:pt x="954" y="542"/>
                    </a:lnTo>
                    <a:lnTo>
                      <a:pt x="976" y="521"/>
                    </a:lnTo>
                    <a:lnTo>
                      <a:pt x="1002" y="502"/>
                    </a:lnTo>
                    <a:lnTo>
                      <a:pt x="1126" y="438"/>
                    </a:lnTo>
                    <a:lnTo>
                      <a:pt x="1251" y="379"/>
                    </a:lnTo>
                    <a:lnTo>
                      <a:pt x="1379" y="327"/>
                    </a:lnTo>
                    <a:lnTo>
                      <a:pt x="1510" y="281"/>
                    </a:lnTo>
                    <a:lnTo>
                      <a:pt x="1642" y="241"/>
                    </a:lnTo>
                    <a:lnTo>
                      <a:pt x="1776" y="206"/>
                    </a:lnTo>
                    <a:lnTo>
                      <a:pt x="1912" y="177"/>
                    </a:lnTo>
                    <a:lnTo>
                      <a:pt x="1813" y="163"/>
                    </a:lnTo>
                    <a:lnTo>
                      <a:pt x="1714" y="152"/>
                    </a:lnTo>
                    <a:lnTo>
                      <a:pt x="1612" y="144"/>
                    </a:lnTo>
                    <a:lnTo>
                      <a:pt x="1510" y="142"/>
                    </a:lnTo>
                    <a:close/>
                    <a:moveTo>
                      <a:pt x="1483" y="0"/>
                    </a:moveTo>
                    <a:lnTo>
                      <a:pt x="1628" y="2"/>
                    </a:lnTo>
                    <a:lnTo>
                      <a:pt x="1774" y="12"/>
                    </a:lnTo>
                    <a:lnTo>
                      <a:pt x="1918" y="29"/>
                    </a:lnTo>
                    <a:lnTo>
                      <a:pt x="2063" y="52"/>
                    </a:lnTo>
                    <a:lnTo>
                      <a:pt x="2206" y="83"/>
                    </a:lnTo>
                    <a:lnTo>
                      <a:pt x="2349" y="121"/>
                    </a:lnTo>
                    <a:lnTo>
                      <a:pt x="2366" y="127"/>
                    </a:lnTo>
                    <a:lnTo>
                      <a:pt x="2379" y="137"/>
                    </a:lnTo>
                    <a:lnTo>
                      <a:pt x="2389" y="149"/>
                    </a:lnTo>
                    <a:lnTo>
                      <a:pt x="2397" y="164"/>
                    </a:lnTo>
                    <a:lnTo>
                      <a:pt x="2399" y="180"/>
                    </a:lnTo>
                    <a:lnTo>
                      <a:pt x="2398" y="198"/>
                    </a:lnTo>
                    <a:lnTo>
                      <a:pt x="2392" y="218"/>
                    </a:lnTo>
                    <a:lnTo>
                      <a:pt x="2382" y="234"/>
                    </a:lnTo>
                    <a:lnTo>
                      <a:pt x="2368" y="247"/>
                    </a:lnTo>
                    <a:lnTo>
                      <a:pt x="2352" y="256"/>
                    </a:lnTo>
                    <a:lnTo>
                      <a:pt x="2336" y="260"/>
                    </a:lnTo>
                    <a:lnTo>
                      <a:pt x="2205" y="270"/>
                    </a:lnTo>
                    <a:lnTo>
                      <a:pt x="2073" y="285"/>
                    </a:lnTo>
                    <a:lnTo>
                      <a:pt x="1944" y="306"/>
                    </a:lnTo>
                    <a:lnTo>
                      <a:pt x="1813" y="335"/>
                    </a:lnTo>
                    <a:lnTo>
                      <a:pt x="1685" y="368"/>
                    </a:lnTo>
                    <a:lnTo>
                      <a:pt x="1558" y="407"/>
                    </a:lnTo>
                    <a:lnTo>
                      <a:pt x="1434" y="451"/>
                    </a:lnTo>
                    <a:lnTo>
                      <a:pt x="1311" y="502"/>
                    </a:lnTo>
                    <a:lnTo>
                      <a:pt x="1190" y="560"/>
                    </a:lnTo>
                    <a:lnTo>
                      <a:pt x="1072" y="621"/>
                    </a:lnTo>
                    <a:lnTo>
                      <a:pt x="1061" y="632"/>
                    </a:lnTo>
                    <a:lnTo>
                      <a:pt x="1051" y="645"/>
                    </a:lnTo>
                    <a:lnTo>
                      <a:pt x="1043" y="663"/>
                    </a:lnTo>
                    <a:lnTo>
                      <a:pt x="1039" y="680"/>
                    </a:lnTo>
                    <a:lnTo>
                      <a:pt x="1037" y="698"/>
                    </a:lnTo>
                    <a:lnTo>
                      <a:pt x="1177" y="3648"/>
                    </a:lnTo>
                    <a:lnTo>
                      <a:pt x="1179" y="3666"/>
                    </a:lnTo>
                    <a:lnTo>
                      <a:pt x="1185" y="3682"/>
                    </a:lnTo>
                    <a:lnTo>
                      <a:pt x="1196" y="3696"/>
                    </a:lnTo>
                    <a:lnTo>
                      <a:pt x="1200" y="3700"/>
                    </a:lnTo>
                    <a:lnTo>
                      <a:pt x="1203" y="3701"/>
                    </a:lnTo>
                    <a:lnTo>
                      <a:pt x="1204" y="3702"/>
                    </a:lnTo>
                    <a:lnTo>
                      <a:pt x="1206" y="3704"/>
                    </a:lnTo>
                    <a:lnTo>
                      <a:pt x="1208" y="3704"/>
                    </a:lnTo>
                    <a:lnTo>
                      <a:pt x="1211" y="3704"/>
                    </a:lnTo>
                    <a:lnTo>
                      <a:pt x="1231" y="3710"/>
                    </a:lnTo>
                    <a:lnTo>
                      <a:pt x="1233" y="3710"/>
                    </a:lnTo>
                    <a:lnTo>
                      <a:pt x="1234" y="3711"/>
                    </a:lnTo>
                    <a:lnTo>
                      <a:pt x="1235" y="3711"/>
                    </a:lnTo>
                    <a:lnTo>
                      <a:pt x="1238" y="3712"/>
                    </a:lnTo>
                    <a:lnTo>
                      <a:pt x="1239" y="3715"/>
                    </a:lnTo>
                    <a:lnTo>
                      <a:pt x="1239" y="3717"/>
                    </a:lnTo>
                    <a:lnTo>
                      <a:pt x="1287" y="3738"/>
                    </a:lnTo>
                    <a:lnTo>
                      <a:pt x="1339" y="3758"/>
                    </a:lnTo>
                    <a:lnTo>
                      <a:pt x="1398" y="3779"/>
                    </a:lnTo>
                    <a:lnTo>
                      <a:pt x="1392" y="3814"/>
                    </a:lnTo>
                    <a:lnTo>
                      <a:pt x="1405" y="3779"/>
                    </a:lnTo>
                    <a:lnTo>
                      <a:pt x="1461" y="3801"/>
                    </a:lnTo>
                    <a:lnTo>
                      <a:pt x="1516" y="3819"/>
                    </a:lnTo>
                    <a:lnTo>
                      <a:pt x="1572" y="3835"/>
                    </a:lnTo>
                    <a:lnTo>
                      <a:pt x="1588" y="3843"/>
                    </a:lnTo>
                    <a:lnTo>
                      <a:pt x="1602" y="3854"/>
                    </a:lnTo>
                    <a:lnTo>
                      <a:pt x="1612" y="3866"/>
                    </a:lnTo>
                    <a:lnTo>
                      <a:pt x="1619" y="3881"/>
                    </a:lnTo>
                    <a:lnTo>
                      <a:pt x="1622" y="3899"/>
                    </a:lnTo>
                    <a:lnTo>
                      <a:pt x="1621" y="3919"/>
                    </a:lnTo>
                    <a:lnTo>
                      <a:pt x="1614" y="3937"/>
                    </a:lnTo>
                    <a:lnTo>
                      <a:pt x="1603" y="3953"/>
                    </a:lnTo>
                    <a:lnTo>
                      <a:pt x="1591" y="3965"/>
                    </a:lnTo>
                    <a:lnTo>
                      <a:pt x="1575" y="3972"/>
                    </a:lnTo>
                    <a:lnTo>
                      <a:pt x="1558" y="3975"/>
                    </a:lnTo>
                    <a:lnTo>
                      <a:pt x="1551" y="3975"/>
                    </a:lnTo>
                    <a:lnTo>
                      <a:pt x="1409" y="3957"/>
                    </a:lnTo>
                    <a:lnTo>
                      <a:pt x="1270" y="3934"/>
                    </a:lnTo>
                    <a:lnTo>
                      <a:pt x="1131" y="3903"/>
                    </a:lnTo>
                    <a:lnTo>
                      <a:pt x="994" y="3865"/>
                    </a:lnTo>
                    <a:lnTo>
                      <a:pt x="859" y="3820"/>
                    </a:lnTo>
                    <a:lnTo>
                      <a:pt x="726" y="3769"/>
                    </a:lnTo>
                    <a:lnTo>
                      <a:pt x="597" y="3713"/>
                    </a:lnTo>
                    <a:lnTo>
                      <a:pt x="469" y="3650"/>
                    </a:lnTo>
                    <a:lnTo>
                      <a:pt x="346" y="3580"/>
                    </a:lnTo>
                    <a:lnTo>
                      <a:pt x="224" y="3506"/>
                    </a:lnTo>
                    <a:lnTo>
                      <a:pt x="107" y="3426"/>
                    </a:lnTo>
                    <a:lnTo>
                      <a:pt x="86" y="3411"/>
                    </a:lnTo>
                    <a:lnTo>
                      <a:pt x="57" y="3385"/>
                    </a:lnTo>
                    <a:lnTo>
                      <a:pt x="34" y="3355"/>
                    </a:lnTo>
                    <a:lnTo>
                      <a:pt x="16" y="3322"/>
                    </a:lnTo>
                    <a:lnTo>
                      <a:pt x="5" y="3286"/>
                    </a:lnTo>
                    <a:lnTo>
                      <a:pt x="0" y="3248"/>
                    </a:lnTo>
                    <a:lnTo>
                      <a:pt x="2" y="3210"/>
                    </a:lnTo>
                    <a:lnTo>
                      <a:pt x="483" y="301"/>
                    </a:lnTo>
                    <a:lnTo>
                      <a:pt x="493" y="265"/>
                    </a:lnTo>
                    <a:lnTo>
                      <a:pt x="509" y="230"/>
                    </a:lnTo>
                    <a:lnTo>
                      <a:pt x="531" y="200"/>
                    </a:lnTo>
                    <a:lnTo>
                      <a:pt x="557" y="174"/>
                    </a:lnTo>
                    <a:lnTo>
                      <a:pt x="587" y="152"/>
                    </a:lnTo>
                    <a:lnTo>
                      <a:pt x="621" y="134"/>
                    </a:lnTo>
                    <a:lnTo>
                      <a:pt x="762" y="94"/>
                    </a:lnTo>
                    <a:lnTo>
                      <a:pt x="904" y="62"/>
                    </a:lnTo>
                    <a:lnTo>
                      <a:pt x="1048" y="36"/>
                    </a:lnTo>
                    <a:lnTo>
                      <a:pt x="1193" y="17"/>
                    </a:lnTo>
                    <a:lnTo>
                      <a:pt x="1337" y="5"/>
                    </a:lnTo>
                    <a:lnTo>
                      <a:pt x="148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12" name="말풍선: 모서리가 둥근 사각형 311">
              <a:extLst>
                <a:ext uri="{FF2B5EF4-FFF2-40B4-BE49-F238E27FC236}">
                  <a16:creationId xmlns:a16="http://schemas.microsoft.com/office/drawing/2014/main" xmlns="" id="{B7DDCA1E-39C3-4FB0-A49C-AEA7AAB27404}"/>
                </a:ext>
              </a:extLst>
            </p:cNvPr>
            <p:cNvSpPr/>
            <p:nvPr/>
          </p:nvSpPr>
          <p:spPr>
            <a:xfrm>
              <a:off x="6262211" y="6343475"/>
              <a:ext cx="604658" cy="171209"/>
            </a:xfrm>
            <a:prstGeom prst="wedgeRoundRectCallout">
              <a:avLst>
                <a:gd name="adj1" fmla="val -63991"/>
                <a:gd name="adj2" fmla="val 44007"/>
                <a:gd name="adj3" fmla="val 16667"/>
              </a:avLst>
            </a:prstGeom>
            <a:solidFill>
              <a:srgbClr val="F46B64"/>
            </a:solidFill>
            <a:ln w="3175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defRPr/>
              </a:pPr>
              <a:r>
                <a:rPr lang="en-US" altLang="ko-KR" sz="700" b="1" dirty="0">
                  <a:solidFill>
                    <a:prstClr val="white"/>
                  </a:solidFill>
                </a:rPr>
                <a:t>CONTENTS</a:t>
              </a:r>
            </a:p>
          </p:txBody>
        </p:sp>
      </p:grpSp>
      <p:sp>
        <p:nvSpPr>
          <p:cNvPr id="59" name="모서리가 둥근 직사각형 58"/>
          <p:cNvSpPr/>
          <p:nvPr/>
        </p:nvSpPr>
        <p:spPr>
          <a:xfrm>
            <a:off x="525525" y="3648365"/>
            <a:ext cx="676405" cy="275572"/>
          </a:xfrm>
          <a:prstGeom prst="roundRect">
            <a:avLst>
              <a:gd name="adj" fmla="val 50000"/>
            </a:avLst>
          </a:prstGeom>
          <a:solidFill>
            <a:srgbClr val="474A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prstClr val="white"/>
                </a:solidFill>
              </a:rPr>
              <a:t>START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cxnSp>
        <p:nvCxnSpPr>
          <p:cNvPr id="60" name="직선 연결선 59"/>
          <p:cNvCxnSpPr/>
          <p:nvPr/>
        </p:nvCxnSpPr>
        <p:spPr>
          <a:xfrm>
            <a:off x="1201930" y="3786151"/>
            <a:ext cx="9018739" cy="0"/>
          </a:xfrm>
          <a:prstGeom prst="line">
            <a:avLst/>
          </a:prstGeom>
          <a:ln>
            <a:solidFill>
              <a:srgbClr val="474A9B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모서리가 둥근 직사각형 60"/>
          <p:cNvSpPr/>
          <p:nvPr/>
        </p:nvSpPr>
        <p:spPr>
          <a:xfrm>
            <a:off x="10220669" y="3648361"/>
            <a:ext cx="733081" cy="275572"/>
          </a:xfrm>
          <a:prstGeom prst="roundRect">
            <a:avLst>
              <a:gd name="adj" fmla="val 50000"/>
            </a:avLst>
          </a:prstGeom>
          <a:solidFill>
            <a:srgbClr val="474A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prstClr val="white"/>
                </a:solidFill>
              </a:rPr>
              <a:t>FINISH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grpSp>
        <p:nvGrpSpPr>
          <p:cNvPr id="62" name="그룹 61"/>
          <p:cNvGrpSpPr/>
          <p:nvPr/>
        </p:nvGrpSpPr>
        <p:grpSpPr>
          <a:xfrm>
            <a:off x="1515079" y="2178970"/>
            <a:ext cx="1179037" cy="1179037"/>
            <a:chOff x="1941534" y="1991667"/>
            <a:chExt cx="864296" cy="864296"/>
          </a:xfrm>
        </p:grpSpPr>
        <p:sp>
          <p:nvSpPr>
            <p:cNvPr id="63" name="타원형 설명선 62"/>
            <p:cNvSpPr/>
            <p:nvPr/>
          </p:nvSpPr>
          <p:spPr>
            <a:xfrm>
              <a:off x="1941534" y="1991667"/>
              <a:ext cx="864296" cy="864296"/>
            </a:xfrm>
            <a:prstGeom prst="wedgeEllipseCallout">
              <a:avLst>
                <a:gd name="adj1" fmla="val 575"/>
                <a:gd name="adj2" fmla="val 62904"/>
              </a:avLst>
            </a:prstGeom>
            <a:solidFill>
              <a:srgbClr val="474A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>
                  <a:solidFill>
                    <a:prstClr val="white"/>
                  </a:solidFill>
                </a:rPr>
                <a:t>75</a:t>
              </a:r>
              <a:r>
                <a:rPr lang="en-US" altLang="ko-KR" sz="1000" dirty="0">
                  <a:solidFill>
                    <a:prstClr val="white"/>
                  </a:solidFill>
                </a:rPr>
                <a:t>%</a:t>
              </a:r>
              <a:endParaRPr lang="ko-KR" altLang="en-US" sz="1000" dirty="0">
                <a:solidFill>
                  <a:prstClr val="white"/>
                </a:solidFill>
              </a:endParaRPr>
            </a:p>
          </p:txBody>
        </p:sp>
        <p:sp>
          <p:nvSpPr>
            <p:cNvPr id="64" name="타원 63"/>
            <p:cNvSpPr/>
            <p:nvPr/>
          </p:nvSpPr>
          <p:spPr>
            <a:xfrm>
              <a:off x="2021942" y="2072076"/>
              <a:ext cx="703477" cy="703477"/>
            </a:xfrm>
            <a:prstGeom prst="ellipse">
              <a:avLst/>
            </a:prstGeom>
            <a:noFill/>
            <a:ln w="444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원호 64"/>
            <p:cNvSpPr/>
            <p:nvPr/>
          </p:nvSpPr>
          <p:spPr>
            <a:xfrm>
              <a:off x="2021942" y="2072076"/>
              <a:ext cx="703477" cy="703477"/>
            </a:xfrm>
            <a:prstGeom prst="arc">
              <a:avLst>
                <a:gd name="adj1" fmla="val 16200000"/>
                <a:gd name="adj2" fmla="val 10673066"/>
              </a:avLst>
            </a:prstGeom>
            <a:noFill/>
            <a:ln w="44450" cap="rnd">
              <a:solidFill>
                <a:srgbClr val="F2D6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6" name="타원 65"/>
          <p:cNvSpPr/>
          <p:nvPr/>
        </p:nvSpPr>
        <p:spPr>
          <a:xfrm>
            <a:off x="2050595" y="3732147"/>
            <a:ext cx="108000" cy="108000"/>
          </a:xfrm>
          <a:prstGeom prst="ellipse">
            <a:avLst/>
          </a:prstGeom>
          <a:solidFill>
            <a:srgbClr val="474A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6242539" y="3732147"/>
            <a:ext cx="108000" cy="108000"/>
          </a:xfrm>
          <a:prstGeom prst="ellipse">
            <a:avLst/>
          </a:prstGeom>
          <a:solidFill>
            <a:srgbClr val="474A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3901166" y="3734556"/>
            <a:ext cx="108000" cy="108000"/>
          </a:xfrm>
          <a:prstGeom prst="ellipse">
            <a:avLst/>
          </a:prstGeom>
          <a:solidFill>
            <a:srgbClr val="474A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8413973" y="3734556"/>
            <a:ext cx="108000" cy="108000"/>
          </a:xfrm>
          <a:prstGeom prst="ellipse">
            <a:avLst/>
          </a:prstGeom>
          <a:solidFill>
            <a:srgbClr val="474A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2983007" y="2210604"/>
            <a:ext cx="243512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658554" y="4283655"/>
            <a:ext cx="243512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7174951" y="2210604"/>
            <a:ext cx="243512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grpSp>
        <p:nvGrpSpPr>
          <p:cNvPr id="73" name="그룹 72"/>
          <p:cNvGrpSpPr/>
          <p:nvPr/>
        </p:nvGrpSpPr>
        <p:grpSpPr>
          <a:xfrm>
            <a:off x="3419647" y="4150270"/>
            <a:ext cx="1179037" cy="1179037"/>
            <a:chOff x="1941534" y="1991667"/>
            <a:chExt cx="864296" cy="864296"/>
          </a:xfrm>
        </p:grpSpPr>
        <p:sp>
          <p:nvSpPr>
            <p:cNvPr id="74" name="타원형 설명선 73"/>
            <p:cNvSpPr/>
            <p:nvPr/>
          </p:nvSpPr>
          <p:spPr>
            <a:xfrm>
              <a:off x="1941534" y="1991667"/>
              <a:ext cx="864296" cy="864296"/>
            </a:xfrm>
            <a:prstGeom prst="wedgeEllipseCallout">
              <a:avLst>
                <a:gd name="adj1" fmla="val -1849"/>
                <a:gd name="adj2" fmla="val -63930"/>
              </a:avLst>
            </a:prstGeom>
            <a:solidFill>
              <a:srgbClr val="474A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>
                  <a:solidFill>
                    <a:prstClr val="white"/>
                  </a:solidFill>
                </a:rPr>
                <a:t>75</a:t>
              </a:r>
              <a:r>
                <a:rPr lang="en-US" altLang="ko-KR" sz="1000" dirty="0">
                  <a:solidFill>
                    <a:prstClr val="white"/>
                  </a:solidFill>
                </a:rPr>
                <a:t>%</a:t>
              </a:r>
              <a:endParaRPr lang="ko-KR" altLang="en-US" sz="1000" dirty="0">
                <a:solidFill>
                  <a:prstClr val="white"/>
                </a:solidFill>
              </a:endParaRPr>
            </a:p>
          </p:txBody>
        </p:sp>
        <p:sp>
          <p:nvSpPr>
            <p:cNvPr id="75" name="타원 74"/>
            <p:cNvSpPr/>
            <p:nvPr/>
          </p:nvSpPr>
          <p:spPr>
            <a:xfrm>
              <a:off x="2021942" y="2072076"/>
              <a:ext cx="703477" cy="703477"/>
            </a:xfrm>
            <a:prstGeom prst="ellipse">
              <a:avLst/>
            </a:prstGeom>
            <a:noFill/>
            <a:ln w="444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6" name="원호 75"/>
            <p:cNvSpPr/>
            <p:nvPr/>
          </p:nvSpPr>
          <p:spPr>
            <a:xfrm>
              <a:off x="2021942" y="2072076"/>
              <a:ext cx="703477" cy="703477"/>
            </a:xfrm>
            <a:prstGeom prst="arc">
              <a:avLst>
                <a:gd name="adj1" fmla="val 16200000"/>
                <a:gd name="adj2" fmla="val 10673066"/>
              </a:avLst>
            </a:prstGeom>
            <a:noFill/>
            <a:ln w="44450" cap="rnd">
              <a:solidFill>
                <a:srgbClr val="F2D6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7" name="직사각형 76"/>
          <p:cNvSpPr/>
          <p:nvPr/>
        </p:nvSpPr>
        <p:spPr>
          <a:xfrm>
            <a:off x="4887575" y="4181904"/>
            <a:ext cx="243512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78" name="직사각형 77"/>
          <p:cNvSpPr/>
          <p:nvPr/>
        </p:nvSpPr>
        <p:spPr>
          <a:xfrm>
            <a:off x="9356247" y="4181904"/>
            <a:ext cx="243512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grpSp>
        <p:nvGrpSpPr>
          <p:cNvPr id="79" name="그룹 78"/>
          <p:cNvGrpSpPr/>
          <p:nvPr/>
        </p:nvGrpSpPr>
        <p:grpSpPr>
          <a:xfrm>
            <a:off x="5678954" y="2182579"/>
            <a:ext cx="1179037" cy="1179037"/>
            <a:chOff x="1941534" y="1991667"/>
            <a:chExt cx="864296" cy="864296"/>
          </a:xfrm>
        </p:grpSpPr>
        <p:sp>
          <p:nvSpPr>
            <p:cNvPr id="80" name="타원형 설명선 79"/>
            <p:cNvSpPr/>
            <p:nvPr/>
          </p:nvSpPr>
          <p:spPr>
            <a:xfrm>
              <a:off x="1941534" y="1991667"/>
              <a:ext cx="864296" cy="864296"/>
            </a:xfrm>
            <a:prstGeom prst="wedgeEllipseCallout">
              <a:avLst>
                <a:gd name="adj1" fmla="val 575"/>
                <a:gd name="adj2" fmla="val 62904"/>
              </a:avLst>
            </a:prstGeom>
            <a:solidFill>
              <a:srgbClr val="474A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>
                  <a:solidFill>
                    <a:prstClr val="white"/>
                  </a:solidFill>
                </a:rPr>
                <a:t>75</a:t>
              </a:r>
              <a:r>
                <a:rPr lang="en-US" altLang="ko-KR" sz="1000" dirty="0">
                  <a:solidFill>
                    <a:prstClr val="white"/>
                  </a:solidFill>
                </a:rPr>
                <a:t>%</a:t>
              </a:r>
              <a:endParaRPr lang="ko-KR" altLang="en-US" sz="1000" dirty="0">
                <a:solidFill>
                  <a:prstClr val="white"/>
                </a:solidFill>
              </a:endParaRPr>
            </a:p>
          </p:txBody>
        </p:sp>
        <p:sp>
          <p:nvSpPr>
            <p:cNvPr id="81" name="타원 80"/>
            <p:cNvSpPr/>
            <p:nvPr/>
          </p:nvSpPr>
          <p:spPr>
            <a:xfrm>
              <a:off x="2021942" y="2072076"/>
              <a:ext cx="703477" cy="703477"/>
            </a:xfrm>
            <a:prstGeom prst="ellipse">
              <a:avLst/>
            </a:prstGeom>
            <a:noFill/>
            <a:ln w="444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2" name="원호 81"/>
            <p:cNvSpPr/>
            <p:nvPr/>
          </p:nvSpPr>
          <p:spPr>
            <a:xfrm>
              <a:off x="2021942" y="2072076"/>
              <a:ext cx="703477" cy="703477"/>
            </a:xfrm>
            <a:prstGeom prst="arc">
              <a:avLst>
                <a:gd name="adj1" fmla="val 16200000"/>
                <a:gd name="adj2" fmla="val 10673066"/>
              </a:avLst>
            </a:prstGeom>
            <a:noFill/>
            <a:ln w="44450" cap="rnd">
              <a:solidFill>
                <a:srgbClr val="F2D6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3" name="그룹 82"/>
          <p:cNvGrpSpPr/>
          <p:nvPr/>
        </p:nvGrpSpPr>
        <p:grpSpPr>
          <a:xfrm>
            <a:off x="7917159" y="4153879"/>
            <a:ext cx="1179037" cy="1179037"/>
            <a:chOff x="1941534" y="1991667"/>
            <a:chExt cx="864296" cy="864296"/>
          </a:xfrm>
        </p:grpSpPr>
        <p:sp>
          <p:nvSpPr>
            <p:cNvPr id="84" name="타원형 설명선 83"/>
            <p:cNvSpPr/>
            <p:nvPr/>
          </p:nvSpPr>
          <p:spPr>
            <a:xfrm>
              <a:off x="1941534" y="1991667"/>
              <a:ext cx="864296" cy="864296"/>
            </a:xfrm>
            <a:prstGeom prst="wedgeEllipseCallout">
              <a:avLst>
                <a:gd name="adj1" fmla="val -1849"/>
                <a:gd name="adj2" fmla="val -63930"/>
              </a:avLst>
            </a:prstGeom>
            <a:solidFill>
              <a:srgbClr val="474A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>
                  <a:solidFill>
                    <a:prstClr val="white"/>
                  </a:solidFill>
                </a:rPr>
                <a:t>75</a:t>
              </a:r>
              <a:r>
                <a:rPr lang="en-US" altLang="ko-KR" sz="1000" dirty="0">
                  <a:solidFill>
                    <a:prstClr val="white"/>
                  </a:solidFill>
                </a:rPr>
                <a:t>%</a:t>
              </a:r>
              <a:endParaRPr lang="ko-KR" altLang="en-US" sz="1000" dirty="0">
                <a:solidFill>
                  <a:prstClr val="white"/>
                </a:solidFill>
              </a:endParaRPr>
            </a:p>
          </p:txBody>
        </p:sp>
        <p:sp>
          <p:nvSpPr>
            <p:cNvPr id="85" name="타원 84"/>
            <p:cNvSpPr/>
            <p:nvPr/>
          </p:nvSpPr>
          <p:spPr>
            <a:xfrm>
              <a:off x="2021942" y="2072076"/>
              <a:ext cx="703477" cy="703477"/>
            </a:xfrm>
            <a:prstGeom prst="ellipse">
              <a:avLst/>
            </a:prstGeom>
            <a:noFill/>
            <a:ln w="444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원호 85"/>
            <p:cNvSpPr/>
            <p:nvPr/>
          </p:nvSpPr>
          <p:spPr>
            <a:xfrm>
              <a:off x="2021942" y="2072076"/>
              <a:ext cx="703477" cy="703477"/>
            </a:xfrm>
            <a:prstGeom prst="arc">
              <a:avLst>
                <a:gd name="adj1" fmla="val 16200000"/>
                <a:gd name="adj2" fmla="val 10673066"/>
              </a:avLst>
            </a:prstGeom>
            <a:noFill/>
            <a:ln w="44450" cap="rnd">
              <a:solidFill>
                <a:srgbClr val="F2D6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840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DD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자유형: 도형 240">
            <a:extLst>
              <a:ext uri="{FF2B5EF4-FFF2-40B4-BE49-F238E27FC236}">
                <a16:creationId xmlns:a16="http://schemas.microsoft.com/office/drawing/2014/main" xmlns="" id="{1F27B3D3-73AC-4E84-BB02-7C354B63C3D2}"/>
              </a:ext>
            </a:extLst>
          </p:cNvPr>
          <p:cNvSpPr/>
          <p:nvPr/>
        </p:nvSpPr>
        <p:spPr>
          <a:xfrm>
            <a:off x="61142" y="42766"/>
            <a:ext cx="1399572" cy="1126157"/>
          </a:xfrm>
          <a:custGeom>
            <a:avLst/>
            <a:gdLst>
              <a:gd name="connsiteX0" fmla="*/ 1009125 w 1018125"/>
              <a:gd name="connsiteY0" fmla="*/ 801228 h 819228"/>
              <a:gd name="connsiteX1" fmla="*/ 1018125 w 1018125"/>
              <a:gd name="connsiteY1" fmla="*/ 810228 h 819228"/>
              <a:gd name="connsiteX2" fmla="*/ 1009125 w 1018125"/>
              <a:gd name="connsiteY2" fmla="*/ 819228 h 819228"/>
              <a:gd name="connsiteX3" fmla="*/ 1000125 w 1018125"/>
              <a:gd name="connsiteY3" fmla="*/ 810228 h 819228"/>
              <a:gd name="connsiteX4" fmla="*/ 1009125 w 1018125"/>
              <a:gd name="connsiteY4" fmla="*/ 801228 h 819228"/>
              <a:gd name="connsiteX5" fmla="*/ 942450 w 1018125"/>
              <a:gd name="connsiteY5" fmla="*/ 801228 h 819228"/>
              <a:gd name="connsiteX6" fmla="*/ 951450 w 1018125"/>
              <a:gd name="connsiteY6" fmla="*/ 810228 h 819228"/>
              <a:gd name="connsiteX7" fmla="*/ 942450 w 1018125"/>
              <a:gd name="connsiteY7" fmla="*/ 819228 h 819228"/>
              <a:gd name="connsiteX8" fmla="*/ 933450 w 1018125"/>
              <a:gd name="connsiteY8" fmla="*/ 810228 h 819228"/>
              <a:gd name="connsiteX9" fmla="*/ 942450 w 1018125"/>
              <a:gd name="connsiteY9" fmla="*/ 801228 h 819228"/>
              <a:gd name="connsiteX10" fmla="*/ 875775 w 1018125"/>
              <a:gd name="connsiteY10" fmla="*/ 801228 h 819228"/>
              <a:gd name="connsiteX11" fmla="*/ 884775 w 1018125"/>
              <a:gd name="connsiteY11" fmla="*/ 810228 h 819228"/>
              <a:gd name="connsiteX12" fmla="*/ 875775 w 1018125"/>
              <a:gd name="connsiteY12" fmla="*/ 819228 h 819228"/>
              <a:gd name="connsiteX13" fmla="*/ 866775 w 1018125"/>
              <a:gd name="connsiteY13" fmla="*/ 810228 h 819228"/>
              <a:gd name="connsiteX14" fmla="*/ 875775 w 1018125"/>
              <a:gd name="connsiteY14" fmla="*/ 801228 h 819228"/>
              <a:gd name="connsiteX15" fmla="*/ 809100 w 1018125"/>
              <a:gd name="connsiteY15" fmla="*/ 801228 h 819228"/>
              <a:gd name="connsiteX16" fmla="*/ 818100 w 1018125"/>
              <a:gd name="connsiteY16" fmla="*/ 810228 h 819228"/>
              <a:gd name="connsiteX17" fmla="*/ 809100 w 1018125"/>
              <a:gd name="connsiteY17" fmla="*/ 819228 h 819228"/>
              <a:gd name="connsiteX18" fmla="*/ 800100 w 1018125"/>
              <a:gd name="connsiteY18" fmla="*/ 810228 h 819228"/>
              <a:gd name="connsiteX19" fmla="*/ 809100 w 1018125"/>
              <a:gd name="connsiteY19" fmla="*/ 801228 h 819228"/>
              <a:gd name="connsiteX20" fmla="*/ 742425 w 1018125"/>
              <a:gd name="connsiteY20" fmla="*/ 801228 h 819228"/>
              <a:gd name="connsiteX21" fmla="*/ 751425 w 1018125"/>
              <a:gd name="connsiteY21" fmla="*/ 810228 h 819228"/>
              <a:gd name="connsiteX22" fmla="*/ 742425 w 1018125"/>
              <a:gd name="connsiteY22" fmla="*/ 819228 h 819228"/>
              <a:gd name="connsiteX23" fmla="*/ 733425 w 1018125"/>
              <a:gd name="connsiteY23" fmla="*/ 810228 h 819228"/>
              <a:gd name="connsiteX24" fmla="*/ 742425 w 1018125"/>
              <a:gd name="connsiteY24" fmla="*/ 801228 h 819228"/>
              <a:gd name="connsiteX25" fmla="*/ 675750 w 1018125"/>
              <a:gd name="connsiteY25" fmla="*/ 801228 h 819228"/>
              <a:gd name="connsiteX26" fmla="*/ 684750 w 1018125"/>
              <a:gd name="connsiteY26" fmla="*/ 810228 h 819228"/>
              <a:gd name="connsiteX27" fmla="*/ 675750 w 1018125"/>
              <a:gd name="connsiteY27" fmla="*/ 819228 h 819228"/>
              <a:gd name="connsiteX28" fmla="*/ 666750 w 1018125"/>
              <a:gd name="connsiteY28" fmla="*/ 810228 h 819228"/>
              <a:gd name="connsiteX29" fmla="*/ 675750 w 1018125"/>
              <a:gd name="connsiteY29" fmla="*/ 801228 h 819228"/>
              <a:gd name="connsiteX30" fmla="*/ 609075 w 1018125"/>
              <a:gd name="connsiteY30" fmla="*/ 801228 h 819228"/>
              <a:gd name="connsiteX31" fmla="*/ 618075 w 1018125"/>
              <a:gd name="connsiteY31" fmla="*/ 810228 h 819228"/>
              <a:gd name="connsiteX32" fmla="*/ 609075 w 1018125"/>
              <a:gd name="connsiteY32" fmla="*/ 819228 h 819228"/>
              <a:gd name="connsiteX33" fmla="*/ 600075 w 1018125"/>
              <a:gd name="connsiteY33" fmla="*/ 810228 h 819228"/>
              <a:gd name="connsiteX34" fmla="*/ 609075 w 1018125"/>
              <a:gd name="connsiteY34" fmla="*/ 801228 h 819228"/>
              <a:gd name="connsiteX35" fmla="*/ 542400 w 1018125"/>
              <a:gd name="connsiteY35" fmla="*/ 801228 h 819228"/>
              <a:gd name="connsiteX36" fmla="*/ 551400 w 1018125"/>
              <a:gd name="connsiteY36" fmla="*/ 810228 h 819228"/>
              <a:gd name="connsiteX37" fmla="*/ 542400 w 1018125"/>
              <a:gd name="connsiteY37" fmla="*/ 819228 h 819228"/>
              <a:gd name="connsiteX38" fmla="*/ 533400 w 1018125"/>
              <a:gd name="connsiteY38" fmla="*/ 810228 h 819228"/>
              <a:gd name="connsiteX39" fmla="*/ 542400 w 1018125"/>
              <a:gd name="connsiteY39" fmla="*/ 801228 h 819228"/>
              <a:gd name="connsiteX40" fmla="*/ 475725 w 1018125"/>
              <a:gd name="connsiteY40" fmla="*/ 801228 h 819228"/>
              <a:gd name="connsiteX41" fmla="*/ 484725 w 1018125"/>
              <a:gd name="connsiteY41" fmla="*/ 810228 h 819228"/>
              <a:gd name="connsiteX42" fmla="*/ 475725 w 1018125"/>
              <a:gd name="connsiteY42" fmla="*/ 819228 h 819228"/>
              <a:gd name="connsiteX43" fmla="*/ 466725 w 1018125"/>
              <a:gd name="connsiteY43" fmla="*/ 810228 h 819228"/>
              <a:gd name="connsiteX44" fmla="*/ 475725 w 1018125"/>
              <a:gd name="connsiteY44" fmla="*/ 801228 h 819228"/>
              <a:gd name="connsiteX45" fmla="*/ 409050 w 1018125"/>
              <a:gd name="connsiteY45" fmla="*/ 801228 h 819228"/>
              <a:gd name="connsiteX46" fmla="*/ 418050 w 1018125"/>
              <a:gd name="connsiteY46" fmla="*/ 810228 h 819228"/>
              <a:gd name="connsiteX47" fmla="*/ 409050 w 1018125"/>
              <a:gd name="connsiteY47" fmla="*/ 819228 h 819228"/>
              <a:gd name="connsiteX48" fmla="*/ 400050 w 1018125"/>
              <a:gd name="connsiteY48" fmla="*/ 810228 h 819228"/>
              <a:gd name="connsiteX49" fmla="*/ 409050 w 1018125"/>
              <a:gd name="connsiteY49" fmla="*/ 801228 h 819228"/>
              <a:gd name="connsiteX50" fmla="*/ 342375 w 1018125"/>
              <a:gd name="connsiteY50" fmla="*/ 801228 h 819228"/>
              <a:gd name="connsiteX51" fmla="*/ 351375 w 1018125"/>
              <a:gd name="connsiteY51" fmla="*/ 810228 h 819228"/>
              <a:gd name="connsiteX52" fmla="*/ 342375 w 1018125"/>
              <a:gd name="connsiteY52" fmla="*/ 819228 h 819228"/>
              <a:gd name="connsiteX53" fmla="*/ 333375 w 1018125"/>
              <a:gd name="connsiteY53" fmla="*/ 810228 h 819228"/>
              <a:gd name="connsiteX54" fmla="*/ 342375 w 1018125"/>
              <a:gd name="connsiteY54" fmla="*/ 801228 h 819228"/>
              <a:gd name="connsiteX55" fmla="*/ 275700 w 1018125"/>
              <a:gd name="connsiteY55" fmla="*/ 801228 h 819228"/>
              <a:gd name="connsiteX56" fmla="*/ 284700 w 1018125"/>
              <a:gd name="connsiteY56" fmla="*/ 810228 h 819228"/>
              <a:gd name="connsiteX57" fmla="*/ 275700 w 1018125"/>
              <a:gd name="connsiteY57" fmla="*/ 819228 h 819228"/>
              <a:gd name="connsiteX58" fmla="*/ 266700 w 1018125"/>
              <a:gd name="connsiteY58" fmla="*/ 810228 h 819228"/>
              <a:gd name="connsiteX59" fmla="*/ 275700 w 1018125"/>
              <a:gd name="connsiteY59" fmla="*/ 801228 h 819228"/>
              <a:gd name="connsiteX60" fmla="*/ 209025 w 1018125"/>
              <a:gd name="connsiteY60" fmla="*/ 801228 h 819228"/>
              <a:gd name="connsiteX61" fmla="*/ 218025 w 1018125"/>
              <a:gd name="connsiteY61" fmla="*/ 810228 h 819228"/>
              <a:gd name="connsiteX62" fmla="*/ 209025 w 1018125"/>
              <a:gd name="connsiteY62" fmla="*/ 819228 h 819228"/>
              <a:gd name="connsiteX63" fmla="*/ 200025 w 1018125"/>
              <a:gd name="connsiteY63" fmla="*/ 810228 h 819228"/>
              <a:gd name="connsiteX64" fmla="*/ 209025 w 1018125"/>
              <a:gd name="connsiteY64" fmla="*/ 801228 h 819228"/>
              <a:gd name="connsiteX65" fmla="*/ 142350 w 1018125"/>
              <a:gd name="connsiteY65" fmla="*/ 801228 h 819228"/>
              <a:gd name="connsiteX66" fmla="*/ 151350 w 1018125"/>
              <a:gd name="connsiteY66" fmla="*/ 810228 h 819228"/>
              <a:gd name="connsiteX67" fmla="*/ 142350 w 1018125"/>
              <a:gd name="connsiteY67" fmla="*/ 819228 h 819228"/>
              <a:gd name="connsiteX68" fmla="*/ 133350 w 1018125"/>
              <a:gd name="connsiteY68" fmla="*/ 810228 h 819228"/>
              <a:gd name="connsiteX69" fmla="*/ 142350 w 1018125"/>
              <a:gd name="connsiteY69" fmla="*/ 801228 h 819228"/>
              <a:gd name="connsiteX70" fmla="*/ 75675 w 1018125"/>
              <a:gd name="connsiteY70" fmla="*/ 801228 h 819228"/>
              <a:gd name="connsiteX71" fmla="*/ 84675 w 1018125"/>
              <a:gd name="connsiteY71" fmla="*/ 810228 h 819228"/>
              <a:gd name="connsiteX72" fmla="*/ 75675 w 1018125"/>
              <a:gd name="connsiteY72" fmla="*/ 819228 h 819228"/>
              <a:gd name="connsiteX73" fmla="*/ 66675 w 1018125"/>
              <a:gd name="connsiteY73" fmla="*/ 810228 h 819228"/>
              <a:gd name="connsiteX74" fmla="*/ 75675 w 1018125"/>
              <a:gd name="connsiteY74" fmla="*/ 801228 h 819228"/>
              <a:gd name="connsiteX75" fmla="*/ 9000 w 1018125"/>
              <a:gd name="connsiteY75" fmla="*/ 801228 h 819228"/>
              <a:gd name="connsiteX76" fmla="*/ 18000 w 1018125"/>
              <a:gd name="connsiteY76" fmla="*/ 810228 h 819228"/>
              <a:gd name="connsiteX77" fmla="*/ 9000 w 1018125"/>
              <a:gd name="connsiteY77" fmla="*/ 819228 h 819228"/>
              <a:gd name="connsiteX78" fmla="*/ 0 w 1018125"/>
              <a:gd name="connsiteY78" fmla="*/ 810228 h 819228"/>
              <a:gd name="connsiteX79" fmla="*/ 9000 w 1018125"/>
              <a:gd name="connsiteY79" fmla="*/ 801228 h 819228"/>
              <a:gd name="connsiteX80" fmla="*/ 1009125 w 1018125"/>
              <a:gd name="connsiteY80" fmla="*/ 739595 h 819228"/>
              <a:gd name="connsiteX81" fmla="*/ 1018125 w 1018125"/>
              <a:gd name="connsiteY81" fmla="*/ 748595 h 819228"/>
              <a:gd name="connsiteX82" fmla="*/ 1009125 w 1018125"/>
              <a:gd name="connsiteY82" fmla="*/ 757595 h 819228"/>
              <a:gd name="connsiteX83" fmla="*/ 1000125 w 1018125"/>
              <a:gd name="connsiteY83" fmla="*/ 748595 h 819228"/>
              <a:gd name="connsiteX84" fmla="*/ 1009125 w 1018125"/>
              <a:gd name="connsiteY84" fmla="*/ 739595 h 819228"/>
              <a:gd name="connsiteX85" fmla="*/ 942450 w 1018125"/>
              <a:gd name="connsiteY85" fmla="*/ 739595 h 819228"/>
              <a:gd name="connsiteX86" fmla="*/ 951450 w 1018125"/>
              <a:gd name="connsiteY86" fmla="*/ 748595 h 819228"/>
              <a:gd name="connsiteX87" fmla="*/ 942450 w 1018125"/>
              <a:gd name="connsiteY87" fmla="*/ 757595 h 819228"/>
              <a:gd name="connsiteX88" fmla="*/ 933450 w 1018125"/>
              <a:gd name="connsiteY88" fmla="*/ 748595 h 819228"/>
              <a:gd name="connsiteX89" fmla="*/ 942450 w 1018125"/>
              <a:gd name="connsiteY89" fmla="*/ 739595 h 819228"/>
              <a:gd name="connsiteX90" fmla="*/ 875775 w 1018125"/>
              <a:gd name="connsiteY90" fmla="*/ 739595 h 819228"/>
              <a:gd name="connsiteX91" fmla="*/ 884775 w 1018125"/>
              <a:gd name="connsiteY91" fmla="*/ 748595 h 819228"/>
              <a:gd name="connsiteX92" fmla="*/ 875775 w 1018125"/>
              <a:gd name="connsiteY92" fmla="*/ 757595 h 819228"/>
              <a:gd name="connsiteX93" fmla="*/ 866775 w 1018125"/>
              <a:gd name="connsiteY93" fmla="*/ 748595 h 819228"/>
              <a:gd name="connsiteX94" fmla="*/ 875775 w 1018125"/>
              <a:gd name="connsiteY94" fmla="*/ 739595 h 819228"/>
              <a:gd name="connsiteX95" fmla="*/ 809100 w 1018125"/>
              <a:gd name="connsiteY95" fmla="*/ 739595 h 819228"/>
              <a:gd name="connsiteX96" fmla="*/ 818100 w 1018125"/>
              <a:gd name="connsiteY96" fmla="*/ 748595 h 819228"/>
              <a:gd name="connsiteX97" fmla="*/ 809100 w 1018125"/>
              <a:gd name="connsiteY97" fmla="*/ 757595 h 819228"/>
              <a:gd name="connsiteX98" fmla="*/ 800100 w 1018125"/>
              <a:gd name="connsiteY98" fmla="*/ 748595 h 819228"/>
              <a:gd name="connsiteX99" fmla="*/ 809100 w 1018125"/>
              <a:gd name="connsiteY99" fmla="*/ 739595 h 819228"/>
              <a:gd name="connsiteX100" fmla="*/ 742425 w 1018125"/>
              <a:gd name="connsiteY100" fmla="*/ 739595 h 819228"/>
              <a:gd name="connsiteX101" fmla="*/ 751425 w 1018125"/>
              <a:gd name="connsiteY101" fmla="*/ 748595 h 819228"/>
              <a:gd name="connsiteX102" fmla="*/ 742425 w 1018125"/>
              <a:gd name="connsiteY102" fmla="*/ 757595 h 819228"/>
              <a:gd name="connsiteX103" fmla="*/ 733425 w 1018125"/>
              <a:gd name="connsiteY103" fmla="*/ 748595 h 819228"/>
              <a:gd name="connsiteX104" fmla="*/ 742425 w 1018125"/>
              <a:gd name="connsiteY104" fmla="*/ 739595 h 819228"/>
              <a:gd name="connsiteX105" fmla="*/ 675750 w 1018125"/>
              <a:gd name="connsiteY105" fmla="*/ 739595 h 819228"/>
              <a:gd name="connsiteX106" fmla="*/ 684750 w 1018125"/>
              <a:gd name="connsiteY106" fmla="*/ 748595 h 819228"/>
              <a:gd name="connsiteX107" fmla="*/ 675750 w 1018125"/>
              <a:gd name="connsiteY107" fmla="*/ 757595 h 819228"/>
              <a:gd name="connsiteX108" fmla="*/ 666750 w 1018125"/>
              <a:gd name="connsiteY108" fmla="*/ 748595 h 819228"/>
              <a:gd name="connsiteX109" fmla="*/ 675750 w 1018125"/>
              <a:gd name="connsiteY109" fmla="*/ 739595 h 819228"/>
              <a:gd name="connsiteX110" fmla="*/ 609075 w 1018125"/>
              <a:gd name="connsiteY110" fmla="*/ 739595 h 819228"/>
              <a:gd name="connsiteX111" fmla="*/ 618075 w 1018125"/>
              <a:gd name="connsiteY111" fmla="*/ 748595 h 819228"/>
              <a:gd name="connsiteX112" fmla="*/ 609075 w 1018125"/>
              <a:gd name="connsiteY112" fmla="*/ 757595 h 819228"/>
              <a:gd name="connsiteX113" fmla="*/ 600075 w 1018125"/>
              <a:gd name="connsiteY113" fmla="*/ 748595 h 819228"/>
              <a:gd name="connsiteX114" fmla="*/ 609075 w 1018125"/>
              <a:gd name="connsiteY114" fmla="*/ 739595 h 819228"/>
              <a:gd name="connsiteX115" fmla="*/ 542400 w 1018125"/>
              <a:gd name="connsiteY115" fmla="*/ 739595 h 819228"/>
              <a:gd name="connsiteX116" fmla="*/ 551400 w 1018125"/>
              <a:gd name="connsiteY116" fmla="*/ 748595 h 819228"/>
              <a:gd name="connsiteX117" fmla="*/ 542400 w 1018125"/>
              <a:gd name="connsiteY117" fmla="*/ 757595 h 819228"/>
              <a:gd name="connsiteX118" fmla="*/ 533400 w 1018125"/>
              <a:gd name="connsiteY118" fmla="*/ 748595 h 819228"/>
              <a:gd name="connsiteX119" fmla="*/ 542400 w 1018125"/>
              <a:gd name="connsiteY119" fmla="*/ 739595 h 819228"/>
              <a:gd name="connsiteX120" fmla="*/ 475725 w 1018125"/>
              <a:gd name="connsiteY120" fmla="*/ 739595 h 819228"/>
              <a:gd name="connsiteX121" fmla="*/ 484725 w 1018125"/>
              <a:gd name="connsiteY121" fmla="*/ 748595 h 819228"/>
              <a:gd name="connsiteX122" fmla="*/ 475725 w 1018125"/>
              <a:gd name="connsiteY122" fmla="*/ 757595 h 819228"/>
              <a:gd name="connsiteX123" fmla="*/ 466725 w 1018125"/>
              <a:gd name="connsiteY123" fmla="*/ 748595 h 819228"/>
              <a:gd name="connsiteX124" fmla="*/ 475725 w 1018125"/>
              <a:gd name="connsiteY124" fmla="*/ 739595 h 819228"/>
              <a:gd name="connsiteX125" fmla="*/ 409050 w 1018125"/>
              <a:gd name="connsiteY125" fmla="*/ 739595 h 819228"/>
              <a:gd name="connsiteX126" fmla="*/ 418050 w 1018125"/>
              <a:gd name="connsiteY126" fmla="*/ 748595 h 819228"/>
              <a:gd name="connsiteX127" fmla="*/ 409050 w 1018125"/>
              <a:gd name="connsiteY127" fmla="*/ 757595 h 819228"/>
              <a:gd name="connsiteX128" fmla="*/ 400050 w 1018125"/>
              <a:gd name="connsiteY128" fmla="*/ 748595 h 819228"/>
              <a:gd name="connsiteX129" fmla="*/ 409050 w 1018125"/>
              <a:gd name="connsiteY129" fmla="*/ 739595 h 819228"/>
              <a:gd name="connsiteX130" fmla="*/ 342375 w 1018125"/>
              <a:gd name="connsiteY130" fmla="*/ 739595 h 819228"/>
              <a:gd name="connsiteX131" fmla="*/ 351375 w 1018125"/>
              <a:gd name="connsiteY131" fmla="*/ 748595 h 819228"/>
              <a:gd name="connsiteX132" fmla="*/ 342375 w 1018125"/>
              <a:gd name="connsiteY132" fmla="*/ 757595 h 819228"/>
              <a:gd name="connsiteX133" fmla="*/ 333375 w 1018125"/>
              <a:gd name="connsiteY133" fmla="*/ 748595 h 819228"/>
              <a:gd name="connsiteX134" fmla="*/ 342375 w 1018125"/>
              <a:gd name="connsiteY134" fmla="*/ 739595 h 819228"/>
              <a:gd name="connsiteX135" fmla="*/ 275701 w 1018125"/>
              <a:gd name="connsiteY135" fmla="*/ 739595 h 819228"/>
              <a:gd name="connsiteX136" fmla="*/ 284700 w 1018125"/>
              <a:gd name="connsiteY136" fmla="*/ 748595 h 819228"/>
              <a:gd name="connsiteX137" fmla="*/ 275701 w 1018125"/>
              <a:gd name="connsiteY137" fmla="*/ 757595 h 819228"/>
              <a:gd name="connsiteX138" fmla="*/ 266700 w 1018125"/>
              <a:gd name="connsiteY138" fmla="*/ 748595 h 819228"/>
              <a:gd name="connsiteX139" fmla="*/ 275701 w 1018125"/>
              <a:gd name="connsiteY139" fmla="*/ 739595 h 819228"/>
              <a:gd name="connsiteX140" fmla="*/ 209025 w 1018125"/>
              <a:gd name="connsiteY140" fmla="*/ 739595 h 819228"/>
              <a:gd name="connsiteX141" fmla="*/ 218025 w 1018125"/>
              <a:gd name="connsiteY141" fmla="*/ 748595 h 819228"/>
              <a:gd name="connsiteX142" fmla="*/ 209025 w 1018125"/>
              <a:gd name="connsiteY142" fmla="*/ 757595 h 819228"/>
              <a:gd name="connsiteX143" fmla="*/ 200025 w 1018125"/>
              <a:gd name="connsiteY143" fmla="*/ 748595 h 819228"/>
              <a:gd name="connsiteX144" fmla="*/ 209025 w 1018125"/>
              <a:gd name="connsiteY144" fmla="*/ 739595 h 819228"/>
              <a:gd name="connsiteX145" fmla="*/ 142350 w 1018125"/>
              <a:gd name="connsiteY145" fmla="*/ 739595 h 819228"/>
              <a:gd name="connsiteX146" fmla="*/ 151350 w 1018125"/>
              <a:gd name="connsiteY146" fmla="*/ 748595 h 819228"/>
              <a:gd name="connsiteX147" fmla="*/ 142350 w 1018125"/>
              <a:gd name="connsiteY147" fmla="*/ 757595 h 819228"/>
              <a:gd name="connsiteX148" fmla="*/ 133350 w 1018125"/>
              <a:gd name="connsiteY148" fmla="*/ 748595 h 819228"/>
              <a:gd name="connsiteX149" fmla="*/ 142350 w 1018125"/>
              <a:gd name="connsiteY149" fmla="*/ 739595 h 819228"/>
              <a:gd name="connsiteX150" fmla="*/ 75675 w 1018125"/>
              <a:gd name="connsiteY150" fmla="*/ 739595 h 819228"/>
              <a:gd name="connsiteX151" fmla="*/ 84675 w 1018125"/>
              <a:gd name="connsiteY151" fmla="*/ 748595 h 819228"/>
              <a:gd name="connsiteX152" fmla="*/ 75675 w 1018125"/>
              <a:gd name="connsiteY152" fmla="*/ 757595 h 819228"/>
              <a:gd name="connsiteX153" fmla="*/ 66675 w 1018125"/>
              <a:gd name="connsiteY153" fmla="*/ 748595 h 819228"/>
              <a:gd name="connsiteX154" fmla="*/ 75675 w 1018125"/>
              <a:gd name="connsiteY154" fmla="*/ 739595 h 819228"/>
              <a:gd name="connsiteX155" fmla="*/ 9000 w 1018125"/>
              <a:gd name="connsiteY155" fmla="*/ 739595 h 819228"/>
              <a:gd name="connsiteX156" fmla="*/ 18000 w 1018125"/>
              <a:gd name="connsiteY156" fmla="*/ 748595 h 819228"/>
              <a:gd name="connsiteX157" fmla="*/ 9000 w 1018125"/>
              <a:gd name="connsiteY157" fmla="*/ 757595 h 819228"/>
              <a:gd name="connsiteX158" fmla="*/ 0 w 1018125"/>
              <a:gd name="connsiteY158" fmla="*/ 748595 h 819228"/>
              <a:gd name="connsiteX159" fmla="*/ 9000 w 1018125"/>
              <a:gd name="connsiteY159" fmla="*/ 739595 h 819228"/>
              <a:gd name="connsiteX160" fmla="*/ 1009125 w 1018125"/>
              <a:gd name="connsiteY160" fmla="*/ 677962 h 819228"/>
              <a:gd name="connsiteX161" fmla="*/ 1018125 w 1018125"/>
              <a:gd name="connsiteY161" fmla="*/ 686962 h 819228"/>
              <a:gd name="connsiteX162" fmla="*/ 1009125 w 1018125"/>
              <a:gd name="connsiteY162" fmla="*/ 695962 h 819228"/>
              <a:gd name="connsiteX163" fmla="*/ 1000125 w 1018125"/>
              <a:gd name="connsiteY163" fmla="*/ 686962 h 819228"/>
              <a:gd name="connsiteX164" fmla="*/ 1009125 w 1018125"/>
              <a:gd name="connsiteY164" fmla="*/ 677962 h 819228"/>
              <a:gd name="connsiteX165" fmla="*/ 942450 w 1018125"/>
              <a:gd name="connsiteY165" fmla="*/ 677962 h 819228"/>
              <a:gd name="connsiteX166" fmla="*/ 951450 w 1018125"/>
              <a:gd name="connsiteY166" fmla="*/ 686962 h 819228"/>
              <a:gd name="connsiteX167" fmla="*/ 942450 w 1018125"/>
              <a:gd name="connsiteY167" fmla="*/ 695962 h 819228"/>
              <a:gd name="connsiteX168" fmla="*/ 933450 w 1018125"/>
              <a:gd name="connsiteY168" fmla="*/ 686962 h 819228"/>
              <a:gd name="connsiteX169" fmla="*/ 942450 w 1018125"/>
              <a:gd name="connsiteY169" fmla="*/ 677962 h 819228"/>
              <a:gd name="connsiteX170" fmla="*/ 875775 w 1018125"/>
              <a:gd name="connsiteY170" fmla="*/ 677962 h 819228"/>
              <a:gd name="connsiteX171" fmla="*/ 884775 w 1018125"/>
              <a:gd name="connsiteY171" fmla="*/ 686962 h 819228"/>
              <a:gd name="connsiteX172" fmla="*/ 875775 w 1018125"/>
              <a:gd name="connsiteY172" fmla="*/ 695962 h 819228"/>
              <a:gd name="connsiteX173" fmla="*/ 866775 w 1018125"/>
              <a:gd name="connsiteY173" fmla="*/ 686962 h 819228"/>
              <a:gd name="connsiteX174" fmla="*/ 875775 w 1018125"/>
              <a:gd name="connsiteY174" fmla="*/ 677962 h 819228"/>
              <a:gd name="connsiteX175" fmla="*/ 809100 w 1018125"/>
              <a:gd name="connsiteY175" fmla="*/ 677962 h 819228"/>
              <a:gd name="connsiteX176" fmla="*/ 818100 w 1018125"/>
              <a:gd name="connsiteY176" fmla="*/ 686962 h 819228"/>
              <a:gd name="connsiteX177" fmla="*/ 809100 w 1018125"/>
              <a:gd name="connsiteY177" fmla="*/ 695962 h 819228"/>
              <a:gd name="connsiteX178" fmla="*/ 800100 w 1018125"/>
              <a:gd name="connsiteY178" fmla="*/ 686962 h 819228"/>
              <a:gd name="connsiteX179" fmla="*/ 809100 w 1018125"/>
              <a:gd name="connsiteY179" fmla="*/ 677962 h 819228"/>
              <a:gd name="connsiteX180" fmla="*/ 742425 w 1018125"/>
              <a:gd name="connsiteY180" fmla="*/ 677962 h 819228"/>
              <a:gd name="connsiteX181" fmla="*/ 751425 w 1018125"/>
              <a:gd name="connsiteY181" fmla="*/ 686962 h 819228"/>
              <a:gd name="connsiteX182" fmla="*/ 742425 w 1018125"/>
              <a:gd name="connsiteY182" fmla="*/ 695962 h 819228"/>
              <a:gd name="connsiteX183" fmla="*/ 733425 w 1018125"/>
              <a:gd name="connsiteY183" fmla="*/ 686962 h 819228"/>
              <a:gd name="connsiteX184" fmla="*/ 742425 w 1018125"/>
              <a:gd name="connsiteY184" fmla="*/ 677962 h 819228"/>
              <a:gd name="connsiteX185" fmla="*/ 675750 w 1018125"/>
              <a:gd name="connsiteY185" fmla="*/ 677962 h 819228"/>
              <a:gd name="connsiteX186" fmla="*/ 684750 w 1018125"/>
              <a:gd name="connsiteY186" fmla="*/ 686962 h 819228"/>
              <a:gd name="connsiteX187" fmla="*/ 675750 w 1018125"/>
              <a:gd name="connsiteY187" fmla="*/ 695962 h 819228"/>
              <a:gd name="connsiteX188" fmla="*/ 666750 w 1018125"/>
              <a:gd name="connsiteY188" fmla="*/ 686962 h 819228"/>
              <a:gd name="connsiteX189" fmla="*/ 675750 w 1018125"/>
              <a:gd name="connsiteY189" fmla="*/ 677962 h 819228"/>
              <a:gd name="connsiteX190" fmla="*/ 609075 w 1018125"/>
              <a:gd name="connsiteY190" fmla="*/ 677962 h 819228"/>
              <a:gd name="connsiteX191" fmla="*/ 618075 w 1018125"/>
              <a:gd name="connsiteY191" fmla="*/ 686962 h 819228"/>
              <a:gd name="connsiteX192" fmla="*/ 609075 w 1018125"/>
              <a:gd name="connsiteY192" fmla="*/ 695962 h 819228"/>
              <a:gd name="connsiteX193" fmla="*/ 600075 w 1018125"/>
              <a:gd name="connsiteY193" fmla="*/ 686962 h 819228"/>
              <a:gd name="connsiteX194" fmla="*/ 609075 w 1018125"/>
              <a:gd name="connsiteY194" fmla="*/ 677962 h 819228"/>
              <a:gd name="connsiteX195" fmla="*/ 542400 w 1018125"/>
              <a:gd name="connsiteY195" fmla="*/ 677962 h 819228"/>
              <a:gd name="connsiteX196" fmla="*/ 551400 w 1018125"/>
              <a:gd name="connsiteY196" fmla="*/ 686962 h 819228"/>
              <a:gd name="connsiteX197" fmla="*/ 542400 w 1018125"/>
              <a:gd name="connsiteY197" fmla="*/ 695962 h 819228"/>
              <a:gd name="connsiteX198" fmla="*/ 533400 w 1018125"/>
              <a:gd name="connsiteY198" fmla="*/ 686962 h 819228"/>
              <a:gd name="connsiteX199" fmla="*/ 542400 w 1018125"/>
              <a:gd name="connsiteY199" fmla="*/ 677962 h 819228"/>
              <a:gd name="connsiteX200" fmla="*/ 475726 w 1018125"/>
              <a:gd name="connsiteY200" fmla="*/ 677962 h 819228"/>
              <a:gd name="connsiteX201" fmla="*/ 484726 w 1018125"/>
              <a:gd name="connsiteY201" fmla="*/ 686962 h 819228"/>
              <a:gd name="connsiteX202" fmla="*/ 475726 w 1018125"/>
              <a:gd name="connsiteY202" fmla="*/ 695962 h 819228"/>
              <a:gd name="connsiteX203" fmla="*/ 466726 w 1018125"/>
              <a:gd name="connsiteY203" fmla="*/ 686962 h 819228"/>
              <a:gd name="connsiteX204" fmla="*/ 475726 w 1018125"/>
              <a:gd name="connsiteY204" fmla="*/ 677962 h 819228"/>
              <a:gd name="connsiteX205" fmla="*/ 409051 w 1018125"/>
              <a:gd name="connsiteY205" fmla="*/ 677962 h 819228"/>
              <a:gd name="connsiteX206" fmla="*/ 418051 w 1018125"/>
              <a:gd name="connsiteY206" fmla="*/ 686962 h 819228"/>
              <a:gd name="connsiteX207" fmla="*/ 409051 w 1018125"/>
              <a:gd name="connsiteY207" fmla="*/ 695962 h 819228"/>
              <a:gd name="connsiteX208" fmla="*/ 400051 w 1018125"/>
              <a:gd name="connsiteY208" fmla="*/ 686962 h 819228"/>
              <a:gd name="connsiteX209" fmla="*/ 409051 w 1018125"/>
              <a:gd name="connsiteY209" fmla="*/ 677962 h 819228"/>
              <a:gd name="connsiteX210" fmla="*/ 342376 w 1018125"/>
              <a:gd name="connsiteY210" fmla="*/ 677962 h 819228"/>
              <a:gd name="connsiteX211" fmla="*/ 351376 w 1018125"/>
              <a:gd name="connsiteY211" fmla="*/ 686962 h 819228"/>
              <a:gd name="connsiteX212" fmla="*/ 342376 w 1018125"/>
              <a:gd name="connsiteY212" fmla="*/ 695962 h 819228"/>
              <a:gd name="connsiteX213" fmla="*/ 333376 w 1018125"/>
              <a:gd name="connsiteY213" fmla="*/ 686962 h 819228"/>
              <a:gd name="connsiteX214" fmla="*/ 342376 w 1018125"/>
              <a:gd name="connsiteY214" fmla="*/ 677962 h 819228"/>
              <a:gd name="connsiteX215" fmla="*/ 275701 w 1018125"/>
              <a:gd name="connsiteY215" fmla="*/ 677962 h 819228"/>
              <a:gd name="connsiteX216" fmla="*/ 284701 w 1018125"/>
              <a:gd name="connsiteY216" fmla="*/ 686962 h 819228"/>
              <a:gd name="connsiteX217" fmla="*/ 275701 w 1018125"/>
              <a:gd name="connsiteY217" fmla="*/ 695962 h 819228"/>
              <a:gd name="connsiteX218" fmla="*/ 266701 w 1018125"/>
              <a:gd name="connsiteY218" fmla="*/ 686962 h 819228"/>
              <a:gd name="connsiteX219" fmla="*/ 275701 w 1018125"/>
              <a:gd name="connsiteY219" fmla="*/ 677962 h 819228"/>
              <a:gd name="connsiteX220" fmla="*/ 209026 w 1018125"/>
              <a:gd name="connsiteY220" fmla="*/ 677962 h 819228"/>
              <a:gd name="connsiteX221" fmla="*/ 218026 w 1018125"/>
              <a:gd name="connsiteY221" fmla="*/ 686962 h 819228"/>
              <a:gd name="connsiteX222" fmla="*/ 209026 w 1018125"/>
              <a:gd name="connsiteY222" fmla="*/ 695962 h 819228"/>
              <a:gd name="connsiteX223" fmla="*/ 200026 w 1018125"/>
              <a:gd name="connsiteY223" fmla="*/ 686962 h 819228"/>
              <a:gd name="connsiteX224" fmla="*/ 209026 w 1018125"/>
              <a:gd name="connsiteY224" fmla="*/ 677962 h 819228"/>
              <a:gd name="connsiteX225" fmla="*/ 142351 w 1018125"/>
              <a:gd name="connsiteY225" fmla="*/ 677962 h 819228"/>
              <a:gd name="connsiteX226" fmla="*/ 151351 w 1018125"/>
              <a:gd name="connsiteY226" fmla="*/ 686962 h 819228"/>
              <a:gd name="connsiteX227" fmla="*/ 142351 w 1018125"/>
              <a:gd name="connsiteY227" fmla="*/ 695962 h 819228"/>
              <a:gd name="connsiteX228" fmla="*/ 133351 w 1018125"/>
              <a:gd name="connsiteY228" fmla="*/ 686962 h 819228"/>
              <a:gd name="connsiteX229" fmla="*/ 142351 w 1018125"/>
              <a:gd name="connsiteY229" fmla="*/ 677962 h 819228"/>
              <a:gd name="connsiteX230" fmla="*/ 75676 w 1018125"/>
              <a:gd name="connsiteY230" fmla="*/ 677962 h 819228"/>
              <a:gd name="connsiteX231" fmla="*/ 84676 w 1018125"/>
              <a:gd name="connsiteY231" fmla="*/ 686962 h 819228"/>
              <a:gd name="connsiteX232" fmla="*/ 75676 w 1018125"/>
              <a:gd name="connsiteY232" fmla="*/ 695962 h 819228"/>
              <a:gd name="connsiteX233" fmla="*/ 66676 w 1018125"/>
              <a:gd name="connsiteY233" fmla="*/ 686962 h 819228"/>
              <a:gd name="connsiteX234" fmla="*/ 75676 w 1018125"/>
              <a:gd name="connsiteY234" fmla="*/ 677962 h 819228"/>
              <a:gd name="connsiteX235" fmla="*/ 9001 w 1018125"/>
              <a:gd name="connsiteY235" fmla="*/ 677962 h 819228"/>
              <a:gd name="connsiteX236" fmla="*/ 18001 w 1018125"/>
              <a:gd name="connsiteY236" fmla="*/ 686962 h 819228"/>
              <a:gd name="connsiteX237" fmla="*/ 9001 w 1018125"/>
              <a:gd name="connsiteY237" fmla="*/ 695962 h 819228"/>
              <a:gd name="connsiteX238" fmla="*/ 1 w 1018125"/>
              <a:gd name="connsiteY238" fmla="*/ 686962 h 819228"/>
              <a:gd name="connsiteX239" fmla="*/ 9001 w 1018125"/>
              <a:gd name="connsiteY239" fmla="*/ 677962 h 819228"/>
              <a:gd name="connsiteX240" fmla="*/ 1009125 w 1018125"/>
              <a:gd name="connsiteY240" fmla="*/ 616329 h 819228"/>
              <a:gd name="connsiteX241" fmla="*/ 1018125 w 1018125"/>
              <a:gd name="connsiteY241" fmla="*/ 625329 h 819228"/>
              <a:gd name="connsiteX242" fmla="*/ 1009125 w 1018125"/>
              <a:gd name="connsiteY242" fmla="*/ 634329 h 819228"/>
              <a:gd name="connsiteX243" fmla="*/ 1000125 w 1018125"/>
              <a:gd name="connsiteY243" fmla="*/ 625329 h 819228"/>
              <a:gd name="connsiteX244" fmla="*/ 1009125 w 1018125"/>
              <a:gd name="connsiteY244" fmla="*/ 616329 h 819228"/>
              <a:gd name="connsiteX245" fmla="*/ 942450 w 1018125"/>
              <a:gd name="connsiteY245" fmla="*/ 616329 h 819228"/>
              <a:gd name="connsiteX246" fmla="*/ 951450 w 1018125"/>
              <a:gd name="connsiteY246" fmla="*/ 625329 h 819228"/>
              <a:gd name="connsiteX247" fmla="*/ 942450 w 1018125"/>
              <a:gd name="connsiteY247" fmla="*/ 634329 h 819228"/>
              <a:gd name="connsiteX248" fmla="*/ 933450 w 1018125"/>
              <a:gd name="connsiteY248" fmla="*/ 625329 h 819228"/>
              <a:gd name="connsiteX249" fmla="*/ 942450 w 1018125"/>
              <a:gd name="connsiteY249" fmla="*/ 616329 h 819228"/>
              <a:gd name="connsiteX250" fmla="*/ 875775 w 1018125"/>
              <a:gd name="connsiteY250" fmla="*/ 616329 h 819228"/>
              <a:gd name="connsiteX251" fmla="*/ 884775 w 1018125"/>
              <a:gd name="connsiteY251" fmla="*/ 625329 h 819228"/>
              <a:gd name="connsiteX252" fmla="*/ 875775 w 1018125"/>
              <a:gd name="connsiteY252" fmla="*/ 634329 h 819228"/>
              <a:gd name="connsiteX253" fmla="*/ 866775 w 1018125"/>
              <a:gd name="connsiteY253" fmla="*/ 625329 h 819228"/>
              <a:gd name="connsiteX254" fmla="*/ 875775 w 1018125"/>
              <a:gd name="connsiteY254" fmla="*/ 616329 h 819228"/>
              <a:gd name="connsiteX255" fmla="*/ 809100 w 1018125"/>
              <a:gd name="connsiteY255" fmla="*/ 616329 h 819228"/>
              <a:gd name="connsiteX256" fmla="*/ 818100 w 1018125"/>
              <a:gd name="connsiteY256" fmla="*/ 625329 h 819228"/>
              <a:gd name="connsiteX257" fmla="*/ 809100 w 1018125"/>
              <a:gd name="connsiteY257" fmla="*/ 634329 h 819228"/>
              <a:gd name="connsiteX258" fmla="*/ 800100 w 1018125"/>
              <a:gd name="connsiteY258" fmla="*/ 625329 h 819228"/>
              <a:gd name="connsiteX259" fmla="*/ 809100 w 1018125"/>
              <a:gd name="connsiteY259" fmla="*/ 616329 h 819228"/>
              <a:gd name="connsiteX260" fmla="*/ 742425 w 1018125"/>
              <a:gd name="connsiteY260" fmla="*/ 616329 h 819228"/>
              <a:gd name="connsiteX261" fmla="*/ 751425 w 1018125"/>
              <a:gd name="connsiteY261" fmla="*/ 625329 h 819228"/>
              <a:gd name="connsiteX262" fmla="*/ 742425 w 1018125"/>
              <a:gd name="connsiteY262" fmla="*/ 634329 h 819228"/>
              <a:gd name="connsiteX263" fmla="*/ 733425 w 1018125"/>
              <a:gd name="connsiteY263" fmla="*/ 625329 h 819228"/>
              <a:gd name="connsiteX264" fmla="*/ 742425 w 1018125"/>
              <a:gd name="connsiteY264" fmla="*/ 616329 h 819228"/>
              <a:gd name="connsiteX265" fmla="*/ 675750 w 1018125"/>
              <a:gd name="connsiteY265" fmla="*/ 616329 h 819228"/>
              <a:gd name="connsiteX266" fmla="*/ 684750 w 1018125"/>
              <a:gd name="connsiteY266" fmla="*/ 625329 h 819228"/>
              <a:gd name="connsiteX267" fmla="*/ 675750 w 1018125"/>
              <a:gd name="connsiteY267" fmla="*/ 634329 h 819228"/>
              <a:gd name="connsiteX268" fmla="*/ 666750 w 1018125"/>
              <a:gd name="connsiteY268" fmla="*/ 625329 h 819228"/>
              <a:gd name="connsiteX269" fmla="*/ 675750 w 1018125"/>
              <a:gd name="connsiteY269" fmla="*/ 616329 h 819228"/>
              <a:gd name="connsiteX270" fmla="*/ 609075 w 1018125"/>
              <a:gd name="connsiteY270" fmla="*/ 616329 h 819228"/>
              <a:gd name="connsiteX271" fmla="*/ 618075 w 1018125"/>
              <a:gd name="connsiteY271" fmla="*/ 625329 h 819228"/>
              <a:gd name="connsiteX272" fmla="*/ 609075 w 1018125"/>
              <a:gd name="connsiteY272" fmla="*/ 634329 h 819228"/>
              <a:gd name="connsiteX273" fmla="*/ 600075 w 1018125"/>
              <a:gd name="connsiteY273" fmla="*/ 625329 h 819228"/>
              <a:gd name="connsiteX274" fmla="*/ 609075 w 1018125"/>
              <a:gd name="connsiteY274" fmla="*/ 616329 h 819228"/>
              <a:gd name="connsiteX275" fmla="*/ 542400 w 1018125"/>
              <a:gd name="connsiteY275" fmla="*/ 616329 h 819228"/>
              <a:gd name="connsiteX276" fmla="*/ 551400 w 1018125"/>
              <a:gd name="connsiteY276" fmla="*/ 625329 h 819228"/>
              <a:gd name="connsiteX277" fmla="*/ 542400 w 1018125"/>
              <a:gd name="connsiteY277" fmla="*/ 634329 h 819228"/>
              <a:gd name="connsiteX278" fmla="*/ 533400 w 1018125"/>
              <a:gd name="connsiteY278" fmla="*/ 625329 h 819228"/>
              <a:gd name="connsiteX279" fmla="*/ 542400 w 1018125"/>
              <a:gd name="connsiteY279" fmla="*/ 616329 h 819228"/>
              <a:gd name="connsiteX280" fmla="*/ 475726 w 1018125"/>
              <a:gd name="connsiteY280" fmla="*/ 616329 h 819228"/>
              <a:gd name="connsiteX281" fmla="*/ 484726 w 1018125"/>
              <a:gd name="connsiteY281" fmla="*/ 625329 h 819228"/>
              <a:gd name="connsiteX282" fmla="*/ 475726 w 1018125"/>
              <a:gd name="connsiteY282" fmla="*/ 634329 h 819228"/>
              <a:gd name="connsiteX283" fmla="*/ 466726 w 1018125"/>
              <a:gd name="connsiteY283" fmla="*/ 625329 h 819228"/>
              <a:gd name="connsiteX284" fmla="*/ 475726 w 1018125"/>
              <a:gd name="connsiteY284" fmla="*/ 616329 h 819228"/>
              <a:gd name="connsiteX285" fmla="*/ 409051 w 1018125"/>
              <a:gd name="connsiteY285" fmla="*/ 616329 h 819228"/>
              <a:gd name="connsiteX286" fmla="*/ 418051 w 1018125"/>
              <a:gd name="connsiteY286" fmla="*/ 625329 h 819228"/>
              <a:gd name="connsiteX287" fmla="*/ 409051 w 1018125"/>
              <a:gd name="connsiteY287" fmla="*/ 634329 h 819228"/>
              <a:gd name="connsiteX288" fmla="*/ 400051 w 1018125"/>
              <a:gd name="connsiteY288" fmla="*/ 625329 h 819228"/>
              <a:gd name="connsiteX289" fmla="*/ 409051 w 1018125"/>
              <a:gd name="connsiteY289" fmla="*/ 616329 h 819228"/>
              <a:gd name="connsiteX290" fmla="*/ 342376 w 1018125"/>
              <a:gd name="connsiteY290" fmla="*/ 616329 h 819228"/>
              <a:gd name="connsiteX291" fmla="*/ 351376 w 1018125"/>
              <a:gd name="connsiteY291" fmla="*/ 625329 h 819228"/>
              <a:gd name="connsiteX292" fmla="*/ 342376 w 1018125"/>
              <a:gd name="connsiteY292" fmla="*/ 634329 h 819228"/>
              <a:gd name="connsiteX293" fmla="*/ 333376 w 1018125"/>
              <a:gd name="connsiteY293" fmla="*/ 625329 h 819228"/>
              <a:gd name="connsiteX294" fmla="*/ 342376 w 1018125"/>
              <a:gd name="connsiteY294" fmla="*/ 616329 h 819228"/>
              <a:gd name="connsiteX295" fmla="*/ 275701 w 1018125"/>
              <a:gd name="connsiteY295" fmla="*/ 616329 h 819228"/>
              <a:gd name="connsiteX296" fmla="*/ 284701 w 1018125"/>
              <a:gd name="connsiteY296" fmla="*/ 625329 h 819228"/>
              <a:gd name="connsiteX297" fmla="*/ 275701 w 1018125"/>
              <a:gd name="connsiteY297" fmla="*/ 634329 h 819228"/>
              <a:gd name="connsiteX298" fmla="*/ 266701 w 1018125"/>
              <a:gd name="connsiteY298" fmla="*/ 625329 h 819228"/>
              <a:gd name="connsiteX299" fmla="*/ 275701 w 1018125"/>
              <a:gd name="connsiteY299" fmla="*/ 616329 h 819228"/>
              <a:gd name="connsiteX300" fmla="*/ 209026 w 1018125"/>
              <a:gd name="connsiteY300" fmla="*/ 616329 h 819228"/>
              <a:gd name="connsiteX301" fmla="*/ 218026 w 1018125"/>
              <a:gd name="connsiteY301" fmla="*/ 625329 h 819228"/>
              <a:gd name="connsiteX302" fmla="*/ 209026 w 1018125"/>
              <a:gd name="connsiteY302" fmla="*/ 634329 h 819228"/>
              <a:gd name="connsiteX303" fmla="*/ 200026 w 1018125"/>
              <a:gd name="connsiteY303" fmla="*/ 625329 h 819228"/>
              <a:gd name="connsiteX304" fmla="*/ 209026 w 1018125"/>
              <a:gd name="connsiteY304" fmla="*/ 616329 h 819228"/>
              <a:gd name="connsiteX305" fmla="*/ 142351 w 1018125"/>
              <a:gd name="connsiteY305" fmla="*/ 616329 h 819228"/>
              <a:gd name="connsiteX306" fmla="*/ 151351 w 1018125"/>
              <a:gd name="connsiteY306" fmla="*/ 625329 h 819228"/>
              <a:gd name="connsiteX307" fmla="*/ 142351 w 1018125"/>
              <a:gd name="connsiteY307" fmla="*/ 634329 h 819228"/>
              <a:gd name="connsiteX308" fmla="*/ 133351 w 1018125"/>
              <a:gd name="connsiteY308" fmla="*/ 625329 h 819228"/>
              <a:gd name="connsiteX309" fmla="*/ 142351 w 1018125"/>
              <a:gd name="connsiteY309" fmla="*/ 616329 h 819228"/>
              <a:gd name="connsiteX310" fmla="*/ 75676 w 1018125"/>
              <a:gd name="connsiteY310" fmla="*/ 616329 h 819228"/>
              <a:gd name="connsiteX311" fmla="*/ 84676 w 1018125"/>
              <a:gd name="connsiteY311" fmla="*/ 625329 h 819228"/>
              <a:gd name="connsiteX312" fmla="*/ 75676 w 1018125"/>
              <a:gd name="connsiteY312" fmla="*/ 634329 h 819228"/>
              <a:gd name="connsiteX313" fmla="*/ 66676 w 1018125"/>
              <a:gd name="connsiteY313" fmla="*/ 625329 h 819228"/>
              <a:gd name="connsiteX314" fmla="*/ 75676 w 1018125"/>
              <a:gd name="connsiteY314" fmla="*/ 616329 h 819228"/>
              <a:gd name="connsiteX315" fmla="*/ 9001 w 1018125"/>
              <a:gd name="connsiteY315" fmla="*/ 616329 h 819228"/>
              <a:gd name="connsiteX316" fmla="*/ 18001 w 1018125"/>
              <a:gd name="connsiteY316" fmla="*/ 625329 h 819228"/>
              <a:gd name="connsiteX317" fmla="*/ 9001 w 1018125"/>
              <a:gd name="connsiteY317" fmla="*/ 634329 h 819228"/>
              <a:gd name="connsiteX318" fmla="*/ 1 w 1018125"/>
              <a:gd name="connsiteY318" fmla="*/ 625329 h 819228"/>
              <a:gd name="connsiteX319" fmla="*/ 9001 w 1018125"/>
              <a:gd name="connsiteY319" fmla="*/ 616329 h 819228"/>
              <a:gd name="connsiteX320" fmla="*/ 1009125 w 1018125"/>
              <a:gd name="connsiteY320" fmla="*/ 554696 h 819228"/>
              <a:gd name="connsiteX321" fmla="*/ 1018125 w 1018125"/>
              <a:gd name="connsiteY321" fmla="*/ 563696 h 819228"/>
              <a:gd name="connsiteX322" fmla="*/ 1009125 w 1018125"/>
              <a:gd name="connsiteY322" fmla="*/ 572696 h 819228"/>
              <a:gd name="connsiteX323" fmla="*/ 1000125 w 1018125"/>
              <a:gd name="connsiteY323" fmla="*/ 563696 h 819228"/>
              <a:gd name="connsiteX324" fmla="*/ 1009125 w 1018125"/>
              <a:gd name="connsiteY324" fmla="*/ 554696 h 819228"/>
              <a:gd name="connsiteX325" fmla="*/ 942450 w 1018125"/>
              <a:gd name="connsiteY325" fmla="*/ 554696 h 819228"/>
              <a:gd name="connsiteX326" fmla="*/ 951450 w 1018125"/>
              <a:gd name="connsiteY326" fmla="*/ 563696 h 819228"/>
              <a:gd name="connsiteX327" fmla="*/ 942450 w 1018125"/>
              <a:gd name="connsiteY327" fmla="*/ 572696 h 819228"/>
              <a:gd name="connsiteX328" fmla="*/ 933450 w 1018125"/>
              <a:gd name="connsiteY328" fmla="*/ 563696 h 819228"/>
              <a:gd name="connsiteX329" fmla="*/ 942450 w 1018125"/>
              <a:gd name="connsiteY329" fmla="*/ 554696 h 819228"/>
              <a:gd name="connsiteX330" fmla="*/ 875775 w 1018125"/>
              <a:gd name="connsiteY330" fmla="*/ 554696 h 819228"/>
              <a:gd name="connsiteX331" fmla="*/ 884775 w 1018125"/>
              <a:gd name="connsiteY331" fmla="*/ 563696 h 819228"/>
              <a:gd name="connsiteX332" fmla="*/ 875775 w 1018125"/>
              <a:gd name="connsiteY332" fmla="*/ 572696 h 819228"/>
              <a:gd name="connsiteX333" fmla="*/ 866775 w 1018125"/>
              <a:gd name="connsiteY333" fmla="*/ 563696 h 819228"/>
              <a:gd name="connsiteX334" fmla="*/ 875775 w 1018125"/>
              <a:gd name="connsiteY334" fmla="*/ 554696 h 819228"/>
              <a:gd name="connsiteX335" fmla="*/ 809100 w 1018125"/>
              <a:gd name="connsiteY335" fmla="*/ 554696 h 819228"/>
              <a:gd name="connsiteX336" fmla="*/ 818100 w 1018125"/>
              <a:gd name="connsiteY336" fmla="*/ 563696 h 819228"/>
              <a:gd name="connsiteX337" fmla="*/ 809100 w 1018125"/>
              <a:gd name="connsiteY337" fmla="*/ 572696 h 819228"/>
              <a:gd name="connsiteX338" fmla="*/ 800100 w 1018125"/>
              <a:gd name="connsiteY338" fmla="*/ 563696 h 819228"/>
              <a:gd name="connsiteX339" fmla="*/ 809100 w 1018125"/>
              <a:gd name="connsiteY339" fmla="*/ 554696 h 819228"/>
              <a:gd name="connsiteX340" fmla="*/ 742425 w 1018125"/>
              <a:gd name="connsiteY340" fmla="*/ 554696 h 819228"/>
              <a:gd name="connsiteX341" fmla="*/ 751425 w 1018125"/>
              <a:gd name="connsiteY341" fmla="*/ 563696 h 819228"/>
              <a:gd name="connsiteX342" fmla="*/ 742425 w 1018125"/>
              <a:gd name="connsiteY342" fmla="*/ 572696 h 819228"/>
              <a:gd name="connsiteX343" fmla="*/ 733425 w 1018125"/>
              <a:gd name="connsiteY343" fmla="*/ 563696 h 819228"/>
              <a:gd name="connsiteX344" fmla="*/ 742425 w 1018125"/>
              <a:gd name="connsiteY344" fmla="*/ 554696 h 819228"/>
              <a:gd name="connsiteX345" fmla="*/ 675750 w 1018125"/>
              <a:gd name="connsiteY345" fmla="*/ 554696 h 819228"/>
              <a:gd name="connsiteX346" fmla="*/ 684750 w 1018125"/>
              <a:gd name="connsiteY346" fmla="*/ 563696 h 819228"/>
              <a:gd name="connsiteX347" fmla="*/ 675750 w 1018125"/>
              <a:gd name="connsiteY347" fmla="*/ 572696 h 819228"/>
              <a:gd name="connsiteX348" fmla="*/ 666750 w 1018125"/>
              <a:gd name="connsiteY348" fmla="*/ 563696 h 819228"/>
              <a:gd name="connsiteX349" fmla="*/ 675750 w 1018125"/>
              <a:gd name="connsiteY349" fmla="*/ 554696 h 819228"/>
              <a:gd name="connsiteX350" fmla="*/ 609075 w 1018125"/>
              <a:gd name="connsiteY350" fmla="*/ 554696 h 819228"/>
              <a:gd name="connsiteX351" fmla="*/ 618075 w 1018125"/>
              <a:gd name="connsiteY351" fmla="*/ 563696 h 819228"/>
              <a:gd name="connsiteX352" fmla="*/ 609075 w 1018125"/>
              <a:gd name="connsiteY352" fmla="*/ 572696 h 819228"/>
              <a:gd name="connsiteX353" fmla="*/ 600075 w 1018125"/>
              <a:gd name="connsiteY353" fmla="*/ 563696 h 819228"/>
              <a:gd name="connsiteX354" fmla="*/ 609075 w 1018125"/>
              <a:gd name="connsiteY354" fmla="*/ 554696 h 819228"/>
              <a:gd name="connsiteX355" fmla="*/ 542400 w 1018125"/>
              <a:gd name="connsiteY355" fmla="*/ 554696 h 819228"/>
              <a:gd name="connsiteX356" fmla="*/ 551400 w 1018125"/>
              <a:gd name="connsiteY356" fmla="*/ 563696 h 819228"/>
              <a:gd name="connsiteX357" fmla="*/ 542400 w 1018125"/>
              <a:gd name="connsiteY357" fmla="*/ 572696 h 819228"/>
              <a:gd name="connsiteX358" fmla="*/ 533400 w 1018125"/>
              <a:gd name="connsiteY358" fmla="*/ 563696 h 819228"/>
              <a:gd name="connsiteX359" fmla="*/ 542400 w 1018125"/>
              <a:gd name="connsiteY359" fmla="*/ 554696 h 819228"/>
              <a:gd name="connsiteX360" fmla="*/ 475726 w 1018125"/>
              <a:gd name="connsiteY360" fmla="*/ 554696 h 819228"/>
              <a:gd name="connsiteX361" fmla="*/ 484726 w 1018125"/>
              <a:gd name="connsiteY361" fmla="*/ 563696 h 819228"/>
              <a:gd name="connsiteX362" fmla="*/ 475726 w 1018125"/>
              <a:gd name="connsiteY362" fmla="*/ 572696 h 819228"/>
              <a:gd name="connsiteX363" fmla="*/ 466726 w 1018125"/>
              <a:gd name="connsiteY363" fmla="*/ 563696 h 819228"/>
              <a:gd name="connsiteX364" fmla="*/ 475726 w 1018125"/>
              <a:gd name="connsiteY364" fmla="*/ 554696 h 819228"/>
              <a:gd name="connsiteX365" fmla="*/ 409051 w 1018125"/>
              <a:gd name="connsiteY365" fmla="*/ 554696 h 819228"/>
              <a:gd name="connsiteX366" fmla="*/ 418051 w 1018125"/>
              <a:gd name="connsiteY366" fmla="*/ 563696 h 819228"/>
              <a:gd name="connsiteX367" fmla="*/ 409051 w 1018125"/>
              <a:gd name="connsiteY367" fmla="*/ 572696 h 819228"/>
              <a:gd name="connsiteX368" fmla="*/ 400051 w 1018125"/>
              <a:gd name="connsiteY368" fmla="*/ 563696 h 819228"/>
              <a:gd name="connsiteX369" fmla="*/ 409051 w 1018125"/>
              <a:gd name="connsiteY369" fmla="*/ 554696 h 819228"/>
              <a:gd name="connsiteX370" fmla="*/ 342376 w 1018125"/>
              <a:gd name="connsiteY370" fmla="*/ 554696 h 819228"/>
              <a:gd name="connsiteX371" fmla="*/ 351376 w 1018125"/>
              <a:gd name="connsiteY371" fmla="*/ 563696 h 819228"/>
              <a:gd name="connsiteX372" fmla="*/ 342376 w 1018125"/>
              <a:gd name="connsiteY372" fmla="*/ 572696 h 819228"/>
              <a:gd name="connsiteX373" fmla="*/ 333376 w 1018125"/>
              <a:gd name="connsiteY373" fmla="*/ 563696 h 819228"/>
              <a:gd name="connsiteX374" fmla="*/ 342376 w 1018125"/>
              <a:gd name="connsiteY374" fmla="*/ 554696 h 819228"/>
              <a:gd name="connsiteX375" fmla="*/ 275701 w 1018125"/>
              <a:gd name="connsiteY375" fmla="*/ 554696 h 819228"/>
              <a:gd name="connsiteX376" fmla="*/ 284701 w 1018125"/>
              <a:gd name="connsiteY376" fmla="*/ 563696 h 819228"/>
              <a:gd name="connsiteX377" fmla="*/ 275701 w 1018125"/>
              <a:gd name="connsiteY377" fmla="*/ 572696 h 819228"/>
              <a:gd name="connsiteX378" fmla="*/ 266701 w 1018125"/>
              <a:gd name="connsiteY378" fmla="*/ 563696 h 819228"/>
              <a:gd name="connsiteX379" fmla="*/ 275701 w 1018125"/>
              <a:gd name="connsiteY379" fmla="*/ 554696 h 819228"/>
              <a:gd name="connsiteX380" fmla="*/ 209026 w 1018125"/>
              <a:gd name="connsiteY380" fmla="*/ 554696 h 819228"/>
              <a:gd name="connsiteX381" fmla="*/ 218026 w 1018125"/>
              <a:gd name="connsiteY381" fmla="*/ 563696 h 819228"/>
              <a:gd name="connsiteX382" fmla="*/ 209026 w 1018125"/>
              <a:gd name="connsiteY382" fmla="*/ 572696 h 819228"/>
              <a:gd name="connsiteX383" fmla="*/ 200026 w 1018125"/>
              <a:gd name="connsiteY383" fmla="*/ 563696 h 819228"/>
              <a:gd name="connsiteX384" fmla="*/ 209026 w 1018125"/>
              <a:gd name="connsiteY384" fmla="*/ 554696 h 819228"/>
              <a:gd name="connsiteX385" fmla="*/ 142351 w 1018125"/>
              <a:gd name="connsiteY385" fmla="*/ 554696 h 819228"/>
              <a:gd name="connsiteX386" fmla="*/ 151351 w 1018125"/>
              <a:gd name="connsiteY386" fmla="*/ 563696 h 819228"/>
              <a:gd name="connsiteX387" fmla="*/ 142351 w 1018125"/>
              <a:gd name="connsiteY387" fmla="*/ 572696 h 819228"/>
              <a:gd name="connsiteX388" fmla="*/ 133351 w 1018125"/>
              <a:gd name="connsiteY388" fmla="*/ 563696 h 819228"/>
              <a:gd name="connsiteX389" fmla="*/ 142351 w 1018125"/>
              <a:gd name="connsiteY389" fmla="*/ 554696 h 819228"/>
              <a:gd name="connsiteX390" fmla="*/ 75676 w 1018125"/>
              <a:gd name="connsiteY390" fmla="*/ 554696 h 819228"/>
              <a:gd name="connsiteX391" fmla="*/ 84676 w 1018125"/>
              <a:gd name="connsiteY391" fmla="*/ 563696 h 819228"/>
              <a:gd name="connsiteX392" fmla="*/ 75676 w 1018125"/>
              <a:gd name="connsiteY392" fmla="*/ 572696 h 819228"/>
              <a:gd name="connsiteX393" fmla="*/ 66676 w 1018125"/>
              <a:gd name="connsiteY393" fmla="*/ 563696 h 819228"/>
              <a:gd name="connsiteX394" fmla="*/ 75676 w 1018125"/>
              <a:gd name="connsiteY394" fmla="*/ 554696 h 819228"/>
              <a:gd name="connsiteX395" fmla="*/ 9001 w 1018125"/>
              <a:gd name="connsiteY395" fmla="*/ 554696 h 819228"/>
              <a:gd name="connsiteX396" fmla="*/ 18001 w 1018125"/>
              <a:gd name="connsiteY396" fmla="*/ 563696 h 819228"/>
              <a:gd name="connsiteX397" fmla="*/ 9001 w 1018125"/>
              <a:gd name="connsiteY397" fmla="*/ 572696 h 819228"/>
              <a:gd name="connsiteX398" fmla="*/ 1 w 1018125"/>
              <a:gd name="connsiteY398" fmla="*/ 563696 h 819228"/>
              <a:gd name="connsiteX399" fmla="*/ 9001 w 1018125"/>
              <a:gd name="connsiteY399" fmla="*/ 554696 h 819228"/>
              <a:gd name="connsiteX400" fmla="*/ 1009125 w 1018125"/>
              <a:gd name="connsiteY400" fmla="*/ 493063 h 819228"/>
              <a:gd name="connsiteX401" fmla="*/ 1018125 w 1018125"/>
              <a:gd name="connsiteY401" fmla="*/ 502063 h 819228"/>
              <a:gd name="connsiteX402" fmla="*/ 1009125 w 1018125"/>
              <a:gd name="connsiteY402" fmla="*/ 511063 h 819228"/>
              <a:gd name="connsiteX403" fmla="*/ 1000125 w 1018125"/>
              <a:gd name="connsiteY403" fmla="*/ 502063 h 819228"/>
              <a:gd name="connsiteX404" fmla="*/ 1009125 w 1018125"/>
              <a:gd name="connsiteY404" fmla="*/ 493063 h 819228"/>
              <a:gd name="connsiteX405" fmla="*/ 942450 w 1018125"/>
              <a:gd name="connsiteY405" fmla="*/ 493063 h 819228"/>
              <a:gd name="connsiteX406" fmla="*/ 951450 w 1018125"/>
              <a:gd name="connsiteY406" fmla="*/ 502063 h 819228"/>
              <a:gd name="connsiteX407" fmla="*/ 942450 w 1018125"/>
              <a:gd name="connsiteY407" fmla="*/ 511063 h 819228"/>
              <a:gd name="connsiteX408" fmla="*/ 933450 w 1018125"/>
              <a:gd name="connsiteY408" fmla="*/ 502063 h 819228"/>
              <a:gd name="connsiteX409" fmla="*/ 942450 w 1018125"/>
              <a:gd name="connsiteY409" fmla="*/ 493063 h 819228"/>
              <a:gd name="connsiteX410" fmla="*/ 875775 w 1018125"/>
              <a:gd name="connsiteY410" fmla="*/ 493063 h 819228"/>
              <a:gd name="connsiteX411" fmla="*/ 884775 w 1018125"/>
              <a:gd name="connsiteY411" fmla="*/ 502063 h 819228"/>
              <a:gd name="connsiteX412" fmla="*/ 875775 w 1018125"/>
              <a:gd name="connsiteY412" fmla="*/ 511063 h 819228"/>
              <a:gd name="connsiteX413" fmla="*/ 866775 w 1018125"/>
              <a:gd name="connsiteY413" fmla="*/ 502063 h 819228"/>
              <a:gd name="connsiteX414" fmla="*/ 875775 w 1018125"/>
              <a:gd name="connsiteY414" fmla="*/ 493063 h 819228"/>
              <a:gd name="connsiteX415" fmla="*/ 809100 w 1018125"/>
              <a:gd name="connsiteY415" fmla="*/ 493063 h 819228"/>
              <a:gd name="connsiteX416" fmla="*/ 818100 w 1018125"/>
              <a:gd name="connsiteY416" fmla="*/ 502063 h 819228"/>
              <a:gd name="connsiteX417" fmla="*/ 809100 w 1018125"/>
              <a:gd name="connsiteY417" fmla="*/ 511063 h 819228"/>
              <a:gd name="connsiteX418" fmla="*/ 800100 w 1018125"/>
              <a:gd name="connsiteY418" fmla="*/ 502063 h 819228"/>
              <a:gd name="connsiteX419" fmla="*/ 809100 w 1018125"/>
              <a:gd name="connsiteY419" fmla="*/ 493063 h 819228"/>
              <a:gd name="connsiteX420" fmla="*/ 742425 w 1018125"/>
              <a:gd name="connsiteY420" fmla="*/ 493063 h 819228"/>
              <a:gd name="connsiteX421" fmla="*/ 751425 w 1018125"/>
              <a:gd name="connsiteY421" fmla="*/ 502063 h 819228"/>
              <a:gd name="connsiteX422" fmla="*/ 742425 w 1018125"/>
              <a:gd name="connsiteY422" fmla="*/ 511063 h 819228"/>
              <a:gd name="connsiteX423" fmla="*/ 733425 w 1018125"/>
              <a:gd name="connsiteY423" fmla="*/ 502063 h 819228"/>
              <a:gd name="connsiteX424" fmla="*/ 742425 w 1018125"/>
              <a:gd name="connsiteY424" fmla="*/ 493063 h 819228"/>
              <a:gd name="connsiteX425" fmla="*/ 675750 w 1018125"/>
              <a:gd name="connsiteY425" fmla="*/ 493063 h 819228"/>
              <a:gd name="connsiteX426" fmla="*/ 684750 w 1018125"/>
              <a:gd name="connsiteY426" fmla="*/ 502063 h 819228"/>
              <a:gd name="connsiteX427" fmla="*/ 675750 w 1018125"/>
              <a:gd name="connsiteY427" fmla="*/ 511063 h 819228"/>
              <a:gd name="connsiteX428" fmla="*/ 666750 w 1018125"/>
              <a:gd name="connsiteY428" fmla="*/ 502063 h 819228"/>
              <a:gd name="connsiteX429" fmla="*/ 675750 w 1018125"/>
              <a:gd name="connsiteY429" fmla="*/ 493063 h 819228"/>
              <a:gd name="connsiteX430" fmla="*/ 609075 w 1018125"/>
              <a:gd name="connsiteY430" fmla="*/ 493063 h 819228"/>
              <a:gd name="connsiteX431" fmla="*/ 618075 w 1018125"/>
              <a:gd name="connsiteY431" fmla="*/ 502063 h 819228"/>
              <a:gd name="connsiteX432" fmla="*/ 609075 w 1018125"/>
              <a:gd name="connsiteY432" fmla="*/ 511063 h 819228"/>
              <a:gd name="connsiteX433" fmla="*/ 600075 w 1018125"/>
              <a:gd name="connsiteY433" fmla="*/ 502063 h 819228"/>
              <a:gd name="connsiteX434" fmla="*/ 609075 w 1018125"/>
              <a:gd name="connsiteY434" fmla="*/ 493063 h 819228"/>
              <a:gd name="connsiteX435" fmla="*/ 542400 w 1018125"/>
              <a:gd name="connsiteY435" fmla="*/ 493063 h 819228"/>
              <a:gd name="connsiteX436" fmla="*/ 551400 w 1018125"/>
              <a:gd name="connsiteY436" fmla="*/ 502063 h 819228"/>
              <a:gd name="connsiteX437" fmla="*/ 542400 w 1018125"/>
              <a:gd name="connsiteY437" fmla="*/ 511063 h 819228"/>
              <a:gd name="connsiteX438" fmla="*/ 533400 w 1018125"/>
              <a:gd name="connsiteY438" fmla="*/ 502063 h 819228"/>
              <a:gd name="connsiteX439" fmla="*/ 542400 w 1018125"/>
              <a:gd name="connsiteY439" fmla="*/ 493063 h 819228"/>
              <a:gd name="connsiteX440" fmla="*/ 475726 w 1018125"/>
              <a:gd name="connsiteY440" fmla="*/ 493063 h 819228"/>
              <a:gd name="connsiteX441" fmla="*/ 484726 w 1018125"/>
              <a:gd name="connsiteY441" fmla="*/ 502063 h 819228"/>
              <a:gd name="connsiteX442" fmla="*/ 475726 w 1018125"/>
              <a:gd name="connsiteY442" fmla="*/ 511063 h 819228"/>
              <a:gd name="connsiteX443" fmla="*/ 466726 w 1018125"/>
              <a:gd name="connsiteY443" fmla="*/ 502063 h 819228"/>
              <a:gd name="connsiteX444" fmla="*/ 475726 w 1018125"/>
              <a:gd name="connsiteY444" fmla="*/ 493063 h 819228"/>
              <a:gd name="connsiteX445" fmla="*/ 409051 w 1018125"/>
              <a:gd name="connsiteY445" fmla="*/ 493063 h 819228"/>
              <a:gd name="connsiteX446" fmla="*/ 418051 w 1018125"/>
              <a:gd name="connsiteY446" fmla="*/ 502063 h 819228"/>
              <a:gd name="connsiteX447" fmla="*/ 409051 w 1018125"/>
              <a:gd name="connsiteY447" fmla="*/ 511063 h 819228"/>
              <a:gd name="connsiteX448" fmla="*/ 400051 w 1018125"/>
              <a:gd name="connsiteY448" fmla="*/ 502063 h 819228"/>
              <a:gd name="connsiteX449" fmla="*/ 409051 w 1018125"/>
              <a:gd name="connsiteY449" fmla="*/ 493063 h 819228"/>
              <a:gd name="connsiteX450" fmla="*/ 342376 w 1018125"/>
              <a:gd name="connsiteY450" fmla="*/ 493063 h 819228"/>
              <a:gd name="connsiteX451" fmla="*/ 351376 w 1018125"/>
              <a:gd name="connsiteY451" fmla="*/ 502063 h 819228"/>
              <a:gd name="connsiteX452" fmla="*/ 342376 w 1018125"/>
              <a:gd name="connsiteY452" fmla="*/ 511063 h 819228"/>
              <a:gd name="connsiteX453" fmla="*/ 333376 w 1018125"/>
              <a:gd name="connsiteY453" fmla="*/ 502063 h 819228"/>
              <a:gd name="connsiteX454" fmla="*/ 342376 w 1018125"/>
              <a:gd name="connsiteY454" fmla="*/ 493063 h 819228"/>
              <a:gd name="connsiteX455" fmla="*/ 275702 w 1018125"/>
              <a:gd name="connsiteY455" fmla="*/ 493063 h 819228"/>
              <a:gd name="connsiteX456" fmla="*/ 284701 w 1018125"/>
              <a:gd name="connsiteY456" fmla="*/ 502063 h 819228"/>
              <a:gd name="connsiteX457" fmla="*/ 275702 w 1018125"/>
              <a:gd name="connsiteY457" fmla="*/ 511063 h 819228"/>
              <a:gd name="connsiteX458" fmla="*/ 266702 w 1018125"/>
              <a:gd name="connsiteY458" fmla="*/ 502063 h 819228"/>
              <a:gd name="connsiteX459" fmla="*/ 275702 w 1018125"/>
              <a:gd name="connsiteY459" fmla="*/ 493063 h 819228"/>
              <a:gd name="connsiteX460" fmla="*/ 209026 w 1018125"/>
              <a:gd name="connsiteY460" fmla="*/ 493063 h 819228"/>
              <a:gd name="connsiteX461" fmla="*/ 218026 w 1018125"/>
              <a:gd name="connsiteY461" fmla="*/ 502063 h 819228"/>
              <a:gd name="connsiteX462" fmla="*/ 209026 w 1018125"/>
              <a:gd name="connsiteY462" fmla="*/ 511063 h 819228"/>
              <a:gd name="connsiteX463" fmla="*/ 200026 w 1018125"/>
              <a:gd name="connsiteY463" fmla="*/ 502063 h 819228"/>
              <a:gd name="connsiteX464" fmla="*/ 209026 w 1018125"/>
              <a:gd name="connsiteY464" fmla="*/ 493063 h 819228"/>
              <a:gd name="connsiteX465" fmla="*/ 142351 w 1018125"/>
              <a:gd name="connsiteY465" fmla="*/ 493063 h 819228"/>
              <a:gd name="connsiteX466" fmla="*/ 151351 w 1018125"/>
              <a:gd name="connsiteY466" fmla="*/ 502063 h 819228"/>
              <a:gd name="connsiteX467" fmla="*/ 142351 w 1018125"/>
              <a:gd name="connsiteY467" fmla="*/ 511063 h 819228"/>
              <a:gd name="connsiteX468" fmla="*/ 133351 w 1018125"/>
              <a:gd name="connsiteY468" fmla="*/ 502063 h 819228"/>
              <a:gd name="connsiteX469" fmla="*/ 142351 w 1018125"/>
              <a:gd name="connsiteY469" fmla="*/ 493063 h 819228"/>
              <a:gd name="connsiteX470" fmla="*/ 75676 w 1018125"/>
              <a:gd name="connsiteY470" fmla="*/ 493063 h 819228"/>
              <a:gd name="connsiteX471" fmla="*/ 84676 w 1018125"/>
              <a:gd name="connsiteY471" fmla="*/ 502063 h 819228"/>
              <a:gd name="connsiteX472" fmla="*/ 75676 w 1018125"/>
              <a:gd name="connsiteY472" fmla="*/ 511063 h 819228"/>
              <a:gd name="connsiteX473" fmla="*/ 66676 w 1018125"/>
              <a:gd name="connsiteY473" fmla="*/ 502063 h 819228"/>
              <a:gd name="connsiteX474" fmla="*/ 75676 w 1018125"/>
              <a:gd name="connsiteY474" fmla="*/ 493063 h 819228"/>
              <a:gd name="connsiteX475" fmla="*/ 9001 w 1018125"/>
              <a:gd name="connsiteY475" fmla="*/ 493063 h 819228"/>
              <a:gd name="connsiteX476" fmla="*/ 18001 w 1018125"/>
              <a:gd name="connsiteY476" fmla="*/ 502063 h 819228"/>
              <a:gd name="connsiteX477" fmla="*/ 9001 w 1018125"/>
              <a:gd name="connsiteY477" fmla="*/ 511063 h 819228"/>
              <a:gd name="connsiteX478" fmla="*/ 1 w 1018125"/>
              <a:gd name="connsiteY478" fmla="*/ 502063 h 819228"/>
              <a:gd name="connsiteX479" fmla="*/ 9001 w 1018125"/>
              <a:gd name="connsiteY479" fmla="*/ 493063 h 819228"/>
              <a:gd name="connsiteX480" fmla="*/ 1009125 w 1018125"/>
              <a:gd name="connsiteY480" fmla="*/ 431430 h 819228"/>
              <a:gd name="connsiteX481" fmla="*/ 1018125 w 1018125"/>
              <a:gd name="connsiteY481" fmla="*/ 440430 h 819228"/>
              <a:gd name="connsiteX482" fmla="*/ 1009125 w 1018125"/>
              <a:gd name="connsiteY482" fmla="*/ 449430 h 819228"/>
              <a:gd name="connsiteX483" fmla="*/ 1000125 w 1018125"/>
              <a:gd name="connsiteY483" fmla="*/ 440430 h 819228"/>
              <a:gd name="connsiteX484" fmla="*/ 1009125 w 1018125"/>
              <a:gd name="connsiteY484" fmla="*/ 431430 h 819228"/>
              <a:gd name="connsiteX485" fmla="*/ 942450 w 1018125"/>
              <a:gd name="connsiteY485" fmla="*/ 431430 h 819228"/>
              <a:gd name="connsiteX486" fmla="*/ 951450 w 1018125"/>
              <a:gd name="connsiteY486" fmla="*/ 440430 h 819228"/>
              <a:gd name="connsiteX487" fmla="*/ 942450 w 1018125"/>
              <a:gd name="connsiteY487" fmla="*/ 449430 h 819228"/>
              <a:gd name="connsiteX488" fmla="*/ 933450 w 1018125"/>
              <a:gd name="connsiteY488" fmla="*/ 440430 h 819228"/>
              <a:gd name="connsiteX489" fmla="*/ 942450 w 1018125"/>
              <a:gd name="connsiteY489" fmla="*/ 431430 h 819228"/>
              <a:gd name="connsiteX490" fmla="*/ 875775 w 1018125"/>
              <a:gd name="connsiteY490" fmla="*/ 431430 h 819228"/>
              <a:gd name="connsiteX491" fmla="*/ 884775 w 1018125"/>
              <a:gd name="connsiteY491" fmla="*/ 440430 h 819228"/>
              <a:gd name="connsiteX492" fmla="*/ 875775 w 1018125"/>
              <a:gd name="connsiteY492" fmla="*/ 449430 h 819228"/>
              <a:gd name="connsiteX493" fmla="*/ 866775 w 1018125"/>
              <a:gd name="connsiteY493" fmla="*/ 440430 h 819228"/>
              <a:gd name="connsiteX494" fmla="*/ 875775 w 1018125"/>
              <a:gd name="connsiteY494" fmla="*/ 431430 h 819228"/>
              <a:gd name="connsiteX495" fmla="*/ 809100 w 1018125"/>
              <a:gd name="connsiteY495" fmla="*/ 431430 h 819228"/>
              <a:gd name="connsiteX496" fmla="*/ 818100 w 1018125"/>
              <a:gd name="connsiteY496" fmla="*/ 440430 h 819228"/>
              <a:gd name="connsiteX497" fmla="*/ 809100 w 1018125"/>
              <a:gd name="connsiteY497" fmla="*/ 449430 h 819228"/>
              <a:gd name="connsiteX498" fmla="*/ 800100 w 1018125"/>
              <a:gd name="connsiteY498" fmla="*/ 440430 h 819228"/>
              <a:gd name="connsiteX499" fmla="*/ 809100 w 1018125"/>
              <a:gd name="connsiteY499" fmla="*/ 431430 h 819228"/>
              <a:gd name="connsiteX500" fmla="*/ 742425 w 1018125"/>
              <a:gd name="connsiteY500" fmla="*/ 431430 h 819228"/>
              <a:gd name="connsiteX501" fmla="*/ 751425 w 1018125"/>
              <a:gd name="connsiteY501" fmla="*/ 440430 h 819228"/>
              <a:gd name="connsiteX502" fmla="*/ 742425 w 1018125"/>
              <a:gd name="connsiteY502" fmla="*/ 449430 h 819228"/>
              <a:gd name="connsiteX503" fmla="*/ 733425 w 1018125"/>
              <a:gd name="connsiteY503" fmla="*/ 440430 h 819228"/>
              <a:gd name="connsiteX504" fmla="*/ 742425 w 1018125"/>
              <a:gd name="connsiteY504" fmla="*/ 431430 h 819228"/>
              <a:gd name="connsiteX505" fmla="*/ 675750 w 1018125"/>
              <a:gd name="connsiteY505" fmla="*/ 431430 h 819228"/>
              <a:gd name="connsiteX506" fmla="*/ 684750 w 1018125"/>
              <a:gd name="connsiteY506" fmla="*/ 440430 h 819228"/>
              <a:gd name="connsiteX507" fmla="*/ 675750 w 1018125"/>
              <a:gd name="connsiteY507" fmla="*/ 449430 h 819228"/>
              <a:gd name="connsiteX508" fmla="*/ 666750 w 1018125"/>
              <a:gd name="connsiteY508" fmla="*/ 440430 h 819228"/>
              <a:gd name="connsiteX509" fmla="*/ 675750 w 1018125"/>
              <a:gd name="connsiteY509" fmla="*/ 431430 h 819228"/>
              <a:gd name="connsiteX510" fmla="*/ 609075 w 1018125"/>
              <a:gd name="connsiteY510" fmla="*/ 431430 h 819228"/>
              <a:gd name="connsiteX511" fmla="*/ 618075 w 1018125"/>
              <a:gd name="connsiteY511" fmla="*/ 440430 h 819228"/>
              <a:gd name="connsiteX512" fmla="*/ 609075 w 1018125"/>
              <a:gd name="connsiteY512" fmla="*/ 449430 h 819228"/>
              <a:gd name="connsiteX513" fmla="*/ 600075 w 1018125"/>
              <a:gd name="connsiteY513" fmla="*/ 440430 h 819228"/>
              <a:gd name="connsiteX514" fmla="*/ 609075 w 1018125"/>
              <a:gd name="connsiteY514" fmla="*/ 431430 h 819228"/>
              <a:gd name="connsiteX515" fmla="*/ 542400 w 1018125"/>
              <a:gd name="connsiteY515" fmla="*/ 431430 h 819228"/>
              <a:gd name="connsiteX516" fmla="*/ 551400 w 1018125"/>
              <a:gd name="connsiteY516" fmla="*/ 440430 h 819228"/>
              <a:gd name="connsiteX517" fmla="*/ 542400 w 1018125"/>
              <a:gd name="connsiteY517" fmla="*/ 449430 h 819228"/>
              <a:gd name="connsiteX518" fmla="*/ 533400 w 1018125"/>
              <a:gd name="connsiteY518" fmla="*/ 440430 h 819228"/>
              <a:gd name="connsiteX519" fmla="*/ 542400 w 1018125"/>
              <a:gd name="connsiteY519" fmla="*/ 431430 h 819228"/>
              <a:gd name="connsiteX520" fmla="*/ 475727 w 1018125"/>
              <a:gd name="connsiteY520" fmla="*/ 431430 h 819228"/>
              <a:gd name="connsiteX521" fmla="*/ 484727 w 1018125"/>
              <a:gd name="connsiteY521" fmla="*/ 440430 h 819228"/>
              <a:gd name="connsiteX522" fmla="*/ 475727 w 1018125"/>
              <a:gd name="connsiteY522" fmla="*/ 449430 h 819228"/>
              <a:gd name="connsiteX523" fmla="*/ 466727 w 1018125"/>
              <a:gd name="connsiteY523" fmla="*/ 440430 h 819228"/>
              <a:gd name="connsiteX524" fmla="*/ 475727 w 1018125"/>
              <a:gd name="connsiteY524" fmla="*/ 431430 h 819228"/>
              <a:gd name="connsiteX525" fmla="*/ 409052 w 1018125"/>
              <a:gd name="connsiteY525" fmla="*/ 431430 h 819228"/>
              <a:gd name="connsiteX526" fmla="*/ 418052 w 1018125"/>
              <a:gd name="connsiteY526" fmla="*/ 440430 h 819228"/>
              <a:gd name="connsiteX527" fmla="*/ 409052 w 1018125"/>
              <a:gd name="connsiteY527" fmla="*/ 449430 h 819228"/>
              <a:gd name="connsiteX528" fmla="*/ 400052 w 1018125"/>
              <a:gd name="connsiteY528" fmla="*/ 440430 h 819228"/>
              <a:gd name="connsiteX529" fmla="*/ 409052 w 1018125"/>
              <a:gd name="connsiteY529" fmla="*/ 431430 h 819228"/>
              <a:gd name="connsiteX530" fmla="*/ 342377 w 1018125"/>
              <a:gd name="connsiteY530" fmla="*/ 431430 h 819228"/>
              <a:gd name="connsiteX531" fmla="*/ 351377 w 1018125"/>
              <a:gd name="connsiteY531" fmla="*/ 440430 h 819228"/>
              <a:gd name="connsiteX532" fmla="*/ 342377 w 1018125"/>
              <a:gd name="connsiteY532" fmla="*/ 449430 h 819228"/>
              <a:gd name="connsiteX533" fmla="*/ 333376 w 1018125"/>
              <a:gd name="connsiteY533" fmla="*/ 440430 h 819228"/>
              <a:gd name="connsiteX534" fmla="*/ 342377 w 1018125"/>
              <a:gd name="connsiteY534" fmla="*/ 431430 h 819228"/>
              <a:gd name="connsiteX535" fmla="*/ 275702 w 1018125"/>
              <a:gd name="connsiteY535" fmla="*/ 431430 h 819228"/>
              <a:gd name="connsiteX536" fmla="*/ 284701 w 1018125"/>
              <a:gd name="connsiteY536" fmla="*/ 440430 h 819228"/>
              <a:gd name="connsiteX537" fmla="*/ 275702 w 1018125"/>
              <a:gd name="connsiteY537" fmla="*/ 449430 h 819228"/>
              <a:gd name="connsiteX538" fmla="*/ 266702 w 1018125"/>
              <a:gd name="connsiteY538" fmla="*/ 440430 h 819228"/>
              <a:gd name="connsiteX539" fmla="*/ 275702 w 1018125"/>
              <a:gd name="connsiteY539" fmla="*/ 431430 h 819228"/>
              <a:gd name="connsiteX540" fmla="*/ 209027 w 1018125"/>
              <a:gd name="connsiteY540" fmla="*/ 431430 h 819228"/>
              <a:gd name="connsiteX541" fmla="*/ 218027 w 1018125"/>
              <a:gd name="connsiteY541" fmla="*/ 440430 h 819228"/>
              <a:gd name="connsiteX542" fmla="*/ 209027 w 1018125"/>
              <a:gd name="connsiteY542" fmla="*/ 449430 h 819228"/>
              <a:gd name="connsiteX543" fmla="*/ 200027 w 1018125"/>
              <a:gd name="connsiteY543" fmla="*/ 440430 h 819228"/>
              <a:gd name="connsiteX544" fmla="*/ 209027 w 1018125"/>
              <a:gd name="connsiteY544" fmla="*/ 431430 h 819228"/>
              <a:gd name="connsiteX545" fmla="*/ 142352 w 1018125"/>
              <a:gd name="connsiteY545" fmla="*/ 431430 h 819228"/>
              <a:gd name="connsiteX546" fmla="*/ 151352 w 1018125"/>
              <a:gd name="connsiteY546" fmla="*/ 440430 h 819228"/>
              <a:gd name="connsiteX547" fmla="*/ 142352 w 1018125"/>
              <a:gd name="connsiteY547" fmla="*/ 449430 h 819228"/>
              <a:gd name="connsiteX548" fmla="*/ 133352 w 1018125"/>
              <a:gd name="connsiteY548" fmla="*/ 440430 h 819228"/>
              <a:gd name="connsiteX549" fmla="*/ 142352 w 1018125"/>
              <a:gd name="connsiteY549" fmla="*/ 431430 h 819228"/>
              <a:gd name="connsiteX550" fmla="*/ 75677 w 1018125"/>
              <a:gd name="connsiteY550" fmla="*/ 431430 h 819228"/>
              <a:gd name="connsiteX551" fmla="*/ 84676 w 1018125"/>
              <a:gd name="connsiteY551" fmla="*/ 440430 h 819228"/>
              <a:gd name="connsiteX552" fmla="*/ 75677 w 1018125"/>
              <a:gd name="connsiteY552" fmla="*/ 449430 h 819228"/>
              <a:gd name="connsiteX553" fmla="*/ 66677 w 1018125"/>
              <a:gd name="connsiteY553" fmla="*/ 440430 h 819228"/>
              <a:gd name="connsiteX554" fmla="*/ 75677 w 1018125"/>
              <a:gd name="connsiteY554" fmla="*/ 431430 h 819228"/>
              <a:gd name="connsiteX555" fmla="*/ 9002 w 1018125"/>
              <a:gd name="connsiteY555" fmla="*/ 431430 h 819228"/>
              <a:gd name="connsiteX556" fmla="*/ 18002 w 1018125"/>
              <a:gd name="connsiteY556" fmla="*/ 440430 h 819228"/>
              <a:gd name="connsiteX557" fmla="*/ 9002 w 1018125"/>
              <a:gd name="connsiteY557" fmla="*/ 449430 h 819228"/>
              <a:gd name="connsiteX558" fmla="*/ 2 w 1018125"/>
              <a:gd name="connsiteY558" fmla="*/ 440430 h 819228"/>
              <a:gd name="connsiteX559" fmla="*/ 9002 w 1018125"/>
              <a:gd name="connsiteY559" fmla="*/ 431430 h 819228"/>
              <a:gd name="connsiteX560" fmla="*/ 1009125 w 1018125"/>
              <a:gd name="connsiteY560" fmla="*/ 369797 h 819228"/>
              <a:gd name="connsiteX561" fmla="*/ 1018125 w 1018125"/>
              <a:gd name="connsiteY561" fmla="*/ 378797 h 819228"/>
              <a:gd name="connsiteX562" fmla="*/ 1009125 w 1018125"/>
              <a:gd name="connsiteY562" fmla="*/ 387797 h 819228"/>
              <a:gd name="connsiteX563" fmla="*/ 1000125 w 1018125"/>
              <a:gd name="connsiteY563" fmla="*/ 378797 h 819228"/>
              <a:gd name="connsiteX564" fmla="*/ 1009125 w 1018125"/>
              <a:gd name="connsiteY564" fmla="*/ 369797 h 819228"/>
              <a:gd name="connsiteX565" fmla="*/ 942450 w 1018125"/>
              <a:gd name="connsiteY565" fmla="*/ 369797 h 819228"/>
              <a:gd name="connsiteX566" fmla="*/ 951450 w 1018125"/>
              <a:gd name="connsiteY566" fmla="*/ 378797 h 819228"/>
              <a:gd name="connsiteX567" fmla="*/ 942450 w 1018125"/>
              <a:gd name="connsiteY567" fmla="*/ 387797 h 819228"/>
              <a:gd name="connsiteX568" fmla="*/ 933450 w 1018125"/>
              <a:gd name="connsiteY568" fmla="*/ 378797 h 819228"/>
              <a:gd name="connsiteX569" fmla="*/ 942450 w 1018125"/>
              <a:gd name="connsiteY569" fmla="*/ 369797 h 819228"/>
              <a:gd name="connsiteX570" fmla="*/ 875775 w 1018125"/>
              <a:gd name="connsiteY570" fmla="*/ 369797 h 819228"/>
              <a:gd name="connsiteX571" fmla="*/ 884775 w 1018125"/>
              <a:gd name="connsiteY571" fmla="*/ 378797 h 819228"/>
              <a:gd name="connsiteX572" fmla="*/ 875775 w 1018125"/>
              <a:gd name="connsiteY572" fmla="*/ 387797 h 819228"/>
              <a:gd name="connsiteX573" fmla="*/ 866775 w 1018125"/>
              <a:gd name="connsiteY573" fmla="*/ 378797 h 819228"/>
              <a:gd name="connsiteX574" fmla="*/ 875775 w 1018125"/>
              <a:gd name="connsiteY574" fmla="*/ 369797 h 819228"/>
              <a:gd name="connsiteX575" fmla="*/ 809100 w 1018125"/>
              <a:gd name="connsiteY575" fmla="*/ 369797 h 819228"/>
              <a:gd name="connsiteX576" fmla="*/ 818100 w 1018125"/>
              <a:gd name="connsiteY576" fmla="*/ 378797 h 819228"/>
              <a:gd name="connsiteX577" fmla="*/ 809100 w 1018125"/>
              <a:gd name="connsiteY577" fmla="*/ 387797 h 819228"/>
              <a:gd name="connsiteX578" fmla="*/ 800100 w 1018125"/>
              <a:gd name="connsiteY578" fmla="*/ 378797 h 819228"/>
              <a:gd name="connsiteX579" fmla="*/ 809100 w 1018125"/>
              <a:gd name="connsiteY579" fmla="*/ 369797 h 819228"/>
              <a:gd name="connsiteX580" fmla="*/ 742425 w 1018125"/>
              <a:gd name="connsiteY580" fmla="*/ 369797 h 819228"/>
              <a:gd name="connsiteX581" fmla="*/ 751425 w 1018125"/>
              <a:gd name="connsiteY581" fmla="*/ 378797 h 819228"/>
              <a:gd name="connsiteX582" fmla="*/ 742425 w 1018125"/>
              <a:gd name="connsiteY582" fmla="*/ 387797 h 819228"/>
              <a:gd name="connsiteX583" fmla="*/ 733425 w 1018125"/>
              <a:gd name="connsiteY583" fmla="*/ 378797 h 819228"/>
              <a:gd name="connsiteX584" fmla="*/ 742425 w 1018125"/>
              <a:gd name="connsiteY584" fmla="*/ 369797 h 819228"/>
              <a:gd name="connsiteX585" fmla="*/ 675750 w 1018125"/>
              <a:gd name="connsiteY585" fmla="*/ 369797 h 819228"/>
              <a:gd name="connsiteX586" fmla="*/ 684750 w 1018125"/>
              <a:gd name="connsiteY586" fmla="*/ 378797 h 819228"/>
              <a:gd name="connsiteX587" fmla="*/ 675750 w 1018125"/>
              <a:gd name="connsiteY587" fmla="*/ 387797 h 819228"/>
              <a:gd name="connsiteX588" fmla="*/ 666750 w 1018125"/>
              <a:gd name="connsiteY588" fmla="*/ 378797 h 819228"/>
              <a:gd name="connsiteX589" fmla="*/ 675750 w 1018125"/>
              <a:gd name="connsiteY589" fmla="*/ 369797 h 819228"/>
              <a:gd name="connsiteX590" fmla="*/ 609075 w 1018125"/>
              <a:gd name="connsiteY590" fmla="*/ 369797 h 819228"/>
              <a:gd name="connsiteX591" fmla="*/ 618075 w 1018125"/>
              <a:gd name="connsiteY591" fmla="*/ 378797 h 819228"/>
              <a:gd name="connsiteX592" fmla="*/ 609075 w 1018125"/>
              <a:gd name="connsiteY592" fmla="*/ 387797 h 819228"/>
              <a:gd name="connsiteX593" fmla="*/ 600075 w 1018125"/>
              <a:gd name="connsiteY593" fmla="*/ 378797 h 819228"/>
              <a:gd name="connsiteX594" fmla="*/ 609075 w 1018125"/>
              <a:gd name="connsiteY594" fmla="*/ 369797 h 819228"/>
              <a:gd name="connsiteX595" fmla="*/ 542400 w 1018125"/>
              <a:gd name="connsiteY595" fmla="*/ 369797 h 819228"/>
              <a:gd name="connsiteX596" fmla="*/ 551400 w 1018125"/>
              <a:gd name="connsiteY596" fmla="*/ 378797 h 819228"/>
              <a:gd name="connsiteX597" fmla="*/ 542400 w 1018125"/>
              <a:gd name="connsiteY597" fmla="*/ 387797 h 819228"/>
              <a:gd name="connsiteX598" fmla="*/ 533400 w 1018125"/>
              <a:gd name="connsiteY598" fmla="*/ 378797 h 819228"/>
              <a:gd name="connsiteX599" fmla="*/ 542400 w 1018125"/>
              <a:gd name="connsiteY599" fmla="*/ 369797 h 819228"/>
              <a:gd name="connsiteX600" fmla="*/ 475727 w 1018125"/>
              <a:gd name="connsiteY600" fmla="*/ 369797 h 819228"/>
              <a:gd name="connsiteX601" fmla="*/ 484727 w 1018125"/>
              <a:gd name="connsiteY601" fmla="*/ 378797 h 819228"/>
              <a:gd name="connsiteX602" fmla="*/ 475727 w 1018125"/>
              <a:gd name="connsiteY602" fmla="*/ 387797 h 819228"/>
              <a:gd name="connsiteX603" fmla="*/ 466727 w 1018125"/>
              <a:gd name="connsiteY603" fmla="*/ 378797 h 819228"/>
              <a:gd name="connsiteX604" fmla="*/ 475727 w 1018125"/>
              <a:gd name="connsiteY604" fmla="*/ 369797 h 819228"/>
              <a:gd name="connsiteX605" fmla="*/ 409052 w 1018125"/>
              <a:gd name="connsiteY605" fmla="*/ 369797 h 819228"/>
              <a:gd name="connsiteX606" fmla="*/ 418052 w 1018125"/>
              <a:gd name="connsiteY606" fmla="*/ 378797 h 819228"/>
              <a:gd name="connsiteX607" fmla="*/ 409052 w 1018125"/>
              <a:gd name="connsiteY607" fmla="*/ 387797 h 819228"/>
              <a:gd name="connsiteX608" fmla="*/ 400052 w 1018125"/>
              <a:gd name="connsiteY608" fmla="*/ 378797 h 819228"/>
              <a:gd name="connsiteX609" fmla="*/ 409052 w 1018125"/>
              <a:gd name="connsiteY609" fmla="*/ 369797 h 819228"/>
              <a:gd name="connsiteX610" fmla="*/ 342377 w 1018125"/>
              <a:gd name="connsiteY610" fmla="*/ 369797 h 819228"/>
              <a:gd name="connsiteX611" fmla="*/ 351377 w 1018125"/>
              <a:gd name="connsiteY611" fmla="*/ 378797 h 819228"/>
              <a:gd name="connsiteX612" fmla="*/ 342377 w 1018125"/>
              <a:gd name="connsiteY612" fmla="*/ 387797 h 819228"/>
              <a:gd name="connsiteX613" fmla="*/ 333377 w 1018125"/>
              <a:gd name="connsiteY613" fmla="*/ 378797 h 819228"/>
              <a:gd name="connsiteX614" fmla="*/ 342377 w 1018125"/>
              <a:gd name="connsiteY614" fmla="*/ 369797 h 819228"/>
              <a:gd name="connsiteX615" fmla="*/ 275702 w 1018125"/>
              <a:gd name="connsiteY615" fmla="*/ 369797 h 819228"/>
              <a:gd name="connsiteX616" fmla="*/ 284702 w 1018125"/>
              <a:gd name="connsiteY616" fmla="*/ 378797 h 819228"/>
              <a:gd name="connsiteX617" fmla="*/ 275702 w 1018125"/>
              <a:gd name="connsiteY617" fmla="*/ 387797 h 819228"/>
              <a:gd name="connsiteX618" fmla="*/ 266702 w 1018125"/>
              <a:gd name="connsiteY618" fmla="*/ 378797 h 819228"/>
              <a:gd name="connsiteX619" fmla="*/ 275702 w 1018125"/>
              <a:gd name="connsiteY619" fmla="*/ 369797 h 819228"/>
              <a:gd name="connsiteX620" fmla="*/ 209027 w 1018125"/>
              <a:gd name="connsiteY620" fmla="*/ 369797 h 819228"/>
              <a:gd name="connsiteX621" fmla="*/ 218027 w 1018125"/>
              <a:gd name="connsiteY621" fmla="*/ 378797 h 819228"/>
              <a:gd name="connsiteX622" fmla="*/ 209027 w 1018125"/>
              <a:gd name="connsiteY622" fmla="*/ 387797 h 819228"/>
              <a:gd name="connsiteX623" fmla="*/ 200027 w 1018125"/>
              <a:gd name="connsiteY623" fmla="*/ 378797 h 819228"/>
              <a:gd name="connsiteX624" fmla="*/ 209027 w 1018125"/>
              <a:gd name="connsiteY624" fmla="*/ 369797 h 819228"/>
              <a:gd name="connsiteX625" fmla="*/ 142352 w 1018125"/>
              <a:gd name="connsiteY625" fmla="*/ 369797 h 819228"/>
              <a:gd name="connsiteX626" fmla="*/ 151352 w 1018125"/>
              <a:gd name="connsiteY626" fmla="*/ 378797 h 819228"/>
              <a:gd name="connsiteX627" fmla="*/ 142352 w 1018125"/>
              <a:gd name="connsiteY627" fmla="*/ 387797 h 819228"/>
              <a:gd name="connsiteX628" fmla="*/ 133352 w 1018125"/>
              <a:gd name="connsiteY628" fmla="*/ 378797 h 819228"/>
              <a:gd name="connsiteX629" fmla="*/ 142352 w 1018125"/>
              <a:gd name="connsiteY629" fmla="*/ 369797 h 819228"/>
              <a:gd name="connsiteX630" fmla="*/ 75677 w 1018125"/>
              <a:gd name="connsiteY630" fmla="*/ 369797 h 819228"/>
              <a:gd name="connsiteX631" fmla="*/ 84677 w 1018125"/>
              <a:gd name="connsiteY631" fmla="*/ 378797 h 819228"/>
              <a:gd name="connsiteX632" fmla="*/ 75677 w 1018125"/>
              <a:gd name="connsiteY632" fmla="*/ 387797 h 819228"/>
              <a:gd name="connsiteX633" fmla="*/ 66677 w 1018125"/>
              <a:gd name="connsiteY633" fmla="*/ 378797 h 819228"/>
              <a:gd name="connsiteX634" fmla="*/ 75677 w 1018125"/>
              <a:gd name="connsiteY634" fmla="*/ 369797 h 819228"/>
              <a:gd name="connsiteX635" fmla="*/ 9002 w 1018125"/>
              <a:gd name="connsiteY635" fmla="*/ 369797 h 819228"/>
              <a:gd name="connsiteX636" fmla="*/ 18002 w 1018125"/>
              <a:gd name="connsiteY636" fmla="*/ 378797 h 819228"/>
              <a:gd name="connsiteX637" fmla="*/ 9002 w 1018125"/>
              <a:gd name="connsiteY637" fmla="*/ 387797 h 819228"/>
              <a:gd name="connsiteX638" fmla="*/ 2 w 1018125"/>
              <a:gd name="connsiteY638" fmla="*/ 378797 h 819228"/>
              <a:gd name="connsiteX639" fmla="*/ 9002 w 1018125"/>
              <a:gd name="connsiteY639" fmla="*/ 369797 h 819228"/>
              <a:gd name="connsiteX640" fmla="*/ 1009125 w 1018125"/>
              <a:gd name="connsiteY640" fmla="*/ 308164 h 819228"/>
              <a:gd name="connsiteX641" fmla="*/ 1018125 w 1018125"/>
              <a:gd name="connsiteY641" fmla="*/ 317164 h 819228"/>
              <a:gd name="connsiteX642" fmla="*/ 1009125 w 1018125"/>
              <a:gd name="connsiteY642" fmla="*/ 326164 h 819228"/>
              <a:gd name="connsiteX643" fmla="*/ 1000125 w 1018125"/>
              <a:gd name="connsiteY643" fmla="*/ 317164 h 819228"/>
              <a:gd name="connsiteX644" fmla="*/ 1009125 w 1018125"/>
              <a:gd name="connsiteY644" fmla="*/ 308164 h 819228"/>
              <a:gd name="connsiteX645" fmla="*/ 942450 w 1018125"/>
              <a:gd name="connsiteY645" fmla="*/ 308164 h 819228"/>
              <a:gd name="connsiteX646" fmla="*/ 951450 w 1018125"/>
              <a:gd name="connsiteY646" fmla="*/ 317164 h 819228"/>
              <a:gd name="connsiteX647" fmla="*/ 942450 w 1018125"/>
              <a:gd name="connsiteY647" fmla="*/ 326164 h 819228"/>
              <a:gd name="connsiteX648" fmla="*/ 933450 w 1018125"/>
              <a:gd name="connsiteY648" fmla="*/ 317164 h 819228"/>
              <a:gd name="connsiteX649" fmla="*/ 942450 w 1018125"/>
              <a:gd name="connsiteY649" fmla="*/ 308164 h 819228"/>
              <a:gd name="connsiteX650" fmla="*/ 875775 w 1018125"/>
              <a:gd name="connsiteY650" fmla="*/ 308164 h 819228"/>
              <a:gd name="connsiteX651" fmla="*/ 884775 w 1018125"/>
              <a:gd name="connsiteY651" fmla="*/ 317164 h 819228"/>
              <a:gd name="connsiteX652" fmla="*/ 875775 w 1018125"/>
              <a:gd name="connsiteY652" fmla="*/ 326164 h 819228"/>
              <a:gd name="connsiteX653" fmla="*/ 866775 w 1018125"/>
              <a:gd name="connsiteY653" fmla="*/ 317164 h 819228"/>
              <a:gd name="connsiteX654" fmla="*/ 875775 w 1018125"/>
              <a:gd name="connsiteY654" fmla="*/ 308164 h 819228"/>
              <a:gd name="connsiteX655" fmla="*/ 809100 w 1018125"/>
              <a:gd name="connsiteY655" fmla="*/ 308164 h 819228"/>
              <a:gd name="connsiteX656" fmla="*/ 818100 w 1018125"/>
              <a:gd name="connsiteY656" fmla="*/ 317164 h 819228"/>
              <a:gd name="connsiteX657" fmla="*/ 809100 w 1018125"/>
              <a:gd name="connsiteY657" fmla="*/ 326164 h 819228"/>
              <a:gd name="connsiteX658" fmla="*/ 800100 w 1018125"/>
              <a:gd name="connsiteY658" fmla="*/ 317164 h 819228"/>
              <a:gd name="connsiteX659" fmla="*/ 809100 w 1018125"/>
              <a:gd name="connsiteY659" fmla="*/ 308164 h 819228"/>
              <a:gd name="connsiteX660" fmla="*/ 742425 w 1018125"/>
              <a:gd name="connsiteY660" fmla="*/ 308164 h 819228"/>
              <a:gd name="connsiteX661" fmla="*/ 751425 w 1018125"/>
              <a:gd name="connsiteY661" fmla="*/ 317164 h 819228"/>
              <a:gd name="connsiteX662" fmla="*/ 742425 w 1018125"/>
              <a:gd name="connsiteY662" fmla="*/ 326164 h 819228"/>
              <a:gd name="connsiteX663" fmla="*/ 733425 w 1018125"/>
              <a:gd name="connsiteY663" fmla="*/ 317164 h 819228"/>
              <a:gd name="connsiteX664" fmla="*/ 742425 w 1018125"/>
              <a:gd name="connsiteY664" fmla="*/ 308164 h 819228"/>
              <a:gd name="connsiteX665" fmla="*/ 675750 w 1018125"/>
              <a:gd name="connsiteY665" fmla="*/ 308164 h 819228"/>
              <a:gd name="connsiteX666" fmla="*/ 684750 w 1018125"/>
              <a:gd name="connsiteY666" fmla="*/ 317164 h 819228"/>
              <a:gd name="connsiteX667" fmla="*/ 675750 w 1018125"/>
              <a:gd name="connsiteY667" fmla="*/ 326164 h 819228"/>
              <a:gd name="connsiteX668" fmla="*/ 666750 w 1018125"/>
              <a:gd name="connsiteY668" fmla="*/ 317164 h 819228"/>
              <a:gd name="connsiteX669" fmla="*/ 675750 w 1018125"/>
              <a:gd name="connsiteY669" fmla="*/ 308164 h 819228"/>
              <a:gd name="connsiteX670" fmla="*/ 609075 w 1018125"/>
              <a:gd name="connsiteY670" fmla="*/ 308164 h 819228"/>
              <a:gd name="connsiteX671" fmla="*/ 618075 w 1018125"/>
              <a:gd name="connsiteY671" fmla="*/ 317164 h 819228"/>
              <a:gd name="connsiteX672" fmla="*/ 609075 w 1018125"/>
              <a:gd name="connsiteY672" fmla="*/ 326164 h 819228"/>
              <a:gd name="connsiteX673" fmla="*/ 600075 w 1018125"/>
              <a:gd name="connsiteY673" fmla="*/ 317164 h 819228"/>
              <a:gd name="connsiteX674" fmla="*/ 609075 w 1018125"/>
              <a:gd name="connsiteY674" fmla="*/ 308164 h 819228"/>
              <a:gd name="connsiteX675" fmla="*/ 542400 w 1018125"/>
              <a:gd name="connsiteY675" fmla="*/ 308164 h 819228"/>
              <a:gd name="connsiteX676" fmla="*/ 551400 w 1018125"/>
              <a:gd name="connsiteY676" fmla="*/ 317164 h 819228"/>
              <a:gd name="connsiteX677" fmla="*/ 542400 w 1018125"/>
              <a:gd name="connsiteY677" fmla="*/ 326164 h 819228"/>
              <a:gd name="connsiteX678" fmla="*/ 533400 w 1018125"/>
              <a:gd name="connsiteY678" fmla="*/ 317164 h 819228"/>
              <a:gd name="connsiteX679" fmla="*/ 542400 w 1018125"/>
              <a:gd name="connsiteY679" fmla="*/ 308164 h 819228"/>
              <a:gd name="connsiteX680" fmla="*/ 475727 w 1018125"/>
              <a:gd name="connsiteY680" fmla="*/ 308164 h 819228"/>
              <a:gd name="connsiteX681" fmla="*/ 484727 w 1018125"/>
              <a:gd name="connsiteY681" fmla="*/ 317164 h 819228"/>
              <a:gd name="connsiteX682" fmla="*/ 475727 w 1018125"/>
              <a:gd name="connsiteY682" fmla="*/ 326164 h 819228"/>
              <a:gd name="connsiteX683" fmla="*/ 466727 w 1018125"/>
              <a:gd name="connsiteY683" fmla="*/ 317164 h 819228"/>
              <a:gd name="connsiteX684" fmla="*/ 475727 w 1018125"/>
              <a:gd name="connsiteY684" fmla="*/ 308164 h 819228"/>
              <a:gd name="connsiteX685" fmla="*/ 409052 w 1018125"/>
              <a:gd name="connsiteY685" fmla="*/ 308164 h 819228"/>
              <a:gd name="connsiteX686" fmla="*/ 418052 w 1018125"/>
              <a:gd name="connsiteY686" fmla="*/ 317164 h 819228"/>
              <a:gd name="connsiteX687" fmla="*/ 409052 w 1018125"/>
              <a:gd name="connsiteY687" fmla="*/ 326164 h 819228"/>
              <a:gd name="connsiteX688" fmla="*/ 400052 w 1018125"/>
              <a:gd name="connsiteY688" fmla="*/ 317164 h 819228"/>
              <a:gd name="connsiteX689" fmla="*/ 409052 w 1018125"/>
              <a:gd name="connsiteY689" fmla="*/ 308164 h 819228"/>
              <a:gd name="connsiteX690" fmla="*/ 342377 w 1018125"/>
              <a:gd name="connsiteY690" fmla="*/ 308164 h 819228"/>
              <a:gd name="connsiteX691" fmla="*/ 351377 w 1018125"/>
              <a:gd name="connsiteY691" fmla="*/ 317164 h 819228"/>
              <a:gd name="connsiteX692" fmla="*/ 342377 w 1018125"/>
              <a:gd name="connsiteY692" fmla="*/ 326164 h 819228"/>
              <a:gd name="connsiteX693" fmla="*/ 333377 w 1018125"/>
              <a:gd name="connsiteY693" fmla="*/ 317164 h 819228"/>
              <a:gd name="connsiteX694" fmla="*/ 342377 w 1018125"/>
              <a:gd name="connsiteY694" fmla="*/ 308164 h 819228"/>
              <a:gd name="connsiteX695" fmla="*/ 275702 w 1018125"/>
              <a:gd name="connsiteY695" fmla="*/ 308164 h 819228"/>
              <a:gd name="connsiteX696" fmla="*/ 284702 w 1018125"/>
              <a:gd name="connsiteY696" fmla="*/ 317164 h 819228"/>
              <a:gd name="connsiteX697" fmla="*/ 275702 w 1018125"/>
              <a:gd name="connsiteY697" fmla="*/ 326164 h 819228"/>
              <a:gd name="connsiteX698" fmla="*/ 266702 w 1018125"/>
              <a:gd name="connsiteY698" fmla="*/ 317164 h 819228"/>
              <a:gd name="connsiteX699" fmla="*/ 275702 w 1018125"/>
              <a:gd name="connsiteY699" fmla="*/ 308164 h 819228"/>
              <a:gd name="connsiteX700" fmla="*/ 209027 w 1018125"/>
              <a:gd name="connsiteY700" fmla="*/ 308164 h 819228"/>
              <a:gd name="connsiteX701" fmla="*/ 218027 w 1018125"/>
              <a:gd name="connsiteY701" fmla="*/ 317164 h 819228"/>
              <a:gd name="connsiteX702" fmla="*/ 209027 w 1018125"/>
              <a:gd name="connsiteY702" fmla="*/ 326164 h 819228"/>
              <a:gd name="connsiteX703" fmla="*/ 200027 w 1018125"/>
              <a:gd name="connsiteY703" fmla="*/ 317164 h 819228"/>
              <a:gd name="connsiteX704" fmla="*/ 209027 w 1018125"/>
              <a:gd name="connsiteY704" fmla="*/ 308164 h 819228"/>
              <a:gd name="connsiteX705" fmla="*/ 142352 w 1018125"/>
              <a:gd name="connsiteY705" fmla="*/ 308164 h 819228"/>
              <a:gd name="connsiteX706" fmla="*/ 151352 w 1018125"/>
              <a:gd name="connsiteY706" fmla="*/ 317164 h 819228"/>
              <a:gd name="connsiteX707" fmla="*/ 142352 w 1018125"/>
              <a:gd name="connsiteY707" fmla="*/ 326164 h 819228"/>
              <a:gd name="connsiteX708" fmla="*/ 133352 w 1018125"/>
              <a:gd name="connsiteY708" fmla="*/ 317164 h 819228"/>
              <a:gd name="connsiteX709" fmla="*/ 142352 w 1018125"/>
              <a:gd name="connsiteY709" fmla="*/ 308164 h 819228"/>
              <a:gd name="connsiteX710" fmla="*/ 75677 w 1018125"/>
              <a:gd name="connsiteY710" fmla="*/ 308164 h 819228"/>
              <a:gd name="connsiteX711" fmla="*/ 84677 w 1018125"/>
              <a:gd name="connsiteY711" fmla="*/ 317164 h 819228"/>
              <a:gd name="connsiteX712" fmla="*/ 75677 w 1018125"/>
              <a:gd name="connsiteY712" fmla="*/ 326164 h 819228"/>
              <a:gd name="connsiteX713" fmla="*/ 66677 w 1018125"/>
              <a:gd name="connsiteY713" fmla="*/ 317164 h 819228"/>
              <a:gd name="connsiteX714" fmla="*/ 75677 w 1018125"/>
              <a:gd name="connsiteY714" fmla="*/ 308164 h 819228"/>
              <a:gd name="connsiteX715" fmla="*/ 9002 w 1018125"/>
              <a:gd name="connsiteY715" fmla="*/ 308164 h 819228"/>
              <a:gd name="connsiteX716" fmla="*/ 18002 w 1018125"/>
              <a:gd name="connsiteY716" fmla="*/ 317164 h 819228"/>
              <a:gd name="connsiteX717" fmla="*/ 9002 w 1018125"/>
              <a:gd name="connsiteY717" fmla="*/ 326164 h 819228"/>
              <a:gd name="connsiteX718" fmla="*/ 2 w 1018125"/>
              <a:gd name="connsiteY718" fmla="*/ 317164 h 819228"/>
              <a:gd name="connsiteX719" fmla="*/ 9002 w 1018125"/>
              <a:gd name="connsiteY719" fmla="*/ 308164 h 819228"/>
              <a:gd name="connsiteX720" fmla="*/ 1009125 w 1018125"/>
              <a:gd name="connsiteY720" fmla="*/ 246531 h 819228"/>
              <a:gd name="connsiteX721" fmla="*/ 1018125 w 1018125"/>
              <a:gd name="connsiteY721" fmla="*/ 255531 h 819228"/>
              <a:gd name="connsiteX722" fmla="*/ 1009125 w 1018125"/>
              <a:gd name="connsiteY722" fmla="*/ 264531 h 819228"/>
              <a:gd name="connsiteX723" fmla="*/ 1000125 w 1018125"/>
              <a:gd name="connsiteY723" fmla="*/ 255531 h 819228"/>
              <a:gd name="connsiteX724" fmla="*/ 1009125 w 1018125"/>
              <a:gd name="connsiteY724" fmla="*/ 246531 h 819228"/>
              <a:gd name="connsiteX725" fmla="*/ 942450 w 1018125"/>
              <a:gd name="connsiteY725" fmla="*/ 246531 h 819228"/>
              <a:gd name="connsiteX726" fmla="*/ 951450 w 1018125"/>
              <a:gd name="connsiteY726" fmla="*/ 255531 h 819228"/>
              <a:gd name="connsiteX727" fmla="*/ 942450 w 1018125"/>
              <a:gd name="connsiteY727" fmla="*/ 264531 h 819228"/>
              <a:gd name="connsiteX728" fmla="*/ 933450 w 1018125"/>
              <a:gd name="connsiteY728" fmla="*/ 255531 h 819228"/>
              <a:gd name="connsiteX729" fmla="*/ 942450 w 1018125"/>
              <a:gd name="connsiteY729" fmla="*/ 246531 h 819228"/>
              <a:gd name="connsiteX730" fmla="*/ 875775 w 1018125"/>
              <a:gd name="connsiteY730" fmla="*/ 246531 h 819228"/>
              <a:gd name="connsiteX731" fmla="*/ 884775 w 1018125"/>
              <a:gd name="connsiteY731" fmla="*/ 255531 h 819228"/>
              <a:gd name="connsiteX732" fmla="*/ 875775 w 1018125"/>
              <a:gd name="connsiteY732" fmla="*/ 264531 h 819228"/>
              <a:gd name="connsiteX733" fmla="*/ 866775 w 1018125"/>
              <a:gd name="connsiteY733" fmla="*/ 255531 h 819228"/>
              <a:gd name="connsiteX734" fmla="*/ 875775 w 1018125"/>
              <a:gd name="connsiteY734" fmla="*/ 246531 h 819228"/>
              <a:gd name="connsiteX735" fmla="*/ 809100 w 1018125"/>
              <a:gd name="connsiteY735" fmla="*/ 246531 h 819228"/>
              <a:gd name="connsiteX736" fmla="*/ 818100 w 1018125"/>
              <a:gd name="connsiteY736" fmla="*/ 255531 h 819228"/>
              <a:gd name="connsiteX737" fmla="*/ 809100 w 1018125"/>
              <a:gd name="connsiteY737" fmla="*/ 264531 h 819228"/>
              <a:gd name="connsiteX738" fmla="*/ 800100 w 1018125"/>
              <a:gd name="connsiteY738" fmla="*/ 255531 h 819228"/>
              <a:gd name="connsiteX739" fmla="*/ 809100 w 1018125"/>
              <a:gd name="connsiteY739" fmla="*/ 246531 h 819228"/>
              <a:gd name="connsiteX740" fmla="*/ 742425 w 1018125"/>
              <a:gd name="connsiteY740" fmla="*/ 246531 h 819228"/>
              <a:gd name="connsiteX741" fmla="*/ 751425 w 1018125"/>
              <a:gd name="connsiteY741" fmla="*/ 255531 h 819228"/>
              <a:gd name="connsiteX742" fmla="*/ 742425 w 1018125"/>
              <a:gd name="connsiteY742" fmla="*/ 264531 h 819228"/>
              <a:gd name="connsiteX743" fmla="*/ 733425 w 1018125"/>
              <a:gd name="connsiteY743" fmla="*/ 255531 h 819228"/>
              <a:gd name="connsiteX744" fmla="*/ 742425 w 1018125"/>
              <a:gd name="connsiteY744" fmla="*/ 246531 h 819228"/>
              <a:gd name="connsiteX745" fmla="*/ 675750 w 1018125"/>
              <a:gd name="connsiteY745" fmla="*/ 246531 h 819228"/>
              <a:gd name="connsiteX746" fmla="*/ 684750 w 1018125"/>
              <a:gd name="connsiteY746" fmla="*/ 255531 h 819228"/>
              <a:gd name="connsiteX747" fmla="*/ 675750 w 1018125"/>
              <a:gd name="connsiteY747" fmla="*/ 264531 h 819228"/>
              <a:gd name="connsiteX748" fmla="*/ 666750 w 1018125"/>
              <a:gd name="connsiteY748" fmla="*/ 255531 h 819228"/>
              <a:gd name="connsiteX749" fmla="*/ 675750 w 1018125"/>
              <a:gd name="connsiteY749" fmla="*/ 246531 h 819228"/>
              <a:gd name="connsiteX750" fmla="*/ 609075 w 1018125"/>
              <a:gd name="connsiteY750" fmla="*/ 246531 h 819228"/>
              <a:gd name="connsiteX751" fmla="*/ 618075 w 1018125"/>
              <a:gd name="connsiteY751" fmla="*/ 255531 h 819228"/>
              <a:gd name="connsiteX752" fmla="*/ 609075 w 1018125"/>
              <a:gd name="connsiteY752" fmla="*/ 264531 h 819228"/>
              <a:gd name="connsiteX753" fmla="*/ 600075 w 1018125"/>
              <a:gd name="connsiteY753" fmla="*/ 255531 h 819228"/>
              <a:gd name="connsiteX754" fmla="*/ 609075 w 1018125"/>
              <a:gd name="connsiteY754" fmla="*/ 246531 h 819228"/>
              <a:gd name="connsiteX755" fmla="*/ 542400 w 1018125"/>
              <a:gd name="connsiteY755" fmla="*/ 246531 h 819228"/>
              <a:gd name="connsiteX756" fmla="*/ 551400 w 1018125"/>
              <a:gd name="connsiteY756" fmla="*/ 255531 h 819228"/>
              <a:gd name="connsiteX757" fmla="*/ 542400 w 1018125"/>
              <a:gd name="connsiteY757" fmla="*/ 264531 h 819228"/>
              <a:gd name="connsiteX758" fmla="*/ 533400 w 1018125"/>
              <a:gd name="connsiteY758" fmla="*/ 255531 h 819228"/>
              <a:gd name="connsiteX759" fmla="*/ 542400 w 1018125"/>
              <a:gd name="connsiteY759" fmla="*/ 246531 h 819228"/>
              <a:gd name="connsiteX760" fmla="*/ 475727 w 1018125"/>
              <a:gd name="connsiteY760" fmla="*/ 246531 h 819228"/>
              <a:gd name="connsiteX761" fmla="*/ 484727 w 1018125"/>
              <a:gd name="connsiteY761" fmla="*/ 255531 h 819228"/>
              <a:gd name="connsiteX762" fmla="*/ 475727 w 1018125"/>
              <a:gd name="connsiteY762" fmla="*/ 264531 h 819228"/>
              <a:gd name="connsiteX763" fmla="*/ 466727 w 1018125"/>
              <a:gd name="connsiteY763" fmla="*/ 255531 h 819228"/>
              <a:gd name="connsiteX764" fmla="*/ 475727 w 1018125"/>
              <a:gd name="connsiteY764" fmla="*/ 246531 h 819228"/>
              <a:gd name="connsiteX765" fmla="*/ 409052 w 1018125"/>
              <a:gd name="connsiteY765" fmla="*/ 246531 h 819228"/>
              <a:gd name="connsiteX766" fmla="*/ 418052 w 1018125"/>
              <a:gd name="connsiteY766" fmla="*/ 255531 h 819228"/>
              <a:gd name="connsiteX767" fmla="*/ 409052 w 1018125"/>
              <a:gd name="connsiteY767" fmla="*/ 264531 h 819228"/>
              <a:gd name="connsiteX768" fmla="*/ 400052 w 1018125"/>
              <a:gd name="connsiteY768" fmla="*/ 255531 h 819228"/>
              <a:gd name="connsiteX769" fmla="*/ 409052 w 1018125"/>
              <a:gd name="connsiteY769" fmla="*/ 246531 h 819228"/>
              <a:gd name="connsiteX770" fmla="*/ 342377 w 1018125"/>
              <a:gd name="connsiteY770" fmla="*/ 246531 h 819228"/>
              <a:gd name="connsiteX771" fmla="*/ 351377 w 1018125"/>
              <a:gd name="connsiteY771" fmla="*/ 255531 h 819228"/>
              <a:gd name="connsiteX772" fmla="*/ 342377 w 1018125"/>
              <a:gd name="connsiteY772" fmla="*/ 264531 h 819228"/>
              <a:gd name="connsiteX773" fmla="*/ 333377 w 1018125"/>
              <a:gd name="connsiteY773" fmla="*/ 255531 h 819228"/>
              <a:gd name="connsiteX774" fmla="*/ 342377 w 1018125"/>
              <a:gd name="connsiteY774" fmla="*/ 246531 h 819228"/>
              <a:gd name="connsiteX775" fmla="*/ 275703 w 1018125"/>
              <a:gd name="connsiteY775" fmla="*/ 246531 h 819228"/>
              <a:gd name="connsiteX776" fmla="*/ 284702 w 1018125"/>
              <a:gd name="connsiteY776" fmla="*/ 255531 h 819228"/>
              <a:gd name="connsiteX777" fmla="*/ 275703 w 1018125"/>
              <a:gd name="connsiteY777" fmla="*/ 264531 h 819228"/>
              <a:gd name="connsiteX778" fmla="*/ 266703 w 1018125"/>
              <a:gd name="connsiteY778" fmla="*/ 255531 h 819228"/>
              <a:gd name="connsiteX779" fmla="*/ 275703 w 1018125"/>
              <a:gd name="connsiteY779" fmla="*/ 246531 h 819228"/>
              <a:gd name="connsiteX780" fmla="*/ 209027 w 1018125"/>
              <a:gd name="connsiteY780" fmla="*/ 246531 h 819228"/>
              <a:gd name="connsiteX781" fmla="*/ 218027 w 1018125"/>
              <a:gd name="connsiteY781" fmla="*/ 255531 h 819228"/>
              <a:gd name="connsiteX782" fmla="*/ 209027 w 1018125"/>
              <a:gd name="connsiteY782" fmla="*/ 264531 h 819228"/>
              <a:gd name="connsiteX783" fmla="*/ 200027 w 1018125"/>
              <a:gd name="connsiteY783" fmla="*/ 255531 h 819228"/>
              <a:gd name="connsiteX784" fmla="*/ 209027 w 1018125"/>
              <a:gd name="connsiteY784" fmla="*/ 246531 h 819228"/>
              <a:gd name="connsiteX785" fmla="*/ 142352 w 1018125"/>
              <a:gd name="connsiteY785" fmla="*/ 246531 h 819228"/>
              <a:gd name="connsiteX786" fmla="*/ 151352 w 1018125"/>
              <a:gd name="connsiteY786" fmla="*/ 255531 h 819228"/>
              <a:gd name="connsiteX787" fmla="*/ 142352 w 1018125"/>
              <a:gd name="connsiteY787" fmla="*/ 264531 h 819228"/>
              <a:gd name="connsiteX788" fmla="*/ 133352 w 1018125"/>
              <a:gd name="connsiteY788" fmla="*/ 255531 h 819228"/>
              <a:gd name="connsiteX789" fmla="*/ 142352 w 1018125"/>
              <a:gd name="connsiteY789" fmla="*/ 246531 h 819228"/>
              <a:gd name="connsiteX790" fmla="*/ 75677 w 1018125"/>
              <a:gd name="connsiteY790" fmla="*/ 246531 h 819228"/>
              <a:gd name="connsiteX791" fmla="*/ 84677 w 1018125"/>
              <a:gd name="connsiteY791" fmla="*/ 255531 h 819228"/>
              <a:gd name="connsiteX792" fmla="*/ 75677 w 1018125"/>
              <a:gd name="connsiteY792" fmla="*/ 264531 h 819228"/>
              <a:gd name="connsiteX793" fmla="*/ 66677 w 1018125"/>
              <a:gd name="connsiteY793" fmla="*/ 255531 h 819228"/>
              <a:gd name="connsiteX794" fmla="*/ 75677 w 1018125"/>
              <a:gd name="connsiteY794" fmla="*/ 246531 h 819228"/>
              <a:gd name="connsiteX795" fmla="*/ 9002 w 1018125"/>
              <a:gd name="connsiteY795" fmla="*/ 246531 h 819228"/>
              <a:gd name="connsiteX796" fmla="*/ 18002 w 1018125"/>
              <a:gd name="connsiteY796" fmla="*/ 255531 h 819228"/>
              <a:gd name="connsiteX797" fmla="*/ 9002 w 1018125"/>
              <a:gd name="connsiteY797" fmla="*/ 264531 h 819228"/>
              <a:gd name="connsiteX798" fmla="*/ 2 w 1018125"/>
              <a:gd name="connsiteY798" fmla="*/ 255531 h 819228"/>
              <a:gd name="connsiteX799" fmla="*/ 9002 w 1018125"/>
              <a:gd name="connsiteY799" fmla="*/ 246531 h 819228"/>
              <a:gd name="connsiteX800" fmla="*/ 1009125 w 1018125"/>
              <a:gd name="connsiteY800" fmla="*/ 184899 h 819228"/>
              <a:gd name="connsiteX801" fmla="*/ 1018125 w 1018125"/>
              <a:gd name="connsiteY801" fmla="*/ 193899 h 819228"/>
              <a:gd name="connsiteX802" fmla="*/ 1009125 w 1018125"/>
              <a:gd name="connsiteY802" fmla="*/ 202899 h 819228"/>
              <a:gd name="connsiteX803" fmla="*/ 1000125 w 1018125"/>
              <a:gd name="connsiteY803" fmla="*/ 193899 h 819228"/>
              <a:gd name="connsiteX804" fmla="*/ 1009125 w 1018125"/>
              <a:gd name="connsiteY804" fmla="*/ 184899 h 819228"/>
              <a:gd name="connsiteX805" fmla="*/ 942450 w 1018125"/>
              <a:gd name="connsiteY805" fmla="*/ 184899 h 819228"/>
              <a:gd name="connsiteX806" fmla="*/ 951450 w 1018125"/>
              <a:gd name="connsiteY806" fmla="*/ 193899 h 819228"/>
              <a:gd name="connsiteX807" fmla="*/ 942450 w 1018125"/>
              <a:gd name="connsiteY807" fmla="*/ 202899 h 819228"/>
              <a:gd name="connsiteX808" fmla="*/ 933450 w 1018125"/>
              <a:gd name="connsiteY808" fmla="*/ 193899 h 819228"/>
              <a:gd name="connsiteX809" fmla="*/ 942450 w 1018125"/>
              <a:gd name="connsiteY809" fmla="*/ 184899 h 819228"/>
              <a:gd name="connsiteX810" fmla="*/ 875775 w 1018125"/>
              <a:gd name="connsiteY810" fmla="*/ 184899 h 819228"/>
              <a:gd name="connsiteX811" fmla="*/ 884775 w 1018125"/>
              <a:gd name="connsiteY811" fmla="*/ 193899 h 819228"/>
              <a:gd name="connsiteX812" fmla="*/ 875775 w 1018125"/>
              <a:gd name="connsiteY812" fmla="*/ 202899 h 819228"/>
              <a:gd name="connsiteX813" fmla="*/ 866775 w 1018125"/>
              <a:gd name="connsiteY813" fmla="*/ 193899 h 819228"/>
              <a:gd name="connsiteX814" fmla="*/ 875775 w 1018125"/>
              <a:gd name="connsiteY814" fmla="*/ 184899 h 819228"/>
              <a:gd name="connsiteX815" fmla="*/ 809100 w 1018125"/>
              <a:gd name="connsiteY815" fmla="*/ 184899 h 819228"/>
              <a:gd name="connsiteX816" fmla="*/ 818100 w 1018125"/>
              <a:gd name="connsiteY816" fmla="*/ 193899 h 819228"/>
              <a:gd name="connsiteX817" fmla="*/ 809100 w 1018125"/>
              <a:gd name="connsiteY817" fmla="*/ 202899 h 819228"/>
              <a:gd name="connsiteX818" fmla="*/ 800100 w 1018125"/>
              <a:gd name="connsiteY818" fmla="*/ 193899 h 819228"/>
              <a:gd name="connsiteX819" fmla="*/ 809100 w 1018125"/>
              <a:gd name="connsiteY819" fmla="*/ 184899 h 819228"/>
              <a:gd name="connsiteX820" fmla="*/ 742425 w 1018125"/>
              <a:gd name="connsiteY820" fmla="*/ 184899 h 819228"/>
              <a:gd name="connsiteX821" fmla="*/ 751425 w 1018125"/>
              <a:gd name="connsiteY821" fmla="*/ 193899 h 819228"/>
              <a:gd name="connsiteX822" fmla="*/ 742425 w 1018125"/>
              <a:gd name="connsiteY822" fmla="*/ 202899 h 819228"/>
              <a:gd name="connsiteX823" fmla="*/ 733425 w 1018125"/>
              <a:gd name="connsiteY823" fmla="*/ 193899 h 819228"/>
              <a:gd name="connsiteX824" fmla="*/ 742425 w 1018125"/>
              <a:gd name="connsiteY824" fmla="*/ 184899 h 819228"/>
              <a:gd name="connsiteX825" fmla="*/ 675750 w 1018125"/>
              <a:gd name="connsiteY825" fmla="*/ 184899 h 819228"/>
              <a:gd name="connsiteX826" fmla="*/ 684750 w 1018125"/>
              <a:gd name="connsiteY826" fmla="*/ 193899 h 819228"/>
              <a:gd name="connsiteX827" fmla="*/ 675750 w 1018125"/>
              <a:gd name="connsiteY827" fmla="*/ 202899 h 819228"/>
              <a:gd name="connsiteX828" fmla="*/ 666750 w 1018125"/>
              <a:gd name="connsiteY828" fmla="*/ 193899 h 819228"/>
              <a:gd name="connsiteX829" fmla="*/ 675750 w 1018125"/>
              <a:gd name="connsiteY829" fmla="*/ 184899 h 819228"/>
              <a:gd name="connsiteX830" fmla="*/ 609075 w 1018125"/>
              <a:gd name="connsiteY830" fmla="*/ 184899 h 819228"/>
              <a:gd name="connsiteX831" fmla="*/ 618075 w 1018125"/>
              <a:gd name="connsiteY831" fmla="*/ 193899 h 819228"/>
              <a:gd name="connsiteX832" fmla="*/ 609075 w 1018125"/>
              <a:gd name="connsiteY832" fmla="*/ 202899 h 819228"/>
              <a:gd name="connsiteX833" fmla="*/ 600075 w 1018125"/>
              <a:gd name="connsiteY833" fmla="*/ 193899 h 819228"/>
              <a:gd name="connsiteX834" fmla="*/ 609075 w 1018125"/>
              <a:gd name="connsiteY834" fmla="*/ 184899 h 819228"/>
              <a:gd name="connsiteX835" fmla="*/ 542400 w 1018125"/>
              <a:gd name="connsiteY835" fmla="*/ 184899 h 819228"/>
              <a:gd name="connsiteX836" fmla="*/ 551400 w 1018125"/>
              <a:gd name="connsiteY836" fmla="*/ 193899 h 819228"/>
              <a:gd name="connsiteX837" fmla="*/ 542400 w 1018125"/>
              <a:gd name="connsiteY837" fmla="*/ 202899 h 819228"/>
              <a:gd name="connsiteX838" fmla="*/ 533400 w 1018125"/>
              <a:gd name="connsiteY838" fmla="*/ 193899 h 819228"/>
              <a:gd name="connsiteX839" fmla="*/ 542400 w 1018125"/>
              <a:gd name="connsiteY839" fmla="*/ 184899 h 819228"/>
              <a:gd name="connsiteX840" fmla="*/ 475727 w 1018125"/>
              <a:gd name="connsiteY840" fmla="*/ 184899 h 819228"/>
              <a:gd name="connsiteX841" fmla="*/ 484728 w 1018125"/>
              <a:gd name="connsiteY841" fmla="*/ 193899 h 819228"/>
              <a:gd name="connsiteX842" fmla="*/ 475727 w 1018125"/>
              <a:gd name="connsiteY842" fmla="*/ 202899 h 819228"/>
              <a:gd name="connsiteX843" fmla="*/ 466728 w 1018125"/>
              <a:gd name="connsiteY843" fmla="*/ 193899 h 819228"/>
              <a:gd name="connsiteX844" fmla="*/ 475727 w 1018125"/>
              <a:gd name="connsiteY844" fmla="*/ 184899 h 819228"/>
              <a:gd name="connsiteX845" fmla="*/ 409052 w 1018125"/>
              <a:gd name="connsiteY845" fmla="*/ 184899 h 819228"/>
              <a:gd name="connsiteX846" fmla="*/ 418052 w 1018125"/>
              <a:gd name="connsiteY846" fmla="*/ 193899 h 819228"/>
              <a:gd name="connsiteX847" fmla="*/ 409052 w 1018125"/>
              <a:gd name="connsiteY847" fmla="*/ 202899 h 819228"/>
              <a:gd name="connsiteX848" fmla="*/ 400052 w 1018125"/>
              <a:gd name="connsiteY848" fmla="*/ 193899 h 819228"/>
              <a:gd name="connsiteX849" fmla="*/ 409052 w 1018125"/>
              <a:gd name="connsiteY849" fmla="*/ 184899 h 819228"/>
              <a:gd name="connsiteX850" fmla="*/ 342377 w 1018125"/>
              <a:gd name="connsiteY850" fmla="*/ 184899 h 819228"/>
              <a:gd name="connsiteX851" fmla="*/ 351378 w 1018125"/>
              <a:gd name="connsiteY851" fmla="*/ 193899 h 819228"/>
              <a:gd name="connsiteX852" fmla="*/ 342377 w 1018125"/>
              <a:gd name="connsiteY852" fmla="*/ 202899 h 819228"/>
              <a:gd name="connsiteX853" fmla="*/ 333377 w 1018125"/>
              <a:gd name="connsiteY853" fmla="*/ 193899 h 819228"/>
              <a:gd name="connsiteX854" fmla="*/ 342377 w 1018125"/>
              <a:gd name="connsiteY854" fmla="*/ 184899 h 819228"/>
              <a:gd name="connsiteX855" fmla="*/ 275703 w 1018125"/>
              <a:gd name="connsiteY855" fmla="*/ 184899 h 819228"/>
              <a:gd name="connsiteX856" fmla="*/ 284702 w 1018125"/>
              <a:gd name="connsiteY856" fmla="*/ 193899 h 819228"/>
              <a:gd name="connsiteX857" fmla="*/ 275703 w 1018125"/>
              <a:gd name="connsiteY857" fmla="*/ 202899 h 819228"/>
              <a:gd name="connsiteX858" fmla="*/ 266703 w 1018125"/>
              <a:gd name="connsiteY858" fmla="*/ 193899 h 819228"/>
              <a:gd name="connsiteX859" fmla="*/ 275703 w 1018125"/>
              <a:gd name="connsiteY859" fmla="*/ 184899 h 819228"/>
              <a:gd name="connsiteX860" fmla="*/ 209028 w 1018125"/>
              <a:gd name="connsiteY860" fmla="*/ 184899 h 819228"/>
              <a:gd name="connsiteX861" fmla="*/ 218028 w 1018125"/>
              <a:gd name="connsiteY861" fmla="*/ 193899 h 819228"/>
              <a:gd name="connsiteX862" fmla="*/ 209028 w 1018125"/>
              <a:gd name="connsiteY862" fmla="*/ 202899 h 819228"/>
              <a:gd name="connsiteX863" fmla="*/ 200028 w 1018125"/>
              <a:gd name="connsiteY863" fmla="*/ 193899 h 819228"/>
              <a:gd name="connsiteX864" fmla="*/ 209028 w 1018125"/>
              <a:gd name="connsiteY864" fmla="*/ 184899 h 819228"/>
              <a:gd name="connsiteX865" fmla="*/ 142353 w 1018125"/>
              <a:gd name="connsiteY865" fmla="*/ 184899 h 819228"/>
              <a:gd name="connsiteX866" fmla="*/ 151353 w 1018125"/>
              <a:gd name="connsiteY866" fmla="*/ 193899 h 819228"/>
              <a:gd name="connsiteX867" fmla="*/ 142353 w 1018125"/>
              <a:gd name="connsiteY867" fmla="*/ 202899 h 819228"/>
              <a:gd name="connsiteX868" fmla="*/ 133353 w 1018125"/>
              <a:gd name="connsiteY868" fmla="*/ 193899 h 819228"/>
              <a:gd name="connsiteX869" fmla="*/ 142353 w 1018125"/>
              <a:gd name="connsiteY869" fmla="*/ 184899 h 819228"/>
              <a:gd name="connsiteX870" fmla="*/ 75677 w 1018125"/>
              <a:gd name="connsiteY870" fmla="*/ 184899 h 819228"/>
              <a:gd name="connsiteX871" fmla="*/ 84677 w 1018125"/>
              <a:gd name="connsiteY871" fmla="*/ 193899 h 819228"/>
              <a:gd name="connsiteX872" fmla="*/ 75677 w 1018125"/>
              <a:gd name="connsiteY872" fmla="*/ 202899 h 819228"/>
              <a:gd name="connsiteX873" fmla="*/ 66677 w 1018125"/>
              <a:gd name="connsiteY873" fmla="*/ 193899 h 819228"/>
              <a:gd name="connsiteX874" fmla="*/ 75677 w 1018125"/>
              <a:gd name="connsiteY874" fmla="*/ 184899 h 819228"/>
              <a:gd name="connsiteX875" fmla="*/ 9003 w 1018125"/>
              <a:gd name="connsiteY875" fmla="*/ 184899 h 819228"/>
              <a:gd name="connsiteX876" fmla="*/ 18003 w 1018125"/>
              <a:gd name="connsiteY876" fmla="*/ 193899 h 819228"/>
              <a:gd name="connsiteX877" fmla="*/ 9003 w 1018125"/>
              <a:gd name="connsiteY877" fmla="*/ 202899 h 819228"/>
              <a:gd name="connsiteX878" fmla="*/ 3 w 1018125"/>
              <a:gd name="connsiteY878" fmla="*/ 193899 h 819228"/>
              <a:gd name="connsiteX879" fmla="*/ 9003 w 1018125"/>
              <a:gd name="connsiteY879" fmla="*/ 184899 h 819228"/>
              <a:gd name="connsiteX880" fmla="*/ 1009125 w 1018125"/>
              <a:gd name="connsiteY880" fmla="*/ 123266 h 819228"/>
              <a:gd name="connsiteX881" fmla="*/ 1018125 w 1018125"/>
              <a:gd name="connsiteY881" fmla="*/ 132266 h 819228"/>
              <a:gd name="connsiteX882" fmla="*/ 1009125 w 1018125"/>
              <a:gd name="connsiteY882" fmla="*/ 141266 h 819228"/>
              <a:gd name="connsiteX883" fmla="*/ 1000125 w 1018125"/>
              <a:gd name="connsiteY883" fmla="*/ 132266 h 819228"/>
              <a:gd name="connsiteX884" fmla="*/ 1009125 w 1018125"/>
              <a:gd name="connsiteY884" fmla="*/ 123266 h 819228"/>
              <a:gd name="connsiteX885" fmla="*/ 942450 w 1018125"/>
              <a:gd name="connsiteY885" fmla="*/ 123266 h 819228"/>
              <a:gd name="connsiteX886" fmla="*/ 951450 w 1018125"/>
              <a:gd name="connsiteY886" fmla="*/ 132266 h 819228"/>
              <a:gd name="connsiteX887" fmla="*/ 942450 w 1018125"/>
              <a:gd name="connsiteY887" fmla="*/ 141266 h 819228"/>
              <a:gd name="connsiteX888" fmla="*/ 933450 w 1018125"/>
              <a:gd name="connsiteY888" fmla="*/ 132266 h 819228"/>
              <a:gd name="connsiteX889" fmla="*/ 942450 w 1018125"/>
              <a:gd name="connsiteY889" fmla="*/ 123266 h 819228"/>
              <a:gd name="connsiteX890" fmla="*/ 875775 w 1018125"/>
              <a:gd name="connsiteY890" fmla="*/ 123266 h 819228"/>
              <a:gd name="connsiteX891" fmla="*/ 884775 w 1018125"/>
              <a:gd name="connsiteY891" fmla="*/ 132266 h 819228"/>
              <a:gd name="connsiteX892" fmla="*/ 875775 w 1018125"/>
              <a:gd name="connsiteY892" fmla="*/ 141266 h 819228"/>
              <a:gd name="connsiteX893" fmla="*/ 866775 w 1018125"/>
              <a:gd name="connsiteY893" fmla="*/ 132266 h 819228"/>
              <a:gd name="connsiteX894" fmla="*/ 875775 w 1018125"/>
              <a:gd name="connsiteY894" fmla="*/ 123266 h 819228"/>
              <a:gd name="connsiteX895" fmla="*/ 809100 w 1018125"/>
              <a:gd name="connsiteY895" fmla="*/ 123266 h 819228"/>
              <a:gd name="connsiteX896" fmla="*/ 818100 w 1018125"/>
              <a:gd name="connsiteY896" fmla="*/ 132266 h 819228"/>
              <a:gd name="connsiteX897" fmla="*/ 809100 w 1018125"/>
              <a:gd name="connsiteY897" fmla="*/ 141266 h 819228"/>
              <a:gd name="connsiteX898" fmla="*/ 800100 w 1018125"/>
              <a:gd name="connsiteY898" fmla="*/ 132266 h 819228"/>
              <a:gd name="connsiteX899" fmla="*/ 809100 w 1018125"/>
              <a:gd name="connsiteY899" fmla="*/ 123266 h 819228"/>
              <a:gd name="connsiteX900" fmla="*/ 742425 w 1018125"/>
              <a:gd name="connsiteY900" fmla="*/ 123266 h 819228"/>
              <a:gd name="connsiteX901" fmla="*/ 751425 w 1018125"/>
              <a:gd name="connsiteY901" fmla="*/ 132266 h 819228"/>
              <a:gd name="connsiteX902" fmla="*/ 742425 w 1018125"/>
              <a:gd name="connsiteY902" fmla="*/ 141266 h 819228"/>
              <a:gd name="connsiteX903" fmla="*/ 733425 w 1018125"/>
              <a:gd name="connsiteY903" fmla="*/ 132266 h 819228"/>
              <a:gd name="connsiteX904" fmla="*/ 742425 w 1018125"/>
              <a:gd name="connsiteY904" fmla="*/ 123266 h 819228"/>
              <a:gd name="connsiteX905" fmla="*/ 675750 w 1018125"/>
              <a:gd name="connsiteY905" fmla="*/ 123266 h 819228"/>
              <a:gd name="connsiteX906" fmla="*/ 684750 w 1018125"/>
              <a:gd name="connsiteY906" fmla="*/ 132266 h 819228"/>
              <a:gd name="connsiteX907" fmla="*/ 675750 w 1018125"/>
              <a:gd name="connsiteY907" fmla="*/ 141266 h 819228"/>
              <a:gd name="connsiteX908" fmla="*/ 666750 w 1018125"/>
              <a:gd name="connsiteY908" fmla="*/ 132266 h 819228"/>
              <a:gd name="connsiteX909" fmla="*/ 675750 w 1018125"/>
              <a:gd name="connsiteY909" fmla="*/ 123266 h 819228"/>
              <a:gd name="connsiteX910" fmla="*/ 609075 w 1018125"/>
              <a:gd name="connsiteY910" fmla="*/ 123266 h 819228"/>
              <a:gd name="connsiteX911" fmla="*/ 618075 w 1018125"/>
              <a:gd name="connsiteY911" fmla="*/ 132266 h 819228"/>
              <a:gd name="connsiteX912" fmla="*/ 609075 w 1018125"/>
              <a:gd name="connsiteY912" fmla="*/ 141266 h 819228"/>
              <a:gd name="connsiteX913" fmla="*/ 600075 w 1018125"/>
              <a:gd name="connsiteY913" fmla="*/ 132266 h 819228"/>
              <a:gd name="connsiteX914" fmla="*/ 609075 w 1018125"/>
              <a:gd name="connsiteY914" fmla="*/ 123266 h 819228"/>
              <a:gd name="connsiteX915" fmla="*/ 542400 w 1018125"/>
              <a:gd name="connsiteY915" fmla="*/ 123266 h 819228"/>
              <a:gd name="connsiteX916" fmla="*/ 551400 w 1018125"/>
              <a:gd name="connsiteY916" fmla="*/ 132266 h 819228"/>
              <a:gd name="connsiteX917" fmla="*/ 542400 w 1018125"/>
              <a:gd name="connsiteY917" fmla="*/ 141266 h 819228"/>
              <a:gd name="connsiteX918" fmla="*/ 533400 w 1018125"/>
              <a:gd name="connsiteY918" fmla="*/ 132266 h 819228"/>
              <a:gd name="connsiteX919" fmla="*/ 542400 w 1018125"/>
              <a:gd name="connsiteY919" fmla="*/ 123266 h 819228"/>
              <a:gd name="connsiteX920" fmla="*/ 475728 w 1018125"/>
              <a:gd name="connsiteY920" fmla="*/ 123266 h 819228"/>
              <a:gd name="connsiteX921" fmla="*/ 484728 w 1018125"/>
              <a:gd name="connsiteY921" fmla="*/ 132266 h 819228"/>
              <a:gd name="connsiteX922" fmla="*/ 475728 w 1018125"/>
              <a:gd name="connsiteY922" fmla="*/ 141266 h 819228"/>
              <a:gd name="connsiteX923" fmla="*/ 466728 w 1018125"/>
              <a:gd name="connsiteY923" fmla="*/ 132266 h 819228"/>
              <a:gd name="connsiteX924" fmla="*/ 475728 w 1018125"/>
              <a:gd name="connsiteY924" fmla="*/ 123266 h 819228"/>
              <a:gd name="connsiteX925" fmla="*/ 409053 w 1018125"/>
              <a:gd name="connsiteY925" fmla="*/ 123266 h 819228"/>
              <a:gd name="connsiteX926" fmla="*/ 418053 w 1018125"/>
              <a:gd name="connsiteY926" fmla="*/ 132266 h 819228"/>
              <a:gd name="connsiteX927" fmla="*/ 409053 w 1018125"/>
              <a:gd name="connsiteY927" fmla="*/ 141266 h 819228"/>
              <a:gd name="connsiteX928" fmla="*/ 400053 w 1018125"/>
              <a:gd name="connsiteY928" fmla="*/ 132266 h 819228"/>
              <a:gd name="connsiteX929" fmla="*/ 409053 w 1018125"/>
              <a:gd name="connsiteY929" fmla="*/ 123266 h 819228"/>
              <a:gd name="connsiteX930" fmla="*/ 342378 w 1018125"/>
              <a:gd name="connsiteY930" fmla="*/ 123266 h 819228"/>
              <a:gd name="connsiteX931" fmla="*/ 351378 w 1018125"/>
              <a:gd name="connsiteY931" fmla="*/ 132266 h 819228"/>
              <a:gd name="connsiteX932" fmla="*/ 342378 w 1018125"/>
              <a:gd name="connsiteY932" fmla="*/ 141266 h 819228"/>
              <a:gd name="connsiteX933" fmla="*/ 333378 w 1018125"/>
              <a:gd name="connsiteY933" fmla="*/ 132266 h 819228"/>
              <a:gd name="connsiteX934" fmla="*/ 342378 w 1018125"/>
              <a:gd name="connsiteY934" fmla="*/ 123266 h 819228"/>
              <a:gd name="connsiteX935" fmla="*/ 275703 w 1018125"/>
              <a:gd name="connsiteY935" fmla="*/ 123266 h 819228"/>
              <a:gd name="connsiteX936" fmla="*/ 284702 w 1018125"/>
              <a:gd name="connsiteY936" fmla="*/ 132266 h 819228"/>
              <a:gd name="connsiteX937" fmla="*/ 275703 w 1018125"/>
              <a:gd name="connsiteY937" fmla="*/ 141266 h 819228"/>
              <a:gd name="connsiteX938" fmla="*/ 266703 w 1018125"/>
              <a:gd name="connsiteY938" fmla="*/ 132266 h 819228"/>
              <a:gd name="connsiteX939" fmla="*/ 275703 w 1018125"/>
              <a:gd name="connsiteY939" fmla="*/ 123266 h 819228"/>
              <a:gd name="connsiteX940" fmla="*/ 209028 w 1018125"/>
              <a:gd name="connsiteY940" fmla="*/ 123266 h 819228"/>
              <a:gd name="connsiteX941" fmla="*/ 218028 w 1018125"/>
              <a:gd name="connsiteY941" fmla="*/ 132266 h 819228"/>
              <a:gd name="connsiteX942" fmla="*/ 209028 w 1018125"/>
              <a:gd name="connsiteY942" fmla="*/ 141266 h 819228"/>
              <a:gd name="connsiteX943" fmla="*/ 200028 w 1018125"/>
              <a:gd name="connsiteY943" fmla="*/ 132266 h 819228"/>
              <a:gd name="connsiteX944" fmla="*/ 209028 w 1018125"/>
              <a:gd name="connsiteY944" fmla="*/ 123266 h 819228"/>
              <a:gd name="connsiteX945" fmla="*/ 142353 w 1018125"/>
              <a:gd name="connsiteY945" fmla="*/ 123266 h 819228"/>
              <a:gd name="connsiteX946" fmla="*/ 151353 w 1018125"/>
              <a:gd name="connsiteY946" fmla="*/ 132266 h 819228"/>
              <a:gd name="connsiteX947" fmla="*/ 142353 w 1018125"/>
              <a:gd name="connsiteY947" fmla="*/ 141266 h 819228"/>
              <a:gd name="connsiteX948" fmla="*/ 133353 w 1018125"/>
              <a:gd name="connsiteY948" fmla="*/ 132266 h 819228"/>
              <a:gd name="connsiteX949" fmla="*/ 142353 w 1018125"/>
              <a:gd name="connsiteY949" fmla="*/ 123266 h 819228"/>
              <a:gd name="connsiteX950" fmla="*/ 75678 w 1018125"/>
              <a:gd name="connsiteY950" fmla="*/ 123266 h 819228"/>
              <a:gd name="connsiteX951" fmla="*/ 84678 w 1018125"/>
              <a:gd name="connsiteY951" fmla="*/ 132266 h 819228"/>
              <a:gd name="connsiteX952" fmla="*/ 75678 w 1018125"/>
              <a:gd name="connsiteY952" fmla="*/ 141266 h 819228"/>
              <a:gd name="connsiteX953" fmla="*/ 66678 w 1018125"/>
              <a:gd name="connsiteY953" fmla="*/ 132266 h 819228"/>
              <a:gd name="connsiteX954" fmla="*/ 75678 w 1018125"/>
              <a:gd name="connsiteY954" fmla="*/ 123266 h 819228"/>
              <a:gd name="connsiteX955" fmla="*/ 9003 w 1018125"/>
              <a:gd name="connsiteY955" fmla="*/ 123266 h 819228"/>
              <a:gd name="connsiteX956" fmla="*/ 18003 w 1018125"/>
              <a:gd name="connsiteY956" fmla="*/ 132266 h 819228"/>
              <a:gd name="connsiteX957" fmla="*/ 9003 w 1018125"/>
              <a:gd name="connsiteY957" fmla="*/ 141266 h 819228"/>
              <a:gd name="connsiteX958" fmla="*/ 3 w 1018125"/>
              <a:gd name="connsiteY958" fmla="*/ 132266 h 819228"/>
              <a:gd name="connsiteX959" fmla="*/ 9003 w 1018125"/>
              <a:gd name="connsiteY959" fmla="*/ 123266 h 819228"/>
              <a:gd name="connsiteX960" fmla="*/ 1009125 w 1018125"/>
              <a:gd name="connsiteY960" fmla="*/ 61633 h 819228"/>
              <a:gd name="connsiteX961" fmla="*/ 1018125 w 1018125"/>
              <a:gd name="connsiteY961" fmla="*/ 70633 h 819228"/>
              <a:gd name="connsiteX962" fmla="*/ 1009125 w 1018125"/>
              <a:gd name="connsiteY962" fmla="*/ 79633 h 819228"/>
              <a:gd name="connsiteX963" fmla="*/ 1000125 w 1018125"/>
              <a:gd name="connsiteY963" fmla="*/ 70633 h 819228"/>
              <a:gd name="connsiteX964" fmla="*/ 1009125 w 1018125"/>
              <a:gd name="connsiteY964" fmla="*/ 61633 h 819228"/>
              <a:gd name="connsiteX965" fmla="*/ 942450 w 1018125"/>
              <a:gd name="connsiteY965" fmla="*/ 61633 h 819228"/>
              <a:gd name="connsiteX966" fmla="*/ 951450 w 1018125"/>
              <a:gd name="connsiteY966" fmla="*/ 70633 h 819228"/>
              <a:gd name="connsiteX967" fmla="*/ 942450 w 1018125"/>
              <a:gd name="connsiteY967" fmla="*/ 79633 h 819228"/>
              <a:gd name="connsiteX968" fmla="*/ 933450 w 1018125"/>
              <a:gd name="connsiteY968" fmla="*/ 70633 h 819228"/>
              <a:gd name="connsiteX969" fmla="*/ 942450 w 1018125"/>
              <a:gd name="connsiteY969" fmla="*/ 61633 h 819228"/>
              <a:gd name="connsiteX970" fmla="*/ 875775 w 1018125"/>
              <a:gd name="connsiteY970" fmla="*/ 61633 h 819228"/>
              <a:gd name="connsiteX971" fmla="*/ 884775 w 1018125"/>
              <a:gd name="connsiteY971" fmla="*/ 70633 h 819228"/>
              <a:gd name="connsiteX972" fmla="*/ 875775 w 1018125"/>
              <a:gd name="connsiteY972" fmla="*/ 79633 h 819228"/>
              <a:gd name="connsiteX973" fmla="*/ 866775 w 1018125"/>
              <a:gd name="connsiteY973" fmla="*/ 70633 h 819228"/>
              <a:gd name="connsiteX974" fmla="*/ 875775 w 1018125"/>
              <a:gd name="connsiteY974" fmla="*/ 61633 h 819228"/>
              <a:gd name="connsiteX975" fmla="*/ 809100 w 1018125"/>
              <a:gd name="connsiteY975" fmla="*/ 61633 h 819228"/>
              <a:gd name="connsiteX976" fmla="*/ 818100 w 1018125"/>
              <a:gd name="connsiteY976" fmla="*/ 70633 h 819228"/>
              <a:gd name="connsiteX977" fmla="*/ 809100 w 1018125"/>
              <a:gd name="connsiteY977" fmla="*/ 79633 h 819228"/>
              <a:gd name="connsiteX978" fmla="*/ 800100 w 1018125"/>
              <a:gd name="connsiteY978" fmla="*/ 70633 h 819228"/>
              <a:gd name="connsiteX979" fmla="*/ 809100 w 1018125"/>
              <a:gd name="connsiteY979" fmla="*/ 61633 h 819228"/>
              <a:gd name="connsiteX980" fmla="*/ 742425 w 1018125"/>
              <a:gd name="connsiteY980" fmla="*/ 61633 h 819228"/>
              <a:gd name="connsiteX981" fmla="*/ 751425 w 1018125"/>
              <a:gd name="connsiteY981" fmla="*/ 70633 h 819228"/>
              <a:gd name="connsiteX982" fmla="*/ 742425 w 1018125"/>
              <a:gd name="connsiteY982" fmla="*/ 79633 h 819228"/>
              <a:gd name="connsiteX983" fmla="*/ 733425 w 1018125"/>
              <a:gd name="connsiteY983" fmla="*/ 70633 h 819228"/>
              <a:gd name="connsiteX984" fmla="*/ 742425 w 1018125"/>
              <a:gd name="connsiteY984" fmla="*/ 61633 h 819228"/>
              <a:gd name="connsiteX985" fmla="*/ 675750 w 1018125"/>
              <a:gd name="connsiteY985" fmla="*/ 61633 h 819228"/>
              <a:gd name="connsiteX986" fmla="*/ 684750 w 1018125"/>
              <a:gd name="connsiteY986" fmla="*/ 70633 h 819228"/>
              <a:gd name="connsiteX987" fmla="*/ 675750 w 1018125"/>
              <a:gd name="connsiteY987" fmla="*/ 79633 h 819228"/>
              <a:gd name="connsiteX988" fmla="*/ 666750 w 1018125"/>
              <a:gd name="connsiteY988" fmla="*/ 70633 h 819228"/>
              <a:gd name="connsiteX989" fmla="*/ 675750 w 1018125"/>
              <a:gd name="connsiteY989" fmla="*/ 61633 h 819228"/>
              <a:gd name="connsiteX990" fmla="*/ 609075 w 1018125"/>
              <a:gd name="connsiteY990" fmla="*/ 61633 h 819228"/>
              <a:gd name="connsiteX991" fmla="*/ 618075 w 1018125"/>
              <a:gd name="connsiteY991" fmla="*/ 70633 h 819228"/>
              <a:gd name="connsiteX992" fmla="*/ 609075 w 1018125"/>
              <a:gd name="connsiteY992" fmla="*/ 79633 h 819228"/>
              <a:gd name="connsiteX993" fmla="*/ 600075 w 1018125"/>
              <a:gd name="connsiteY993" fmla="*/ 70633 h 819228"/>
              <a:gd name="connsiteX994" fmla="*/ 609075 w 1018125"/>
              <a:gd name="connsiteY994" fmla="*/ 61633 h 819228"/>
              <a:gd name="connsiteX995" fmla="*/ 542400 w 1018125"/>
              <a:gd name="connsiteY995" fmla="*/ 61633 h 819228"/>
              <a:gd name="connsiteX996" fmla="*/ 551400 w 1018125"/>
              <a:gd name="connsiteY996" fmla="*/ 70633 h 819228"/>
              <a:gd name="connsiteX997" fmla="*/ 542400 w 1018125"/>
              <a:gd name="connsiteY997" fmla="*/ 79633 h 819228"/>
              <a:gd name="connsiteX998" fmla="*/ 533400 w 1018125"/>
              <a:gd name="connsiteY998" fmla="*/ 70633 h 819228"/>
              <a:gd name="connsiteX999" fmla="*/ 542400 w 1018125"/>
              <a:gd name="connsiteY999" fmla="*/ 61633 h 819228"/>
              <a:gd name="connsiteX1000" fmla="*/ 475728 w 1018125"/>
              <a:gd name="connsiteY1000" fmla="*/ 61633 h 819228"/>
              <a:gd name="connsiteX1001" fmla="*/ 484728 w 1018125"/>
              <a:gd name="connsiteY1001" fmla="*/ 70633 h 819228"/>
              <a:gd name="connsiteX1002" fmla="*/ 475728 w 1018125"/>
              <a:gd name="connsiteY1002" fmla="*/ 79633 h 819228"/>
              <a:gd name="connsiteX1003" fmla="*/ 466728 w 1018125"/>
              <a:gd name="connsiteY1003" fmla="*/ 70633 h 819228"/>
              <a:gd name="connsiteX1004" fmla="*/ 475728 w 1018125"/>
              <a:gd name="connsiteY1004" fmla="*/ 61633 h 819228"/>
              <a:gd name="connsiteX1005" fmla="*/ 409053 w 1018125"/>
              <a:gd name="connsiteY1005" fmla="*/ 61633 h 819228"/>
              <a:gd name="connsiteX1006" fmla="*/ 418053 w 1018125"/>
              <a:gd name="connsiteY1006" fmla="*/ 70633 h 819228"/>
              <a:gd name="connsiteX1007" fmla="*/ 409053 w 1018125"/>
              <a:gd name="connsiteY1007" fmla="*/ 79633 h 819228"/>
              <a:gd name="connsiteX1008" fmla="*/ 400053 w 1018125"/>
              <a:gd name="connsiteY1008" fmla="*/ 70633 h 819228"/>
              <a:gd name="connsiteX1009" fmla="*/ 409053 w 1018125"/>
              <a:gd name="connsiteY1009" fmla="*/ 61633 h 819228"/>
              <a:gd name="connsiteX1010" fmla="*/ 342378 w 1018125"/>
              <a:gd name="connsiteY1010" fmla="*/ 61633 h 819228"/>
              <a:gd name="connsiteX1011" fmla="*/ 351378 w 1018125"/>
              <a:gd name="connsiteY1011" fmla="*/ 70633 h 819228"/>
              <a:gd name="connsiteX1012" fmla="*/ 342378 w 1018125"/>
              <a:gd name="connsiteY1012" fmla="*/ 79633 h 819228"/>
              <a:gd name="connsiteX1013" fmla="*/ 333378 w 1018125"/>
              <a:gd name="connsiteY1013" fmla="*/ 70633 h 819228"/>
              <a:gd name="connsiteX1014" fmla="*/ 342378 w 1018125"/>
              <a:gd name="connsiteY1014" fmla="*/ 61633 h 819228"/>
              <a:gd name="connsiteX1015" fmla="*/ 275703 w 1018125"/>
              <a:gd name="connsiteY1015" fmla="*/ 61633 h 819228"/>
              <a:gd name="connsiteX1016" fmla="*/ 284702 w 1018125"/>
              <a:gd name="connsiteY1016" fmla="*/ 70633 h 819228"/>
              <a:gd name="connsiteX1017" fmla="*/ 275703 w 1018125"/>
              <a:gd name="connsiteY1017" fmla="*/ 79633 h 819228"/>
              <a:gd name="connsiteX1018" fmla="*/ 266703 w 1018125"/>
              <a:gd name="connsiteY1018" fmla="*/ 70633 h 819228"/>
              <a:gd name="connsiteX1019" fmla="*/ 275703 w 1018125"/>
              <a:gd name="connsiteY1019" fmla="*/ 61633 h 819228"/>
              <a:gd name="connsiteX1020" fmla="*/ 209028 w 1018125"/>
              <a:gd name="connsiteY1020" fmla="*/ 61633 h 819228"/>
              <a:gd name="connsiteX1021" fmla="*/ 218028 w 1018125"/>
              <a:gd name="connsiteY1021" fmla="*/ 70633 h 819228"/>
              <a:gd name="connsiteX1022" fmla="*/ 209028 w 1018125"/>
              <a:gd name="connsiteY1022" fmla="*/ 79633 h 819228"/>
              <a:gd name="connsiteX1023" fmla="*/ 200028 w 1018125"/>
              <a:gd name="connsiteY1023" fmla="*/ 70633 h 819228"/>
              <a:gd name="connsiteX1024" fmla="*/ 209028 w 1018125"/>
              <a:gd name="connsiteY1024" fmla="*/ 61633 h 819228"/>
              <a:gd name="connsiteX1025" fmla="*/ 142353 w 1018125"/>
              <a:gd name="connsiteY1025" fmla="*/ 61633 h 819228"/>
              <a:gd name="connsiteX1026" fmla="*/ 151353 w 1018125"/>
              <a:gd name="connsiteY1026" fmla="*/ 70633 h 819228"/>
              <a:gd name="connsiteX1027" fmla="*/ 142353 w 1018125"/>
              <a:gd name="connsiteY1027" fmla="*/ 79633 h 819228"/>
              <a:gd name="connsiteX1028" fmla="*/ 133353 w 1018125"/>
              <a:gd name="connsiteY1028" fmla="*/ 70633 h 819228"/>
              <a:gd name="connsiteX1029" fmla="*/ 142353 w 1018125"/>
              <a:gd name="connsiteY1029" fmla="*/ 61633 h 819228"/>
              <a:gd name="connsiteX1030" fmla="*/ 75678 w 1018125"/>
              <a:gd name="connsiteY1030" fmla="*/ 61633 h 819228"/>
              <a:gd name="connsiteX1031" fmla="*/ 84678 w 1018125"/>
              <a:gd name="connsiteY1031" fmla="*/ 70633 h 819228"/>
              <a:gd name="connsiteX1032" fmla="*/ 75678 w 1018125"/>
              <a:gd name="connsiteY1032" fmla="*/ 79633 h 819228"/>
              <a:gd name="connsiteX1033" fmla="*/ 66678 w 1018125"/>
              <a:gd name="connsiteY1033" fmla="*/ 70633 h 819228"/>
              <a:gd name="connsiteX1034" fmla="*/ 75678 w 1018125"/>
              <a:gd name="connsiteY1034" fmla="*/ 61633 h 819228"/>
              <a:gd name="connsiteX1035" fmla="*/ 9003 w 1018125"/>
              <a:gd name="connsiteY1035" fmla="*/ 61633 h 819228"/>
              <a:gd name="connsiteX1036" fmla="*/ 18003 w 1018125"/>
              <a:gd name="connsiteY1036" fmla="*/ 70633 h 819228"/>
              <a:gd name="connsiteX1037" fmla="*/ 9003 w 1018125"/>
              <a:gd name="connsiteY1037" fmla="*/ 79633 h 819228"/>
              <a:gd name="connsiteX1038" fmla="*/ 3 w 1018125"/>
              <a:gd name="connsiteY1038" fmla="*/ 70633 h 819228"/>
              <a:gd name="connsiteX1039" fmla="*/ 9003 w 1018125"/>
              <a:gd name="connsiteY1039" fmla="*/ 61633 h 819228"/>
              <a:gd name="connsiteX1040" fmla="*/ 1009125 w 1018125"/>
              <a:gd name="connsiteY1040" fmla="*/ 0 h 819228"/>
              <a:gd name="connsiteX1041" fmla="*/ 1018125 w 1018125"/>
              <a:gd name="connsiteY1041" fmla="*/ 9000 h 819228"/>
              <a:gd name="connsiteX1042" fmla="*/ 1009125 w 1018125"/>
              <a:gd name="connsiteY1042" fmla="*/ 18000 h 819228"/>
              <a:gd name="connsiteX1043" fmla="*/ 1000125 w 1018125"/>
              <a:gd name="connsiteY1043" fmla="*/ 9000 h 819228"/>
              <a:gd name="connsiteX1044" fmla="*/ 1009125 w 1018125"/>
              <a:gd name="connsiteY1044" fmla="*/ 0 h 819228"/>
              <a:gd name="connsiteX1045" fmla="*/ 942450 w 1018125"/>
              <a:gd name="connsiteY1045" fmla="*/ 0 h 819228"/>
              <a:gd name="connsiteX1046" fmla="*/ 951450 w 1018125"/>
              <a:gd name="connsiteY1046" fmla="*/ 9000 h 819228"/>
              <a:gd name="connsiteX1047" fmla="*/ 942450 w 1018125"/>
              <a:gd name="connsiteY1047" fmla="*/ 18000 h 819228"/>
              <a:gd name="connsiteX1048" fmla="*/ 933450 w 1018125"/>
              <a:gd name="connsiteY1048" fmla="*/ 9000 h 819228"/>
              <a:gd name="connsiteX1049" fmla="*/ 942450 w 1018125"/>
              <a:gd name="connsiteY1049" fmla="*/ 0 h 819228"/>
              <a:gd name="connsiteX1050" fmla="*/ 875775 w 1018125"/>
              <a:gd name="connsiteY1050" fmla="*/ 0 h 819228"/>
              <a:gd name="connsiteX1051" fmla="*/ 884775 w 1018125"/>
              <a:gd name="connsiteY1051" fmla="*/ 9000 h 819228"/>
              <a:gd name="connsiteX1052" fmla="*/ 875775 w 1018125"/>
              <a:gd name="connsiteY1052" fmla="*/ 18000 h 819228"/>
              <a:gd name="connsiteX1053" fmla="*/ 866775 w 1018125"/>
              <a:gd name="connsiteY1053" fmla="*/ 9000 h 819228"/>
              <a:gd name="connsiteX1054" fmla="*/ 875775 w 1018125"/>
              <a:gd name="connsiteY1054" fmla="*/ 0 h 819228"/>
              <a:gd name="connsiteX1055" fmla="*/ 809100 w 1018125"/>
              <a:gd name="connsiteY1055" fmla="*/ 0 h 819228"/>
              <a:gd name="connsiteX1056" fmla="*/ 818100 w 1018125"/>
              <a:gd name="connsiteY1056" fmla="*/ 9000 h 819228"/>
              <a:gd name="connsiteX1057" fmla="*/ 809100 w 1018125"/>
              <a:gd name="connsiteY1057" fmla="*/ 18000 h 819228"/>
              <a:gd name="connsiteX1058" fmla="*/ 800100 w 1018125"/>
              <a:gd name="connsiteY1058" fmla="*/ 9000 h 819228"/>
              <a:gd name="connsiteX1059" fmla="*/ 809100 w 1018125"/>
              <a:gd name="connsiteY1059" fmla="*/ 0 h 819228"/>
              <a:gd name="connsiteX1060" fmla="*/ 742425 w 1018125"/>
              <a:gd name="connsiteY1060" fmla="*/ 0 h 819228"/>
              <a:gd name="connsiteX1061" fmla="*/ 751425 w 1018125"/>
              <a:gd name="connsiteY1061" fmla="*/ 9000 h 819228"/>
              <a:gd name="connsiteX1062" fmla="*/ 742425 w 1018125"/>
              <a:gd name="connsiteY1062" fmla="*/ 18000 h 819228"/>
              <a:gd name="connsiteX1063" fmla="*/ 733425 w 1018125"/>
              <a:gd name="connsiteY1063" fmla="*/ 9000 h 819228"/>
              <a:gd name="connsiteX1064" fmla="*/ 742425 w 1018125"/>
              <a:gd name="connsiteY1064" fmla="*/ 0 h 819228"/>
              <a:gd name="connsiteX1065" fmla="*/ 675750 w 1018125"/>
              <a:gd name="connsiteY1065" fmla="*/ 0 h 819228"/>
              <a:gd name="connsiteX1066" fmla="*/ 684750 w 1018125"/>
              <a:gd name="connsiteY1066" fmla="*/ 9000 h 819228"/>
              <a:gd name="connsiteX1067" fmla="*/ 675750 w 1018125"/>
              <a:gd name="connsiteY1067" fmla="*/ 18000 h 819228"/>
              <a:gd name="connsiteX1068" fmla="*/ 666750 w 1018125"/>
              <a:gd name="connsiteY1068" fmla="*/ 9000 h 819228"/>
              <a:gd name="connsiteX1069" fmla="*/ 675750 w 1018125"/>
              <a:gd name="connsiteY1069" fmla="*/ 0 h 819228"/>
              <a:gd name="connsiteX1070" fmla="*/ 609075 w 1018125"/>
              <a:gd name="connsiteY1070" fmla="*/ 0 h 819228"/>
              <a:gd name="connsiteX1071" fmla="*/ 618075 w 1018125"/>
              <a:gd name="connsiteY1071" fmla="*/ 9000 h 819228"/>
              <a:gd name="connsiteX1072" fmla="*/ 609075 w 1018125"/>
              <a:gd name="connsiteY1072" fmla="*/ 18000 h 819228"/>
              <a:gd name="connsiteX1073" fmla="*/ 600075 w 1018125"/>
              <a:gd name="connsiteY1073" fmla="*/ 9000 h 819228"/>
              <a:gd name="connsiteX1074" fmla="*/ 609075 w 1018125"/>
              <a:gd name="connsiteY1074" fmla="*/ 0 h 819228"/>
              <a:gd name="connsiteX1075" fmla="*/ 542400 w 1018125"/>
              <a:gd name="connsiteY1075" fmla="*/ 0 h 819228"/>
              <a:gd name="connsiteX1076" fmla="*/ 551400 w 1018125"/>
              <a:gd name="connsiteY1076" fmla="*/ 9000 h 819228"/>
              <a:gd name="connsiteX1077" fmla="*/ 542400 w 1018125"/>
              <a:gd name="connsiteY1077" fmla="*/ 18000 h 819228"/>
              <a:gd name="connsiteX1078" fmla="*/ 533400 w 1018125"/>
              <a:gd name="connsiteY1078" fmla="*/ 9000 h 819228"/>
              <a:gd name="connsiteX1079" fmla="*/ 542400 w 1018125"/>
              <a:gd name="connsiteY1079" fmla="*/ 0 h 819228"/>
              <a:gd name="connsiteX1080" fmla="*/ 475728 w 1018125"/>
              <a:gd name="connsiteY1080" fmla="*/ 0 h 819228"/>
              <a:gd name="connsiteX1081" fmla="*/ 484728 w 1018125"/>
              <a:gd name="connsiteY1081" fmla="*/ 9000 h 819228"/>
              <a:gd name="connsiteX1082" fmla="*/ 475728 w 1018125"/>
              <a:gd name="connsiteY1082" fmla="*/ 18000 h 819228"/>
              <a:gd name="connsiteX1083" fmla="*/ 466728 w 1018125"/>
              <a:gd name="connsiteY1083" fmla="*/ 9000 h 819228"/>
              <a:gd name="connsiteX1084" fmla="*/ 475728 w 1018125"/>
              <a:gd name="connsiteY1084" fmla="*/ 0 h 819228"/>
              <a:gd name="connsiteX1085" fmla="*/ 409053 w 1018125"/>
              <a:gd name="connsiteY1085" fmla="*/ 0 h 819228"/>
              <a:gd name="connsiteX1086" fmla="*/ 418053 w 1018125"/>
              <a:gd name="connsiteY1086" fmla="*/ 9000 h 819228"/>
              <a:gd name="connsiteX1087" fmla="*/ 409053 w 1018125"/>
              <a:gd name="connsiteY1087" fmla="*/ 18000 h 819228"/>
              <a:gd name="connsiteX1088" fmla="*/ 400053 w 1018125"/>
              <a:gd name="connsiteY1088" fmla="*/ 9000 h 819228"/>
              <a:gd name="connsiteX1089" fmla="*/ 409053 w 1018125"/>
              <a:gd name="connsiteY1089" fmla="*/ 0 h 819228"/>
              <a:gd name="connsiteX1090" fmla="*/ 342378 w 1018125"/>
              <a:gd name="connsiteY1090" fmla="*/ 0 h 819228"/>
              <a:gd name="connsiteX1091" fmla="*/ 351378 w 1018125"/>
              <a:gd name="connsiteY1091" fmla="*/ 9000 h 819228"/>
              <a:gd name="connsiteX1092" fmla="*/ 342378 w 1018125"/>
              <a:gd name="connsiteY1092" fmla="*/ 18000 h 819228"/>
              <a:gd name="connsiteX1093" fmla="*/ 333378 w 1018125"/>
              <a:gd name="connsiteY1093" fmla="*/ 9000 h 819228"/>
              <a:gd name="connsiteX1094" fmla="*/ 342378 w 1018125"/>
              <a:gd name="connsiteY1094" fmla="*/ 0 h 819228"/>
              <a:gd name="connsiteX1095" fmla="*/ 275703 w 1018125"/>
              <a:gd name="connsiteY1095" fmla="*/ 0 h 819228"/>
              <a:gd name="connsiteX1096" fmla="*/ 284703 w 1018125"/>
              <a:gd name="connsiteY1096" fmla="*/ 9000 h 819228"/>
              <a:gd name="connsiteX1097" fmla="*/ 275703 w 1018125"/>
              <a:gd name="connsiteY1097" fmla="*/ 18000 h 819228"/>
              <a:gd name="connsiteX1098" fmla="*/ 266703 w 1018125"/>
              <a:gd name="connsiteY1098" fmla="*/ 9000 h 819228"/>
              <a:gd name="connsiteX1099" fmla="*/ 275703 w 1018125"/>
              <a:gd name="connsiteY1099" fmla="*/ 0 h 819228"/>
              <a:gd name="connsiteX1100" fmla="*/ 209028 w 1018125"/>
              <a:gd name="connsiteY1100" fmla="*/ 0 h 819228"/>
              <a:gd name="connsiteX1101" fmla="*/ 218028 w 1018125"/>
              <a:gd name="connsiteY1101" fmla="*/ 9000 h 819228"/>
              <a:gd name="connsiteX1102" fmla="*/ 209028 w 1018125"/>
              <a:gd name="connsiteY1102" fmla="*/ 18000 h 819228"/>
              <a:gd name="connsiteX1103" fmla="*/ 200028 w 1018125"/>
              <a:gd name="connsiteY1103" fmla="*/ 9000 h 819228"/>
              <a:gd name="connsiteX1104" fmla="*/ 209028 w 1018125"/>
              <a:gd name="connsiteY1104" fmla="*/ 0 h 819228"/>
              <a:gd name="connsiteX1105" fmla="*/ 142353 w 1018125"/>
              <a:gd name="connsiteY1105" fmla="*/ 0 h 819228"/>
              <a:gd name="connsiteX1106" fmla="*/ 151353 w 1018125"/>
              <a:gd name="connsiteY1106" fmla="*/ 9000 h 819228"/>
              <a:gd name="connsiteX1107" fmla="*/ 142353 w 1018125"/>
              <a:gd name="connsiteY1107" fmla="*/ 18000 h 819228"/>
              <a:gd name="connsiteX1108" fmla="*/ 133353 w 1018125"/>
              <a:gd name="connsiteY1108" fmla="*/ 9000 h 819228"/>
              <a:gd name="connsiteX1109" fmla="*/ 142353 w 1018125"/>
              <a:gd name="connsiteY1109" fmla="*/ 0 h 819228"/>
              <a:gd name="connsiteX1110" fmla="*/ 75678 w 1018125"/>
              <a:gd name="connsiteY1110" fmla="*/ 0 h 819228"/>
              <a:gd name="connsiteX1111" fmla="*/ 84678 w 1018125"/>
              <a:gd name="connsiteY1111" fmla="*/ 9000 h 819228"/>
              <a:gd name="connsiteX1112" fmla="*/ 75678 w 1018125"/>
              <a:gd name="connsiteY1112" fmla="*/ 18000 h 819228"/>
              <a:gd name="connsiteX1113" fmla="*/ 66678 w 1018125"/>
              <a:gd name="connsiteY1113" fmla="*/ 9000 h 819228"/>
              <a:gd name="connsiteX1114" fmla="*/ 75678 w 1018125"/>
              <a:gd name="connsiteY1114" fmla="*/ 0 h 819228"/>
              <a:gd name="connsiteX1115" fmla="*/ 9003 w 1018125"/>
              <a:gd name="connsiteY1115" fmla="*/ 0 h 819228"/>
              <a:gd name="connsiteX1116" fmla="*/ 18003 w 1018125"/>
              <a:gd name="connsiteY1116" fmla="*/ 9000 h 819228"/>
              <a:gd name="connsiteX1117" fmla="*/ 9003 w 1018125"/>
              <a:gd name="connsiteY1117" fmla="*/ 18000 h 819228"/>
              <a:gd name="connsiteX1118" fmla="*/ 3 w 1018125"/>
              <a:gd name="connsiteY1118" fmla="*/ 9000 h 819228"/>
              <a:gd name="connsiteX1119" fmla="*/ 9003 w 1018125"/>
              <a:gd name="connsiteY1119" fmla="*/ 0 h 819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</a:cxnLst>
            <a:rect l="l" t="t" r="r" b="b"/>
            <a:pathLst>
              <a:path w="1018125" h="819228">
                <a:moveTo>
                  <a:pt x="1009125" y="801228"/>
                </a:moveTo>
                <a:cubicBezTo>
                  <a:pt x="1014096" y="801228"/>
                  <a:pt x="1018125" y="805257"/>
                  <a:pt x="1018125" y="810228"/>
                </a:cubicBezTo>
                <a:cubicBezTo>
                  <a:pt x="1018125" y="815199"/>
                  <a:pt x="1014096" y="819228"/>
                  <a:pt x="1009125" y="819228"/>
                </a:cubicBezTo>
                <a:cubicBezTo>
                  <a:pt x="1004154" y="819228"/>
                  <a:pt x="1000125" y="815199"/>
                  <a:pt x="1000125" y="810228"/>
                </a:cubicBezTo>
                <a:cubicBezTo>
                  <a:pt x="1000125" y="805257"/>
                  <a:pt x="1004154" y="801228"/>
                  <a:pt x="1009125" y="801228"/>
                </a:cubicBezTo>
                <a:close/>
                <a:moveTo>
                  <a:pt x="942450" y="801228"/>
                </a:moveTo>
                <a:cubicBezTo>
                  <a:pt x="947421" y="801228"/>
                  <a:pt x="951450" y="805257"/>
                  <a:pt x="951450" y="810228"/>
                </a:cubicBezTo>
                <a:cubicBezTo>
                  <a:pt x="951450" y="815199"/>
                  <a:pt x="947421" y="819228"/>
                  <a:pt x="942450" y="819228"/>
                </a:cubicBezTo>
                <a:cubicBezTo>
                  <a:pt x="937479" y="819228"/>
                  <a:pt x="933450" y="815199"/>
                  <a:pt x="933450" y="810228"/>
                </a:cubicBezTo>
                <a:cubicBezTo>
                  <a:pt x="933450" y="805257"/>
                  <a:pt x="937479" y="801228"/>
                  <a:pt x="942450" y="801228"/>
                </a:cubicBezTo>
                <a:close/>
                <a:moveTo>
                  <a:pt x="875775" y="801228"/>
                </a:moveTo>
                <a:cubicBezTo>
                  <a:pt x="880746" y="801228"/>
                  <a:pt x="884775" y="805257"/>
                  <a:pt x="884775" y="810228"/>
                </a:cubicBezTo>
                <a:cubicBezTo>
                  <a:pt x="884775" y="815199"/>
                  <a:pt x="880746" y="819228"/>
                  <a:pt x="875775" y="819228"/>
                </a:cubicBezTo>
                <a:cubicBezTo>
                  <a:pt x="870804" y="819228"/>
                  <a:pt x="866775" y="815199"/>
                  <a:pt x="866775" y="810228"/>
                </a:cubicBezTo>
                <a:cubicBezTo>
                  <a:pt x="866775" y="805257"/>
                  <a:pt x="870804" y="801228"/>
                  <a:pt x="875775" y="801228"/>
                </a:cubicBezTo>
                <a:close/>
                <a:moveTo>
                  <a:pt x="809100" y="801228"/>
                </a:moveTo>
                <a:cubicBezTo>
                  <a:pt x="814071" y="801228"/>
                  <a:pt x="818100" y="805257"/>
                  <a:pt x="818100" y="810228"/>
                </a:cubicBezTo>
                <a:cubicBezTo>
                  <a:pt x="818100" y="815199"/>
                  <a:pt x="814071" y="819228"/>
                  <a:pt x="809100" y="819228"/>
                </a:cubicBezTo>
                <a:cubicBezTo>
                  <a:pt x="804129" y="819228"/>
                  <a:pt x="800100" y="815199"/>
                  <a:pt x="800100" y="810228"/>
                </a:cubicBezTo>
                <a:cubicBezTo>
                  <a:pt x="800100" y="805257"/>
                  <a:pt x="804129" y="801228"/>
                  <a:pt x="809100" y="801228"/>
                </a:cubicBezTo>
                <a:close/>
                <a:moveTo>
                  <a:pt x="742425" y="801228"/>
                </a:moveTo>
                <a:cubicBezTo>
                  <a:pt x="747396" y="801228"/>
                  <a:pt x="751425" y="805257"/>
                  <a:pt x="751425" y="810228"/>
                </a:cubicBezTo>
                <a:cubicBezTo>
                  <a:pt x="751425" y="815199"/>
                  <a:pt x="747396" y="819228"/>
                  <a:pt x="742425" y="819228"/>
                </a:cubicBezTo>
                <a:cubicBezTo>
                  <a:pt x="737454" y="819228"/>
                  <a:pt x="733425" y="815199"/>
                  <a:pt x="733425" y="810228"/>
                </a:cubicBezTo>
                <a:cubicBezTo>
                  <a:pt x="733425" y="805257"/>
                  <a:pt x="737454" y="801228"/>
                  <a:pt x="742425" y="801228"/>
                </a:cubicBezTo>
                <a:close/>
                <a:moveTo>
                  <a:pt x="675750" y="801228"/>
                </a:moveTo>
                <a:cubicBezTo>
                  <a:pt x="680721" y="801228"/>
                  <a:pt x="684750" y="805257"/>
                  <a:pt x="684750" y="810228"/>
                </a:cubicBezTo>
                <a:cubicBezTo>
                  <a:pt x="684750" y="815199"/>
                  <a:pt x="680721" y="819228"/>
                  <a:pt x="675750" y="819228"/>
                </a:cubicBezTo>
                <a:cubicBezTo>
                  <a:pt x="670779" y="819228"/>
                  <a:pt x="666750" y="815199"/>
                  <a:pt x="666750" y="810228"/>
                </a:cubicBezTo>
                <a:cubicBezTo>
                  <a:pt x="666750" y="805257"/>
                  <a:pt x="670779" y="801228"/>
                  <a:pt x="675750" y="801228"/>
                </a:cubicBezTo>
                <a:close/>
                <a:moveTo>
                  <a:pt x="609075" y="801228"/>
                </a:moveTo>
                <a:cubicBezTo>
                  <a:pt x="614046" y="801228"/>
                  <a:pt x="618075" y="805257"/>
                  <a:pt x="618075" y="810228"/>
                </a:cubicBezTo>
                <a:cubicBezTo>
                  <a:pt x="618075" y="815199"/>
                  <a:pt x="614046" y="819228"/>
                  <a:pt x="609075" y="819228"/>
                </a:cubicBezTo>
                <a:cubicBezTo>
                  <a:pt x="604104" y="819228"/>
                  <a:pt x="600075" y="815199"/>
                  <a:pt x="600075" y="810228"/>
                </a:cubicBezTo>
                <a:cubicBezTo>
                  <a:pt x="600075" y="805257"/>
                  <a:pt x="604104" y="801228"/>
                  <a:pt x="609075" y="801228"/>
                </a:cubicBezTo>
                <a:close/>
                <a:moveTo>
                  <a:pt x="542400" y="801228"/>
                </a:moveTo>
                <a:cubicBezTo>
                  <a:pt x="547371" y="801228"/>
                  <a:pt x="551400" y="805257"/>
                  <a:pt x="551400" y="810228"/>
                </a:cubicBezTo>
                <a:cubicBezTo>
                  <a:pt x="551400" y="815199"/>
                  <a:pt x="547371" y="819228"/>
                  <a:pt x="542400" y="819228"/>
                </a:cubicBezTo>
                <a:cubicBezTo>
                  <a:pt x="537429" y="819228"/>
                  <a:pt x="533400" y="815199"/>
                  <a:pt x="533400" y="810228"/>
                </a:cubicBezTo>
                <a:cubicBezTo>
                  <a:pt x="533400" y="805257"/>
                  <a:pt x="537429" y="801228"/>
                  <a:pt x="542400" y="801228"/>
                </a:cubicBezTo>
                <a:close/>
                <a:moveTo>
                  <a:pt x="475725" y="801228"/>
                </a:moveTo>
                <a:cubicBezTo>
                  <a:pt x="480696" y="801228"/>
                  <a:pt x="484725" y="805257"/>
                  <a:pt x="484725" y="810228"/>
                </a:cubicBezTo>
                <a:cubicBezTo>
                  <a:pt x="484725" y="815199"/>
                  <a:pt x="480696" y="819228"/>
                  <a:pt x="475725" y="819228"/>
                </a:cubicBezTo>
                <a:cubicBezTo>
                  <a:pt x="470754" y="819228"/>
                  <a:pt x="466725" y="815199"/>
                  <a:pt x="466725" y="810228"/>
                </a:cubicBezTo>
                <a:cubicBezTo>
                  <a:pt x="466725" y="805257"/>
                  <a:pt x="470754" y="801228"/>
                  <a:pt x="475725" y="801228"/>
                </a:cubicBezTo>
                <a:close/>
                <a:moveTo>
                  <a:pt x="409050" y="801228"/>
                </a:moveTo>
                <a:cubicBezTo>
                  <a:pt x="414021" y="801228"/>
                  <a:pt x="418050" y="805257"/>
                  <a:pt x="418050" y="810228"/>
                </a:cubicBezTo>
                <a:cubicBezTo>
                  <a:pt x="418050" y="815199"/>
                  <a:pt x="414021" y="819228"/>
                  <a:pt x="409050" y="819228"/>
                </a:cubicBezTo>
                <a:cubicBezTo>
                  <a:pt x="404079" y="819228"/>
                  <a:pt x="400050" y="815199"/>
                  <a:pt x="400050" y="810228"/>
                </a:cubicBezTo>
                <a:cubicBezTo>
                  <a:pt x="400050" y="805257"/>
                  <a:pt x="404079" y="801228"/>
                  <a:pt x="409050" y="801228"/>
                </a:cubicBezTo>
                <a:close/>
                <a:moveTo>
                  <a:pt x="342375" y="801228"/>
                </a:moveTo>
                <a:cubicBezTo>
                  <a:pt x="347346" y="801228"/>
                  <a:pt x="351375" y="805257"/>
                  <a:pt x="351375" y="810228"/>
                </a:cubicBezTo>
                <a:cubicBezTo>
                  <a:pt x="351375" y="815199"/>
                  <a:pt x="347346" y="819228"/>
                  <a:pt x="342375" y="819228"/>
                </a:cubicBezTo>
                <a:cubicBezTo>
                  <a:pt x="337404" y="819228"/>
                  <a:pt x="333375" y="815199"/>
                  <a:pt x="333375" y="810228"/>
                </a:cubicBezTo>
                <a:cubicBezTo>
                  <a:pt x="333375" y="805257"/>
                  <a:pt x="337404" y="801228"/>
                  <a:pt x="342375" y="801228"/>
                </a:cubicBezTo>
                <a:close/>
                <a:moveTo>
                  <a:pt x="275700" y="801228"/>
                </a:moveTo>
                <a:cubicBezTo>
                  <a:pt x="280671" y="801228"/>
                  <a:pt x="284700" y="805257"/>
                  <a:pt x="284700" y="810228"/>
                </a:cubicBezTo>
                <a:cubicBezTo>
                  <a:pt x="284700" y="815199"/>
                  <a:pt x="280671" y="819228"/>
                  <a:pt x="275700" y="819228"/>
                </a:cubicBezTo>
                <a:cubicBezTo>
                  <a:pt x="270729" y="819228"/>
                  <a:pt x="266700" y="815199"/>
                  <a:pt x="266700" y="810228"/>
                </a:cubicBezTo>
                <a:cubicBezTo>
                  <a:pt x="266700" y="805257"/>
                  <a:pt x="270729" y="801228"/>
                  <a:pt x="275700" y="801228"/>
                </a:cubicBezTo>
                <a:close/>
                <a:moveTo>
                  <a:pt x="209025" y="801228"/>
                </a:moveTo>
                <a:cubicBezTo>
                  <a:pt x="213996" y="801228"/>
                  <a:pt x="218025" y="805257"/>
                  <a:pt x="218025" y="810228"/>
                </a:cubicBezTo>
                <a:cubicBezTo>
                  <a:pt x="218025" y="815199"/>
                  <a:pt x="213996" y="819228"/>
                  <a:pt x="209025" y="819228"/>
                </a:cubicBezTo>
                <a:cubicBezTo>
                  <a:pt x="204054" y="819228"/>
                  <a:pt x="200025" y="815199"/>
                  <a:pt x="200025" y="810228"/>
                </a:cubicBezTo>
                <a:cubicBezTo>
                  <a:pt x="200025" y="805257"/>
                  <a:pt x="204054" y="801228"/>
                  <a:pt x="209025" y="801228"/>
                </a:cubicBezTo>
                <a:close/>
                <a:moveTo>
                  <a:pt x="142350" y="801228"/>
                </a:moveTo>
                <a:cubicBezTo>
                  <a:pt x="147321" y="801228"/>
                  <a:pt x="151350" y="805257"/>
                  <a:pt x="151350" y="810228"/>
                </a:cubicBezTo>
                <a:cubicBezTo>
                  <a:pt x="151350" y="815199"/>
                  <a:pt x="147321" y="819228"/>
                  <a:pt x="142350" y="819228"/>
                </a:cubicBezTo>
                <a:cubicBezTo>
                  <a:pt x="137379" y="819228"/>
                  <a:pt x="133350" y="815199"/>
                  <a:pt x="133350" y="810228"/>
                </a:cubicBezTo>
                <a:cubicBezTo>
                  <a:pt x="133350" y="805257"/>
                  <a:pt x="137379" y="801228"/>
                  <a:pt x="142350" y="801228"/>
                </a:cubicBezTo>
                <a:close/>
                <a:moveTo>
                  <a:pt x="75675" y="801228"/>
                </a:moveTo>
                <a:cubicBezTo>
                  <a:pt x="80646" y="801228"/>
                  <a:pt x="84675" y="805257"/>
                  <a:pt x="84675" y="810228"/>
                </a:cubicBezTo>
                <a:cubicBezTo>
                  <a:pt x="84675" y="815199"/>
                  <a:pt x="80646" y="819228"/>
                  <a:pt x="75675" y="819228"/>
                </a:cubicBezTo>
                <a:cubicBezTo>
                  <a:pt x="70704" y="819228"/>
                  <a:pt x="66675" y="815199"/>
                  <a:pt x="66675" y="810228"/>
                </a:cubicBezTo>
                <a:cubicBezTo>
                  <a:pt x="66675" y="805257"/>
                  <a:pt x="70704" y="801228"/>
                  <a:pt x="75675" y="801228"/>
                </a:cubicBezTo>
                <a:close/>
                <a:moveTo>
                  <a:pt x="9000" y="801228"/>
                </a:moveTo>
                <a:cubicBezTo>
                  <a:pt x="13971" y="801228"/>
                  <a:pt x="18000" y="805257"/>
                  <a:pt x="18000" y="810228"/>
                </a:cubicBezTo>
                <a:cubicBezTo>
                  <a:pt x="18000" y="815199"/>
                  <a:pt x="13971" y="819228"/>
                  <a:pt x="9000" y="819228"/>
                </a:cubicBezTo>
                <a:cubicBezTo>
                  <a:pt x="4029" y="819228"/>
                  <a:pt x="0" y="815199"/>
                  <a:pt x="0" y="810228"/>
                </a:cubicBezTo>
                <a:cubicBezTo>
                  <a:pt x="0" y="805257"/>
                  <a:pt x="4029" y="801228"/>
                  <a:pt x="9000" y="801228"/>
                </a:cubicBezTo>
                <a:close/>
                <a:moveTo>
                  <a:pt x="1009125" y="739595"/>
                </a:moveTo>
                <a:cubicBezTo>
                  <a:pt x="1014096" y="739595"/>
                  <a:pt x="1018125" y="743624"/>
                  <a:pt x="1018125" y="748595"/>
                </a:cubicBezTo>
                <a:cubicBezTo>
                  <a:pt x="1018125" y="753566"/>
                  <a:pt x="1014096" y="757595"/>
                  <a:pt x="1009125" y="757595"/>
                </a:cubicBezTo>
                <a:cubicBezTo>
                  <a:pt x="1004154" y="757595"/>
                  <a:pt x="1000125" y="753566"/>
                  <a:pt x="1000125" y="748595"/>
                </a:cubicBezTo>
                <a:cubicBezTo>
                  <a:pt x="1000125" y="743624"/>
                  <a:pt x="1004154" y="739595"/>
                  <a:pt x="1009125" y="739595"/>
                </a:cubicBezTo>
                <a:close/>
                <a:moveTo>
                  <a:pt x="942450" y="739595"/>
                </a:moveTo>
                <a:cubicBezTo>
                  <a:pt x="947421" y="739595"/>
                  <a:pt x="951450" y="743624"/>
                  <a:pt x="951450" y="748595"/>
                </a:cubicBezTo>
                <a:cubicBezTo>
                  <a:pt x="951450" y="753566"/>
                  <a:pt x="947421" y="757595"/>
                  <a:pt x="942450" y="757595"/>
                </a:cubicBezTo>
                <a:cubicBezTo>
                  <a:pt x="937479" y="757595"/>
                  <a:pt x="933450" y="753566"/>
                  <a:pt x="933450" y="748595"/>
                </a:cubicBezTo>
                <a:cubicBezTo>
                  <a:pt x="933450" y="743624"/>
                  <a:pt x="937479" y="739595"/>
                  <a:pt x="942450" y="739595"/>
                </a:cubicBezTo>
                <a:close/>
                <a:moveTo>
                  <a:pt x="875775" y="739595"/>
                </a:moveTo>
                <a:cubicBezTo>
                  <a:pt x="880746" y="739595"/>
                  <a:pt x="884775" y="743624"/>
                  <a:pt x="884775" y="748595"/>
                </a:cubicBezTo>
                <a:cubicBezTo>
                  <a:pt x="884775" y="753566"/>
                  <a:pt x="880746" y="757595"/>
                  <a:pt x="875775" y="757595"/>
                </a:cubicBezTo>
                <a:cubicBezTo>
                  <a:pt x="870804" y="757595"/>
                  <a:pt x="866775" y="753566"/>
                  <a:pt x="866775" y="748595"/>
                </a:cubicBezTo>
                <a:cubicBezTo>
                  <a:pt x="866775" y="743624"/>
                  <a:pt x="870804" y="739595"/>
                  <a:pt x="875775" y="739595"/>
                </a:cubicBezTo>
                <a:close/>
                <a:moveTo>
                  <a:pt x="809100" y="739595"/>
                </a:moveTo>
                <a:cubicBezTo>
                  <a:pt x="814071" y="739595"/>
                  <a:pt x="818100" y="743624"/>
                  <a:pt x="818100" y="748595"/>
                </a:cubicBezTo>
                <a:cubicBezTo>
                  <a:pt x="818100" y="753566"/>
                  <a:pt x="814071" y="757595"/>
                  <a:pt x="809100" y="757595"/>
                </a:cubicBezTo>
                <a:cubicBezTo>
                  <a:pt x="804129" y="757595"/>
                  <a:pt x="800100" y="753566"/>
                  <a:pt x="800100" y="748595"/>
                </a:cubicBezTo>
                <a:cubicBezTo>
                  <a:pt x="800100" y="743624"/>
                  <a:pt x="804129" y="739595"/>
                  <a:pt x="809100" y="739595"/>
                </a:cubicBezTo>
                <a:close/>
                <a:moveTo>
                  <a:pt x="742425" y="739595"/>
                </a:moveTo>
                <a:cubicBezTo>
                  <a:pt x="747396" y="739595"/>
                  <a:pt x="751425" y="743624"/>
                  <a:pt x="751425" y="748595"/>
                </a:cubicBezTo>
                <a:cubicBezTo>
                  <a:pt x="751425" y="753566"/>
                  <a:pt x="747396" y="757595"/>
                  <a:pt x="742425" y="757595"/>
                </a:cubicBezTo>
                <a:cubicBezTo>
                  <a:pt x="737454" y="757595"/>
                  <a:pt x="733425" y="753566"/>
                  <a:pt x="733425" y="748595"/>
                </a:cubicBezTo>
                <a:cubicBezTo>
                  <a:pt x="733425" y="743624"/>
                  <a:pt x="737454" y="739595"/>
                  <a:pt x="742425" y="739595"/>
                </a:cubicBezTo>
                <a:close/>
                <a:moveTo>
                  <a:pt x="675750" y="739595"/>
                </a:moveTo>
                <a:cubicBezTo>
                  <a:pt x="680721" y="739595"/>
                  <a:pt x="684750" y="743624"/>
                  <a:pt x="684750" y="748595"/>
                </a:cubicBezTo>
                <a:cubicBezTo>
                  <a:pt x="684750" y="753566"/>
                  <a:pt x="680721" y="757595"/>
                  <a:pt x="675750" y="757595"/>
                </a:cubicBezTo>
                <a:cubicBezTo>
                  <a:pt x="670779" y="757595"/>
                  <a:pt x="666750" y="753566"/>
                  <a:pt x="666750" y="748595"/>
                </a:cubicBezTo>
                <a:cubicBezTo>
                  <a:pt x="666750" y="743624"/>
                  <a:pt x="670779" y="739595"/>
                  <a:pt x="675750" y="739595"/>
                </a:cubicBezTo>
                <a:close/>
                <a:moveTo>
                  <a:pt x="609075" y="739595"/>
                </a:moveTo>
                <a:cubicBezTo>
                  <a:pt x="614046" y="739595"/>
                  <a:pt x="618075" y="743624"/>
                  <a:pt x="618075" y="748595"/>
                </a:cubicBezTo>
                <a:cubicBezTo>
                  <a:pt x="618075" y="753566"/>
                  <a:pt x="614046" y="757595"/>
                  <a:pt x="609075" y="757595"/>
                </a:cubicBezTo>
                <a:cubicBezTo>
                  <a:pt x="604104" y="757595"/>
                  <a:pt x="600075" y="753566"/>
                  <a:pt x="600075" y="748595"/>
                </a:cubicBezTo>
                <a:cubicBezTo>
                  <a:pt x="600075" y="743624"/>
                  <a:pt x="604104" y="739595"/>
                  <a:pt x="609075" y="739595"/>
                </a:cubicBezTo>
                <a:close/>
                <a:moveTo>
                  <a:pt x="542400" y="739595"/>
                </a:moveTo>
                <a:cubicBezTo>
                  <a:pt x="547371" y="739595"/>
                  <a:pt x="551400" y="743624"/>
                  <a:pt x="551400" y="748595"/>
                </a:cubicBezTo>
                <a:cubicBezTo>
                  <a:pt x="551400" y="753566"/>
                  <a:pt x="547371" y="757595"/>
                  <a:pt x="542400" y="757595"/>
                </a:cubicBezTo>
                <a:cubicBezTo>
                  <a:pt x="537429" y="757595"/>
                  <a:pt x="533400" y="753566"/>
                  <a:pt x="533400" y="748595"/>
                </a:cubicBezTo>
                <a:cubicBezTo>
                  <a:pt x="533400" y="743624"/>
                  <a:pt x="537429" y="739595"/>
                  <a:pt x="542400" y="739595"/>
                </a:cubicBezTo>
                <a:close/>
                <a:moveTo>
                  <a:pt x="475725" y="739595"/>
                </a:moveTo>
                <a:cubicBezTo>
                  <a:pt x="480696" y="739595"/>
                  <a:pt x="484725" y="743624"/>
                  <a:pt x="484725" y="748595"/>
                </a:cubicBezTo>
                <a:cubicBezTo>
                  <a:pt x="484725" y="753566"/>
                  <a:pt x="480696" y="757595"/>
                  <a:pt x="475725" y="757595"/>
                </a:cubicBezTo>
                <a:cubicBezTo>
                  <a:pt x="470754" y="757595"/>
                  <a:pt x="466725" y="753566"/>
                  <a:pt x="466725" y="748595"/>
                </a:cubicBezTo>
                <a:cubicBezTo>
                  <a:pt x="466725" y="743624"/>
                  <a:pt x="470754" y="739595"/>
                  <a:pt x="475725" y="739595"/>
                </a:cubicBezTo>
                <a:close/>
                <a:moveTo>
                  <a:pt x="409050" y="739595"/>
                </a:moveTo>
                <a:cubicBezTo>
                  <a:pt x="414021" y="739595"/>
                  <a:pt x="418050" y="743624"/>
                  <a:pt x="418050" y="748595"/>
                </a:cubicBezTo>
                <a:cubicBezTo>
                  <a:pt x="418050" y="753566"/>
                  <a:pt x="414021" y="757595"/>
                  <a:pt x="409050" y="757595"/>
                </a:cubicBezTo>
                <a:cubicBezTo>
                  <a:pt x="404079" y="757595"/>
                  <a:pt x="400050" y="753566"/>
                  <a:pt x="400050" y="748595"/>
                </a:cubicBezTo>
                <a:cubicBezTo>
                  <a:pt x="400050" y="743624"/>
                  <a:pt x="404079" y="739595"/>
                  <a:pt x="409050" y="739595"/>
                </a:cubicBezTo>
                <a:close/>
                <a:moveTo>
                  <a:pt x="342375" y="739595"/>
                </a:moveTo>
                <a:cubicBezTo>
                  <a:pt x="347346" y="739595"/>
                  <a:pt x="351375" y="743624"/>
                  <a:pt x="351375" y="748595"/>
                </a:cubicBezTo>
                <a:cubicBezTo>
                  <a:pt x="351375" y="753566"/>
                  <a:pt x="347346" y="757595"/>
                  <a:pt x="342375" y="757595"/>
                </a:cubicBezTo>
                <a:cubicBezTo>
                  <a:pt x="337404" y="757595"/>
                  <a:pt x="333375" y="753566"/>
                  <a:pt x="333375" y="748595"/>
                </a:cubicBezTo>
                <a:cubicBezTo>
                  <a:pt x="333375" y="743624"/>
                  <a:pt x="337404" y="739595"/>
                  <a:pt x="342375" y="739595"/>
                </a:cubicBezTo>
                <a:close/>
                <a:moveTo>
                  <a:pt x="275701" y="739595"/>
                </a:moveTo>
                <a:cubicBezTo>
                  <a:pt x="280671" y="739595"/>
                  <a:pt x="284700" y="743624"/>
                  <a:pt x="284700" y="748595"/>
                </a:cubicBezTo>
                <a:cubicBezTo>
                  <a:pt x="284700" y="753566"/>
                  <a:pt x="280671" y="757595"/>
                  <a:pt x="275701" y="757595"/>
                </a:cubicBezTo>
                <a:cubicBezTo>
                  <a:pt x="270730" y="757595"/>
                  <a:pt x="266700" y="753566"/>
                  <a:pt x="266700" y="748595"/>
                </a:cubicBezTo>
                <a:cubicBezTo>
                  <a:pt x="266700" y="743624"/>
                  <a:pt x="270730" y="739595"/>
                  <a:pt x="275701" y="739595"/>
                </a:cubicBezTo>
                <a:close/>
                <a:moveTo>
                  <a:pt x="209025" y="739595"/>
                </a:moveTo>
                <a:cubicBezTo>
                  <a:pt x="213996" y="739595"/>
                  <a:pt x="218025" y="743624"/>
                  <a:pt x="218025" y="748595"/>
                </a:cubicBezTo>
                <a:cubicBezTo>
                  <a:pt x="218025" y="753566"/>
                  <a:pt x="213996" y="757595"/>
                  <a:pt x="209025" y="757595"/>
                </a:cubicBezTo>
                <a:cubicBezTo>
                  <a:pt x="204054" y="757595"/>
                  <a:pt x="200025" y="753566"/>
                  <a:pt x="200025" y="748595"/>
                </a:cubicBezTo>
                <a:cubicBezTo>
                  <a:pt x="200025" y="743624"/>
                  <a:pt x="204054" y="739595"/>
                  <a:pt x="209025" y="739595"/>
                </a:cubicBezTo>
                <a:close/>
                <a:moveTo>
                  <a:pt x="142350" y="739595"/>
                </a:moveTo>
                <a:cubicBezTo>
                  <a:pt x="147321" y="739595"/>
                  <a:pt x="151350" y="743624"/>
                  <a:pt x="151350" y="748595"/>
                </a:cubicBezTo>
                <a:cubicBezTo>
                  <a:pt x="151350" y="753566"/>
                  <a:pt x="147321" y="757595"/>
                  <a:pt x="142350" y="757595"/>
                </a:cubicBezTo>
                <a:cubicBezTo>
                  <a:pt x="137379" y="757595"/>
                  <a:pt x="133350" y="753566"/>
                  <a:pt x="133350" y="748595"/>
                </a:cubicBezTo>
                <a:cubicBezTo>
                  <a:pt x="133350" y="743624"/>
                  <a:pt x="137379" y="739595"/>
                  <a:pt x="142350" y="739595"/>
                </a:cubicBezTo>
                <a:close/>
                <a:moveTo>
                  <a:pt x="75675" y="739595"/>
                </a:moveTo>
                <a:cubicBezTo>
                  <a:pt x="80646" y="739595"/>
                  <a:pt x="84675" y="743624"/>
                  <a:pt x="84675" y="748595"/>
                </a:cubicBezTo>
                <a:cubicBezTo>
                  <a:pt x="84675" y="753566"/>
                  <a:pt x="80646" y="757595"/>
                  <a:pt x="75675" y="757595"/>
                </a:cubicBezTo>
                <a:cubicBezTo>
                  <a:pt x="70704" y="757595"/>
                  <a:pt x="66675" y="753566"/>
                  <a:pt x="66675" y="748595"/>
                </a:cubicBezTo>
                <a:cubicBezTo>
                  <a:pt x="66675" y="743624"/>
                  <a:pt x="70704" y="739595"/>
                  <a:pt x="75675" y="739595"/>
                </a:cubicBezTo>
                <a:close/>
                <a:moveTo>
                  <a:pt x="9000" y="739595"/>
                </a:moveTo>
                <a:cubicBezTo>
                  <a:pt x="13971" y="739595"/>
                  <a:pt x="18000" y="743624"/>
                  <a:pt x="18000" y="748595"/>
                </a:cubicBezTo>
                <a:cubicBezTo>
                  <a:pt x="18000" y="753566"/>
                  <a:pt x="13971" y="757595"/>
                  <a:pt x="9000" y="757595"/>
                </a:cubicBezTo>
                <a:cubicBezTo>
                  <a:pt x="4029" y="757595"/>
                  <a:pt x="0" y="753566"/>
                  <a:pt x="0" y="748595"/>
                </a:cubicBezTo>
                <a:cubicBezTo>
                  <a:pt x="0" y="743624"/>
                  <a:pt x="4029" y="739595"/>
                  <a:pt x="9000" y="739595"/>
                </a:cubicBezTo>
                <a:close/>
                <a:moveTo>
                  <a:pt x="1009125" y="677962"/>
                </a:moveTo>
                <a:cubicBezTo>
                  <a:pt x="1014096" y="677962"/>
                  <a:pt x="1018125" y="681991"/>
                  <a:pt x="1018125" y="686962"/>
                </a:cubicBezTo>
                <a:cubicBezTo>
                  <a:pt x="1018125" y="691933"/>
                  <a:pt x="1014096" y="695962"/>
                  <a:pt x="1009125" y="695962"/>
                </a:cubicBezTo>
                <a:cubicBezTo>
                  <a:pt x="1004154" y="695962"/>
                  <a:pt x="1000125" y="691933"/>
                  <a:pt x="1000125" y="686962"/>
                </a:cubicBezTo>
                <a:cubicBezTo>
                  <a:pt x="1000125" y="681991"/>
                  <a:pt x="1004154" y="677962"/>
                  <a:pt x="1009125" y="677962"/>
                </a:cubicBezTo>
                <a:close/>
                <a:moveTo>
                  <a:pt x="942450" y="677962"/>
                </a:moveTo>
                <a:cubicBezTo>
                  <a:pt x="947421" y="677962"/>
                  <a:pt x="951450" y="681991"/>
                  <a:pt x="951450" y="686962"/>
                </a:cubicBezTo>
                <a:cubicBezTo>
                  <a:pt x="951450" y="691933"/>
                  <a:pt x="947421" y="695962"/>
                  <a:pt x="942450" y="695962"/>
                </a:cubicBezTo>
                <a:cubicBezTo>
                  <a:pt x="937479" y="695962"/>
                  <a:pt x="933450" y="691933"/>
                  <a:pt x="933450" y="686962"/>
                </a:cubicBezTo>
                <a:cubicBezTo>
                  <a:pt x="933450" y="681991"/>
                  <a:pt x="937479" y="677962"/>
                  <a:pt x="942450" y="677962"/>
                </a:cubicBezTo>
                <a:close/>
                <a:moveTo>
                  <a:pt x="875775" y="677962"/>
                </a:moveTo>
                <a:cubicBezTo>
                  <a:pt x="880746" y="677962"/>
                  <a:pt x="884775" y="681991"/>
                  <a:pt x="884775" y="686962"/>
                </a:cubicBezTo>
                <a:cubicBezTo>
                  <a:pt x="884775" y="691933"/>
                  <a:pt x="880746" y="695962"/>
                  <a:pt x="875775" y="695962"/>
                </a:cubicBezTo>
                <a:cubicBezTo>
                  <a:pt x="870804" y="695962"/>
                  <a:pt x="866775" y="691933"/>
                  <a:pt x="866775" y="686962"/>
                </a:cubicBezTo>
                <a:cubicBezTo>
                  <a:pt x="866775" y="681991"/>
                  <a:pt x="870804" y="677962"/>
                  <a:pt x="875775" y="677962"/>
                </a:cubicBezTo>
                <a:close/>
                <a:moveTo>
                  <a:pt x="809100" y="677962"/>
                </a:moveTo>
                <a:cubicBezTo>
                  <a:pt x="814071" y="677962"/>
                  <a:pt x="818100" y="681991"/>
                  <a:pt x="818100" y="686962"/>
                </a:cubicBezTo>
                <a:cubicBezTo>
                  <a:pt x="818100" y="691933"/>
                  <a:pt x="814071" y="695962"/>
                  <a:pt x="809100" y="695962"/>
                </a:cubicBezTo>
                <a:cubicBezTo>
                  <a:pt x="804129" y="695962"/>
                  <a:pt x="800100" y="691933"/>
                  <a:pt x="800100" y="686962"/>
                </a:cubicBezTo>
                <a:cubicBezTo>
                  <a:pt x="800100" y="681991"/>
                  <a:pt x="804129" y="677962"/>
                  <a:pt x="809100" y="677962"/>
                </a:cubicBezTo>
                <a:close/>
                <a:moveTo>
                  <a:pt x="742425" y="677962"/>
                </a:moveTo>
                <a:cubicBezTo>
                  <a:pt x="747396" y="677962"/>
                  <a:pt x="751425" y="681991"/>
                  <a:pt x="751425" y="686962"/>
                </a:cubicBezTo>
                <a:cubicBezTo>
                  <a:pt x="751425" y="691933"/>
                  <a:pt x="747396" y="695962"/>
                  <a:pt x="742425" y="695962"/>
                </a:cubicBezTo>
                <a:cubicBezTo>
                  <a:pt x="737454" y="695962"/>
                  <a:pt x="733425" y="691933"/>
                  <a:pt x="733425" y="686962"/>
                </a:cubicBezTo>
                <a:cubicBezTo>
                  <a:pt x="733425" y="681991"/>
                  <a:pt x="737454" y="677962"/>
                  <a:pt x="742425" y="677962"/>
                </a:cubicBezTo>
                <a:close/>
                <a:moveTo>
                  <a:pt x="675750" y="677962"/>
                </a:moveTo>
                <a:cubicBezTo>
                  <a:pt x="680721" y="677962"/>
                  <a:pt x="684750" y="681991"/>
                  <a:pt x="684750" y="686962"/>
                </a:cubicBezTo>
                <a:cubicBezTo>
                  <a:pt x="684750" y="691933"/>
                  <a:pt x="680721" y="695962"/>
                  <a:pt x="675750" y="695962"/>
                </a:cubicBezTo>
                <a:cubicBezTo>
                  <a:pt x="670779" y="695962"/>
                  <a:pt x="666750" y="691933"/>
                  <a:pt x="666750" y="686962"/>
                </a:cubicBezTo>
                <a:cubicBezTo>
                  <a:pt x="666750" y="681991"/>
                  <a:pt x="670779" y="677962"/>
                  <a:pt x="675750" y="677962"/>
                </a:cubicBezTo>
                <a:close/>
                <a:moveTo>
                  <a:pt x="609075" y="677962"/>
                </a:moveTo>
                <a:cubicBezTo>
                  <a:pt x="614046" y="677962"/>
                  <a:pt x="618075" y="681991"/>
                  <a:pt x="618075" y="686962"/>
                </a:cubicBezTo>
                <a:cubicBezTo>
                  <a:pt x="618075" y="691933"/>
                  <a:pt x="614046" y="695962"/>
                  <a:pt x="609075" y="695962"/>
                </a:cubicBezTo>
                <a:cubicBezTo>
                  <a:pt x="604104" y="695962"/>
                  <a:pt x="600075" y="691933"/>
                  <a:pt x="600075" y="686962"/>
                </a:cubicBezTo>
                <a:cubicBezTo>
                  <a:pt x="600075" y="681991"/>
                  <a:pt x="604104" y="677962"/>
                  <a:pt x="609075" y="677962"/>
                </a:cubicBezTo>
                <a:close/>
                <a:moveTo>
                  <a:pt x="542400" y="677962"/>
                </a:moveTo>
                <a:cubicBezTo>
                  <a:pt x="547371" y="677962"/>
                  <a:pt x="551400" y="681991"/>
                  <a:pt x="551400" y="686962"/>
                </a:cubicBezTo>
                <a:cubicBezTo>
                  <a:pt x="551400" y="691933"/>
                  <a:pt x="547371" y="695962"/>
                  <a:pt x="542400" y="695962"/>
                </a:cubicBezTo>
                <a:cubicBezTo>
                  <a:pt x="537429" y="695962"/>
                  <a:pt x="533400" y="691933"/>
                  <a:pt x="533400" y="686962"/>
                </a:cubicBezTo>
                <a:cubicBezTo>
                  <a:pt x="533400" y="681991"/>
                  <a:pt x="537429" y="677962"/>
                  <a:pt x="542400" y="677962"/>
                </a:cubicBezTo>
                <a:close/>
                <a:moveTo>
                  <a:pt x="475726" y="677962"/>
                </a:moveTo>
                <a:cubicBezTo>
                  <a:pt x="480697" y="677962"/>
                  <a:pt x="484726" y="681991"/>
                  <a:pt x="484726" y="686962"/>
                </a:cubicBezTo>
                <a:cubicBezTo>
                  <a:pt x="484726" y="691933"/>
                  <a:pt x="480697" y="695962"/>
                  <a:pt x="475726" y="695962"/>
                </a:cubicBezTo>
                <a:cubicBezTo>
                  <a:pt x="470755" y="695962"/>
                  <a:pt x="466726" y="691933"/>
                  <a:pt x="466726" y="686962"/>
                </a:cubicBezTo>
                <a:cubicBezTo>
                  <a:pt x="466726" y="681991"/>
                  <a:pt x="470755" y="677962"/>
                  <a:pt x="475726" y="677962"/>
                </a:cubicBezTo>
                <a:close/>
                <a:moveTo>
                  <a:pt x="409051" y="677962"/>
                </a:moveTo>
                <a:cubicBezTo>
                  <a:pt x="414022" y="677962"/>
                  <a:pt x="418051" y="681991"/>
                  <a:pt x="418051" y="686962"/>
                </a:cubicBezTo>
                <a:cubicBezTo>
                  <a:pt x="418051" y="691933"/>
                  <a:pt x="414022" y="695962"/>
                  <a:pt x="409051" y="695962"/>
                </a:cubicBezTo>
                <a:cubicBezTo>
                  <a:pt x="404080" y="695962"/>
                  <a:pt x="400051" y="691933"/>
                  <a:pt x="400051" y="686962"/>
                </a:cubicBezTo>
                <a:cubicBezTo>
                  <a:pt x="400051" y="681991"/>
                  <a:pt x="404080" y="677962"/>
                  <a:pt x="409051" y="677962"/>
                </a:cubicBezTo>
                <a:close/>
                <a:moveTo>
                  <a:pt x="342376" y="677962"/>
                </a:moveTo>
                <a:cubicBezTo>
                  <a:pt x="347347" y="677962"/>
                  <a:pt x="351376" y="681991"/>
                  <a:pt x="351376" y="686962"/>
                </a:cubicBezTo>
                <a:cubicBezTo>
                  <a:pt x="351376" y="691933"/>
                  <a:pt x="347347" y="695962"/>
                  <a:pt x="342376" y="695962"/>
                </a:cubicBezTo>
                <a:cubicBezTo>
                  <a:pt x="337405" y="695962"/>
                  <a:pt x="333376" y="691933"/>
                  <a:pt x="333376" y="686962"/>
                </a:cubicBezTo>
                <a:cubicBezTo>
                  <a:pt x="333376" y="681991"/>
                  <a:pt x="337405" y="677962"/>
                  <a:pt x="342376" y="677962"/>
                </a:cubicBezTo>
                <a:close/>
                <a:moveTo>
                  <a:pt x="275701" y="677962"/>
                </a:moveTo>
                <a:cubicBezTo>
                  <a:pt x="280672" y="677962"/>
                  <a:pt x="284701" y="681991"/>
                  <a:pt x="284701" y="686962"/>
                </a:cubicBezTo>
                <a:cubicBezTo>
                  <a:pt x="284701" y="691933"/>
                  <a:pt x="280672" y="695962"/>
                  <a:pt x="275701" y="695962"/>
                </a:cubicBezTo>
                <a:cubicBezTo>
                  <a:pt x="270730" y="695962"/>
                  <a:pt x="266701" y="691933"/>
                  <a:pt x="266701" y="686962"/>
                </a:cubicBezTo>
                <a:cubicBezTo>
                  <a:pt x="266701" y="681991"/>
                  <a:pt x="270730" y="677962"/>
                  <a:pt x="275701" y="677962"/>
                </a:cubicBezTo>
                <a:close/>
                <a:moveTo>
                  <a:pt x="209026" y="677962"/>
                </a:moveTo>
                <a:cubicBezTo>
                  <a:pt x="213997" y="677962"/>
                  <a:pt x="218026" y="681991"/>
                  <a:pt x="218026" y="686962"/>
                </a:cubicBezTo>
                <a:cubicBezTo>
                  <a:pt x="218026" y="691933"/>
                  <a:pt x="213997" y="695962"/>
                  <a:pt x="209026" y="695962"/>
                </a:cubicBezTo>
                <a:cubicBezTo>
                  <a:pt x="204055" y="695962"/>
                  <a:pt x="200026" y="691933"/>
                  <a:pt x="200026" y="686962"/>
                </a:cubicBezTo>
                <a:cubicBezTo>
                  <a:pt x="200026" y="681991"/>
                  <a:pt x="204055" y="677962"/>
                  <a:pt x="209026" y="677962"/>
                </a:cubicBezTo>
                <a:close/>
                <a:moveTo>
                  <a:pt x="142351" y="677962"/>
                </a:moveTo>
                <a:cubicBezTo>
                  <a:pt x="147322" y="677962"/>
                  <a:pt x="151351" y="681991"/>
                  <a:pt x="151351" y="686962"/>
                </a:cubicBezTo>
                <a:cubicBezTo>
                  <a:pt x="151351" y="691933"/>
                  <a:pt x="147322" y="695962"/>
                  <a:pt x="142351" y="695962"/>
                </a:cubicBezTo>
                <a:cubicBezTo>
                  <a:pt x="137380" y="695962"/>
                  <a:pt x="133351" y="691933"/>
                  <a:pt x="133351" y="686962"/>
                </a:cubicBezTo>
                <a:cubicBezTo>
                  <a:pt x="133351" y="681991"/>
                  <a:pt x="137380" y="677962"/>
                  <a:pt x="142351" y="677962"/>
                </a:cubicBezTo>
                <a:close/>
                <a:moveTo>
                  <a:pt x="75676" y="677962"/>
                </a:moveTo>
                <a:cubicBezTo>
                  <a:pt x="80647" y="677962"/>
                  <a:pt x="84676" y="681991"/>
                  <a:pt x="84676" y="686962"/>
                </a:cubicBezTo>
                <a:cubicBezTo>
                  <a:pt x="84676" y="691933"/>
                  <a:pt x="80647" y="695962"/>
                  <a:pt x="75676" y="695962"/>
                </a:cubicBezTo>
                <a:cubicBezTo>
                  <a:pt x="70705" y="695962"/>
                  <a:pt x="66676" y="691933"/>
                  <a:pt x="66676" y="686962"/>
                </a:cubicBezTo>
                <a:cubicBezTo>
                  <a:pt x="66676" y="681991"/>
                  <a:pt x="70705" y="677962"/>
                  <a:pt x="75676" y="677962"/>
                </a:cubicBezTo>
                <a:close/>
                <a:moveTo>
                  <a:pt x="9001" y="677962"/>
                </a:moveTo>
                <a:cubicBezTo>
                  <a:pt x="13972" y="677962"/>
                  <a:pt x="18001" y="681991"/>
                  <a:pt x="18001" y="686962"/>
                </a:cubicBezTo>
                <a:cubicBezTo>
                  <a:pt x="18001" y="691933"/>
                  <a:pt x="13972" y="695962"/>
                  <a:pt x="9001" y="695962"/>
                </a:cubicBezTo>
                <a:cubicBezTo>
                  <a:pt x="4030" y="695962"/>
                  <a:pt x="1" y="691933"/>
                  <a:pt x="1" y="686962"/>
                </a:cubicBezTo>
                <a:cubicBezTo>
                  <a:pt x="1" y="681991"/>
                  <a:pt x="4030" y="677962"/>
                  <a:pt x="9001" y="677962"/>
                </a:cubicBezTo>
                <a:close/>
                <a:moveTo>
                  <a:pt x="1009125" y="616329"/>
                </a:moveTo>
                <a:cubicBezTo>
                  <a:pt x="1014096" y="616329"/>
                  <a:pt x="1018125" y="620358"/>
                  <a:pt x="1018125" y="625329"/>
                </a:cubicBezTo>
                <a:cubicBezTo>
                  <a:pt x="1018125" y="630300"/>
                  <a:pt x="1014096" y="634329"/>
                  <a:pt x="1009125" y="634329"/>
                </a:cubicBezTo>
                <a:cubicBezTo>
                  <a:pt x="1004154" y="634329"/>
                  <a:pt x="1000125" y="630300"/>
                  <a:pt x="1000125" y="625329"/>
                </a:cubicBezTo>
                <a:cubicBezTo>
                  <a:pt x="1000125" y="620358"/>
                  <a:pt x="1004154" y="616329"/>
                  <a:pt x="1009125" y="616329"/>
                </a:cubicBezTo>
                <a:close/>
                <a:moveTo>
                  <a:pt x="942450" y="616329"/>
                </a:moveTo>
                <a:cubicBezTo>
                  <a:pt x="947421" y="616329"/>
                  <a:pt x="951450" y="620358"/>
                  <a:pt x="951450" y="625329"/>
                </a:cubicBezTo>
                <a:cubicBezTo>
                  <a:pt x="951450" y="630300"/>
                  <a:pt x="947421" y="634329"/>
                  <a:pt x="942450" y="634329"/>
                </a:cubicBezTo>
                <a:cubicBezTo>
                  <a:pt x="937479" y="634329"/>
                  <a:pt x="933450" y="630300"/>
                  <a:pt x="933450" y="625329"/>
                </a:cubicBezTo>
                <a:cubicBezTo>
                  <a:pt x="933450" y="620358"/>
                  <a:pt x="937479" y="616329"/>
                  <a:pt x="942450" y="616329"/>
                </a:cubicBezTo>
                <a:close/>
                <a:moveTo>
                  <a:pt x="875775" y="616329"/>
                </a:moveTo>
                <a:cubicBezTo>
                  <a:pt x="880746" y="616329"/>
                  <a:pt x="884775" y="620358"/>
                  <a:pt x="884775" y="625329"/>
                </a:cubicBezTo>
                <a:cubicBezTo>
                  <a:pt x="884775" y="630300"/>
                  <a:pt x="880746" y="634329"/>
                  <a:pt x="875775" y="634329"/>
                </a:cubicBezTo>
                <a:cubicBezTo>
                  <a:pt x="870804" y="634329"/>
                  <a:pt x="866775" y="630300"/>
                  <a:pt x="866775" y="625329"/>
                </a:cubicBezTo>
                <a:cubicBezTo>
                  <a:pt x="866775" y="620358"/>
                  <a:pt x="870804" y="616329"/>
                  <a:pt x="875775" y="616329"/>
                </a:cubicBezTo>
                <a:close/>
                <a:moveTo>
                  <a:pt x="809100" y="616329"/>
                </a:moveTo>
                <a:cubicBezTo>
                  <a:pt x="814071" y="616329"/>
                  <a:pt x="818100" y="620358"/>
                  <a:pt x="818100" y="625329"/>
                </a:cubicBezTo>
                <a:cubicBezTo>
                  <a:pt x="818100" y="630300"/>
                  <a:pt x="814071" y="634329"/>
                  <a:pt x="809100" y="634329"/>
                </a:cubicBezTo>
                <a:cubicBezTo>
                  <a:pt x="804129" y="634329"/>
                  <a:pt x="800100" y="630300"/>
                  <a:pt x="800100" y="625329"/>
                </a:cubicBezTo>
                <a:cubicBezTo>
                  <a:pt x="800100" y="620358"/>
                  <a:pt x="804129" y="616329"/>
                  <a:pt x="809100" y="616329"/>
                </a:cubicBezTo>
                <a:close/>
                <a:moveTo>
                  <a:pt x="742425" y="616329"/>
                </a:moveTo>
                <a:cubicBezTo>
                  <a:pt x="747396" y="616329"/>
                  <a:pt x="751425" y="620358"/>
                  <a:pt x="751425" y="625329"/>
                </a:cubicBezTo>
                <a:cubicBezTo>
                  <a:pt x="751425" y="630300"/>
                  <a:pt x="747396" y="634329"/>
                  <a:pt x="742425" y="634329"/>
                </a:cubicBezTo>
                <a:cubicBezTo>
                  <a:pt x="737454" y="634329"/>
                  <a:pt x="733425" y="630300"/>
                  <a:pt x="733425" y="625329"/>
                </a:cubicBezTo>
                <a:cubicBezTo>
                  <a:pt x="733425" y="620358"/>
                  <a:pt x="737454" y="616329"/>
                  <a:pt x="742425" y="616329"/>
                </a:cubicBezTo>
                <a:close/>
                <a:moveTo>
                  <a:pt x="675750" y="616329"/>
                </a:moveTo>
                <a:cubicBezTo>
                  <a:pt x="680721" y="616329"/>
                  <a:pt x="684750" y="620358"/>
                  <a:pt x="684750" y="625329"/>
                </a:cubicBezTo>
                <a:cubicBezTo>
                  <a:pt x="684750" y="630300"/>
                  <a:pt x="680721" y="634329"/>
                  <a:pt x="675750" y="634329"/>
                </a:cubicBezTo>
                <a:cubicBezTo>
                  <a:pt x="670779" y="634329"/>
                  <a:pt x="666750" y="630300"/>
                  <a:pt x="666750" y="625329"/>
                </a:cubicBezTo>
                <a:cubicBezTo>
                  <a:pt x="666750" y="620358"/>
                  <a:pt x="670779" y="616329"/>
                  <a:pt x="675750" y="616329"/>
                </a:cubicBezTo>
                <a:close/>
                <a:moveTo>
                  <a:pt x="609075" y="616329"/>
                </a:moveTo>
                <a:cubicBezTo>
                  <a:pt x="614046" y="616329"/>
                  <a:pt x="618075" y="620358"/>
                  <a:pt x="618075" y="625329"/>
                </a:cubicBezTo>
                <a:cubicBezTo>
                  <a:pt x="618075" y="630300"/>
                  <a:pt x="614046" y="634329"/>
                  <a:pt x="609075" y="634329"/>
                </a:cubicBezTo>
                <a:cubicBezTo>
                  <a:pt x="604104" y="634329"/>
                  <a:pt x="600075" y="630300"/>
                  <a:pt x="600075" y="625329"/>
                </a:cubicBezTo>
                <a:cubicBezTo>
                  <a:pt x="600075" y="620358"/>
                  <a:pt x="604104" y="616329"/>
                  <a:pt x="609075" y="616329"/>
                </a:cubicBezTo>
                <a:close/>
                <a:moveTo>
                  <a:pt x="542400" y="616329"/>
                </a:moveTo>
                <a:cubicBezTo>
                  <a:pt x="547371" y="616329"/>
                  <a:pt x="551400" y="620358"/>
                  <a:pt x="551400" y="625329"/>
                </a:cubicBezTo>
                <a:cubicBezTo>
                  <a:pt x="551400" y="630300"/>
                  <a:pt x="547371" y="634329"/>
                  <a:pt x="542400" y="634329"/>
                </a:cubicBezTo>
                <a:cubicBezTo>
                  <a:pt x="537429" y="634329"/>
                  <a:pt x="533400" y="630300"/>
                  <a:pt x="533400" y="625329"/>
                </a:cubicBezTo>
                <a:cubicBezTo>
                  <a:pt x="533400" y="620358"/>
                  <a:pt x="537429" y="616329"/>
                  <a:pt x="542400" y="616329"/>
                </a:cubicBezTo>
                <a:close/>
                <a:moveTo>
                  <a:pt x="475726" y="616329"/>
                </a:moveTo>
                <a:cubicBezTo>
                  <a:pt x="480697" y="616329"/>
                  <a:pt x="484726" y="620358"/>
                  <a:pt x="484726" y="625329"/>
                </a:cubicBezTo>
                <a:cubicBezTo>
                  <a:pt x="484726" y="630300"/>
                  <a:pt x="480697" y="634329"/>
                  <a:pt x="475726" y="634329"/>
                </a:cubicBezTo>
                <a:cubicBezTo>
                  <a:pt x="470755" y="634329"/>
                  <a:pt x="466726" y="630300"/>
                  <a:pt x="466726" y="625329"/>
                </a:cubicBezTo>
                <a:cubicBezTo>
                  <a:pt x="466726" y="620358"/>
                  <a:pt x="470755" y="616329"/>
                  <a:pt x="475726" y="616329"/>
                </a:cubicBezTo>
                <a:close/>
                <a:moveTo>
                  <a:pt x="409051" y="616329"/>
                </a:moveTo>
                <a:cubicBezTo>
                  <a:pt x="414022" y="616329"/>
                  <a:pt x="418051" y="620358"/>
                  <a:pt x="418051" y="625329"/>
                </a:cubicBezTo>
                <a:cubicBezTo>
                  <a:pt x="418051" y="630300"/>
                  <a:pt x="414022" y="634329"/>
                  <a:pt x="409051" y="634329"/>
                </a:cubicBezTo>
                <a:cubicBezTo>
                  <a:pt x="404080" y="634329"/>
                  <a:pt x="400051" y="630300"/>
                  <a:pt x="400051" y="625329"/>
                </a:cubicBezTo>
                <a:cubicBezTo>
                  <a:pt x="400051" y="620358"/>
                  <a:pt x="404080" y="616329"/>
                  <a:pt x="409051" y="616329"/>
                </a:cubicBezTo>
                <a:close/>
                <a:moveTo>
                  <a:pt x="342376" y="616329"/>
                </a:moveTo>
                <a:cubicBezTo>
                  <a:pt x="347347" y="616329"/>
                  <a:pt x="351376" y="620358"/>
                  <a:pt x="351376" y="625329"/>
                </a:cubicBezTo>
                <a:cubicBezTo>
                  <a:pt x="351376" y="630300"/>
                  <a:pt x="347347" y="634329"/>
                  <a:pt x="342376" y="634329"/>
                </a:cubicBezTo>
                <a:cubicBezTo>
                  <a:pt x="337405" y="634329"/>
                  <a:pt x="333376" y="630300"/>
                  <a:pt x="333376" y="625329"/>
                </a:cubicBezTo>
                <a:cubicBezTo>
                  <a:pt x="333376" y="620358"/>
                  <a:pt x="337405" y="616329"/>
                  <a:pt x="342376" y="616329"/>
                </a:cubicBezTo>
                <a:close/>
                <a:moveTo>
                  <a:pt x="275701" y="616329"/>
                </a:moveTo>
                <a:cubicBezTo>
                  <a:pt x="280672" y="616329"/>
                  <a:pt x="284701" y="620358"/>
                  <a:pt x="284701" y="625329"/>
                </a:cubicBezTo>
                <a:cubicBezTo>
                  <a:pt x="284701" y="630300"/>
                  <a:pt x="280672" y="634329"/>
                  <a:pt x="275701" y="634329"/>
                </a:cubicBezTo>
                <a:cubicBezTo>
                  <a:pt x="270730" y="634329"/>
                  <a:pt x="266701" y="630300"/>
                  <a:pt x="266701" y="625329"/>
                </a:cubicBezTo>
                <a:cubicBezTo>
                  <a:pt x="266701" y="620358"/>
                  <a:pt x="270730" y="616329"/>
                  <a:pt x="275701" y="616329"/>
                </a:cubicBezTo>
                <a:close/>
                <a:moveTo>
                  <a:pt x="209026" y="616329"/>
                </a:moveTo>
                <a:cubicBezTo>
                  <a:pt x="213997" y="616329"/>
                  <a:pt x="218026" y="620358"/>
                  <a:pt x="218026" y="625329"/>
                </a:cubicBezTo>
                <a:cubicBezTo>
                  <a:pt x="218026" y="630300"/>
                  <a:pt x="213997" y="634329"/>
                  <a:pt x="209026" y="634329"/>
                </a:cubicBezTo>
                <a:cubicBezTo>
                  <a:pt x="204055" y="634329"/>
                  <a:pt x="200026" y="630300"/>
                  <a:pt x="200026" y="625329"/>
                </a:cubicBezTo>
                <a:cubicBezTo>
                  <a:pt x="200026" y="620358"/>
                  <a:pt x="204055" y="616329"/>
                  <a:pt x="209026" y="616329"/>
                </a:cubicBezTo>
                <a:close/>
                <a:moveTo>
                  <a:pt x="142351" y="616329"/>
                </a:moveTo>
                <a:cubicBezTo>
                  <a:pt x="147322" y="616329"/>
                  <a:pt x="151351" y="620358"/>
                  <a:pt x="151351" y="625329"/>
                </a:cubicBezTo>
                <a:cubicBezTo>
                  <a:pt x="151351" y="630300"/>
                  <a:pt x="147322" y="634329"/>
                  <a:pt x="142351" y="634329"/>
                </a:cubicBezTo>
                <a:cubicBezTo>
                  <a:pt x="137380" y="634329"/>
                  <a:pt x="133351" y="630300"/>
                  <a:pt x="133351" y="625329"/>
                </a:cubicBezTo>
                <a:cubicBezTo>
                  <a:pt x="133351" y="620358"/>
                  <a:pt x="137380" y="616329"/>
                  <a:pt x="142351" y="616329"/>
                </a:cubicBezTo>
                <a:close/>
                <a:moveTo>
                  <a:pt x="75676" y="616329"/>
                </a:moveTo>
                <a:cubicBezTo>
                  <a:pt x="80647" y="616329"/>
                  <a:pt x="84676" y="620358"/>
                  <a:pt x="84676" y="625329"/>
                </a:cubicBezTo>
                <a:cubicBezTo>
                  <a:pt x="84676" y="630300"/>
                  <a:pt x="80647" y="634329"/>
                  <a:pt x="75676" y="634329"/>
                </a:cubicBezTo>
                <a:cubicBezTo>
                  <a:pt x="70705" y="634329"/>
                  <a:pt x="66676" y="630300"/>
                  <a:pt x="66676" y="625329"/>
                </a:cubicBezTo>
                <a:cubicBezTo>
                  <a:pt x="66676" y="620358"/>
                  <a:pt x="70705" y="616329"/>
                  <a:pt x="75676" y="616329"/>
                </a:cubicBezTo>
                <a:close/>
                <a:moveTo>
                  <a:pt x="9001" y="616329"/>
                </a:moveTo>
                <a:cubicBezTo>
                  <a:pt x="13972" y="616329"/>
                  <a:pt x="18001" y="620358"/>
                  <a:pt x="18001" y="625329"/>
                </a:cubicBezTo>
                <a:cubicBezTo>
                  <a:pt x="18001" y="630300"/>
                  <a:pt x="13972" y="634329"/>
                  <a:pt x="9001" y="634329"/>
                </a:cubicBezTo>
                <a:cubicBezTo>
                  <a:pt x="4030" y="634329"/>
                  <a:pt x="1" y="630300"/>
                  <a:pt x="1" y="625329"/>
                </a:cubicBezTo>
                <a:cubicBezTo>
                  <a:pt x="1" y="620358"/>
                  <a:pt x="4030" y="616329"/>
                  <a:pt x="9001" y="616329"/>
                </a:cubicBezTo>
                <a:close/>
                <a:moveTo>
                  <a:pt x="1009125" y="554696"/>
                </a:moveTo>
                <a:cubicBezTo>
                  <a:pt x="1014096" y="554696"/>
                  <a:pt x="1018125" y="558725"/>
                  <a:pt x="1018125" y="563696"/>
                </a:cubicBezTo>
                <a:cubicBezTo>
                  <a:pt x="1018125" y="568667"/>
                  <a:pt x="1014096" y="572696"/>
                  <a:pt x="1009125" y="572696"/>
                </a:cubicBezTo>
                <a:cubicBezTo>
                  <a:pt x="1004154" y="572696"/>
                  <a:pt x="1000125" y="568667"/>
                  <a:pt x="1000125" y="563696"/>
                </a:cubicBezTo>
                <a:cubicBezTo>
                  <a:pt x="1000125" y="558725"/>
                  <a:pt x="1004154" y="554696"/>
                  <a:pt x="1009125" y="554696"/>
                </a:cubicBezTo>
                <a:close/>
                <a:moveTo>
                  <a:pt x="942450" y="554696"/>
                </a:moveTo>
                <a:cubicBezTo>
                  <a:pt x="947421" y="554696"/>
                  <a:pt x="951450" y="558725"/>
                  <a:pt x="951450" y="563696"/>
                </a:cubicBezTo>
                <a:cubicBezTo>
                  <a:pt x="951450" y="568667"/>
                  <a:pt x="947421" y="572696"/>
                  <a:pt x="942450" y="572696"/>
                </a:cubicBezTo>
                <a:cubicBezTo>
                  <a:pt x="937479" y="572696"/>
                  <a:pt x="933450" y="568667"/>
                  <a:pt x="933450" y="563696"/>
                </a:cubicBezTo>
                <a:cubicBezTo>
                  <a:pt x="933450" y="558725"/>
                  <a:pt x="937479" y="554696"/>
                  <a:pt x="942450" y="554696"/>
                </a:cubicBezTo>
                <a:close/>
                <a:moveTo>
                  <a:pt x="875775" y="554696"/>
                </a:moveTo>
                <a:cubicBezTo>
                  <a:pt x="880746" y="554696"/>
                  <a:pt x="884775" y="558725"/>
                  <a:pt x="884775" y="563696"/>
                </a:cubicBezTo>
                <a:cubicBezTo>
                  <a:pt x="884775" y="568667"/>
                  <a:pt x="880746" y="572696"/>
                  <a:pt x="875775" y="572696"/>
                </a:cubicBezTo>
                <a:cubicBezTo>
                  <a:pt x="870804" y="572696"/>
                  <a:pt x="866775" y="568667"/>
                  <a:pt x="866775" y="563696"/>
                </a:cubicBezTo>
                <a:cubicBezTo>
                  <a:pt x="866775" y="558725"/>
                  <a:pt x="870804" y="554696"/>
                  <a:pt x="875775" y="554696"/>
                </a:cubicBezTo>
                <a:close/>
                <a:moveTo>
                  <a:pt x="809100" y="554696"/>
                </a:moveTo>
                <a:cubicBezTo>
                  <a:pt x="814071" y="554696"/>
                  <a:pt x="818100" y="558725"/>
                  <a:pt x="818100" y="563696"/>
                </a:cubicBezTo>
                <a:cubicBezTo>
                  <a:pt x="818100" y="568667"/>
                  <a:pt x="814071" y="572696"/>
                  <a:pt x="809100" y="572696"/>
                </a:cubicBezTo>
                <a:cubicBezTo>
                  <a:pt x="804129" y="572696"/>
                  <a:pt x="800100" y="568667"/>
                  <a:pt x="800100" y="563696"/>
                </a:cubicBezTo>
                <a:cubicBezTo>
                  <a:pt x="800100" y="558725"/>
                  <a:pt x="804129" y="554696"/>
                  <a:pt x="809100" y="554696"/>
                </a:cubicBezTo>
                <a:close/>
                <a:moveTo>
                  <a:pt x="742425" y="554696"/>
                </a:moveTo>
                <a:cubicBezTo>
                  <a:pt x="747396" y="554696"/>
                  <a:pt x="751425" y="558725"/>
                  <a:pt x="751425" y="563696"/>
                </a:cubicBezTo>
                <a:cubicBezTo>
                  <a:pt x="751425" y="568667"/>
                  <a:pt x="747396" y="572696"/>
                  <a:pt x="742425" y="572696"/>
                </a:cubicBezTo>
                <a:cubicBezTo>
                  <a:pt x="737454" y="572696"/>
                  <a:pt x="733425" y="568667"/>
                  <a:pt x="733425" y="563696"/>
                </a:cubicBezTo>
                <a:cubicBezTo>
                  <a:pt x="733425" y="558725"/>
                  <a:pt x="737454" y="554696"/>
                  <a:pt x="742425" y="554696"/>
                </a:cubicBezTo>
                <a:close/>
                <a:moveTo>
                  <a:pt x="675750" y="554696"/>
                </a:moveTo>
                <a:cubicBezTo>
                  <a:pt x="680721" y="554696"/>
                  <a:pt x="684750" y="558725"/>
                  <a:pt x="684750" y="563696"/>
                </a:cubicBezTo>
                <a:cubicBezTo>
                  <a:pt x="684750" y="568667"/>
                  <a:pt x="680721" y="572696"/>
                  <a:pt x="675750" y="572696"/>
                </a:cubicBezTo>
                <a:cubicBezTo>
                  <a:pt x="670779" y="572696"/>
                  <a:pt x="666750" y="568667"/>
                  <a:pt x="666750" y="563696"/>
                </a:cubicBezTo>
                <a:cubicBezTo>
                  <a:pt x="666750" y="558725"/>
                  <a:pt x="670779" y="554696"/>
                  <a:pt x="675750" y="554696"/>
                </a:cubicBezTo>
                <a:close/>
                <a:moveTo>
                  <a:pt x="609075" y="554696"/>
                </a:moveTo>
                <a:cubicBezTo>
                  <a:pt x="614046" y="554696"/>
                  <a:pt x="618075" y="558725"/>
                  <a:pt x="618075" y="563696"/>
                </a:cubicBezTo>
                <a:cubicBezTo>
                  <a:pt x="618075" y="568667"/>
                  <a:pt x="614046" y="572696"/>
                  <a:pt x="609075" y="572696"/>
                </a:cubicBezTo>
                <a:cubicBezTo>
                  <a:pt x="604104" y="572696"/>
                  <a:pt x="600075" y="568667"/>
                  <a:pt x="600075" y="563696"/>
                </a:cubicBezTo>
                <a:cubicBezTo>
                  <a:pt x="600075" y="558725"/>
                  <a:pt x="604104" y="554696"/>
                  <a:pt x="609075" y="554696"/>
                </a:cubicBezTo>
                <a:close/>
                <a:moveTo>
                  <a:pt x="542400" y="554696"/>
                </a:moveTo>
                <a:cubicBezTo>
                  <a:pt x="547371" y="554696"/>
                  <a:pt x="551400" y="558725"/>
                  <a:pt x="551400" y="563696"/>
                </a:cubicBezTo>
                <a:cubicBezTo>
                  <a:pt x="551400" y="568667"/>
                  <a:pt x="547371" y="572696"/>
                  <a:pt x="542400" y="572696"/>
                </a:cubicBezTo>
                <a:cubicBezTo>
                  <a:pt x="537429" y="572696"/>
                  <a:pt x="533400" y="568667"/>
                  <a:pt x="533400" y="563696"/>
                </a:cubicBezTo>
                <a:cubicBezTo>
                  <a:pt x="533400" y="558725"/>
                  <a:pt x="537429" y="554696"/>
                  <a:pt x="542400" y="554696"/>
                </a:cubicBezTo>
                <a:close/>
                <a:moveTo>
                  <a:pt x="475726" y="554696"/>
                </a:moveTo>
                <a:cubicBezTo>
                  <a:pt x="480697" y="554696"/>
                  <a:pt x="484726" y="558725"/>
                  <a:pt x="484726" y="563696"/>
                </a:cubicBezTo>
                <a:cubicBezTo>
                  <a:pt x="484726" y="568667"/>
                  <a:pt x="480697" y="572696"/>
                  <a:pt x="475726" y="572696"/>
                </a:cubicBezTo>
                <a:cubicBezTo>
                  <a:pt x="470755" y="572696"/>
                  <a:pt x="466726" y="568667"/>
                  <a:pt x="466726" y="563696"/>
                </a:cubicBezTo>
                <a:cubicBezTo>
                  <a:pt x="466726" y="558725"/>
                  <a:pt x="470755" y="554696"/>
                  <a:pt x="475726" y="554696"/>
                </a:cubicBezTo>
                <a:close/>
                <a:moveTo>
                  <a:pt x="409051" y="554696"/>
                </a:moveTo>
                <a:cubicBezTo>
                  <a:pt x="414022" y="554696"/>
                  <a:pt x="418051" y="558725"/>
                  <a:pt x="418051" y="563696"/>
                </a:cubicBezTo>
                <a:cubicBezTo>
                  <a:pt x="418051" y="568667"/>
                  <a:pt x="414022" y="572696"/>
                  <a:pt x="409051" y="572696"/>
                </a:cubicBezTo>
                <a:cubicBezTo>
                  <a:pt x="404080" y="572696"/>
                  <a:pt x="400051" y="568667"/>
                  <a:pt x="400051" y="563696"/>
                </a:cubicBezTo>
                <a:cubicBezTo>
                  <a:pt x="400051" y="558725"/>
                  <a:pt x="404080" y="554696"/>
                  <a:pt x="409051" y="554696"/>
                </a:cubicBezTo>
                <a:close/>
                <a:moveTo>
                  <a:pt x="342376" y="554696"/>
                </a:moveTo>
                <a:cubicBezTo>
                  <a:pt x="347347" y="554696"/>
                  <a:pt x="351376" y="558725"/>
                  <a:pt x="351376" y="563696"/>
                </a:cubicBezTo>
                <a:cubicBezTo>
                  <a:pt x="351376" y="568667"/>
                  <a:pt x="347347" y="572696"/>
                  <a:pt x="342376" y="572696"/>
                </a:cubicBezTo>
                <a:cubicBezTo>
                  <a:pt x="337405" y="572696"/>
                  <a:pt x="333376" y="568667"/>
                  <a:pt x="333376" y="563696"/>
                </a:cubicBezTo>
                <a:cubicBezTo>
                  <a:pt x="333376" y="558725"/>
                  <a:pt x="337405" y="554696"/>
                  <a:pt x="342376" y="554696"/>
                </a:cubicBezTo>
                <a:close/>
                <a:moveTo>
                  <a:pt x="275701" y="554696"/>
                </a:moveTo>
                <a:cubicBezTo>
                  <a:pt x="280672" y="554696"/>
                  <a:pt x="284701" y="558725"/>
                  <a:pt x="284701" y="563696"/>
                </a:cubicBezTo>
                <a:cubicBezTo>
                  <a:pt x="284701" y="568667"/>
                  <a:pt x="280672" y="572696"/>
                  <a:pt x="275701" y="572696"/>
                </a:cubicBezTo>
                <a:cubicBezTo>
                  <a:pt x="270730" y="572696"/>
                  <a:pt x="266701" y="568667"/>
                  <a:pt x="266701" y="563696"/>
                </a:cubicBezTo>
                <a:cubicBezTo>
                  <a:pt x="266701" y="558725"/>
                  <a:pt x="270730" y="554696"/>
                  <a:pt x="275701" y="554696"/>
                </a:cubicBezTo>
                <a:close/>
                <a:moveTo>
                  <a:pt x="209026" y="554696"/>
                </a:moveTo>
                <a:cubicBezTo>
                  <a:pt x="213997" y="554696"/>
                  <a:pt x="218026" y="558725"/>
                  <a:pt x="218026" y="563696"/>
                </a:cubicBezTo>
                <a:cubicBezTo>
                  <a:pt x="218026" y="568667"/>
                  <a:pt x="213997" y="572696"/>
                  <a:pt x="209026" y="572696"/>
                </a:cubicBezTo>
                <a:cubicBezTo>
                  <a:pt x="204055" y="572696"/>
                  <a:pt x="200026" y="568667"/>
                  <a:pt x="200026" y="563696"/>
                </a:cubicBezTo>
                <a:cubicBezTo>
                  <a:pt x="200026" y="558725"/>
                  <a:pt x="204055" y="554696"/>
                  <a:pt x="209026" y="554696"/>
                </a:cubicBezTo>
                <a:close/>
                <a:moveTo>
                  <a:pt x="142351" y="554696"/>
                </a:moveTo>
                <a:cubicBezTo>
                  <a:pt x="147322" y="554696"/>
                  <a:pt x="151351" y="558725"/>
                  <a:pt x="151351" y="563696"/>
                </a:cubicBezTo>
                <a:cubicBezTo>
                  <a:pt x="151351" y="568667"/>
                  <a:pt x="147322" y="572696"/>
                  <a:pt x="142351" y="572696"/>
                </a:cubicBezTo>
                <a:cubicBezTo>
                  <a:pt x="137380" y="572696"/>
                  <a:pt x="133351" y="568667"/>
                  <a:pt x="133351" y="563696"/>
                </a:cubicBezTo>
                <a:cubicBezTo>
                  <a:pt x="133351" y="558725"/>
                  <a:pt x="137380" y="554696"/>
                  <a:pt x="142351" y="554696"/>
                </a:cubicBezTo>
                <a:close/>
                <a:moveTo>
                  <a:pt x="75676" y="554696"/>
                </a:moveTo>
                <a:cubicBezTo>
                  <a:pt x="80647" y="554696"/>
                  <a:pt x="84676" y="558725"/>
                  <a:pt x="84676" y="563696"/>
                </a:cubicBezTo>
                <a:cubicBezTo>
                  <a:pt x="84676" y="568667"/>
                  <a:pt x="80647" y="572696"/>
                  <a:pt x="75676" y="572696"/>
                </a:cubicBezTo>
                <a:cubicBezTo>
                  <a:pt x="70705" y="572696"/>
                  <a:pt x="66676" y="568667"/>
                  <a:pt x="66676" y="563696"/>
                </a:cubicBezTo>
                <a:cubicBezTo>
                  <a:pt x="66676" y="558725"/>
                  <a:pt x="70705" y="554696"/>
                  <a:pt x="75676" y="554696"/>
                </a:cubicBezTo>
                <a:close/>
                <a:moveTo>
                  <a:pt x="9001" y="554696"/>
                </a:moveTo>
                <a:cubicBezTo>
                  <a:pt x="13972" y="554696"/>
                  <a:pt x="18001" y="558725"/>
                  <a:pt x="18001" y="563696"/>
                </a:cubicBezTo>
                <a:cubicBezTo>
                  <a:pt x="18001" y="568667"/>
                  <a:pt x="13972" y="572696"/>
                  <a:pt x="9001" y="572696"/>
                </a:cubicBezTo>
                <a:cubicBezTo>
                  <a:pt x="4030" y="572696"/>
                  <a:pt x="1" y="568667"/>
                  <a:pt x="1" y="563696"/>
                </a:cubicBezTo>
                <a:cubicBezTo>
                  <a:pt x="1" y="558725"/>
                  <a:pt x="4030" y="554696"/>
                  <a:pt x="9001" y="554696"/>
                </a:cubicBezTo>
                <a:close/>
                <a:moveTo>
                  <a:pt x="1009125" y="493063"/>
                </a:moveTo>
                <a:cubicBezTo>
                  <a:pt x="1014096" y="493063"/>
                  <a:pt x="1018125" y="497092"/>
                  <a:pt x="1018125" y="502063"/>
                </a:cubicBezTo>
                <a:cubicBezTo>
                  <a:pt x="1018125" y="507034"/>
                  <a:pt x="1014096" y="511063"/>
                  <a:pt x="1009125" y="511063"/>
                </a:cubicBezTo>
                <a:cubicBezTo>
                  <a:pt x="1004154" y="511063"/>
                  <a:pt x="1000125" y="507034"/>
                  <a:pt x="1000125" y="502063"/>
                </a:cubicBezTo>
                <a:cubicBezTo>
                  <a:pt x="1000125" y="497092"/>
                  <a:pt x="1004154" y="493063"/>
                  <a:pt x="1009125" y="493063"/>
                </a:cubicBezTo>
                <a:close/>
                <a:moveTo>
                  <a:pt x="942450" y="493063"/>
                </a:moveTo>
                <a:cubicBezTo>
                  <a:pt x="947421" y="493063"/>
                  <a:pt x="951450" y="497092"/>
                  <a:pt x="951450" y="502063"/>
                </a:cubicBezTo>
                <a:cubicBezTo>
                  <a:pt x="951450" y="507034"/>
                  <a:pt x="947421" y="511063"/>
                  <a:pt x="942450" y="511063"/>
                </a:cubicBezTo>
                <a:cubicBezTo>
                  <a:pt x="937479" y="511063"/>
                  <a:pt x="933450" y="507034"/>
                  <a:pt x="933450" y="502063"/>
                </a:cubicBezTo>
                <a:cubicBezTo>
                  <a:pt x="933450" y="497092"/>
                  <a:pt x="937479" y="493063"/>
                  <a:pt x="942450" y="493063"/>
                </a:cubicBezTo>
                <a:close/>
                <a:moveTo>
                  <a:pt x="875775" y="493063"/>
                </a:moveTo>
                <a:cubicBezTo>
                  <a:pt x="880746" y="493063"/>
                  <a:pt x="884775" y="497092"/>
                  <a:pt x="884775" y="502063"/>
                </a:cubicBezTo>
                <a:cubicBezTo>
                  <a:pt x="884775" y="507034"/>
                  <a:pt x="880746" y="511063"/>
                  <a:pt x="875775" y="511063"/>
                </a:cubicBezTo>
                <a:cubicBezTo>
                  <a:pt x="870804" y="511063"/>
                  <a:pt x="866775" y="507034"/>
                  <a:pt x="866775" y="502063"/>
                </a:cubicBezTo>
                <a:cubicBezTo>
                  <a:pt x="866775" y="497092"/>
                  <a:pt x="870804" y="493063"/>
                  <a:pt x="875775" y="493063"/>
                </a:cubicBezTo>
                <a:close/>
                <a:moveTo>
                  <a:pt x="809100" y="493063"/>
                </a:moveTo>
                <a:cubicBezTo>
                  <a:pt x="814071" y="493063"/>
                  <a:pt x="818100" y="497092"/>
                  <a:pt x="818100" y="502063"/>
                </a:cubicBezTo>
                <a:cubicBezTo>
                  <a:pt x="818100" y="507034"/>
                  <a:pt x="814071" y="511063"/>
                  <a:pt x="809100" y="511063"/>
                </a:cubicBezTo>
                <a:cubicBezTo>
                  <a:pt x="804129" y="511063"/>
                  <a:pt x="800100" y="507034"/>
                  <a:pt x="800100" y="502063"/>
                </a:cubicBezTo>
                <a:cubicBezTo>
                  <a:pt x="800100" y="497092"/>
                  <a:pt x="804129" y="493063"/>
                  <a:pt x="809100" y="493063"/>
                </a:cubicBezTo>
                <a:close/>
                <a:moveTo>
                  <a:pt x="742425" y="493063"/>
                </a:moveTo>
                <a:cubicBezTo>
                  <a:pt x="747396" y="493063"/>
                  <a:pt x="751425" y="497092"/>
                  <a:pt x="751425" y="502063"/>
                </a:cubicBezTo>
                <a:cubicBezTo>
                  <a:pt x="751425" y="507034"/>
                  <a:pt x="747396" y="511063"/>
                  <a:pt x="742425" y="511063"/>
                </a:cubicBezTo>
                <a:cubicBezTo>
                  <a:pt x="737454" y="511063"/>
                  <a:pt x="733425" y="507034"/>
                  <a:pt x="733425" y="502063"/>
                </a:cubicBezTo>
                <a:cubicBezTo>
                  <a:pt x="733425" y="497092"/>
                  <a:pt x="737454" y="493063"/>
                  <a:pt x="742425" y="493063"/>
                </a:cubicBezTo>
                <a:close/>
                <a:moveTo>
                  <a:pt x="675750" y="493063"/>
                </a:moveTo>
                <a:cubicBezTo>
                  <a:pt x="680721" y="493063"/>
                  <a:pt x="684750" y="497092"/>
                  <a:pt x="684750" y="502063"/>
                </a:cubicBezTo>
                <a:cubicBezTo>
                  <a:pt x="684750" y="507034"/>
                  <a:pt x="680721" y="511063"/>
                  <a:pt x="675750" y="511063"/>
                </a:cubicBezTo>
                <a:cubicBezTo>
                  <a:pt x="670779" y="511063"/>
                  <a:pt x="666750" y="507034"/>
                  <a:pt x="666750" y="502063"/>
                </a:cubicBezTo>
                <a:cubicBezTo>
                  <a:pt x="666750" y="497092"/>
                  <a:pt x="670779" y="493063"/>
                  <a:pt x="675750" y="493063"/>
                </a:cubicBezTo>
                <a:close/>
                <a:moveTo>
                  <a:pt x="609075" y="493063"/>
                </a:moveTo>
                <a:cubicBezTo>
                  <a:pt x="614046" y="493063"/>
                  <a:pt x="618075" y="497092"/>
                  <a:pt x="618075" y="502063"/>
                </a:cubicBezTo>
                <a:cubicBezTo>
                  <a:pt x="618075" y="507034"/>
                  <a:pt x="614046" y="511063"/>
                  <a:pt x="609075" y="511063"/>
                </a:cubicBezTo>
                <a:cubicBezTo>
                  <a:pt x="604104" y="511063"/>
                  <a:pt x="600075" y="507034"/>
                  <a:pt x="600075" y="502063"/>
                </a:cubicBezTo>
                <a:cubicBezTo>
                  <a:pt x="600075" y="497092"/>
                  <a:pt x="604104" y="493063"/>
                  <a:pt x="609075" y="493063"/>
                </a:cubicBezTo>
                <a:close/>
                <a:moveTo>
                  <a:pt x="542400" y="493063"/>
                </a:moveTo>
                <a:cubicBezTo>
                  <a:pt x="547371" y="493063"/>
                  <a:pt x="551400" y="497092"/>
                  <a:pt x="551400" y="502063"/>
                </a:cubicBezTo>
                <a:cubicBezTo>
                  <a:pt x="551400" y="507034"/>
                  <a:pt x="547371" y="511063"/>
                  <a:pt x="542400" y="511063"/>
                </a:cubicBezTo>
                <a:cubicBezTo>
                  <a:pt x="537429" y="511063"/>
                  <a:pt x="533400" y="507034"/>
                  <a:pt x="533400" y="502063"/>
                </a:cubicBezTo>
                <a:cubicBezTo>
                  <a:pt x="533400" y="497092"/>
                  <a:pt x="537429" y="493063"/>
                  <a:pt x="542400" y="493063"/>
                </a:cubicBezTo>
                <a:close/>
                <a:moveTo>
                  <a:pt x="475726" y="493063"/>
                </a:moveTo>
                <a:cubicBezTo>
                  <a:pt x="480697" y="493063"/>
                  <a:pt x="484726" y="497092"/>
                  <a:pt x="484726" y="502063"/>
                </a:cubicBezTo>
                <a:cubicBezTo>
                  <a:pt x="484726" y="507034"/>
                  <a:pt x="480697" y="511063"/>
                  <a:pt x="475726" y="511063"/>
                </a:cubicBezTo>
                <a:cubicBezTo>
                  <a:pt x="470755" y="511063"/>
                  <a:pt x="466726" y="507034"/>
                  <a:pt x="466726" y="502063"/>
                </a:cubicBezTo>
                <a:cubicBezTo>
                  <a:pt x="466726" y="497092"/>
                  <a:pt x="470755" y="493063"/>
                  <a:pt x="475726" y="493063"/>
                </a:cubicBezTo>
                <a:close/>
                <a:moveTo>
                  <a:pt x="409051" y="493063"/>
                </a:moveTo>
                <a:cubicBezTo>
                  <a:pt x="414022" y="493063"/>
                  <a:pt x="418051" y="497092"/>
                  <a:pt x="418051" y="502063"/>
                </a:cubicBezTo>
                <a:cubicBezTo>
                  <a:pt x="418051" y="507034"/>
                  <a:pt x="414022" y="511063"/>
                  <a:pt x="409051" y="511063"/>
                </a:cubicBezTo>
                <a:cubicBezTo>
                  <a:pt x="404080" y="511063"/>
                  <a:pt x="400051" y="507034"/>
                  <a:pt x="400051" y="502063"/>
                </a:cubicBezTo>
                <a:cubicBezTo>
                  <a:pt x="400051" y="497092"/>
                  <a:pt x="404080" y="493063"/>
                  <a:pt x="409051" y="493063"/>
                </a:cubicBezTo>
                <a:close/>
                <a:moveTo>
                  <a:pt x="342376" y="493063"/>
                </a:moveTo>
                <a:cubicBezTo>
                  <a:pt x="347347" y="493063"/>
                  <a:pt x="351376" y="497092"/>
                  <a:pt x="351376" y="502063"/>
                </a:cubicBezTo>
                <a:cubicBezTo>
                  <a:pt x="351376" y="507034"/>
                  <a:pt x="347347" y="511063"/>
                  <a:pt x="342376" y="511063"/>
                </a:cubicBezTo>
                <a:cubicBezTo>
                  <a:pt x="337405" y="511063"/>
                  <a:pt x="333376" y="507034"/>
                  <a:pt x="333376" y="502063"/>
                </a:cubicBezTo>
                <a:cubicBezTo>
                  <a:pt x="333376" y="497092"/>
                  <a:pt x="337405" y="493063"/>
                  <a:pt x="342376" y="493063"/>
                </a:cubicBezTo>
                <a:close/>
                <a:moveTo>
                  <a:pt x="275702" y="493063"/>
                </a:moveTo>
                <a:cubicBezTo>
                  <a:pt x="280672" y="493063"/>
                  <a:pt x="284701" y="497092"/>
                  <a:pt x="284701" y="502063"/>
                </a:cubicBezTo>
                <a:cubicBezTo>
                  <a:pt x="284701" y="507034"/>
                  <a:pt x="280672" y="511063"/>
                  <a:pt x="275702" y="511063"/>
                </a:cubicBezTo>
                <a:cubicBezTo>
                  <a:pt x="270731" y="511063"/>
                  <a:pt x="266702" y="507034"/>
                  <a:pt x="266702" y="502063"/>
                </a:cubicBezTo>
                <a:cubicBezTo>
                  <a:pt x="266702" y="497092"/>
                  <a:pt x="270731" y="493063"/>
                  <a:pt x="275702" y="493063"/>
                </a:cubicBezTo>
                <a:close/>
                <a:moveTo>
                  <a:pt x="209026" y="493063"/>
                </a:moveTo>
                <a:cubicBezTo>
                  <a:pt x="213997" y="493063"/>
                  <a:pt x="218026" y="497092"/>
                  <a:pt x="218026" y="502063"/>
                </a:cubicBezTo>
                <a:cubicBezTo>
                  <a:pt x="218026" y="507034"/>
                  <a:pt x="213997" y="511063"/>
                  <a:pt x="209026" y="511063"/>
                </a:cubicBezTo>
                <a:cubicBezTo>
                  <a:pt x="204055" y="511063"/>
                  <a:pt x="200026" y="507034"/>
                  <a:pt x="200026" y="502063"/>
                </a:cubicBezTo>
                <a:cubicBezTo>
                  <a:pt x="200026" y="497092"/>
                  <a:pt x="204055" y="493063"/>
                  <a:pt x="209026" y="493063"/>
                </a:cubicBezTo>
                <a:close/>
                <a:moveTo>
                  <a:pt x="142351" y="493063"/>
                </a:moveTo>
                <a:cubicBezTo>
                  <a:pt x="147322" y="493063"/>
                  <a:pt x="151351" y="497092"/>
                  <a:pt x="151351" y="502063"/>
                </a:cubicBezTo>
                <a:cubicBezTo>
                  <a:pt x="151351" y="507034"/>
                  <a:pt x="147322" y="511063"/>
                  <a:pt x="142351" y="511063"/>
                </a:cubicBezTo>
                <a:cubicBezTo>
                  <a:pt x="137380" y="511063"/>
                  <a:pt x="133351" y="507034"/>
                  <a:pt x="133351" y="502063"/>
                </a:cubicBezTo>
                <a:cubicBezTo>
                  <a:pt x="133351" y="497092"/>
                  <a:pt x="137380" y="493063"/>
                  <a:pt x="142351" y="493063"/>
                </a:cubicBezTo>
                <a:close/>
                <a:moveTo>
                  <a:pt x="75676" y="493063"/>
                </a:moveTo>
                <a:cubicBezTo>
                  <a:pt x="80647" y="493063"/>
                  <a:pt x="84676" y="497092"/>
                  <a:pt x="84676" y="502063"/>
                </a:cubicBezTo>
                <a:cubicBezTo>
                  <a:pt x="84676" y="507034"/>
                  <a:pt x="80647" y="511063"/>
                  <a:pt x="75676" y="511063"/>
                </a:cubicBezTo>
                <a:cubicBezTo>
                  <a:pt x="70705" y="511063"/>
                  <a:pt x="66676" y="507034"/>
                  <a:pt x="66676" y="502063"/>
                </a:cubicBezTo>
                <a:cubicBezTo>
                  <a:pt x="66676" y="497092"/>
                  <a:pt x="70705" y="493063"/>
                  <a:pt x="75676" y="493063"/>
                </a:cubicBezTo>
                <a:close/>
                <a:moveTo>
                  <a:pt x="9001" y="493063"/>
                </a:moveTo>
                <a:cubicBezTo>
                  <a:pt x="13972" y="493063"/>
                  <a:pt x="18001" y="497092"/>
                  <a:pt x="18001" y="502063"/>
                </a:cubicBezTo>
                <a:cubicBezTo>
                  <a:pt x="18001" y="507034"/>
                  <a:pt x="13972" y="511063"/>
                  <a:pt x="9001" y="511063"/>
                </a:cubicBezTo>
                <a:cubicBezTo>
                  <a:pt x="4030" y="511063"/>
                  <a:pt x="1" y="507034"/>
                  <a:pt x="1" y="502063"/>
                </a:cubicBezTo>
                <a:cubicBezTo>
                  <a:pt x="1" y="497092"/>
                  <a:pt x="4030" y="493063"/>
                  <a:pt x="9001" y="493063"/>
                </a:cubicBezTo>
                <a:close/>
                <a:moveTo>
                  <a:pt x="1009125" y="431430"/>
                </a:moveTo>
                <a:cubicBezTo>
                  <a:pt x="1014096" y="431430"/>
                  <a:pt x="1018125" y="435459"/>
                  <a:pt x="1018125" y="440430"/>
                </a:cubicBezTo>
                <a:cubicBezTo>
                  <a:pt x="1018125" y="445401"/>
                  <a:pt x="1014096" y="449430"/>
                  <a:pt x="1009125" y="449430"/>
                </a:cubicBezTo>
                <a:cubicBezTo>
                  <a:pt x="1004154" y="449430"/>
                  <a:pt x="1000125" y="445401"/>
                  <a:pt x="1000125" y="440430"/>
                </a:cubicBezTo>
                <a:cubicBezTo>
                  <a:pt x="1000125" y="435459"/>
                  <a:pt x="1004154" y="431430"/>
                  <a:pt x="1009125" y="431430"/>
                </a:cubicBezTo>
                <a:close/>
                <a:moveTo>
                  <a:pt x="942450" y="431430"/>
                </a:moveTo>
                <a:cubicBezTo>
                  <a:pt x="947421" y="431430"/>
                  <a:pt x="951450" y="435459"/>
                  <a:pt x="951450" y="440430"/>
                </a:cubicBezTo>
                <a:cubicBezTo>
                  <a:pt x="951450" y="445401"/>
                  <a:pt x="947421" y="449430"/>
                  <a:pt x="942450" y="449430"/>
                </a:cubicBezTo>
                <a:cubicBezTo>
                  <a:pt x="937479" y="449430"/>
                  <a:pt x="933450" y="445401"/>
                  <a:pt x="933450" y="440430"/>
                </a:cubicBezTo>
                <a:cubicBezTo>
                  <a:pt x="933450" y="435459"/>
                  <a:pt x="937479" y="431430"/>
                  <a:pt x="942450" y="431430"/>
                </a:cubicBezTo>
                <a:close/>
                <a:moveTo>
                  <a:pt x="875775" y="431430"/>
                </a:moveTo>
                <a:cubicBezTo>
                  <a:pt x="880746" y="431430"/>
                  <a:pt x="884775" y="435459"/>
                  <a:pt x="884775" y="440430"/>
                </a:cubicBezTo>
                <a:cubicBezTo>
                  <a:pt x="884775" y="445401"/>
                  <a:pt x="880746" y="449430"/>
                  <a:pt x="875775" y="449430"/>
                </a:cubicBezTo>
                <a:cubicBezTo>
                  <a:pt x="870804" y="449430"/>
                  <a:pt x="866775" y="445401"/>
                  <a:pt x="866775" y="440430"/>
                </a:cubicBezTo>
                <a:cubicBezTo>
                  <a:pt x="866775" y="435459"/>
                  <a:pt x="870804" y="431430"/>
                  <a:pt x="875775" y="431430"/>
                </a:cubicBezTo>
                <a:close/>
                <a:moveTo>
                  <a:pt x="809100" y="431430"/>
                </a:moveTo>
                <a:cubicBezTo>
                  <a:pt x="814071" y="431430"/>
                  <a:pt x="818100" y="435459"/>
                  <a:pt x="818100" y="440430"/>
                </a:cubicBezTo>
                <a:cubicBezTo>
                  <a:pt x="818100" y="445401"/>
                  <a:pt x="814071" y="449430"/>
                  <a:pt x="809100" y="449430"/>
                </a:cubicBezTo>
                <a:cubicBezTo>
                  <a:pt x="804129" y="449430"/>
                  <a:pt x="800100" y="445401"/>
                  <a:pt x="800100" y="440430"/>
                </a:cubicBezTo>
                <a:cubicBezTo>
                  <a:pt x="800100" y="435459"/>
                  <a:pt x="804129" y="431430"/>
                  <a:pt x="809100" y="431430"/>
                </a:cubicBezTo>
                <a:close/>
                <a:moveTo>
                  <a:pt x="742425" y="431430"/>
                </a:moveTo>
                <a:cubicBezTo>
                  <a:pt x="747396" y="431430"/>
                  <a:pt x="751425" y="435459"/>
                  <a:pt x="751425" y="440430"/>
                </a:cubicBezTo>
                <a:cubicBezTo>
                  <a:pt x="751425" y="445401"/>
                  <a:pt x="747396" y="449430"/>
                  <a:pt x="742425" y="449430"/>
                </a:cubicBezTo>
                <a:cubicBezTo>
                  <a:pt x="737454" y="449430"/>
                  <a:pt x="733425" y="445401"/>
                  <a:pt x="733425" y="440430"/>
                </a:cubicBezTo>
                <a:cubicBezTo>
                  <a:pt x="733425" y="435459"/>
                  <a:pt x="737454" y="431430"/>
                  <a:pt x="742425" y="431430"/>
                </a:cubicBezTo>
                <a:close/>
                <a:moveTo>
                  <a:pt x="675750" y="431430"/>
                </a:moveTo>
                <a:cubicBezTo>
                  <a:pt x="680721" y="431430"/>
                  <a:pt x="684750" y="435459"/>
                  <a:pt x="684750" y="440430"/>
                </a:cubicBezTo>
                <a:cubicBezTo>
                  <a:pt x="684750" y="445401"/>
                  <a:pt x="680721" y="449430"/>
                  <a:pt x="675750" y="449430"/>
                </a:cubicBezTo>
                <a:cubicBezTo>
                  <a:pt x="670779" y="449430"/>
                  <a:pt x="666750" y="445401"/>
                  <a:pt x="666750" y="440430"/>
                </a:cubicBezTo>
                <a:cubicBezTo>
                  <a:pt x="666750" y="435459"/>
                  <a:pt x="670779" y="431430"/>
                  <a:pt x="675750" y="431430"/>
                </a:cubicBezTo>
                <a:close/>
                <a:moveTo>
                  <a:pt x="609075" y="431430"/>
                </a:moveTo>
                <a:cubicBezTo>
                  <a:pt x="614046" y="431430"/>
                  <a:pt x="618075" y="435459"/>
                  <a:pt x="618075" y="440430"/>
                </a:cubicBezTo>
                <a:cubicBezTo>
                  <a:pt x="618075" y="445401"/>
                  <a:pt x="614046" y="449430"/>
                  <a:pt x="609075" y="449430"/>
                </a:cubicBezTo>
                <a:cubicBezTo>
                  <a:pt x="604104" y="449430"/>
                  <a:pt x="600075" y="445401"/>
                  <a:pt x="600075" y="440430"/>
                </a:cubicBezTo>
                <a:cubicBezTo>
                  <a:pt x="600075" y="435459"/>
                  <a:pt x="604104" y="431430"/>
                  <a:pt x="609075" y="431430"/>
                </a:cubicBezTo>
                <a:close/>
                <a:moveTo>
                  <a:pt x="542400" y="431430"/>
                </a:moveTo>
                <a:cubicBezTo>
                  <a:pt x="547371" y="431430"/>
                  <a:pt x="551400" y="435459"/>
                  <a:pt x="551400" y="440430"/>
                </a:cubicBezTo>
                <a:cubicBezTo>
                  <a:pt x="551400" y="445401"/>
                  <a:pt x="547371" y="449430"/>
                  <a:pt x="542400" y="449430"/>
                </a:cubicBezTo>
                <a:cubicBezTo>
                  <a:pt x="537429" y="449430"/>
                  <a:pt x="533400" y="445401"/>
                  <a:pt x="533400" y="440430"/>
                </a:cubicBezTo>
                <a:cubicBezTo>
                  <a:pt x="533400" y="435459"/>
                  <a:pt x="537429" y="431430"/>
                  <a:pt x="542400" y="431430"/>
                </a:cubicBezTo>
                <a:close/>
                <a:moveTo>
                  <a:pt x="475727" y="431430"/>
                </a:moveTo>
                <a:cubicBezTo>
                  <a:pt x="480698" y="431430"/>
                  <a:pt x="484727" y="435459"/>
                  <a:pt x="484727" y="440430"/>
                </a:cubicBezTo>
                <a:cubicBezTo>
                  <a:pt x="484727" y="445401"/>
                  <a:pt x="480698" y="449430"/>
                  <a:pt x="475727" y="449430"/>
                </a:cubicBezTo>
                <a:cubicBezTo>
                  <a:pt x="470756" y="449430"/>
                  <a:pt x="466727" y="445401"/>
                  <a:pt x="466727" y="440430"/>
                </a:cubicBezTo>
                <a:cubicBezTo>
                  <a:pt x="466727" y="435459"/>
                  <a:pt x="470756" y="431430"/>
                  <a:pt x="475727" y="431430"/>
                </a:cubicBezTo>
                <a:close/>
                <a:moveTo>
                  <a:pt x="409052" y="431430"/>
                </a:moveTo>
                <a:cubicBezTo>
                  <a:pt x="414023" y="431430"/>
                  <a:pt x="418052" y="435459"/>
                  <a:pt x="418052" y="440430"/>
                </a:cubicBezTo>
                <a:cubicBezTo>
                  <a:pt x="418052" y="445401"/>
                  <a:pt x="414023" y="449430"/>
                  <a:pt x="409052" y="449430"/>
                </a:cubicBezTo>
                <a:cubicBezTo>
                  <a:pt x="404081" y="449430"/>
                  <a:pt x="400052" y="445401"/>
                  <a:pt x="400052" y="440430"/>
                </a:cubicBezTo>
                <a:cubicBezTo>
                  <a:pt x="400052" y="435459"/>
                  <a:pt x="404081" y="431430"/>
                  <a:pt x="409052" y="431430"/>
                </a:cubicBezTo>
                <a:close/>
                <a:moveTo>
                  <a:pt x="342377" y="431430"/>
                </a:moveTo>
                <a:cubicBezTo>
                  <a:pt x="347347" y="431430"/>
                  <a:pt x="351377" y="435459"/>
                  <a:pt x="351377" y="440430"/>
                </a:cubicBezTo>
                <a:cubicBezTo>
                  <a:pt x="351377" y="445401"/>
                  <a:pt x="347347" y="449430"/>
                  <a:pt x="342377" y="449430"/>
                </a:cubicBezTo>
                <a:cubicBezTo>
                  <a:pt x="337405" y="449430"/>
                  <a:pt x="333376" y="445401"/>
                  <a:pt x="333376" y="440430"/>
                </a:cubicBezTo>
                <a:cubicBezTo>
                  <a:pt x="333376" y="435459"/>
                  <a:pt x="337405" y="431430"/>
                  <a:pt x="342377" y="431430"/>
                </a:cubicBezTo>
                <a:close/>
                <a:moveTo>
                  <a:pt x="275702" y="431430"/>
                </a:moveTo>
                <a:cubicBezTo>
                  <a:pt x="280673" y="431430"/>
                  <a:pt x="284701" y="435459"/>
                  <a:pt x="284701" y="440430"/>
                </a:cubicBezTo>
                <a:cubicBezTo>
                  <a:pt x="284701" y="445401"/>
                  <a:pt x="280673" y="449430"/>
                  <a:pt x="275702" y="449430"/>
                </a:cubicBezTo>
                <a:cubicBezTo>
                  <a:pt x="270731" y="449430"/>
                  <a:pt x="266702" y="445401"/>
                  <a:pt x="266702" y="440430"/>
                </a:cubicBezTo>
                <a:cubicBezTo>
                  <a:pt x="266702" y="435459"/>
                  <a:pt x="270731" y="431430"/>
                  <a:pt x="275702" y="431430"/>
                </a:cubicBezTo>
                <a:close/>
                <a:moveTo>
                  <a:pt x="209027" y="431430"/>
                </a:moveTo>
                <a:cubicBezTo>
                  <a:pt x="213998" y="431430"/>
                  <a:pt x="218027" y="435459"/>
                  <a:pt x="218027" y="440430"/>
                </a:cubicBezTo>
                <a:cubicBezTo>
                  <a:pt x="218027" y="445401"/>
                  <a:pt x="213998" y="449430"/>
                  <a:pt x="209027" y="449430"/>
                </a:cubicBezTo>
                <a:cubicBezTo>
                  <a:pt x="204056" y="449430"/>
                  <a:pt x="200027" y="445401"/>
                  <a:pt x="200027" y="440430"/>
                </a:cubicBezTo>
                <a:cubicBezTo>
                  <a:pt x="200027" y="435459"/>
                  <a:pt x="204056" y="431430"/>
                  <a:pt x="209027" y="431430"/>
                </a:cubicBezTo>
                <a:close/>
                <a:moveTo>
                  <a:pt x="142352" y="431430"/>
                </a:moveTo>
                <a:cubicBezTo>
                  <a:pt x="147323" y="431430"/>
                  <a:pt x="151352" y="435459"/>
                  <a:pt x="151352" y="440430"/>
                </a:cubicBezTo>
                <a:cubicBezTo>
                  <a:pt x="151352" y="445401"/>
                  <a:pt x="147323" y="449430"/>
                  <a:pt x="142352" y="449430"/>
                </a:cubicBezTo>
                <a:cubicBezTo>
                  <a:pt x="137381" y="449430"/>
                  <a:pt x="133352" y="445401"/>
                  <a:pt x="133352" y="440430"/>
                </a:cubicBezTo>
                <a:cubicBezTo>
                  <a:pt x="133352" y="435459"/>
                  <a:pt x="137381" y="431430"/>
                  <a:pt x="142352" y="431430"/>
                </a:cubicBezTo>
                <a:close/>
                <a:moveTo>
                  <a:pt x="75677" y="431430"/>
                </a:moveTo>
                <a:cubicBezTo>
                  <a:pt x="80648" y="431430"/>
                  <a:pt x="84676" y="435459"/>
                  <a:pt x="84676" y="440430"/>
                </a:cubicBezTo>
                <a:cubicBezTo>
                  <a:pt x="84676" y="445401"/>
                  <a:pt x="80648" y="449430"/>
                  <a:pt x="75677" y="449430"/>
                </a:cubicBezTo>
                <a:cubicBezTo>
                  <a:pt x="70706" y="449430"/>
                  <a:pt x="66677" y="445401"/>
                  <a:pt x="66677" y="440430"/>
                </a:cubicBezTo>
                <a:cubicBezTo>
                  <a:pt x="66677" y="435459"/>
                  <a:pt x="70706" y="431430"/>
                  <a:pt x="75677" y="431430"/>
                </a:cubicBezTo>
                <a:close/>
                <a:moveTo>
                  <a:pt x="9002" y="431430"/>
                </a:moveTo>
                <a:cubicBezTo>
                  <a:pt x="13973" y="431430"/>
                  <a:pt x="18002" y="435459"/>
                  <a:pt x="18002" y="440430"/>
                </a:cubicBezTo>
                <a:cubicBezTo>
                  <a:pt x="18002" y="445401"/>
                  <a:pt x="13973" y="449430"/>
                  <a:pt x="9002" y="449430"/>
                </a:cubicBezTo>
                <a:cubicBezTo>
                  <a:pt x="4031" y="449430"/>
                  <a:pt x="2" y="445401"/>
                  <a:pt x="2" y="440430"/>
                </a:cubicBezTo>
                <a:cubicBezTo>
                  <a:pt x="2" y="435459"/>
                  <a:pt x="4031" y="431430"/>
                  <a:pt x="9002" y="431430"/>
                </a:cubicBezTo>
                <a:close/>
                <a:moveTo>
                  <a:pt x="1009125" y="369797"/>
                </a:moveTo>
                <a:cubicBezTo>
                  <a:pt x="1014096" y="369797"/>
                  <a:pt x="1018125" y="373826"/>
                  <a:pt x="1018125" y="378797"/>
                </a:cubicBezTo>
                <a:cubicBezTo>
                  <a:pt x="1018125" y="383768"/>
                  <a:pt x="1014096" y="387797"/>
                  <a:pt x="1009125" y="387797"/>
                </a:cubicBezTo>
                <a:cubicBezTo>
                  <a:pt x="1004154" y="387797"/>
                  <a:pt x="1000125" y="383768"/>
                  <a:pt x="1000125" y="378797"/>
                </a:cubicBezTo>
                <a:cubicBezTo>
                  <a:pt x="1000125" y="373826"/>
                  <a:pt x="1004154" y="369797"/>
                  <a:pt x="1009125" y="369797"/>
                </a:cubicBezTo>
                <a:close/>
                <a:moveTo>
                  <a:pt x="942450" y="369797"/>
                </a:moveTo>
                <a:cubicBezTo>
                  <a:pt x="947421" y="369797"/>
                  <a:pt x="951450" y="373826"/>
                  <a:pt x="951450" y="378797"/>
                </a:cubicBezTo>
                <a:cubicBezTo>
                  <a:pt x="951450" y="383768"/>
                  <a:pt x="947421" y="387797"/>
                  <a:pt x="942450" y="387797"/>
                </a:cubicBezTo>
                <a:cubicBezTo>
                  <a:pt x="937479" y="387797"/>
                  <a:pt x="933450" y="383768"/>
                  <a:pt x="933450" y="378797"/>
                </a:cubicBezTo>
                <a:cubicBezTo>
                  <a:pt x="933450" y="373826"/>
                  <a:pt x="937479" y="369797"/>
                  <a:pt x="942450" y="369797"/>
                </a:cubicBezTo>
                <a:close/>
                <a:moveTo>
                  <a:pt x="875775" y="369797"/>
                </a:moveTo>
                <a:cubicBezTo>
                  <a:pt x="880746" y="369797"/>
                  <a:pt x="884775" y="373826"/>
                  <a:pt x="884775" y="378797"/>
                </a:cubicBezTo>
                <a:cubicBezTo>
                  <a:pt x="884775" y="383768"/>
                  <a:pt x="880746" y="387797"/>
                  <a:pt x="875775" y="387797"/>
                </a:cubicBezTo>
                <a:cubicBezTo>
                  <a:pt x="870804" y="387797"/>
                  <a:pt x="866775" y="383768"/>
                  <a:pt x="866775" y="378797"/>
                </a:cubicBezTo>
                <a:cubicBezTo>
                  <a:pt x="866775" y="373826"/>
                  <a:pt x="870804" y="369797"/>
                  <a:pt x="875775" y="369797"/>
                </a:cubicBezTo>
                <a:close/>
                <a:moveTo>
                  <a:pt x="809100" y="369797"/>
                </a:moveTo>
                <a:cubicBezTo>
                  <a:pt x="814071" y="369797"/>
                  <a:pt x="818100" y="373826"/>
                  <a:pt x="818100" y="378797"/>
                </a:cubicBezTo>
                <a:cubicBezTo>
                  <a:pt x="818100" y="383768"/>
                  <a:pt x="814071" y="387797"/>
                  <a:pt x="809100" y="387797"/>
                </a:cubicBezTo>
                <a:cubicBezTo>
                  <a:pt x="804129" y="387797"/>
                  <a:pt x="800100" y="383768"/>
                  <a:pt x="800100" y="378797"/>
                </a:cubicBezTo>
                <a:cubicBezTo>
                  <a:pt x="800100" y="373826"/>
                  <a:pt x="804129" y="369797"/>
                  <a:pt x="809100" y="369797"/>
                </a:cubicBezTo>
                <a:close/>
                <a:moveTo>
                  <a:pt x="742425" y="369797"/>
                </a:moveTo>
                <a:cubicBezTo>
                  <a:pt x="747396" y="369797"/>
                  <a:pt x="751425" y="373826"/>
                  <a:pt x="751425" y="378797"/>
                </a:cubicBezTo>
                <a:cubicBezTo>
                  <a:pt x="751425" y="383768"/>
                  <a:pt x="747396" y="387797"/>
                  <a:pt x="742425" y="387797"/>
                </a:cubicBezTo>
                <a:cubicBezTo>
                  <a:pt x="737454" y="387797"/>
                  <a:pt x="733425" y="383768"/>
                  <a:pt x="733425" y="378797"/>
                </a:cubicBezTo>
                <a:cubicBezTo>
                  <a:pt x="733425" y="373826"/>
                  <a:pt x="737454" y="369797"/>
                  <a:pt x="742425" y="369797"/>
                </a:cubicBezTo>
                <a:close/>
                <a:moveTo>
                  <a:pt x="675750" y="369797"/>
                </a:moveTo>
                <a:cubicBezTo>
                  <a:pt x="680721" y="369797"/>
                  <a:pt x="684750" y="373826"/>
                  <a:pt x="684750" y="378797"/>
                </a:cubicBezTo>
                <a:cubicBezTo>
                  <a:pt x="684750" y="383768"/>
                  <a:pt x="680721" y="387797"/>
                  <a:pt x="675750" y="387797"/>
                </a:cubicBezTo>
                <a:cubicBezTo>
                  <a:pt x="670779" y="387797"/>
                  <a:pt x="666750" y="383768"/>
                  <a:pt x="666750" y="378797"/>
                </a:cubicBezTo>
                <a:cubicBezTo>
                  <a:pt x="666750" y="373826"/>
                  <a:pt x="670779" y="369797"/>
                  <a:pt x="675750" y="369797"/>
                </a:cubicBezTo>
                <a:close/>
                <a:moveTo>
                  <a:pt x="609075" y="369797"/>
                </a:moveTo>
                <a:cubicBezTo>
                  <a:pt x="614046" y="369797"/>
                  <a:pt x="618075" y="373826"/>
                  <a:pt x="618075" y="378797"/>
                </a:cubicBezTo>
                <a:cubicBezTo>
                  <a:pt x="618075" y="383768"/>
                  <a:pt x="614046" y="387797"/>
                  <a:pt x="609075" y="387797"/>
                </a:cubicBezTo>
                <a:cubicBezTo>
                  <a:pt x="604104" y="387797"/>
                  <a:pt x="600075" y="383768"/>
                  <a:pt x="600075" y="378797"/>
                </a:cubicBezTo>
                <a:cubicBezTo>
                  <a:pt x="600075" y="373826"/>
                  <a:pt x="604104" y="369797"/>
                  <a:pt x="609075" y="369797"/>
                </a:cubicBezTo>
                <a:close/>
                <a:moveTo>
                  <a:pt x="542400" y="369797"/>
                </a:moveTo>
                <a:cubicBezTo>
                  <a:pt x="547371" y="369797"/>
                  <a:pt x="551400" y="373826"/>
                  <a:pt x="551400" y="378797"/>
                </a:cubicBezTo>
                <a:cubicBezTo>
                  <a:pt x="551400" y="383768"/>
                  <a:pt x="547371" y="387797"/>
                  <a:pt x="542400" y="387797"/>
                </a:cubicBezTo>
                <a:cubicBezTo>
                  <a:pt x="537429" y="387797"/>
                  <a:pt x="533400" y="383768"/>
                  <a:pt x="533400" y="378797"/>
                </a:cubicBezTo>
                <a:cubicBezTo>
                  <a:pt x="533400" y="373826"/>
                  <a:pt x="537429" y="369797"/>
                  <a:pt x="542400" y="369797"/>
                </a:cubicBezTo>
                <a:close/>
                <a:moveTo>
                  <a:pt x="475727" y="369797"/>
                </a:moveTo>
                <a:cubicBezTo>
                  <a:pt x="480698" y="369797"/>
                  <a:pt x="484727" y="373826"/>
                  <a:pt x="484727" y="378797"/>
                </a:cubicBezTo>
                <a:cubicBezTo>
                  <a:pt x="484727" y="383768"/>
                  <a:pt x="480698" y="387797"/>
                  <a:pt x="475727" y="387797"/>
                </a:cubicBezTo>
                <a:cubicBezTo>
                  <a:pt x="470756" y="387797"/>
                  <a:pt x="466727" y="383768"/>
                  <a:pt x="466727" y="378797"/>
                </a:cubicBezTo>
                <a:cubicBezTo>
                  <a:pt x="466727" y="373826"/>
                  <a:pt x="470756" y="369797"/>
                  <a:pt x="475727" y="369797"/>
                </a:cubicBezTo>
                <a:close/>
                <a:moveTo>
                  <a:pt x="409052" y="369797"/>
                </a:moveTo>
                <a:cubicBezTo>
                  <a:pt x="414023" y="369797"/>
                  <a:pt x="418052" y="373826"/>
                  <a:pt x="418052" y="378797"/>
                </a:cubicBezTo>
                <a:cubicBezTo>
                  <a:pt x="418052" y="383768"/>
                  <a:pt x="414023" y="387797"/>
                  <a:pt x="409052" y="387797"/>
                </a:cubicBezTo>
                <a:cubicBezTo>
                  <a:pt x="404081" y="387797"/>
                  <a:pt x="400052" y="383768"/>
                  <a:pt x="400052" y="378797"/>
                </a:cubicBezTo>
                <a:cubicBezTo>
                  <a:pt x="400052" y="373826"/>
                  <a:pt x="404081" y="369797"/>
                  <a:pt x="409052" y="369797"/>
                </a:cubicBezTo>
                <a:close/>
                <a:moveTo>
                  <a:pt x="342377" y="369797"/>
                </a:moveTo>
                <a:cubicBezTo>
                  <a:pt x="347348" y="369797"/>
                  <a:pt x="351377" y="373826"/>
                  <a:pt x="351377" y="378797"/>
                </a:cubicBezTo>
                <a:cubicBezTo>
                  <a:pt x="351377" y="383768"/>
                  <a:pt x="347348" y="387797"/>
                  <a:pt x="342377" y="387797"/>
                </a:cubicBezTo>
                <a:cubicBezTo>
                  <a:pt x="337406" y="387797"/>
                  <a:pt x="333377" y="383768"/>
                  <a:pt x="333377" y="378797"/>
                </a:cubicBezTo>
                <a:cubicBezTo>
                  <a:pt x="333377" y="373826"/>
                  <a:pt x="337406" y="369797"/>
                  <a:pt x="342377" y="369797"/>
                </a:cubicBezTo>
                <a:close/>
                <a:moveTo>
                  <a:pt x="275702" y="369797"/>
                </a:moveTo>
                <a:cubicBezTo>
                  <a:pt x="280673" y="369797"/>
                  <a:pt x="284702" y="373826"/>
                  <a:pt x="284702" y="378797"/>
                </a:cubicBezTo>
                <a:cubicBezTo>
                  <a:pt x="284702" y="383768"/>
                  <a:pt x="280673" y="387797"/>
                  <a:pt x="275702" y="387797"/>
                </a:cubicBezTo>
                <a:cubicBezTo>
                  <a:pt x="270731" y="387797"/>
                  <a:pt x="266702" y="383768"/>
                  <a:pt x="266702" y="378797"/>
                </a:cubicBezTo>
                <a:cubicBezTo>
                  <a:pt x="266702" y="373826"/>
                  <a:pt x="270731" y="369797"/>
                  <a:pt x="275702" y="369797"/>
                </a:cubicBezTo>
                <a:close/>
                <a:moveTo>
                  <a:pt x="209027" y="369797"/>
                </a:moveTo>
                <a:cubicBezTo>
                  <a:pt x="213998" y="369797"/>
                  <a:pt x="218027" y="373826"/>
                  <a:pt x="218027" y="378797"/>
                </a:cubicBezTo>
                <a:cubicBezTo>
                  <a:pt x="218027" y="383768"/>
                  <a:pt x="213998" y="387797"/>
                  <a:pt x="209027" y="387797"/>
                </a:cubicBezTo>
                <a:cubicBezTo>
                  <a:pt x="204056" y="387797"/>
                  <a:pt x="200027" y="383768"/>
                  <a:pt x="200027" y="378797"/>
                </a:cubicBezTo>
                <a:cubicBezTo>
                  <a:pt x="200027" y="373826"/>
                  <a:pt x="204056" y="369797"/>
                  <a:pt x="209027" y="369797"/>
                </a:cubicBezTo>
                <a:close/>
                <a:moveTo>
                  <a:pt x="142352" y="369797"/>
                </a:moveTo>
                <a:cubicBezTo>
                  <a:pt x="147323" y="369797"/>
                  <a:pt x="151352" y="373826"/>
                  <a:pt x="151352" y="378797"/>
                </a:cubicBezTo>
                <a:cubicBezTo>
                  <a:pt x="151352" y="383768"/>
                  <a:pt x="147323" y="387797"/>
                  <a:pt x="142352" y="387797"/>
                </a:cubicBezTo>
                <a:cubicBezTo>
                  <a:pt x="137381" y="387797"/>
                  <a:pt x="133352" y="383768"/>
                  <a:pt x="133352" y="378797"/>
                </a:cubicBezTo>
                <a:cubicBezTo>
                  <a:pt x="133352" y="373826"/>
                  <a:pt x="137381" y="369797"/>
                  <a:pt x="142352" y="369797"/>
                </a:cubicBezTo>
                <a:close/>
                <a:moveTo>
                  <a:pt x="75677" y="369797"/>
                </a:moveTo>
                <a:cubicBezTo>
                  <a:pt x="80648" y="369797"/>
                  <a:pt x="84677" y="373826"/>
                  <a:pt x="84677" y="378797"/>
                </a:cubicBezTo>
                <a:cubicBezTo>
                  <a:pt x="84677" y="383768"/>
                  <a:pt x="80648" y="387797"/>
                  <a:pt x="75677" y="387797"/>
                </a:cubicBezTo>
                <a:cubicBezTo>
                  <a:pt x="70706" y="387797"/>
                  <a:pt x="66677" y="383768"/>
                  <a:pt x="66677" y="378797"/>
                </a:cubicBezTo>
                <a:cubicBezTo>
                  <a:pt x="66677" y="373826"/>
                  <a:pt x="70706" y="369797"/>
                  <a:pt x="75677" y="369797"/>
                </a:cubicBezTo>
                <a:close/>
                <a:moveTo>
                  <a:pt x="9002" y="369797"/>
                </a:moveTo>
                <a:cubicBezTo>
                  <a:pt x="13973" y="369797"/>
                  <a:pt x="18002" y="373826"/>
                  <a:pt x="18002" y="378797"/>
                </a:cubicBezTo>
                <a:cubicBezTo>
                  <a:pt x="18002" y="383768"/>
                  <a:pt x="13973" y="387797"/>
                  <a:pt x="9002" y="387797"/>
                </a:cubicBezTo>
                <a:cubicBezTo>
                  <a:pt x="4031" y="387797"/>
                  <a:pt x="2" y="383768"/>
                  <a:pt x="2" y="378797"/>
                </a:cubicBezTo>
                <a:cubicBezTo>
                  <a:pt x="2" y="373826"/>
                  <a:pt x="4031" y="369797"/>
                  <a:pt x="9002" y="369797"/>
                </a:cubicBezTo>
                <a:close/>
                <a:moveTo>
                  <a:pt x="1009125" y="308164"/>
                </a:moveTo>
                <a:cubicBezTo>
                  <a:pt x="1014096" y="308164"/>
                  <a:pt x="1018125" y="312193"/>
                  <a:pt x="1018125" y="317164"/>
                </a:cubicBezTo>
                <a:cubicBezTo>
                  <a:pt x="1018125" y="322135"/>
                  <a:pt x="1014096" y="326164"/>
                  <a:pt x="1009125" y="326164"/>
                </a:cubicBezTo>
                <a:cubicBezTo>
                  <a:pt x="1004154" y="326164"/>
                  <a:pt x="1000125" y="322135"/>
                  <a:pt x="1000125" y="317164"/>
                </a:cubicBezTo>
                <a:cubicBezTo>
                  <a:pt x="1000125" y="312193"/>
                  <a:pt x="1004154" y="308164"/>
                  <a:pt x="1009125" y="308164"/>
                </a:cubicBezTo>
                <a:close/>
                <a:moveTo>
                  <a:pt x="942450" y="308164"/>
                </a:moveTo>
                <a:cubicBezTo>
                  <a:pt x="947421" y="308164"/>
                  <a:pt x="951450" y="312193"/>
                  <a:pt x="951450" y="317164"/>
                </a:cubicBezTo>
                <a:cubicBezTo>
                  <a:pt x="951450" y="322135"/>
                  <a:pt x="947421" y="326164"/>
                  <a:pt x="942450" y="326164"/>
                </a:cubicBezTo>
                <a:cubicBezTo>
                  <a:pt x="937479" y="326164"/>
                  <a:pt x="933450" y="322135"/>
                  <a:pt x="933450" y="317164"/>
                </a:cubicBezTo>
                <a:cubicBezTo>
                  <a:pt x="933450" y="312193"/>
                  <a:pt x="937479" y="308164"/>
                  <a:pt x="942450" y="308164"/>
                </a:cubicBezTo>
                <a:close/>
                <a:moveTo>
                  <a:pt x="875775" y="308164"/>
                </a:moveTo>
                <a:cubicBezTo>
                  <a:pt x="880746" y="308164"/>
                  <a:pt x="884775" y="312193"/>
                  <a:pt x="884775" y="317164"/>
                </a:cubicBezTo>
                <a:cubicBezTo>
                  <a:pt x="884775" y="322135"/>
                  <a:pt x="880746" y="326164"/>
                  <a:pt x="875775" y="326164"/>
                </a:cubicBezTo>
                <a:cubicBezTo>
                  <a:pt x="870804" y="326164"/>
                  <a:pt x="866775" y="322135"/>
                  <a:pt x="866775" y="317164"/>
                </a:cubicBezTo>
                <a:cubicBezTo>
                  <a:pt x="866775" y="312193"/>
                  <a:pt x="870804" y="308164"/>
                  <a:pt x="875775" y="308164"/>
                </a:cubicBezTo>
                <a:close/>
                <a:moveTo>
                  <a:pt x="809100" y="308164"/>
                </a:moveTo>
                <a:cubicBezTo>
                  <a:pt x="814071" y="308164"/>
                  <a:pt x="818100" y="312193"/>
                  <a:pt x="818100" y="317164"/>
                </a:cubicBezTo>
                <a:cubicBezTo>
                  <a:pt x="818100" y="322135"/>
                  <a:pt x="814071" y="326164"/>
                  <a:pt x="809100" y="326164"/>
                </a:cubicBezTo>
                <a:cubicBezTo>
                  <a:pt x="804129" y="326164"/>
                  <a:pt x="800100" y="322135"/>
                  <a:pt x="800100" y="317164"/>
                </a:cubicBezTo>
                <a:cubicBezTo>
                  <a:pt x="800100" y="312193"/>
                  <a:pt x="804129" y="308164"/>
                  <a:pt x="809100" y="308164"/>
                </a:cubicBezTo>
                <a:close/>
                <a:moveTo>
                  <a:pt x="742425" y="308164"/>
                </a:moveTo>
                <a:cubicBezTo>
                  <a:pt x="747396" y="308164"/>
                  <a:pt x="751425" y="312193"/>
                  <a:pt x="751425" y="317164"/>
                </a:cubicBezTo>
                <a:cubicBezTo>
                  <a:pt x="751425" y="322135"/>
                  <a:pt x="747396" y="326164"/>
                  <a:pt x="742425" y="326164"/>
                </a:cubicBezTo>
                <a:cubicBezTo>
                  <a:pt x="737454" y="326164"/>
                  <a:pt x="733425" y="322135"/>
                  <a:pt x="733425" y="317164"/>
                </a:cubicBezTo>
                <a:cubicBezTo>
                  <a:pt x="733425" y="312193"/>
                  <a:pt x="737454" y="308164"/>
                  <a:pt x="742425" y="308164"/>
                </a:cubicBezTo>
                <a:close/>
                <a:moveTo>
                  <a:pt x="675750" y="308164"/>
                </a:moveTo>
                <a:cubicBezTo>
                  <a:pt x="680721" y="308164"/>
                  <a:pt x="684750" y="312193"/>
                  <a:pt x="684750" y="317164"/>
                </a:cubicBezTo>
                <a:cubicBezTo>
                  <a:pt x="684750" y="322135"/>
                  <a:pt x="680721" y="326164"/>
                  <a:pt x="675750" y="326164"/>
                </a:cubicBezTo>
                <a:cubicBezTo>
                  <a:pt x="670779" y="326164"/>
                  <a:pt x="666750" y="322135"/>
                  <a:pt x="666750" y="317164"/>
                </a:cubicBezTo>
                <a:cubicBezTo>
                  <a:pt x="666750" y="312193"/>
                  <a:pt x="670779" y="308164"/>
                  <a:pt x="675750" y="308164"/>
                </a:cubicBezTo>
                <a:close/>
                <a:moveTo>
                  <a:pt x="609075" y="308164"/>
                </a:moveTo>
                <a:cubicBezTo>
                  <a:pt x="614046" y="308164"/>
                  <a:pt x="618075" y="312193"/>
                  <a:pt x="618075" y="317164"/>
                </a:cubicBezTo>
                <a:cubicBezTo>
                  <a:pt x="618075" y="322135"/>
                  <a:pt x="614046" y="326164"/>
                  <a:pt x="609075" y="326164"/>
                </a:cubicBezTo>
                <a:cubicBezTo>
                  <a:pt x="604104" y="326164"/>
                  <a:pt x="600075" y="322135"/>
                  <a:pt x="600075" y="317164"/>
                </a:cubicBezTo>
                <a:cubicBezTo>
                  <a:pt x="600075" y="312193"/>
                  <a:pt x="604104" y="308164"/>
                  <a:pt x="609075" y="308164"/>
                </a:cubicBezTo>
                <a:close/>
                <a:moveTo>
                  <a:pt x="542400" y="308164"/>
                </a:moveTo>
                <a:cubicBezTo>
                  <a:pt x="547371" y="308164"/>
                  <a:pt x="551400" y="312193"/>
                  <a:pt x="551400" y="317164"/>
                </a:cubicBezTo>
                <a:cubicBezTo>
                  <a:pt x="551400" y="322135"/>
                  <a:pt x="547371" y="326164"/>
                  <a:pt x="542400" y="326164"/>
                </a:cubicBezTo>
                <a:cubicBezTo>
                  <a:pt x="537429" y="326164"/>
                  <a:pt x="533400" y="322135"/>
                  <a:pt x="533400" y="317164"/>
                </a:cubicBezTo>
                <a:cubicBezTo>
                  <a:pt x="533400" y="312193"/>
                  <a:pt x="537429" y="308164"/>
                  <a:pt x="542400" y="308164"/>
                </a:cubicBezTo>
                <a:close/>
                <a:moveTo>
                  <a:pt x="475727" y="308164"/>
                </a:moveTo>
                <a:cubicBezTo>
                  <a:pt x="480698" y="308164"/>
                  <a:pt x="484727" y="312193"/>
                  <a:pt x="484727" y="317164"/>
                </a:cubicBezTo>
                <a:cubicBezTo>
                  <a:pt x="484727" y="322135"/>
                  <a:pt x="480698" y="326164"/>
                  <a:pt x="475727" y="326164"/>
                </a:cubicBezTo>
                <a:cubicBezTo>
                  <a:pt x="470756" y="326164"/>
                  <a:pt x="466727" y="322135"/>
                  <a:pt x="466727" y="317164"/>
                </a:cubicBezTo>
                <a:cubicBezTo>
                  <a:pt x="466727" y="312193"/>
                  <a:pt x="470756" y="308164"/>
                  <a:pt x="475727" y="308164"/>
                </a:cubicBezTo>
                <a:close/>
                <a:moveTo>
                  <a:pt x="409052" y="308164"/>
                </a:moveTo>
                <a:cubicBezTo>
                  <a:pt x="414023" y="308164"/>
                  <a:pt x="418052" y="312193"/>
                  <a:pt x="418052" y="317164"/>
                </a:cubicBezTo>
                <a:cubicBezTo>
                  <a:pt x="418052" y="322135"/>
                  <a:pt x="414023" y="326164"/>
                  <a:pt x="409052" y="326164"/>
                </a:cubicBezTo>
                <a:cubicBezTo>
                  <a:pt x="404081" y="326164"/>
                  <a:pt x="400052" y="322135"/>
                  <a:pt x="400052" y="317164"/>
                </a:cubicBezTo>
                <a:cubicBezTo>
                  <a:pt x="400052" y="312193"/>
                  <a:pt x="404081" y="308164"/>
                  <a:pt x="409052" y="308164"/>
                </a:cubicBezTo>
                <a:close/>
                <a:moveTo>
                  <a:pt x="342377" y="308164"/>
                </a:moveTo>
                <a:cubicBezTo>
                  <a:pt x="347348" y="308164"/>
                  <a:pt x="351377" y="312193"/>
                  <a:pt x="351377" y="317164"/>
                </a:cubicBezTo>
                <a:cubicBezTo>
                  <a:pt x="351377" y="322135"/>
                  <a:pt x="347348" y="326164"/>
                  <a:pt x="342377" y="326164"/>
                </a:cubicBezTo>
                <a:cubicBezTo>
                  <a:pt x="337406" y="326164"/>
                  <a:pt x="333377" y="322135"/>
                  <a:pt x="333377" y="317164"/>
                </a:cubicBezTo>
                <a:cubicBezTo>
                  <a:pt x="333377" y="312193"/>
                  <a:pt x="337406" y="308164"/>
                  <a:pt x="342377" y="308164"/>
                </a:cubicBezTo>
                <a:close/>
                <a:moveTo>
                  <a:pt x="275702" y="308164"/>
                </a:moveTo>
                <a:cubicBezTo>
                  <a:pt x="280673" y="308164"/>
                  <a:pt x="284702" y="312193"/>
                  <a:pt x="284702" y="317164"/>
                </a:cubicBezTo>
                <a:cubicBezTo>
                  <a:pt x="284702" y="322135"/>
                  <a:pt x="280673" y="326164"/>
                  <a:pt x="275702" y="326164"/>
                </a:cubicBezTo>
                <a:cubicBezTo>
                  <a:pt x="270731" y="326164"/>
                  <a:pt x="266702" y="322135"/>
                  <a:pt x="266702" y="317164"/>
                </a:cubicBezTo>
                <a:cubicBezTo>
                  <a:pt x="266702" y="312193"/>
                  <a:pt x="270731" y="308164"/>
                  <a:pt x="275702" y="308164"/>
                </a:cubicBezTo>
                <a:close/>
                <a:moveTo>
                  <a:pt x="209027" y="308164"/>
                </a:moveTo>
                <a:cubicBezTo>
                  <a:pt x="213998" y="308164"/>
                  <a:pt x="218027" y="312193"/>
                  <a:pt x="218027" y="317164"/>
                </a:cubicBezTo>
                <a:cubicBezTo>
                  <a:pt x="218027" y="322135"/>
                  <a:pt x="213998" y="326164"/>
                  <a:pt x="209027" y="326164"/>
                </a:cubicBezTo>
                <a:cubicBezTo>
                  <a:pt x="204056" y="326164"/>
                  <a:pt x="200027" y="322135"/>
                  <a:pt x="200027" y="317164"/>
                </a:cubicBezTo>
                <a:cubicBezTo>
                  <a:pt x="200027" y="312193"/>
                  <a:pt x="204056" y="308164"/>
                  <a:pt x="209027" y="308164"/>
                </a:cubicBezTo>
                <a:close/>
                <a:moveTo>
                  <a:pt x="142352" y="308164"/>
                </a:moveTo>
                <a:cubicBezTo>
                  <a:pt x="147323" y="308164"/>
                  <a:pt x="151352" y="312193"/>
                  <a:pt x="151352" y="317164"/>
                </a:cubicBezTo>
                <a:cubicBezTo>
                  <a:pt x="151352" y="322135"/>
                  <a:pt x="147323" y="326164"/>
                  <a:pt x="142352" y="326164"/>
                </a:cubicBezTo>
                <a:cubicBezTo>
                  <a:pt x="137381" y="326164"/>
                  <a:pt x="133352" y="322135"/>
                  <a:pt x="133352" y="317164"/>
                </a:cubicBezTo>
                <a:cubicBezTo>
                  <a:pt x="133352" y="312193"/>
                  <a:pt x="137381" y="308164"/>
                  <a:pt x="142352" y="308164"/>
                </a:cubicBezTo>
                <a:close/>
                <a:moveTo>
                  <a:pt x="75677" y="308164"/>
                </a:moveTo>
                <a:cubicBezTo>
                  <a:pt x="80648" y="308164"/>
                  <a:pt x="84677" y="312193"/>
                  <a:pt x="84677" y="317164"/>
                </a:cubicBezTo>
                <a:cubicBezTo>
                  <a:pt x="84677" y="322135"/>
                  <a:pt x="80648" y="326164"/>
                  <a:pt x="75677" y="326164"/>
                </a:cubicBezTo>
                <a:cubicBezTo>
                  <a:pt x="70706" y="326164"/>
                  <a:pt x="66677" y="322135"/>
                  <a:pt x="66677" y="317164"/>
                </a:cubicBezTo>
                <a:cubicBezTo>
                  <a:pt x="66677" y="312193"/>
                  <a:pt x="70706" y="308164"/>
                  <a:pt x="75677" y="308164"/>
                </a:cubicBezTo>
                <a:close/>
                <a:moveTo>
                  <a:pt x="9002" y="308164"/>
                </a:moveTo>
                <a:cubicBezTo>
                  <a:pt x="13973" y="308164"/>
                  <a:pt x="18002" y="312193"/>
                  <a:pt x="18002" y="317164"/>
                </a:cubicBezTo>
                <a:cubicBezTo>
                  <a:pt x="18002" y="322135"/>
                  <a:pt x="13973" y="326164"/>
                  <a:pt x="9002" y="326164"/>
                </a:cubicBezTo>
                <a:cubicBezTo>
                  <a:pt x="4031" y="326164"/>
                  <a:pt x="2" y="322135"/>
                  <a:pt x="2" y="317164"/>
                </a:cubicBezTo>
                <a:cubicBezTo>
                  <a:pt x="2" y="312193"/>
                  <a:pt x="4031" y="308164"/>
                  <a:pt x="9002" y="308164"/>
                </a:cubicBezTo>
                <a:close/>
                <a:moveTo>
                  <a:pt x="1009125" y="246531"/>
                </a:moveTo>
                <a:cubicBezTo>
                  <a:pt x="1014096" y="246531"/>
                  <a:pt x="1018125" y="250560"/>
                  <a:pt x="1018125" y="255531"/>
                </a:cubicBezTo>
                <a:cubicBezTo>
                  <a:pt x="1018125" y="260502"/>
                  <a:pt x="1014096" y="264531"/>
                  <a:pt x="1009125" y="264531"/>
                </a:cubicBezTo>
                <a:cubicBezTo>
                  <a:pt x="1004154" y="264531"/>
                  <a:pt x="1000125" y="260502"/>
                  <a:pt x="1000125" y="255531"/>
                </a:cubicBezTo>
                <a:cubicBezTo>
                  <a:pt x="1000125" y="250560"/>
                  <a:pt x="1004154" y="246531"/>
                  <a:pt x="1009125" y="246531"/>
                </a:cubicBezTo>
                <a:close/>
                <a:moveTo>
                  <a:pt x="942450" y="246531"/>
                </a:moveTo>
                <a:cubicBezTo>
                  <a:pt x="947421" y="246531"/>
                  <a:pt x="951450" y="250560"/>
                  <a:pt x="951450" y="255531"/>
                </a:cubicBezTo>
                <a:cubicBezTo>
                  <a:pt x="951450" y="260502"/>
                  <a:pt x="947421" y="264531"/>
                  <a:pt x="942450" y="264531"/>
                </a:cubicBezTo>
                <a:cubicBezTo>
                  <a:pt x="937479" y="264531"/>
                  <a:pt x="933450" y="260502"/>
                  <a:pt x="933450" y="255531"/>
                </a:cubicBezTo>
                <a:cubicBezTo>
                  <a:pt x="933450" y="250560"/>
                  <a:pt x="937479" y="246531"/>
                  <a:pt x="942450" y="246531"/>
                </a:cubicBezTo>
                <a:close/>
                <a:moveTo>
                  <a:pt x="875775" y="246531"/>
                </a:moveTo>
                <a:cubicBezTo>
                  <a:pt x="880746" y="246531"/>
                  <a:pt x="884775" y="250560"/>
                  <a:pt x="884775" y="255531"/>
                </a:cubicBezTo>
                <a:cubicBezTo>
                  <a:pt x="884775" y="260502"/>
                  <a:pt x="880746" y="264531"/>
                  <a:pt x="875775" y="264531"/>
                </a:cubicBezTo>
                <a:cubicBezTo>
                  <a:pt x="870804" y="264531"/>
                  <a:pt x="866775" y="260502"/>
                  <a:pt x="866775" y="255531"/>
                </a:cubicBezTo>
                <a:cubicBezTo>
                  <a:pt x="866775" y="250560"/>
                  <a:pt x="870804" y="246531"/>
                  <a:pt x="875775" y="246531"/>
                </a:cubicBezTo>
                <a:close/>
                <a:moveTo>
                  <a:pt x="809100" y="246531"/>
                </a:moveTo>
                <a:cubicBezTo>
                  <a:pt x="814071" y="246531"/>
                  <a:pt x="818100" y="250560"/>
                  <a:pt x="818100" y="255531"/>
                </a:cubicBezTo>
                <a:cubicBezTo>
                  <a:pt x="818100" y="260502"/>
                  <a:pt x="814071" y="264531"/>
                  <a:pt x="809100" y="264531"/>
                </a:cubicBezTo>
                <a:cubicBezTo>
                  <a:pt x="804129" y="264531"/>
                  <a:pt x="800100" y="260502"/>
                  <a:pt x="800100" y="255531"/>
                </a:cubicBezTo>
                <a:cubicBezTo>
                  <a:pt x="800100" y="250560"/>
                  <a:pt x="804129" y="246531"/>
                  <a:pt x="809100" y="246531"/>
                </a:cubicBezTo>
                <a:close/>
                <a:moveTo>
                  <a:pt x="742425" y="246531"/>
                </a:moveTo>
                <a:cubicBezTo>
                  <a:pt x="747396" y="246531"/>
                  <a:pt x="751425" y="250560"/>
                  <a:pt x="751425" y="255531"/>
                </a:cubicBezTo>
                <a:cubicBezTo>
                  <a:pt x="751425" y="260502"/>
                  <a:pt x="747396" y="264531"/>
                  <a:pt x="742425" y="264531"/>
                </a:cubicBezTo>
                <a:cubicBezTo>
                  <a:pt x="737454" y="264531"/>
                  <a:pt x="733425" y="260502"/>
                  <a:pt x="733425" y="255531"/>
                </a:cubicBezTo>
                <a:cubicBezTo>
                  <a:pt x="733425" y="250560"/>
                  <a:pt x="737454" y="246531"/>
                  <a:pt x="742425" y="246531"/>
                </a:cubicBezTo>
                <a:close/>
                <a:moveTo>
                  <a:pt x="675750" y="246531"/>
                </a:moveTo>
                <a:cubicBezTo>
                  <a:pt x="680721" y="246531"/>
                  <a:pt x="684750" y="250560"/>
                  <a:pt x="684750" y="255531"/>
                </a:cubicBezTo>
                <a:cubicBezTo>
                  <a:pt x="684750" y="260502"/>
                  <a:pt x="680721" y="264531"/>
                  <a:pt x="675750" y="264531"/>
                </a:cubicBezTo>
                <a:cubicBezTo>
                  <a:pt x="670779" y="264531"/>
                  <a:pt x="666750" y="260502"/>
                  <a:pt x="666750" y="255531"/>
                </a:cubicBezTo>
                <a:cubicBezTo>
                  <a:pt x="666750" y="250560"/>
                  <a:pt x="670779" y="246531"/>
                  <a:pt x="675750" y="246531"/>
                </a:cubicBezTo>
                <a:close/>
                <a:moveTo>
                  <a:pt x="609075" y="246531"/>
                </a:moveTo>
                <a:cubicBezTo>
                  <a:pt x="614046" y="246531"/>
                  <a:pt x="618075" y="250560"/>
                  <a:pt x="618075" y="255531"/>
                </a:cubicBezTo>
                <a:cubicBezTo>
                  <a:pt x="618075" y="260502"/>
                  <a:pt x="614046" y="264531"/>
                  <a:pt x="609075" y="264531"/>
                </a:cubicBezTo>
                <a:cubicBezTo>
                  <a:pt x="604104" y="264531"/>
                  <a:pt x="600075" y="260502"/>
                  <a:pt x="600075" y="255531"/>
                </a:cubicBezTo>
                <a:cubicBezTo>
                  <a:pt x="600075" y="250560"/>
                  <a:pt x="604104" y="246531"/>
                  <a:pt x="609075" y="246531"/>
                </a:cubicBezTo>
                <a:close/>
                <a:moveTo>
                  <a:pt x="542400" y="246531"/>
                </a:moveTo>
                <a:cubicBezTo>
                  <a:pt x="547371" y="246531"/>
                  <a:pt x="551400" y="250560"/>
                  <a:pt x="551400" y="255531"/>
                </a:cubicBezTo>
                <a:cubicBezTo>
                  <a:pt x="551400" y="260502"/>
                  <a:pt x="547371" y="264531"/>
                  <a:pt x="542400" y="264531"/>
                </a:cubicBezTo>
                <a:cubicBezTo>
                  <a:pt x="537429" y="264531"/>
                  <a:pt x="533400" y="260502"/>
                  <a:pt x="533400" y="255531"/>
                </a:cubicBezTo>
                <a:cubicBezTo>
                  <a:pt x="533400" y="250560"/>
                  <a:pt x="537429" y="246531"/>
                  <a:pt x="542400" y="246531"/>
                </a:cubicBezTo>
                <a:close/>
                <a:moveTo>
                  <a:pt x="475727" y="246531"/>
                </a:moveTo>
                <a:cubicBezTo>
                  <a:pt x="480698" y="246531"/>
                  <a:pt x="484727" y="250560"/>
                  <a:pt x="484727" y="255531"/>
                </a:cubicBezTo>
                <a:cubicBezTo>
                  <a:pt x="484727" y="260502"/>
                  <a:pt x="480698" y="264531"/>
                  <a:pt x="475727" y="264531"/>
                </a:cubicBezTo>
                <a:cubicBezTo>
                  <a:pt x="470756" y="264531"/>
                  <a:pt x="466727" y="260502"/>
                  <a:pt x="466727" y="255531"/>
                </a:cubicBezTo>
                <a:cubicBezTo>
                  <a:pt x="466727" y="250560"/>
                  <a:pt x="470756" y="246531"/>
                  <a:pt x="475727" y="246531"/>
                </a:cubicBezTo>
                <a:close/>
                <a:moveTo>
                  <a:pt x="409052" y="246531"/>
                </a:moveTo>
                <a:cubicBezTo>
                  <a:pt x="414023" y="246531"/>
                  <a:pt x="418052" y="250560"/>
                  <a:pt x="418052" y="255531"/>
                </a:cubicBezTo>
                <a:cubicBezTo>
                  <a:pt x="418052" y="260502"/>
                  <a:pt x="414023" y="264531"/>
                  <a:pt x="409052" y="264531"/>
                </a:cubicBezTo>
                <a:cubicBezTo>
                  <a:pt x="404081" y="264531"/>
                  <a:pt x="400052" y="260502"/>
                  <a:pt x="400052" y="255531"/>
                </a:cubicBezTo>
                <a:cubicBezTo>
                  <a:pt x="400052" y="250560"/>
                  <a:pt x="404081" y="246531"/>
                  <a:pt x="409052" y="246531"/>
                </a:cubicBezTo>
                <a:close/>
                <a:moveTo>
                  <a:pt x="342377" y="246531"/>
                </a:moveTo>
                <a:cubicBezTo>
                  <a:pt x="347348" y="246531"/>
                  <a:pt x="351377" y="250560"/>
                  <a:pt x="351377" y="255531"/>
                </a:cubicBezTo>
                <a:cubicBezTo>
                  <a:pt x="351377" y="260502"/>
                  <a:pt x="347348" y="264531"/>
                  <a:pt x="342377" y="264531"/>
                </a:cubicBezTo>
                <a:cubicBezTo>
                  <a:pt x="337406" y="264531"/>
                  <a:pt x="333377" y="260502"/>
                  <a:pt x="333377" y="255531"/>
                </a:cubicBezTo>
                <a:cubicBezTo>
                  <a:pt x="333377" y="250560"/>
                  <a:pt x="337406" y="246531"/>
                  <a:pt x="342377" y="246531"/>
                </a:cubicBezTo>
                <a:close/>
                <a:moveTo>
                  <a:pt x="275703" y="246531"/>
                </a:moveTo>
                <a:cubicBezTo>
                  <a:pt x="280673" y="246531"/>
                  <a:pt x="284702" y="250560"/>
                  <a:pt x="284702" y="255531"/>
                </a:cubicBezTo>
                <a:cubicBezTo>
                  <a:pt x="284702" y="260502"/>
                  <a:pt x="280673" y="264531"/>
                  <a:pt x="275703" y="264531"/>
                </a:cubicBezTo>
                <a:cubicBezTo>
                  <a:pt x="270732" y="264531"/>
                  <a:pt x="266703" y="260502"/>
                  <a:pt x="266703" y="255531"/>
                </a:cubicBezTo>
                <a:cubicBezTo>
                  <a:pt x="266703" y="250560"/>
                  <a:pt x="270732" y="246531"/>
                  <a:pt x="275703" y="246531"/>
                </a:cubicBezTo>
                <a:close/>
                <a:moveTo>
                  <a:pt x="209027" y="246531"/>
                </a:moveTo>
                <a:cubicBezTo>
                  <a:pt x="213998" y="246531"/>
                  <a:pt x="218027" y="250560"/>
                  <a:pt x="218027" y="255531"/>
                </a:cubicBezTo>
                <a:cubicBezTo>
                  <a:pt x="218027" y="260502"/>
                  <a:pt x="213998" y="264531"/>
                  <a:pt x="209027" y="264531"/>
                </a:cubicBezTo>
                <a:cubicBezTo>
                  <a:pt x="204056" y="264531"/>
                  <a:pt x="200027" y="260502"/>
                  <a:pt x="200027" y="255531"/>
                </a:cubicBezTo>
                <a:cubicBezTo>
                  <a:pt x="200027" y="250560"/>
                  <a:pt x="204056" y="246531"/>
                  <a:pt x="209027" y="246531"/>
                </a:cubicBezTo>
                <a:close/>
                <a:moveTo>
                  <a:pt x="142352" y="246531"/>
                </a:moveTo>
                <a:cubicBezTo>
                  <a:pt x="147323" y="246531"/>
                  <a:pt x="151352" y="250560"/>
                  <a:pt x="151352" y="255531"/>
                </a:cubicBezTo>
                <a:cubicBezTo>
                  <a:pt x="151352" y="260502"/>
                  <a:pt x="147323" y="264531"/>
                  <a:pt x="142352" y="264531"/>
                </a:cubicBezTo>
                <a:cubicBezTo>
                  <a:pt x="137381" y="264531"/>
                  <a:pt x="133352" y="260502"/>
                  <a:pt x="133352" y="255531"/>
                </a:cubicBezTo>
                <a:cubicBezTo>
                  <a:pt x="133352" y="250560"/>
                  <a:pt x="137381" y="246531"/>
                  <a:pt x="142352" y="246531"/>
                </a:cubicBezTo>
                <a:close/>
                <a:moveTo>
                  <a:pt x="75677" y="246531"/>
                </a:moveTo>
                <a:cubicBezTo>
                  <a:pt x="80648" y="246531"/>
                  <a:pt x="84677" y="250560"/>
                  <a:pt x="84677" y="255531"/>
                </a:cubicBezTo>
                <a:cubicBezTo>
                  <a:pt x="84677" y="260502"/>
                  <a:pt x="80648" y="264531"/>
                  <a:pt x="75677" y="264531"/>
                </a:cubicBezTo>
                <a:cubicBezTo>
                  <a:pt x="70706" y="264531"/>
                  <a:pt x="66677" y="260502"/>
                  <a:pt x="66677" y="255531"/>
                </a:cubicBezTo>
                <a:cubicBezTo>
                  <a:pt x="66677" y="250560"/>
                  <a:pt x="70706" y="246531"/>
                  <a:pt x="75677" y="246531"/>
                </a:cubicBezTo>
                <a:close/>
                <a:moveTo>
                  <a:pt x="9002" y="246531"/>
                </a:moveTo>
                <a:cubicBezTo>
                  <a:pt x="13973" y="246531"/>
                  <a:pt x="18002" y="250560"/>
                  <a:pt x="18002" y="255531"/>
                </a:cubicBezTo>
                <a:cubicBezTo>
                  <a:pt x="18002" y="260502"/>
                  <a:pt x="13973" y="264531"/>
                  <a:pt x="9002" y="264531"/>
                </a:cubicBezTo>
                <a:cubicBezTo>
                  <a:pt x="4031" y="264531"/>
                  <a:pt x="2" y="260502"/>
                  <a:pt x="2" y="255531"/>
                </a:cubicBezTo>
                <a:cubicBezTo>
                  <a:pt x="2" y="250560"/>
                  <a:pt x="4031" y="246531"/>
                  <a:pt x="9002" y="246531"/>
                </a:cubicBezTo>
                <a:close/>
                <a:moveTo>
                  <a:pt x="1009125" y="184899"/>
                </a:moveTo>
                <a:cubicBezTo>
                  <a:pt x="1014096" y="184899"/>
                  <a:pt x="1018125" y="188928"/>
                  <a:pt x="1018125" y="193899"/>
                </a:cubicBezTo>
                <a:cubicBezTo>
                  <a:pt x="1018125" y="198870"/>
                  <a:pt x="1014096" y="202899"/>
                  <a:pt x="1009125" y="202899"/>
                </a:cubicBezTo>
                <a:cubicBezTo>
                  <a:pt x="1004154" y="202899"/>
                  <a:pt x="1000125" y="198870"/>
                  <a:pt x="1000125" y="193899"/>
                </a:cubicBezTo>
                <a:cubicBezTo>
                  <a:pt x="1000125" y="188928"/>
                  <a:pt x="1004154" y="184899"/>
                  <a:pt x="1009125" y="184899"/>
                </a:cubicBezTo>
                <a:close/>
                <a:moveTo>
                  <a:pt x="942450" y="184899"/>
                </a:moveTo>
                <a:cubicBezTo>
                  <a:pt x="947421" y="184899"/>
                  <a:pt x="951450" y="188928"/>
                  <a:pt x="951450" y="193899"/>
                </a:cubicBezTo>
                <a:cubicBezTo>
                  <a:pt x="951450" y="198870"/>
                  <a:pt x="947421" y="202899"/>
                  <a:pt x="942450" y="202899"/>
                </a:cubicBezTo>
                <a:cubicBezTo>
                  <a:pt x="937479" y="202899"/>
                  <a:pt x="933450" y="198870"/>
                  <a:pt x="933450" y="193899"/>
                </a:cubicBezTo>
                <a:cubicBezTo>
                  <a:pt x="933450" y="188928"/>
                  <a:pt x="937479" y="184899"/>
                  <a:pt x="942450" y="184899"/>
                </a:cubicBezTo>
                <a:close/>
                <a:moveTo>
                  <a:pt x="875775" y="184899"/>
                </a:moveTo>
                <a:cubicBezTo>
                  <a:pt x="880746" y="184899"/>
                  <a:pt x="884775" y="188928"/>
                  <a:pt x="884775" y="193899"/>
                </a:cubicBezTo>
                <a:cubicBezTo>
                  <a:pt x="884775" y="198870"/>
                  <a:pt x="880746" y="202899"/>
                  <a:pt x="875775" y="202899"/>
                </a:cubicBezTo>
                <a:cubicBezTo>
                  <a:pt x="870804" y="202899"/>
                  <a:pt x="866775" y="198870"/>
                  <a:pt x="866775" y="193899"/>
                </a:cubicBezTo>
                <a:cubicBezTo>
                  <a:pt x="866775" y="188928"/>
                  <a:pt x="870804" y="184899"/>
                  <a:pt x="875775" y="184899"/>
                </a:cubicBezTo>
                <a:close/>
                <a:moveTo>
                  <a:pt x="809100" y="184899"/>
                </a:moveTo>
                <a:cubicBezTo>
                  <a:pt x="814071" y="184899"/>
                  <a:pt x="818100" y="188928"/>
                  <a:pt x="818100" y="193899"/>
                </a:cubicBezTo>
                <a:cubicBezTo>
                  <a:pt x="818100" y="198870"/>
                  <a:pt x="814071" y="202899"/>
                  <a:pt x="809100" y="202899"/>
                </a:cubicBezTo>
                <a:cubicBezTo>
                  <a:pt x="804129" y="202899"/>
                  <a:pt x="800100" y="198870"/>
                  <a:pt x="800100" y="193899"/>
                </a:cubicBezTo>
                <a:cubicBezTo>
                  <a:pt x="800100" y="188928"/>
                  <a:pt x="804129" y="184899"/>
                  <a:pt x="809100" y="184899"/>
                </a:cubicBezTo>
                <a:close/>
                <a:moveTo>
                  <a:pt x="742425" y="184899"/>
                </a:moveTo>
                <a:cubicBezTo>
                  <a:pt x="747396" y="184899"/>
                  <a:pt x="751425" y="188928"/>
                  <a:pt x="751425" y="193899"/>
                </a:cubicBezTo>
                <a:cubicBezTo>
                  <a:pt x="751425" y="198870"/>
                  <a:pt x="747396" y="202899"/>
                  <a:pt x="742425" y="202899"/>
                </a:cubicBezTo>
                <a:cubicBezTo>
                  <a:pt x="737454" y="202899"/>
                  <a:pt x="733425" y="198870"/>
                  <a:pt x="733425" y="193899"/>
                </a:cubicBezTo>
                <a:cubicBezTo>
                  <a:pt x="733425" y="188928"/>
                  <a:pt x="737454" y="184899"/>
                  <a:pt x="742425" y="184899"/>
                </a:cubicBezTo>
                <a:close/>
                <a:moveTo>
                  <a:pt x="675750" y="184899"/>
                </a:moveTo>
                <a:cubicBezTo>
                  <a:pt x="680721" y="184899"/>
                  <a:pt x="684750" y="188928"/>
                  <a:pt x="684750" y="193899"/>
                </a:cubicBezTo>
                <a:cubicBezTo>
                  <a:pt x="684750" y="198870"/>
                  <a:pt x="680721" y="202899"/>
                  <a:pt x="675750" y="202899"/>
                </a:cubicBezTo>
                <a:cubicBezTo>
                  <a:pt x="670779" y="202899"/>
                  <a:pt x="666750" y="198870"/>
                  <a:pt x="666750" y="193899"/>
                </a:cubicBezTo>
                <a:cubicBezTo>
                  <a:pt x="666750" y="188928"/>
                  <a:pt x="670779" y="184899"/>
                  <a:pt x="675750" y="184899"/>
                </a:cubicBezTo>
                <a:close/>
                <a:moveTo>
                  <a:pt x="609075" y="184899"/>
                </a:moveTo>
                <a:cubicBezTo>
                  <a:pt x="614046" y="184899"/>
                  <a:pt x="618075" y="188928"/>
                  <a:pt x="618075" y="193899"/>
                </a:cubicBezTo>
                <a:cubicBezTo>
                  <a:pt x="618075" y="198870"/>
                  <a:pt x="614046" y="202899"/>
                  <a:pt x="609075" y="202899"/>
                </a:cubicBezTo>
                <a:cubicBezTo>
                  <a:pt x="604104" y="202899"/>
                  <a:pt x="600075" y="198870"/>
                  <a:pt x="600075" y="193899"/>
                </a:cubicBezTo>
                <a:cubicBezTo>
                  <a:pt x="600075" y="188928"/>
                  <a:pt x="604104" y="184899"/>
                  <a:pt x="609075" y="184899"/>
                </a:cubicBezTo>
                <a:close/>
                <a:moveTo>
                  <a:pt x="542400" y="184899"/>
                </a:moveTo>
                <a:cubicBezTo>
                  <a:pt x="547371" y="184899"/>
                  <a:pt x="551400" y="188928"/>
                  <a:pt x="551400" y="193899"/>
                </a:cubicBezTo>
                <a:cubicBezTo>
                  <a:pt x="551400" y="198870"/>
                  <a:pt x="547371" y="202899"/>
                  <a:pt x="542400" y="202899"/>
                </a:cubicBezTo>
                <a:cubicBezTo>
                  <a:pt x="537429" y="202899"/>
                  <a:pt x="533400" y="198870"/>
                  <a:pt x="533400" y="193899"/>
                </a:cubicBezTo>
                <a:cubicBezTo>
                  <a:pt x="533400" y="188928"/>
                  <a:pt x="537429" y="184899"/>
                  <a:pt x="542400" y="184899"/>
                </a:cubicBezTo>
                <a:close/>
                <a:moveTo>
                  <a:pt x="475727" y="184899"/>
                </a:moveTo>
                <a:cubicBezTo>
                  <a:pt x="480698" y="184899"/>
                  <a:pt x="484728" y="188928"/>
                  <a:pt x="484728" y="193899"/>
                </a:cubicBezTo>
                <a:cubicBezTo>
                  <a:pt x="484728" y="198870"/>
                  <a:pt x="480698" y="202899"/>
                  <a:pt x="475727" y="202899"/>
                </a:cubicBezTo>
                <a:cubicBezTo>
                  <a:pt x="470757" y="202899"/>
                  <a:pt x="466728" y="198870"/>
                  <a:pt x="466728" y="193899"/>
                </a:cubicBezTo>
                <a:cubicBezTo>
                  <a:pt x="466728" y="188928"/>
                  <a:pt x="470757" y="184899"/>
                  <a:pt x="475727" y="184899"/>
                </a:cubicBezTo>
                <a:close/>
                <a:moveTo>
                  <a:pt x="409052" y="184899"/>
                </a:moveTo>
                <a:cubicBezTo>
                  <a:pt x="414024" y="184899"/>
                  <a:pt x="418052" y="188928"/>
                  <a:pt x="418052" y="193899"/>
                </a:cubicBezTo>
                <a:cubicBezTo>
                  <a:pt x="418052" y="198870"/>
                  <a:pt x="414024" y="202899"/>
                  <a:pt x="409052" y="202899"/>
                </a:cubicBezTo>
                <a:cubicBezTo>
                  <a:pt x="404081" y="202899"/>
                  <a:pt x="400052" y="198870"/>
                  <a:pt x="400052" y="193899"/>
                </a:cubicBezTo>
                <a:cubicBezTo>
                  <a:pt x="400052" y="188928"/>
                  <a:pt x="404081" y="184899"/>
                  <a:pt x="409052" y="184899"/>
                </a:cubicBezTo>
                <a:close/>
                <a:moveTo>
                  <a:pt x="342377" y="184899"/>
                </a:moveTo>
                <a:cubicBezTo>
                  <a:pt x="347348" y="184899"/>
                  <a:pt x="351378" y="188928"/>
                  <a:pt x="351378" y="193899"/>
                </a:cubicBezTo>
                <a:cubicBezTo>
                  <a:pt x="351378" y="198870"/>
                  <a:pt x="347348" y="202899"/>
                  <a:pt x="342377" y="202899"/>
                </a:cubicBezTo>
                <a:cubicBezTo>
                  <a:pt x="337406" y="202899"/>
                  <a:pt x="333377" y="198870"/>
                  <a:pt x="333377" y="193899"/>
                </a:cubicBezTo>
                <a:cubicBezTo>
                  <a:pt x="333377" y="188928"/>
                  <a:pt x="337406" y="184899"/>
                  <a:pt x="342377" y="184899"/>
                </a:cubicBezTo>
                <a:close/>
                <a:moveTo>
                  <a:pt x="275703" y="184899"/>
                </a:moveTo>
                <a:cubicBezTo>
                  <a:pt x="280673" y="184899"/>
                  <a:pt x="284702" y="188928"/>
                  <a:pt x="284702" y="193899"/>
                </a:cubicBezTo>
                <a:cubicBezTo>
                  <a:pt x="284702" y="198870"/>
                  <a:pt x="280673" y="202899"/>
                  <a:pt x="275703" y="202899"/>
                </a:cubicBezTo>
                <a:cubicBezTo>
                  <a:pt x="270732" y="202899"/>
                  <a:pt x="266703" y="198870"/>
                  <a:pt x="266703" y="193899"/>
                </a:cubicBezTo>
                <a:cubicBezTo>
                  <a:pt x="266703" y="188928"/>
                  <a:pt x="270732" y="184899"/>
                  <a:pt x="275703" y="184899"/>
                </a:cubicBezTo>
                <a:close/>
                <a:moveTo>
                  <a:pt x="209028" y="184899"/>
                </a:moveTo>
                <a:cubicBezTo>
                  <a:pt x="213999" y="184899"/>
                  <a:pt x="218028" y="188928"/>
                  <a:pt x="218028" y="193899"/>
                </a:cubicBezTo>
                <a:cubicBezTo>
                  <a:pt x="218028" y="198870"/>
                  <a:pt x="213999" y="202899"/>
                  <a:pt x="209028" y="202899"/>
                </a:cubicBezTo>
                <a:cubicBezTo>
                  <a:pt x="204057" y="202899"/>
                  <a:pt x="200028" y="198870"/>
                  <a:pt x="200028" y="193899"/>
                </a:cubicBezTo>
                <a:cubicBezTo>
                  <a:pt x="200028" y="188928"/>
                  <a:pt x="204057" y="184899"/>
                  <a:pt x="209028" y="184899"/>
                </a:cubicBezTo>
                <a:close/>
                <a:moveTo>
                  <a:pt x="142353" y="184899"/>
                </a:moveTo>
                <a:cubicBezTo>
                  <a:pt x="147324" y="184899"/>
                  <a:pt x="151353" y="188928"/>
                  <a:pt x="151353" y="193899"/>
                </a:cubicBezTo>
                <a:cubicBezTo>
                  <a:pt x="151353" y="198870"/>
                  <a:pt x="147324" y="202899"/>
                  <a:pt x="142353" y="202899"/>
                </a:cubicBezTo>
                <a:cubicBezTo>
                  <a:pt x="137382" y="202899"/>
                  <a:pt x="133353" y="198870"/>
                  <a:pt x="133353" y="193899"/>
                </a:cubicBezTo>
                <a:cubicBezTo>
                  <a:pt x="133353" y="188928"/>
                  <a:pt x="137382" y="184899"/>
                  <a:pt x="142353" y="184899"/>
                </a:cubicBezTo>
                <a:close/>
                <a:moveTo>
                  <a:pt x="75677" y="184899"/>
                </a:moveTo>
                <a:cubicBezTo>
                  <a:pt x="80648" y="184899"/>
                  <a:pt x="84677" y="188928"/>
                  <a:pt x="84677" y="193899"/>
                </a:cubicBezTo>
                <a:cubicBezTo>
                  <a:pt x="84677" y="198870"/>
                  <a:pt x="80648" y="202899"/>
                  <a:pt x="75677" y="202899"/>
                </a:cubicBezTo>
                <a:cubicBezTo>
                  <a:pt x="70706" y="202899"/>
                  <a:pt x="66677" y="198870"/>
                  <a:pt x="66677" y="193899"/>
                </a:cubicBezTo>
                <a:cubicBezTo>
                  <a:pt x="66677" y="188928"/>
                  <a:pt x="70706" y="184899"/>
                  <a:pt x="75677" y="184899"/>
                </a:cubicBezTo>
                <a:close/>
                <a:moveTo>
                  <a:pt x="9003" y="184899"/>
                </a:moveTo>
                <a:cubicBezTo>
                  <a:pt x="13974" y="184899"/>
                  <a:pt x="18003" y="188928"/>
                  <a:pt x="18003" y="193899"/>
                </a:cubicBezTo>
                <a:cubicBezTo>
                  <a:pt x="18003" y="198870"/>
                  <a:pt x="13974" y="202899"/>
                  <a:pt x="9003" y="202899"/>
                </a:cubicBezTo>
                <a:cubicBezTo>
                  <a:pt x="4032" y="202899"/>
                  <a:pt x="3" y="198870"/>
                  <a:pt x="3" y="193899"/>
                </a:cubicBezTo>
                <a:cubicBezTo>
                  <a:pt x="3" y="188928"/>
                  <a:pt x="4032" y="184899"/>
                  <a:pt x="9003" y="184899"/>
                </a:cubicBezTo>
                <a:close/>
                <a:moveTo>
                  <a:pt x="1009125" y="123266"/>
                </a:moveTo>
                <a:cubicBezTo>
                  <a:pt x="1014096" y="123266"/>
                  <a:pt x="1018125" y="127295"/>
                  <a:pt x="1018125" y="132266"/>
                </a:cubicBezTo>
                <a:cubicBezTo>
                  <a:pt x="1018125" y="137237"/>
                  <a:pt x="1014096" y="141266"/>
                  <a:pt x="1009125" y="141266"/>
                </a:cubicBezTo>
                <a:cubicBezTo>
                  <a:pt x="1004154" y="141266"/>
                  <a:pt x="1000125" y="137237"/>
                  <a:pt x="1000125" y="132266"/>
                </a:cubicBezTo>
                <a:cubicBezTo>
                  <a:pt x="1000125" y="127295"/>
                  <a:pt x="1004154" y="123266"/>
                  <a:pt x="1009125" y="123266"/>
                </a:cubicBezTo>
                <a:close/>
                <a:moveTo>
                  <a:pt x="942450" y="123266"/>
                </a:moveTo>
                <a:cubicBezTo>
                  <a:pt x="947421" y="123266"/>
                  <a:pt x="951450" y="127295"/>
                  <a:pt x="951450" y="132266"/>
                </a:cubicBezTo>
                <a:cubicBezTo>
                  <a:pt x="951450" y="137237"/>
                  <a:pt x="947421" y="141266"/>
                  <a:pt x="942450" y="141266"/>
                </a:cubicBezTo>
                <a:cubicBezTo>
                  <a:pt x="937479" y="141266"/>
                  <a:pt x="933450" y="137237"/>
                  <a:pt x="933450" y="132266"/>
                </a:cubicBezTo>
                <a:cubicBezTo>
                  <a:pt x="933450" y="127295"/>
                  <a:pt x="937479" y="123266"/>
                  <a:pt x="942450" y="123266"/>
                </a:cubicBezTo>
                <a:close/>
                <a:moveTo>
                  <a:pt x="875775" y="123266"/>
                </a:moveTo>
                <a:cubicBezTo>
                  <a:pt x="880746" y="123266"/>
                  <a:pt x="884775" y="127295"/>
                  <a:pt x="884775" y="132266"/>
                </a:cubicBezTo>
                <a:cubicBezTo>
                  <a:pt x="884775" y="137237"/>
                  <a:pt x="880746" y="141266"/>
                  <a:pt x="875775" y="141266"/>
                </a:cubicBezTo>
                <a:cubicBezTo>
                  <a:pt x="870804" y="141266"/>
                  <a:pt x="866775" y="137237"/>
                  <a:pt x="866775" y="132266"/>
                </a:cubicBezTo>
                <a:cubicBezTo>
                  <a:pt x="866775" y="127295"/>
                  <a:pt x="870804" y="123266"/>
                  <a:pt x="875775" y="123266"/>
                </a:cubicBezTo>
                <a:close/>
                <a:moveTo>
                  <a:pt x="809100" y="123266"/>
                </a:moveTo>
                <a:cubicBezTo>
                  <a:pt x="814071" y="123266"/>
                  <a:pt x="818100" y="127295"/>
                  <a:pt x="818100" y="132266"/>
                </a:cubicBezTo>
                <a:cubicBezTo>
                  <a:pt x="818100" y="137237"/>
                  <a:pt x="814071" y="141266"/>
                  <a:pt x="809100" y="141266"/>
                </a:cubicBezTo>
                <a:cubicBezTo>
                  <a:pt x="804129" y="141266"/>
                  <a:pt x="800100" y="137237"/>
                  <a:pt x="800100" y="132266"/>
                </a:cubicBezTo>
                <a:cubicBezTo>
                  <a:pt x="800100" y="127295"/>
                  <a:pt x="804129" y="123266"/>
                  <a:pt x="809100" y="123266"/>
                </a:cubicBezTo>
                <a:close/>
                <a:moveTo>
                  <a:pt x="742425" y="123266"/>
                </a:moveTo>
                <a:cubicBezTo>
                  <a:pt x="747396" y="123266"/>
                  <a:pt x="751425" y="127295"/>
                  <a:pt x="751425" y="132266"/>
                </a:cubicBezTo>
                <a:cubicBezTo>
                  <a:pt x="751425" y="137237"/>
                  <a:pt x="747396" y="141266"/>
                  <a:pt x="742425" y="141266"/>
                </a:cubicBezTo>
                <a:cubicBezTo>
                  <a:pt x="737454" y="141266"/>
                  <a:pt x="733425" y="137237"/>
                  <a:pt x="733425" y="132266"/>
                </a:cubicBezTo>
                <a:cubicBezTo>
                  <a:pt x="733425" y="127295"/>
                  <a:pt x="737454" y="123266"/>
                  <a:pt x="742425" y="123266"/>
                </a:cubicBezTo>
                <a:close/>
                <a:moveTo>
                  <a:pt x="675750" y="123266"/>
                </a:moveTo>
                <a:cubicBezTo>
                  <a:pt x="680721" y="123266"/>
                  <a:pt x="684750" y="127295"/>
                  <a:pt x="684750" y="132266"/>
                </a:cubicBezTo>
                <a:cubicBezTo>
                  <a:pt x="684750" y="137237"/>
                  <a:pt x="680721" y="141266"/>
                  <a:pt x="675750" y="141266"/>
                </a:cubicBezTo>
                <a:cubicBezTo>
                  <a:pt x="670779" y="141266"/>
                  <a:pt x="666750" y="137237"/>
                  <a:pt x="666750" y="132266"/>
                </a:cubicBezTo>
                <a:cubicBezTo>
                  <a:pt x="666750" y="127295"/>
                  <a:pt x="670779" y="123266"/>
                  <a:pt x="675750" y="123266"/>
                </a:cubicBezTo>
                <a:close/>
                <a:moveTo>
                  <a:pt x="609075" y="123266"/>
                </a:moveTo>
                <a:cubicBezTo>
                  <a:pt x="614046" y="123266"/>
                  <a:pt x="618075" y="127295"/>
                  <a:pt x="618075" y="132266"/>
                </a:cubicBezTo>
                <a:cubicBezTo>
                  <a:pt x="618075" y="137237"/>
                  <a:pt x="614046" y="141266"/>
                  <a:pt x="609075" y="141266"/>
                </a:cubicBezTo>
                <a:cubicBezTo>
                  <a:pt x="604104" y="141266"/>
                  <a:pt x="600075" y="137237"/>
                  <a:pt x="600075" y="132266"/>
                </a:cubicBezTo>
                <a:cubicBezTo>
                  <a:pt x="600075" y="127295"/>
                  <a:pt x="604104" y="123266"/>
                  <a:pt x="609075" y="123266"/>
                </a:cubicBezTo>
                <a:close/>
                <a:moveTo>
                  <a:pt x="542400" y="123266"/>
                </a:moveTo>
                <a:cubicBezTo>
                  <a:pt x="547371" y="123266"/>
                  <a:pt x="551400" y="127295"/>
                  <a:pt x="551400" y="132266"/>
                </a:cubicBezTo>
                <a:cubicBezTo>
                  <a:pt x="551400" y="137237"/>
                  <a:pt x="547371" y="141266"/>
                  <a:pt x="542400" y="141266"/>
                </a:cubicBezTo>
                <a:cubicBezTo>
                  <a:pt x="537429" y="141266"/>
                  <a:pt x="533400" y="137237"/>
                  <a:pt x="533400" y="132266"/>
                </a:cubicBezTo>
                <a:cubicBezTo>
                  <a:pt x="533400" y="127295"/>
                  <a:pt x="537429" y="123266"/>
                  <a:pt x="542400" y="123266"/>
                </a:cubicBezTo>
                <a:close/>
                <a:moveTo>
                  <a:pt x="475728" y="123266"/>
                </a:moveTo>
                <a:cubicBezTo>
                  <a:pt x="480699" y="123266"/>
                  <a:pt x="484728" y="127295"/>
                  <a:pt x="484728" y="132266"/>
                </a:cubicBezTo>
                <a:cubicBezTo>
                  <a:pt x="484728" y="137237"/>
                  <a:pt x="480699" y="141266"/>
                  <a:pt x="475728" y="141266"/>
                </a:cubicBezTo>
                <a:cubicBezTo>
                  <a:pt x="470757" y="141266"/>
                  <a:pt x="466728" y="137237"/>
                  <a:pt x="466728" y="132266"/>
                </a:cubicBezTo>
                <a:cubicBezTo>
                  <a:pt x="466728" y="127295"/>
                  <a:pt x="470757" y="123266"/>
                  <a:pt x="475728" y="123266"/>
                </a:cubicBezTo>
                <a:close/>
                <a:moveTo>
                  <a:pt x="409053" y="123266"/>
                </a:moveTo>
                <a:cubicBezTo>
                  <a:pt x="414024" y="123266"/>
                  <a:pt x="418053" y="127295"/>
                  <a:pt x="418053" y="132266"/>
                </a:cubicBezTo>
                <a:cubicBezTo>
                  <a:pt x="418053" y="137237"/>
                  <a:pt x="414024" y="141266"/>
                  <a:pt x="409053" y="141266"/>
                </a:cubicBezTo>
                <a:cubicBezTo>
                  <a:pt x="404082" y="141266"/>
                  <a:pt x="400053" y="137237"/>
                  <a:pt x="400053" y="132266"/>
                </a:cubicBezTo>
                <a:cubicBezTo>
                  <a:pt x="400053" y="127295"/>
                  <a:pt x="404082" y="123266"/>
                  <a:pt x="409053" y="123266"/>
                </a:cubicBezTo>
                <a:close/>
                <a:moveTo>
                  <a:pt x="342378" y="123266"/>
                </a:moveTo>
                <a:cubicBezTo>
                  <a:pt x="347349" y="123266"/>
                  <a:pt x="351378" y="127295"/>
                  <a:pt x="351378" y="132266"/>
                </a:cubicBezTo>
                <a:cubicBezTo>
                  <a:pt x="351378" y="137237"/>
                  <a:pt x="347349" y="141266"/>
                  <a:pt x="342378" y="141266"/>
                </a:cubicBezTo>
                <a:cubicBezTo>
                  <a:pt x="337407" y="141266"/>
                  <a:pt x="333378" y="137237"/>
                  <a:pt x="333378" y="132266"/>
                </a:cubicBezTo>
                <a:cubicBezTo>
                  <a:pt x="333378" y="127295"/>
                  <a:pt x="337407" y="123266"/>
                  <a:pt x="342378" y="123266"/>
                </a:cubicBezTo>
                <a:close/>
                <a:moveTo>
                  <a:pt x="275703" y="123266"/>
                </a:moveTo>
                <a:cubicBezTo>
                  <a:pt x="280674" y="123266"/>
                  <a:pt x="284702" y="127295"/>
                  <a:pt x="284702" y="132266"/>
                </a:cubicBezTo>
                <a:cubicBezTo>
                  <a:pt x="284702" y="137237"/>
                  <a:pt x="280674" y="141266"/>
                  <a:pt x="275703" y="141266"/>
                </a:cubicBezTo>
                <a:cubicBezTo>
                  <a:pt x="270732" y="141266"/>
                  <a:pt x="266703" y="137237"/>
                  <a:pt x="266703" y="132266"/>
                </a:cubicBezTo>
                <a:cubicBezTo>
                  <a:pt x="266703" y="127295"/>
                  <a:pt x="270732" y="123266"/>
                  <a:pt x="275703" y="123266"/>
                </a:cubicBezTo>
                <a:close/>
                <a:moveTo>
                  <a:pt x="209028" y="123266"/>
                </a:moveTo>
                <a:cubicBezTo>
                  <a:pt x="213999" y="123266"/>
                  <a:pt x="218028" y="127295"/>
                  <a:pt x="218028" y="132266"/>
                </a:cubicBezTo>
                <a:cubicBezTo>
                  <a:pt x="218028" y="137237"/>
                  <a:pt x="213999" y="141266"/>
                  <a:pt x="209028" y="141266"/>
                </a:cubicBezTo>
                <a:cubicBezTo>
                  <a:pt x="204057" y="141266"/>
                  <a:pt x="200028" y="137237"/>
                  <a:pt x="200028" y="132266"/>
                </a:cubicBezTo>
                <a:cubicBezTo>
                  <a:pt x="200028" y="127295"/>
                  <a:pt x="204057" y="123266"/>
                  <a:pt x="209028" y="123266"/>
                </a:cubicBezTo>
                <a:close/>
                <a:moveTo>
                  <a:pt x="142353" y="123266"/>
                </a:moveTo>
                <a:cubicBezTo>
                  <a:pt x="147324" y="123266"/>
                  <a:pt x="151353" y="127295"/>
                  <a:pt x="151353" y="132266"/>
                </a:cubicBezTo>
                <a:cubicBezTo>
                  <a:pt x="151353" y="137237"/>
                  <a:pt x="147324" y="141266"/>
                  <a:pt x="142353" y="141266"/>
                </a:cubicBezTo>
                <a:cubicBezTo>
                  <a:pt x="137382" y="141266"/>
                  <a:pt x="133353" y="137237"/>
                  <a:pt x="133353" y="132266"/>
                </a:cubicBezTo>
                <a:cubicBezTo>
                  <a:pt x="133353" y="127295"/>
                  <a:pt x="137382" y="123266"/>
                  <a:pt x="142353" y="123266"/>
                </a:cubicBezTo>
                <a:close/>
                <a:moveTo>
                  <a:pt x="75678" y="123266"/>
                </a:moveTo>
                <a:cubicBezTo>
                  <a:pt x="80649" y="123266"/>
                  <a:pt x="84678" y="127295"/>
                  <a:pt x="84678" y="132266"/>
                </a:cubicBezTo>
                <a:cubicBezTo>
                  <a:pt x="84678" y="137237"/>
                  <a:pt x="80649" y="141266"/>
                  <a:pt x="75678" y="141266"/>
                </a:cubicBezTo>
                <a:cubicBezTo>
                  <a:pt x="70707" y="141266"/>
                  <a:pt x="66678" y="137237"/>
                  <a:pt x="66678" y="132266"/>
                </a:cubicBezTo>
                <a:cubicBezTo>
                  <a:pt x="66678" y="127295"/>
                  <a:pt x="70707" y="123266"/>
                  <a:pt x="75678" y="123266"/>
                </a:cubicBezTo>
                <a:close/>
                <a:moveTo>
                  <a:pt x="9003" y="123266"/>
                </a:moveTo>
                <a:cubicBezTo>
                  <a:pt x="13974" y="123266"/>
                  <a:pt x="18003" y="127295"/>
                  <a:pt x="18003" y="132266"/>
                </a:cubicBezTo>
                <a:cubicBezTo>
                  <a:pt x="18003" y="137237"/>
                  <a:pt x="13974" y="141266"/>
                  <a:pt x="9003" y="141266"/>
                </a:cubicBezTo>
                <a:cubicBezTo>
                  <a:pt x="4032" y="141266"/>
                  <a:pt x="3" y="137237"/>
                  <a:pt x="3" y="132266"/>
                </a:cubicBezTo>
                <a:cubicBezTo>
                  <a:pt x="3" y="127295"/>
                  <a:pt x="4032" y="123266"/>
                  <a:pt x="9003" y="123266"/>
                </a:cubicBezTo>
                <a:close/>
                <a:moveTo>
                  <a:pt x="1009125" y="61633"/>
                </a:moveTo>
                <a:cubicBezTo>
                  <a:pt x="1014096" y="61633"/>
                  <a:pt x="1018125" y="65662"/>
                  <a:pt x="1018125" y="70633"/>
                </a:cubicBezTo>
                <a:cubicBezTo>
                  <a:pt x="1018125" y="75604"/>
                  <a:pt x="1014096" y="79633"/>
                  <a:pt x="1009125" y="79633"/>
                </a:cubicBezTo>
                <a:cubicBezTo>
                  <a:pt x="1004154" y="79633"/>
                  <a:pt x="1000125" y="75604"/>
                  <a:pt x="1000125" y="70633"/>
                </a:cubicBezTo>
                <a:cubicBezTo>
                  <a:pt x="1000125" y="65662"/>
                  <a:pt x="1004154" y="61633"/>
                  <a:pt x="1009125" y="61633"/>
                </a:cubicBezTo>
                <a:close/>
                <a:moveTo>
                  <a:pt x="942450" y="61633"/>
                </a:moveTo>
                <a:cubicBezTo>
                  <a:pt x="947421" y="61633"/>
                  <a:pt x="951450" y="65662"/>
                  <a:pt x="951450" y="70633"/>
                </a:cubicBezTo>
                <a:cubicBezTo>
                  <a:pt x="951450" y="75604"/>
                  <a:pt x="947421" y="79633"/>
                  <a:pt x="942450" y="79633"/>
                </a:cubicBezTo>
                <a:cubicBezTo>
                  <a:pt x="937479" y="79633"/>
                  <a:pt x="933450" y="75604"/>
                  <a:pt x="933450" y="70633"/>
                </a:cubicBezTo>
                <a:cubicBezTo>
                  <a:pt x="933450" y="65662"/>
                  <a:pt x="937479" y="61633"/>
                  <a:pt x="942450" y="61633"/>
                </a:cubicBezTo>
                <a:close/>
                <a:moveTo>
                  <a:pt x="875775" y="61633"/>
                </a:moveTo>
                <a:cubicBezTo>
                  <a:pt x="880746" y="61633"/>
                  <a:pt x="884775" y="65662"/>
                  <a:pt x="884775" y="70633"/>
                </a:cubicBezTo>
                <a:cubicBezTo>
                  <a:pt x="884775" y="75604"/>
                  <a:pt x="880746" y="79633"/>
                  <a:pt x="875775" y="79633"/>
                </a:cubicBezTo>
                <a:cubicBezTo>
                  <a:pt x="870804" y="79633"/>
                  <a:pt x="866775" y="75604"/>
                  <a:pt x="866775" y="70633"/>
                </a:cubicBezTo>
                <a:cubicBezTo>
                  <a:pt x="866775" y="65662"/>
                  <a:pt x="870804" y="61633"/>
                  <a:pt x="875775" y="61633"/>
                </a:cubicBezTo>
                <a:close/>
                <a:moveTo>
                  <a:pt x="809100" y="61633"/>
                </a:moveTo>
                <a:cubicBezTo>
                  <a:pt x="814071" y="61633"/>
                  <a:pt x="818100" y="65662"/>
                  <a:pt x="818100" y="70633"/>
                </a:cubicBezTo>
                <a:cubicBezTo>
                  <a:pt x="818100" y="75604"/>
                  <a:pt x="814071" y="79633"/>
                  <a:pt x="809100" y="79633"/>
                </a:cubicBezTo>
                <a:cubicBezTo>
                  <a:pt x="804129" y="79633"/>
                  <a:pt x="800100" y="75604"/>
                  <a:pt x="800100" y="70633"/>
                </a:cubicBezTo>
                <a:cubicBezTo>
                  <a:pt x="800100" y="65662"/>
                  <a:pt x="804129" y="61633"/>
                  <a:pt x="809100" y="61633"/>
                </a:cubicBezTo>
                <a:close/>
                <a:moveTo>
                  <a:pt x="742425" y="61633"/>
                </a:moveTo>
                <a:cubicBezTo>
                  <a:pt x="747396" y="61633"/>
                  <a:pt x="751425" y="65662"/>
                  <a:pt x="751425" y="70633"/>
                </a:cubicBezTo>
                <a:cubicBezTo>
                  <a:pt x="751425" y="75604"/>
                  <a:pt x="747396" y="79633"/>
                  <a:pt x="742425" y="79633"/>
                </a:cubicBezTo>
                <a:cubicBezTo>
                  <a:pt x="737454" y="79633"/>
                  <a:pt x="733425" y="75604"/>
                  <a:pt x="733425" y="70633"/>
                </a:cubicBezTo>
                <a:cubicBezTo>
                  <a:pt x="733425" y="65662"/>
                  <a:pt x="737454" y="61633"/>
                  <a:pt x="742425" y="61633"/>
                </a:cubicBezTo>
                <a:close/>
                <a:moveTo>
                  <a:pt x="675750" y="61633"/>
                </a:moveTo>
                <a:cubicBezTo>
                  <a:pt x="680721" y="61633"/>
                  <a:pt x="684750" y="65662"/>
                  <a:pt x="684750" y="70633"/>
                </a:cubicBezTo>
                <a:cubicBezTo>
                  <a:pt x="684750" y="75604"/>
                  <a:pt x="680721" y="79633"/>
                  <a:pt x="675750" y="79633"/>
                </a:cubicBezTo>
                <a:cubicBezTo>
                  <a:pt x="670779" y="79633"/>
                  <a:pt x="666750" y="75604"/>
                  <a:pt x="666750" y="70633"/>
                </a:cubicBezTo>
                <a:cubicBezTo>
                  <a:pt x="666750" y="65662"/>
                  <a:pt x="670779" y="61633"/>
                  <a:pt x="675750" y="61633"/>
                </a:cubicBezTo>
                <a:close/>
                <a:moveTo>
                  <a:pt x="609075" y="61633"/>
                </a:moveTo>
                <a:cubicBezTo>
                  <a:pt x="614046" y="61633"/>
                  <a:pt x="618075" y="65662"/>
                  <a:pt x="618075" y="70633"/>
                </a:cubicBezTo>
                <a:cubicBezTo>
                  <a:pt x="618075" y="75604"/>
                  <a:pt x="614046" y="79633"/>
                  <a:pt x="609075" y="79633"/>
                </a:cubicBezTo>
                <a:cubicBezTo>
                  <a:pt x="604104" y="79633"/>
                  <a:pt x="600075" y="75604"/>
                  <a:pt x="600075" y="70633"/>
                </a:cubicBezTo>
                <a:cubicBezTo>
                  <a:pt x="600075" y="65662"/>
                  <a:pt x="604104" y="61633"/>
                  <a:pt x="609075" y="61633"/>
                </a:cubicBezTo>
                <a:close/>
                <a:moveTo>
                  <a:pt x="542400" y="61633"/>
                </a:moveTo>
                <a:cubicBezTo>
                  <a:pt x="547371" y="61633"/>
                  <a:pt x="551400" y="65662"/>
                  <a:pt x="551400" y="70633"/>
                </a:cubicBezTo>
                <a:cubicBezTo>
                  <a:pt x="551400" y="75604"/>
                  <a:pt x="547371" y="79633"/>
                  <a:pt x="542400" y="79633"/>
                </a:cubicBezTo>
                <a:cubicBezTo>
                  <a:pt x="537429" y="79633"/>
                  <a:pt x="533400" y="75604"/>
                  <a:pt x="533400" y="70633"/>
                </a:cubicBezTo>
                <a:cubicBezTo>
                  <a:pt x="533400" y="65662"/>
                  <a:pt x="537429" y="61633"/>
                  <a:pt x="542400" y="61633"/>
                </a:cubicBezTo>
                <a:close/>
                <a:moveTo>
                  <a:pt x="475728" y="61633"/>
                </a:moveTo>
                <a:cubicBezTo>
                  <a:pt x="480699" y="61633"/>
                  <a:pt x="484728" y="65662"/>
                  <a:pt x="484728" y="70633"/>
                </a:cubicBezTo>
                <a:cubicBezTo>
                  <a:pt x="484728" y="75604"/>
                  <a:pt x="480699" y="79633"/>
                  <a:pt x="475728" y="79633"/>
                </a:cubicBezTo>
                <a:cubicBezTo>
                  <a:pt x="470757" y="79633"/>
                  <a:pt x="466728" y="75604"/>
                  <a:pt x="466728" y="70633"/>
                </a:cubicBezTo>
                <a:cubicBezTo>
                  <a:pt x="466728" y="65662"/>
                  <a:pt x="470757" y="61633"/>
                  <a:pt x="475728" y="61633"/>
                </a:cubicBezTo>
                <a:close/>
                <a:moveTo>
                  <a:pt x="409053" y="61633"/>
                </a:moveTo>
                <a:cubicBezTo>
                  <a:pt x="414024" y="61633"/>
                  <a:pt x="418053" y="65662"/>
                  <a:pt x="418053" y="70633"/>
                </a:cubicBezTo>
                <a:cubicBezTo>
                  <a:pt x="418053" y="75604"/>
                  <a:pt x="414024" y="79633"/>
                  <a:pt x="409053" y="79633"/>
                </a:cubicBezTo>
                <a:cubicBezTo>
                  <a:pt x="404082" y="79633"/>
                  <a:pt x="400053" y="75604"/>
                  <a:pt x="400053" y="70633"/>
                </a:cubicBezTo>
                <a:cubicBezTo>
                  <a:pt x="400053" y="65662"/>
                  <a:pt x="404082" y="61633"/>
                  <a:pt x="409053" y="61633"/>
                </a:cubicBezTo>
                <a:close/>
                <a:moveTo>
                  <a:pt x="342378" y="61633"/>
                </a:moveTo>
                <a:cubicBezTo>
                  <a:pt x="347349" y="61633"/>
                  <a:pt x="351378" y="65662"/>
                  <a:pt x="351378" y="70633"/>
                </a:cubicBezTo>
                <a:cubicBezTo>
                  <a:pt x="351378" y="75604"/>
                  <a:pt x="347349" y="79633"/>
                  <a:pt x="342378" y="79633"/>
                </a:cubicBezTo>
                <a:cubicBezTo>
                  <a:pt x="337407" y="79633"/>
                  <a:pt x="333378" y="75604"/>
                  <a:pt x="333378" y="70633"/>
                </a:cubicBezTo>
                <a:cubicBezTo>
                  <a:pt x="333378" y="65662"/>
                  <a:pt x="337407" y="61633"/>
                  <a:pt x="342378" y="61633"/>
                </a:cubicBezTo>
                <a:close/>
                <a:moveTo>
                  <a:pt x="275703" y="61633"/>
                </a:moveTo>
                <a:cubicBezTo>
                  <a:pt x="280674" y="61633"/>
                  <a:pt x="284702" y="65662"/>
                  <a:pt x="284702" y="70633"/>
                </a:cubicBezTo>
                <a:cubicBezTo>
                  <a:pt x="284702" y="75604"/>
                  <a:pt x="280674" y="79633"/>
                  <a:pt x="275703" y="79633"/>
                </a:cubicBezTo>
                <a:cubicBezTo>
                  <a:pt x="270733" y="79633"/>
                  <a:pt x="266703" y="75604"/>
                  <a:pt x="266703" y="70633"/>
                </a:cubicBezTo>
                <a:cubicBezTo>
                  <a:pt x="266703" y="65662"/>
                  <a:pt x="270733" y="61633"/>
                  <a:pt x="275703" y="61633"/>
                </a:cubicBezTo>
                <a:close/>
                <a:moveTo>
                  <a:pt x="209028" y="61633"/>
                </a:moveTo>
                <a:cubicBezTo>
                  <a:pt x="213999" y="61633"/>
                  <a:pt x="218028" y="65662"/>
                  <a:pt x="218028" y="70633"/>
                </a:cubicBezTo>
                <a:cubicBezTo>
                  <a:pt x="218028" y="75604"/>
                  <a:pt x="213999" y="79633"/>
                  <a:pt x="209028" y="79633"/>
                </a:cubicBezTo>
                <a:cubicBezTo>
                  <a:pt x="204057" y="79633"/>
                  <a:pt x="200028" y="75604"/>
                  <a:pt x="200028" y="70633"/>
                </a:cubicBezTo>
                <a:cubicBezTo>
                  <a:pt x="200028" y="65662"/>
                  <a:pt x="204057" y="61633"/>
                  <a:pt x="209028" y="61633"/>
                </a:cubicBezTo>
                <a:close/>
                <a:moveTo>
                  <a:pt x="142353" y="61633"/>
                </a:moveTo>
                <a:cubicBezTo>
                  <a:pt x="147324" y="61633"/>
                  <a:pt x="151353" y="65662"/>
                  <a:pt x="151353" y="70633"/>
                </a:cubicBezTo>
                <a:cubicBezTo>
                  <a:pt x="151353" y="75604"/>
                  <a:pt x="147324" y="79633"/>
                  <a:pt x="142353" y="79633"/>
                </a:cubicBezTo>
                <a:cubicBezTo>
                  <a:pt x="137382" y="79633"/>
                  <a:pt x="133353" y="75604"/>
                  <a:pt x="133353" y="70633"/>
                </a:cubicBezTo>
                <a:cubicBezTo>
                  <a:pt x="133353" y="65662"/>
                  <a:pt x="137382" y="61633"/>
                  <a:pt x="142353" y="61633"/>
                </a:cubicBezTo>
                <a:close/>
                <a:moveTo>
                  <a:pt x="75678" y="61633"/>
                </a:moveTo>
                <a:cubicBezTo>
                  <a:pt x="80649" y="61633"/>
                  <a:pt x="84678" y="65662"/>
                  <a:pt x="84678" y="70633"/>
                </a:cubicBezTo>
                <a:cubicBezTo>
                  <a:pt x="84678" y="75604"/>
                  <a:pt x="80649" y="79633"/>
                  <a:pt x="75678" y="79633"/>
                </a:cubicBezTo>
                <a:cubicBezTo>
                  <a:pt x="70707" y="79633"/>
                  <a:pt x="66678" y="75604"/>
                  <a:pt x="66678" y="70633"/>
                </a:cubicBezTo>
                <a:cubicBezTo>
                  <a:pt x="66678" y="65662"/>
                  <a:pt x="70707" y="61633"/>
                  <a:pt x="75678" y="61633"/>
                </a:cubicBezTo>
                <a:close/>
                <a:moveTo>
                  <a:pt x="9003" y="61633"/>
                </a:moveTo>
                <a:cubicBezTo>
                  <a:pt x="13974" y="61633"/>
                  <a:pt x="18003" y="65662"/>
                  <a:pt x="18003" y="70633"/>
                </a:cubicBezTo>
                <a:cubicBezTo>
                  <a:pt x="18003" y="75604"/>
                  <a:pt x="13974" y="79633"/>
                  <a:pt x="9003" y="79633"/>
                </a:cubicBezTo>
                <a:cubicBezTo>
                  <a:pt x="4032" y="79633"/>
                  <a:pt x="3" y="75604"/>
                  <a:pt x="3" y="70633"/>
                </a:cubicBezTo>
                <a:cubicBezTo>
                  <a:pt x="3" y="65662"/>
                  <a:pt x="4032" y="61633"/>
                  <a:pt x="9003" y="61633"/>
                </a:cubicBezTo>
                <a:close/>
                <a:moveTo>
                  <a:pt x="1009125" y="0"/>
                </a:moveTo>
                <a:cubicBezTo>
                  <a:pt x="1014096" y="0"/>
                  <a:pt x="1018125" y="4029"/>
                  <a:pt x="1018125" y="9000"/>
                </a:cubicBezTo>
                <a:cubicBezTo>
                  <a:pt x="1018125" y="13971"/>
                  <a:pt x="1014096" y="18000"/>
                  <a:pt x="1009125" y="18000"/>
                </a:cubicBezTo>
                <a:cubicBezTo>
                  <a:pt x="1004154" y="18000"/>
                  <a:pt x="1000125" y="13971"/>
                  <a:pt x="1000125" y="9000"/>
                </a:cubicBezTo>
                <a:cubicBezTo>
                  <a:pt x="1000125" y="4029"/>
                  <a:pt x="1004154" y="0"/>
                  <a:pt x="1009125" y="0"/>
                </a:cubicBezTo>
                <a:close/>
                <a:moveTo>
                  <a:pt x="942450" y="0"/>
                </a:moveTo>
                <a:cubicBezTo>
                  <a:pt x="947421" y="0"/>
                  <a:pt x="951450" y="4029"/>
                  <a:pt x="951450" y="9000"/>
                </a:cubicBezTo>
                <a:cubicBezTo>
                  <a:pt x="951450" y="13971"/>
                  <a:pt x="947421" y="18000"/>
                  <a:pt x="942450" y="18000"/>
                </a:cubicBezTo>
                <a:cubicBezTo>
                  <a:pt x="937479" y="18000"/>
                  <a:pt x="933450" y="13971"/>
                  <a:pt x="933450" y="9000"/>
                </a:cubicBezTo>
                <a:cubicBezTo>
                  <a:pt x="933450" y="4029"/>
                  <a:pt x="937479" y="0"/>
                  <a:pt x="942450" y="0"/>
                </a:cubicBezTo>
                <a:close/>
                <a:moveTo>
                  <a:pt x="875775" y="0"/>
                </a:moveTo>
                <a:cubicBezTo>
                  <a:pt x="880746" y="0"/>
                  <a:pt x="884775" y="4029"/>
                  <a:pt x="884775" y="9000"/>
                </a:cubicBezTo>
                <a:cubicBezTo>
                  <a:pt x="884775" y="13971"/>
                  <a:pt x="880746" y="18000"/>
                  <a:pt x="875775" y="18000"/>
                </a:cubicBezTo>
                <a:cubicBezTo>
                  <a:pt x="870804" y="18000"/>
                  <a:pt x="866775" y="13971"/>
                  <a:pt x="866775" y="9000"/>
                </a:cubicBezTo>
                <a:cubicBezTo>
                  <a:pt x="866775" y="4029"/>
                  <a:pt x="870804" y="0"/>
                  <a:pt x="875775" y="0"/>
                </a:cubicBezTo>
                <a:close/>
                <a:moveTo>
                  <a:pt x="809100" y="0"/>
                </a:moveTo>
                <a:cubicBezTo>
                  <a:pt x="814071" y="0"/>
                  <a:pt x="818100" y="4029"/>
                  <a:pt x="818100" y="9000"/>
                </a:cubicBezTo>
                <a:cubicBezTo>
                  <a:pt x="818100" y="13971"/>
                  <a:pt x="814071" y="18000"/>
                  <a:pt x="809100" y="18000"/>
                </a:cubicBezTo>
                <a:cubicBezTo>
                  <a:pt x="804129" y="18000"/>
                  <a:pt x="800100" y="13971"/>
                  <a:pt x="800100" y="9000"/>
                </a:cubicBezTo>
                <a:cubicBezTo>
                  <a:pt x="800100" y="4029"/>
                  <a:pt x="804129" y="0"/>
                  <a:pt x="809100" y="0"/>
                </a:cubicBezTo>
                <a:close/>
                <a:moveTo>
                  <a:pt x="742425" y="0"/>
                </a:moveTo>
                <a:cubicBezTo>
                  <a:pt x="747396" y="0"/>
                  <a:pt x="751425" y="4029"/>
                  <a:pt x="751425" y="9000"/>
                </a:cubicBezTo>
                <a:cubicBezTo>
                  <a:pt x="751425" y="13971"/>
                  <a:pt x="747396" y="18000"/>
                  <a:pt x="742425" y="18000"/>
                </a:cubicBezTo>
                <a:cubicBezTo>
                  <a:pt x="737454" y="18000"/>
                  <a:pt x="733425" y="13971"/>
                  <a:pt x="733425" y="9000"/>
                </a:cubicBezTo>
                <a:cubicBezTo>
                  <a:pt x="733425" y="4029"/>
                  <a:pt x="737454" y="0"/>
                  <a:pt x="742425" y="0"/>
                </a:cubicBezTo>
                <a:close/>
                <a:moveTo>
                  <a:pt x="675750" y="0"/>
                </a:moveTo>
                <a:cubicBezTo>
                  <a:pt x="680721" y="0"/>
                  <a:pt x="684750" y="4029"/>
                  <a:pt x="684750" y="9000"/>
                </a:cubicBezTo>
                <a:cubicBezTo>
                  <a:pt x="684750" y="13971"/>
                  <a:pt x="680721" y="18000"/>
                  <a:pt x="675750" y="18000"/>
                </a:cubicBezTo>
                <a:cubicBezTo>
                  <a:pt x="670779" y="18000"/>
                  <a:pt x="666750" y="13971"/>
                  <a:pt x="666750" y="9000"/>
                </a:cubicBezTo>
                <a:cubicBezTo>
                  <a:pt x="666750" y="4029"/>
                  <a:pt x="670779" y="0"/>
                  <a:pt x="675750" y="0"/>
                </a:cubicBezTo>
                <a:close/>
                <a:moveTo>
                  <a:pt x="609075" y="0"/>
                </a:moveTo>
                <a:cubicBezTo>
                  <a:pt x="614046" y="0"/>
                  <a:pt x="618075" y="4029"/>
                  <a:pt x="618075" y="9000"/>
                </a:cubicBezTo>
                <a:cubicBezTo>
                  <a:pt x="618075" y="13971"/>
                  <a:pt x="614046" y="18000"/>
                  <a:pt x="609075" y="18000"/>
                </a:cubicBezTo>
                <a:cubicBezTo>
                  <a:pt x="604104" y="18000"/>
                  <a:pt x="600075" y="13971"/>
                  <a:pt x="600075" y="9000"/>
                </a:cubicBezTo>
                <a:cubicBezTo>
                  <a:pt x="600075" y="4029"/>
                  <a:pt x="604104" y="0"/>
                  <a:pt x="609075" y="0"/>
                </a:cubicBezTo>
                <a:close/>
                <a:moveTo>
                  <a:pt x="542400" y="0"/>
                </a:moveTo>
                <a:cubicBezTo>
                  <a:pt x="547371" y="0"/>
                  <a:pt x="551400" y="4029"/>
                  <a:pt x="551400" y="9000"/>
                </a:cubicBezTo>
                <a:cubicBezTo>
                  <a:pt x="551400" y="13971"/>
                  <a:pt x="547371" y="18000"/>
                  <a:pt x="542400" y="18000"/>
                </a:cubicBezTo>
                <a:cubicBezTo>
                  <a:pt x="537429" y="18000"/>
                  <a:pt x="533400" y="13971"/>
                  <a:pt x="533400" y="9000"/>
                </a:cubicBezTo>
                <a:cubicBezTo>
                  <a:pt x="533400" y="4029"/>
                  <a:pt x="537429" y="0"/>
                  <a:pt x="542400" y="0"/>
                </a:cubicBezTo>
                <a:close/>
                <a:moveTo>
                  <a:pt x="475728" y="0"/>
                </a:moveTo>
                <a:cubicBezTo>
                  <a:pt x="480699" y="0"/>
                  <a:pt x="484728" y="4029"/>
                  <a:pt x="484728" y="9000"/>
                </a:cubicBezTo>
                <a:cubicBezTo>
                  <a:pt x="484728" y="13971"/>
                  <a:pt x="480699" y="18000"/>
                  <a:pt x="475728" y="18000"/>
                </a:cubicBezTo>
                <a:cubicBezTo>
                  <a:pt x="470757" y="18000"/>
                  <a:pt x="466728" y="13971"/>
                  <a:pt x="466728" y="9000"/>
                </a:cubicBezTo>
                <a:cubicBezTo>
                  <a:pt x="466728" y="4029"/>
                  <a:pt x="470757" y="0"/>
                  <a:pt x="475728" y="0"/>
                </a:cubicBezTo>
                <a:close/>
                <a:moveTo>
                  <a:pt x="409053" y="0"/>
                </a:moveTo>
                <a:cubicBezTo>
                  <a:pt x="414024" y="0"/>
                  <a:pt x="418053" y="4029"/>
                  <a:pt x="418053" y="9000"/>
                </a:cubicBezTo>
                <a:cubicBezTo>
                  <a:pt x="418053" y="13971"/>
                  <a:pt x="414024" y="18000"/>
                  <a:pt x="409053" y="18000"/>
                </a:cubicBezTo>
                <a:cubicBezTo>
                  <a:pt x="404082" y="18000"/>
                  <a:pt x="400053" y="13971"/>
                  <a:pt x="400053" y="9000"/>
                </a:cubicBezTo>
                <a:cubicBezTo>
                  <a:pt x="400053" y="4029"/>
                  <a:pt x="404082" y="0"/>
                  <a:pt x="409053" y="0"/>
                </a:cubicBezTo>
                <a:close/>
                <a:moveTo>
                  <a:pt x="342378" y="0"/>
                </a:moveTo>
                <a:cubicBezTo>
                  <a:pt x="347349" y="0"/>
                  <a:pt x="351378" y="4029"/>
                  <a:pt x="351378" y="9000"/>
                </a:cubicBezTo>
                <a:cubicBezTo>
                  <a:pt x="351378" y="13971"/>
                  <a:pt x="347349" y="18000"/>
                  <a:pt x="342378" y="18000"/>
                </a:cubicBezTo>
                <a:cubicBezTo>
                  <a:pt x="337407" y="18000"/>
                  <a:pt x="333378" y="13971"/>
                  <a:pt x="333378" y="9000"/>
                </a:cubicBezTo>
                <a:cubicBezTo>
                  <a:pt x="333378" y="4029"/>
                  <a:pt x="337407" y="0"/>
                  <a:pt x="342378" y="0"/>
                </a:cubicBezTo>
                <a:close/>
                <a:moveTo>
                  <a:pt x="275703" y="0"/>
                </a:moveTo>
                <a:cubicBezTo>
                  <a:pt x="280674" y="0"/>
                  <a:pt x="284703" y="4029"/>
                  <a:pt x="284703" y="9000"/>
                </a:cubicBezTo>
                <a:cubicBezTo>
                  <a:pt x="284703" y="13971"/>
                  <a:pt x="280674" y="18000"/>
                  <a:pt x="275703" y="18000"/>
                </a:cubicBezTo>
                <a:cubicBezTo>
                  <a:pt x="270733" y="18000"/>
                  <a:pt x="266703" y="13971"/>
                  <a:pt x="266703" y="9000"/>
                </a:cubicBezTo>
                <a:cubicBezTo>
                  <a:pt x="266703" y="4029"/>
                  <a:pt x="270733" y="0"/>
                  <a:pt x="275703" y="0"/>
                </a:cubicBezTo>
                <a:close/>
                <a:moveTo>
                  <a:pt x="209028" y="0"/>
                </a:moveTo>
                <a:cubicBezTo>
                  <a:pt x="213999" y="0"/>
                  <a:pt x="218028" y="4029"/>
                  <a:pt x="218028" y="9000"/>
                </a:cubicBezTo>
                <a:cubicBezTo>
                  <a:pt x="218028" y="13971"/>
                  <a:pt x="213999" y="18000"/>
                  <a:pt x="209028" y="18000"/>
                </a:cubicBezTo>
                <a:cubicBezTo>
                  <a:pt x="204057" y="18000"/>
                  <a:pt x="200028" y="13971"/>
                  <a:pt x="200028" y="9000"/>
                </a:cubicBezTo>
                <a:cubicBezTo>
                  <a:pt x="200028" y="4029"/>
                  <a:pt x="204057" y="0"/>
                  <a:pt x="209028" y="0"/>
                </a:cubicBezTo>
                <a:close/>
                <a:moveTo>
                  <a:pt x="142353" y="0"/>
                </a:moveTo>
                <a:cubicBezTo>
                  <a:pt x="147324" y="0"/>
                  <a:pt x="151353" y="4029"/>
                  <a:pt x="151353" y="9000"/>
                </a:cubicBezTo>
                <a:cubicBezTo>
                  <a:pt x="151353" y="13971"/>
                  <a:pt x="147324" y="18000"/>
                  <a:pt x="142353" y="18000"/>
                </a:cubicBezTo>
                <a:cubicBezTo>
                  <a:pt x="137382" y="18000"/>
                  <a:pt x="133353" y="13971"/>
                  <a:pt x="133353" y="9000"/>
                </a:cubicBezTo>
                <a:cubicBezTo>
                  <a:pt x="133353" y="4029"/>
                  <a:pt x="137382" y="0"/>
                  <a:pt x="142353" y="0"/>
                </a:cubicBezTo>
                <a:close/>
                <a:moveTo>
                  <a:pt x="75678" y="0"/>
                </a:moveTo>
                <a:cubicBezTo>
                  <a:pt x="80649" y="0"/>
                  <a:pt x="84678" y="4029"/>
                  <a:pt x="84678" y="9000"/>
                </a:cubicBezTo>
                <a:cubicBezTo>
                  <a:pt x="84678" y="13971"/>
                  <a:pt x="80649" y="18000"/>
                  <a:pt x="75678" y="18000"/>
                </a:cubicBezTo>
                <a:cubicBezTo>
                  <a:pt x="70707" y="18000"/>
                  <a:pt x="66678" y="13971"/>
                  <a:pt x="66678" y="9000"/>
                </a:cubicBezTo>
                <a:cubicBezTo>
                  <a:pt x="66678" y="4029"/>
                  <a:pt x="70707" y="0"/>
                  <a:pt x="75678" y="0"/>
                </a:cubicBezTo>
                <a:close/>
                <a:moveTo>
                  <a:pt x="9003" y="0"/>
                </a:moveTo>
                <a:cubicBezTo>
                  <a:pt x="13974" y="0"/>
                  <a:pt x="18003" y="4029"/>
                  <a:pt x="18003" y="9000"/>
                </a:cubicBezTo>
                <a:cubicBezTo>
                  <a:pt x="18003" y="13971"/>
                  <a:pt x="13974" y="18000"/>
                  <a:pt x="9003" y="18000"/>
                </a:cubicBezTo>
                <a:cubicBezTo>
                  <a:pt x="4032" y="18000"/>
                  <a:pt x="3" y="13971"/>
                  <a:pt x="3" y="9000"/>
                </a:cubicBezTo>
                <a:cubicBezTo>
                  <a:pt x="3" y="4029"/>
                  <a:pt x="4032" y="0"/>
                  <a:pt x="9003" y="0"/>
                </a:cubicBezTo>
                <a:close/>
              </a:path>
            </a:pathLst>
          </a:custGeom>
          <a:solidFill>
            <a:srgbClr val="474A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xmlns="" id="{7C1055E3-CA38-40A6-A402-A1B677542675}"/>
              </a:ext>
            </a:extLst>
          </p:cNvPr>
          <p:cNvSpPr/>
          <p:nvPr/>
        </p:nvSpPr>
        <p:spPr>
          <a:xfrm>
            <a:off x="230981" y="314325"/>
            <a:ext cx="11730037" cy="6543675"/>
          </a:xfrm>
          <a:prstGeom prst="round2SameRect">
            <a:avLst>
              <a:gd name="adj1" fmla="val 1917"/>
              <a:gd name="adj2" fmla="val 0"/>
            </a:avLst>
          </a:prstGeom>
          <a:solidFill>
            <a:srgbClr val="474A9B"/>
          </a:solidFill>
          <a:ln>
            <a:noFill/>
          </a:ln>
          <a:effectLst>
            <a:outerShdw blurRad="2286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white"/>
                </a:solidFill>
              </a:rPr>
              <a:t>PPT PRESENTATION </a:t>
            </a:r>
            <a:r>
              <a:rPr lang="en-US" altLang="ko-KR" sz="900" kern="0" dirty="0">
                <a:solidFill>
                  <a:prstClr val="white"/>
                </a:solidFill>
              </a:rPr>
              <a:t>Enjoy your stylish business and campus life with BIZCAM</a:t>
            </a:r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xmlns="" id="{3407405C-9423-42C5-824C-7155940067C3}"/>
              </a:ext>
            </a:extLst>
          </p:cNvPr>
          <p:cNvSpPr/>
          <p:nvPr/>
        </p:nvSpPr>
        <p:spPr>
          <a:xfrm>
            <a:off x="230982" y="966787"/>
            <a:ext cx="11730036" cy="5891213"/>
          </a:xfrm>
          <a:prstGeom prst="round2SameRect">
            <a:avLst>
              <a:gd name="adj1" fmla="val 3086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2032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xmlns="" id="{FE025DA0-97FD-40AB-BF2D-541F25C44C04}"/>
              </a:ext>
            </a:extLst>
          </p:cNvPr>
          <p:cNvSpPr/>
          <p:nvPr/>
        </p:nvSpPr>
        <p:spPr>
          <a:xfrm>
            <a:off x="6115050" y="147134"/>
            <a:ext cx="449490" cy="334382"/>
          </a:xfrm>
          <a:custGeom>
            <a:avLst/>
            <a:gdLst>
              <a:gd name="connsiteX0" fmla="*/ 134907 w 509843"/>
              <a:gd name="connsiteY0" fmla="*/ 0 h 379279"/>
              <a:gd name="connsiteX1" fmla="*/ 446629 w 509843"/>
              <a:gd name="connsiteY1" fmla="*/ 0 h 379279"/>
              <a:gd name="connsiteX2" fmla="*/ 509843 w 509843"/>
              <a:gd name="connsiteY2" fmla="*/ 63214 h 379279"/>
              <a:gd name="connsiteX3" fmla="*/ 509843 w 509843"/>
              <a:gd name="connsiteY3" fmla="*/ 316065 h 379279"/>
              <a:gd name="connsiteX4" fmla="*/ 446629 w 509843"/>
              <a:gd name="connsiteY4" fmla="*/ 379279 h 379279"/>
              <a:gd name="connsiteX5" fmla="*/ 134907 w 509843"/>
              <a:gd name="connsiteY5" fmla="*/ 379279 h 379279"/>
              <a:gd name="connsiteX6" fmla="*/ 71693 w 509843"/>
              <a:gd name="connsiteY6" fmla="*/ 316065 h 379279"/>
              <a:gd name="connsiteX7" fmla="*/ 71693 w 509843"/>
              <a:gd name="connsiteY7" fmla="*/ 298089 h 379279"/>
              <a:gd name="connsiteX8" fmla="*/ 36953 w 509843"/>
              <a:gd name="connsiteY8" fmla="*/ 326832 h 379279"/>
              <a:gd name="connsiteX9" fmla="*/ 2 w 509843"/>
              <a:gd name="connsiteY9" fmla="*/ 376116 h 379279"/>
              <a:gd name="connsiteX10" fmla="*/ 0 w 509843"/>
              <a:gd name="connsiteY10" fmla="*/ 376116 h 379279"/>
              <a:gd name="connsiteX11" fmla="*/ 54082 w 509843"/>
              <a:gd name="connsiteY11" fmla="*/ 211536 h 379279"/>
              <a:gd name="connsiteX12" fmla="*/ 71693 w 509843"/>
              <a:gd name="connsiteY12" fmla="*/ 193221 h 379279"/>
              <a:gd name="connsiteX13" fmla="*/ 71693 w 509843"/>
              <a:gd name="connsiteY13" fmla="*/ 63214 h 379279"/>
              <a:gd name="connsiteX14" fmla="*/ 134907 w 509843"/>
              <a:gd name="connsiteY14" fmla="*/ 0 h 37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09843" h="379279">
                <a:moveTo>
                  <a:pt x="134907" y="0"/>
                </a:moveTo>
                <a:lnTo>
                  <a:pt x="446629" y="0"/>
                </a:lnTo>
                <a:cubicBezTo>
                  <a:pt x="481541" y="0"/>
                  <a:pt x="509843" y="28302"/>
                  <a:pt x="509843" y="63214"/>
                </a:cubicBezTo>
                <a:lnTo>
                  <a:pt x="509843" y="316065"/>
                </a:lnTo>
                <a:cubicBezTo>
                  <a:pt x="509843" y="350977"/>
                  <a:pt x="481541" y="379279"/>
                  <a:pt x="446629" y="379279"/>
                </a:cubicBezTo>
                <a:lnTo>
                  <a:pt x="134907" y="379279"/>
                </a:lnTo>
                <a:cubicBezTo>
                  <a:pt x="99995" y="379279"/>
                  <a:pt x="71693" y="350977"/>
                  <a:pt x="71693" y="316065"/>
                </a:cubicBezTo>
                <a:lnTo>
                  <a:pt x="71693" y="298089"/>
                </a:lnTo>
                <a:lnTo>
                  <a:pt x="36953" y="326832"/>
                </a:lnTo>
                <a:cubicBezTo>
                  <a:pt x="23289" y="341235"/>
                  <a:pt x="10864" y="357732"/>
                  <a:pt x="2" y="376116"/>
                </a:cubicBezTo>
                <a:lnTo>
                  <a:pt x="0" y="376116"/>
                </a:lnTo>
                <a:cubicBezTo>
                  <a:pt x="0" y="311844"/>
                  <a:pt x="20668" y="253656"/>
                  <a:pt x="54082" y="211536"/>
                </a:cubicBezTo>
                <a:lnTo>
                  <a:pt x="71693" y="193221"/>
                </a:lnTo>
                <a:lnTo>
                  <a:pt x="71693" y="63214"/>
                </a:lnTo>
                <a:cubicBezTo>
                  <a:pt x="71693" y="28302"/>
                  <a:pt x="99995" y="0"/>
                  <a:pt x="134907" y="0"/>
                </a:cubicBezTo>
                <a:close/>
              </a:path>
            </a:pathLst>
          </a:custGeom>
          <a:solidFill>
            <a:srgbClr val="F46B64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r">
              <a:defRPr/>
            </a:pPr>
            <a:r>
              <a:rPr lang="en-US" altLang="ko-KR" sz="1400" b="1" i="1" dirty="0">
                <a:solidFill>
                  <a:prstClr val="white"/>
                </a:solidFill>
              </a:rPr>
              <a:t>01</a:t>
            </a:r>
            <a:endParaRPr lang="ko-KR" altLang="en-US" sz="1400" b="1" i="1" dirty="0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30982" y="6343475"/>
            <a:ext cx="11730036" cy="514525"/>
            <a:chOff x="230982" y="6343475"/>
            <a:chExt cx="11730036" cy="514525"/>
          </a:xfrm>
        </p:grpSpPr>
        <p:sp>
          <p:nvSpPr>
            <p:cNvPr id="242" name="직사각형 241">
              <a:extLst>
                <a:ext uri="{FF2B5EF4-FFF2-40B4-BE49-F238E27FC236}">
                  <a16:creationId xmlns:a16="http://schemas.microsoft.com/office/drawing/2014/main" xmlns="" id="{0DA0CCDD-E260-4208-AD11-DF6B8A6035F0}"/>
                </a:ext>
              </a:extLst>
            </p:cNvPr>
            <p:cNvSpPr/>
            <p:nvPr/>
          </p:nvSpPr>
          <p:spPr>
            <a:xfrm>
              <a:off x="230982" y="6429080"/>
              <a:ext cx="11730036" cy="4289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60400" dist="38100" dir="16200000" rotWithShape="0">
                <a:prstClr val="black">
                  <a:alpha val="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6" name="Freeform 36">
              <a:extLst>
                <a:ext uri="{FF2B5EF4-FFF2-40B4-BE49-F238E27FC236}">
                  <a16:creationId xmlns:a16="http://schemas.microsoft.com/office/drawing/2014/main" xmlns="" id="{C730BEE5-6E0A-4327-8B74-4465BD8800D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39301" y="6555471"/>
              <a:ext cx="98981" cy="166478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474A9B">
                <a:alpha val="23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7" name="자유형 23">
              <a:extLst>
                <a:ext uri="{FF2B5EF4-FFF2-40B4-BE49-F238E27FC236}">
                  <a16:creationId xmlns:a16="http://schemas.microsoft.com/office/drawing/2014/main" xmlns="" id="{D843FE71-5EAD-4CF1-8396-D1CF497DE5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370" y="6579575"/>
              <a:ext cx="149005" cy="130408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F46B6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8" name="Freeform 6">
              <a:extLst>
                <a:ext uri="{FF2B5EF4-FFF2-40B4-BE49-F238E27FC236}">
                  <a16:creationId xmlns:a16="http://schemas.microsoft.com/office/drawing/2014/main" xmlns="" id="{8464FE27-F92C-4D4C-A4A7-C1F32F0423F3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2114029" y="6577517"/>
              <a:ext cx="150561" cy="133487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474A9B">
                <a:alpha val="23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279" name="Group 20">
              <a:extLst>
                <a:ext uri="{FF2B5EF4-FFF2-40B4-BE49-F238E27FC236}">
                  <a16:creationId xmlns:a16="http://schemas.microsoft.com/office/drawing/2014/main" xmlns="" id="{AC55BCF0-735F-4A7E-8EB7-BD2F53439947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695631" y="6560531"/>
              <a:ext cx="116495" cy="158905"/>
              <a:chOff x="2597" y="4163"/>
              <a:chExt cx="217" cy="296"/>
            </a:xfrm>
            <a:solidFill>
              <a:srgbClr val="474A9B">
                <a:alpha val="23000"/>
              </a:srgbClr>
            </a:solidFill>
          </p:grpSpPr>
          <p:sp>
            <p:nvSpPr>
              <p:cNvPr id="280" name="Freeform 22">
                <a:extLst>
                  <a:ext uri="{FF2B5EF4-FFF2-40B4-BE49-F238E27FC236}">
                    <a16:creationId xmlns:a16="http://schemas.microsoft.com/office/drawing/2014/main" xmlns="" id="{C61AFCDD-FE35-4886-8B39-89DC9ADA15E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281" name="Freeform 23">
                <a:extLst>
                  <a:ext uri="{FF2B5EF4-FFF2-40B4-BE49-F238E27FC236}">
                    <a16:creationId xmlns:a16="http://schemas.microsoft.com/office/drawing/2014/main" xmlns="" id="{92E4076E-16CA-4CF9-9DE3-3C2B2571ADE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282" name="Freeform 24">
                <a:extLst>
                  <a:ext uri="{FF2B5EF4-FFF2-40B4-BE49-F238E27FC236}">
                    <a16:creationId xmlns:a16="http://schemas.microsoft.com/office/drawing/2014/main" xmlns="" id="{DD0A10CB-7706-4719-87BC-D2FA141A27A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283" name="Freeform 25">
                <a:extLst>
                  <a:ext uri="{FF2B5EF4-FFF2-40B4-BE49-F238E27FC236}">
                    <a16:creationId xmlns:a16="http://schemas.microsoft.com/office/drawing/2014/main" xmlns="" id="{60D4B90F-6774-455B-BFB2-EAE398F936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84" name="Freeform 9">
              <a:extLst>
                <a:ext uri="{FF2B5EF4-FFF2-40B4-BE49-F238E27FC236}">
                  <a16:creationId xmlns:a16="http://schemas.microsoft.com/office/drawing/2014/main" xmlns="" id="{A6D4B924-D093-47A6-A2D8-9C3D9FF8F74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24716" y="6557668"/>
              <a:ext cx="123657" cy="163189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474A9B">
                <a:alpha val="23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285" name="Group 14">
              <a:extLst>
                <a:ext uri="{FF2B5EF4-FFF2-40B4-BE49-F238E27FC236}">
                  <a16:creationId xmlns:a16="http://schemas.microsoft.com/office/drawing/2014/main" xmlns="" id="{0987EEE2-8085-49F9-8FA5-97505BC616E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298561" y="6572643"/>
              <a:ext cx="116495" cy="140781"/>
              <a:chOff x="2190" y="2694"/>
              <a:chExt cx="283" cy="342"/>
            </a:xfrm>
            <a:solidFill>
              <a:srgbClr val="474A9B">
                <a:alpha val="23000"/>
              </a:srgbClr>
            </a:solidFill>
          </p:grpSpPr>
          <p:sp>
            <p:nvSpPr>
              <p:cNvPr id="286" name="Freeform 16">
                <a:extLst>
                  <a:ext uri="{FF2B5EF4-FFF2-40B4-BE49-F238E27FC236}">
                    <a16:creationId xmlns:a16="http://schemas.microsoft.com/office/drawing/2014/main" xmlns="" id="{EBDCC5E2-8A39-4C8A-B623-A44C1DCE2D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0" y="2747"/>
                <a:ext cx="234" cy="289"/>
              </a:xfrm>
              <a:custGeom>
                <a:avLst/>
                <a:gdLst>
                  <a:gd name="T0" fmla="*/ 482 w 2337"/>
                  <a:gd name="T1" fmla="*/ 0 h 2882"/>
                  <a:gd name="T2" fmla="*/ 512 w 2337"/>
                  <a:gd name="T3" fmla="*/ 10 h 2882"/>
                  <a:gd name="T4" fmla="*/ 530 w 2337"/>
                  <a:gd name="T5" fmla="*/ 34 h 2882"/>
                  <a:gd name="T6" fmla="*/ 530 w 2337"/>
                  <a:gd name="T7" fmla="*/ 65 h 2882"/>
                  <a:gd name="T8" fmla="*/ 512 w 2337"/>
                  <a:gd name="T9" fmla="*/ 89 h 2882"/>
                  <a:gd name="T10" fmla="*/ 482 w 2337"/>
                  <a:gd name="T11" fmla="*/ 99 h 2882"/>
                  <a:gd name="T12" fmla="*/ 219 w 2337"/>
                  <a:gd name="T13" fmla="*/ 102 h 2882"/>
                  <a:gd name="T14" fmla="*/ 165 w 2337"/>
                  <a:gd name="T15" fmla="*/ 124 h 2882"/>
                  <a:gd name="T16" fmla="*/ 125 w 2337"/>
                  <a:gd name="T17" fmla="*/ 164 h 2882"/>
                  <a:gd name="T18" fmla="*/ 102 w 2337"/>
                  <a:gd name="T19" fmla="*/ 217 h 2882"/>
                  <a:gd name="T20" fmla="*/ 100 w 2337"/>
                  <a:gd name="T21" fmla="*/ 2636 h 2882"/>
                  <a:gd name="T22" fmla="*/ 111 w 2337"/>
                  <a:gd name="T23" fmla="*/ 2694 h 2882"/>
                  <a:gd name="T24" fmla="*/ 144 w 2337"/>
                  <a:gd name="T25" fmla="*/ 2740 h 2882"/>
                  <a:gd name="T26" fmla="*/ 190 w 2337"/>
                  <a:gd name="T27" fmla="*/ 2772 h 2882"/>
                  <a:gd name="T28" fmla="*/ 248 w 2337"/>
                  <a:gd name="T29" fmla="*/ 2784 h 2882"/>
                  <a:gd name="T30" fmla="*/ 2119 w 2337"/>
                  <a:gd name="T31" fmla="*/ 2780 h 2882"/>
                  <a:gd name="T32" fmla="*/ 2173 w 2337"/>
                  <a:gd name="T33" fmla="*/ 2759 h 2882"/>
                  <a:gd name="T34" fmla="*/ 2213 w 2337"/>
                  <a:gd name="T35" fmla="*/ 2719 h 2882"/>
                  <a:gd name="T36" fmla="*/ 2236 w 2337"/>
                  <a:gd name="T37" fmla="*/ 2665 h 2882"/>
                  <a:gd name="T38" fmla="*/ 2239 w 2337"/>
                  <a:gd name="T39" fmla="*/ 2402 h 2882"/>
                  <a:gd name="T40" fmla="*/ 2248 w 2337"/>
                  <a:gd name="T41" fmla="*/ 2372 h 2882"/>
                  <a:gd name="T42" fmla="*/ 2273 w 2337"/>
                  <a:gd name="T43" fmla="*/ 2355 h 2882"/>
                  <a:gd name="T44" fmla="*/ 2303 w 2337"/>
                  <a:gd name="T45" fmla="*/ 2355 h 2882"/>
                  <a:gd name="T46" fmla="*/ 2328 w 2337"/>
                  <a:gd name="T47" fmla="*/ 2372 h 2882"/>
                  <a:gd name="T48" fmla="*/ 2337 w 2337"/>
                  <a:gd name="T49" fmla="*/ 2402 h 2882"/>
                  <a:gd name="T50" fmla="*/ 2334 w 2337"/>
                  <a:gd name="T51" fmla="*/ 2676 h 2882"/>
                  <a:gd name="T52" fmla="*/ 2310 w 2337"/>
                  <a:gd name="T53" fmla="*/ 2749 h 2882"/>
                  <a:gd name="T54" fmla="*/ 2265 w 2337"/>
                  <a:gd name="T55" fmla="*/ 2811 h 2882"/>
                  <a:gd name="T56" fmla="*/ 2203 w 2337"/>
                  <a:gd name="T57" fmla="*/ 2855 h 2882"/>
                  <a:gd name="T58" fmla="*/ 2130 w 2337"/>
                  <a:gd name="T59" fmla="*/ 2879 h 2882"/>
                  <a:gd name="T60" fmla="*/ 248 w 2337"/>
                  <a:gd name="T61" fmla="*/ 2882 h 2882"/>
                  <a:gd name="T62" fmla="*/ 170 w 2337"/>
                  <a:gd name="T63" fmla="*/ 2870 h 2882"/>
                  <a:gd name="T64" fmla="*/ 102 w 2337"/>
                  <a:gd name="T65" fmla="*/ 2835 h 2882"/>
                  <a:gd name="T66" fmla="*/ 48 w 2337"/>
                  <a:gd name="T67" fmla="*/ 2781 h 2882"/>
                  <a:gd name="T68" fmla="*/ 13 w 2337"/>
                  <a:gd name="T69" fmla="*/ 2714 h 2882"/>
                  <a:gd name="T70" fmla="*/ 0 w 2337"/>
                  <a:gd name="T71" fmla="*/ 2636 h 2882"/>
                  <a:gd name="T72" fmla="*/ 3 w 2337"/>
                  <a:gd name="T73" fmla="*/ 207 h 2882"/>
                  <a:gd name="T74" fmla="*/ 28 w 2337"/>
                  <a:gd name="T75" fmla="*/ 133 h 2882"/>
                  <a:gd name="T76" fmla="*/ 73 w 2337"/>
                  <a:gd name="T77" fmla="*/ 73 h 2882"/>
                  <a:gd name="T78" fmla="*/ 135 w 2337"/>
                  <a:gd name="T79" fmla="*/ 27 h 2882"/>
                  <a:gd name="T80" fmla="*/ 208 w 2337"/>
                  <a:gd name="T81" fmla="*/ 3 h 28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337" h="2882">
                    <a:moveTo>
                      <a:pt x="248" y="0"/>
                    </a:moveTo>
                    <a:lnTo>
                      <a:pt x="482" y="0"/>
                    </a:lnTo>
                    <a:lnTo>
                      <a:pt x="499" y="2"/>
                    </a:lnTo>
                    <a:lnTo>
                      <a:pt x="512" y="10"/>
                    </a:lnTo>
                    <a:lnTo>
                      <a:pt x="523" y="19"/>
                    </a:lnTo>
                    <a:lnTo>
                      <a:pt x="530" y="34"/>
                    </a:lnTo>
                    <a:lnTo>
                      <a:pt x="532" y="49"/>
                    </a:lnTo>
                    <a:lnTo>
                      <a:pt x="530" y="65"/>
                    </a:lnTo>
                    <a:lnTo>
                      <a:pt x="523" y="78"/>
                    </a:lnTo>
                    <a:lnTo>
                      <a:pt x="512" y="89"/>
                    </a:lnTo>
                    <a:lnTo>
                      <a:pt x="499" y="95"/>
                    </a:lnTo>
                    <a:lnTo>
                      <a:pt x="482" y="99"/>
                    </a:lnTo>
                    <a:lnTo>
                      <a:pt x="248" y="99"/>
                    </a:lnTo>
                    <a:lnTo>
                      <a:pt x="219" y="102"/>
                    </a:lnTo>
                    <a:lnTo>
                      <a:pt x="190" y="109"/>
                    </a:lnTo>
                    <a:lnTo>
                      <a:pt x="165" y="124"/>
                    </a:lnTo>
                    <a:lnTo>
                      <a:pt x="144" y="142"/>
                    </a:lnTo>
                    <a:lnTo>
                      <a:pt x="125" y="164"/>
                    </a:lnTo>
                    <a:lnTo>
                      <a:pt x="111" y="189"/>
                    </a:lnTo>
                    <a:lnTo>
                      <a:pt x="102" y="217"/>
                    </a:lnTo>
                    <a:lnTo>
                      <a:pt x="100" y="247"/>
                    </a:lnTo>
                    <a:lnTo>
                      <a:pt x="100" y="2636"/>
                    </a:lnTo>
                    <a:lnTo>
                      <a:pt x="102" y="2665"/>
                    </a:lnTo>
                    <a:lnTo>
                      <a:pt x="111" y="2694"/>
                    </a:lnTo>
                    <a:lnTo>
                      <a:pt x="125" y="2719"/>
                    </a:lnTo>
                    <a:lnTo>
                      <a:pt x="144" y="2740"/>
                    </a:lnTo>
                    <a:lnTo>
                      <a:pt x="165" y="2759"/>
                    </a:lnTo>
                    <a:lnTo>
                      <a:pt x="190" y="2772"/>
                    </a:lnTo>
                    <a:lnTo>
                      <a:pt x="219" y="2780"/>
                    </a:lnTo>
                    <a:lnTo>
                      <a:pt x="248" y="2784"/>
                    </a:lnTo>
                    <a:lnTo>
                      <a:pt x="2090" y="2784"/>
                    </a:lnTo>
                    <a:lnTo>
                      <a:pt x="2119" y="2780"/>
                    </a:lnTo>
                    <a:lnTo>
                      <a:pt x="2147" y="2772"/>
                    </a:lnTo>
                    <a:lnTo>
                      <a:pt x="2173" y="2759"/>
                    </a:lnTo>
                    <a:lnTo>
                      <a:pt x="2195" y="2740"/>
                    </a:lnTo>
                    <a:lnTo>
                      <a:pt x="2213" y="2719"/>
                    </a:lnTo>
                    <a:lnTo>
                      <a:pt x="2227" y="2694"/>
                    </a:lnTo>
                    <a:lnTo>
                      <a:pt x="2236" y="2665"/>
                    </a:lnTo>
                    <a:lnTo>
                      <a:pt x="2239" y="2636"/>
                    </a:lnTo>
                    <a:lnTo>
                      <a:pt x="2239" y="2402"/>
                    </a:lnTo>
                    <a:lnTo>
                      <a:pt x="2241" y="2387"/>
                    </a:lnTo>
                    <a:lnTo>
                      <a:pt x="2248" y="2372"/>
                    </a:lnTo>
                    <a:lnTo>
                      <a:pt x="2259" y="2363"/>
                    </a:lnTo>
                    <a:lnTo>
                      <a:pt x="2273" y="2355"/>
                    </a:lnTo>
                    <a:lnTo>
                      <a:pt x="2288" y="2353"/>
                    </a:lnTo>
                    <a:lnTo>
                      <a:pt x="2303" y="2355"/>
                    </a:lnTo>
                    <a:lnTo>
                      <a:pt x="2317" y="2363"/>
                    </a:lnTo>
                    <a:lnTo>
                      <a:pt x="2328" y="2372"/>
                    </a:lnTo>
                    <a:lnTo>
                      <a:pt x="2335" y="2387"/>
                    </a:lnTo>
                    <a:lnTo>
                      <a:pt x="2337" y="2402"/>
                    </a:lnTo>
                    <a:lnTo>
                      <a:pt x="2337" y="2636"/>
                    </a:lnTo>
                    <a:lnTo>
                      <a:pt x="2334" y="2676"/>
                    </a:lnTo>
                    <a:lnTo>
                      <a:pt x="2325" y="2714"/>
                    </a:lnTo>
                    <a:lnTo>
                      <a:pt x="2310" y="2749"/>
                    </a:lnTo>
                    <a:lnTo>
                      <a:pt x="2290" y="2781"/>
                    </a:lnTo>
                    <a:lnTo>
                      <a:pt x="2265" y="2811"/>
                    </a:lnTo>
                    <a:lnTo>
                      <a:pt x="2236" y="2835"/>
                    </a:lnTo>
                    <a:lnTo>
                      <a:pt x="2203" y="2855"/>
                    </a:lnTo>
                    <a:lnTo>
                      <a:pt x="2168" y="2870"/>
                    </a:lnTo>
                    <a:lnTo>
                      <a:pt x="2130" y="2879"/>
                    </a:lnTo>
                    <a:lnTo>
                      <a:pt x="2090" y="2882"/>
                    </a:lnTo>
                    <a:lnTo>
                      <a:pt x="248" y="2882"/>
                    </a:lnTo>
                    <a:lnTo>
                      <a:pt x="208" y="2879"/>
                    </a:lnTo>
                    <a:lnTo>
                      <a:pt x="170" y="2870"/>
                    </a:lnTo>
                    <a:lnTo>
                      <a:pt x="135" y="2855"/>
                    </a:lnTo>
                    <a:lnTo>
                      <a:pt x="102" y="2835"/>
                    </a:lnTo>
                    <a:lnTo>
                      <a:pt x="73" y="2811"/>
                    </a:lnTo>
                    <a:lnTo>
                      <a:pt x="48" y="2781"/>
                    </a:lnTo>
                    <a:lnTo>
                      <a:pt x="28" y="2749"/>
                    </a:lnTo>
                    <a:lnTo>
                      <a:pt x="13" y="2714"/>
                    </a:lnTo>
                    <a:lnTo>
                      <a:pt x="3" y="2676"/>
                    </a:lnTo>
                    <a:lnTo>
                      <a:pt x="0" y="2636"/>
                    </a:lnTo>
                    <a:lnTo>
                      <a:pt x="0" y="247"/>
                    </a:lnTo>
                    <a:lnTo>
                      <a:pt x="3" y="207"/>
                    </a:lnTo>
                    <a:lnTo>
                      <a:pt x="13" y="169"/>
                    </a:lnTo>
                    <a:lnTo>
                      <a:pt x="28" y="133"/>
                    </a:lnTo>
                    <a:lnTo>
                      <a:pt x="48" y="101"/>
                    </a:lnTo>
                    <a:lnTo>
                      <a:pt x="73" y="73"/>
                    </a:lnTo>
                    <a:lnTo>
                      <a:pt x="102" y="48"/>
                    </a:lnTo>
                    <a:lnTo>
                      <a:pt x="135" y="27"/>
                    </a:lnTo>
                    <a:lnTo>
                      <a:pt x="170" y="13"/>
                    </a:lnTo>
                    <a:lnTo>
                      <a:pt x="208" y="3"/>
                    </a:lnTo>
                    <a:lnTo>
                      <a:pt x="2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7" name="Freeform 17">
                <a:extLst>
                  <a:ext uri="{FF2B5EF4-FFF2-40B4-BE49-F238E27FC236}">
                    <a16:creationId xmlns:a16="http://schemas.microsoft.com/office/drawing/2014/main" xmlns="" id="{997A72E3-E7A0-4795-939C-85D721C5EB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40" y="2694"/>
                <a:ext cx="233" cy="289"/>
              </a:xfrm>
              <a:custGeom>
                <a:avLst/>
                <a:gdLst>
                  <a:gd name="T0" fmla="*/ 1596 w 2337"/>
                  <a:gd name="T1" fmla="*/ 0 h 2883"/>
                  <a:gd name="T2" fmla="*/ 1624 w 2337"/>
                  <a:gd name="T3" fmla="*/ 9 h 2883"/>
                  <a:gd name="T4" fmla="*/ 1643 w 2337"/>
                  <a:gd name="T5" fmla="*/ 34 h 2883"/>
                  <a:gd name="T6" fmla="*/ 1643 w 2337"/>
                  <a:gd name="T7" fmla="*/ 64 h 2883"/>
                  <a:gd name="T8" fmla="*/ 1624 w 2337"/>
                  <a:gd name="T9" fmla="*/ 89 h 2883"/>
                  <a:gd name="T10" fmla="*/ 1596 w 2337"/>
                  <a:gd name="T11" fmla="*/ 99 h 2883"/>
                  <a:gd name="T12" fmla="*/ 217 w 2337"/>
                  <a:gd name="T13" fmla="*/ 101 h 2883"/>
                  <a:gd name="T14" fmla="*/ 164 w 2337"/>
                  <a:gd name="T15" fmla="*/ 124 h 2883"/>
                  <a:gd name="T16" fmla="*/ 124 w 2337"/>
                  <a:gd name="T17" fmla="*/ 164 h 2883"/>
                  <a:gd name="T18" fmla="*/ 101 w 2337"/>
                  <a:gd name="T19" fmla="*/ 217 h 2883"/>
                  <a:gd name="T20" fmla="*/ 99 w 2337"/>
                  <a:gd name="T21" fmla="*/ 2636 h 2883"/>
                  <a:gd name="T22" fmla="*/ 110 w 2337"/>
                  <a:gd name="T23" fmla="*/ 2693 h 2883"/>
                  <a:gd name="T24" fmla="*/ 142 w 2337"/>
                  <a:gd name="T25" fmla="*/ 2741 h 2883"/>
                  <a:gd name="T26" fmla="*/ 189 w 2337"/>
                  <a:gd name="T27" fmla="*/ 2772 h 2883"/>
                  <a:gd name="T28" fmla="*/ 247 w 2337"/>
                  <a:gd name="T29" fmla="*/ 2784 h 2883"/>
                  <a:gd name="T30" fmla="*/ 2119 w 2337"/>
                  <a:gd name="T31" fmla="*/ 2781 h 2883"/>
                  <a:gd name="T32" fmla="*/ 2172 w 2337"/>
                  <a:gd name="T33" fmla="*/ 2758 h 2883"/>
                  <a:gd name="T34" fmla="*/ 2211 w 2337"/>
                  <a:gd name="T35" fmla="*/ 2718 h 2883"/>
                  <a:gd name="T36" fmla="*/ 2234 w 2337"/>
                  <a:gd name="T37" fmla="*/ 2666 h 2883"/>
                  <a:gd name="T38" fmla="*/ 2237 w 2337"/>
                  <a:gd name="T39" fmla="*/ 757 h 2883"/>
                  <a:gd name="T40" fmla="*/ 2247 w 2337"/>
                  <a:gd name="T41" fmla="*/ 727 h 2883"/>
                  <a:gd name="T42" fmla="*/ 2271 w 2337"/>
                  <a:gd name="T43" fmla="*/ 710 h 2883"/>
                  <a:gd name="T44" fmla="*/ 2303 w 2337"/>
                  <a:gd name="T45" fmla="*/ 710 h 2883"/>
                  <a:gd name="T46" fmla="*/ 2327 w 2337"/>
                  <a:gd name="T47" fmla="*/ 727 h 2883"/>
                  <a:gd name="T48" fmla="*/ 2337 w 2337"/>
                  <a:gd name="T49" fmla="*/ 757 h 2883"/>
                  <a:gd name="T50" fmla="*/ 2333 w 2337"/>
                  <a:gd name="T51" fmla="*/ 2676 h 2883"/>
                  <a:gd name="T52" fmla="*/ 2308 w 2337"/>
                  <a:gd name="T53" fmla="*/ 2749 h 2883"/>
                  <a:gd name="T54" fmla="*/ 2264 w 2337"/>
                  <a:gd name="T55" fmla="*/ 2810 h 2883"/>
                  <a:gd name="T56" fmla="*/ 2203 w 2337"/>
                  <a:gd name="T57" fmla="*/ 2855 h 2883"/>
                  <a:gd name="T58" fmla="*/ 2129 w 2337"/>
                  <a:gd name="T59" fmla="*/ 2880 h 2883"/>
                  <a:gd name="T60" fmla="*/ 247 w 2337"/>
                  <a:gd name="T61" fmla="*/ 2883 h 2883"/>
                  <a:gd name="T62" fmla="*/ 168 w 2337"/>
                  <a:gd name="T63" fmla="*/ 2870 h 2883"/>
                  <a:gd name="T64" fmla="*/ 101 w 2337"/>
                  <a:gd name="T65" fmla="*/ 2835 h 2883"/>
                  <a:gd name="T66" fmla="*/ 47 w 2337"/>
                  <a:gd name="T67" fmla="*/ 2781 h 2883"/>
                  <a:gd name="T68" fmla="*/ 11 w 2337"/>
                  <a:gd name="T69" fmla="*/ 2714 h 2883"/>
                  <a:gd name="T70" fmla="*/ 0 w 2337"/>
                  <a:gd name="T71" fmla="*/ 2636 h 2883"/>
                  <a:gd name="T72" fmla="*/ 3 w 2337"/>
                  <a:gd name="T73" fmla="*/ 207 h 2883"/>
                  <a:gd name="T74" fmla="*/ 27 w 2337"/>
                  <a:gd name="T75" fmla="*/ 134 h 2883"/>
                  <a:gd name="T76" fmla="*/ 71 w 2337"/>
                  <a:gd name="T77" fmla="*/ 72 h 2883"/>
                  <a:gd name="T78" fmla="*/ 133 w 2337"/>
                  <a:gd name="T79" fmla="*/ 28 h 2883"/>
                  <a:gd name="T80" fmla="*/ 206 w 2337"/>
                  <a:gd name="T81" fmla="*/ 3 h 28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337" h="2883">
                    <a:moveTo>
                      <a:pt x="247" y="0"/>
                    </a:moveTo>
                    <a:lnTo>
                      <a:pt x="1596" y="0"/>
                    </a:lnTo>
                    <a:lnTo>
                      <a:pt x="1611" y="3"/>
                    </a:lnTo>
                    <a:lnTo>
                      <a:pt x="1624" y="9"/>
                    </a:lnTo>
                    <a:lnTo>
                      <a:pt x="1635" y="20"/>
                    </a:lnTo>
                    <a:lnTo>
                      <a:pt x="1643" y="34"/>
                    </a:lnTo>
                    <a:lnTo>
                      <a:pt x="1645" y="49"/>
                    </a:lnTo>
                    <a:lnTo>
                      <a:pt x="1643" y="64"/>
                    </a:lnTo>
                    <a:lnTo>
                      <a:pt x="1635" y="79"/>
                    </a:lnTo>
                    <a:lnTo>
                      <a:pt x="1624" y="89"/>
                    </a:lnTo>
                    <a:lnTo>
                      <a:pt x="1611" y="96"/>
                    </a:lnTo>
                    <a:lnTo>
                      <a:pt x="1596" y="99"/>
                    </a:lnTo>
                    <a:lnTo>
                      <a:pt x="247" y="99"/>
                    </a:lnTo>
                    <a:lnTo>
                      <a:pt x="217" y="101"/>
                    </a:lnTo>
                    <a:lnTo>
                      <a:pt x="189" y="110"/>
                    </a:lnTo>
                    <a:lnTo>
                      <a:pt x="164" y="124"/>
                    </a:lnTo>
                    <a:lnTo>
                      <a:pt x="142" y="143"/>
                    </a:lnTo>
                    <a:lnTo>
                      <a:pt x="124" y="164"/>
                    </a:lnTo>
                    <a:lnTo>
                      <a:pt x="110" y="189"/>
                    </a:lnTo>
                    <a:lnTo>
                      <a:pt x="101" y="217"/>
                    </a:lnTo>
                    <a:lnTo>
                      <a:pt x="99" y="247"/>
                    </a:lnTo>
                    <a:lnTo>
                      <a:pt x="99" y="2636"/>
                    </a:lnTo>
                    <a:lnTo>
                      <a:pt x="101" y="2666"/>
                    </a:lnTo>
                    <a:lnTo>
                      <a:pt x="110" y="2693"/>
                    </a:lnTo>
                    <a:lnTo>
                      <a:pt x="124" y="2718"/>
                    </a:lnTo>
                    <a:lnTo>
                      <a:pt x="142" y="2741"/>
                    </a:lnTo>
                    <a:lnTo>
                      <a:pt x="164" y="2758"/>
                    </a:lnTo>
                    <a:lnTo>
                      <a:pt x="189" y="2772"/>
                    </a:lnTo>
                    <a:lnTo>
                      <a:pt x="217" y="2781"/>
                    </a:lnTo>
                    <a:lnTo>
                      <a:pt x="247" y="2784"/>
                    </a:lnTo>
                    <a:lnTo>
                      <a:pt x="2088" y="2784"/>
                    </a:lnTo>
                    <a:lnTo>
                      <a:pt x="2119" y="2781"/>
                    </a:lnTo>
                    <a:lnTo>
                      <a:pt x="2146" y="2772"/>
                    </a:lnTo>
                    <a:lnTo>
                      <a:pt x="2172" y="2758"/>
                    </a:lnTo>
                    <a:lnTo>
                      <a:pt x="2194" y="2741"/>
                    </a:lnTo>
                    <a:lnTo>
                      <a:pt x="2211" y="2718"/>
                    </a:lnTo>
                    <a:lnTo>
                      <a:pt x="2225" y="2693"/>
                    </a:lnTo>
                    <a:lnTo>
                      <a:pt x="2234" y="2666"/>
                    </a:lnTo>
                    <a:lnTo>
                      <a:pt x="2237" y="2636"/>
                    </a:lnTo>
                    <a:lnTo>
                      <a:pt x="2237" y="757"/>
                    </a:lnTo>
                    <a:lnTo>
                      <a:pt x="2240" y="740"/>
                    </a:lnTo>
                    <a:lnTo>
                      <a:pt x="2247" y="727"/>
                    </a:lnTo>
                    <a:lnTo>
                      <a:pt x="2257" y="716"/>
                    </a:lnTo>
                    <a:lnTo>
                      <a:pt x="2271" y="710"/>
                    </a:lnTo>
                    <a:lnTo>
                      <a:pt x="2286" y="708"/>
                    </a:lnTo>
                    <a:lnTo>
                      <a:pt x="2303" y="710"/>
                    </a:lnTo>
                    <a:lnTo>
                      <a:pt x="2316" y="716"/>
                    </a:lnTo>
                    <a:lnTo>
                      <a:pt x="2327" y="727"/>
                    </a:lnTo>
                    <a:lnTo>
                      <a:pt x="2333" y="740"/>
                    </a:lnTo>
                    <a:lnTo>
                      <a:pt x="2337" y="757"/>
                    </a:lnTo>
                    <a:lnTo>
                      <a:pt x="2337" y="2636"/>
                    </a:lnTo>
                    <a:lnTo>
                      <a:pt x="2333" y="2676"/>
                    </a:lnTo>
                    <a:lnTo>
                      <a:pt x="2324" y="2714"/>
                    </a:lnTo>
                    <a:lnTo>
                      <a:pt x="2308" y="2749"/>
                    </a:lnTo>
                    <a:lnTo>
                      <a:pt x="2289" y="2782"/>
                    </a:lnTo>
                    <a:lnTo>
                      <a:pt x="2264" y="2810"/>
                    </a:lnTo>
                    <a:lnTo>
                      <a:pt x="2234" y="2835"/>
                    </a:lnTo>
                    <a:lnTo>
                      <a:pt x="2203" y="2855"/>
                    </a:lnTo>
                    <a:lnTo>
                      <a:pt x="2167" y="2870"/>
                    </a:lnTo>
                    <a:lnTo>
                      <a:pt x="2129" y="2880"/>
                    </a:lnTo>
                    <a:lnTo>
                      <a:pt x="2088" y="2883"/>
                    </a:lnTo>
                    <a:lnTo>
                      <a:pt x="247" y="2883"/>
                    </a:lnTo>
                    <a:lnTo>
                      <a:pt x="206" y="2880"/>
                    </a:lnTo>
                    <a:lnTo>
                      <a:pt x="168" y="2870"/>
                    </a:lnTo>
                    <a:lnTo>
                      <a:pt x="133" y="2855"/>
                    </a:lnTo>
                    <a:lnTo>
                      <a:pt x="101" y="2835"/>
                    </a:lnTo>
                    <a:lnTo>
                      <a:pt x="71" y="2810"/>
                    </a:lnTo>
                    <a:lnTo>
                      <a:pt x="47" y="2781"/>
                    </a:lnTo>
                    <a:lnTo>
                      <a:pt x="27" y="2749"/>
                    </a:lnTo>
                    <a:lnTo>
                      <a:pt x="11" y="2714"/>
                    </a:lnTo>
                    <a:lnTo>
                      <a:pt x="3" y="2676"/>
                    </a:lnTo>
                    <a:lnTo>
                      <a:pt x="0" y="2636"/>
                    </a:lnTo>
                    <a:lnTo>
                      <a:pt x="0" y="247"/>
                    </a:lnTo>
                    <a:lnTo>
                      <a:pt x="3" y="207"/>
                    </a:lnTo>
                    <a:lnTo>
                      <a:pt x="11" y="169"/>
                    </a:lnTo>
                    <a:lnTo>
                      <a:pt x="27" y="134"/>
                    </a:lnTo>
                    <a:lnTo>
                      <a:pt x="47" y="101"/>
                    </a:lnTo>
                    <a:lnTo>
                      <a:pt x="71" y="72"/>
                    </a:lnTo>
                    <a:lnTo>
                      <a:pt x="101" y="48"/>
                    </a:lnTo>
                    <a:lnTo>
                      <a:pt x="133" y="28"/>
                    </a:lnTo>
                    <a:lnTo>
                      <a:pt x="168" y="12"/>
                    </a:lnTo>
                    <a:lnTo>
                      <a:pt x="206" y="3"/>
                    </a:lnTo>
                    <a:lnTo>
                      <a:pt x="24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8" name="Freeform 18">
                <a:extLst>
                  <a:ext uri="{FF2B5EF4-FFF2-40B4-BE49-F238E27FC236}">
                    <a16:creationId xmlns:a16="http://schemas.microsoft.com/office/drawing/2014/main" xmlns="" id="{EB810CFE-66FD-4535-8902-4F230CA5B7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94" y="2696"/>
                <a:ext cx="79" cy="79"/>
              </a:xfrm>
              <a:custGeom>
                <a:avLst/>
                <a:gdLst>
                  <a:gd name="T0" fmla="*/ 50 w 791"/>
                  <a:gd name="T1" fmla="*/ 0 h 786"/>
                  <a:gd name="T2" fmla="*/ 65 w 791"/>
                  <a:gd name="T3" fmla="*/ 2 h 786"/>
                  <a:gd name="T4" fmla="*/ 78 w 791"/>
                  <a:gd name="T5" fmla="*/ 9 h 786"/>
                  <a:gd name="T6" fmla="*/ 89 w 791"/>
                  <a:gd name="T7" fmla="*/ 19 h 786"/>
                  <a:gd name="T8" fmla="*/ 97 w 791"/>
                  <a:gd name="T9" fmla="*/ 34 h 786"/>
                  <a:gd name="T10" fmla="*/ 99 w 791"/>
                  <a:gd name="T11" fmla="*/ 49 h 786"/>
                  <a:gd name="T12" fmla="*/ 99 w 791"/>
                  <a:gd name="T13" fmla="*/ 689 h 786"/>
                  <a:gd name="T14" fmla="*/ 740 w 791"/>
                  <a:gd name="T15" fmla="*/ 689 h 786"/>
                  <a:gd name="T16" fmla="*/ 757 w 791"/>
                  <a:gd name="T17" fmla="*/ 691 h 786"/>
                  <a:gd name="T18" fmla="*/ 770 w 791"/>
                  <a:gd name="T19" fmla="*/ 697 h 786"/>
                  <a:gd name="T20" fmla="*/ 781 w 791"/>
                  <a:gd name="T21" fmla="*/ 708 h 786"/>
                  <a:gd name="T22" fmla="*/ 787 w 791"/>
                  <a:gd name="T23" fmla="*/ 721 h 786"/>
                  <a:gd name="T24" fmla="*/ 791 w 791"/>
                  <a:gd name="T25" fmla="*/ 738 h 786"/>
                  <a:gd name="T26" fmla="*/ 787 w 791"/>
                  <a:gd name="T27" fmla="*/ 753 h 786"/>
                  <a:gd name="T28" fmla="*/ 781 w 791"/>
                  <a:gd name="T29" fmla="*/ 767 h 786"/>
                  <a:gd name="T30" fmla="*/ 770 w 791"/>
                  <a:gd name="T31" fmla="*/ 777 h 786"/>
                  <a:gd name="T32" fmla="*/ 757 w 791"/>
                  <a:gd name="T33" fmla="*/ 784 h 786"/>
                  <a:gd name="T34" fmla="*/ 740 w 791"/>
                  <a:gd name="T35" fmla="*/ 786 h 786"/>
                  <a:gd name="T36" fmla="*/ 50 w 791"/>
                  <a:gd name="T37" fmla="*/ 786 h 786"/>
                  <a:gd name="T38" fmla="*/ 34 w 791"/>
                  <a:gd name="T39" fmla="*/ 784 h 786"/>
                  <a:gd name="T40" fmla="*/ 21 w 791"/>
                  <a:gd name="T41" fmla="*/ 777 h 786"/>
                  <a:gd name="T42" fmla="*/ 10 w 791"/>
                  <a:gd name="T43" fmla="*/ 767 h 786"/>
                  <a:gd name="T44" fmla="*/ 2 w 791"/>
                  <a:gd name="T45" fmla="*/ 753 h 786"/>
                  <a:gd name="T46" fmla="*/ 0 w 791"/>
                  <a:gd name="T47" fmla="*/ 738 h 786"/>
                  <a:gd name="T48" fmla="*/ 0 w 791"/>
                  <a:gd name="T49" fmla="*/ 49 h 786"/>
                  <a:gd name="T50" fmla="*/ 2 w 791"/>
                  <a:gd name="T51" fmla="*/ 34 h 786"/>
                  <a:gd name="T52" fmla="*/ 10 w 791"/>
                  <a:gd name="T53" fmla="*/ 19 h 786"/>
                  <a:gd name="T54" fmla="*/ 21 w 791"/>
                  <a:gd name="T55" fmla="*/ 9 h 786"/>
                  <a:gd name="T56" fmla="*/ 34 w 791"/>
                  <a:gd name="T57" fmla="*/ 2 h 786"/>
                  <a:gd name="T58" fmla="*/ 50 w 791"/>
                  <a:gd name="T59" fmla="*/ 0 h 7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791" h="786">
                    <a:moveTo>
                      <a:pt x="50" y="0"/>
                    </a:moveTo>
                    <a:lnTo>
                      <a:pt x="65" y="2"/>
                    </a:lnTo>
                    <a:lnTo>
                      <a:pt x="78" y="9"/>
                    </a:lnTo>
                    <a:lnTo>
                      <a:pt x="89" y="19"/>
                    </a:lnTo>
                    <a:lnTo>
                      <a:pt x="97" y="34"/>
                    </a:lnTo>
                    <a:lnTo>
                      <a:pt x="99" y="49"/>
                    </a:lnTo>
                    <a:lnTo>
                      <a:pt x="99" y="689"/>
                    </a:lnTo>
                    <a:lnTo>
                      <a:pt x="740" y="689"/>
                    </a:lnTo>
                    <a:lnTo>
                      <a:pt x="757" y="691"/>
                    </a:lnTo>
                    <a:lnTo>
                      <a:pt x="770" y="697"/>
                    </a:lnTo>
                    <a:lnTo>
                      <a:pt x="781" y="708"/>
                    </a:lnTo>
                    <a:lnTo>
                      <a:pt x="787" y="721"/>
                    </a:lnTo>
                    <a:lnTo>
                      <a:pt x="791" y="738"/>
                    </a:lnTo>
                    <a:lnTo>
                      <a:pt x="787" y="753"/>
                    </a:lnTo>
                    <a:lnTo>
                      <a:pt x="781" y="767"/>
                    </a:lnTo>
                    <a:lnTo>
                      <a:pt x="770" y="777"/>
                    </a:lnTo>
                    <a:lnTo>
                      <a:pt x="757" y="784"/>
                    </a:lnTo>
                    <a:lnTo>
                      <a:pt x="740" y="786"/>
                    </a:lnTo>
                    <a:lnTo>
                      <a:pt x="50" y="786"/>
                    </a:lnTo>
                    <a:lnTo>
                      <a:pt x="34" y="784"/>
                    </a:lnTo>
                    <a:lnTo>
                      <a:pt x="21" y="777"/>
                    </a:lnTo>
                    <a:lnTo>
                      <a:pt x="10" y="767"/>
                    </a:lnTo>
                    <a:lnTo>
                      <a:pt x="2" y="753"/>
                    </a:lnTo>
                    <a:lnTo>
                      <a:pt x="0" y="738"/>
                    </a:lnTo>
                    <a:lnTo>
                      <a:pt x="0" y="49"/>
                    </a:lnTo>
                    <a:lnTo>
                      <a:pt x="2" y="34"/>
                    </a:lnTo>
                    <a:lnTo>
                      <a:pt x="10" y="19"/>
                    </a:lnTo>
                    <a:lnTo>
                      <a:pt x="21" y="9"/>
                    </a:lnTo>
                    <a:lnTo>
                      <a:pt x="34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9" name="Freeform 19">
                <a:extLst>
                  <a:ext uri="{FF2B5EF4-FFF2-40B4-BE49-F238E27FC236}">
                    <a16:creationId xmlns:a16="http://schemas.microsoft.com/office/drawing/2014/main" xmlns="" id="{E79A82EB-4EA6-464E-89E6-029922C0BD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94" y="2694"/>
                <a:ext cx="79" cy="81"/>
              </a:xfrm>
              <a:custGeom>
                <a:avLst/>
                <a:gdLst>
                  <a:gd name="T0" fmla="*/ 42 w 789"/>
                  <a:gd name="T1" fmla="*/ 0 h 805"/>
                  <a:gd name="T2" fmla="*/ 58 w 789"/>
                  <a:gd name="T3" fmla="*/ 0 h 805"/>
                  <a:gd name="T4" fmla="*/ 73 w 789"/>
                  <a:gd name="T5" fmla="*/ 6 h 805"/>
                  <a:gd name="T6" fmla="*/ 85 w 789"/>
                  <a:gd name="T7" fmla="*/ 15 h 805"/>
                  <a:gd name="T8" fmla="*/ 776 w 789"/>
                  <a:gd name="T9" fmla="*/ 722 h 805"/>
                  <a:gd name="T10" fmla="*/ 785 w 789"/>
                  <a:gd name="T11" fmla="*/ 735 h 805"/>
                  <a:gd name="T12" fmla="*/ 789 w 789"/>
                  <a:gd name="T13" fmla="*/ 750 h 805"/>
                  <a:gd name="T14" fmla="*/ 789 w 789"/>
                  <a:gd name="T15" fmla="*/ 765 h 805"/>
                  <a:gd name="T16" fmla="*/ 785 w 789"/>
                  <a:gd name="T17" fmla="*/ 779 h 805"/>
                  <a:gd name="T18" fmla="*/ 775 w 789"/>
                  <a:gd name="T19" fmla="*/ 791 h 805"/>
                  <a:gd name="T20" fmla="*/ 764 w 789"/>
                  <a:gd name="T21" fmla="*/ 800 h 805"/>
                  <a:gd name="T22" fmla="*/ 754 w 789"/>
                  <a:gd name="T23" fmla="*/ 804 h 805"/>
                  <a:gd name="T24" fmla="*/ 740 w 789"/>
                  <a:gd name="T25" fmla="*/ 805 h 805"/>
                  <a:gd name="T26" fmla="*/ 727 w 789"/>
                  <a:gd name="T27" fmla="*/ 804 h 805"/>
                  <a:gd name="T28" fmla="*/ 717 w 789"/>
                  <a:gd name="T29" fmla="*/ 799 h 805"/>
                  <a:gd name="T30" fmla="*/ 706 w 789"/>
                  <a:gd name="T31" fmla="*/ 790 h 805"/>
                  <a:gd name="T32" fmla="*/ 14 w 789"/>
                  <a:gd name="T33" fmla="*/ 84 h 805"/>
                  <a:gd name="T34" fmla="*/ 5 w 789"/>
                  <a:gd name="T35" fmla="*/ 71 h 805"/>
                  <a:gd name="T36" fmla="*/ 0 w 789"/>
                  <a:gd name="T37" fmla="*/ 56 h 805"/>
                  <a:gd name="T38" fmla="*/ 1 w 789"/>
                  <a:gd name="T39" fmla="*/ 42 h 805"/>
                  <a:gd name="T40" fmla="*/ 5 w 789"/>
                  <a:gd name="T41" fmla="*/ 27 h 805"/>
                  <a:gd name="T42" fmla="*/ 15 w 789"/>
                  <a:gd name="T43" fmla="*/ 13 h 805"/>
                  <a:gd name="T44" fmla="*/ 28 w 789"/>
                  <a:gd name="T45" fmla="*/ 5 h 805"/>
                  <a:gd name="T46" fmla="*/ 42 w 789"/>
                  <a:gd name="T47" fmla="*/ 0 h 8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89" h="805">
                    <a:moveTo>
                      <a:pt x="42" y="0"/>
                    </a:moveTo>
                    <a:lnTo>
                      <a:pt x="58" y="0"/>
                    </a:lnTo>
                    <a:lnTo>
                      <a:pt x="73" y="6"/>
                    </a:lnTo>
                    <a:lnTo>
                      <a:pt x="85" y="15"/>
                    </a:lnTo>
                    <a:lnTo>
                      <a:pt x="776" y="722"/>
                    </a:lnTo>
                    <a:lnTo>
                      <a:pt x="785" y="735"/>
                    </a:lnTo>
                    <a:lnTo>
                      <a:pt x="789" y="750"/>
                    </a:lnTo>
                    <a:lnTo>
                      <a:pt x="789" y="765"/>
                    </a:lnTo>
                    <a:lnTo>
                      <a:pt x="785" y="779"/>
                    </a:lnTo>
                    <a:lnTo>
                      <a:pt x="775" y="791"/>
                    </a:lnTo>
                    <a:lnTo>
                      <a:pt x="764" y="800"/>
                    </a:lnTo>
                    <a:lnTo>
                      <a:pt x="754" y="804"/>
                    </a:lnTo>
                    <a:lnTo>
                      <a:pt x="740" y="805"/>
                    </a:lnTo>
                    <a:lnTo>
                      <a:pt x="727" y="804"/>
                    </a:lnTo>
                    <a:lnTo>
                      <a:pt x="717" y="799"/>
                    </a:lnTo>
                    <a:lnTo>
                      <a:pt x="706" y="790"/>
                    </a:lnTo>
                    <a:lnTo>
                      <a:pt x="14" y="84"/>
                    </a:lnTo>
                    <a:lnTo>
                      <a:pt x="5" y="71"/>
                    </a:lnTo>
                    <a:lnTo>
                      <a:pt x="0" y="56"/>
                    </a:lnTo>
                    <a:lnTo>
                      <a:pt x="1" y="42"/>
                    </a:lnTo>
                    <a:lnTo>
                      <a:pt x="5" y="27"/>
                    </a:lnTo>
                    <a:lnTo>
                      <a:pt x="15" y="13"/>
                    </a:lnTo>
                    <a:lnTo>
                      <a:pt x="28" y="5"/>
                    </a:lnTo>
                    <a:lnTo>
                      <a:pt x="4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90" name="Group 4">
              <a:extLst>
                <a:ext uri="{FF2B5EF4-FFF2-40B4-BE49-F238E27FC236}">
                  <a16:creationId xmlns:a16="http://schemas.microsoft.com/office/drawing/2014/main" xmlns="" id="{C0D0FE77-9AA3-401D-B972-8D5BF5947B4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8578301" y="6589694"/>
              <a:ext cx="151190" cy="115267"/>
              <a:chOff x="3645" y="2013"/>
              <a:chExt cx="383" cy="292"/>
            </a:xfrm>
            <a:solidFill>
              <a:srgbClr val="474A9B">
                <a:alpha val="23000"/>
              </a:srgbClr>
            </a:solidFill>
          </p:grpSpPr>
          <p:sp>
            <p:nvSpPr>
              <p:cNvPr id="291" name="Freeform 6">
                <a:extLst>
                  <a:ext uri="{FF2B5EF4-FFF2-40B4-BE49-F238E27FC236}">
                    <a16:creationId xmlns:a16="http://schemas.microsoft.com/office/drawing/2014/main" xmlns="" id="{04FD008E-1618-428D-9DC8-AD03CA3F98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34" y="2261"/>
                <a:ext cx="294" cy="39"/>
              </a:xfrm>
              <a:custGeom>
                <a:avLst/>
                <a:gdLst>
                  <a:gd name="T0" fmla="*/ 172 w 2647"/>
                  <a:gd name="T1" fmla="*/ 0 h 348"/>
                  <a:gd name="T2" fmla="*/ 2476 w 2647"/>
                  <a:gd name="T3" fmla="*/ 0 h 348"/>
                  <a:gd name="T4" fmla="*/ 2507 w 2647"/>
                  <a:gd name="T5" fmla="*/ 3 h 348"/>
                  <a:gd name="T6" fmla="*/ 2535 w 2647"/>
                  <a:gd name="T7" fmla="*/ 11 h 348"/>
                  <a:gd name="T8" fmla="*/ 2562 w 2647"/>
                  <a:gd name="T9" fmla="*/ 24 h 348"/>
                  <a:gd name="T10" fmla="*/ 2586 w 2647"/>
                  <a:gd name="T11" fmla="*/ 41 h 348"/>
                  <a:gd name="T12" fmla="*/ 2607 w 2647"/>
                  <a:gd name="T13" fmla="*/ 61 h 348"/>
                  <a:gd name="T14" fmla="*/ 2624 w 2647"/>
                  <a:gd name="T15" fmla="*/ 86 h 348"/>
                  <a:gd name="T16" fmla="*/ 2636 w 2647"/>
                  <a:gd name="T17" fmla="*/ 113 h 348"/>
                  <a:gd name="T18" fmla="*/ 2645 w 2647"/>
                  <a:gd name="T19" fmla="*/ 143 h 348"/>
                  <a:gd name="T20" fmla="*/ 2647 w 2647"/>
                  <a:gd name="T21" fmla="*/ 174 h 348"/>
                  <a:gd name="T22" fmla="*/ 2645 w 2647"/>
                  <a:gd name="T23" fmla="*/ 205 h 348"/>
                  <a:gd name="T24" fmla="*/ 2636 w 2647"/>
                  <a:gd name="T25" fmla="*/ 235 h 348"/>
                  <a:gd name="T26" fmla="*/ 2624 w 2647"/>
                  <a:gd name="T27" fmla="*/ 261 h 348"/>
                  <a:gd name="T28" fmla="*/ 2607 w 2647"/>
                  <a:gd name="T29" fmla="*/ 286 h 348"/>
                  <a:gd name="T30" fmla="*/ 2586 w 2647"/>
                  <a:gd name="T31" fmla="*/ 307 h 348"/>
                  <a:gd name="T32" fmla="*/ 2562 w 2647"/>
                  <a:gd name="T33" fmla="*/ 324 h 348"/>
                  <a:gd name="T34" fmla="*/ 2535 w 2647"/>
                  <a:gd name="T35" fmla="*/ 337 h 348"/>
                  <a:gd name="T36" fmla="*/ 2507 w 2647"/>
                  <a:gd name="T37" fmla="*/ 345 h 348"/>
                  <a:gd name="T38" fmla="*/ 2476 w 2647"/>
                  <a:gd name="T39" fmla="*/ 348 h 348"/>
                  <a:gd name="T40" fmla="*/ 172 w 2647"/>
                  <a:gd name="T41" fmla="*/ 348 h 348"/>
                  <a:gd name="T42" fmla="*/ 141 w 2647"/>
                  <a:gd name="T43" fmla="*/ 345 h 348"/>
                  <a:gd name="T44" fmla="*/ 111 w 2647"/>
                  <a:gd name="T45" fmla="*/ 337 h 348"/>
                  <a:gd name="T46" fmla="*/ 85 w 2647"/>
                  <a:gd name="T47" fmla="*/ 324 h 348"/>
                  <a:gd name="T48" fmla="*/ 61 w 2647"/>
                  <a:gd name="T49" fmla="*/ 307 h 348"/>
                  <a:gd name="T50" fmla="*/ 40 w 2647"/>
                  <a:gd name="T51" fmla="*/ 286 h 348"/>
                  <a:gd name="T52" fmla="*/ 23 w 2647"/>
                  <a:gd name="T53" fmla="*/ 261 h 348"/>
                  <a:gd name="T54" fmla="*/ 10 w 2647"/>
                  <a:gd name="T55" fmla="*/ 235 h 348"/>
                  <a:gd name="T56" fmla="*/ 3 w 2647"/>
                  <a:gd name="T57" fmla="*/ 205 h 348"/>
                  <a:gd name="T58" fmla="*/ 0 w 2647"/>
                  <a:gd name="T59" fmla="*/ 174 h 348"/>
                  <a:gd name="T60" fmla="*/ 3 w 2647"/>
                  <a:gd name="T61" fmla="*/ 143 h 348"/>
                  <a:gd name="T62" fmla="*/ 10 w 2647"/>
                  <a:gd name="T63" fmla="*/ 113 h 348"/>
                  <a:gd name="T64" fmla="*/ 23 w 2647"/>
                  <a:gd name="T65" fmla="*/ 86 h 348"/>
                  <a:gd name="T66" fmla="*/ 40 w 2647"/>
                  <a:gd name="T67" fmla="*/ 61 h 348"/>
                  <a:gd name="T68" fmla="*/ 61 w 2647"/>
                  <a:gd name="T69" fmla="*/ 41 h 348"/>
                  <a:gd name="T70" fmla="*/ 85 w 2647"/>
                  <a:gd name="T71" fmla="*/ 24 h 348"/>
                  <a:gd name="T72" fmla="*/ 111 w 2647"/>
                  <a:gd name="T73" fmla="*/ 11 h 348"/>
                  <a:gd name="T74" fmla="*/ 141 w 2647"/>
                  <a:gd name="T75" fmla="*/ 3 h 348"/>
                  <a:gd name="T76" fmla="*/ 172 w 2647"/>
                  <a:gd name="T77" fmla="*/ 0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647" h="348">
                    <a:moveTo>
                      <a:pt x="172" y="0"/>
                    </a:moveTo>
                    <a:lnTo>
                      <a:pt x="2476" y="0"/>
                    </a:lnTo>
                    <a:lnTo>
                      <a:pt x="2507" y="3"/>
                    </a:lnTo>
                    <a:lnTo>
                      <a:pt x="2535" y="11"/>
                    </a:lnTo>
                    <a:lnTo>
                      <a:pt x="2562" y="24"/>
                    </a:lnTo>
                    <a:lnTo>
                      <a:pt x="2586" y="41"/>
                    </a:lnTo>
                    <a:lnTo>
                      <a:pt x="2607" y="61"/>
                    </a:lnTo>
                    <a:lnTo>
                      <a:pt x="2624" y="86"/>
                    </a:lnTo>
                    <a:lnTo>
                      <a:pt x="2636" y="113"/>
                    </a:lnTo>
                    <a:lnTo>
                      <a:pt x="2645" y="143"/>
                    </a:lnTo>
                    <a:lnTo>
                      <a:pt x="2647" y="174"/>
                    </a:lnTo>
                    <a:lnTo>
                      <a:pt x="2645" y="205"/>
                    </a:lnTo>
                    <a:lnTo>
                      <a:pt x="2636" y="235"/>
                    </a:lnTo>
                    <a:lnTo>
                      <a:pt x="2624" y="261"/>
                    </a:lnTo>
                    <a:lnTo>
                      <a:pt x="2607" y="286"/>
                    </a:lnTo>
                    <a:lnTo>
                      <a:pt x="2586" y="307"/>
                    </a:lnTo>
                    <a:lnTo>
                      <a:pt x="2562" y="324"/>
                    </a:lnTo>
                    <a:lnTo>
                      <a:pt x="2535" y="337"/>
                    </a:lnTo>
                    <a:lnTo>
                      <a:pt x="2507" y="345"/>
                    </a:lnTo>
                    <a:lnTo>
                      <a:pt x="2476" y="348"/>
                    </a:lnTo>
                    <a:lnTo>
                      <a:pt x="172" y="348"/>
                    </a:lnTo>
                    <a:lnTo>
                      <a:pt x="141" y="345"/>
                    </a:lnTo>
                    <a:lnTo>
                      <a:pt x="111" y="337"/>
                    </a:lnTo>
                    <a:lnTo>
                      <a:pt x="85" y="324"/>
                    </a:lnTo>
                    <a:lnTo>
                      <a:pt x="61" y="307"/>
                    </a:lnTo>
                    <a:lnTo>
                      <a:pt x="40" y="286"/>
                    </a:lnTo>
                    <a:lnTo>
                      <a:pt x="23" y="261"/>
                    </a:lnTo>
                    <a:lnTo>
                      <a:pt x="10" y="235"/>
                    </a:lnTo>
                    <a:lnTo>
                      <a:pt x="3" y="205"/>
                    </a:lnTo>
                    <a:lnTo>
                      <a:pt x="0" y="174"/>
                    </a:lnTo>
                    <a:lnTo>
                      <a:pt x="3" y="143"/>
                    </a:lnTo>
                    <a:lnTo>
                      <a:pt x="10" y="113"/>
                    </a:lnTo>
                    <a:lnTo>
                      <a:pt x="23" y="86"/>
                    </a:lnTo>
                    <a:lnTo>
                      <a:pt x="40" y="61"/>
                    </a:lnTo>
                    <a:lnTo>
                      <a:pt x="61" y="41"/>
                    </a:lnTo>
                    <a:lnTo>
                      <a:pt x="85" y="24"/>
                    </a:lnTo>
                    <a:lnTo>
                      <a:pt x="111" y="11"/>
                    </a:lnTo>
                    <a:lnTo>
                      <a:pt x="141" y="3"/>
                    </a:lnTo>
                    <a:lnTo>
                      <a:pt x="17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2" name="Freeform 7">
                <a:extLst>
                  <a:ext uri="{FF2B5EF4-FFF2-40B4-BE49-F238E27FC236}">
                    <a16:creationId xmlns:a16="http://schemas.microsoft.com/office/drawing/2014/main" xmlns="" id="{2B55BD03-4152-40D7-9D26-DA8CE80F5B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34" y="2140"/>
                <a:ext cx="294" cy="38"/>
              </a:xfrm>
              <a:custGeom>
                <a:avLst/>
                <a:gdLst>
                  <a:gd name="T0" fmla="*/ 172 w 2647"/>
                  <a:gd name="T1" fmla="*/ 0 h 348"/>
                  <a:gd name="T2" fmla="*/ 2476 w 2647"/>
                  <a:gd name="T3" fmla="*/ 0 h 348"/>
                  <a:gd name="T4" fmla="*/ 2507 w 2647"/>
                  <a:gd name="T5" fmla="*/ 3 h 348"/>
                  <a:gd name="T6" fmla="*/ 2535 w 2647"/>
                  <a:gd name="T7" fmla="*/ 11 h 348"/>
                  <a:gd name="T8" fmla="*/ 2562 w 2647"/>
                  <a:gd name="T9" fmla="*/ 24 h 348"/>
                  <a:gd name="T10" fmla="*/ 2586 w 2647"/>
                  <a:gd name="T11" fmla="*/ 42 h 348"/>
                  <a:gd name="T12" fmla="*/ 2607 w 2647"/>
                  <a:gd name="T13" fmla="*/ 62 h 348"/>
                  <a:gd name="T14" fmla="*/ 2624 w 2647"/>
                  <a:gd name="T15" fmla="*/ 87 h 348"/>
                  <a:gd name="T16" fmla="*/ 2636 w 2647"/>
                  <a:gd name="T17" fmla="*/ 114 h 348"/>
                  <a:gd name="T18" fmla="*/ 2645 w 2647"/>
                  <a:gd name="T19" fmla="*/ 143 h 348"/>
                  <a:gd name="T20" fmla="*/ 2647 w 2647"/>
                  <a:gd name="T21" fmla="*/ 174 h 348"/>
                  <a:gd name="T22" fmla="*/ 2645 w 2647"/>
                  <a:gd name="T23" fmla="*/ 205 h 348"/>
                  <a:gd name="T24" fmla="*/ 2636 w 2647"/>
                  <a:gd name="T25" fmla="*/ 235 h 348"/>
                  <a:gd name="T26" fmla="*/ 2624 w 2647"/>
                  <a:gd name="T27" fmla="*/ 262 h 348"/>
                  <a:gd name="T28" fmla="*/ 2607 w 2647"/>
                  <a:gd name="T29" fmla="*/ 286 h 348"/>
                  <a:gd name="T30" fmla="*/ 2586 w 2647"/>
                  <a:gd name="T31" fmla="*/ 307 h 348"/>
                  <a:gd name="T32" fmla="*/ 2562 w 2647"/>
                  <a:gd name="T33" fmla="*/ 325 h 348"/>
                  <a:gd name="T34" fmla="*/ 2535 w 2647"/>
                  <a:gd name="T35" fmla="*/ 338 h 348"/>
                  <a:gd name="T36" fmla="*/ 2507 w 2647"/>
                  <a:gd name="T37" fmla="*/ 345 h 348"/>
                  <a:gd name="T38" fmla="*/ 2476 w 2647"/>
                  <a:gd name="T39" fmla="*/ 348 h 348"/>
                  <a:gd name="T40" fmla="*/ 172 w 2647"/>
                  <a:gd name="T41" fmla="*/ 348 h 348"/>
                  <a:gd name="T42" fmla="*/ 141 w 2647"/>
                  <a:gd name="T43" fmla="*/ 345 h 348"/>
                  <a:gd name="T44" fmla="*/ 111 w 2647"/>
                  <a:gd name="T45" fmla="*/ 338 h 348"/>
                  <a:gd name="T46" fmla="*/ 85 w 2647"/>
                  <a:gd name="T47" fmla="*/ 325 h 348"/>
                  <a:gd name="T48" fmla="*/ 61 w 2647"/>
                  <a:gd name="T49" fmla="*/ 307 h 348"/>
                  <a:gd name="T50" fmla="*/ 40 w 2647"/>
                  <a:gd name="T51" fmla="*/ 286 h 348"/>
                  <a:gd name="T52" fmla="*/ 23 w 2647"/>
                  <a:gd name="T53" fmla="*/ 262 h 348"/>
                  <a:gd name="T54" fmla="*/ 10 w 2647"/>
                  <a:gd name="T55" fmla="*/ 235 h 348"/>
                  <a:gd name="T56" fmla="*/ 3 w 2647"/>
                  <a:gd name="T57" fmla="*/ 205 h 348"/>
                  <a:gd name="T58" fmla="*/ 0 w 2647"/>
                  <a:gd name="T59" fmla="*/ 174 h 348"/>
                  <a:gd name="T60" fmla="*/ 3 w 2647"/>
                  <a:gd name="T61" fmla="*/ 143 h 348"/>
                  <a:gd name="T62" fmla="*/ 10 w 2647"/>
                  <a:gd name="T63" fmla="*/ 114 h 348"/>
                  <a:gd name="T64" fmla="*/ 23 w 2647"/>
                  <a:gd name="T65" fmla="*/ 87 h 348"/>
                  <a:gd name="T66" fmla="*/ 40 w 2647"/>
                  <a:gd name="T67" fmla="*/ 62 h 348"/>
                  <a:gd name="T68" fmla="*/ 61 w 2647"/>
                  <a:gd name="T69" fmla="*/ 42 h 348"/>
                  <a:gd name="T70" fmla="*/ 85 w 2647"/>
                  <a:gd name="T71" fmla="*/ 24 h 348"/>
                  <a:gd name="T72" fmla="*/ 111 w 2647"/>
                  <a:gd name="T73" fmla="*/ 11 h 348"/>
                  <a:gd name="T74" fmla="*/ 141 w 2647"/>
                  <a:gd name="T75" fmla="*/ 3 h 348"/>
                  <a:gd name="T76" fmla="*/ 172 w 2647"/>
                  <a:gd name="T77" fmla="*/ 0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647" h="348">
                    <a:moveTo>
                      <a:pt x="172" y="0"/>
                    </a:moveTo>
                    <a:lnTo>
                      <a:pt x="2476" y="0"/>
                    </a:lnTo>
                    <a:lnTo>
                      <a:pt x="2507" y="3"/>
                    </a:lnTo>
                    <a:lnTo>
                      <a:pt x="2535" y="11"/>
                    </a:lnTo>
                    <a:lnTo>
                      <a:pt x="2562" y="24"/>
                    </a:lnTo>
                    <a:lnTo>
                      <a:pt x="2586" y="42"/>
                    </a:lnTo>
                    <a:lnTo>
                      <a:pt x="2607" y="62"/>
                    </a:lnTo>
                    <a:lnTo>
                      <a:pt x="2624" y="87"/>
                    </a:lnTo>
                    <a:lnTo>
                      <a:pt x="2636" y="114"/>
                    </a:lnTo>
                    <a:lnTo>
                      <a:pt x="2645" y="143"/>
                    </a:lnTo>
                    <a:lnTo>
                      <a:pt x="2647" y="174"/>
                    </a:lnTo>
                    <a:lnTo>
                      <a:pt x="2645" y="205"/>
                    </a:lnTo>
                    <a:lnTo>
                      <a:pt x="2636" y="235"/>
                    </a:lnTo>
                    <a:lnTo>
                      <a:pt x="2624" y="262"/>
                    </a:lnTo>
                    <a:lnTo>
                      <a:pt x="2607" y="286"/>
                    </a:lnTo>
                    <a:lnTo>
                      <a:pt x="2586" y="307"/>
                    </a:lnTo>
                    <a:lnTo>
                      <a:pt x="2562" y="325"/>
                    </a:lnTo>
                    <a:lnTo>
                      <a:pt x="2535" y="338"/>
                    </a:lnTo>
                    <a:lnTo>
                      <a:pt x="2507" y="345"/>
                    </a:lnTo>
                    <a:lnTo>
                      <a:pt x="2476" y="348"/>
                    </a:lnTo>
                    <a:lnTo>
                      <a:pt x="172" y="348"/>
                    </a:lnTo>
                    <a:lnTo>
                      <a:pt x="141" y="345"/>
                    </a:lnTo>
                    <a:lnTo>
                      <a:pt x="111" y="338"/>
                    </a:lnTo>
                    <a:lnTo>
                      <a:pt x="85" y="325"/>
                    </a:lnTo>
                    <a:lnTo>
                      <a:pt x="61" y="307"/>
                    </a:lnTo>
                    <a:lnTo>
                      <a:pt x="40" y="286"/>
                    </a:lnTo>
                    <a:lnTo>
                      <a:pt x="23" y="262"/>
                    </a:lnTo>
                    <a:lnTo>
                      <a:pt x="10" y="235"/>
                    </a:lnTo>
                    <a:lnTo>
                      <a:pt x="3" y="205"/>
                    </a:lnTo>
                    <a:lnTo>
                      <a:pt x="0" y="174"/>
                    </a:lnTo>
                    <a:lnTo>
                      <a:pt x="3" y="143"/>
                    </a:lnTo>
                    <a:lnTo>
                      <a:pt x="10" y="114"/>
                    </a:lnTo>
                    <a:lnTo>
                      <a:pt x="23" y="87"/>
                    </a:lnTo>
                    <a:lnTo>
                      <a:pt x="40" y="62"/>
                    </a:lnTo>
                    <a:lnTo>
                      <a:pt x="61" y="42"/>
                    </a:lnTo>
                    <a:lnTo>
                      <a:pt x="85" y="24"/>
                    </a:lnTo>
                    <a:lnTo>
                      <a:pt x="111" y="11"/>
                    </a:lnTo>
                    <a:lnTo>
                      <a:pt x="141" y="3"/>
                    </a:lnTo>
                    <a:lnTo>
                      <a:pt x="17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3" name="Freeform 8">
                <a:extLst>
                  <a:ext uri="{FF2B5EF4-FFF2-40B4-BE49-F238E27FC236}">
                    <a16:creationId xmlns:a16="http://schemas.microsoft.com/office/drawing/2014/main" xmlns="" id="{396EBDA9-5DBB-481C-B4B8-9A9BB9FABA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34" y="2018"/>
                <a:ext cx="294" cy="39"/>
              </a:xfrm>
              <a:custGeom>
                <a:avLst/>
                <a:gdLst>
                  <a:gd name="T0" fmla="*/ 172 w 2647"/>
                  <a:gd name="T1" fmla="*/ 0 h 348"/>
                  <a:gd name="T2" fmla="*/ 2476 w 2647"/>
                  <a:gd name="T3" fmla="*/ 0 h 348"/>
                  <a:gd name="T4" fmla="*/ 2507 w 2647"/>
                  <a:gd name="T5" fmla="*/ 2 h 348"/>
                  <a:gd name="T6" fmla="*/ 2535 w 2647"/>
                  <a:gd name="T7" fmla="*/ 11 h 348"/>
                  <a:gd name="T8" fmla="*/ 2562 w 2647"/>
                  <a:gd name="T9" fmla="*/ 24 h 348"/>
                  <a:gd name="T10" fmla="*/ 2586 w 2647"/>
                  <a:gd name="T11" fmla="*/ 41 h 348"/>
                  <a:gd name="T12" fmla="*/ 2607 w 2647"/>
                  <a:gd name="T13" fmla="*/ 62 h 348"/>
                  <a:gd name="T14" fmla="*/ 2624 w 2647"/>
                  <a:gd name="T15" fmla="*/ 86 h 348"/>
                  <a:gd name="T16" fmla="*/ 2636 w 2647"/>
                  <a:gd name="T17" fmla="*/ 113 h 348"/>
                  <a:gd name="T18" fmla="*/ 2645 w 2647"/>
                  <a:gd name="T19" fmla="*/ 143 h 348"/>
                  <a:gd name="T20" fmla="*/ 2647 w 2647"/>
                  <a:gd name="T21" fmla="*/ 175 h 348"/>
                  <a:gd name="T22" fmla="*/ 2645 w 2647"/>
                  <a:gd name="T23" fmla="*/ 206 h 348"/>
                  <a:gd name="T24" fmla="*/ 2636 w 2647"/>
                  <a:gd name="T25" fmla="*/ 235 h 348"/>
                  <a:gd name="T26" fmla="*/ 2624 w 2647"/>
                  <a:gd name="T27" fmla="*/ 262 h 348"/>
                  <a:gd name="T28" fmla="*/ 2607 w 2647"/>
                  <a:gd name="T29" fmla="*/ 287 h 348"/>
                  <a:gd name="T30" fmla="*/ 2586 w 2647"/>
                  <a:gd name="T31" fmla="*/ 307 h 348"/>
                  <a:gd name="T32" fmla="*/ 2562 w 2647"/>
                  <a:gd name="T33" fmla="*/ 324 h 348"/>
                  <a:gd name="T34" fmla="*/ 2535 w 2647"/>
                  <a:gd name="T35" fmla="*/ 337 h 348"/>
                  <a:gd name="T36" fmla="*/ 2507 w 2647"/>
                  <a:gd name="T37" fmla="*/ 346 h 348"/>
                  <a:gd name="T38" fmla="*/ 2476 w 2647"/>
                  <a:gd name="T39" fmla="*/ 348 h 348"/>
                  <a:gd name="T40" fmla="*/ 172 w 2647"/>
                  <a:gd name="T41" fmla="*/ 348 h 348"/>
                  <a:gd name="T42" fmla="*/ 141 w 2647"/>
                  <a:gd name="T43" fmla="*/ 346 h 348"/>
                  <a:gd name="T44" fmla="*/ 111 w 2647"/>
                  <a:gd name="T45" fmla="*/ 337 h 348"/>
                  <a:gd name="T46" fmla="*/ 85 w 2647"/>
                  <a:gd name="T47" fmla="*/ 324 h 348"/>
                  <a:gd name="T48" fmla="*/ 61 w 2647"/>
                  <a:gd name="T49" fmla="*/ 307 h 348"/>
                  <a:gd name="T50" fmla="*/ 40 w 2647"/>
                  <a:gd name="T51" fmla="*/ 287 h 348"/>
                  <a:gd name="T52" fmla="*/ 23 w 2647"/>
                  <a:gd name="T53" fmla="*/ 262 h 348"/>
                  <a:gd name="T54" fmla="*/ 10 w 2647"/>
                  <a:gd name="T55" fmla="*/ 235 h 348"/>
                  <a:gd name="T56" fmla="*/ 3 w 2647"/>
                  <a:gd name="T57" fmla="*/ 206 h 348"/>
                  <a:gd name="T58" fmla="*/ 0 w 2647"/>
                  <a:gd name="T59" fmla="*/ 175 h 348"/>
                  <a:gd name="T60" fmla="*/ 3 w 2647"/>
                  <a:gd name="T61" fmla="*/ 143 h 348"/>
                  <a:gd name="T62" fmla="*/ 10 w 2647"/>
                  <a:gd name="T63" fmla="*/ 113 h 348"/>
                  <a:gd name="T64" fmla="*/ 23 w 2647"/>
                  <a:gd name="T65" fmla="*/ 86 h 348"/>
                  <a:gd name="T66" fmla="*/ 40 w 2647"/>
                  <a:gd name="T67" fmla="*/ 62 h 348"/>
                  <a:gd name="T68" fmla="*/ 61 w 2647"/>
                  <a:gd name="T69" fmla="*/ 41 h 348"/>
                  <a:gd name="T70" fmla="*/ 85 w 2647"/>
                  <a:gd name="T71" fmla="*/ 24 h 348"/>
                  <a:gd name="T72" fmla="*/ 111 w 2647"/>
                  <a:gd name="T73" fmla="*/ 11 h 348"/>
                  <a:gd name="T74" fmla="*/ 141 w 2647"/>
                  <a:gd name="T75" fmla="*/ 2 h 348"/>
                  <a:gd name="T76" fmla="*/ 172 w 2647"/>
                  <a:gd name="T77" fmla="*/ 0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647" h="348">
                    <a:moveTo>
                      <a:pt x="172" y="0"/>
                    </a:moveTo>
                    <a:lnTo>
                      <a:pt x="2476" y="0"/>
                    </a:lnTo>
                    <a:lnTo>
                      <a:pt x="2507" y="2"/>
                    </a:lnTo>
                    <a:lnTo>
                      <a:pt x="2535" y="11"/>
                    </a:lnTo>
                    <a:lnTo>
                      <a:pt x="2562" y="24"/>
                    </a:lnTo>
                    <a:lnTo>
                      <a:pt x="2586" y="41"/>
                    </a:lnTo>
                    <a:lnTo>
                      <a:pt x="2607" y="62"/>
                    </a:lnTo>
                    <a:lnTo>
                      <a:pt x="2624" y="86"/>
                    </a:lnTo>
                    <a:lnTo>
                      <a:pt x="2636" y="113"/>
                    </a:lnTo>
                    <a:lnTo>
                      <a:pt x="2645" y="143"/>
                    </a:lnTo>
                    <a:lnTo>
                      <a:pt x="2647" y="175"/>
                    </a:lnTo>
                    <a:lnTo>
                      <a:pt x="2645" y="206"/>
                    </a:lnTo>
                    <a:lnTo>
                      <a:pt x="2636" y="235"/>
                    </a:lnTo>
                    <a:lnTo>
                      <a:pt x="2624" y="262"/>
                    </a:lnTo>
                    <a:lnTo>
                      <a:pt x="2607" y="287"/>
                    </a:lnTo>
                    <a:lnTo>
                      <a:pt x="2586" y="307"/>
                    </a:lnTo>
                    <a:lnTo>
                      <a:pt x="2562" y="324"/>
                    </a:lnTo>
                    <a:lnTo>
                      <a:pt x="2535" y="337"/>
                    </a:lnTo>
                    <a:lnTo>
                      <a:pt x="2507" y="346"/>
                    </a:lnTo>
                    <a:lnTo>
                      <a:pt x="2476" y="348"/>
                    </a:lnTo>
                    <a:lnTo>
                      <a:pt x="172" y="348"/>
                    </a:lnTo>
                    <a:lnTo>
                      <a:pt x="141" y="346"/>
                    </a:lnTo>
                    <a:lnTo>
                      <a:pt x="111" y="337"/>
                    </a:lnTo>
                    <a:lnTo>
                      <a:pt x="85" y="324"/>
                    </a:lnTo>
                    <a:lnTo>
                      <a:pt x="61" y="307"/>
                    </a:lnTo>
                    <a:lnTo>
                      <a:pt x="40" y="287"/>
                    </a:lnTo>
                    <a:lnTo>
                      <a:pt x="23" y="262"/>
                    </a:lnTo>
                    <a:lnTo>
                      <a:pt x="10" y="235"/>
                    </a:lnTo>
                    <a:lnTo>
                      <a:pt x="3" y="206"/>
                    </a:lnTo>
                    <a:lnTo>
                      <a:pt x="0" y="175"/>
                    </a:lnTo>
                    <a:lnTo>
                      <a:pt x="3" y="143"/>
                    </a:lnTo>
                    <a:lnTo>
                      <a:pt x="10" y="113"/>
                    </a:lnTo>
                    <a:lnTo>
                      <a:pt x="23" y="86"/>
                    </a:lnTo>
                    <a:lnTo>
                      <a:pt x="40" y="62"/>
                    </a:lnTo>
                    <a:lnTo>
                      <a:pt x="61" y="41"/>
                    </a:lnTo>
                    <a:lnTo>
                      <a:pt x="85" y="24"/>
                    </a:lnTo>
                    <a:lnTo>
                      <a:pt x="111" y="11"/>
                    </a:lnTo>
                    <a:lnTo>
                      <a:pt x="141" y="2"/>
                    </a:lnTo>
                    <a:lnTo>
                      <a:pt x="17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4" name="Freeform 9">
                <a:extLst>
                  <a:ext uri="{FF2B5EF4-FFF2-40B4-BE49-F238E27FC236}">
                    <a16:creationId xmlns:a16="http://schemas.microsoft.com/office/drawing/2014/main" xmlns="" id="{39774CC3-026B-4775-ADD4-098938C43C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5" y="2013"/>
                <a:ext cx="51" cy="52"/>
              </a:xfrm>
              <a:custGeom>
                <a:avLst/>
                <a:gdLst>
                  <a:gd name="T0" fmla="*/ 231 w 462"/>
                  <a:gd name="T1" fmla="*/ 0 h 467"/>
                  <a:gd name="T2" fmla="*/ 268 w 462"/>
                  <a:gd name="T3" fmla="*/ 3 h 467"/>
                  <a:gd name="T4" fmla="*/ 304 w 462"/>
                  <a:gd name="T5" fmla="*/ 12 h 467"/>
                  <a:gd name="T6" fmla="*/ 337 w 462"/>
                  <a:gd name="T7" fmla="*/ 26 h 467"/>
                  <a:gd name="T8" fmla="*/ 367 w 462"/>
                  <a:gd name="T9" fmla="*/ 45 h 467"/>
                  <a:gd name="T10" fmla="*/ 395 w 462"/>
                  <a:gd name="T11" fmla="*/ 68 h 467"/>
                  <a:gd name="T12" fmla="*/ 417 w 462"/>
                  <a:gd name="T13" fmla="*/ 96 h 467"/>
                  <a:gd name="T14" fmla="*/ 436 w 462"/>
                  <a:gd name="T15" fmla="*/ 126 h 467"/>
                  <a:gd name="T16" fmla="*/ 450 w 462"/>
                  <a:gd name="T17" fmla="*/ 159 h 467"/>
                  <a:gd name="T18" fmla="*/ 458 w 462"/>
                  <a:gd name="T19" fmla="*/ 196 h 467"/>
                  <a:gd name="T20" fmla="*/ 462 w 462"/>
                  <a:gd name="T21" fmla="*/ 234 h 467"/>
                  <a:gd name="T22" fmla="*/ 458 w 462"/>
                  <a:gd name="T23" fmla="*/ 271 h 467"/>
                  <a:gd name="T24" fmla="*/ 450 w 462"/>
                  <a:gd name="T25" fmla="*/ 308 h 467"/>
                  <a:gd name="T26" fmla="*/ 436 w 462"/>
                  <a:gd name="T27" fmla="*/ 341 h 467"/>
                  <a:gd name="T28" fmla="*/ 417 w 462"/>
                  <a:gd name="T29" fmla="*/ 371 h 467"/>
                  <a:gd name="T30" fmla="*/ 395 w 462"/>
                  <a:gd name="T31" fmla="*/ 399 h 467"/>
                  <a:gd name="T32" fmla="*/ 367 w 462"/>
                  <a:gd name="T33" fmla="*/ 422 h 467"/>
                  <a:gd name="T34" fmla="*/ 337 w 462"/>
                  <a:gd name="T35" fmla="*/ 441 h 467"/>
                  <a:gd name="T36" fmla="*/ 304 w 462"/>
                  <a:gd name="T37" fmla="*/ 455 h 467"/>
                  <a:gd name="T38" fmla="*/ 268 w 462"/>
                  <a:gd name="T39" fmla="*/ 464 h 467"/>
                  <a:gd name="T40" fmla="*/ 231 w 462"/>
                  <a:gd name="T41" fmla="*/ 467 h 467"/>
                  <a:gd name="T42" fmla="*/ 194 w 462"/>
                  <a:gd name="T43" fmla="*/ 464 h 467"/>
                  <a:gd name="T44" fmla="*/ 157 w 462"/>
                  <a:gd name="T45" fmla="*/ 455 h 467"/>
                  <a:gd name="T46" fmla="*/ 124 w 462"/>
                  <a:gd name="T47" fmla="*/ 441 h 467"/>
                  <a:gd name="T48" fmla="*/ 95 w 462"/>
                  <a:gd name="T49" fmla="*/ 422 h 467"/>
                  <a:gd name="T50" fmla="*/ 68 w 462"/>
                  <a:gd name="T51" fmla="*/ 399 h 467"/>
                  <a:gd name="T52" fmla="*/ 45 w 462"/>
                  <a:gd name="T53" fmla="*/ 371 h 467"/>
                  <a:gd name="T54" fmla="*/ 26 w 462"/>
                  <a:gd name="T55" fmla="*/ 341 h 467"/>
                  <a:gd name="T56" fmla="*/ 12 w 462"/>
                  <a:gd name="T57" fmla="*/ 308 h 467"/>
                  <a:gd name="T58" fmla="*/ 3 w 462"/>
                  <a:gd name="T59" fmla="*/ 271 h 467"/>
                  <a:gd name="T60" fmla="*/ 0 w 462"/>
                  <a:gd name="T61" fmla="*/ 234 h 467"/>
                  <a:gd name="T62" fmla="*/ 3 w 462"/>
                  <a:gd name="T63" fmla="*/ 196 h 467"/>
                  <a:gd name="T64" fmla="*/ 12 w 462"/>
                  <a:gd name="T65" fmla="*/ 159 h 467"/>
                  <a:gd name="T66" fmla="*/ 26 w 462"/>
                  <a:gd name="T67" fmla="*/ 126 h 467"/>
                  <a:gd name="T68" fmla="*/ 45 w 462"/>
                  <a:gd name="T69" fmla="*/ 96 h 467"/>
                  <a:gd name="T70" fmla="*/ 68 w 462"/>
                  <a:gd name="T71" fmla="*/ 68 h 467"/>
                  <a:gd name="T72" fmla="*/ 95 w 462"/>
                  <a:gd name="T73" fmla="*/ 45 h 467"/>
                  <a:gd name="T74" fmla="*/ 124 w 462"/>
                  <a:gd name="T75" fmla="*/ 26 h 467"/>
                  <a:gd name="T76" fmla="*/ 157 w 462"/>
                  <a:gd name="T77" fmla="*/ 12 h 467"/>
                  <a:gd name="T78" fmla="*/ 194 w 462"/>
                  <a:gd name="T79" fmla="*/ 3 h 467"/>
                  <a:gd name="T80" fmla="*/ 231 w 462"/>
                  <a:gd name="T81" fmla="*/ 0 h 4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62" h="467">
                    <a:moveTo>
                      <a:pt x="231" y="0"/>
                    </a:moveTo>
                    <a:lnTo>
                      <a:pt x="268" y="3"/>
                    </a:lnTo>
                    <a:lnTo>
                      <a:pt x="304" y="12"/>
                    </a:lnTo>
                    <a:lnTo>
                      <a:pt x="337" y="26"/>
                    </a:lnTo>
                    <a:lnTo>
                      <a:pt x="367" y="45"/>
                    </a:lnTo>
                    <a:lnTo>
                      <a:pt x="395" y="68"/>
                    </a:lnTo>
                    <a:lnTo>
                      <a:pt x="417" y="96"/>
                    </a:lnTo>
                    <a:lnTo>
                      <a:pt x="436" y="126"/>
                    </a:lnTo>
                    <a:lnTo>
                      <a:pt x="450" y="159"/>
                    </a:lnTo>
                    <a:lnTo>
                      <a:pt x="458" y="196"/>
                    </a:lnTo>
                    <a:lnTo>
                      <a:pt x="462" y="234"/>
                    </a:lnTo>
                    <a:lnTo>
                      <a:pt x="458" y="271"/>
                    </a:lnTo>
                    <a:lnTo>
                      <a:pt x="450" y="308"/>
                    </a:lnTo>
                    <a:lnTo>
                      <a:pt x="436" y="341"/>
                    </a:lnTo>
                    <a:lnTo>
                      <a:pt x="417" y="371"/>
                    </a:lnTo>
                    <a:lnTo>
                      <a:pt x="395" y="399"/>
                    </a:lnTo>
                    <a:lnTo>
                      <a:pt x="367" y="422"/>
                    </a:lnTo>
                    <a:lnTo>
                      <a:pt x="337" y="441"/>
                    </a:lnTo>
                    <a:lnTo>
                      <a:pt x="304" y="455"/>
                    </a:lnTo>
                    <a:lnTo>
                      <a:pt x="268" y="464"/>
                    </a:lnTo>
                    <a:lnTo>
                      <a:pt x="231" y="467"/>
                    </a:lnTo>
                    <a:lnTo>
                      <a:pt x="194" y="464"/>
                    </a:lnTo>
                    <a:lnTo>
                      <a:pt x="157" y="455"/>
                    </a:lnTo>
                    <a:lnTo>
                      <a:pt x="124" y="441"/>
                    </a:lnTo>
                    <a:lnTo>
                      <a:pt x="95" y="422"/>
                    </a:lnTo>
                    <a:lnTo>
                      <a:pt x="68" y="399"/>
                    </a:lnTo>
                    <a:lnTo>
                      <a:pt x="45" y="371"/>
                    </a:lnTo>
                    <a:lnTo>
                      <a:pt x="26" y="341"/>
                    </a:lnTo>
                    <a:lnTo>
                      <a:pt x="12" y="308"/>
                    </a:lnTo>
                    <a:lnTo>
                      <a:pt x="3" y="271"/>
                    </a:lnTo>
                    <a:lnTo>
                      <a:pt x="0" y="234"/>
                    </a:lnTo>
                    <a:lnTo>
                      <a:pt x="3" y="196"/>
                    </a:lnTo>
                    <a:lnTo>
                      <a:pt x="12" y="159"/>
                    </a:lnTo>
                    <a:lnTo>
                      <a:pt x="26" y="126"/>
                    </a:lnTo>
                    <a:lnTo>
                      <a:pt x="45" y="96"/>
                    </a:lnTo>
                    <a:lnTo>
                      <a:pt x="68" y="68"/>
                    </a:lnTo>
                    <a:lnTo>
                      <a:pt x="95" y="45"/>
                    </a:lnTo>
                    <a:lnTo>
                      <a:pt x="124" y="26"/>
                    </a:lnTo>
                    <a:lnTo>
                      <a:pt x="157" y="12"/>
                    </a:lnTo>
                    <a:lnTo>
                      <a:pt x="194" y="3"/>
                    </a:lnTo>
                    <a:lnTo>
                      <a:pt x="2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5" name="Freeform 10">
                <a:extLst>
                  <a:ext uri="{FF2B5EF4-FFF2-40B4-BE49-F238E27FC236}">
                    <a16:creationId xmlns:a16="http://schemas.microsoft.com/office/drawing/2014/main" xmlns="" id="{C8493E75-B6EE-436B-9DD9-A749350316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5" y="2133"/>
                <a:ext cx="51" cy="52"/>
              </a:xfrm>
              <a:custGeom>
                <a:avLst/>
                <a:gdLst>
                  <a:gd name="T0" fmla="*/ 231 w 462"/>
                  <a:gd name="T1" fmla="*/ 0 h 467"/>
                  <a:gd name="T2" fmla="*/ 268 w 462"/>
                  <a:gd name="T3" fmla="*/ 4 h 467"/>
                  <a:gd name="T4" fmla="*/ 304 w 462"/>
                  <a:gd name="T5" fmla="*/ 12 h 467"/>
                  <a:gd name="T6" fmla="*/ 337 w 462"/>
                  <a:gd name="T7" fmla="*/ 26 h 467"/>
                  <a:gd name="T8" fmla="*/ 367 w 462"/>
                  <a:gd name="T9" fmla="*/ 46 h 467"/>
                  <a:gd name="T10" fmla="*/ 395 w 462"/>
                  <a:gd name="T11" fmla="*/ 69 h 467"/>
                  <a:gd name="T12" fmla="*/ 417 w 462"/>
                  <a:gd name="T13" fmla="*/ 96 h 467"/>
                  <a:gd name="T14" fmla="*/ 436 w 462"/>
                  <a:gd name="T15" fmla="*/ 126 h 467"/>
                  <a:gd name="T16" fmla="*/ 450 w 462"/>
                  <a:gd name="T17" fmla="*/ 161 h 467"/>
                  <a:gd name="T18" fmla="*/ 458 w 462"/>
                  <a:gd name="T19" fmla="*/ 196 h 467"/>
                  <a:gd name="T20" fmla="*/ 462 w 462"/>
                  <a:gd name="T21" fmla="*/ 234 h 467"/>
                  <a:gd name="T22" fmla="*/ 458 w 462"/>
                  <a:gd name="T23" fmla="*/ 272 h 467"/>
                  <a:gd name="T24" fmla="*/ 450 w 462"/>
                  <a:gd name="T25" fmla="*/ 308 h 467"/>
                  <a:gd name="T26" fmla="*/ 436 w 462"/>
                  <a:gd name="T27" fmla="*/ 342 h 467"/>
                  <a:gd name="T28" fmla="*/ 417 w 462"/>
                  <a:gd name="T29" fmla="*/ 372 h 467"/>
                  <a:gd name="T30" fmla="*/ 395 w 462"/>
                  <a:gd name="T31" fmla="*/ 400 h 467"/>
                  <a:gd name="T32" fmla="*/ 367 w 462"/>
                  <a:gd name="T33" fmla="*/ 422 h 467"/>
                  <a:gd name="T34" fmla="*/ 337 w 462"/>
                  <a:gd name="T35" fmla="*/ 442 h 467"/>
                  <a:gd name="T36" fmla="*/ 304 w 462"/>
                  <a:gd name="T37" fmla="*/ 456 h 467"/>
                  <a:gd name="T38" fmla="*/ 268 w 462"/>
                  <a:gd name="T39" fmla="*/ 464 h 467"/>
                  <a:gd name="T40" fmla="*/ 231 w 462"/>
                  <a:gd name="T41" fmla="*/ 467 h 467"/>
                  <a:gd name="T42" fmla="*/ 194 w 462"/>
                  <a:gd name="T43" fmla="*/ 464 h 467"/>
                  <a:gd name="T44" fmla="*/ 157 w 462"/>
                  <a:gd name="T45" fmla="*/ 456 h 467"/>
                  <a:gd name="T46" fmla="*/ 124 w 462"/>
                  <a:gd name="T47" fmla="*/ 442 h 467"/>
                  <a:gd name="T48" fmla="*/ 95 w 462"/>
                  <a:gd name="T49" fmla="*/ 422 h 467"/>
                  <a:gd name="T50" fmla="*/ 68 w 462"/>
                  <a:gd name="T51" fmla="*/ 400 h 467"/>
                  <a:gd name="T52" fmla="*/ 45 w 462"/>
                  <a:gd name="T53" fmla="*/ 372 h 467"/>
                  <a:gd name="T54" fmla="*/ 26 w 462"/>
                  <a:gd name="T55" fmla="*/ 342 h 467"/>
                  <a:gd name="T56" fmla="*/ 12 w 462"/>
                  <a:gd name="T57" fmla="*/ 308 h 467"/>
                  <a:gd name="T58" fmla="*/ 3 w 462"/>
                  <a:gd name="T59" fmla="*/ 272 h 467"/>
                  <a:gd name="T60" fmla="*/ 0 w 462"/>
                  <a:gd name="T61" fmla="*/ 234 h 467"/>
                  <a:gd name="T62" fmla="*/ 3 w 462"/>
                  <a:gd name="T63" fmla="*/ 196 h 467"/>
                  <a:gd name="T64" fmla="*/ 12 w 462"/>
                  <a:gd name="T65" fmla="*/ 161 h 467"/>
                  <a:gd name="T66" fmla="*/ 26 w 462"/>
                  <a:gd name="T67" fmla="*/ 126 h 467"/>
                  <a:gd name="T68" fmla="*/ 45 w 462"/>
                  <a:gd name="T69" fmla="*/ 96 h 467"/>
                  <a:gd name="T70" fmla="*/ 68 w 462"/>
                  <a:gd name="T71" fmla="*/ 69 h 467"/>
                  <a:gd name="T72" fmla="*/ 95 w 462"/>
                  <a:gd name="T73" fmla="*/ 46 h 467"/>
                  <a:gd name="T74" fmla="*/ 124 w 462"/>
                  <a:gd name="T75" fmla="*/ 26 h 467"/>
                  <a:gd name="T76" fmla="*/ 157 w 462"/>
                  <a:gd name="T77" fmla="*/ 12 h 467"/>
                  <a:gd name="T78" fmla="*/ 194 w 462"/>
                  <a:gd name="T79" fmla="*/ 4 h 467"/>
                  <a:gd name="T80" fmla="*/ 231 w 462"/>
                  <a:gd name="T81" fmla="*/ 0 h 4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62" h="467">
                    <a:moveTo>
                      <a:pt x="231" y="0"/>
                    </a:moveTo>
                    <a:lnTo>
                      <a:pt x="268" y="4"/>
                    </a:lnTo>
                    <a:lnTo>
                      <a:pt x="304" y="12"/>
                    </a:lnTo>
                    <a:lnTo>
                      <a:pt x="337" y="26"/>
                    </a:lnTo>
                    <a:lnTo>
                      <a:pt x="367" y="46"/>
                    </a:lnTo>
                    <a:lnTo>
                      <a:pt x="395" y="69"/>
                    </a:lnTo>
                    <a:lnTo>
                      <a:pt x="417" y="96"/>
                    </a:lnTo>
                    <a:lnTo>
                      <a:pt x="436" y="126"/>
                    </a:lnTo>
                    <a:lnTo>
                      <a:pt x="450" y="161"/>
                    </a:lnTo>
                    <a:lnTo>
                      <a:pt x="458" y="196"/>
                    </a:lnTo>
                    <a:lnTo>
                      <a:pt x="462" y="234"/>
                    </a:lnTo>
                    <a:lnTo>
                      <a:pt x="458" y="272"/>
                    </a:lnTo>
                    <a:lnTo>
                      <a:pt x="450" y="308"/>
                    </a:lnTo>
                    <a:lnTo>
                      <a:pt x="436" y="342"/>
                    </a:lnTo>
                    <a:lnTo>
                      <a:pt x="417" y="372"/>
                    </a:lnTo>
                    <a:lnTo>
                      <a:pt x="395" y="400"/>
                    </a:lnTo>
                    <a:lnTo>
                      <a:pt x="367" y="422"/>
                    </a:lnTo>
                    <a:lnTo>
                      <a:pt x="337" y="442"/>
                    </a:lnTo>
                    <a:lnTo>
                      <a:pt x="304" y="456"/>
                    </a:lnTo>
                    <a:lnTo>
                      <a:pt x="268" y="464"/>
                    </a:lnTo>
                    <a:lnTo>
                      <a:pt x="231" y="467"/>
                    </a:lnTo>
                    <a:lnTo>
                      <a:pt x="194" y="464"/>
                    </a:lnTo>
                    <a:lnTo>
                      <a:pt x="157" y="456"/>
                    </a:lnTo>
                    <a:lnTo>
                      <a:pt x="124" y="442"/>
                    </a:lnTo>
                    <a:lnTo>
                      <a:pt x="95" y="422"/>
                    </a:lnTo>
                    <a:lnTo>
                      <a:pt x="68" y="400"/>
                    </a:lnTo>
                    <a:lnTo>
                      <a:pt x="45" y="372"/>
                    </a:lnTo>
                    <a:lnTo>
                      <a:pt x="26" y="342"/>
                    </a:lnTo>
                    <a:lnTo>
                      <a:pt x="12" y="308"/>
                    </a:lnTo>
                    <a:lnTo>
                      <a:pt x="3" y="272"/>
                    </a:lnTo>
                    <a:lnTo>
                      <a:pt x="0" y="234"/>
                    </a:lnTo>
                    <a:lnTo>
                      <a:pt x="3" y="196"/>
                    </a:lnTo>
                    <a:lnTo>
                      <a:pt x="12" y="161"/>
                    </a:lnTo>
                    <a:lnTo>
                      <a:pt x="26" y="126"/>
                    </a:lnTo>
                    <a:lnTo>
                      <a:pt x="45" y="96"/>
                    </a:lnTo>
                    <a:lnTo>
                      <a:pt x="68" y="69"/>
                    </a:lnTo>
                    <a:lnTo>
                      <a:pt x="95" y="46"/>
                    </a:lnTo>
                    <a:lnTo>
                      <a:pt x="124" y="26"/>
                    </a:lnTo>
                    <a:lnTo>
                      <a:pt x="157" y="12"/>
                    </a:lnTo>
                    <a:lnTo>
                      <a:pt x="194" y="4"/>
                    </a:lnTo>
                    <a:lnTo>
                      <a:pt x="2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6" name="Freeform 11">
                <a:extLst>
                  <a:ext uri="{FF2B5EF4-FFF2-40B4-BE49-F238E27FC236}">
                    <a16:creationId xmlns:a16="http://schemas.microsoft.com/office/drawing/2014/main" xmlns="" id="{C748F76D-A9D4-47BD-8FC2-C01DDB1512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5" y="2253"/>
                <a:ext cx="51" cy="52"/>
              </a:xfrm>
              <a:custGeom>
                <a:avLst/>
                <a:gdLst>
                  <a:gd name="T0" fmla="*/ 231 w 462"/>
                  <a:gd name="T1" fmla="*/ 0 h 467"/>
                  <a:gd name="T2" fmla="*/ 268 w 462"/>
                  <a:gd name="T3" fmla="*/ 3 h 467"/>
                  <a:gd name="T4" fmla="*/ 304 w 462"/>
                  <a:gd name="T5" fmla="*/ 12 h 467"/>
                  <a:gd name="T6" fmla="*/ 337 w 462"/>
                  <a:gd name="T7" fmla="*/ 26 h 467"/>
                  <a:gd name="T8" fmla="*/ 367 w 462"/>
                  <a:gd name="T9" fmla="*/ 45 h 467"/>
                  <a:gd name="T10" fmla="*/ 395 w 462"/>
                  <a:gd name="T11" fmla="*/ 69 h 467"/>
                  <a:gd name="T12" fmla="*/ 417 w 462"/>
                  <a:gd name="T13" fmla="*/ 96 h 467"/>
                  <a:gd name="T14" fmla="*/ 436 w 462"/>
                  <a:gd name="T15" fmla="*/ 126 h 467"/>
                  <a:gd name="T16" fmla="*/ 450 w 462"/>
                  <a:gd name="T17" fmla="*/ 160 h 467"/>
                  <a:gd name="T18" fmla="*/ 458 w 462"/>
                  <a:gd name="T19" fmla="*/ 196 h 467"/>
                  <a:gd name="T20" fmla="*/ 462 w 462"/>
                  <a:gd name="T21" fmla="*/ 233 h 467"/>
                  <a:gd name="T22" fmla="*/ 458 w 462"/>
                  <a:gd name="T23" fmla="*/ 271 h 467"/>
                  <a:gd name="T24" fmla="*/ 450 w 462"/>
                  <a:gd name="T25" fmla="*/ 308 h 467"/>
                  <a:gd name="T26" fmla="*/ 436 w 462"/>
                  <a:gd name="T27" fmla="*/ 341 h 467"/>
                  <a:gd name="T28" fmla="*/ 417 w 462"/>
                  <a:gd name="T29" fmla="*/ 371 h 467"/>
                  <a:gd name="T30" fmla="*/ 395 w 462"/>
                  <a:gd name="T31" fmla="*/ 399 h 467"/>
                  <a:gd name="T32" fmla="*/ 367 w 462"/>
                  <a:gd name="T33" fmla="*/ 422 h 467"/>
                  <a:gd name="T34" fmla="*/ 337 w 462"/>
                  <a:gd name="T35" fmla="*/ 441 h 467"/>
                  <a:gd name="T36" fmla="*/ 304 w 462"/>
                  <a:gd name="T37" fmla="*/ 455 h 467"/>
                  <a:gd name="T38" fmla="*/ 268 w 462"/>
                  <a:gd name="T39" fmla="*/ 464 h 467"/>
                  <a:gd name="T40" fmla="*/ 231 w 462"/>
                  <a:gd name="T41" fmla="*/ 467 h 467"/>
                  <a:gd name="T42" fmla="*/ 194 w 462"/>
                  <a:gd name="T43" fmla="*/ 464 h 467"/>
                  <a:gd name="T44" fmla="*/ 157 w 462"/>
                  <a:gd name="T45" fmla="*/ 455 h 467"/>
                  <a:gd name="T46" fmla="*/ 124 w 462"/>
                  <a:gd name="T47" fmla="*/ 441 h 467"/>
                  <a:gd name="T48" fmla="*/ 95 w 462"/>
                  <a:gd name="T49" fmla="*/ 422 h 467"/>
                  <a:gd name="T50" fmla="*/ 68 w 462"/>
                  <a:gd name="T51" fmla="*/ 399 h 467"/>
                  <a:gd name="T52" fmla="*/ 45 w 462"/>
                  <a:gd name="T53" fmla="*/ 371 h 467"/>
                  <a:gd name="T54" fmla="*/ 26 w 462"/>
                  <a:gd name="T55" fmla="*/ 341 h 467"/>
                  <a:gd name="T56" fmla="*/ 12 w 462"/>
                  <a:gd name="T57" fmla="*/ 308 h 467"/>
                  <a:gd name="T58" fmla="*/ 3 w 462"/>
                  <a:gd name="T59" fmla="*/ 271 h 467"/>
                  <a:gd name="T60" fmla="*/ 0 w 462"/>
                  <a:gd name="T61" fmla="*/ 233 h 467"/>
                  <a:gd name="T62" fmla="*/ 3 w 462"/>
                  <a:gd name="T63" fmla="*/ 196 h 467"/>
                  <a:gd name="T64" fmla="*/ 12 w 462"/>
                  <a:gd name="T65" fmla="*/ 160 h 467"/>
                  <a:gd name="T66" fmla="*/ 26 w 462"/>
                  <a:gd name="T67" fmla="*/ 126 h 467"/>
                  <a:gd name="T68" fmla="*/ 45 w 462"/>
                  <a:gd name="T69" fmla="*/ 96 h 467"/>
                  <a:gd name="T70" fmla="*/ 68 w 462"/>
                  <a:gd name="T71" fmla="*/ 69 h 467"/>
                  <a:gd name="T72" fmla="*/ 95 w 462"/>
                  <a:gd name="T73" fmla="*/ 45 h 467"/>
                  <a:gd name="T74" fmla="*/ 124 w 462"/>
                  <a:gd name="T75" fmla="*/ 26 h 467"/>
                  <a:gd name="T76" fmla="*/ 157 w 462"/>
                  <a:gd name="T77" fmla="*/ 12 h 467"/>
                  <a:gd name="T78" fmla="*/ 194 w 462"/>
                  <a:gd name="T79" fmla="*/ 3 h 467"/>
                  <a:gd name="T80" fmla="*/ 231 w 462"/>
                  <a:gd name="T81" fmla="*/ 0 h 4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62" h="467">
                    <a:moveTo>
                      <a:pt x="231" y="0"/>
                    </a:moveTo>
                    <a:lnTo>
                      <a:pt x="268" y="3"/>
                    </a:lnTo>
                    <a:lnTo>
                      <a:pt x="304" y="12"/>
                    </a:lnTo>
                    <a:lnTo>
                      <a:pt x="337" y="26"/>
                    </a:lnTo>
                    <a:lnTo>
                      <a:pt x="367" y="45"/>
                    </a:lnTo>
                    <a:lnTo>
                      <a:pt x="395" y="69"/>
                    </a:lnTo>
                    <a:lnTo>
                      <a:pt x="417" y="96"/>
                    </a:lnTo>
                    <a:lnTo>
                      <a:pt x="436" y="126"/>
                    </a:lnTo>
                    <a:lnTo>
                      <a:pt x="450" y="160"/>
                    </a:lnTo>
                    <a:lnTo>
                      <a:pt x="458" y="196"/>
                    </a:lnTo>
                    <a:lnTo>
                      <a:pt x="462" y="233"/>
                    </a:lnTo>
                    <a:lnTo>
                      <a:pt x="458" y="271"/>
                    </a:lnTo>
                    <a:lnTo>
                      <a:pt x="450" y="308"/>
                    </a:lnTo>
                    <a:lnTo>
                      <a:pt x="436" y="341"/>
                    </a:lnTo>
                    <a:lnTo>
                      <a:pt x="417" y="371"/>
                    </a:lnTo>
                    <a:lnTo>
                      <a:pt x="395" y="399"/>
                    </a:lnTo>
                    <a:lnTo>
                      <a:pt x="367" y="422"/>
                    </a:lnTo>
                    <a:lnTo>
                      <a:pt x="337" y="441"/>
                    </a:lnTo>
                    <a:lnTo>
                      <a:pt x="304" y="455"/>
                    </a:lnTo>
                    <a:lnTo>
                      <a:pt x="268" y="464"/>
                    </a:lnTo>
                    <a:lnTo>
                      <a:pt x="231" y="467"/>
                    </a:lnTo>
                    <a:lnTo>
                      <a:pt x="194" y="464"/>
                    </a:lnTo>
                    <a:lnTo>
                      <a:pt x="157" y="455"/>
                    </a:lnTo>
                    <a:lnTo>
                      <a:pt x="124" y="441"/>
                    </a:lnTo>
                    <a:lnTo>
                      <a:pt x="95" y="422"/>
                    </a:lnTo>
                    <a:lnTo>
                      <a:pt x="68" y="399"/>
                    </a:lnTo>
                    <a:lnTo>
                      <a:pt x="45" y="371"/>
                    </a:lnTo>
                    <a:lnTo>
                      <a:pt x="26" y="341"/>
                    </a:lnTo>
                    <a:lnTo>
                      <a:pt x="12" y="308"/>
                    </a:lnTo>
                    <a:lnTo>
                      <a:pt x="3" y="271"/>
                    </a:lnTo>
                    <a:lnTo>
                      <a:pt x="0" y="233"/>
                    </a:lnTo>
                    <a:lnTo>
                      <a:pt x="3" y="196"/>
                    </a:lnTo>
                    <a:lnTo>
                      <a:pt x="12" y="160"/>
                    </a:lnTo>
                    <a:lnTo>
                      <a:pt x="26" y="126"/>
                    </a:lnTo>
                    <a:lnTo>
                      <a:pt x="45" y="96"/>
                    </a:lnTo>
                    <a:lnTo>
                      <a:pt x="68" y="69"/>
                    </a:lnTo>
                    <a:lnTo>
                      <a:pt x="95" y="45"/>
                    </a:lnTo>
                    <a:lnTo>
                      <a:pt x="124" y="26"/>
                    </a:lnTo>
                    <a:lnTo>
                      <a:pt x="157" y="12"/>
                    </a:lnTo>
                    <a:lnTo>
                      <a:pt x="194" y="3"/>
                    </a:lnTo>
                    <a:lnTo>
                      <a:pt x="2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97" name="Freeform 29">
              <a:extLst>
                <a:ext uri="{FF2B5EF4-FFF2-40B4-BE49-F238E27FC236}">
                  <a16:creationId xmlns:a16="http://schemas.microsoft.com/office/drawing/2014/main" xmlns="" id="{E4DC699C-BFB0-47E5-B2B9-7886E7FE9A9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01999" y="6575744"/>
              <a:ext cx="136325" cy="136141"/>
            </a:xfrm>
            <a:custGeom>
              <a:avLst/>
              <a:gdLst>
                <a:gd name="T0" fmla="*/ 1260 w 5938"/>
                <a:gd name="T1" fmla="*/ 1207 h 5931"/>
                <a:gd name="T2" fmla="*/ 1208 w 5938"/>
                <a:gd name="T3" fmla="*/ 1259 h 5931"/>
                <a:gd name="T4" fmla="*/ 1327 w 5938"/>
                <a:gd name="T5" fmla="*/ 1963 h 5931"/>
                <a:gd name="T6" fmla="*/ 1614 w 5938"/>
                <a:gd name="T7" fmla="*/ 1903 h 5931"/>
                <a:gd name="T8" fmla="*/ 1814 w 5938"/>
                <a:gd name="T9" fmla="*/ 1763 h 5931"/>
                <a:gd name="T10" fmla="*/ 1944 w 5938"/>
                <a:gd name="T11" fmla="*/ 1748 h 5931"/>
                <a:gd name="T12" fmla="*/ 2040 w 5938"/>
                <a:gd name="T13" fmla="*/ 1844 h 5931"/>
                <a:gd name="T14" fmla="*/ 2025 w 5938"/>
                <a:gd name="T15" fmla="*/ 1975 h 5931"/>
                <a:gd name="T16" fmla="*/ 1783 w 5938"/>
                <a:gd name="T17" fmla="*/ 2163 h 5931"/>
                <a:gd name="T18" fmla="*/ 1430 w 5938"/>
                <a:gd name="T19" fmla="*/ 2264 h 5931"/>
                <a:gd name="T20" fmla="*/ 1141 w 5938"/>
                <a:gd name="T21" fmla="*/ 2251 h 5931"/>
                <a:gd name="T22" fmla="*/ 1128 w 5938"/>
                <a:gd name="T23" fmla="*/ 3090 h 5931"/>
                <a:gd name="T24" fmla="*/ 3547 w 5938"/>
                <a:gd name="T25" fmla="*/ 5529 h 5931"/>
                <a:gd name="T26" fmla="*/ 3767 w 5938"/>
                <a:gd name="T27" fmla="*/ 5621 h 5931"/>
                <a:gd name="T28" fmla="*/ 4007 w 5938"/>
                <a:gd name="T29" fmla="*/ 5588 h 5931"/>
                <a:gd name="T30" fmla="*/ 5494 w 5938"/>
                <a:gd name="T31" fmla="*/ 4152 h 5931"/>
                <a:gd name="T32" fmla="*/ 5614 w 5938"/>
                <a:gd name="T33" fmla="*/ 3945 h 5931"/>
                <a:gd name="T34" fmla="*/ 5614 w 5938"/>
                <a:gd name="T35" fmla="*/ 3703 h 5931"/>
                <a:gd name="T36" fmla="*/ 5494 w 5938"/>
                <a:gd name="T37" fmla="*/ 3496 h 5931"/>
                <a:gd name="T38" fmla="*/ 3056 w 5938"/>
                <a:gd name="T39" fmla="*/ 1111 h 5931"/>
                <a:gd name="T40" fmla="*/ 1038 w 5938"/>
                <a:gd name="T41" fmla="*/ 4 h 5931"/>
                <a:gd name="T42" fmla="*/ 1424 w 5938"/>
                <a:gd name="T43" fmla="*/ 101 h 5931"/>
                <a:gd name="T44" fmla="*/ 1787 w 5938"/>
                <a:gd name="T45" fmla="*/ 327 h 5931"/>
                <a:gd name="T46" fmla="*/ 1913 w 5938"/>
                <a:gd name="T47" fmla="*/ 495 h 5931"/>
                <a:gd name="T48" fmla="*/ 1870 w 5938"/>
                <a:gd name="T49" fmla="*/ 621 h 5931"/>
                <a:gd name="T50" fmla="*/ 1744 w 5938"/>
                <a:gd name="T51" fmla="*/ 664 h 5931"/>
                <a:gd name="T52" fmla="*/ 1581 w 5938"/>
                <a:gd name="T53" fmla="*/ 556 h 5931"/>
                <a:gd name="T54" fmla="*/ 1278 w 5938"/>
                <a:gd name="T55" fmla="*/ 372 h 5931"/>
                <a:gd name="T56" fmla="*/ 962 w 5938"/>
                <a:gd name="T57" fmla="*/ 305 h 5931"/>
                <a:gd name="T58" fmla="*/ 668 w 5938"/>
                <a:gd name="T59" fmla="*/ 359 h 5931"/>
                <a:gd name="T60" fmla="*/ 441 w 5938"/>
                <a:gd name="T61" fmla="*/ 534 h 5931"/>
                <a:gd name="T62" fmla="*/ 325 w 5938"/>
                <a:gd name="T63" fmla="*/ 790 h 5931"/>
                <a:gd name="T64" fmla="*/ 329 w 5938"/>
                <a:gd name="T65" fmla="*/ 1115 h 5931"/>
                <a:gd name="T66" fmla="*/ 489 w 5938"/>
                <a:gd name="T67" fmla="*/ 1481 h 5931"/>
                <a:gd name="T68" fmla="*/ 780 w 5938"/>
                <a:gd name="T69" fmla="*/ 1775 h 5931"/>
                <a:gd name="T70" fmla="*/ 930 w 5938"/>
                <a:gd name="T71" fmla="*/ 1122 h 5931"/>
                <a:gd name="T72" fmla="*/ 1076 w 5938"/>
                <a:gd name="T73" fmla="*/ 951 h 5931"/>
                <a:gd name="T74" fmla="*/ 2908 w 5938"/>
                <a:gd name="T75" fmla="*/ 789 h 5931"/>
                <a:gd name="T76" fmla="*/ 3164 w 5938"/>
                <a:gd name="T77" fmla="*/ 823 h 5931"/>
                <a:gd name="T78" fmla="*/ 3406 w 5938"/>
                <a:gd name="T79" fmla="*/ 976 h 5931"/>
                <a:gd name="T80" fmla="*/ 5861 w 5938"/>
                <a:gd name="T81" fmla="*/ 3490 h 5931"/>
                <a:gd name="T82" fmla="*/ 5938 w 5938"/>
                <a:gd name="T83" fmla="*/ 3826 h 5931"/>
                <a:gd name="T84" fmla="*/ 5863 w 5938"/>
                <a:gd name="T85" fmla="*/ 4160 h 5931"/>
                <a:gd name="T86" fmla="*/ 4377 w 5938"/>
                <a:gd name="T87" fmla="*/ 5705 h 5931"/>
                <a:gd name="T88" fmla="*/ 4087 w 5938"/>
                <a:gd name="T89" fmla="*/ 5887 h 5931"/>
                <a:gd name="T90" fmla="*/ 3744 w 5938"/>
                <a:gd name="T91" fmla="*/ 5925 h 5931"/>
                <a:gd name="T92" fmla="*/ 3422 w 5938"/>
                <a:gd name="T93" fmla="*/ 5814 h 5931"/>
                <a:gd name="T94" fmla="*/ 928 w 5938"/>
                <a:gd name="T95" fmla="*/ 3343 h 5931"/>
                <a:gd name="T96" fmla="*/ 800 w 5938"/>
                <a:gd name="T97" fmla="*/ 3059 h 5931"/>
                <a:gd name="T98" fmla="*/ 747 w 5938"/>
                <a:gd name="T99" fmla="*/ 2116 h 5931"/>
                <a:gd name="T100" fmla="*/ 406 w 5938"/>
                <a:gd name="T101" fmla="*/ 1864 h 5931"/>
                <a:gd name="T102" fmla="*/ 132 w 5938"/>
                <a:gd name="T103" fmla="*/ 1483 h 5931"/>
                <a:gd name="T104" fmla="*/ 7 w 5938"/>
                <a:gd name="T105" fmla="*/ 1052 h 5931"/>
                <a:gd name="T106" fmla="*/ 38 w 5938"/>
                <a:gd name="T107" fmla="*/ 662 h 5931"/>
                <a:gd name="T108" fmla="*/ 206 w 5938"/>
                <a:gd name="T109" fmla="*/ 336 h 5931"/>
                <a:gd name="T110" fmla="*/ 493 w 5938"/>
                <a:gd name="T111" fmla="*/ 103 h 5931"/>
                <a:gd name="T112" fmla="*/ 849 w 5938"/>
                <a:gd name="T113" fmla="*/ 4 h 59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938" h="5931">
                  <a:moveTo>
                    <a:pt x="2949" y="1095"/>
                  </a:moveTo>
                  <a:lnTo>
                    <a:pt x="2939" y="1095"/>
                  </a:lnTo>
                  <a:lnTo>
                    <a:pt x="2928" y="1097"/>
                  </a:lnTo>
                  <a:lnTo>
                    <a:pt x="1260" y="1207"/>
                  </a:lnTo>
                  <a:lnTo>
                    <a:pt x="1240" y="1212"/>
                  </a:lnTo>
                  <a:lnTo>
                    <a:pt x="1224" y="1223"/>
                  </a:lnTo>
                  <a:lnTo>
                    <a:pt x="1213" y="1240"/>
                  </a:lnTo>
                  <a:lnTo>
                    <a:pt x="1208" y="1259"/>
                  </a:lnTo>
                  <a:lnTo>
                    <a:pt x="1163" y="1945"/>
                  </a:lnTo>
                  <a:lnTo>
                    <a:pt x="1204" y="1952"/>
                  </a:lnTo>
                  <a:lnTo>
                    <a:pt x="1247" y="1957"/>
                  </a:lnTo>
                  <a:lnTo>
                    <a:pt x="1327" y="1963"/>
                  </a:lnTo>
                  <a:lnTo>
                    <a:pt x="1404" y="1959"/>
                  </a:lnTo>
                  <a:lnTo>
                    <a:pt x="1477" y="1948"/>
                  </a:lnTo>
                  <a:lnTo>
                    <a:pt x="1547" y="1930"/>
                  </a:lnTo>
                  <a:lnTo>
                    <a:pt x="1614" y="1903"/>
                  </a:lnTo>
                  <a:lnTo>
                    <a:pt x="1675" y="1871"/>
                  </a:lnTo>
                  <a:lnTo>
                    <a:pt x="1733" y="1831"/>
                  </a:lnTo>
                  <a:lnTo>
                    <a:pt x="1785" y="1784"/>
                  </a:lnTo>
                  <a:lnTo>
                    <a:pt x="1814" y="1763"/>
                  </a:lnTo>
                  <a:lnTo>
                    <a:pt x="1845" y="1748"/>
                  </a:lnTo>
                  <a:lnTo>
                    <a:pt x="1877" y="1741"/>
                  </a:lnTo>
                  <a:lnTo>
                    <a:pt x="1912" y="1741"/>
                  </a:lnTo>
                  <a:lnTo>
                    <a:pt x="1944" y="1748"/>
                  </a:lnTo>
                  <a:lnTo>
                    <a:pt x="1977" y="1763"/>
                  </a:lnTo>
                  <a:lnTo>
                    <a:pt x="2004" y="1784"/>
                  </a:lnTo>
                  <a:lnTo>
                    <a:pt x="2025" y="1813"/>
                  </a:lnTo>
                  <a:lnTo>
                    <a:pt x="2040" y="1844"/>
                  </a:lnTo>
                  <a:lnTo>
                    <a:pt x="2049" y="1876"/>
                  </a:lnTo>
                  <a:lnTo>
                    <a:pt x="2049" y="1910"/>
                  </a:lnTo>
                  <a:lnTo>
                    <a:pt x="2040" y="1943"/>
                  </a:lnTo>
                  <a:lnTo>
                    <a:pt x="2025" y="1975"/>
                  </a:lnTo>
                  <a:lnTo>
                    <a:pt x="2004" y="2002"/>
                  </a:lnTo>
                  <a:lnTo>
                    <a:pt x="1935" y="2064"/>
                  </a:lnTo>
                  <a:lnTo>
                    <a:pt x="1863" y="2118"/>
                  </a:lnTo>
                  <a:lnTo>
                    <a:pt x="1783" y="2163"/>
                  </a:lnTo>
                  <a:lnTo>
                    <a:pt x="1700" y="2201"/>
                  </a:lnTo>
                  <a:lnTo>
                    <a:pt x="1614" y="2230"/>
                  </a:lnTo>
                  <a:lnTo>
                    <a:pt x="1524" y="2251"/>
                  </a:lnTo>
                  <a:lnTo>
                    <a:pt x="1430" y="2264"/>
                  </a:lnTo>
                  <a:lnTo>
                    <a:pt x="1332" y="2269"/>
                  </a:lnTo>
                  <a:lnTo>
                    <a:pt x="1276" y="2268"/>
                  </a:lnTo>
                  <a:lnTo>
                    <a:pt x="1219" y="2262"/>
                  </a:lnTo>
                  <a:lnTo>
                    <a:pt x="1141" y="2251"/>
                  </a:lnTo>
                  <a:lnTo>
                    <a:pt x="1098" y="2922"/>
                  </a:lnTo>
                  <a:lnTo>
                    <a:pt x="1098" y="2980"/>
                  </a:lnTo>
                  <a:lnTo>
                    <a:pt x="1108" y="3038"/>
                  </a:lnTo>
                  <a:lnTo>
                    <a:pt x="1128" y="3090"/>
                  </a:lnTo>
                  <a:lnTo>
                    <a:pt x="1157" y="3141"/>
                  </a:lnTo>
                  <a:lnTo>
                    <a:pt x="1195" y="3184"/>
                  </a:lnTo>
                  <a:lnTo>
                    <a:pt x="3502" y="5489"/>
                  </a:lnTo>
                  <a:lnTo>
                    <a:pt x="3547" y="5529"/>
                  </a:lnTo>
                  <a:lnTo>
                    <a:pt x="3597" y="5563"/>
                  </a:lnTo>
                  <a:lnTo>
                    <a:pt x="3652" y="5588"/>
                  </a:lnTo>
                  <a:lnTo>
                    <a:pt x="3708" y="5608"/>
                  </a:lnTo>
                  <a:lnTo>
                    <a:pt x="3767" y="5621"/>
                  </a:lnTo>
                  <a:lnTo>
                    <a:pt x="3828" y="5624"/>
                  </a:lnTo>
                  <a:lnTo>
                    <a:pt x="3890" y="5621"/>
                  </a:lnTo>
                  <a:lnTo>
                    <a:pt x="3949" y="5608"/>
                  </a:lnTo>
                  <a:lnTo>
                    <a:pt x="4007" y="5588"/>
                  </a:lnTo>
                  <a:lnTo>
                    <a:pt x="4061" y="5563"/>
                  </a:lnTo>
                  <a:lnTo>
                    <a:pt x="4112" y="5529"/>
                  </a:lnTo>
                  <a:lnTo>
                    <a:pt x="4157" y="5489"/>
                  </a:lnTo>
                  <a:lnTo>
                    <a:pt x="5494" y="4152"/>
                  </a:lnTo>
                  <a:lnTo>
                    <a:pt x="5534" y="4105"/>
                  </a:lnTo>
                  <a:lnTo>
                    <a:pt x="5568" y="4055"/>
                  </a:lnTo>
                  <a:lnTo>
                    <a:pt x="5595" y="4003"/>
                  </a:lnTo>
                  <a:lnTo>
                    <a:pt x="5614" y="3945"/>
                  </a:lnTo>
                  <a:lnTo>
                    <a:pt x="5626" y="3885"/>
                  </a:lnTo>
                  <a:lnTo>
                    <a:pt x="5630" y="3824"/>
                  </a:lnTo>
                  <a:lnTo>
                    <a:pt x="5626" y="3763"/>
                  </a:lnTo>
                  <a:lnTo>
                    <a:pt x="5614" y="3703"/>
                  </a:lnTo>
                  <a:lnTo>
                    <a:pt x="5595" y="3646"/>
                  </a:lnTo>
                  <a:lnTo>
                    <a:pt x="5568" y="3593"/>
                  </a:lnTo>
                  <a:lnTo>
                    <a:pt x="5534" y="3543"/>
                  </a:lnTo>
                  <a:lnTo>
                    <a:pt x="5494" y="3496"/>
                  </a:lnTo>
                  <a:lnTo>
                    <a:pt x="3189" y="1194"/>
                  </a:lnTo>
                  <a:lnTo>
                    <a:pt x="3150" y="1160"/>
                  </a:lnTo>
                  <a:lnTo>
                    <a:pt x="3105" y="1131"/>
                  </a:lnTo>
                  <a:lnTo>
                    <a:pt x="3056" y="1111"/>
                  </a:lnTo>
                  <a:lnTo>
                    <a:pt x="3004" y="1099"/>
                  </a:lnTo>
                  <a:lnTo>
                    <a:pt x="2949" y="1095"/>
                  </a:lnTo>
                  <a:close/>
                  <a:moveTo>
                    <a:pt x="942" y="0"/>
                  </a:moveTo>
                  <a:lnTo>
                    <a:pt x="1038" y="4"/>
                  </a:lnTo>
                  <a:lnTo>
                    <a:pt x="1135" y="17"/>
                  </a:lnTo>
                  <a:lnTo>
                    <a:pt x="1233" y="36"/>
                  </a:lnTo>
                  <a:lnTo>
                    <a:pt x="1329" y="65"/>
                  </a:lnTo>
                  <a:lnTo>
                    <a:pt x="1424" y="101"/>
                  </a:lnTo>
                  <a:lnTo>
                    <a:pt x="1520" y="147"/>
                  </a:lnTo>
                  <a:lnTo>
                    <a:pt x="1612" y="199"/>
                  </a:lnTo>
                  <a:lnTo>
                    <a:pt x="1700" y="258"/>
                  </a:lnTo>
                  <a:lnTo>
                    <a:pt x="1787" y="327"/>
                  </a:lnTo>
                  <a:lnTo>
                    <a:pt x="1870" y="403"/>
                  </a:lnTo>
                  <a:lnTo>
                    <a:pt x="1892" y="430"/>
                  </a:lnTo>
                  <a:lnTo>
                    <a:pt x="1906" y="462"/>
                  </a:lnTo>
                  <a:lnTo>
                    <a:pt x="1913" y="495"/>
                  </a:lnTo>
                  <a:lnTo>
                    <a:pt x="1913" y="529"/>
                  </a:lnTo>
                  <a:lnTo>
                    <a:pt x="1906" y="561"/>
                  </a:lnTo>
                  <a:lnTo>
                    <a:pt x="1892" y="592"/>
                  </a:lnTo>
                  <a:lnTo>
                    <a:pt x="1870" y="621"/>
                  </a:lnTo>
                  <a:lnTo>
                    <a:pt x="1841" y="643"/>
                  </a:lnTo>
                  <a:lnTo>
                    <a:pt x="1811" y="657"/>
                  </a:lnTo>
                  <a:lnTo>
                    <a:pt x="1778" y="664"/>
                  </a:lnTo>
                  <a:lnTo>
                    <a:pt x="1744" y="664"/>
                  </a:lnTo>
                  <a:lnTo>
                    <a:pt x="1711" y="657"/>
                  </a:lnTo>
                  <a:lnTo>
                    <a:pt x="1679" y="643"/>
                  </a:lnTo>
                  <a:lnTo>
                    <a:pt x="1652" y="621"/>
                  </a:lnTo>
                  <a:lnTo>
                    <a:pt x="1581" y="556"/>
                  </a:lnTo>
                  <a:lnTo>
                    <a:pt x="1509" y="500"/>
                  </a:lnTo>
                  <a:lnTo>
                    <a:pt x="1435" y="450"/>
                  </a:lnTo>
                  <a:lnTo>
                    <a:pt x="1357" y="408"/>
                  </a:lnTo>
                  <a:lnTo>
                    <a:pt x="1278" y="372"/>
                  </a:lnTo>
                  <a:lnTo>
                    <a:pt x="1199" y="345"/>
                  </a:lnTo>
                  <a:lnTo>
                    <a:pt x="1119" y="323"/>
                  </a:lnTo>
                  <a:lnTo>
                    <a:pt x="1040" y="311"/>
                  </a:lnTo>
                  <a:lnTo>
                    <a:pt x="962" y="305"/>
                  </a:lnTo>
                  <a:lnTo>
                    <a:pt x="885" y="307"/>
                  </a:lnTo>
                  <a:lnTo>
                    <a:pt x="811" y="316"/>
                  </a:lnTo>
                  <a:lnTo>
                    <a:pt x="738" y="334"/>
                  </a:lnTo>
                  <a:lnTo>
                    <a:pt x="668" y="359"/>
                  </a:lnTo>
                  <a:lnTo>
                    <a:pt x="603" y="392"/>
                  </a:lnTo>
                  <a:lnTo>
                    <a:pt x="543" y="433"/>
                  </a:lnTo>
                  <a:lnTo>
                    <a:pt x="488" y="482"/>
                  </a:lnTo>
                  <a:lnTo>
                    <a:pt x="441" y="534"/>
                  </a:lnTo>
                  <a:lnTo>
                    <a:pt x="401" y="592"/>
                  </a:lnTo>
                  <a:lnTo>
                    <a:pt x="368" y="655"/>
                  </a:lnTo>
                  <a:lnTo>
                    <a:pt x="343" y="720"/>
                  </a:lnTo>
                  <a:lnTo>
                    <a:pt x="325" y="790"/>
                  </a:lnTo>
                  <a:lnTo>
                    <a:pt x="312" y="864"/>
                  </a:lnTo>
                  <a:lnTo>
                    <a:pt x="311" y="940"/>
                  </a:lnTo>
                  <a:lnTo>
                    <a:pt x="314" y="1019"/>
                  </a:lnTo>
                  <a:lnTo>
                    <a:pt x="329" y="1115"/>
                  </a:lnTo>
                  <a:lnTo>
                    <a:pt x="354" y="1211"/>
                  </a:lnTo>
                  <a:lnTo>
                    <a:pt x="390" y="1304"/>
                  </a:lnTo>
                  <a:lnTo>
                    <a:pt x="435" y="1395"/>
                  </a:lnTo>
                  <a:lnTo>
                    <a:pt x="489" y="1481"/>
                  </a:lnTo>
                  <a:lnTo>
                    <a:pt x="553" y="1566"/>
                  </a:lnTo>
                  <a:lnTo>
                    <a:pt x="625" y="1644"/>
                  </a:lnTo>
                  <a:lnTo>
                    <a:pt x="701" y="1714"/>
                  </a:lnTo>
                  <a:lnTo>
                    <a:pt x="780" y="1775"/>
                  </a:lnTo>
                  <a:lnTo>
                    <a:pt x="863" y="1827"/>
                  </a:lnTo>
                  <a:lnTo>
                    <a:pt x="903" y="1236"/>
                  </a:lnTo>
                  <a:lnTo>
                    <a:pt x="912" y="1176"/>
                  </a:lnTo>
                  <a:lnTo>
                    <a:pt x="930" y="1122"/>
                  </a:lnTo>
                  <a:lnTo>
                    <a:pt x="957" y="1070"/>
                  </a:lnTo>
                  <a:lnTo>
                    <a:pt x="989" y="1025"/>
                  </a:lnTo>
                  <a:lnTo>
                    <a:pt x="1031" y="983"/>
                  </a:lnTo>
                  <a:lnTo>
                    <a:pt x="1076" y="951"/>
                  </a:lnTo>
                  <a:lnTo>
                    <a:pt x="1128" y="924"/>
                  </a:lnTo>
                  <a:lnTo>
                    <a:pt x="1182" y="908"/>
                  </a:lnTo>
                  <a:lnTo>
                    <a:pt x="1242" y="899"/>
                  </a:lnTo>
                  <a:lnTo>
                    <a:pt x="2908" y="789"/>
                  </a:lnTo>
                  <a:lnTo>
                    <a:pt x="2949" y="787"/>
                  </a:lnTo>
                  <a:lnTo>
                    <a:pt x="3023" y="790"/>
                  </a:lnTo>
                  <a:lnTo>
                    <a:pt x="3094" y="803"/>
                  </a:lnTo>
                  <a:lnTo>
                    <a:pt x="3164" y="823"/>
                  </a:lnTo>
                  <a:lnTo>
                    <a:pt x="3229" y="850"/>
                  </a:lnTo>
                  <a:lnTo>
                    <a:pt x="3292" y="886"/>
                  </a:lnTo>
                  <a:lnTo>
                    <a:pt x="3352" y="927"/>
                  </a:lnTo>
                  <a:lnTo>
                    <a:pt x="3406" y="976"/>
                  </a:lnTo>
                  <a:lnTo>
                    <a:pt x="5711" y="3279"/>
                  </a:lnTo>
                  <a:lnTo>
                    <a:pt x="5769" y="3344"/>
                  </a:lnTo>
                  <a:lnTo>
                    <a:pt x="5819" y="3415"/>
                  </a:lnTo>
                  <a:lnTo>
                    <a:pt x="5861" y="3490"/>
                  </a:lnTo>
                  <a:lnTo>
                    <a:pt x="5895" y="3570"/>
                  </a:lnTo>
                  <a:lnTo>
                    <a:pt x="5919" y="3653"/>
                  </a:lnTo>
                  <a:lnTo>
                    <a:pt x="5933" y="3738"/>
                  </a:lnTo>
                  <a:lnTo>
                    <a:pt x="5938" y="3826"/>
                  </a:lnTo>
                  <a:lnTo>
                    <a:pt x="5935" y="3912"/>
                  </a:lnTo>
                  <a:lnTo>
                    <a:pt x="5920" y="3997"/>
                  </a:lnTo>
                  <a:lnTo>
                    <a:pt x="5895" y="4080"/>
                  </a:lnTo>
                  <a:lnTo>
                    <a:pt x="5863" y="4160"/>
                  </a:lnTo>
                  <a:lnTo>
                    <a:pt x="5821" y="4235"/>
                  </a:lnTo>
                  <a:lnTo>
                    <a:pt x="5772" y="4306"/>
                  </a:lnTo>
                  <a:lnTo>
                    <a:pt x="5713" y="4371"/>
                  </a:lnTo>
                  <a:lnTo>
                    <a:pt x="4377" y="5705"/>
                  </a:lnTo>
                  <a:lnTo>
                    <a:pt x="4312" y="5763"/>
                  </a:lnTo>
                  <a:lnTo>
                    <a:pt x="4242" y="5814"/>
                  </a:lnTo>
                  <a:lnTo>
                    <a:pt x="4166" y="5855"/>
                  </a:lnTo>
                  <a:lnTo>
                    <a:pt x="4087" y="5887"/>
                  </a:lnTo>
                  <a:lnTo>
                    <a:pt x="4004" y="5911"/>
                  </a:lnTo>
                  <a:lnTo>
                    <a:pt x="3919" y="5925"/>
                  </a:lnTo>
                  <a:lnTo>
                    <a:pt x="3832" y="5931"/>
                  </a:lnTo>
                  <a:lnTo>
                    <a:pt x="3744" y="5925"/>
                  </a:lnTo>
                  <a:lnTo>
                    <a:pt x="3659" y="5913"/>
                  </a:lnTo>
                  <a:lnTo>
                    <a:pt x="3576" y="5887"/>
                  </a:lnTo>
                  <a:lnTo>
                    <a:pt x="3496" y="5855"/>
                  </a:lnTo>
                  <a:lnTo>
                    <a:pt x="3422" y="5814"/>
                  </a:lnTo>
                  <a:lnTo>
                    <a:pt x="3352" y="5765"/>
                  </a:lnTo>
                  <a:lnTo>
                    <a:pt x="3285" y="5705"/>
                  </a:lnTo>
                  <a:lnTo>
                    <a:pt x="980" y="3402"/>
                  </a:lnTo>
                  <a:lnTo>
                    <a:pt x="928" y="3343"/>
                  </a:lnTo>
                  <a:lnTo>
                    <a:pt x="883" y="3278"/>
                  </a:lnTo>
                  <a:lnTo>
                    <a:pt x="847" y="3209"/>
                  </a:lnTo>
                  <a:lnTo>
                    <a:pt x="820" y="3135"/>
                  </a:lnTo>
                  <a:lnTo>
                    <a:pt x="800" y="3059"/>
                  </a:lnTo>
                  <a:lnTo>
                    <a:pt x="791" y="2982"/>
                  </a:lnTo>
                  <a:lnTo>
                    <a:pt x="793" y="2902"/>
                  </a:lnTo>
                  <a:lnTo>
                    <a:pt x="841" y="2161"/>
                  </a:lnTo>
                  <a:lnTo>
                    <a:pt x="747" y="2116"/>
                  </a:lnTo>
                  <a:lnTo>
                    <a:pt x="657" y="2064"/>
                  </a:lnTo>
                  <a:lnTo>
                    <a:pt x="569" y="2004"/>
                  </a:lnTo>
                  <a:lnTo>
                    <a:pt x="486" y="1938"/>
                  </a:lnTo>
                  <a:lnTo>
                    <a:pt x="406" y="1864"/>
                  </a:lnTo>
                  <a:lnTo>
                    <a:pt x="325" y="1775"/>
                  </a:lnTo>
                  <a:lnTo>
                    <a:pt x="251" y="1681"/>
                  </a:lnTo>
                  <a:lnTo>
                    <a:pt x="188" y="1584"/>
                  </a:lnTo>
                  <a:lnTo>
                    <a:pt x="132" y="1483"/>
                  </a:lnTo>
                  <a:lnTo>
                    <a:pt x="87" y="1378"/>
                  </a:lnTo>
                  <a:lnTo>
                    <a:pt x="49" y="1272"/>
                  </a:lnTo>
                  <a:lnTo>
                    <a:pt x="24" y="1162"/>
                  </a:lnTo>
                  <a:lnTo>
                    <a:pt x="7" y="1052"/>
                  </a:lnTo>
                  <a:lnTo>
                    <a:pt x="0" y="949"/>
                  </a:lnTo>
                  <a:lnTo>
                    <a:pt x="4" y="852"/>
                  </a:lnTo>
                  <a:lnTo>
                    <a:pt x="16" y="754"/>
                  </a:lnTo>
                  <a:lnTo>
                    <a:pt x="38" y="662"/>
                  </a:lnTo>
                  <a:lnTo>
                    <a:pt x="67" y="574"/>
                  </a:lnTo>
                  <a:lnTo>
                    <a:pt x="105" y="489"/>
                  </a:lnTo>
                  <a:lnTo>
                    <a:pt x="152" y="410"/>
                  </a:lnTo>
                  <a:lnTo>
                    <a:pt x="206" y="336"/>
                  </a:lnTo>
                  <a:lnTo>
                    <a:pt x="267" y="266"/>
                  </a:lnTo>
                  <a:lnTo>
                    <a:pt x="338" y="202"/>
                  </a:lnTo>
                  <a:lnTo>
                    <a:pt x="414" y="148"/>
                  </a:lnTo>
                  <a:lnTo>
                    <a:pt x="493" y="103"/>
                  </a:lnTo>
                  <a:lnTo>
                    <a:pt x="578" y="65"/>
                  </a:lnTo>
                  <a:lnTo>
                    <a:pt x="664" y="36"/>
                  </a:lnTo>
                  <a:lnTo>
                    <a:pt x="755" y="17"/>
                  </a:lnTo>
                  <a:lnTo>
                    <a:pt x="849" y="4"/>
                  </a:lnTo>
                  <a:lnTo>
                    <a:pt x="942" y="0"/>
                  </a:lnTo>
                  <a:close/>
                </a:path>
              </a:pathLst>
            </a:custGeom>
            <a:solidFill>
              <a:srgbClr val="474A9B">
                <a:alpha val="23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298" name="Group 32">
              <a:extLst>
                <a:ext uri="{FF2B5EF4-FFF2-40B4-BE49-F238E27FC236}">
                  <a16:creationId xmlns:a16="http://schemas.microsoft.com/office/drawing/2014/main" xmlns="" id="{646214FF-C1B3-4CF9-8363-14FFC7A3549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904412" y="6576768"/>
              <a:ext cx="129848" cy="134610"/>
              <a:chOff x="1860" y="113"/>
              <a:chExt cx="3954" cy="4099"/>
            </a:xfrm>
            <a:solidFill>
              <a:srgbClr val="474A9B">
                <a:alpha val="23000"/>
              </a:srgbClr>
            </a:solidFill>
          </p:grpSpPr>
          <p:sp>
            <p:nvSpPr>
              <p:cNvPr id="299" name="Freeform 34">
                <a:extLst>
                  <a:ext uri="{FF2B5EF4-FFF2-40B4-BE49-F238E27FC236}">
                    <a16:creationId xmlns:a16="http://schemas.microsoft.com/office/drawing/2014/main" xmlns="" id="{C5C4886D-0F3A-412B-9A24-F840692653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19" y="2497"/>
                <a:ext cx="363" cy="188"/>
              </a:xfrm>
              <a:custGeom>
                <a:avLst/>
                <a:gdLst>
                  <a:gd name="T0" fmla="*/ 67 w 363"/>
                  <a:gd name="T1" fmla="*/ 0 h 188"/>
                  <a:gd name="T2" fmla="*/ 84 w 363"/>
                  <a:gd name="T3" fmla="*/ 0 h 188"/>
                  <a:gd name="T4" fmla="*/ 306 w 363"/>
                  <a:gd name="T5" fmla="*/ 49 h 188"/>
                  <a:gd name="T6" fmla="*/ 323 w 363"/>
                  <a:gd name="T7" fmla="*/ 55 h 188"/>
                  <a:gd name="T8" fmla="*/ 338 w 363"/>
                  <a:gd name="T9" fmla="*/ 66 h 188"/>
                  <a:gd name="T10" fmla="*/ 349 w 363"/>
                  <a:gd name="T11" fmla="*/ 80 h 188"/>
                  <a:gd name="T12" fmla="*/ 358 w 363"/>
                  <a:gd name="T13" fmla="*/ 97 h 188"/>
                  <a:gd name="T14" fmla="*/ 363 w 363"/>
                  <a:gd name="T15" fmla="*/ 114 h 188"/>
                  <a:gd name="T16" fmla="*/ 362 w 363"/>
                  <a:gd name="T17" fmla="*/ 132 h 188"/>
                  <a:gd name="T18" fmla="*/ 355 w 363"/>
                  <a:gd name="T19" fmla="*/ 152 h 188"/>
                  <a:gd name="T20" fmla="*/ 344 w 363"/>
                  <a:gd name="T21" fmla="*/ 167 h 188"/>
                  <a:gd name="T22" fmla="*/ 329 w 363"/>
                  <a:gd name="T23" fmla="*/ 178 h 188"/>
                  <a:gd name="T24" fmla="*/ 312 w 363"/>
                  <a:gd name="T25" fmla="*/ 185 h 188"/>
                  <a:gd name="T26" fmla="*/ 292 w 363"/>
                  <a:gd name="T27" fmla="*/ 188 h 188"/>
                  <a:gd name="T28" fmla="*/ 288 w 363"/>
                  <a:gd name="T29" fmla="*/ 188 h 188"/>
                  <a:gd name="T30" fmla="*/ 287 w 363"/>
                  <a:gd name="T31" fmla="*/ 188 h 188"/>
                  <a:gd name="T32" fmla="*/ 284 w 363"/>
                  <a:gd name="T33" fmla="*/ 188 h 188"/>
                  <a:gd name="T34" fmla="*/ 282 w 363"/>
                  <a:gd name="T35" fmla="*/ 188 h 188"/>
                  <a:gd name="T36" fmla="*/ 278 w 363"/>
                  <a:gd name="T37" fmla="*/ 188 h 188"/>
                  <a:gd name="T38" fmla="*/ 56 w 363"/>
                  <a:gd name="T39" fmla="*/ 139 h 188"/>
                  <a:gd name="T40" fmla="*/ 39 w 363"/>
                  <a:gd name="T41" fmla="*/ 133 h 188"/>
                  <a:gd name="T42" fmla="*/ 25 w 363"/>
                  <a:gd name="T43" fmla="*/ 122 h 188"/>
                  <a:gd name="T44" fmla="*/ 13 w 363"/>
                  <a:gd name="T45" fmla="*/ 108 h 188"/>
                  <a:gd name="T46" fmla="*/ 5 w 363"/>
                  <a:gd name="T47" fmla="*/ 91 h 188"/>
                  <a:gd name="T48" fmla="*/ 0 w 363"/>
                  <a:gd name="T49" fmla="*/ 73 h 188"/>
                  <a:gd name="T50" fmla="*/ 1 w 363"/>
                  <a:gd name="T51" fmla="*/ 56 h 188"/>
                  <a:gd name="T52" fmla="*/ 7 w 363"/>
                  <a:gd name="T53" fmla="*/ 39 h 188"/>
                  <a:gd name="T54" fmla="*/ 17 w 363"/>
                  <a:gd name="T55" fmla="*/ 25 h 188"/>
                  <a:gd name="T56" fmla="*/ 32 w 363"/>
                  <a:gd name="T57" fmla="*/ 12 h 188"/>
                  <a:gd name="T58" fmla="*/ 48 w 363"/>
                  <a:gd name="T59" fmla="*/ 4 h 188"/>
                  <a:gd name="T60" fmla="*/ 67 w 363"/>
                  <a:gd name="T61" fmla="*/ 0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63" h="188">
                    <a:moveTo>
                      <a:pt x="67" y="0"/>
                    </a:moveTo>
                    <a:lnTo>
                      <a:pt x="84" y="0"/>
                    </a:lnTo>
                    <a:lnTo>
                      <a:pt x="306" y="49"/>
                    </a:lnTo>
                    <a:lnTo>
                      <a:pt x="323" y="55"/>
                    </a:lnTo>
                    <a:lnTo>
                      <a:pt x="338" y="66"/>
                    </a:lnTo>
                    <a:lnTo>
                      <a:pt x="349" y="80"/>
                    </a:lnTo>
                    <a:lnTo>
                      <a:pt x="358" y="97"/>
                    </a:lnTo>
                    <a:lnTo>
                      <a:pt x="363" y="114"/>
                    </a:lnTo>
                    <a:lnTo>
                      <a:pt x="362" y="132"/>
                    </a:lnTo>
                    <a:lnTo>
                      <a:pt x="355" y="152"/>
                    </a:lnTo>
                    <a:lnTo>
                      <a:pt x="344" y="167"/>
                    </a:lnTo>
                    <a:lnTo>
                      <a:pt x="329" y="178"/>
                    </a:lnTo>
                    <a:lnTo>
                      <a:pt x="312" y="185"/>
                    </a:lnTo>
                    <a:lnTo>
                      <a:pt x="292" y="188"/>
                    </a:lnTo>
                    <a:lnTo>
                      <a:pt x="288" y="188"/>
                    </a:lnTo>
                    <a:lnTo>
                      <a:pt x="287" y="188"/>
                    </a:lnTo>
                    <a:lnTo>
                      <a:pt x="284" y="188"/>
                    </a:lnTo>
                    <a:lnTo>
                      <a:pt x="282" y="188"/>
                    </a:lnTo>
                    <a:lnTo>
                      <a:pt x="278" y="188"/>
                    </a:lnTo>
                    <a:lnTo>
                      <a:pt x="56" y="139"/>
                    </a:lnTo>
                    <a:lnTo>
                      <a:pt x="39" y="133"/>
                    </a:lnTo>
                    <a:lnTo>
                      <a:pt x="25" y="122"/>
                    </a:lnTo>
                    <a:lnTo>
                      <a:pt x="13" y="108"/>
                    </a:lnTo>
                    <a:lnTo>
                      <a:pt x="5" y="91"/>
                    </a:lnTo>
                    <a:lnTo>
                      <a:pt x="0" y="73"/>
                    </a:lnTo>
                    <a:lnTo>
                      <a:pt x="1" y="56"/>
                    </a:lnTo>
                    <a:lnTo>
                      <a:pt x="7" y="39"/>
                    </a:lnTo>
                    <a:lnTo>
                      <a:pt x="17" y="25"/>
                    </a:lnTo>
                    <a:lnTo>
                      <a:pt x="32" y="12"/>
                    </a:lnTo>
                    <a:lnTo>
                      <a:pt x="48" y="4"/>
                    </a:lnTo>
                    <a:lnTo>
                      <a:pt x="6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0" name="Freeform 35">
                <a:extLst>
                  <a:ext uri="{FF2B5EF4-FFF2-40B4-BE49-F238E27FC236}">
                    <a16:creationId xmlns:a16="http://schemas.microsoft.com/office/drawing/2014/main" xmlns="" id="{74F2BA73-35DF-4B62-A7B2-F115D17092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22" y="3121"/>
                <a:ext cx="487" cy="188"/>
              </a:xfrm>
              <a:custGeom>
                <a:avLst/>
                <a:gdLst>
                  <a:gd name="T0" fmla="*/ 56 w 487"/>
                  <a:gd name="T1" fmla="*/ 0 h 188"/>
                  <a:gd name="T2" fmla="*/ 77 w 487"/>
                  <a:gd name="T3" fmla="*/ 2 h 188"/>
                  <a:gd name="T4" fmla="*/ 431 w 487"/>
                  <a:gd name="T5" fmla="*/ 56 h 188"/>
                  <a:gd name="T6" fmla="*/ 451 w 487"/>
                  <a:gd name="T7" fmla="*/ 64 h 188"/>
                  <a:gd name="T8" fmla="*/ 467 w 487"/>
                  <a:gd name="T9" fmla="*/ 76 h 188"/>
                  <a:gd name="T10" fmla="*/ 480 w 487"/>
                  <a:gd name="T11" fmla="*/ 94 h 188"/>
                  <a:gd name="T12" fmla="*/ 487 w 487"/>
                  <a:gd name="T13" fmla="*/ 112 h 188"/>
                  <a:gd name="T14" fmla="*/ 486 w 487"/>
                  <a:gd name="T15" fmla="*/ 133 h 188"/>
                  <a:gd name="T16" fmla="*/ 485 w 487"/>
                  <a:gd name="T17" fmla="*/ 150 h 188"/>
                  <a:gd name="T18" fmla="*/ 478 w 487"/>
                  <a:gd name="T19" fmla="*/ 163 h 188"/>
                  <a:gd name="T20" fmla="*/ 469 w 487"/>
                  <a:gd name="T21" fmla="*/ 173 h 188"/>
                  <a:gd name="T22" fmla="*/ 456 w 487"/>
                  <a:gd name="T23" fmla="*/ 182 h 188"/>
                  <a:gd name="T24" fmla="*/ 441 w 487"/>
                  <a:gd name="T25" fmla="*/ 187 h 188"/>
                  <a:gd name="T26" fmla="*/ 424 w 487"/>
                  <a:gd name="T27" fmla="*/ 188 h 188"/>
                  <a:gd name="T28" fmla="*/ 420 w 487"/>
                  <a:gd name="T29" fmla="*/ 188 h 188"/>
                  <a:gd name="T30" fmla="*/ 418 w 487"/>
                  <a:gd name="T31" fmla="*/ 188 h 188"/>
                  <a:gd name="T32" fmla="*/ 416 w 487"/>
                  <a:gd name="T33" fmla="*/ 188 h 188"/>
                  <a:gd name="T34" fmla="*/ 414 w 487"/>
                  <a:gd name="T35" fmla="*/ 188 h 188"/>
                  <a:gd name="T36" fmla="*/ 410 w 487"/>
                  <a:gd name="T37" fmla="*/ 188 h 188"/>
                  <a:gd name="T38" fmla="*/ 56 w 487"/>
                  <a:gd name="T39" fmla="*/ 133 h 188"/>
                  <a:gd name="T40" fmla="*/ 36 w 487"/>
                  <a:gd name="T41" fmla="*/ 126 h 188"/>
                  <a:gd name="T42" fmla="*/ 20 w 487"/>
                  <a:gd name="T43" fmla="*/ 114 h 188"/>
                  <a:gd name="T44" fmla="*/ 7 w 487"/>
                  <a:gd name="T45" fmla="*/ 96 h 188"/>
                  <a:gd name="T46" fmla="*/ 0 w 487"/>
                  <a:gd name="T47" fmla="*/ 77 h 188"/>
                  <a:gd name="T48" fmla="*/ 1 w 487"/>
                  <a:gd name="T49" fmla="*/ 56 h 188"/>
                  <a:gd name="T50" fmla="*/ 8 w 487"/>
                  <a:gd name="T51" fmla="*/ 36 h 188"/>
                  <a:gd name="T52" fmla="*/ 21 w 487"/>
                  <a:gd name="T53" fmla="*/ 20 h 188"/>
                  <a:gd name="T54" fmla="*/ 37 w 487"/>
                  <a:gd name="T55" fmla="*/ 8 h 188"/>
                  <a:gd name="T56" fmla="*/ 56 w 487"/>
                  <a:gd name="T57" fmla="*/ 0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87" h="188">
                    <a:moveTo>
                      <a:pt x="56" y="0"/>
                    </a:moveTo>
                    <a:lnTo>
                      <a:pt x="77" y="2"/>
                    </a:lnTo>
                    <a:lnTo>
                      <a:pt x="431" y="56"/>
                    </a:lnTo>
                    <a:lnTo>
                      <a:pt x="451" y="64"/>
                    </a:lnTo>
                    <a:lnTo>
                      <a:pt x="467" y="76"/>
                    </a:lnTo>
                    <a:lnTo>
                      <a:pt x="480" y="94"/>
                    </a:lnTo>
                    <a:lnTo>
                      <a:pt x="487" y="112"/>
                    </a:lnTo>
                    <a:lnTo>
                      <a:pt x="486" y="133"/>
                    </a:lnTo>
                    <a:lnTo>
                      <a:pt x="485" y="150"/>
                    </a:lnTo>
                    <a:lnTo>
                      <a:pt x="478" y="163"/>
                    </a:lnTo>
                    <a:lnTo>
                      <a:pt x="469" y="173"/>
                    </a:lnTo>
                    <a:lnTo>
                      <a:pt x="456" y="182"/>
                    </a:lnTo>
                    <a:lnTo>
                      <a:pt x="441" y="187"/>
                    </a:lnTo>
                    <a:lnTo>
                      <a:pt x="424" y="188"/>
                    </a:lnTo>
                    <a:lnTo>
                      <a:pt x="420" y="188"/>
                    </a:lnTo>
                    <a:lnTo>
                      <a:pt x="418" y="188"/>
                    </a:lnTo>
                    <a:lnTo>
                      <a:pt x="416" y="188"/>
                    </a:lnTo>
                    <a:lnTo>
                      <a:pt x="414" y="188"/>
                    </a:lnTo>
                    <a:lnTo>
                      <a:pt x="410" y="188"/>
                    </a:lnTo>
                    <a:lnTo>
                      <a:pt x="56" y="133"/>
                    </a:lnTo>
                    <a:lnTo>
                      <a:pt x="36" y="126"/>
                    </a:lnTo>
                    <a:lnTo>
                      <a:pt x="20" y="114"/>
                    </a:lnTo>
                    <a:lnTo>
                      <a:pt x="7" y="96"/>
                    </a:lnTo>
                    <a:lnTo>
                      <a:pt x="0" y="77"/>
                    </a:lnTo>
                    <a:lnTo>
                      <a:pt x="1" y="56"/>
                    </a:lnTo>
                    <a:lnTo>
                      <a:pt x="8" y="36"/>
                    </a:lnTo>
                    <a:lnTo>
                      <a:pt x="21" y="20"/>
                    </a:lnTo>
                    <a:lnTo>
                      <a:pt x="37" y="8"/>
                    </a:lnTo>
                    <a:lnTo>
                      <a:pt x="5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1" name="Freeform 36">
                <a:extLst>
                  <a:ext uri="{FF2B5EF4-FFF2-40B4-BE49-F238E27FC236}">
                    <a16:creationId xmlns:a16="http://schemas.microsoft.com/office/drawing/2014/main" xmlns="" id="{2D4ABDAC-8037-42E5-B608-8B1BEDD009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23" y="1893"/>
                <a:ext cx="223" cy="146"/>
              </a:xfrm>
              <a:custGeom>
                <a:avLst/>
                <a:gdLst>
                  <a:gd name="T0" fmla="*/ 56 w 223"/>
                  <a:gd name="T1" fmla="*/ 0 h 146"/>
                  <a:gd name="T2" fmla="*/ 77 w 223"/>
                  <a:gd name="T3" fmla="*/ 1 h 146"/>
                  <a:gd name="T4" fmla="*/ 168 w 223"/>
                  <a:gd name="T5" fmla="*/ 15 h 146"/>
                  <a:gd name="T6" fmla="*/ 187 w 223"/>
                  <a:gd name="T7" fmla="*/ 22 h 146"/>
                  <a:gd name="T8" fmla="*/ 204 w 223"/>
                  <a:gd name="T9" fmla="*/ 34 h 146"/>
                  <a:gd name="T10" fmla="*/ 217 w 223"/>
                  <a:gd name="T11" fmla="*/ 51 h 146"/>
                  <a:gd name="T12" fmla="*/ 223 w 223"/>
                  <a:gd name="T13" fmla="*/ 71 h 146"/>
                  <a:gd name="T14" fmla="*/ 223 w 223"/>
                  <a:gd name="T15" fmla="*/ 90 h 146"/>
                  <a:gd name="T16" fmla="*/ 220 w 223"/>
                  <a:gd name="T17" fmla="*/ 107 h 146"/>
                  <a:gd name="T18" fmla="*/ 212 w 223"/>
                  <a:gd name="T19" fmla="*/ 121 h 146"/>
                  <a:gd name="T20" fmla="*/ 198 w 223"/>
                  <a:gd name="T21" fmla="*/ 134 h 146"/>
                  <a:gd name="T22" fmla="*/ 180 w 223"/>
                  <a:gd name="T23" fmla="*/ 143 h 146"/>
                  <a:gd name="T24" fmla="*/ 161 w 223"/>
                  <a:gd name="T25" fmla="*/ 146 h 146"/>
                  <a:gd name="T26" fmla="*/ 147 w 223"/>
                  <a:gd name="T27" fmla="*/ 146 h 146"/>
                  <a:gd name="T28" fmla="*/ 56 w 223"/>
                  <a:gd name="T29" fmla="*/ 133 h 146"/>
                  <a:gd name="T30" fmla="*/ 36 w 223"/>
                  <a:gd name="T31" fmla="*/ 125 h 146"/>
                  <a:gd name="T32" fmla="*/ 20 w 223"/>
                  <a:gd name="T33" fmla="*/ 113 h 146"/>
                  <a:gd name="T34" fmla="*/ 8 w 223"/>
                  <a:gd name="T35" fmla="*/ 95 h 146"/>
                  <a:gd name="T36" fmla="*/ 0 w 223"/>
                  <a:gd name="T37" fmla="*/ 77 h 146"/>
                  <a:gd name="T38" fmla="*/ 1 w 223"/>
                  <a:gd name="T39" fmla="*/ 56 h 146"/>
                  <a:gd name="T40" fmla="*/ 8 w 223"/>
                  <a:gd name="T41" fmla="*/ 36 h 146"/>
                  <a:gd name="T42" fmla="*/ 21 w 223"/>
                  <a:gd name="T43" fmla="*/ 20 h 146"/>
                  <a:gd name="T44" fmla="*/ 37 w 223"/>
                  <a:gd name="T45" fmla="*/ 7 h 146"/>
                  <a:gd name="T46" fmla="*/ 56 w 223"/>
                  <a:gd name="T47" fmla="*/ 0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23" h="146">
                    <a:moveTo>
                      <a:pt x="56" y="0"/>
                    </a:moveTo>
                    <a:lnTo>
                      <a:pt x="77" y="1"/>
                    </a:lnTo>
                    <a:lnTo>
                      <a:pt x="168" y="15"/>
                    </a:lnTo>
                    <a:lnTo>
                      <a:pt x="187" y="22"/>
                    </a:lnTo>
                    <a:lnTo>
                      <a:pt x="204" y="34"/>
                    </a:lnTo>
                    <a:lnTo>
                      <a:pt x="217" y="51"/>
                    </a:lnTo>
                    <a:lnTo>
                      <a:pt x="223" y="71"/>
                    </a:lnTo>
                    <a:lnTo>
                      <a:pt x="223" y="90"/>
                    </a:lnTo>
                    <a:lnTo>
                      <a:pt x="220" y="107"/>
                    </a:lnTo>
                    <a:lnTo>
                      <a:pt x="212" y="121"/>
                    </a:lnTo>
                    <a:lnTo>
                      <a:pt x="198" y="134"/>
                    </a:lnTo>
                    <a:lnTo>
                      <a:pt x="180" y="143"/>
                    </a:lnTo>
                    <a:lnTo>
                      <a:pt x="161" y="146"/>
                    </a:lnTo>
                    <a:lnTo>
                      <a:pt x="147" y="146"/>
                    </a:lnTo>
                    <a:lnTo>
                      <a:pt x="56" y="133"/>
                    </a:lnTo>
                    <a:lnTo>
                      <a:pt x="36" y="125"/>
                    </a:lnTo>
                    <a:lnTo>
                      <a:pt x="20" y="113"/>
                    </a:lnTo>
                    <a:lnTo>
                      <a:pt x="8" y="95"/>
                    </a:lnTo>
                    <a:lnTo>
                      <a:pt x="0" y="77"/>
                    </a:lnTo>
                    <a:lnTo>
                      <a:pt x="1" y="56"/>
                    </a:lnTo>
                    <a:lnTo>
                      <a:pt x="8" y="36"/>
                    </a:lnTo>
                    <a:lnTo>
                      <a:pt x="21" y="20"/>
                    </a:lnTo>
                    <a:lnTo>
                      <a:pt x="37" y="7"/>
                    </a:lnTo>
                    <a:lnTo>
                      <a:pt x="5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2" name="Freeform 37">
                <a:extLst>
                  <a:ext uri="{FF2B5EF4-FFF2-40B4-BE49-F238E27FC236}">
                    <a16:creationId xmlns:a16="http://schemas.microsoft.com/office/drawing/2014/main" xmlns="" id="{F3055980-CC2A-4237-B86F-548E963BDF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88" y="2720"/>
                <a:ext cx="1665" cy="201"/>
              </a:xfrm>
              <a:custGeom>
                <a:avLst/>
                <a:gdLst>
                  <a:gd name="T0" fmla="*/ 1597 w 1665"/>
                  <a:gd name="T1" fmla="*/ 0 h 201"/>
                  <a:gd name="T2" fmla="*/ 1613 w 1665"/>
                  <a:gd name="T3" fmla="*/ 2 h 201"/>
                  <a:gd name="T4" fmla="*/ 1629 w 1665"/>
                  <a:gd name="T5" fmla="*/ 8 h 201"/>
                  <a:gd name="T6" fmla="*/ 1644 w 1665"/>
                  <a:gd name="T7" fmla="*/ 18 h 201"/>
                  <a:gd name="T8" fmla="*/ 1655 w 1665"/>
                  <a:gd name="T9" fmla="*/ 32 h 201"/>
                  <a:gd name="T10" fmla="*/ 1663 w 1665"/>
                  <a:gd name="T11" fmla="*/ 49 h 201"/>
                  <a:gd name="T12" fmla="*/ 1665 w 1665"/>
                  <a:gd name="T13" fmla="*/ 69 h 201"/>
                  <a:gd name="T14" fmla="*/ 1664 w 1665"/>
                  <a:gd name="T15" fmla="*/ 88 h 201"/>
                  <a:gd name="T16" fmla="*/ 1657 w 1665"/>
                  <a:gd name="T17" fmla="*/ 105 h 201"/>
                  <a:gd name="T18" fmla="*/ 1647 w 1665"/>
                  <a:gd name="T19" fmla="*/ 119 h 201"/>
                  <a:gd name="T20" fmla="*/ 1633 w 1665"/>
                  <a:gd name="T21" fmla="*/ 129 h 201"/>
                  <a:gd name="T22" fmla="*/ 1616 w 1665"/>
                  <a:gd name="T23" fmla="*/ 136 h 201"/>
                  <a:gd name="T24" fmla="*/ 1597 w 1665"/>
                  <a:gd name="T25" fmla="*/ 138 h 201"/>
                  <a:gd name="T26" fmla="*/ 68 w 1665"/>
                  <a:gd name="T27" fmla="*/ 201 h 201"/>
                  <a:gd name="T28" fmla="*/ 52 w 1665"/>
                  <a:gd name="T29" fmla="*/ 199 h 201"/>
                  <a:gd name="T30" fmla="*/ 36 w 1665"/>
                  <a:gd name="T31" fmla="*/ 192 h 201"/>
                  <a:gd name="T32" fmla="*/ 21 w 1665"/>
                  <a:gd name="T33" fmla="*/ 181 h 201"/>
                  <a:gd name="T34" fmla="*/ 10 w 1665"/>
                  <a:gd name="T35" fmla="*/ 168 h 201"/>
                  <a:gd name="T36" fmla="*/ 3 w 1665"/>
                  <a:gd name="T37" fmla="*/ 151 h 201"/>
                  <a:gd name="T38" fmla="*/ 0 w 1665"/>
                  <a:gd name="T39" fmla="*/ 131 h 201"/>
                  <a:gd name="T40" fmla="*/ 1 w 1665"/>
                  <a:gd name="T41" fmla="*/ 112 h 201"/>
                  <a:gd name="T42" fmla="*/ 9 w 1665"/>
                  <a:gd name="T43" fmla="*/ 95 h 201"/>
                  <a:gd name="T44" fmla="*/ 19 w 1665"/>
                  <a:gd name="T45" fmla="*/ 80 h 201"/>
                  <a:gd name="T46" fmla="*/ 32 w 1665"/>
                  <a:gd name="T47" fmla="*/ 71 h 201"/>
                  <a:gd name="T48" fmla="*/ 50 w 1665"/>
                  <a:gd name="T49" fmla="*/ 64 h 201"/>
                  <a:gd name="T50" fmla="*/ 68 w 1665"/>
                  <a:gd name="T51" fmla="*/ 62 h 201"/>
                  <a:gd name="T52" fmla="*/ 1597 w 1665"/>
                  <a:gd name="T53" fmla="*/ 0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665" h="201">
                    <a:moveTo>
                      <a:pt x="1597" y="0"/>
                    </a:moveTo>
                    <a:lnTo>
                      <a:pt x="1613" y="2"/>
                    </a:lnTo>
                    <a:lnTo>
                      <a:pt x="1629" y="8"/>
                    </a:lnTo>
                    <a:lnTo>
                      <a:pt x="1644" y="18"/>
                    </a:lnTo>
                    <a:lnTo>
                      <a:pt x="1655" y="32"/>
                    </a:lnTo>
                    <a:lnTo>
                      <a:pt x="1663" y="49"/>
                    </a:lnTo>
                    <a:lnTo>
                      <a:pt x="1665" y="69"/>
                    </a:lnTo>
                    <a:lnTo>
                      <a:pt x="1664" y="88"/>
                    </a:lnTo>
                    <a:lnTo>
                      <a:pt x="1657" y="105"/>
                    </a:lnTo>
                    <a:lnTo>
                      <a:pt x="1647" y="119"/>
                    </a:lnTo>
                    <a:lnTo>
                      <a:pt x="1633" y="129"/>
                    </a:lnTo>
                    <a:lnTo>
                      <a:pt x="1616" y="136"/>
                    </a:lnTo>
                    <a:lnTo>
                      <a:pt x="1597" y="138"/>
                    </a:lnTo>
                    <a:lnTo>
                      <a:pt x="68" y="201"/>
                    </a:lnTo>
                    <a:lnTo>
                      <a:pt x="52" y="199"/>
                    </a:lnTo>
                    <a:lnTo>
                      <a:pt x="36" y="192"/>
                    </a:lnTo>
                    <a:lnTo>
                      <a:pt x="21" y="181"/>
                    </a:lnTo>
                    <a:lnTo>
                      <a:pt x="10" y="168"/>
                    </a:lnTo>
                    <a:lnTo>
                      <a:pt x="3" y="151"/>
                    </a:lnTo>
                    <a:lnTo>
                      <a:pt x="0" y="131"/>
                    </a:lnTo>
                    <a:lnTo>
                      <a:pt x="1" y="112"/>
                    </a:lnTo>
                    <a:lnTo>
                      <a:pt x="9" y="95"/>
                    </a:lnTo>
                    <a:lnTo>
                      <a:pt x="19" y="80"/>
                    </a:lnTo>
                    <a:lnTo>
                      <a:pt x="32" y="71"/>
                    </a:lnTo>
                    <a:lnTo>
                      <a:pt x="50" y="64"/>
                    </a:lnTo>
                    <a:lnTo>
                      <a:pt x="68" y="62"/>
                    </a:lnTo>
                    <a:lnTo>
                      <a:pt x="159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3" name="Freeform 38">
                <a:extLst>
                  <a:ext uri="{FF2B5EF4-FFF2-40B4-BE49-F238E27FC236}">
                    <a16:creationId xmlns:a16="http://schemas.microsoft.com/office/drawing/2014/main" xmlns="" id="{33B1F51B-758B-4F96-9F20-F30B14E819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5" y="3344"/>
                <a:ext cx="1667" cy="201"/>
              </a:xfrm>
              <a:custGeom>
                <a:avLst/>
                <a:gdLst>
                  <a:gd name="T0" fmla="*/ 1615 w 1667"/>
                  <a:gd name="T1" fmla="*/ 0 h 201"/>
                  <a:gd name="T2" fmla="*/ 1631 w 1667"/>
                  <a:gd name="T3" fmla="*/ 6 h 201"/>
                  <a:gd name="T4" fmla="*/ 1645 w 1667"/>
                  <a:gd name="T5" fmla="*/ 16 h 201"/>
                  <a:gd name="T6" fmla="*/ 1656 w 1667"/>
                  <a:gd name="T7" fmla="*/ 31 h 201"/>
                  <a:gd name="T8" fmla="*/ 1663 w 1667"/>
                  <a:gd name="T9" fmla="*/ 50 h 201"/>
                  <a:gd name="T10" fmla="*/ 1667 w 1667"/>
                  <a:gd name="T11" fmla="*/ 70 h 201"/>
                  <a:gd name="T12" fmla="*/ 1664 w 1667"/>
                  <a:gd name="T13" fmla="*/ 89 h 201"/>
                  <a:gd name="T14" fmla="*/ 1658 w 1667"/>
                  <a:gd name="T15" fmla="*/ 106 h 201"/>
                  <a:gd name="T16" fmla="*/ 1647 w 1667"/>
                  <a:gd name="T17" fmla="*/ 121 h 201"/>
                  <a:gd name="T18" fmla="*/ 1633 w 1667"/>
                  <a:gd name="T19" fmla="*/ 131 h 201"/>
                  <a:gd name="T20" fmla="*/ 1617 w 1667"/>
                  <a:gd name="T21" fmla="*/ 137 h 201"/>
                  <a:gd name="T22" fmla="*/ 1597 w 1667"/>
                  <a:gd name="T23" fmla="*/ 139 h 201"/>
                  <a:gd name="T24" fmla="*/ 70 w 1667"/>
                  <a:gd name="T25" fmla="*/ 201 h 201"/>
                  <a:gd name="T26" fmla="*/ 53 w 1667"/>
                  <a:gd name="T27" fmla="*/ 199 h 201"/>
                  <a:gd name="T28" fmla="*/ 36 w 1667"/>
                  <a:gd name="T29" fmla="*/ 193 h 201"/>
                  <a:gd name="T30" fmla="*/ 22 w 1667"/>
                  <a:gd name="T31" fmla="*/ 183 h 201"/>
                  <a:gd name="T32" fmla="*/ 10 w 1667"/>
                  <a:gd name="T33" fmla="*/ 169 h 201"/>
                  <a:gd name="T34" fmla="*/ 3 w 1667"/>
                  <a:gd name="T35" fmla="*/ 152 h 201"/>
                  <a:gd name="T36" fmla="*/ 0 w 1667"/>
                  <a:gd name="T37" fmla="*/ 132 h 201"/>
                  <a:gd name="T38" fmla="*/ 3 w 1667"/>
                  <a:gd name="T39" fmla="*/ 113 h 201"/>
                  <a:gd name="T40" fmla="*/ 9 w 1667"/>
                  <a:gd name="T41" fmla="*/ 96 h 201"/>
                  <a:gd name="T42" fmla="*/ 19 w 1667"/>
                  <a:gd name="T43" fmla="*/ 82 h 201"/>
                  <a:gd name="T44" fmla="*/ 33 w 1667"/>
                  <a:gd name="T45" fmla="*/ 71 h 201"/>
                  <a:gd name="T46" fmla="*/ 50 w 1667"/>
                  <a:gd name="T47" fmla="*/ 65 h 201"/>
                  <a:gd name="T48" fmla="*/ 70 w 1667"/>
                  <a:gd name="T49" fmla="*/ 62 h 201"/>
                  <a:gd name="T50" fmla="*/ 1597 w 1667"/>
                  <a:gd name="T51" fmla="*/ 0 h 201"/>
                  <a:gd name="T52" fmla="*/ 1615 w 1667"/>
                  <a:gd name="T53" fmla="*/ 0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667" h="201">
                    <a:moveTo>
                      <a:pt x="1615" y="0"/>
                    </a:moveTo>
                    <a:lnTo>
                      <a:pt x="1631" y="6"/>
                    </a:lnTo>
                    <a:lnTo>
                      <a:pt x="1645" y="16"/>
                    </a:lnTo>
                    <a:lnTo>
                      <a:pt x="1656" y="31"/>
                    </a:lnTo>
                    <a:lnTo>
                      <a:pt x="1663" y="50"/>
                    </a:lnTo>
                    <a:lnTo>
                      <a:pt x="1667" y="70"/>
                    </a:lnTo>
                    <a:lnTo>
                      <a:pt x="1664" y="89"/>
                    </a:lnTo>
                    <a:lnTo>
                      <a:pt x="1658" y="106"/>
                    </a:lnTo>
                    <a:lnTo>
                      <a:pt x="1647" y="121"/>
                    </a:lnTo>
                    <a:lnTo>
                      <a:pt x="1633" y="131"/>
                    </a:lnTo>
                    <a:lnTo>
                      <a:pt x="1617" y="137"/>
                    </a:lnTo>
                    <a:lnTo>
                      <a:pt x="1597" y="139"/>
                    </a:lnTo>
                    <a:lnTo>
                      <a:pt x="70" y="201"/>
                    </a:lnTo>
                    <a:lnTo>
                      <a:pt x="53" y="199"/>
                    </a:lnTo>
                    <a:lnTo>
                      <a:pt x="36" y="193"/>
                    </a:lnTo>
                    <a:lnTo>
                      <a:pt x="22" y="183"/>
                    </a:lnTo>
                    <a:lnTo>
                      <a:pt x="10" y="169"/>
                    </a:lnTo>
                    <a:lnTo>
                      <a:pt x="3" y="152"/>
                    </a:lnTo>
                    <a:lnTo>
                      <a:pt x="0" y="132"/>
                    </a:lnTo>
                    <a:lnTo>
                      <a:pt x="3" y="113"/>
                    </a:lnTo>
                    <a:lnTo>
                      <a:pt x="9" y="96"/>
                    </a:lnTo>
                    <a:lnTo>
                      <a:pt x="19" y="82"/>
                    </a:lnTo>
                    <a:lnTo>
                      <a:pt x="33" y="71"/>
                    </a:lnTo>
                    <a:lnTo>
                      <a:pt x="50" y="65"/>
                    </a:lnTo>
                    <a:lnTo>
                      <a:pt x="70" y="62"/>
                    </a:lnTo>
                    <a:lnTo>
                      <a:pt x="1597" y="0"/>
                    </a:lnTo>
                    <a:lnTo>
                      <a:pt x="161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4" name="Freeform 39">
                <a:extLst>
                  <a:ext uri="{FF2B5EF4-FFF2-40B4-BE49-F238E27FC236}">
                    <a16:creationId xmlns:a16="http://schemas.microsoft.com/office/drawing/2014/main" xmlns="" id="{3DA7ED10-E30E-43F7-A67B-99DA238352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40" y="1477"/>
                <a:ext cx="1665" cy="200"/>
              </a:xfrm>
              <a:custGeom>
                <a:avLst/>
                <a:gdLst>
                  <a:gd name="T0" fmla="*/ 1595 w 1665"/>
                  <a:gd name="T1" fmla="*/ 0 h 200"/>
                  <a:gd name="T2" fmla="*/ 1613 w 1665"/>
                  <a:gd name="T3" fmla="*/ 1 h 200"/>
                  <a:gd name="T4" fmla="*/ 1629 w 1665"/>
                  <a:gd name="T5" fmla="*/ 9 h 200"/>
                  <a:gd name="T6" fmla="*/ 1644 w 1665"/>
                  <a:gd name="T7" fmla="*/ 19 h 200"/>
                  <a:gd name="T8" fmla="*/ 1655 w 1665"/>
                  <a:gd name="T9" fmla="*/ 33 h 200"/>
                  <a:gd name="T10" fmla="*/ 1662 w 1665"/>
                  <a:gd name="T11" fmla="*/ 50 h 200"/>
                  <a:gd name="T12" fmla="*/ 1665 w 1665"/>
                  <a:gd name="T13" fmla="*/ 69 h 200"/>
                  <a:gd name="T14" fmla="*/ 1662 w 1665"/>
                  <a:gd name="T15" fmla="*/ 89 h 200"/>
                  <a:gd name="T16" fmla="*/ 1656 w 1665"/>
                  <a:gd name="T17" fmla="*/ 106 h 200"/>
                  <a:gd name="T18" fmla="*/ 1646 w 1665"/>
                  <a:gd name="T19" fmla="*/ 120 h 200"/>
                  <a:gd name="T20" fmla="*/ 1633 w 1665"/>
                  <a:gd name="T21" fmla="*/ 130 h 200"/>
                  <a:gd name="T22" fmla="*/ 1615 w 1665"/>
                  <a:gd name="T23" fmla="*/ 136 h 200"/>
                  <a:gd name="T24" fmla="*/ 1595 w 1665"/>
                  <a:gd name="T25" fmla="*/ 138 h 200"/>
                  <a:gd name="T26" fmla="*/ 68 w 1665"/>
                  <a:gd name="T27" fmla="*/ 200 h 200"/>
                  <a:gd name="T28" fmla="*/ 52 w 1665"/>
                  <a:gd name="T29" fmla="*/ 199 h 200"/>
                  <a:gd name="T30" fmla="*/ 34 w 1665"/>
                  <a:gd name="T31" fmla="*/ 192 h 200"/>
                  <a:gd name="T32" fmla="*/ 21 w 1665"/>
                  <a:gd name="T33" fmla="*/ 182 h 200"/>
                  <a:gd name="T34" fmla="*/ 9 w 1665"/>
                  <a:gd name="T35" fmla="*/ 168 h 200"/>
                  <a:gd name="T36" fmla="*/ 2 w 1665"/>
                  <a:gd name="T37" fmla="*/ 151 h 200"/>
                  <a:gd name="T38" fmla="*/ 0 w 1665"/>
                  <a:gd name="T39" fmla="*/ 132 h 200"/>
                  <a:gd name="T40" fmla="*/ 1 w 1665"/>
                  <a:gd name="T41" fmla="*/ 112 h 200"/>
                  <a:gd name="T42" fmla="*/ 8 w 1665"/>
                  <a:gd name="T43" fmla="*/ 95 h 200"/>
                  <a:gd name="T44" fmla="*/ 18 w 1665"/>
                  <a:gd name="T45" fmla="*/ 81 h 200"/>
                  <a:gd name="T46" fmla="*/ 32 w 1665"/>
                  <a:gd name="T47" fmla="*/ 71 h 200"/>
                  <a:gd name="T48" fmla="*/ 49 w 1665"/>
                  <a:gd name="T49" fmla="*/ 65 h 200"/>
                  <a:gd name="T50" fmla="*/ 68 w 1665"/>
                  <a:gd name="T51" fmla="*/ 62 h 200"/>
                  <a:gd name="T52" fmla="*/ 1595 w 1665"/>
                  <a:gd name="T53" fmla="*/ 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665" h="200">
                    <a:moveTo>
                      <a:pt x="1595" y="0"/>
                    </a:moveTo>
                    <a:lnTo>
                      <a:pt x="1613" y="1"/>
                    </a:lnTo>
                    <a:lnTo>
                      <a:pt x="1629" y="9"/>
                    </a:lnTo>
                    <a:lnTo>
                      <a:pt x="1644" y="19"/>
                    </a:lnTo>
                    <a:lnTo>
                      <a:pt x="1655" y="33"/>
                    </a:lnTo>
                    <a:lnTo>
                      <a:pt x="1662" y="50"/>
                    </a:lnTo>
                    <a:lnTo>
                      <a:pt x="1665" y="69"/>
                    </a:lnTo>
                    <a:lnTo>
                      <a:pt x="1662" y="89"/>
                    </a:lnTo>
                    <a:lnTo>
                      <a:pt x="1656" y="106"/>
                    </a:lnTo>
                    <a:lnTo>
                      <a:pt x="1646" y="120"/>
                    </a:lnTo>
                    <a:lnTo>
                      <a:pt x="1633" y="130"/>
                    </a:lnTo>
                    <a:lnTo>
                      <a:pt x="1615" y="136"/>
                    </a:lnTo>
                    <a:lnTo>
                      <a:pt x="1595" y="138"/>
                    </a:lnTo>
                    <a:lnTo>
                      <a:pt x="68" y="200"/>
                    </a:lnTo>
                    <a:lnTo>
                      <a:pt x="52" y="199"/>
                    </a:lnTo>
                    <a:lnTo>
                      <a:pt x="34" y="192"/>
                    </a:lnTo>
                    <a:lnTo>
                      <a:pt x="21" y="182"/>
                    </a:lnTo>
                    <a:lnTo>
                      <a:pt x="9" y="168"/>
                    </a:lnTo>
                    <a:lnTo>
                      <a:pt x="2" y="151"/>
                    </a:lnTo>
                    <a:lnTo>
                      <a:pt x="0" y="132"/>
                    </a:lnTo>
                    <a:lnTo>
                      <a:pt x="1" y="112"/>
                    </a:lnTo>
                    <a:lnTo>
                      <a:pt x="8" y="95"/>
                    </a:lnTo>
                    <a:lnTo>
                      <a:pt x="18" y="81"/>
                    </a:lnTo>
                    <a:lnTo>
                      <a:pt x="32" y="71"/>
                    </a:lnTo>
                    <a:lnTo>
                      <a:pt x="49" y="65"/>
                    </a:lnTo>
                    <a:lnTo>
                      <a:pt x="68" y="62"/>
                    </a:lnTo>
                    <a:lnTo>
                      <a:pt x="159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5" name="Freeform 40">
                <a:extLst>
                  <a:ext uri="{FF2B5EF4-FFF2-40B4-BE49-F238E27FC236}">
                    <a16:creationId xmlns:a16="http://schemas.microsoft.com/office/drawing/2014/main" xmlns="" id="{FF82EBF5-6438-4E23-B471-FC5447DA00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9" y="2094"/>
                <a:ext cx="1667" cy="202"/>
              </a:xfrm>
              <a:custGeom>
                <a:avLst/>
                <a:gdLst>
                  <a:gd name="T0" fmla="*/ 1597 w 1667"/>
                  <a:gd name="T1" fmla="*/ 0 h 202"/>
                  <a:gd name="T2" fmla="*/ 1615 w 1667"/>
                  <a:gd name="T3" fmla="*/ 3 h 202"/>
                  <a:gd name="T4" fmla="*/ 1631 w 1667"/>
                  <a:gd name="T5" fmla="*/ 9 h 202"/>
                  <a:gd name="T6" fmla="*/ 1646 w 1667"/>
                  <a:gd name="T7" fmla="*/ 20 h 202"/>
                  <a:gd name="T8" fmla="*/ 1657 w 1667"/>
                  <a:gd name="T9" fmla="*/ 34 h 202"/>
                  <a:gd name="T10" fmla="*/ 1665 w 1667"/>
                  <a:gd name="T11" fmla="*/ 50 h 202"/>
                  <a:gd name="T12" fmla="*/ 1667 w 1667"/>
                  <a:gd name="T13" fmla="*/ 70 h 202"/>
                  <a:gd name="T14" fmla="*/ 1665 w 1667"/>
                  <a:gd name="T15" fmla="*/ 90 h 202"/>
                  <a:gd name="T16" fmla="*/ 1658 w 1667"/>
                  <a:gd name="T17" fmla="*/ 107 h 202"/>
                  <a:gd name="T18" fmla="*/ 1648 w 1667"/>
                  <a:gd name="T19" fmla="*/ 121 h 202"/>
                  <a:gd name="T20" fmla="*/ 1635 w 1667"/>
                  <a:gd name="T21" fmla="*/ 131 h 202"/>
                  <a:gd name="T22" fmla="*/ 1617 w 1667"/>
                  <a:gd name="T23" fmla="*/ 137 h 202"/>
                  <a:gd name="T24" fmla="*/ 1597 w 1667"/>
                  <a:gd name="T25" fmla="*/ 139 h 202"/>
                  <a:gd name="T26" fmla="*/ 70 w 1667"/>
                  <a:gd name="T27" fmla="*/ 202 h 202"/>
                  <a:gd name="T28" fmla="*/ 53 w 1667"/>
                  <a:gd name="T29" fmla="*/ 199 h 202"/>
                  <a:gd name="T30" fmla="*/ 36 w 1667"/>
                  <a:gd name="T31" fmla="*/ 193 h 202"/>
                  <a:gd name="T32" fmla="*/ 23 w 1667"/>
                  <a:gd name="T33" fmla="*/ 183 h 202"/>
                  <a:gd name="T34" fmla="*/ 12 w 1667"/>
                  <a:gd name="T35" fmla="*/ 169 h 202"/>
                  <a:gd name="T36" fmla="*/ 3 w 1667"/>
                  <a:gd name="T37" fmla="*/ 152 h 202"/>
                  <a:gd name="T38" fmla="*/ 0 w 1667"/>
                  <a:gd name="T39" fmla="*/ 132 h 202"/>
                  <a:gd name="T40" fmla="*/ 3 w 1667"/>
                  <a:gd name="T41" fmla="*/ 113 h 202"/>
                  <a:gd name="T42" fmla="*/ 9 w 1667"/>
                  <a:gd name="T43" fmla="*/ 96 h 202"/>
                  <a:gd name="T44" fmla="*/ 20 w 1667"/>
                  <a:gd name="T45" fmla="*/ 82 h 202"/>
                  <a:gd name="T46" fmla="*/ 34 w 1667"/>
                  <a:gd name="T47" fmla="*/ 72 h 202"/>
                  <a:gd name="T48" fmla="*/ 50 w 1667"/>
                  <a:gd name="T49" fmla="*/ 65 h 202"/>
                  <a:gd name="T50" fmla="*/ 70 w 1667"/>
                  <a:gd name="T51" fmla="*/ 64 h 202"/>
                  <a:gd name="T52" fmla="*/ 1597 w 1667"/>
                  <a:gd name="T53" fmla="*/ 0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667" h="202">
                    <a:moveTo>
                      <a:pt x="1597" y="0"/>
                    </a:moveTo>
                    <a:lnTo>
                      <a:pt x="1615" y="3"/>
                    </a:lnTo>
                    <a:lnTo>
                      <a:pt x="1631" y="9"/>
                    </a:lnTo>
                    <a:lnTo>
                      <a:pt x="1646" y="20"/>
                    </a:lnTo>
                    <a:lnTo>
                      <a:pt x="1657" y="34"/>
                    </a:lnTo>
                    <a:lnTo>
                      <a:pt x="1665" y="50"/>
                    </a:lnTo>
                    <a:lnTo>
                      <a:pt x="1667" y="70"/>
                    </a:lnTo>
                    <a:lnTo>
                      <a:pt x="1665" y="90"/>
                    </a:lnTo>
                    <a:lnTo>
                      <a:pt x="1658" y="107"/>
                    </a:lnTo>
                    <a:lnTo>
                      <a:pt x="1648" y="121"/>
                    </a:lnTo>
                    <a:lnTo>
                      <a:pt x="1635" y="131"/>
                    </a:lnTo>
                    <a:lnTo>
                      <a:pt x="1617" y="137"/>
                    </a:lnTo>
                    <a:lnTo>
                      <a:pt x="1597" y="139"/>
                    </a:lnTo>
                    <a:lnTo>
                      <a:pt x="70" y="202"/>
                    </a:lnTo>
                    <a:lnTo>
                      <a:pt x="53" y="199"/>
                    </a:lnTo>
                    <a:lnTo>
                      <a:pt x="36" y="193"/>
                    </a:lnTo>
                    <a:lnTo>
                      <a:pt x="23" y="183"/>
                    </a:lnTo>
                    <a:lnTo>
                      <a:pt x="12" y="169"/>
                    </a:lnTo>
                    <a:lnTo>
                      <a:pt x="3" y="152"/>
                    </a:lnTo>
                    <a:lnTo>
                      <a:pt x="0" y="132"/>
                    </a:lnTo>
                    <a:lnTo>
                      <a:pt x="3" y="113"/>
                    </a:lnTo>
                    <a:lnTo>
                      <a:pt x="9" y="96"/>
                    </a:lnTo>
                    <a:lnTo>
                      <a:pt x="20" y="82"/>
                    </a:lnTo>
                    <a:lnTo>
                      <a:pt x="34" y="72"/>
                    </a:lnTo>
                    <a:lnTo>
                      <a:pt x="50" y="65"/>
                    </a:lnTo>
                    <a:lnTo>
                      <a:pt x="70" y="64"/>
                    </a:lnTo>
                    <a:lnTo>
                      <a:pt x="159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6" name="Freeform 41">
                <a:extLst>
                  <a:ext uri="{FF2B5EF4-FFF2-40B4-BE49-F238E27FC236}">
                    <a16:creationId xmlns:a16="http://schemas.microsoft.com/office/drawing/2014/main" xmlns="" id="{96F4FCD3-2CFC-45E9-8E29-942C7194F01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758" y="237"/>
                <a:ext cx="3056" cy="3975"/>
              </a:xfrm>
              <a:custGeom>
                <a:avLst/>
                <a:gdLst>
                  <a:gd name="T0" fmla="*/ 1239 w 3056"/>
                  <a:gd name="T1" fmla="*/ 156 h 3975"/>
                  <a:gd name="T2" fmla="*/ 828 w 3056"/>
                  <a:gd name="T3" fmla="*/ 234 h 3975"/>
                  <a:gd name="T4" fmla="*/ 429 w 3056"/>
                  <a:gd name="T5" fmla="*/ 372 h 3975"/>
                  <a:gd name="T6" fmla="*/ 163 w 3056"/>
                  <a:gd name="T7" fmla="*/ 508 h 3975"/>
                  <a:gd name="T8" fmla="*/ 141 w 3056"/>
                  <a:gd name="T9" fmla="*/ 556 h 3975"/>
                  <a:gd name="T10" fmla="*/ 280 w 3056"/>
                  <a:gd name="T11" fmla="*/ 3540 h 3975"/>
                  <a:gd name="T12" fmla="*/ 305 w 3056"/>
                  <a:gd name="T13" fmla="*/ 3573 h 3975"/>
                  <a:gd name="T14" fmla="*/ 469 w 3056"/>
                  <a:gd name="T15" fmla="*/ 3640 h 3975"/>
                  <a:gd name="T16" fmla="*/ 864 w 3056"/>
                  <a:gd name="T17" fmla="*/ 3761 h 3975"/>
                  <a:gd name="T18" fmla="*/ 1272 w 3056"/>
                  <a:gd name="T19" fmla="*/ 3825 h 3975"/>
                  <a:gd name="T20" fmla="*/ 1683 w 3056"/>
                  <a:gd name="T21" fmla="*/ 3827 h 3975"/>
                  <a:gd name="T22" fmla="*/ 2089 w 3056"/>
                  <a:gd name="T23" fmla="*/ 3771 h 3975"/>
                  <a:gd name="T24" fmla="*/ 2484 w 3056"/>
                  <a:gd name="T25" fmla="*/ 3657 h 3975"/>
                  <a:gd name="T26" fmla="*/ 2861 w 3056"/>
                  <a:gd name="T27" fmla="*/ 3483 h 3975"/>
                  <a:gd name="T28" fmla="*/ 2907 w 3056"/>
                  <a:gd name="T29" fmla="*/ 3443 h 3975"/>
                  <a:gd name="T30" fmla="*/ 2777 w 3056"/>
                  <a:gd name="T31" fmla="*/ 442 h 3975"/>
                  <a:gd name="T32" fmla="*/ 2762 w 3056"/>
                  <a:gd name="T33" fmla="*/ 401 h 3975"/>
                  <a:gd name="T34" fmla="*/ 2607 w 3056"/>
                  <a:gd name="T35" fmla="*/ 331 h 3975"/>
                  <a:gd name="T36" fmla="*/ 2206 w 3056"/>
                  <a:gd name="T37" fmla="*/ 208 h 3975"/>
                  <a:gd name="T38" fmla="*/ 1795 w 3056"/>
                  <a:gd name="T39" fmla="*/ 145 h 3975"/>
                  <a:gd name="T40" fmla="*/ 1516 w 3056"/>
                  <a:gd name="T41" fmla="*/ 0 h 3975"/>
                  <a:gd name="T42" fmla="*/ 1951 w 3056"/>
                  <a:gd name="T43" fmla="*/ 23 h 3975"/>
                  <a:gd name="T44" fmla="*/ 2379 w 3056"/>
                  <a:gd name="T45" fmla="*/ 110 h 3975"/>
                  <a:gd name="T46" fmla="*/ 2792 w 3056"/>
                  <a:gd name="T47" fmla="*/ 260 h 3975"/>
                  <a:gd name="T48" fmla="*/ 2873 w 3056"/>
                  <a:gd name="T49" fmla="*/ 316 h 3975"/>
                  <a:gd name="T50" fmla="*/ 2914 w 3056"/>
                  <a:gd name="T51" fmla="*/ 402 h 3975"/>
                  <a:gd name="T52" fmla="*/ 3053 w 3056"/>
                  <a:gd name="T53" fmla="*/ 3438 h 3975"/>
                  <a:gd name="T54" fmla="*/ 3021 w 3056"/>
                  <a:gd name="T55" fmla="*/ 3529 h 3975"/>
                  <a:gd name="T56" fmla="*/ 2951 w 3056"/>
                  <a:gd name="T57" fmla="*/ 3593 h 3975"/>
                  <a:gd name="T58" fmla="*/ 2684 w 3056"/>
                  <a:gd name="T59" fmla="*/ 3728 h 3975"/>
                  <a:gd name="T60" fmla="*/ 2298 w 3056"/>
                  <a:gd name="T61" fmla="*/ 3864 h 3975"/>
                  <a:gd name="T62" fmla="*/ 1903 w 3056"/>
                  <a:gd name="T63" fmla="*/ 3948 h 3975"/>
                  <a:gd name="T64" fmla="*/ 1500 w 3056"/>
                  <a:gd name="T65" fmla="*/ 3975 h 3975"/>
                  <a:gd name="T66" fmla="*/ 1087 w 3056"/>
                  <a:gd name="T67" fmla="*/ 3946 h 3975"/>
                  <a:gd name="T68" fmla="*/ 680 w 3056"/>
                  <a:gd name="T69" fmla="*/ 3862 h 3975"/>
                  <a:gd name="T70" fmla="*/ 285 w 3056"/>
                  <a:gd name="T71" fmla="*/ 3718 h 3975"/>
                  <a:gd name="T72" fmla="*/ 203 w 3056"/>
                  <a:gd name="T73" fmla="*/ 3665 h 3975"/>
                  <a:gd name="T74" fmla="*/ 150 w 3056"/>
                  <a:gd name="T75" fmla="*/ 3568 h 3975"/>
                  <a:gd name="T76" fmla="*/ 2 w 3056"/>
                  <a:gd name="T77" fmla="*/ 554 h 3975"/>
                  <a:gd name="T78" fmla="*/ 24 w 3056"/>
                  <a:gd name="T79" fmla="*/ 469 h 3975"/>
                  <a:gd name="T80" fmla="*/ 78 w 3056"/>
                  <a:gd name="T81" fmla="*/ 397 h 3975"/>
                  <a:gd name="T82" fmla="*/ 373 w 3056"/>
                  <a:gd name="T83" fmla="*/ 248 h 3975"/>
                  <a:gd name="T84" fmla="*/ 792 w 3056"/>
                  <a:gd name="T85" fmla="*/ 102 h 3975"/>
                  <a:gd name="T86" fmla="*/ 1225 w 3056"/>
                  <a:gd name="T87" fmla="*/ 20 h 39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056" h="3975">
                    <a:moveTo>
                      <a:pt x="1517" y="137"/>
                    </a:moveTo>
                    <a:lnTo>
                      <a:pt x="1378" y="143"/>
                    </a:lnTo>
                    <a:lnTo>
                      <a:pt x="1239" y="156"/>
                    </a:lnTo>
                    <a:lnTo>
                      <a:pt x="1101" y="176"/>
                    </a:lnTo>
                    <a:lnTo>
                      <a:pt x="964" y="202"/>
                    </a:lnTo>
                    <a:lnTo>
                      <a:pt x="828" y="234"/>
                    </a:lnTo>
                    <a:lnTo>
                      <a:pt x="693" y="274"/>
                    </a:lnTo>
                    <a:lnTo>
                      <a:pt x="560" y="320"/>
                    </a:lnTo>
                    <a:lnTo>
                      <a:pt x="429" y="372"/>
                    </a:lnTo>
                    <a:lnTo>
                      <a:pt x="301" y="431"/>
                    </a:lnTo>
                    <a:lnTo>
                      <a:pt x="174" y="497"/>
                    </a:lnTo>
                    <a:lnTo>
                      <a:pt x="163" y="508"/>
                    </a:lnTo>
                    <a:lnTo>
                      <a:pt x="153" y="521"/>
                    </a:lnTo>
                    <a:lnTo>
                      <a:pt x="145" y="539"/>
                    </a:lnTo>
                    <a:lnTo>
                      <a:pt x="141" y="556"/>
                    </a:lnTo>
                    <a:lnTo>
                      <a:pt x="139" y="574"/>
                    </a:lnTo>
                    <a:lnTo>
                      <a:pt x="279" y="3524"/>
                    </a:lnTo>
                    <a:lnTo>
                      <a:pt x="280" y="3540"/>
                    </a:lnTo>
                    <a:lnTo>
                      <a:pt x="285" y="3553"/>
                    </a:lnTo>
                    <a:lnTo>
                      <a:pt x="293" y="3565"/>
                    </a:lnTo>
                    <a:lnTo>
                      <a:pt x="305" y="3573"/>
                    </a:lnTo>
                    <a:lnTo>
                      <a:pt x="320" y="3580"/>
                    </a:lnTo>
                    <a:lnTo>
                      <a:pt x="341" y="3586"/>
                    </a:lnTo>
                    <a:lnTo>
                      <a:pt x="469" y="3640"/>
                    </a:lnTo>
                    <a:lnTo>
                      <a:pt x="599" y="3686"/>
                    </a:lnTo>
                    <a:lnTo>
                      <a:pt x="731" y="3728"/>
                    </a:lnTo>
                    <a:lnTo>
                      <a:pt x="864" y="3761"/>
                    </a:lnTo>
                    <a:lnTo>
                      <a:pt x="1000" y="3788"/>
                    </a:lnTo>
                    <a:lnTo>
                      <a:pt x="1135" y="3810"/>
                    </a:lnTo>
                    <a:lnTo>
                      <a:pt x="1272" y="3825"/>
                    </a:lnTo>
                    <a:lnTo>
                      <a:pt x="1409" y="3832"/>
                    </a:lnTo>
                    <a:lnTo>
                      <a:pt x="1546" y="3833"/>
                    </a:lnTo>
                    <a:lnTo>
                      <a:pt x="1683" y="3827"/>
                    </a:lnTo>
                    <a:lnTo>
                      <a:pt x="1818" y="3816"/>
                    </a:lnTo>
                    <a:lnTo>
                      <a:pt x="1954" y="3797"/>
                    </a:lnTo>
                    <a:lnTo>
                      <a:pt x="2089" y="3771"/>
                    </a:lnTo>
                    <a:lnTo>
                      <a:pt x="2222" y="3740"/>
                    </a:lnTo>
                    <a:lnTo>
                      <a:pt x="2354" y="3701"/>
                    </a:lnTo>
                    <a:lnTo>
                      <a:pt x="2484" y="3657"/>
                    </a:lnTo>
                    <a:lnTo>
                      <a:pt x="2612" y="3604"/>
                    </a:lnTo>
                    <a:lnTo>
                      <a:pt x="2737" y="3547"/>
                    </a:lnTo>
                    <a:lnTo>
                      <a:pt x="2861" y="3483"/>
                    </a:lnTo>
                    <a:lnTo>
                      <a:pt x="2882" y="3468"/>
                    </a:lnTo>
                    <a:lnTo>
                      <a:pt x="2897" y="3456"/>
                    </a:lnTo>
                    <a:lnTo>
                      <a:pt x="2907" y="3443"/>
                    </a:lnTo>
                    <a:lnTo>
                      <a:pt x="2914" y="3425"/>
                    </a:lnTo>
                    <a:lnTo>
                      <a:pt x="2916" y="3405"/>
                    </a:lnTo>
                    <a:lnTo>
                      <a:pt x="2777" y="442"/>
                    </a:lnTo>
                    <a:lnTo>
                      <a:pt x="2776" y="426"/>
                    </a:lnTo>
                    <a:lnTo>
                      <a:pt x="2771" y="412"/>
                    </a:lnTo>
                    <a:lnTo>
                      <a:pt x="2762" y="401"/>
                    </a:lnTo>
                    <a:lnTo>
                      <a:pt x="2751" y="392"/>
                    </a:lnTo>
                    <a:lnTo>
                      <a:pt x="2736" y="386"/>
                    </a:lnTo>
                    <a:lnTo>
                      <a:pt x="2607" y="331"/>
                    </a:lnTo>
                    <a:lnTo>
                      <a:pt x="2475" y="283"/>
                    </a:lnTo>
                    <a:lnTo>
                      <a:pt x="2342" y="242"/>
                    </a:lnTo>
                    <a:lnTo>
                      <a:pt x="2206" y="208"/>
                    </a:lnTo>
                    <a:lnTo>
                      <a:pt x="2070" y="181"/>
                    </a:lnTo>
                    <a:lnTo>
                      <a:pt x="1933" y="160"/>
                    </a:lnTo>
                    <a:lnTo>
                      <a:pt x="1795" y="145"/>
                    </a:lnTo>
                    <a:lnTo>
                      <a:pt x="1655" y="138"/>
                    </a:lnTo>
                    <a:lnTo>
                      <a:pt x="1517" y="137"/>
                    </a:lnTo>
                    <a:close/>
                    <a:moveTo>
                      <a:pt x="1516" y="0"/>
                    </a:moveTo>
                    <a:lnTo>
                      <a:pt x="1662" y="0"/>
                    </a:lnTo>
                    <a:lnTo>
                      <a:pt x="1807" y="8"/>
                    </a:lnTo>
                    <a:lnTo>
                      <a:pt x="1951" y="23"/>
                    </a:lnTo>
                    <a:lnTo>
                      <a:pt x="2096" y="44"/>
                    </a:lnTo>
                    <a:lnTo>
                      <a:pt x="2239" y="74"/>
                    </a:lnTo>
                    <a:lnTo>
                      <a:pt x="2379" y="110"/>
                    </a:lnTo>
                    <a:lnTo>
                      <a:pt x="2520" y="152"/>
                    </a:lnTo>
                    <a:lnTo>
                      <a:pt x="2657" y="203"/>
                    </a:lnTo>
                    <a:lnTo>
                      <a:pt x="2792" y="260"/>
                    </a:lnTo>
                    <a:lnTo>
                      <a:pt x="2822" y="275"/>
                    </a:lnTo>
                    <a:lnTo>
                      <a:pt x="2849" y="294"/>
                    </a:lnTo>
                    <a:lnTo>
                      <a:pt x="2873" y="316"/>
                    </a:lnTo>
                    <a:lnTo>
                      <a:pt x="2892" y="342"/>
                    </a:lnTo>
                    <a:lnTo>
                      <a:pt x="2905" y="371"/>
                    </a:lnTo>
                    <a:lnTo>
                      <a:pt x="2914" y="402"/>
                    </a:lnTo>
                    <a:lnTo>
                      <a:pt x="2916" y="434"/>
                    </a:lnTo>
                    <a:lnTo>
                      <a:pt x="3056" y="3405"/>
                    </a:lnTo>
                    <a:lnTo>
                      <a:pt x="3053" y="3438"/>
                    </a:lnTo>
                    <a:lnTo>
                      <a:pt x="3047" y="3470"/>
                    </a:lnTo>
                    <a:lnTo>
                      <a:pt x="3036" y="3501"/>
                    </a:lnTo>
                    <a:lnTo>
                      <a:pt x="3021" y="3529"/>
                    </a:lnTo>
                    <a:lnTo>
                      <a:pt x="3002" y="3555"/>
                    </a:lnTo>
                    <a:lnTo>
                      <a:pt x="2979" y="3576"/>
                    </a:lnTo>
                    <a:lnTo>
                      <a:pt x="2951" y="3593"/>
                    </a:lnTo>
                    <a:lnTo>
                      <a:pt x="2930" y="3607"/>
                    </a:lnTo>
                    <a:lnTo>
                      <a:pt x="2808" y="3670"/>
                    </a:lnTo>
                    <a:lnTo>
                      <a:pt x="2684" y="3728"/>
                    </a:lnTo>
                    <a:lnTo>
                      <a:pt x="2557" y="3780"/>
                    </a:lnTo>
                    <a:lnTo>
                      <a:pt x="2429" y="3825"/>
                    </a:lnTo>
                    <a:lnTo>
                      <a:pt x="2298" y="3864"/>
                    </a:lnTo>
                    <a:lnTo>
                      <a:pt x="2168" y="3898"/>
                    </a:lnTo>
                    <a:lnTo>
                      <a:pt x="2036" y="3925"/>
                    </a:lnTo>
                    <a:lnTo>
                      <a:pt x="1903" y="3948"/>
                    </a:lnTo>
                    <a:lnTo>
                      <a:pt x="1769" y="3963"/>
                    </a:lnTo>
                    <a:lnTo>
                      <a:pt x="1634" y="3973"/>
                    </a:lnTo>
                    <a:lnTo>
                      <a:pt x="1500" y="3975"/>
                    </a:lnTo>
                    <a:lnTo>
                      <a:pt x="1362" y="3973"/>
                    </a:lnTo>
                    <a:lnTo>
                      <a:pt x="1224" y="3963"/>
                    </a:lnTo>
                    <a:lnTo>
                      <a:pt x="1087" y="3946"/>
                    </a:lnTo>
                    <a:lnTo>
                      <a:pt x="950" y="3925"/>
                    </a:lnTo>
                    <a:lnTo>
                      <a:pt x="815" y="3897"/>
                    </a:lnTo>
                    <a:lnTo>
                      <a:pt x="680" y="3862"/>
                    </a:lnTo>
                    <a:lnTo>
                      <a:pt x="547" y="3821"/>
                    </a:lnTo>
                    <a:lnTo>
                      <a:pt x="415" y="3772"/>
                    </a:lnTo>
                    <a:lnTo>
                      <a:pt x="285" y="3718"/>
                    </a:lnTo>
                    <a:lnTo>
                      <a:pt x="265" y="3711"/>
                    </a:lnTo>
                    <a:lnTo>
                      <a:pt x="231" y="3691"/>
                    </a:lnTo>
                    <a:lnTo>
                      <a:pt x="203" y="3665"/>
                    </a:lnTo>
                    <a:lnTo>
                      <a:pt x="179" y="3637"/>
                    </a:lnTo>
                    <a:lnTo>
                      <a:pt x="162" y="3603"/>
                    </a:lnTo>
                    <a:lnTo>
                      <a:pt x="150" y="3568"/>
                    </a:lnTo>
                    <a:lnTo>
                      <a:pt x="147" y="3531"/>
                    </a:lnTo>
                    <a:lnTo>
                      <a:pt x="0" y="580"/>
                    </a:lnTo>
                    <a:lnTo>
                      <a:pt x="2" y="554"/>
                    </a:lnTo>
                    <a:lnTo>
                      <a:pt x="6" y="525"/>
                    </a:lnTo>
                    <a:lnTo>
                      <a:pt x="14" y="497"/>
                    </a:lnTo>
                    <a:lnTo>
                      <a:pt x="24" y="469"/>
                    </a:lnTo>
                    <a:lnTo>
                      <a:pt x="39" y="443"/>
                    </a:lnTo>
                    <a:lnTo>
                      <a:pt x="56" y="418"/>
                    </a:lnTo>
                    <a:lnTo>
                      <a:pt x="78" y="397"/>
                    </a:lnTo>
                    <a:lnTo>
                      <a:pt x="104" y="378"/>
                    </a:lnTo>
                    <a:lnTo>
                      <a:pt x="238" y="310"/>
                    </a:lnTo>
                    <a:lnTo>
                      <a:pt x="373" y="248"/>
                    </a:lnTo>
                    <a:lnTo>
                      <a:pt x="511" y="193"/>
                    </a:lnTo>
                    <a:lnTo>
                      <a:pt x="650" y="145"/>
                    </a:lnTo>
                    <a:lnTo>
                      <a:pt x="792" y="102"/>
                    </a:lnTo>
                    <a:lnTo>
                      <a:pt x="935" y="69"/>
                    </a:lnTo>
                    <a:lnTo>
                      <a:pt x="1080" y="40"/>
                    </a:lnTo>
                    <a:lnTo>
                      <a:pt x="1225" y="20"/>
                    </a:lnTo>
                    <a:lnTo>
                      <a:pt x="1371" y="7"/>
                    </a:lnTo>
                    <a:lnTo>
                      <a:pt x="15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7" name="Freeform 42">
                <a:extLst>
                  <a:ext uri="{FF2B5EF4-FFF2-40B4-BE49-F238E27FC236}">
                    <a16:creationId xmlns:a16="http://schemas.microsoft.com/office/drawing/2014/main" xmlns="" id="{8D4A4E10-0296-46A5-89D3-3FF8312658B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38" y="602"/>
                <a:ext cx="556" cy="556"/>
              </a:xfrm>
              <a:custGeom>
                <a:avLst/>
                <a:gdLst>
                  <a:gd name="T0" fmla="*/ 247 w 556"/>
                  <a:gd name="T1" fmla="*/ 143 h 556"/>
                  <a:gd name="T2" fmla="*/ 192 w 556"/>
                  <a:gd name="T3" fmla="*/ 169 h 556"/>
                  <a:gd name="T4" fmla="*/ 153 w 556"/>
                  <a:gd name="T5" fmla="*/ 217 h 556"/>
                  <a:gd name="T6" fmla="*/ 140 w 556"/>
                  <a:gd name="T7" fmla="*/ 277 h 556"/>
                  <a:gd name="T8" fmla="*/ 153 w 556"/>
                  <a:gd name="T9" fmla="*/ 338 h 556"/>
                  <a:gd name="T10" fmla="*/ 192 w 556"/>
                  <a:gd name="T11" fmla="*/ 386 h 556"/>
                  <a:gd name="T12" fmla="*/ 247 w 556"/>
                  <a:gd name="T13" fmla="*/ 413 h 556"/>
                  <a:gd name="T14" fmla="*/ 310 w 556"/>
                  <a:gd name="T15" fmla="*/ 413 h 556"/>
                  <a:gd name="T16" fmla="*/ 365 w 556"/>
                  <a:gd name="T17" fmla="*/ 386 h 556"/>
                  <a:gd name="T18" fmla="*/ 403 w 556"/>
                  <a:gd name="T19" fmla="*/ 338 h 556"/>
                  <a:gd name="T20" fmla="*/ 417 w 556"/>
                  <a:gd name="T21" fmla="*/ 277 h 556"/>
                  <a:gd name="T22" fmla="*/ 403 w 556"/>
                  <a:gd name="T23" fmla="*/ 217 h 556"/>
                  <a:gd name="T24" fmla="*/ 365 w 556"/>
                  <a:gd name="T25" fmla="*/ 169 h 556"/>
                  <a:gd name="T26" fmla="*/ 310 w 556"/>
                  <a:gd name="T27" fmla="*/ 143 h 556"/>
                  <a:gd name="T28" fmla="*/ 279 w 556"/>
                  <a:gd name="T29" fmla="*/ 0 h 556"/>
                  <a:gd name="T30" fmla="*/ 366 w 556"/>
                  <a:gd name="T31" fmla="*/ 15 h 556"/>
                  <a:gd name="T32" fmla="*/ 442 w 556"/>
                  <a:gd name="T33" fmla="*/ 53 h 556"/>
                  <a:gd name="T34" fmla="*/ 503 w 556"/>
                  <a:gd name="T35" fmla="*/ 114 h 556"/>
                  <a:gd name="T36" fmla="*/ 543 w 556"/>
                  <a:gd name="T37" fmla="*/ 190 h 556"/>
                  <a:gd name="T38" fmla="*/ 556 w 556"/>
                  <a:gd name="T39" fmla="*/ 277 h 556"/>
                  <a:gd name="T40" fmla="*/ 543 w 556"/>
                  <a:gd name="T41" fmla="*/ 365 h 556"/>
                  <a:gd name="T42" fmla="*/ 503 w 556"/>
                  <a:gd name="T43" fmla="*/ 441 h 556"/>
                  <a:gd name="T44" fmla="*/ 442 w 556"/>
                  <a:gd name="T45" fmla="*/ 502 h 556"/>
                  <a:gd name="T46" fmla="*/ 366 w 556"/>
                  <a:gd name="T47" fmla="*/ 541 h 556"/>
                  <a:gd name="T48" fmla="*/ 279 w 556"/>
                  <a:gd name="T49" fmla="*/ 556 h 556"/>
                  <a:gd name="T50" fmla="*/ 191 w 556"/>
                  <a:gd name="T51" fmla="*/ 541 h 556"/>
                  <a:gd name="T52" fmla="*/ 115 w 556"/>
                  <a:gd name="T53" fmla="*/ 502 h 556"/>
                  <a:gd name="T54" fmla="*/ 55 w 556"/>
                  <a:gd name="T55" fmla="*/ 441 h 556"/>
                  <a:gd name="T56" fmla="*/ 15 w 556"/>
                  <a:gd name="T57" fmla="*/ 365 h 556"/>
                  <a:gd name="T58" fmla="*/ 0 w 556"/>
                  <a:gd name="T59" fmla="*/ 277 h 556"/>
                  <a:gd name="T60" fmla="*/ 15 w 556"/>
                  <a:gd name="T61" fmla="*/ 190 h 556"/>
                  <a:gd name="T62" fmla="*/ 55 w 556"/>
                  <a:gd name="T63" fmla="*/ 114 h 556"/>
                  <a:gd name="T64" fmla="*/ 115 w 556"/>
                  <a:gd name="T65" fmla="*/ 53 h 556"/>
                  <a:gd name="T66" fmla="*/ 191 w 556"/>
                  <a:gd name="T67" fmla="*/ 15 h 556"/>
                  <a:gd name="T68" fmla="*/ 279 w 556"/>
                  <a:gd name="T69" fmla="*/ 0 h 5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56" h="556">
                    <a:moveTo>
                      <a:pt x="279" y="139"/>
                    </a:moveTo>
                    <a:lnTo>
                      <a:pt x="247" y="143"/>
                    </a:lnTo>
                    <a:lnTo>
                      <a:pt x="218" y="153"/>
                    </a:lnTo>
                    <a:lnTo>
                      <a:pt x="192" y="169"/>
                    </a:lnTo>
                    <a:lnTo>
                      <a:pt x="171" y="191"/>
                    </a:lnTo>
                    <a:lnTo>
                      <a:pt x="153" y="217"/>
                    </a:lnTo>
                    <a:lnTo>
                      <a:pt x="143" y="246"/>
                    </a:lnTo>
                    <a:lnTo>
                      <a:pt x="140" y="277"/>
                    </a:lnTo>
                    <a:lnTo>
                      <a:pt x="143" y="309"/>
                    </a:lnTo>
                    <a:lnTo>
                      <a:pt x="153" y="338"/>
                    </a:lnTo>
                    <a:lnTo>
                      <a:pt x="171" y="364"/>
                    </a:lnTo>
                    <a:lnTo>
                      <a:pt x="192" y="386"/>
                    </a:lnTo>
                    <a:lnTo>
                      <a:pt x="218" y="403"/>
                    </a:lnTo>
                    <a:lnTo>
                      <a:pt x="247" y="413"/>
                    </a:lnTo>
                    <a:lnTo>
                      <a:pt x="279" y="416"/>
                    </a:lnTo>
                    <a:lnTo>
                      <a:pt x="310" y="413"/>
                    </a:lnTo>
                    <a:lnTo>
                      <a:pt x="340" y="403"/>
                    </a:lnTo>
                    <a:lnTo>
                      <a:pt x="365" y="386"/>
                    </a:lnTo>
                    <a:lnTo>
                      <a:pt x="387" y="364"/>
                    </a:lnTo>
                    <a:lnTo>
                      <a:pt x="403" y="338"/>
                    </a:lnTo>
                    <a:lnTo>
                      <a:pt x="413" y="309"/>
                    </a:lnTo>
                    <a:lnTo>
                      <a:pt x="417" y="277"/>
                    </a:lnTo>
                    <a:lnTo>
                      <a:pt x="413" y="246"/>
                    </a:lnTo>
                    <a:lnTo>
                      <a:pt x="403" y="217"/>
                    </a:lnTo>
                    <a:lnTo>
                      <a:pt x="387" y="191"/>
                    </a:lnTo>
                    <a:lnTo>
                      <a:pt x="365" y="169"/>
                    </a:lnTo>
                    <a:lnTo>
                      <a:pt x="340" y="153"/>
                    </a:lnTo>
                    <a:lnTo>
                      <a:pt x="310" y="143"/>
                    </a:lnTo>
                    <a:lnTo>
                      <a:pt x="279" y="139"/>
                    </a:lnTo>
                    <a:close/>
                    <a:moveTo>
                      <a:pt x="279" y="0"/>
                    </a:moveTo>
                    <a:lnTo>
                      <a:pt x="324" y="3"/>
                    </a:lnTo>
                    <a:lnTo>
                      <a:pt x="366" y="15"/>
                    </a:lnTo>
                    <a:lnTo>
                      <a:pt x="406" y="31"/>
                    </a:lnTo>
                    <a:lnTo>
                      <a:pt x="442" y="53"/>
                    </a:lnTo>
                    <a:lnTo>
                      <a:pt x="474" y="82"/>
                    </a:lnTo>
                    <a:lnTo>
                      <a:pt x="503" y="114"/>
                    </a:lnTo>
                    <a:lnTo>
                      <a:pt x="525" y="150"/>
                    </a:lnTo>
                    <a:lnTo>
                      <a:pt x="543" y="190"/>
                    </a:lnTo>
                    <a:lnTo>
                      <a:pt x="552" y="232"/>
                    </a:lnTo>
                    <a:lnTo>
                      <a:pt x="556" y="277"/>
                    </a:lnTo>
                    <a:lnTo>
                      <a:pt x="552" y="323"/>
                    </a:lnTo>
                    <a:lnTo>
                      <a:pt x="543" y="365"/>
                    </a:lnTo>
                    <a:lnTo>
                      <a:pt x="525" y="405"/>
                    </a:lnTo>
                    <a:lnTo>
                      <a:pt x="503" y="441"/>
                    </a:lnTo>
                    <a:lnTo>
                      <a:pt x="474" y="474"/>
                    </a:lnTo>
                    <a:lnTo>
                      <a:pt x="442" y="502"/>
                    </a:lnTo>
                    <a:lnTo>
                      <a:pt x="406" y="525"/>
                    </a:lnTo>
                    <a:lnTo>
                      <a:pt x="366" y="541"/>
                    </a:lnTo>
                    <a:lnTo>
                      <a:pt x="324" y="552"/>
                    </a:lnTo>
                    <a:lnTo>
                      <a:pt x="279" y="556"/>
                    </a:lnTo>
                    <a:lnTo>
                      <a:pt x="234" y="552"/>
                    </a:lnTo>
                    <a:lnTo>
                      <a:pt x="191" y="541"/>
                    </a:lnTo>
                    <a:lnTo>
                      <a:pt x="151" y="525"/>
                    </a:lnTo>
                    <a:lnTo>
                      <a:pt x="115" y="502"/>
                    </a:lnTo>
                    <a:lnTo>
                      <a:pt x="82" y="474"/>
                    </a:lnTo>
                    <a:lnTo>
                      <a:pt x="55" y="441"/>
                    </a:lnTo>
                    <a:lnTo>
                      <a:pt x="31" y="405"/>
                    </a:lnTo>
                    <a:lnTo>
                      <a:pt x="15" y="365"/>
                    </a:lnTo>
                    <a:lnTo>
                      <a:pt x="4" y="323"/>
                    </a:lnTo>
                    <a:lnTo>
                      <a:pt x="0" y="277"/>
                    </a:lnTo>
                    <a:lnTo>
                      <a:pt x="4" y="232"/>
                    </a:lnTo>
                    <a:lnTo>
                      <a:pt x="15" y="190"/>
                    </a:lnTo>
                    <a:lnTo>
                      <a:pt x="31" y="150"/>
                    </a:lnTo>
                    <a:lnTo>
                      <a:pt x="55" y="114"/>
                    </a:lnTo>
                    <a:lnTo>
                      <a:pt x="82" y="82"/>
                    </a:lnTo>
                    <a:lnTo>
                      <a:pt x="115" y="53"/>
                    </a:lnTo>
                    <a:lnTo>
                      <a:pt x="151" y="31"/>
                    </a:lnTo>
                    <a:lnTo>
                      <a:pt x="191" y="15"/>
                    </a:lnTo>
                    <a:lnTo>
                      <a:pt x="234" y="3"/>
                    </a:lnTo>
                    <a:lnTo>
                      <a:pt x="27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8" name="Freeform 43">
                <a:extLst>
                  <a:ext uri="{FF2B5EF4-FFF2-40B4-BE49-F238E27FC236}">
                    <a16:creationId xmlns:a16="http://schemas.microsoft.com/office/drawing/2014/main" xmlns="" id="{458EBB42-E6A0-4A1B-9DFE-B57D166E992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60" y="113"/>
                <a:ext cx="2399" cy="3975"/>
              </a:xfrm>
              <a:custGeom>
                <a:avLst/>
                <a:gdLst>
                  <a:gd name="T0" fmla="*/ 1225 w 2399"/>
                  <a:gd name="T1" fmla="*/ 155 h 3975"/>
                  <a:gd name="T2" fmla="*/ 802 w 2399"/>
                  <a:gd name="T3" fmla="*/ 233 h 3975"/>
                  <a:gd name="T4" fmla="*/ 634 w 2399"/>
                  <a:gd name="T5" fmla="*/ 292 h 3975"/>
                  <a:gd name="T6" fmla="*/ 142 w 2399"/>
                  <a:gd name="T7" fmla="*/ 3238 h 3975"/>
                  <a:gd name="T8" fmla="*/ 149 w 2399"/>
                  <a:gd name="T9" fmla="*/ 3281 h 3975"/>
                  <a:gd name="T10" fmla="*/ 190 w 2399"/>
                  <a:gd name="T11" fmla="*/ 3314 h 3975"/>
                  <a:gd name="T12" fmla="*/ 501 w 2399"/>
                  <a:gd name="T13" fmla="*/ 3510 h 3975"/>
                  <a:gd name="T14" fmla="*/ 833 w 2399"/>
                  <a:gd name="T15" fmla="*/ 3661 h 3975"/>
                  <a:gd name="T16" fmla="*/ 1053 w 2399"/>
                  <a:gd name="T17" fmla="*/ 3710 h 3975"/>
                  <a:gd name="T18" fmla="*/ 898 w 2399"/>
                  <a:gd name="T19" fmla="*/ 704 h 3975"/>
                  <a:gd name="T20" fmla="*/ 912 w 2399"/>
                  <a:gd name="T21" fmla="*/ 621 h 3975"/>
                  <a:gd name="T22" fmla="*/ 954 w 2399"/>
                  <a:gd name="T23" fmla="*/ 542 h 3975"/>
                  <a:gd name="T24" fmla="*/ 1126 w 2399"/>
                  <a:gd name="T25" fmla="*/ 438 h 3975"/>
                  <a:gd name="T26" fmla="*/ 1510 w 2399"/>
                  <a:gd name="T27" fmla="*/ 281 h 3975"/>
                  <a:gd name="T28" fmla="*/ 1912 w 2399"/>
                  <a:gd name="T29" fmla="*/ 177 h 3975"/>
                  <a:gd name="T30" fmla="*/ 1612 w 2399"/>
                  <a:gd name="T31" fmla="*/ 144 h 3975"/>
                  <a:gd name="T32" fmla="*/ 1628 w 2399"/>
                  <a:gd name="T33" fmla="*/ 2 h 3975"/>
                  <a:gd name="T34" fmla="*/ 2063 w 2399"/>
                  <a:gd name="T35" fmla="*/ 52 h 3975"/>
                  <a:gd name="T36" fmla="*/ 2366 w 2399"/>
                  <a:gd name="T37" fmla="*/ 127 h 3975"/>
                  <a:gd name="T38" fmla="*/ 2397 w 2399"/>
                  <a:gd name="T39" fmla="*/ 164 h 3975"/>
                  <a:gd name="T40" fmla="*/ 2392 w 2399"/>
                  <a:gd name="T41" fmla="*/ 218 h 3975"/>
                  <a:gd name="T42" fmla="*/ 2352 w 2399"/>
                  <a:gd name="T43" fmla="*/ 256 h 3975"/>
                  <a:gd name="T44" fmla="*/ 2073 w 2399"/>
                  <a:gd name="T45" fmla="*/ 285 h 3975"/>
                  <a:gd name="T46" fmla="*/ 1685 w 2399"/>
                  <a:gd name="T47" fmla="*/ 368 h 3975"/>
                  <a:gd name="T48" fmla="*/ 1311 w 2399"/>
                  <a:gd name="T49" fmla="*/ 502 h 3975"/>
                  <a:gd name="T50" fmla="*/ 1061 w 2399"/>
                  <a:gd name="T51" fmla="*/ 632 h 3975"/>
                  <a:gd name="T52" fmla="*/ 1039 w 2399"/>
                  <a:gd name="T53" fmla="*/ 680 h 3975"/>
                  <a:gd name="T54" fmla="*/ 1179 w 2399"/>
                  <a:gd name="T55" fmla="*/ 3666 h 3975"/>
                  <a:gd name="T56" fmla="*/ 1200 w 2399"/>
                  <a:gd name="T57" fmla="*/ 3700 h 3975"/>
                  <a:gd name="T58" fmla="*/ 1206 w 2399"/>
                  <a:gd name="T59" fmla="*/ 3704 h 3975"/>
                  <a:gd name="T60" fmla="*/ 1231 w 2399"/>
                  <a:gd name="T61" fmla="*/ 3710 h 3975"/>
                  <a:gd name="T62" fmla="*/ 1235 w 2399"/>
                  <a:gd name="T63" fmla="*/ 3711 h 3975"/>
                  <a:gd name="T64" fmla="*/ 1239 w 2399"/>
                  <a:gd name="T65" fmla="*/ 3717 h 3975"/>
                  <a:gd name="T66" fmla="*/ 1398 w 2399"/>
                  <a:gd name="T67" fmla="*/ 3779 h 3975"/>
                  <a:gd name="T68" fmla="*/ 1461 w 2399"/>
                  <a:gd name="T69" fmla="*/ 3801 h 3975"/>
                  <a:gd name="T70" fmla="*/ 1588 w 2399"/>
                  <a:gd name="T71" fmla="*/ 3843 h 3975"/>
                  <a:gd name="T72" fmla="*/ 1619 w 2399"/>
                  <a:gd name="T73" fmla="*/ 3881 h 3975"/>
                  <a:gd name="T74" fmla="*/ 1614 w 2399"/>
                  <a:gd name="T75" fmla="*/ 3937 h 3975"/>
                  <a:gd name="T76" fmla="*/ 1575 w 2399"/>
                  <a:gd name="T77" fmla="*/ 3972 h 3975"/>
                  <a:gd name="T78" fmla="*/ 1409 w 2399"/>
                  <a:gd name="T79" fmla="*/ 3957 h 3975"/>
                  <a:gd name="T80" fmla="*/ 994 w 2399"/>
                  <a:gd name="T81" fmla="*/ 3865 h 3975"/>
                  <a:gd name="T82" fmla="*/ 597 w 2399"/>
                  <a:gd name="T83" fmla="*/ 3713 h 3975"/>
                  <a:gd name="T84" fmla="*/ 224 w 2399"/>
                  <a:gd name="T85" fmla="*/ 3506 h 3975"/>
                  <a:gd name="T86" fmla="*/ 57 w 2399"/>
                  <a:gd name="T87" fmla="*/ 3385 h 3975"/>
                  <a:gd name="T88" fmla="*/ 5 w 2399"/>
                  <a:gd name="T89" fmla="*/ 3286 h 3975"/>
                  <a:gd name="T90" fmla="*/ 483 w 2399"/>
                  <a:gd name="T91" fmla="*/ 301 h 3975"/>
                  <a:gd name="T92" fmla="*/ 531 w 2399"/>
                  <a:gd name="T93" fmla="*/ 200 h 3975"/>
                  <a:gd name="T94" fmla="*/ 621 w 2399"/>
                  <a:gd name="T95" fmla="*/ 134 h 3975"/>
                  <a:gd name="T96" fmla="*/ 1048 w 2399"/>
                  <a:gd name="T97" fmla="*/ 36 h 3975"/>
                  <a:gd name="T98" fmla="*/ 1483 w 2399"/>
                  <a:gd name="T99" fmla="*/ 0 h 39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399" h="3975">
                    <a:moveTo>
                      <a:pt x="1510" y="142"/>
                    </a:moveTo>
                    <a:lnTo>
                      <a:pt x="1367" y="145"/>
                    </a:lnTo>
                    <a:lnTo>
                      <a:pt x="1225" y="155"/>
                    </a:lnTo>
                    <a:lnTo>
                      <a:pt x="1083" y="174"/>
                    </a:lnTo>
                    <a:lnTo>
                      <a:pt x="943" y="199"/>
                    </a:lnTo>
                    <a:lnTo>
                      <a:pt x="802" y="233"/>
                    </a:lnTo>
                    <a:lnTo>
                      <a:pt x="663" y="274"/>
                    </a:lnTo>
                    <a:lnTo>
                      <a:pt x="647" y="281"/>
                    </a:lnTo>
                    <a:lnTo>
                      <a:pt x="634" y="292"/>
                    </a:lnTo>
                    <a:lnTo>
                      <a:pt x="624" y="307"/>
                    </a:lnTo>
                    <a:lnTo>
                      <a:pt x="621" y="322"/>
                    </a:lnTo>
                    <a:lnTo>
                      <a:pt x="142" y="3238"/>
                    </a:lnTo>
                    <a:lnTo>
                      <a:pt x="141" y="3255"/>
                    </a:lnTo>
                    <a:lnTo>
                      <a:pt x="143" y="3268"/>
                    </a:lnTo>
                    <a:lnTo>
                      <a:pt x="149" y="3281"/>
                    </a:lnTo>
                    <a:lnTo>
                      <a:pt x="158" y="3292"/>
                    </a:lnTo>
                    <a:lnTo>
                      <a:pt x="169" y="3301"/>
                    </a:lnTo>
                    <a:lnTo>
                      <a:pt x="190" y="3314"/>
                    </a:lnTo>
                    <a:lnTo>
                      <a:pt x="291" y="3385"/>
                    </a:lnTo>
                    <a:lnTo>
                      <a:pt x="394" y="3450"/>
                    </a:lnTo>
                    <a:lnTo>
                      <a:pt x="501" y="3510"/>
                    </a:lnTo>
                    <a:lnTo>
                      <a:pt x="609" y="3565"/>
                    </a:lnTo>
                    <a:lnTo>
                      <a:pt x="720" y="3615"/>
                    </a:lnTo>
                    <a:lnTo>
                      <a:pt x="833" y="3661"/>
                    </a:lnTo>
                    <a:lnTo>
                      <a:pt x="949" y="3702"/>
                    </a:lnTo>
                    <a:lnTo>
                      <a:pt x="1065" y="3738"/>
                    </a:lnTo>
                    <a:lnTo>
                      <a:pt x="1053" y="3710"/>
                    </a:lnTo>
                    <a:lnTo>
                      <a:pt x="1045" y="3680"/>
                    </a:lnTo>
                    <a:lnTo>
                      <a:pt x="1037" y="3648"/>
                    </a:lnTo>
                    <a:lnTo>
                      <a:pt x="898" y="704"/>
                    </a:lnTo>
                    <a:lnTo>
                      <a:pt x="900" y="678"/>
                    </a:lnTo>
                    <a:lnTo>
                      <a:pt x="904" y="649"/>
                    </a:lnTo>
                    <a:lnTo>
                      <a:pt x="912" y="621"/>
                    </a:lnTo>
                    <a:lnTo>
                      <a:pt x="922" y="593"/>
                    </a:lnTo>
                    <a:lnTo>
                      <a:pt x="937" y="567"/>
                    </a:lnTo>
                    <a:lnTo>
                      <a:pt x="954" y="542"/>
                    </a:lnTo>
                    <a:lnTo>
                      <a:pt x="976" y="521"/>
                    </a:lnTo>
                    <a:lnTo>
                      <a:pt x="1002" y="502"/>
                    </a:lnTo>
                    <a:lnTo>
                      <a:pt x="1126" y="438"/>
                    </a:lnTo>
                    <a:lnTo>
                      <a:pt x="1251" y="379"/>
                    </a:lnTo>
                    <a:lnTo>
                      <a:pt x="1379" y="327"/>
                    </a:lnTo>
                    <a:lnTo>
                      <a:pt x="1510" y="281"/>
                    </a:lnTo>
                    <a:lnTo>
                      <a:pt x="1642" y="241"/>
                    </a:lnTo>
                    <a:lnTo>
                      <a:pt x="1776" y="206"/>
                    </a:lnTo>
                    <a:lnTo>
                      <a:pt x="1912" y="177"/>
                    </a:lnTo>
                    <a:lnTo>
                      <a:pt x="1813" y="163"/>
                    </a:lnTo>
                    <a:lnTo>
                      <a:pt x="1714" y="152"/>
                    </a:lnTo>
                    <a:lnTo>
                      <a:pt x="1612" y="144"/>
                    </a:lnTo>
                    <a:lnTo>
                      <a:pt x="1510" y="142"/>
                    </a:lnTo>
                    <a:close/>
                    <a:moveTo>
                      <a:pt x="1483" y="0"/>
                    </a:moveTo>
                    <a:lnTo>
                      <a:pt x="1628" y="2"/>
                    </a:lnTo>
                    <a:lnTo>
                      <a:pt x="1774" y="12"/>
                    </a:lnTo>
                    <a:lnTo>
                      <a:pt x="1918" y="29"/>
                    </a:lnTo>
                    <a:lnTo>
                      <a:pt x="2063" y="52"/>
                    </a:lnTo>
                    <a:lnTo>
                      <a:pt x="2206" y="83"/>
                    </a:lnTo>
                    <a:lnTo>
                      <a:pt x="2349" y="121"/>
                    </a:lnTo>
                    <a:lnTo>
                      <a:pt x="2366" y="127"/>
                    </a:lnTo>
                    <a:lnTo>
                      <a:pt x="2379" y="137"/>
                    </a:lnTo>
                    <a:lnTo>
                      <a:pt x="2389" y="149"/>
                    </a:lnTo>
                    <a:lnTo>
                      <a:pt x="2397" y="164"/>
                    </a:lnTo>
                    <a:lnTo>
                      <a:pt x="2399" y="180"/>
                    </a:lnTo>
                    <a:lnTo>
                      <a:pt x="2398" y="198"/>
                    </a:lnTo>
                    <a:lnTo>
                      <a:pt x="2392" y="218"/>
                    </a:lnTo>
                    <a:lnTo>
                      <a:pt x="2382" y="234"/>
                    </a:lnTo>
                    <a:lnTo>
                      <a:pt x="2368" y="247"/>
                    </a:lnTo>
                    <a:lnTo>
                      <a:pt x="2352" y="256"/>
                    </a:lnTo>
                    <a:lnTo>
                      <a:pt x="2336" y="260"/>
                    </a:lnTo>
                    <a:lnTo>
                      <a:pt x="2205" y="270"/>
                    </a:lnTo>
                    <a:lnTo>
                      <a:pt x="2073" y="285"/>
                    </a:lnTo>
                    <a:lnTo>
                      <a:pt x="1944" y="306"/>
                    </a:lnTo>
                    <a:lnTo>
                      <a:pt x="1813" y="335"/>
                    </a:lnTo>
                    <a:lnTo>
                      <a:pt x="1685" y="368"/>
                    </a:lnTo>
                    <a:lnTo>
                      <a:pt x="1558" y="407"/>
                    </a:lnTo>
                    <a:lnTo>
                      <a:pt x="1434" y="451"/>
                    </a:lnTo>
                    <a:lnTo>
                      <a:pt x="1311" y="502"/>
                    </a:lnTo>
                    <a:lnTo>
                      <a:pt x="1190" y="560"/>
                    </a:lnTo>
                    <a:lnTo>
                      <a:pt x="1072" y="621"/>
                    </a:lnTo>
                    <a:lnTo>
                      <a:pt x="1061" y="632"/>
                    </a:lnTo>
                    <a:lnTo>
                      <a:pt x="1051" y="645"/>
                    </a:lnTo>
                    <a:lnTo>
                      <a:pt x="1043" y="663"/>
                    </a:lnTo>
                    <a:lnTo>
                      <a:pt x="1039" y="680"/>
                    </a:lnTo>
                    <a:lnTo>
                      <a:pt x="1037" y="698"/>
                    </a:lnTo>
                    <a:lnTo>
                      <a:pt x="1177" y="3648"/>
                    </a:lnTo>
                    <a:lnTo>
                      <a:pt x="1179" y="3666"/>
                    </a:lnTo>
                    <a:lnTo>
                      <a:pt x="1185" y="3682"/>
                    </a:lnTo>
                    <a:lnTo>
                      <a:pt x="1196" y="3696"/>
                    </a:lnTo>
                    <a:lnTo>
                      <a:pt x="1200" y="3700"/>
                    </a:lnTo>
                    <a:lnTo>
                      <a:pt x="1203" y="3701"/>
                    </a:lnTo>
                    <a:lnTo>
                      <a:pt x="1204" y="3702"/>
                    </a:lnTo>
                    <a:lnTo>
                      <a:pt x="1206" y="3704"/>
                    </a:lnTo>
                    <a:lnTo>
                      <a:pt x="1208" y="3704"/>
                    </a:lnTo>
                    <a:lnTo>
                      <a:pt x="1211" y="3704"/>
                    </a:lnTo>
                    <a:lnTo>
                      <a:pt x="1231" y="3710"/>
                    </a:lnTo>
                    <a:lnTo>
                      <a:pt x="1233" y="3710"/>
                    </a:lnTo>
                    <a:lnTo>
                      <a:pt x="1234" y="3711"/>
                    </a:lnTo>
                    <a:lnTo>
                      <a:pt x="1235" y="3711"/>
                    </a:lnTo>
                    <a:lnTo>
                      <a:pt x="1238" y="3712"/>
                    </a:lnTo>
                    <a:lnTo>
                      <a:pt x="1239" y="3715"/>
                    </a:lnTo>
                    <a:lnTo>
                      <a:pt x="1239" y="3717"/>
                    </a:lnTo>
                    <a:lnTo>
                      <a:pt x="1287" y="3738"/>
                    </a:lnTo>
                    <a:lnTo>
                      <a:pt x="1339" y="3758"/>
                    </a:lnTo>
                    <a:lnTo>
                      <a:pt x="1398" y="3779"/>
                    </a:lnTo>
                    <a:lnTo>
                      <a:pt x="1392" y="3814"/>
                    </a:lnTo>
                    <a:lnTo>
                      <a:pt x="1405" y="3779"/>
                    </a:lnTo>
                    <a:lnTo>
                      <a:pt x="1461" y="3801"/>
                    </a:lnTo>
                    <a:lnTo>
                      <a:pt x="1516" y="3819"/>
                    </a:lnTo>
                    <a:lnTo>
                      <a:pt x="1572" y="3835"/>
                    </a:lnTo>
                    <a:lnTo>
                      <a:pt x="1588" y="3843"/>
                    </a:lnTo>
                    <a:lnTo>
                      <a:pt x="1602" y="3854"/>
                    </a:lnTo>
                    <a:lnTo>
                      <a:pt x="1612" y="3866"/>
                    </a:lnTo>
                    <a:lnTo>
                      <a:pt x="1619" y="3881"/>
                    </a:lnTo>
                    <a:lnTo>
                      <a:pt x="1622" y="3899"/>
                    </a:lnTo>
                    <a:lnTo>
                      <a:pt x="1621" y="3919"/>
                    </a:lnTo>
                    <a:lnTo>
                      <a:pt x="1614" y="3937"/>
                    </a:lnTo>
                    <a:lnTo>
                      <a:pt x="1603" y="3953"/>
                    </a:lnTo>
                    <a:lnTo>
                      <a:pt x="1591" y="3965"/>
                    </a:lnTo>
                    <a:lnTo>
                      <a:pt x="1575" y="3972"/>
                    </a:lnTo>
                    <a:lnTo>
                      <a:pt x="1558" y="3975"/>
                    </a:lnTo>
                    <a:lnTo>
                      <a:pt x="1551" y="3975"/>
                    </a:lnTo>
                    <a:lnTo>
                      <a:pt x="1409" y="3957"/>
                    </a:lnTo>
                    <a:lnTo>
                      <a:pt x="1270" y="3934"/>
                    </a:lnTo>
                    <a:lnTo>
                      <a:pt x="1131" y="3903"/>
                    </a:lnTo>
                    <a:lnTo>
                      <a:pt x="994" y="3865"/>
                    </a:lnTo>
                    <a:lnTo>
                      <a:pt x="859" y="3820"/>
                    </a:lnTo>
                    <a:lnTo>
                      <a:pt x="726" y="3769"/>
                    </a:lnTo>
                    <a:lnTo>
                      <a:pt x="597" y="3713"/>
                    </a:lnTo>
                    <a:lnTo>
                      <a:pt x="469" y="3650"/>
                    </a:lnTo>
                    <a:lnTo>
                      <a:pt x="346" y="3580"/>
                    </a:lnTo>
                    <a:lnTo>
                      <a:pt x="224" y="3506"/>
                    </a:lnTo>
                    <a:lnTo>
                      <a:pt x="107" y="3426"/>
                    </a:lnTo>
                    <a:lnTo>
                      <a:pt x="86" y="3411"/>
                    </a:lnTo>
                    <a:lnTo>
                      <a:pt x="57" y="3385"/>
                    </a:lnTo>
                    <a:lnTo>
                      <a:pt x="34" y="3355"/>
                    </a:lnTo>
                    <a:lnTo>
                      <a:pt x="16" y="3322"/>
                    </a:lnTo>
                    <a:lnTo>
                      <a:pt x="5" y="3286"/>
                    </a:lnTo>
                    <a:lnTo>
                      <a:pt x="0" y="3248"/>
                    </a:lnTo>
                    <a:lnTo>
                      <a:pt x="2" y="3210"/>
                    </a:lnTo>
                    <a:lnTo>
                      <a:pt x="483" y="301"/>
                    </a:lnTo>
                    <a:lnTo>
                      <a:pt x="493" y="265"/>
                    </a:lnTo>
                    <a:lnTo>
                      <a:pt x="509" y="230"/>
                    </a:lnTo>
                    <a:lnTo>
                      <a:pt x="531" y="200"/>
                    </a:lnTo>
                    <a:lnTo>
                      <a:pt x="557" y="174"/>
                    </a:lnTo>
                    <a:lnTo>
                      <a:pt x="587" y="152"/>
                    </a:lnTo>
                    <a:lnTo>
                      <a:pt x="621" y="134"/>
                    </a:lnTo>
                    <a:lnTo>
                      <a:pt x="762" y="94"/>
                    </a:lnTo>
                    <a:lnTo>
                      <a:pt x="904" y="62"/>
                    </a:lnTo>
                    <a:lnTo>
                      <a:pt x="1048" y="36"/>
                    </a:lnTo>
                    <a:lnTo>
                      <a:pt x="1193" y="17"/>
                    </a:lnTo>
                    <a:lnTo>
                      <a:pt x="1337" y="5"/>
                    </a:lnTo>
                    <a:lnTo>
                      <a:pt x="148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12" name="말풍선: 모서리가 둥근 사각형 311">
              <a:extLst>
                <a:ext uri="{FF2B5EF4-FFF2-40B4-BE49-F238E27FC236}">
                  <a16:creationId xmlns:a16="http://schemas.microsoft.com/office/drawing/2014/main" xmlns="" id="{B7DDCA1E-39C3-4FB0-A49C-AEA7AAB27404}"/>
                </a:ext>
              </a:extLst>
            </p:cNvPr>
            <p:cNvSpPr/>
            <p:nvPr/>
          </p:nvSpPr>
          <p:spPr>
            <a:xfrm>
              <a:off x="6262211" y="6343475"/>
              <a:ext cx="604658" cy="171209"/>
            </a:xfrm>
            <a:prstGeom prst="wedgeRoundRectCallout">
              <a:avLst>
                <a:gd name="adj1" fmla="val -63991"/>
                <a:gd name="adj2" fmla="val 44007"/>
                <a:gd name="adj3" fmla="val 16667"/>
              </a:avLst>
            </a:prstGeom>
            <a:solidFill>
              <a:srgbClr val="F46B64"/>
            </a:solidFill>
            <a:ln w="3175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defRPr/>
              </a:pPr>
              <a:r>
                <a:rPr lang="en-US" altLang="ko-KR" sz="700" b="1" dirty="0">
                  <a:solidFill>
                    <a:prstClr val="white"/>
                  </a:solidFill>
                </a:rPr>
                <a:t>CONTENTS</a:t>
              </a:r>
            </a:p>
          </p:txBody>
        </p:sp>
      </p:grpSp>
      <p:sp>
        <p:nvSpPr>
          <p:cNvPr id="59" name="U자형 화살표 58"/>
          <p:cNvSpPr/>
          <p:nvPr/>
        </p:nvSpPr>
        <p:spPr>
          <a:xfrm>
            <a:off x="8754243" y="1656889"/>
            <a:ext cx="2324100" cy="2300140"/>
          </a:xfrm>
          <a:prstGeom prst="uturnArrow">
            <a:avLst>
              <a:gd name="adj1" fmla="val 15250"/>
              <a:gd name="adj2" fmla="val 12370"/>
              <a:gd name="adj3" fmla="val 22340"/>
              <a:gd name="adj4" fmla="val 48148"/>
              <a:gd name="adj5" fmla="val 100000"/>
            </a:avLst>
          </a:prstGeom>
          <a:solidFill>
            <a:srgbClr val="474A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0" name="U자형 화살표 59"/>
          <p:cNvSpPr/>
          <p:nvPr/>
        </p:nvSpPr>
        <p:spPr>
          <a:xfrm flipV="1">
            <a:off x="6874643" y="3465919"/>
            <a:ext cx="2324100" cy="2300140"/>
          </a:xfrm>
          <a:prstGeom prst="uturnArrow">
            <a:avLst>
              <a:gd name="adj1" fmla="val 15250"/>
              <a:gd name="adj2" fmla="val 12370"/>
              <a:gd name="adj3" fmla="val 22340"/>
              <a:gd name="adj4" fmla="val 48148"/>
              <a:gd name="adj5" fmla="val 10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U자형 화살표 60"/>
          <p:cNvSpPr/>
          <p:nvPr/>
        </p:nvSpPr>
        <p:spPr>
          <a:xfrm>
            <a:off x="4995043" y="1662519"/>
            <a:ext cx="2324100" cy="2300140"/>
          </a:xfrm>
          <a:prstGeom prst="uturnArrow">
            <a:avLst>
              <a:gd name="adj1" fmla="val 15250"/>
              <a:gd name="adj2" fmla="val 12370"/>
              <a:gd name="adj3" fmla="val 22340"/>
              <a:gd name="adj4" fmla="val 48148"/>
              <a:gd name="adj5" fmla="val 100000"/>
            </a:avLst>
          </a:prstGeom>
          <a:solidFill>
            <a:srgbClr val="474A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2" name="U자형 화살표 61"/>
          <p:cNvSpPr/>
          <p:nvPr/>
        </p:nvSpPr>
        <p:spPr>
          <a:xfrm flipV="1">
            <a:off x="3115443" y="3460289"/>
            <a:ext cx="2324100" cy="2300140"/>
          </a:xfrm>
          <a:prstGeom prst="uturnArrow">
            <a:avLst>
              <a:gd name="adj1" fmla="val 15250"/>
              <a:gd name="adj2" fmla="val 12370"/>
              <a:gd name="adj3" fmla="val 22340"/>
              <a:gd name="adj4" fmla="val 48148"/>
              <a:gd name="adj5" fmla="val 10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3" name="U자형 화살표 62"/>
          <p:cNvSpPr/>
          <p:nvPr/>
        </p:nvSpPr>
        <p:spPr>
          <a:xfrm>
            <a:off x="1235843" y="1656889"/>
            <a:ext cx="2324100" cy="2300140"/>
          </a:xfrm>
          <a:prstGeom prst="uturnArrow">
            <a:avLst>
              <a:gd name="adj1" fmla="val 15250"/>
              <a:gd name="adj2" fmla="val 12370"/>
              <a:gd name="adj3" fmla="val 22340"/>
              <a:gd name="adj4" fmla="val 48148"/>
              <a:gd name="adj5" fmla="val 100000"/>
            </a:avLst>
          </a:prstGeom>
          <a:solidFill>
            <a:srgbClr val="474A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1660671" y="3070183"/>
            <a:ext cx="1381986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8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</a:t>
            </a: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your stylish business and campus life with BIZCAM </a:t>
            </a:r>
          </a:p>
        </p:txBody>
      </p:sp>
      <p:sp>
        <p:nvSpPr>
          <p:cNvPr id="65" name="타원 64"/>
          <p:cNvSpPr/>
          <p:nvPr/>
        </p:nvSpPr>
        <p:spPr>
          <a:xfrm>
            <a:off x="2111461" y="2399342"/>
            <a:ext cx="536224" cy="536224"/>
          </a:xfrm>
          <a:prstGeom prst="ellipse">
            <a:avLst/>
          </a:prstGeom>
          <a:solidFill>
            <a:srgbClr val="474A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66" name="그룹 65"/>
          <p:cNvGrpSpPr/>
          <p:nvPr/>
        </p:nvGrpSpPr>
        <p:grpSpPr>
          <a:xfrm>
            <a:off x="3936069" y="4614894"/>
            <a:ext cx="536224" cy="536224"/>
            <a:chOff x="2069418" y="3105945"/>
            <a:chExt cx="536224" cy="536224"/>
          </a:xfrm>
        </p:grpSpPr>
        <p:sp>
          <p:nvSpPr>
            <p:cNvPr id="67" name="타원 66"/>
            <p:cNvSpPr/>
            <p:nvPr/>
          </p:nvSpPr>
          <p:spPr>
            <a:xfrm>
              <a:off x="2069418" y="3105945"/>
              <a:ext cx="536224" cy="536224"/>
            </a:xfrm>
            <a:prstGeom prst="ellipse">
              <a:avLst/>
            </a:prstGeom>
            <a:solidFill>
              <a:srgbClr val="474A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8" name="Group 14"/>
            <p:cNvGrpSpPr>
              <a:grpSpLocks noChangeAspect="1"/>
            </p:cNvGrpSpPr>
            <p:nvPr/>
          </p:nvGrpSpPr>
          <p:grpSpPr bwMode="auto">
            <a:xfrm flipH="1">
              <a:off x="2190492" y="3253612"/>
              <a:ext cx="283987" cy="240890"/>
              <a:chOff x="3723" y="3943"/>
              <a:chExt cx="626" cy="531"/>
            </a:xfrm>
            <a:solidFill>
              <a:schemeClr val="bg1"/>
            </a:solidFill>
          </p:grpSpPr>
          <p:sp>
            <p:nvSpPr>
              <p:cNvPr id="69" name="Freeform 16"/>
              <p:cNvSpPr>
                <a:spLocks noEditPoints="1"/>
              </p:cNvSpPr>
              <p:nvPr/>
            </p:nvSpPr>
            <p:spPr bwMode="auto">
              <a:xfrm>
                <a:off x="3723" y="3943"/>
                <a:ext cx="626" cy="531"/>
              </a:xfrm>
              <a:custGeom>
                <a:avLst/>
                <a:gdLst>
                  <a:gd name="T0" fmla="*/ 1532 w 3756"/>
                  <a:gd name="T1" fmla="*/ 2536 h 3186"/>
                  <a:gd name="T2" fmla="*/ 1516 w 3756"/>
                  <a:gd name="T3" fmla="*/ 2550 h 3186"/>
                  <a:gd name="T4" fmla="*/ 1450 w 3756"/>
                  <a:gd name="T5" fmla="*/ 2904 h 3186"/>
                  <a:gd name="T6" fmla="*/ 1457 w 3756"/>
                  <a:gd name="T7" fmla="*/ 2929 h 3186"/>
                  <a:gd name="T8" fmla="*/ 1481 w 3756"/>
                  <a:gd name="T9" fmla="*/ 2941 h 3186"/>
                  <a:gd name="T10" fmla="*/ 2288 w 3756"/>
                  <a:gd name="T11" fmla="*/ 2937 h 3186"/>
                  <a:gd name="T12" fmla="*/ 2304 w 3756"/>
                  <a:gd name="T13" fmla="*/ 2921 h 3186"/>
                  <a:gd name="T14" fmla="*/ 2306 w 3756"/>
                  <a:gd name="T15" fmla="*/ 2905 h 3186"/>
                  <a:gd name="T16" fmla="*/ 2243 w 3756"/>
                  <a:gd name="T17" fmla="*/ 2560 h 3186"/>
                  <a:gd name="T18" fmla="*/ 2233 w 3756"/>
                  <a:gd name="T19" fmla="*/ 2542 h 3186"/>
                  <a:gd name="T20" fmla="*/ 2214 w 3756"/>
                  <a:gd name="T21" fmla="*/ 2534 h 3186"/>
                  <a:gd name="T22" fmla="*/ 585 w 3756"/>
                  <a:gd name="T23" fmla="*/ 305 h 3186"/>
                  <a:gd name="T24" fmla="*/ 560 w 3756"/>
                  <a:gd name="T25" fmla="*/ 314 h 3186"/>
                  <a:gd name="T26" fmla="*/ 544 w 3756"/>
                  <a:gd name="T27" fmla="*/ 336 h 3186"/>
                  <a:gd name="T28" fmla="*/ 542 w 3756"/>
                  <a:gd name="T29" fmla="*/ 1890 h 3186"/>
                  <a:gd name="T30" fmla="*/ 553 w 3756"/>
                  <a:gd name="T31" fmla="*/ 1921 h 3186"/>
                  <a:gd name="T32" fmla="*/ 3188 w 3756"/>
                  <a:gd name="T33" fmla="*/ 1930 h 3186"/>
                  <a:gd name="T34" fmla="*/ 3211 w 3756"/>
                  <a:gd name="T35" fmla="*/ 1906 h 3186"/>
                  <a:gd name="T36" fmla="*/ 3214 w 3756"/>
                  <a:gd name="T37" fmla="*/ 350 h 3186"/>
                  <a:gd name="T38" fmla="*/ 3206 w 3756"/>
                  <a:gd name="T39" fmla="*/ 324 h 3186"/>
                  <a:gd name="T40" fmla="*/ 3185 w 3756"/>
                  <a:gd name="T41" fmla="*/ 308 h 3186"/>
                  <a:gd name="T42" fmla="*/ 585 w 3756"/>
                  <a:gd name="T43" fmla="*/ 305 h 3186"/>
                  <a:gd name="T44" fmla="*/ 3170 w 3756"/>
                  <a:gd name="T45" fmla="*/ 0 h 3186"/>
                  <a:gd name="T46" fmla="*/ 3263 w 3756"/>
                  <a:gd name="T47" fmla="*/ 13 h 3186"/>
                  <a:gd name="T48" fmla="*/ 3346 w 3756"/>
                  <a:gd name="T49" fmla="*/ 48 h 3186"/>
                  <a:gd name="T50" fmla="*/ 3418 w 3756"/>
                  <a:gd name="T51" fmla="*/ 103 h 3186"/>
                  <a:gd name="T52" fmla="*/ 3473 w 3756"/>
                  <a:gd name="T53" fmla="*/ 173 h 3186"/>
                  <a:gd name="T54" fmla="*/ 3508 w 3756"/>
                  <a:gd name="T55" fmla="*/ 256 h 3186"/>
                  <a:gd name="T56" fmla="*/ 3520 w 3756"/>
                  <a:gd name="T57" fmla="*/ 350 h 3186"/>
                  <a:gd name="T58" fmla="*/ 3518 w 3756"/>
                  <a:gd name="T59" fmla="*/ 1931 h 3186"/>
                  <a:gd name="T60" fmla="*/ 3500 w 3756"/>
                  <a:gd name="T61" fmla="*/ 2009 h 3186"/>
                  <a:gd name="T62" fmla="*/ 3516 w 3756"/>
                  <a:gd name="T63" fmla="*/ 2049 h 3186"/>
                  <a:gd name="T64" fmla="*/ 3754 w 3756"/>
                  <a:gd name="T65" fmla="*/ 3006 h 3186"/>
                  <a:gd name="T66" fmla="*/ 3753 w 3756"/>
                  <a:gd name="T67" fmla="*/ 3060 h 3186"/>
                  <a:gd name="T68" fmla="*/ 3729 w 3756"/>
                  <a:gd name="T69" fmla="*/ 3116 h 3186"/>
                  <a:gd name="T70" fmla="*/ 3687 w 3756"/>
                  <a:gd name="T71" fmla="*/ 3158 h 3186"/>
                  <a:gd name="T72" fmla="*/ 3631 w 3756"/>
                  <a:gd name="T73" fmla="*/ 3182 h 3186"/>
                  <a:gd name="T74" fmla="*/ 157 w 3756"/>
                  <a:gd name="T75" fmla="*/ 3186 h 3186"/>
                  <a:gd name="T76" fmla="*/ 101 w 3756"/>
                  <a:gd name="T77" fmla="*/ 3175 h 3186"/>
                  <a:gd name="T78" fmla="*/ 52 w 3756"/>
                  <a:gd name="T79" fmla="*/ 3146 h 3186"/>
                  <a:gd name="T80" fmla="*/ 18 w 3756"/>
                  <a:gd name="T81" fmla="*/ 3101 h 3186"/>
                  <a:gd name="T82" fmla="*/ 1 w 3756"/>
                  <a:gd name="T83" fmla="*/ 3047 h 3186"/>
                  <a:gd name="T84" fmla="*/ 5 w 3756"/>
                  <a:gd name="T85" fmla="*/ 2991 h 3186"/>
                  <a:gd name="T86" fmla="*/ 247 w 3756"/>
                  <a:gd name="T87" fmla="*/ 2028 h 3186"/>
                  <a:gd name="T88" fmla="*/ 245 w 3756"/>
                  <a:gd name="T89" fmla="*/ 1970 h 3186"/>
                  <a:gd name="T90" fmla="*/ 236 w 3756"/>
                  <a:gd name="T91" fmla="*/ 1890 h 3186"/>
                  <a:gd name="T92" fmla="*/ 239 w 3756"/>
                  <a:gd name="T93" fmla="*/ 302 h 3186"/>
                  <a:gd name="T94" fmla="*/ 263 w 3756"/>
                  <a:gd name="T95" fmla="*/ 214 h 3186"/>
                  <a:gd name="T96" fmla="*/ 308 w 3756"/>
                  <a:gd name="T97" fmla="*/ 136 h 3186"/>
                  <a:gd name="T98" fmla="*/ 372 w 3756"/>
                  <a:gd name="T99" fmla="*/ 73 h 3186"/>
                  <a:gd name="T100" fmla="*/ 450 w 3756"/>
                  <a:gd name="T101" fmla="*/ 27 h 3186"/>
                  <a:gd name="T102" fmla="*/ 538 w 3756"/>
                  <a:gd name="T103" fmla="*/ 3 h 3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3756" h="3186">
                    <a:moveTo>
                      <a:pt x="1542" y="2534"/>
                    </a:moveTo>
                    <a:lnTo>
                      <a:pt x="1532" y="2536"/>
                    </a:lnTo>
                    <a:lnTo>
                      <a:pt x="1523" y="2542"/>
                    </a:lnTo>
                    <a:lnTo>
                      <a:pt x="1516" y="2550"/>
                    </a:lnTo>
                    <a:lnTo>
                      <a:pt x="1513" y="2560"/>
                    </a:lnTo>
                    <a:lnTo>
                      <a:pt x="1450" y="2904"/>
                    </a:lnTo>
                    <a:lnTo>
                      <a:pt x="1451" y="2917"/>
                    </a:lnTo>
                    <a:lnTo>
                      <a:pt x="1457" y="2929"/>
                    </a:lnTo>
                    <a:lnTo>
                      <a:pt x="1467" y="2937"/>
                    </a:lnTo>
                    <a:lnTo>
                      <a:pt x="1481" y="2941"/>
                    </a:lnTo>
                    <a:lnTo>
                      <a:pt x="2275" y="2941"/>
                    </a:lnTo>
                    <a:lnTo>
                      <a:pt x="2288" y="2937"/>
                    </a:lnTo>
                    <a:lnTo>
                      <a:pt x="2297" y="2932"/>
                    </a:lnTo>
                    <a:lnTo>
                      <a:pt x="2304" y="2921"/>
                    </a:lnTo>
                    <a:lnTo>
                      <a:pt x="2306" y="2909"/>
                    </a:lnTo>
                    <a:lnTo>
                      <a:pt x="2306" y="2905"/>
                    </a:lnTo>
                    <a:lnTo>
                      <a:pt x="2305" y="2901"/>
                    </a:lnTo>
                    <a:lnTo>
                      <a:pt x="2243" y="2560"/>
                    </a:lnTo>
                    <a:lnTo>
                      <a:pt x="2240" y="2550"/>
                    </a:lnTo>
                    <a:lnTo>
                      <a:pt x="2233" y="2542"/>
                    </a:lnTo>
                    <a:lnTo>
                      <a:pt x="2224" y="2536"/>
                    </a:lnTo>
                    <a:lnTo>
                      <a:pt x="2214" y="2534"/>
                    </a:lnTo>
                    <a:lnTo>
                      <a:pt x="1542" y="2534"/>
                    </a:lnTo>
                    <a:close/>
                    <a:moveTo>
                      <a:pt x="585" y="305"/>
                    </a:moveTo>
                    <a:lnTo>
                      <a:pt x="571" y="308"/>
                    </a:lnTo>
                    <a:lnTo>
                      <a:pt x="560" y="314"/>
                    </a:lnTo>
                    <a:lnTo>
                      <a:pt x="550" y="324"/>
                    </a:lnTo>
                    <a:lnTo>
                      <a:pt x="544" y="336"/>
                    </a:lnTo>
                    <a:lnTo>
                      <a:pt x="542" y="350"/>
                    </a:lnTo>
                    <a:lnTo>
                      <a:pt x="542" y="1890"/>
                    </a:lnTo>
                    <a:lnTo>
                      <a:pt x="544" y="1906"/>
                    </a:lnTo>
                    <a:lnTo>
                      <a:pt x="553" y="1921"/>
                    </a:lnTo>
                    <a:lnTo>
                      <a:pt x="567" y="1930"/>
                    </a:lnTo>
                    <a:lnTo>
                      <a:pt x="3188" y="1930"/>
                    </a:lnTo>
                    <a:lnTo>
                      <a:pt x="3202" y="1921"/>
                    </a:lnTo>
                    <a:lnTo>
                      <a:pt x="3211" y="1906"/>
                    </a:lnTo>
                    <a:lnTo>
                      <a:pt x="3214" y="1890"/>
                    </a:lnTo>
                    <a:lnTo>
                      <a:pt x="3214" y="350"/>
                    </a:lnTo>
                    <a:lnTo>
                      <a:pt x="3212" y="336"/>
                    </a:lnTo>
                    <a:lnTo>
                      <a:pt x="3206" y="324"/>
                    </a:lnTo>
                    <a:lnTo>
                      <a:pt x="3196" y="314"/>
                    </a:lnTo>
                    <a:lnTo>
                      <a:pt x="3185" y="308"/>
                    </a:lnTo>
                    <a:lnTo>
                      <a:pt x="3170" y="305"/>
                    </a:lnTo>
                    <a:lnTo>
                      <a:pt x="585" y="305"/>
                    </a:lnTo>
                    <a:close/>
                    <a:moveTo>
                      <a:pt x="585" y="0"/>
                    </a:moveTo>
                    <a:lnTo>
                      <a:pt x="3170" y="0"/>
                    </a:lnTo>
                    <a:lnTo>
                      <a:pt x="3218" y="3"/>
                    </a:lnTo>
                    <a:lnTo>
                      <a:pt x="3263" y="13"/>
                    </a:lnTo>
                    <a:lnTo>
                      <a:pt x="3306" y="27"/>
                    </a:lnTo>
                    <a:lnTo>
                      <a:pt x="3346" y="48"/>
                    </a:lnTo>
                    <a:lnTo>
                      <a:pt x="3384" y="73"/>
                    </a:lnTo>
                    <a:lnTo>
                      <a:pt x="3418" y="103"/>
                    </a:lnTo>
                    <a:lnTo>
                      <a:pt x="3448" y="136"/>
                    </a:lnTo>
                    <a:lnTo>
                      <a:pt x="3473" y="173"/>
                    </a:lnTo>
                    <a:lnTo>
                      <a:pt x="3493" y="214"/>
                    </a:lnTo>
                    <a:lnTo>
                      <a:pt x="3508" y="256"/>
                    </a:lnTo>
                    <a:lnTo>
                      <a:pt x="3517" y="302"/>
                    </a:lnTo>
                    <a:lnTo>
                      <a:pt x="3520" y="350"/>
                    </a:lnTo>
                    <a:lnTo>
                      <a:pt x="3520" y="1890"/>
                    </a:lnTo>
                    <a:lnTo>
                      <a:pt x="3518" y="1931"/>
                    </a:lnTo>
                    <a:lnTo>
                      <a:pt x="3510" y="1970"/>
                    </a:lnTo>
                    <a:lnTo>
                      <a:pt x="3500" y="2009"/>
                    </a:lnTo>
                    <a:lnTo>
                      <a:pt x="3509" y="2028"/>
                    </a:lnTo>
                    <a:lnTo>
                      <a:pt x="3516" y="2049"/>
                    </a:lnTo>
                    <a:lnTo>
                      <a:pt x="3749" y="2983"/>
                    </a:lnTo>
                    <a:lnTo>
                      <a:pt x="3754" y="3006"/>
                    </a:lnTo>
                    <a:lnTo>
                      <a:pt x="3756" y="3029"/>
                    </a:lnTo>
                    <a:lnTo>
                      <a:pt x="3753" y="3060"/>
                    </a:lnTo>
                    <a:lnTo>
                      <a:pt x="3743" y="3090"/>
                    </a:lnTo>
                    <a:lnTo>
                      <a:pt x="3729" y="3116"/>
                    </a:lnTo>
                    <a:lnTo>
                      <a:pt x="3710" y="3140"/>
                    </a:lnTo>
                    <a:lnTo>
                      <a:pt x="3687" y="3158"/>
                    </a:lnTo>
                    <a:lnTo>
                      <a:pt x="3660" y="3173"/>
                    </a:lnTo>
                    <a:lnTo>
                      <a:pt x="3631" y="3182"/>
                    </a:lnTo>
                    <a:lnTo>
                      <a:pt x="3599" y="3186"/>
                    </a:lnTo>
                    <a:lnTo>
                      <a:pt x="157" y="3186"/>
                    </a:lnTo>
                    <a:lnTo>
                      <a:pt x="129" y="3183"/>
                    </a:lnTo>
                    <a:lnTo>
                      <a:pt x="101" y="3175"/>
                    </a:lnTo>
                    <a:lnTo>
                      <a:pt x="75" y="3163"/>
                    </a:lnTo>
                    <a:lnTo>
                      <a:pt x="52" y="3146"/>
                    </a:lnTo>
                    <a:lnTo>
                      <a:pt x="33" y="3125"/>
                    </a:lnTo>
                    <a:lnTo>
                      <a:pt x="18" y="3101"/>
                    </a:lnTo>
                    <a:lnTo>
                      <a:pt x="7" y="3075"/>
                    </a:lnTo>
                    <a:lnTo>
                      <a:pt x="1" y="3047"/>
                    </a:lnTo>
                    <a:lnTo>
                      <a:pt x="0" y="3019"/>
                    </a:lnTo>
                    <a:lnTo>
                      <a:pt x="5" y="2991"/>
                    </a:lnTo>
                    <a:lnTo>
                      <a:pt x="240" y="2049"/>
                    </a:lnTo>
                    <a:lnTo>
                      <a:pt x="247" y="2028"/>
                    </a:lnTo>
                    <a:lnTo>
                      <a:pt x="256" y="2009"/>
                    </a:lnTo>
                    <a:lnTo>
                      <a:pt x="245" y="1970"/>
                    </a:lnTo>
                    <a:lnTo>
                      <a:pt x="238" y="1931"/>
                    </a:lnTo>
                    <a:lnTo>
                      <a:pt x="236" y="1890"/>
                    </a:lnTo>
                    <a:lnTo>
                      <a:pt x="236" y="350"/>
                    </a:lnTo>
                    <a:lnTo>
                      <a:pt x="239" y="302"/>
                    </a:lnTo>
                    <a:lnTo>
                      <a:pt x="248" y="256"/>
                    </a:lnTo>
                    <a:lnTo>
                      <a:pt x="263" y="214"/>
                    </a:lnTo>
                    <a:lnTo>
                      <a:pt x="283" y="173"/>
                    </a:lnTo>
                    <a:lnTo>
                      <a:pt x="308" y="136"/>
                    </a:lnTo>
                    <a:lnTo>
                      <a:pt x="338" y="103"/>
                    </a:lnTo>
                    <a:lnTo>
                      <a:pt x="372" y="73"/>
                    </a:lnTo>
                    <a:lnTo>
                      <a:pt x="409" y="48"/>
                    </a:lnTo>
                    <a:lnTo>
                      <a:pt x="450" y="27"/>
                    </a:lnTo>
                    <a:lnTo>
                      <a:pt x="493" y="13"/>
                    </a:lnTo>
                    <a:lnTo>
                      <a:pt x="538" y="3"/>
                    </a:lnTo>
                    <a:lnTo>
                      <a:pt x="58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0" name="Freeform 17"/>
              <p:cNvSpPr>
                <a:spLocks/>
              </p:cNvSpPr>
              <p:nvPr/>
            </p:nvSpPr>
            <p:spPr bwMode="auto">
              <a:xfrm>
                <a:off x="3982" y="4071"/>
                <a:ext cx="108" cy="109"/>
              </a:xfrm>
              <a:custGeom>
                <a:avLst/>
                <a:gdLst>
                  <a:gd name="T0" fmla="*/ 49 w 654"/>
                  <a:gd name="T1" fmla="*/ 0 h 654"/>
                  <a:gd name="T2" fmla="*/ 63 w 654"/>
                  <a:gd name="T3" fmla="*/ 2 h 654"/>
                  <a:gd name="T4" fmla="*/ 515 w 654"/>
                  <a:gd name="T5" fmla="*/ 174 h 654"/>
                  <a:gd name="T6" fmla="*/ 527 w 654"/>
                  <a:gd name="T7" fmla="*/ 181 h 654"/>
                  <a:gd name="T8" fmla="*/ 536 w 654"/>
                  <a:gd name="T9" fmla="*/ 192 h 654"/>
                  <a:gd name="T10" fmla="*/ 542 w 654"/>
                  <a:gd name="T11" fmla="*/ 205 h 654"/>
                  <a:gd name="T12" fmla="*/ 544 w 654"/>
                  <a:gd name="T13" fmla="*/ 220 h 654"/>
                  <a:gd name="T14" fmla="*/ 541 w 654"/>
                  <a:gd name="T15" fmla="*/ 234 h 654"/>
                  <a:gd name="T16" fmla="*/ 534 w 654"/>
                  <a:gd name="T17" fmla="*/ 247 h 654"/>
                  <a:gd name="T18" fmla="*/ 524 w 654"/>
                  <a:gd name="T19" fmla="*/ 256 h 654"/>
                  <a:gd name="T20" fmla="*/ 510 w 654"/>
                  <a:gd name="T21" fmla="*/ 262 h 654"/>
                  <a:gd name="T22" fmla="*/ 412 w 654"/>
                  <a:gd name="T23" fmla="*/ 289 h 654"/>
                  <a:gd name="T24" fmla="*/ 641 w 654"/>
                  <a:gd name="T25" fmla="*/ 518 h 654"/>
                  <a:gd name="T26" fmla="*/ 649 w 654"/>
                  <a:gd name="T27" fmla="*/ 529 h 654"/>
                  <a:gd name="T28" fmla="*/ 654 w 654"/>
                  <a:gd name="T29" fmla="*/ 543 h 654"/>
                  <a:gd name="T30" fmla="*/ 654 w 654"/>
                  <a:gd name="T31" fmla="*/ 558 h 654"/>
                  <a:gd name="T32" fmla="*/ 649 w 654"/>
                  <a:gd name="T33" fmla="*/ 572 h 654"/>
                  <a:gd name="T34" fmla="*/ 641 w 654"/>
                  <a:gd name="T35" fmla="*/ 583 h 654"/>
                  <a:gd name="T36" fmla="*/ 583 w 654"/>
                  <a:gd name="T37" fmla="*/ 641 h 654"/>
                  <a:gd name="T38" fmla="*/ 571 w 654"/>
                  <a:gd name="T39" fmla="*/ 649 h 654"/>
                  <a:gd name="T40" fmla="*/ 557 w 654"/>
                  <a:gd name="T41" fmla="*/ 654 h 654"/>
                  <a:gd name="T42" fmla="*/ 543 w 654"/>
                  <a:gd name="T43" fmla="*/ 654 h 654"/>
                  <a:gd name="T44" fmla="*/ 530 w 654"/>
                  <a:gd name="T45" fmla="*/ 649 h 654"/>
                  <a:gd name="T46" fmla="*/ 517 w 654"/>
                  <a:gd name="T47" fmla="*/ 641 h 654"/>
                  <a:gd name="T48" fmla="*/ 289 w 654"/>
                  <a:gd name="T49" fmla="*/ 412 h 654"/>
                  <a:gd name="T50" fmla="*/ 262 w 654"/>
                  <a:gd name="T51" fmla="*/ 510 h 654"/>
                  <a:gd name="T52" fmla="*/ 256 w 654"/>
                  <a:gd name="T53" fmla="*/ 524 h 654"/>
                  <a:gd name="T54" fmla="*/ 246 w 654"/>
                  <a:gd name="T55" fmla="*/ 534 h 654"/>
                  <a:gd name="T56" fmla="*/ 234 w 654"/>
                  <a:gd name="T57" fmla="*/ 541 h 654"/>
                  <a:gd name="T58" fmla="*/ 220 w 654"/>
                  <a:gd name="T59" fmla="*/ 544 h 654"/>
                  <a:gd name="T60" fmla="*/ 205 w 654"/>
                  <a:gd name="T61" fmla="*/ 543 h 654"/>
                  <a:gd name="T62" fmla="*/ 192 w 654"/>
                  <a:gd name="T63" fmla="*/ 536 h 654"/>
                  <a:gd name="T64" fmla="*/ 181 w 654"/>
                  <a:gd name="T65" fmla="*/ 527 h 654"/>
                  <a:gd name="T66" fmla="*/ 174 w 654"/>
                  <a:gd name="T67" fmla="*/ 515 h 654"/>
                  <a:gd name="T68" fmla="*/ 3 w 654"/>
                  <a:gd name="T69" fmla="*/ 62 h 654"/>
                  <a:gd name="T70" fmla="*/ 0 w 654"/>
                  <a:gd name="T71" fmla="*/ 50 h 654"/>
                  <a:gd name="T72" fmla="*/ 0 w 654"/>
                  <a:gd name="T73" fmla="*/ 36 h 654"/>
                  <a:gd name="T74" fmla="*/ 5 w 654"/>
                  <a:gd name="T75" fmla="*/ 24 h 654"/>
                  <a:gd name="T76" fmla="*/ 14 w 654"/>
                  <a:gd name="T77" fmla="*/ 13 h 654"/>
                  <a:gd name="T78" fmla="*/ 24 w 654"/>
                  <a:gd name="T79" fmla="*/ 5 h 654"/>
                  <a:gd name="T80" fmla="*/ 37 w 654"/>
                  <a:gd name="T81" fmla="*/ 1 h 654"/>
                  <a:gd name="T82" fmla="*/ 49 w 654"/>
                  <a:gd name="T8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54" h="654">
                    <a:moveTo>
                      <a:pt x="49" y="0"/>
                    </a:moveTo>
                    <a:lnTo>
                      <a:pt x="63" y="2"/>
                    </a:lnTo>
                    <a:lnTo>
                      <a:pt x="515" y="174"/>
                    </a:lnTo>
                    <a:lnTo>
                      <a:pt x="527" y="181"/>
                    </a:lnTo>
                    <a:lnTo>
                      <a:pt x="536" y="192"/>
                    </a:lnTo>
                    <a:lnTo>
                      <a:pt x="542" y="205"/>
                    </a:lnTo>
                    <a:lnTo>
                      <a:pt x="544" y="220"/>
                    </a:lnTo>
                    <a:lnTo>
                      <a:pt x="541" y="234"/>
                    </a:lnTo>
                    <a:lnTo>
                      <a:pt x="534" y="247"/>
                    </a:lnTo>
                    <a:lnTo>
                      <a:pt x="524" y="256"/>
                    </a:lnTo>
                    <a:lnTo>
                      <a:pt x="510" y="262"/>
                    </a:lnTo>
                    <a:lnTo>
                      <a:pt x="412" y="289"/>
                    </a:lnTo>
                    <a:lnTo>
                      <a:pt x="641" y="518"/>
                    </a:lnTo>
                    <a:lnTo>
                      <a:pt x="649" y="529"/>
                    </a:lnTo>
                    <a:lnTo>
                      <a:pt x="654" y="543"/>
                    </a:lnTo>
                    <a:lnTo>
                      <a:pt x="654" y="558"/>
                    </a:lnTo>
                    <a:lnTo>
                      <a:pt x="649" y="572"/>
                    </a:lnTo>
                    <a:lnTo>
                      <a:pt x="641" y="583"/>
                    </a:lnTo>
                    <a:lnTo>
                      <a:pt x="583" y="641"/>
                    </a:lnTo>
                    <a:lnTo>
                      <a:pt x="571" y="649"/>
                    </a:lnTo>
                    <a:lnTo>
                      <a:pt x="557" y="654"/>
                    </a:lnTo>
                    <a:lnTo>
                      <a:pt x="543" y="654"/>
                    </a:lnTo>
                    <a:lnTo>
                      <a:pt x="530" y="649"/>
                    </a:lnTo>
                    <a:lnTo>
                      <a:pt x="517" y="641"/>
                    </a:lnTo>
                    <a:lnTo>
                      <a:pt x="289" y="412"/>
                    </a:lnTo>
                    <a:lnTo>
                      <a:pt x="262" y="510"/>
                    </a:lnTo>
                    <a:lnTo>
                      <a:pt x="256" y="524"/>
                    </a:lnTo>
                    <a:lnTo>
                      <a:pt x="246" y="534"/>
                    </a:lnTo>
                    <a:lnTo>
                      <a:pt x="234" y="541"/>
                    </a:lnTo>
                    <a:lnTo>
                      <a:pt x="220" y="544"/>
                    </a:lnTo>
                    <a:lnTo>
                      <a:pt x="205" y="543"/>
                    </a:lnTo>
                    <a:lnTo>
                      <a:pt x="192" y="536"/>
                    </a:lnTo>
                    <a:lnTo>
                      <a:pt x="181" y="527"/>
                    </a:lnTo>
                    <a:lnTo>
                      <a:pt x="174" y="515"/>
                    </a:lnTo>
                    <a:lnTo>
                      <a:pt x="3" y="62"/>
                    </a:lnTo>
                    <a:lnTo>
                      <a:pt x="0" y="50"/>
                    </a:lnTo>
                    <a:lnTo>
                      <a:pt x="0" y="36"/>
                    </a:lnTo>
                    <a:lnTo>
                      <a:pt x="5" y="24"/>
                    </a:lnTo>
                    <a:lnTo>
                      <a:pt x="14" y="13"/>
                    </a:lnTo>
                    <a:lnTo>
                      <a:pt x="24" y="5"/>
                    </a:lnTo>
                    <a:lnTo>
                      <a:pt x="37" y="1"/>
                    </a:lnTo>
                    <a:lnTo>
                      <a:pt x="4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71" name="그룹 70"/>
          <p:cNvGrpSpPr/>
          <p:nvPr/>
        </p:nvGrpSpPr>
        <p:grpSpPr>
          <a:xfrm>
            <a:off x="5838911" y="2399342"/>
            <a:ext cx="536224" cy="536224"/>
            <a:chOff x="2104620" y="4162776"/>
            <a:chExt cx="536224" cy="536224"/>
          </a:xfrm>
        </p:grpSpPr>
        <p:sp>
          <p:nvSpPr>
            <p:cNvPr id="72" name="타원 71"/>
            <p:cNvSpPr/>
            <p:nvPr/>
          </p:nvSpPr>
          <p:spPr>
            <a:xfrm>
              <a:off x="2104620" y="4162776"/>
              <a:ext cx="536224" cy="536224"/>
            </a:xfrm>
            <a:prstGeom prst="ellipse">
              <a:avLst/>
            </a:prstGeom>
            <a:solidFill>
              <a:srgbClr val="474A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73" name="그룹 72"/>
            <p:cNvGrpSpPr/>
            <p:nvPr/>
          </p:nvGrpSpPr>
          <p:grpSpPr>
            <a:xfrm flipH="1">
              <a:off x="2256695" y="4288341"/>
              <a:ext cx="219494" cy="243283"/>
              <a:chOff x="4006850" y="1601788"/>
              <a:chExt cx="322263" cy="357188"/>
            </a:xfrm>
            <a:solidFill>
              <a:schemeClr val="bg1"/>
            </a:solidFill>
          </p:grpSpPr>
          <p:sp>
            <p:nvSpPr>
              <p:cNvPr id="74" name="Freeform 17"/>
              <p:cNvSpPr>
                <a:spLocks/>
              </p:cNvSpPr>
              <p:nvPr/>
            </p:nvSpPr>
            <p:spPr bwMode="auto">
              <a:xfrm>
                <a:off x="4125913" y="1674813"/>
                <a:ext cx="141288" cy="109538"/>
              </a:xfrm>
              <a:custGeom>
                <a:avLst/>
                <a:gdLst>
                  <a:gd name="T0" fmla="*/ 680 w 1255"/>
                  <a:gd name="T1" fmla="*/ 0 h 963"/>
                  <a:gd name="T2" fmla="*/ 736 w 1255"/>
                  <a:gd name="T3" fmla="*/ 1 h 963"/>
                  <a:gd name="T4" fmla="*/ 793 w 1255"/>
                  <a:gd name="T5" fmla="*/ 6 h 963"/>
                  <a:gd name="T6" fmla="*/ 849 w 1255"/>
                  <a:gd name="T7" fmla="*/ 17 h 963"/>
                  <a:gd name="T8" fmla="*/ 904 w 1255"/>
                  <a:gd name="T9" fmla="*/ 32 h 963"/>
                  <a:gd name="T10" fmla="*/ 958 w 1255"/>
                  <a:gd name="T11" fmla="*/ 52 h 963"/>
                  <a:gd name="T12" fmla="*/ 1010 w 1255"/>
                  <a:gd name="T13" fmla="*/ 77 h 963"/>
                  <a:gd name="T14" fmla="*/ 1060 w 1255"/>
                  <a:gd name="T15" fmla="*/ 105 h 963"/>
                  <a:gd name="T16" fmla="*/ 1107 w 1255"/>
                  <a:gd name="T17" fmla="*/ 140 h 963"/>
                  <a:gd name="T18" fmla="*/ 1153 w 1255"/>
                  <a:gd name="T19" fmla="*/ 178 h 963"/>
                  <a:gd name="T20" fmla="*/ 1195 w 1255"/>
                  <a:gd name="T21" fmla="*/ 221 h 963"/>
                  <a:gd name="T22" fmla="*/ 1255 w 1255"/>
                  <a:gd name="T23" fmla="*/ 287 h 963"/>
                  <a:gd name="T24" fmla="*/ 1116 w 1255"/>
                  <a:gd name="T25" fmla="*/ 413 h 963"/>
                  <a:gd name="T26" fmla="*/ 1093 w 1255"/>
                  <a:gd name="T27" fmla="*/ 391 h 963"/>
                  <a:gd name="T28" fmla="*/ 1070 w 1255"/>
                  <a:gd name="T29" fmla="*/ 375 h 963"/>
                  <a:gd name="T30" fmla="*/ 1045 w 1255"/>
                  <a:gd name="T31" fmla="*/ 364 h 963"/>
                  <a:gd name="T32" fmla="*/ 1021 w 1255"/>
                  <a:gd name="T33" fmla="*/ 357 h 963"/>
                  <a:gd name="T34" fmla="*/ 997 w 1255"/>
                  <a:gd name="T35" fmla="*/ 354 h 963"/>
                  <a:gd name="T36" fmla="*/ 974 w 1255"/>
                  <a:gd name="T37" fmla="*/ 354 h 963"/>
                  <a:gd name="T38" fmla="*/ 952 w 1255"/>
                  <a:gd name="T39" fmla="*/ 356 h 963"/>
                  <a:gd name="T40" fmla="*/ 930 w 1255"/>
                  <a:gd name="T41" fmla="*/ 361 h 963"/>
                  <a:gd name="T42" fmla="*/ 911 w 1255"/>
                  <a:gd name="T43" fmla="*/ 367 h 963"/>
                  <a:gd name="T44" fmla="*/ 894 w 1255"/>
                  <a:gd name="T45" fmla="*/ 373 h 963"/>
                  <a:gd name="T46" fmla="*/ 878 w 1255"/>
                  <a:gd name="T47" fmla="*/ 380 h 963"/>
                  <a:gd name="T48" fmla="*/ 866 w 1255"/>
                  <a:gd name="T49" fmla="*/ 386 h 963"/>
                  <a:gd name="T50" fmla="*/ 857 w 1255"/>
                  <a:gd name="T51" fmla="*/ 391 h 963"/>
                  <a:gd name="T52" fmla="*/ 851 w 1255"/>
                  <a:gd name="T53" fmla="*/ 395 h 963"/>
                  <a:gd name="T54" fmla="*/ 849 w 1255"/>
                  <a:gd name="T55" fmla="*/ 396 h 963"/>
                  <a:gd name="T56" fmla="*/ 699 w 1255"/>
                  <a:gd name="T57" fmla="*/ 532 h 963"/>
                  <a:gd name="T58" fmla="*/ 676 w 1255"/>
                  <a:gd name="T59" fmla="*/ 556 h 963"/>
                  <a:gd name="T60" fmla="*/ 657 w 1255"/>
                  <a:gd name="T61" fmla="*/ 581 h 963"/>
                  <a:gd name="T62" fmla="*/ 645 w 1255"/>
                  <a:gd name="T63" fmla="*/ 605 h 963"/>
                  <a:gd name="T64" fmla="*/ 638 w 1255"/>
                  <a:gd name="T65" fmla="*/ 631 h 963"/>
                  <a:gd name="T66" fmla="*/ 635 w 1255"/>
                  <a:gd name="T67" fmla="*/ 654 h 963"/>
                  <a:gd name="T68" fmla="*/ 635 w 1255"/>
                  <a:gd name="T69" fmla="*/ 677 h 963"/>
                  <a:gd name="T70" fmla="*/ 638 w 1255"/>
                  <a:gd name="T71" fmla="*/ 700 h 963"/>
                  <a:gd name="T72" fmla="*/ 643 w 1255"/>
                  <a:gd name="T73" fmla="*/ 720 h 963"/>
                  <a:gd name="T74" fmla="*/ 650 w 1255"/>
                  <a:gd name="T75" fmla="*/ 739 h 963"/>
                  <a:gd name="T76" fmla="*/ 657 w 1255"/>
                  <a:gd name="T77" fmla="*/ 757 h 963"/>
                  <a:gd name="T78" fmla="*/ 666 w 1255"/>
                  <a:gd name="T79" fmla="*/ 771 h 963"/>
                  <a:gd name="T80" fmla="*/ 673 w 1255"/>
                  <a:gd name="T81" fmla="*/ 783 h 963"/>
                  <a:gd name="T82" fmla="*/ 679 w 1255"/>
                  <a:gd name="T83" fmla="*/ 792 h 963"/>
                  <a:gd name="T84" fmla="*/ 684 w 1255"/>
                  <a:gd name="T85" fmla="*/ 799 h 963"/>
                  <a:gd name="T86" fmla="*/ 686 w 1255"/>
                  <a:gd name="T87" fmla="*/ 802 h 963"/>
                  <a:gd name="T88" fmla="*/ 505 w 1255"/>
                  <a:gd name="T89" fmla="*/ 963 h 963"/>
                  <a:gd name="T90" fmla="*/ 0 w 1255"/>
                  <a:gd name="T91" fmla="*/ 400 h 963"/>
                  <a:gd name="T92" fmla="*/ 255 w 1255"/>
                  <a:gd name="T93" fmla="*/ 170 h 963"/>
                  <a:gd name="T94" fmla="*/ 302 w 1255"/>
                  <a:gd name="T95" fmla="*/ 133 h 963"/>
                  <a:gd name="T96" fmla="*/ 352 w 1255"/>
                  <a:gd name="T97" fmla="*/ 99 h 963"/>
                  <a:gd name="T98" fmla="*/ 403 w 1255"/>
                  <a:gd name="T99" fmla="*/ 71 h 963"/>
                  <a:gd name="T100" fmla="*/ 457 w 1255"/>
                  <a:gd name="T101" fmla="*/ 46 h 963"/>
                  <a:gd name="T102" fmla="*/ 511 w 1255"/>
                  <a:gd name="T103" fmla="*/ 28 h 963"/>
                  <a:gd name="T104" fmla="*/ 567 w 1255"/>
                  <a:gd name="T105" fmla="*/ 13 h 963"/>
                  <a:gd name="T106" fmla="*/ 623 w 1255"/>
                  <a:gd name="T107" fmla="*/ 4 h 963"/>
                  <a:gd name="T108" fmla="*/ 680 w 1255"/>
                  <a:gd name="T109" fmla="*/ 0 h 9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255" h="963">
                    <a:moveTo>
                      <a:pt x="680" y="0"/>
                    </a:moveTo>
                    <a:lnTo>
                      <a:pt x="736" y="1"/>
                    </a:lnTo>
                    <a:lnTo>
                      <a:pt x="793" y="6"/>
                    </a:lnTo>
                    <a:lnTo>
                      <a:pt x="849" y="17"/>
                    </a:lnTo>
                    <a:lnTo>
                      <a:pt x="904" y="32"/>
                    </a:lnTo>
                    <a:lnTo>
                      <a:pt x="958" y="52"/>
                    </a:lnTo>
                    <a:lnTo>
                      <a:pt x="1010" y="77"/>
                    </a:lnTo>
                    <a:lnTo>
                      <a:pt x="1060" y="105"/>
                    </a:lnTo>
                    <a:lnTo>
                      <a:pt x="1107" y="140"/>
                    </a:lnTo>
                    <a:lnTo>
                      <a:pt x="1153" y="178"/>
                    </a:lnTo>
                    <a:lnTo>
                      <a:pt x="1195" y="221"/>
                    </a:lnTo>
                    <a:lnTo>
                      <a:pt x="1255" y="287"/>
                    </a:lnTo>
                    <a:lnTo>
                      <a:pt x="1116" y="413"/>
                    </a:lnTo>
                    <a:lnTo>
                      <a:pt x="1093" y="391"/>
                    </a:lnTo>
                    <a:lnTo>
                      <a:pt x="1070" y="375"/>
                    </a:lnTo>
                    <a:lnTo>
                      <a:pt x="1045" y="364"/>
                    </a:lnTo>
                    <a:lnTo>
                      <a:pt x="1021" y="357"/>
                    </a:lnTo>
                    <a:lnTo>
                      <a:pt x="997" y="354"/>
                    </a:lnTo>
                    <a:lnTo>
                      <a:pt x="974" y="354"/>
                    </a:lnTo>
                    <a:lnTo>
                      <a:pt x="952" y="356"/>
                    </a:lnTo>
                    <a:lnTo>
                      <a:pt x="930" y="361"/>
                    </a:lnTo>
                    <a:lnTo>
                      <a:pt x="911" y="367"/>
                    </a:lnTo>
                    <a:lnTo>
                      <a:pt x="894" y="373"/>
                    </a:lnTo>
                    <a:lnTo>
                      <a:pt x="878" y="380"/>
                    </a:lnTo>
                    <a:lnTo>
                      <a:pt x="866" y="386"/>
                    </a:lnTo>
                    <a:lnTo>
                      <a:pt x="857" y="391"/>
                    </a:lnTo>
                    <a:lnTo>
                      <a:pt x="851" y="395"/>
                    </a:lnTo>
                    <a:lnTo>
                      <a:pt x="849" y="396"/>
                    </a:lnTo>
                    <a:lnTo>
                      <a:pt x="699" y="532"/>
                    </a:lnTo>
                    <a:lnTo>
                      <a:pt x="676" y="556"/>
                    </a:lnTo>
                    <a:lnTo>
                      <a:pt x="657" y="581"/>
                    </a:lnTo>
                    <a:lnTo>
                      <a:pt x="645" y="605"/>
                    </a:lnTo>
                    <a:lnTo>
                      <a:pt x="638" y="631"/>
                    </a:lnTo>
                    <a:lnTo>
                      <a:pt x="635" y="654"/>
                    </a:lnTo>
                    <a:lnTo>
                      <a:pt x="635" y="677"/>
                    </a:lnTo>
                    <a:lnTo>
                      <a:pt x="638" y="700"/>
                    </a:lnTo>
                    <a:lnTo>
                      <a:pt x="643" y="720"/>
                    </a:lnTo>
                    <a:lnTo>
                      <a:pt x="650" y="739"/>
                    </a:lnTo>
                    <a:lnTo>
                      <a:pt x="657" y="757"/>
                    </a:lnTo>
                    <a:lnTo>
                      <a:pt x="666" y="771"/>
                    </a:lnTo>
                    <a:lnTo>
                      <a:pt x="673" y="783"/>
                    </a:lnTo>
                    <a:lnTo>
                      <a:pt x="679" y="792"/>
                    </a:lnTo>
                    <a:lnTo>
                      <a:pt x="684" y="799"/>
                    </a:lnTo>
                    <a:lnTo>
                      <a:pt x="686" y="802"/>
                    </a:lnTo>
                    <a:lnTo>
                      <a:pt x="505" y="963"/>
                    </a:lnTo>
                    <a:lnTo>
                      <a:pt x="0" y="400"/>
                    </a:lnTo>
                    <a:lnTo>
                      <a:pt x="255" y="170"/>
                    </a:lnTo>
                    <a:lnTo>
                      <a:pt x="302" y="133"/>
                    </a:lnTo>
                    <a:lnTo>
                      <a:pt x="352" y="99"/>
                    </a:lnTo>
                    <a:lnTo>
                      <a:pt x="403" y="71"/>
                    </a:lnTo>
                    <a:lnTo>
                      <a:pt x="457" y="46"/>
                    </a:lnTo>
                    <a:lnTo>
                      <a:pt x="511" y="28"/>
                    </a:lnTo>
                    <a:lnTo>
                      <a:pt x="567" y="13"/>
                    </a:lnTo>
                    <a:lnTo>
                      <a:pt x="623" y="4"/>
                    </a:lnTo>
                    <a:lnTo>
                      <a:pt x="6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5" name="Freeform 18"/>
              <p:cNvSpPr>
                <a:spLocks/>
              </p:cNvSpPr>
              <p:nvPr/>
            </p:nvSpPr>
            <p:spPr bwMode="auto">
              <a:xfrm>
                <a:off x="4006850" y="1725613"/>
                <a:ext cx="234950" cy="233363"/>
              </a:xfrm>
              <a:custGeom>
                <a:avLst/>
                <a:gdLst>
                  <a:gd name="T0" fmla="*/ 992 w 2072"/>
                  <a:gd name="T1" fmla="*/ 0 h 2058"/>
                  <a:gd name="T2" fmla="*/ 2072 w 2072"/>
                  <a:gd name="T3" fmla="*/ 1204 h 2058"/>
                  <a:gd name="T4" fmla="*/ 1350 w 2072"/>
                  <a:gd name="T5" fmla="*/ 1852 h 2058"/>
                  <a:gd name="T6" fmla="*/ 1309 w 2072"/>
                  <a:gd name="T7" fmla="*/ 1886 h 2058"/>
                  <a:gd name="T8" fmla="*/ 1266 w 2072"/>
                  <a:gd name="T9" fmla="*/ 1916 h 2058"/>
                  <a:gd name="T10" fmla="*/ 1220 w 2072"/>
                  <a:gd name="T11" fmla="*/ 1945 h 2058"/>
                  <a:gd name="T12" fmla="*/ 1172 w 2072"/>
                  <a:gd name="T13" fmla="*/ 1970 h 2058"/>
                  <a:gd name="T14" fmla="*/ 1122 w 2072"/>
                  <a:gd name="T15" fmla="*/ 1993 h 2058"/>
                  <a:gd name="T16" fmla="*/ 1070 w 2072"/>
                  <a:gd name="T17" fmla="*/ 2011 h 2058"/>
                  <a:gd name="T18" fmla="*/ 1018 w 2072"/>
                  <a:gd name="T19" fmla="*/ 2027 h 2058"/>
                  <a:gd name="T20" fmla="*/ 964 w 2072"/>
                  <a:gd name="T21" fmla="*/ 2040 h 2058"/>
                  <a:gd name="T22" fmla="*/ 910 w 2072"/>
                  <a:gd name="T23" fmla="*/ 2050 h 2058"/>
                  <a:gd name="T24" fmla="*/ 856 w 2072"/>
                  <a:gd name="T25" fmla="*/ 2056 h 2058"/>
                  <a:gd name="T26" fmla="*/ 801 w 2072"/>
                  <a:gd name="T27" fmla="*/ 2058 h 2058"/>
                  <a:gd name="T28" fmla="*/ 747 w 2072"/>
                  <a:gd name="T29" fmla="*/ 2057 h 2058"/>
                  <a:gd name="T30" fmla="*/ 694 w 2072"/>
                  <a:gd name="T31" fmla="*/ 2052 h 2058"/>
                  <a:gd name="T32" fmla="*/ 642 w 2072"/>
                  <a:gd name="T33" fmla="*/ 2044 h 2058"/>
                  <a:gd name="T34" fmla="*/ 592 w 2072"/>
                  <a:gd name="T35" fmla="*/ 2032 h 2058"/>
                  <a:gd name="T36" fmla="*/ 542 w 2072"/>
                  <a:gd name="T37" fmla="*/ 2015 h 2058"/>
                  <a:gd name="T38" fmla="*/ 494 w 2072"/>
                  <a:gd name="T39" fmla="*/ 1995 h 2058"/>
                  <a:gd name="T40" fmla="*/ 449 w 2072"/>
                  <a:gd name="T41" fmla="*/ 1971 h 2058"/>
                  <a:gd name="T42" fmla="*/ 406 w 2072"/>
                  <a:gd name="T43" fmla="*/ 1943 h 2058"/>
                  <a:gd name="T44" fmla="*/ 367 w 2072"/>
                  <a:gd name="T45" fmla="*/ 1910 h 2058"/>
                  <a:gd name="T46" fmla="*/ 330 w 2072"/>
                  <a:gd name="T47" fmla="*/ 1874 h 2058"/>
                  <a:gd name="T48" fmla="*/ 138 w 2072"/>
                  <a:gd name="T49" fmla="*/ 1661 h 2058"/>
                  <a:gd name="T50" fmla="*/ 106 w 2072"/>
                  <a:gd name="T51" fmla="*/ 1620 h 2058"/>
                  <a:gd name="T52" fmla="*/ 77 w 2072"/>
                  <a:gd name="T53" fmla="*/ 1577 h 2058"/>
                  <a:gd name="T54" fmla="*/ 54 w 2072"/>
                  <a:gd name="T55" fmla="*/ 1532 h 2058"/>
                  <a:gd name="T56" fmla="*/ 35 w 2072"/>
                  <a:gd name="T57" fmla="*/ 1484 h 2058"/>
                  <a:gd name="T58" fmla="*/ 20 w 2072"/>
                  <a:gd name="T59" fmla="*/ 1435 h 2058"/>
                  <a:gd name="T60" fmla="*/ 9 w 2072"/>
                  <a:gd name="T61" fmla="*/ 1384 h 2058"/>
                  <a:gd name="T62" fmla="*/ 3 w 2072"/>
                  <a:gd name="T63" fmla="*/ 1331 h 2058"/>
                  <a:gd name="T64" fmla="*/ 0 w 2072"/>
                  <a:gd name="T65" fmla="*/ 1278 h 2058"/>
                  <a:gd name="T66" fmla="*/ 1 w 2072"/>
                  <a:gd name="T67" fmla="*/ 1225 h 2058"/>
                  <a:gd name="T68" fmla="*/ 6 w 2072"/>
                  <a:gd name="T69" fmla="*/ 1171 h 2058"/>
                  <a:gd name="T70" fmla="*/ 14 w 2072"/>
                  <a:gd name="T71" fmla="*/ 1117 h 2058"/>
                  <a:gd name="T72" fmla="*/ 26 w 2072"/>
                  <a:gd name="T73" fmla="*/ 1064 h 2058"/>
                  <a:gd name="T74" fmla="*/ 41 w 2072"/>
                  <a:gd name="T75" fmla="*/ 1011 h 2058"/>
                  <a:gd name="T76" fmla="*/ 60 w 2072"/>
                  <a:gd name="T77" fmla="*/ 959 h 2058"/>
                  <a:gd name="T78" fmla="*/ 81 w 2072"/>
                  <a:gd name="T79" fmla="*/ 908 h 2058"/>
                  <a:gd name="T80" fmla="*/ 106 w 2072"/>
                  <a:gd name="T81" fmla="*/ 860 h 2058"/>
                  <a:gd name="T82" fmla="*/ 133 w 2072"/>
                  <a:gd name="T83" fmla="*/ 813 h 2058"/>
                  <a:gd name="T84" fmla="*/ 164 w 2072"/>
                  <a:gd name="T85" fmla="*/ 768 h 2058"/>
                  <a:gd name="T86" fmla="*/ 197 w 2072"/>
                  <a:gd name="T87" fmla="*/ 725 h 2058"/>
                  <a:gd name="T88" fmla="*/ 232 w 2072"/>
                  <a:gd name="T89" fmla="*/ 685 h 2058"/>
                  <a:gd name="T90" fmla="*/ 270 w 2072"/>
                  <a:gd name="T91" fmla="*/ 649 h 2058"/>
                  <a:gd name="T92" fmla="*/ 992 w 2072"/>
                  <a:gd name="T93" fmla="*/ 0 h 20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072" h="2058">
                    <a:moveTo>
                      <a:pt x="992" y="0"/>
                    </a:moveTo>
                    <a:lnTo>
                      <a:pt x="2072" y="1204"/>
                    </a:lnTo>
                    <a:lnTo>
                      <a:pt x="1350" y="1852"/>
                    </a:lnTo>
                    <a:lnTo>
                      <a:pt x="1309" y="1886"/>
                    </a:lnTo>
                    <a:lnTo>
                      <a:pt x="1266" y="1916"/>
                    </a:lnTo>
                    <a:lnTo>
                      <a:pt x="1220" y="1945"/>
                    </a:lnTo>
                    <a:lnTo>
                      <a:pt x="1172" y="1970"/>
                    </a:lnTo>
                    <a:lnTo>
                      <a:pt x="1122" y="1993"/>
                    </a:lnTo>
                    <a:lnTo>
                      <a:pt x="1070" y="2011"/>
                    </a:lnTo>
                    <a:lnTo>
                      <a:pt x="1018" y="2027"/>
                    </a:lnTo>
                    <a:lnTo>
                      <a:pt x="964" y="2040"/>
                    </a:lnTo>
                    <a:lnTo>
                      <a:pt x="910" y="2050"/>
                    </a:lnTo>
                    <a:lnTo>
                      <a:pt x="856" y="2056"/>
                    </a:lnTo>
                    <a:lnTo>
                      <a:pt x="801" y="2058"/>
                    </a:lnTo>
                    <a:lnTo>
                      <a:pt x="747" y="2057"/>
                    </a:lnTo>
                    <a:lnTo>
                      <a:pt x="694" y="2052"/>
                    </a:lnTo>
                    <a:lnTo>
                      <a:pt x="642" y="2044"/>
                    </a:lnTo>
                    <a:lnTo>
                      <a:pt x="592" y="2032"/>
                    </a:lnTo>
                    <a:lnTo>
                      <a:pt x="542" y="2015"/>
                    </a:lnTo>
                    <a:lnTo>
                      <a:pt x="494" y="1995"/>
                    </a:lnTo>
                    <a:lnTo>
                      <a:pt x="449" y="1971"/>
                    </a:lnTo>
                    <a:lnTo>
                      <a:pt x="406" y="1943"/>
                    </a:lnTo>
                    <a:lnTo>
                      <a:pt x="367" y="1910"/>
                    </a:lnTo>
                    <a:lnTo>
                      <a:pt x="330" y="1874"/>
                    </a:lnTo>
                    <a:lnTo>
                      <a:pt x="138" y="1661"/>
                    </a:lnTo>
                    <a:lnTo>
                      <a:pt x="106" y="1620"/>
                    </a:lnTo>
                    <a:lnTo>
                      <a:pt x="77" y="1577"/>
                    </a:lnTo>
                    <a:lnTo>
                      <a:pt x="54" y="1532"/>
                    </a:lnTo>
                    <a:lnTo>
                      <a:pt x="35" y="1484"/>
                    </a:lnTo>
                    <a:lnTo>
                      <a:pt x="20" y="1435"/>
                    </a:lnTo>
                    <a:lnTo>
                      <a:pt x="9" y="1384"/>
                    </a:lnTo>
                    <a:lnTo>
                      <a:pt x="3" y="1331"/>
                    </a:lnTo>
                    <a:lnTo>
                      <a:pt x="0" y="1278"/>
                    </a:lnTo>
                    <a:lnTo>
                      <a:pt x="1" y="1225"/>
                    </a:lnTo>
                    <a:lnTo>
                      <a:pt x="6" y="1171"/>
                    </a:lnTo>
                    <a:lnTo>
                      <a:pt x="14" y="1117"/>
                    </a:lnTo>
                    <a:lnTo>
                      <a:pt x="26" y="1064"/>
                    </a:lnTo>
                    <a:lnTo>
                      <a:pt x="41" y="1011"/>
                    </a:lnTo>
                    <a:lnTo>
                      <a:pt x="60" y="959"/>
                    </a:lnTo>
                    <a:lnTo>
                      <a:pt x="81" y="908"/>
                    </a:lnTo>
                    <a:lnTo>
                      <a:pt x="106" y="860"/>
                    </a:lnTo>
                    <a:lnTo>
                      <a:pt x="133" y="813"/>
                    </a:lnTo>
                    <a:lnTo>
                      <a:pt x="164" y="768"/>
                    </a:lnTo>
                    <a:lnTo>
                      <a:pt x="197" y="725"/>
                    </a:lnTo>
                    <a:lnTo>
                      <a:pt x="232" y="685"/>
                    </a:lnTo>
                    <a:lnTo>
                      <a:pt x="270" y="649"/>
                    </a:lnTo>
                    <a:lnTo>
                      <a:pt x="99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6" name="Freeform 19"/>
              <p:cNvSpPr>
                <a:spLocks/>
              </p:cNvSpPr>
              <p:nvPr/>
            </p:nvSpPr>
            <p:spPr bwMode="auto">
              <a:xfrm>
                <a:off x="4191000" y="1716088"/>
                <a:ext cx="111125" cy="141288"/>
              </a:xfrm>
              <a:custGeom>
                <a:avLst/>
                <a:gdLst>
                  <a:gd name="T0" fmla="*/ 754 w 984"/>
                  <a:gd name="T1" fmla="*/ 0 h 1236"/>
                  <a:gd name="T2" fmla="*/ 814 w 984"/>
                  <a:gd name="T3" fmla="*/ 66 h 1236"/>
                  <a:gd name="T4" fmla="*/ 853 w 984"/>
                  <a:gd name="T5" fmla="*/ 113 h 1236"/>
                  <a:gd name="T6" fmla="*/ 887 w 984"/>
                  <a:gd name="T7" fmla="*/ 162 h 1236"/>
                  <a:gd name="T8" fmla="*/ 915 w 984"/>
                  <a:gd name="T9" fmla="*/ 214 h 1236"/>
                  <a:gd name="T10" fmla="*/ 939 w 984"/>
                  <a:gd name="T11" fmla="*/ 267 h 1236"/>
                  <a:gd name="T12" fmla="*/ 957 w 984"/>
                  <a:gd name="T13" fmla="*/ 321 h 1236"/>
                  <a:gd name="T14" fmla="*/ 971 w 984"/>
                  <a:gd name="T15" fmla="*/ 377 h 1236"/>
                  <a:gd name="T16" fmla="*/ 980 w 984"/>
                  <a:gd name="T17" fmla="*/ 433 h 1236"/>
                  <a:gd name="T18" fmla="*/ 984 w 984"/>
                  <a:gd name="T19" fmla="*/ 490 h 1236"/>
                  <a:gd name="T20" fmla="*/ 983 w 984"/>
                  <a:gd name="T21" fmla="*/ 547 h 1236"/>
                  <a:gd name="T22" fmla="*/ 978 w 984"/>
                  <a:gd name="T23" fmla="*/ 603 h 1236"/>
                  <a:gd name="T24" fmla="*/ 968 w 984"/>
                  <a:gd name="T25" fmla="*/ 659 h 1236"/>
                  <a:gd name="T26" fmla="*/ 953 w 984"/>
                  <a:gd name="T27" fmla="*/ 714 h 1236"/>
                  <a:gd name="T28" fmla="*/ 933 w 984"/>
                  <a:gd name="T29" fmla="*/ 768 h 1236"/>
                  <a:gd name="T30" fmla="*/ 908 w 984"/>
                  <a:gd name="T31" fmla="*/ 819 h 1236"/>
                  <a:gd name="T32" fmla="*/ 880 w 984"/>
                  <a:gd name="T33" fmla="*/ 870 h 1236"/>
                  <a:gd name="T34" fmla="*/ 845 w 984"/>
                  <a:gd name="T35" fmla="*/ 918 h 1236"/>
                  <a:gd name="T36" fmla="*/ 806 w 984"/>
                  <a:gd name="T37" fmla="*/ 963 h 1236"/>
                  <a:gd name="T38" fmla="*/ 764 w 984"/>
                  <a:gd name="T39" fmla="*/ 1006 h 1236"/>
                  <a:gd name="T40" fmla="*/ 507 w 984"/>
                  <a:gd name="T41" fmla="*/ 1236 h 1236"/>
                  <a:gd name="T42" fmla="*/ 0 w 984"/>
                  <a:gd name="T43" fmla="*/ 671 h 1236"/>
                  <a:gd name="T44" fmla="*/ 180 w 984"/>
                  <a:gd name="T45" fmla="*/ 509 h 1236"/>
                  <a:gd name="T46" fmla="*/ 180 w 984"/>
                  <a:gd name="T47" fmla="*/ 507 h 1236"/>
                  <a:gd name="T48" fmla="*/ 205 w 984"/>
                  <a:gd name="T49" fmla="*/ 530 h 1236"/>
                  <a:gd name="T50" fmla="*/ 229 w 984"/>
                  <a:gd name="T51" fmla="*/ 548 h 1236"/>
                  <a:gd name="T52" fmla="*/ 254 w 984"/>
                  <a:gd name="T53" fmla="*/ 559 h 1236"/>
                  <a:gd name="T54" fmla="*/ 279 w 984"/>
                  <a:gd name="T55" fmla="*/ 566 h 1236"/>
                  <a:gd name="T56" fmla="*/ 303 w 984"/>
                  <a:gd name="T57" fmla="*/ 569 h 1236"/>
                  <a:gd name="T58" fmla="*/ 328 w 984"/>
                  <a:gd name="T59" fmla="*/ 568 h 1236"/>
                  <a:gd name="T60" fmla="*/ 350 w 984"/>
                  <a:gd name="T61" fmla="*/ 565 h 1236"/>
                  <a:gd name="T62" fmla="*/ 372 w 984"/>
                  <a:gd name="T63" fmla="*/ 559 h 1236"/>
                  <a:gd name="T64" fmla="*/ 391 w 984"/>
                  <a:gd name="T65" fmla="*/ 552 h 1236"/>
                  <a:gd name="T66" fmla="*/ 409 w 984"/>
                  <a:gd name="T67" fmla="*/ 545 h 1236"/>
                  <a:gd name="T68" fmla="*/ 423 w 984"/>
                  <a:gd name="T69" fmla="*/ 536 h 1236"/>
                  <a:gd name="T70" fmla="*/ 436 w 984"/>
                  <a:gd name="T71" fmla="*/ 529 h 1236"/>
                  <a:gd name="T72" fmla="*/ 445 w 984"/>
                  <a:gd name="T73" fmla="*/ 523 h 1236"/>
                  <a:gd name="T74" fmla="*/ 451 w 984"/>
                  <a:gd name="T75" fmla="*/ 519 h 1236"/>
                  <a:gd name="T76" fmla="*/ 453 w 984"/>
                  <a:gd name="T77" fmla="*/ 518 h 1236"/>
                  <a:gd name="T78" fmla="*/ 595 w 984"/>
                  <a:gd name="T79" fmla="*/ 391 h 1236"/>
                  <a:gd name="T80" fmla="*/ 618 w 984"/>
                  <a:gd name="T81" fmla="*/ 366 h 1236"/>
                  <a:gd name="T82" fmla="*/ 635 w 984"/>
                  <a:gd name="T83" fmla="*/ 342 h 1236"/>
                  <a:gd name="T84" fmla="*/ 647 w 984"/>
                  <a:gd name="T85" fmla="*/ 317 h 1236"/>
                  <a:gd name="T86" fmla="*/ 655 w 984"/>
                  <a:gd name="T87" fmla="*/ 293 h 1236"/>
                  <a:gd name="T88" fmla="*/ 659 w 984"/>
                  <a:gd name="T89" fmla="*/ 269 h 1236"/>
                  <a:gd name="T90" fmla="*/ 659 w 984"/>
                  <a:gd name="T91" fmla="*/ 246 h 1236"/>
                  <a:gd name="T92" fmla="*/ 656 w 984"/>
                  <a:gd name="T93" fmla="*/ 224 h 1236"/>
                  <a:gd name="T94" fmla="*/ 651 w 984"/>
                  <a:gd name="T95" fmla="*/ 203 h 1236"/>
                  <a:gd name="T96" fmla="*/ 644 w 984"/>
                  <a:gd name="T97" fmla="*/ 185 h 1236"/>
                  <a:gd name="T98" fmla="*/ 637 w 984"/>
                  <a:gd name="T99" fmla="*/ 169 h 1236"/>
                  <a:gd name="T100" fmla="*/ 630 w 984"/>
                  <a:gd name="T101" fmla="*/ 154 h 1236"/>
                  <a:gd name="T102" fmla="*/ 624 w 984"/>
                  <a:gd name="T103" fmla="*/ 142 h 1236"/>
                  <a:gd name="T104" fmla="*/ 618 w 984"/>
                  <a:gd name="T105" fmla="*/ 134 h 1236"/>
                  <a:gd name="T106" fmla="*/ 614 w 984"/>
                  <a:gd name="T107" fmla="*/ 128 h 1236"/>
                  <a:gd name="T108" fmla="*/ 613 w 984"/>
                  <a:gd name="T109" fmla="*/ 127 h 1236"/>
                  <a:gd name="T110" fmla="*/ 754 w 984"/>
                  <a:gd name="T111" fmla="*/ 0 h 1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984" h="1236">
                    <a:moveTo>
                      <a:pt x="754" y="0"/>
                    </a:moveTo>
                    <a:lnTo>
                      <a:pt x="814" y="66"/>
                    </a:lnTo>
                    <a:lnTo>
                      <a:pt x="853" y="113"/>
                    </a:lnTo>
                    <a:lnTo>
                      <a:pt x="887" y="162"/>
                    </a:lnTo>
                    <a:lnTo>
                      <a:pt x="915" y="214"/>
                    </a:lnTo>
                    <a:lnTo>
                      <a:pt x="939" y="267"/>
                    </a:lnTo>
                    <a:lnTo>
                      <a:pt x="957" y="321"/>
                    </a:lnTo>
                    <a:lnTo>
                      <a:pt x="971" y="377"/>
                    </a:lnTo>
                    <a:lnTo>
                      <a:pt x="980" y="433"/>
                    </a:lnTo>
                    <a:lnTo>
                      <a:pt x="984" y="490"/>
                    </a:lnTo>
                    <a:lnTo>
                      <a:pt x="983" y="547"/>
                    </a:lnTo>
                    <a:lnTo>
                      <a:pt x="978" y="603"/>
                    </a:lnTo>
                    <a:lnTo>
                      <a:pt x="968" y="659"/>
                    </a:lnTo>
                    <a:lnTo>
                      <a:pt x="953" y="714"/>
                    </a:lnTo>
                    <a:lnTo>
                      <a:pt x="933" y="768"/>
                    </a:lnTo>
                    <a:lnTo>
                      <a:pt x="908" y="819"/>
                    </a:lnTo>
                    <a:lnTo>
                      <a:pt x="880" y="870"/>
                    </a:lnTo>
                    <a:lnTo>
                      <a:pt x="845" y="918"/>
                    </a:lnTo>
                    <a:lnTo>
                      <a:pt x="806" y="963"/>
                    </a:lnTo>
                    <a:lnTo>
                      <a:pt x="764" y="1006"/>
                    </a:lnTo>
                    <a:lnTo>
                      <a:pt x="507" y="1236"/>
                    </a:lnTo>
                    <a:lnTo>
                      <a:pt x="0" y="671"/>
                    </a:lnTo>
                    <a:lnTo>
                      <a:pt x="180" y="509"/>
                    </a:lnTo>
                    <a:lnTo>
                      <a:pt x="180" y="507"/>
                    </a:lnTo>
                    <a:lnTo>
                      <a:pt x="205" y="530"/>
                    </a:lnTo>
                    <a:lnTo>
                      <a:pt x="229" y="548"/>
                    </a:lnTo>
                    <a:lnTo>
                      <a:pt x="254" y="559"/>
                    </a:lnTo>
                    <a:lnTo>
                      <a:pt x="279" y="566"/>
                    </a:lnTo>
                    <a:lnTo>
                      <a:pt x="303" y="569"/>
                    </a:lnTo>
                    <a:lnTo>
                      <a:pt x="328" y="568"/>
                    </a:lnTo>
                    <a:lnTo>
                      <a:pt x="350" y="565"/>
                    </a:lnTo>
                    <a:lnTo>
                      <a:pt x="372" y="559"/>
                    </a:lnTo>
                    <a:lnTo>
                      <a:pt x="391" y="552"/>
                    </a:lnTo>
                    <a:lnTo>
                      <a:pt x="409" y="545"/>
                    </a:lnTo>
                    <a:lnTo>
                      <a:pt x="423" y="536"/>
                    </a:lnTo>
                    <a:lnTo>
                      <a:pt x="436" y="529"/>
                    </a:lnTo>
                    <a:lnTo>
                      <a:pt x="445" y="523"/>
                    </a:lnTo>
                    <a:lnTo>
                      <a:pt x="451" y="519"/>
                    </a:lnTo>
                    <a:lnTo>
                      <a:pt x="453" y="518"/>
                    </a:lnTo>
                    <a:lnTo>
                      <a:pt x="595" y="391"/>
                    </a:lnTo>
                    <a:lnTo>
                      <a:pt x="618" y="366"/>
                    </a:lnTo>
                    <a:lnTo>
                      <a:pt x="635" y="342"/>
                    </a:lnTo>
                    <a:lnTo>
                      <a:pt x="647" y="317"/>
                    </a:lnTo>
                    <a:lnTo>
                      <a:pt x="655" y="293"/>
                    </a:lnTo>
                    <a:lnTo>
                      <a:pt x="659" y="269"/>
                    </a:lnTo>
                    <a:lnTo>
                      <a:pt x="659" y="246"/>
                    </a:lnTo>
                    <a:lnTo>
                      <a:pt x="656" y="224"/>
                    </a:lnTo>
                    <a:lnTo>
                      <a:pt x="651" y="203"/>
                    </a:lnTo>
                    <a:lnTo>
                      <a:pt x="644" y="185"/>
                    </a:lnTo>
                    <a:lnTo>
                      <a:pt x="637" y="169"/>
                    </a:lnTo>
                    <a:lnTo>
                      <a:pt x="630" y="154"/>
                    </a:lnTo>
                    <a:lnTo>
                      <a:pt x="624" y="142"/>
                    </a:lnTo>
                    <a:lnTo>
                      <a:pt x="618" y="134"/>
                    </a:lnTo>
                    <a:lnTo>
                      <a:pt x="614" y="128"/>
                    </a:lnTo>
                    <a:lnTo>
                      <a:pt x="613" y="127"/>
                    </a:lnTo>
                    <a:lnTo>
                      <a:pt x="75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7" name="Freeform 20"/>
              <p:cNvSpPr>
                <a:spLocks/>
              </p:cNvSpPr>
              <p:nvPr/>
            </p:nvSpPr>
            <p:spPr bwMode="auto">
              <a:xfrm>
                <a:off x="4267200" y="1601788"/>
                <a:ext cx="61913" cy="114300"/>
              </a:xfrm>
              <a:custGeom>
                <a:avLst/>
                <a:gdLst>
                  <a:gd name="T0" fmla="*/ 351 w 546"/>
                  <a:gd name="T1" fmla="*/ 3 h 1016"/>
                  <a:gd name="T2" fmla="*/ 442 w 546"/>
                  <a:gd name="T3" fmla="*/ 23 h 1016"/>
                  <a:gd name="T4" fmla="*/ 538 w 546"/>
                  <a:gd name="T5" fmla="*/ 60 h 1016"/>
                  <a:gd name="T6" fmla="*/ 546 w 546"/>
                  <a:gd name="T7" fmla="*/ 72 h 1016"/>
                  <a:gd name="T8" fmla="*/ 540 w 546"/>
                  <a:gd name="T9" fmla="*/ 91 h 1016"/>
                  <a:gd name="T10" fmla="*/ 521 w 546"/>
                  <a:gd name="T11" fmla="*/ 113 h 1016"/>
                  <a:gd name="T12" fmla="*/ 499 w 546"/>
                  <a:gd name="T13" fmla="*/ 125 h 1016"/>
                  <a:gd name="T14" fmla="*/ 480 w 546"/>
                  <a:gd name="T15" fmla="*/ 125 h 1016"/>
                  <a:gd name="T16" fmla="*/ 386 w 546"/>
                  <a:gd name="T17" fmla="*/ 89 h 1016"/>
                  <a:gd name="T18" fmla="*/ 305 w 546"/>
                  <a:gd name="T19" fmla="*/ 72 h 1016"/>
                  <a:gd name="T20" fmla="*/ 235 w 546"/>
                  <a:gd name="T21" fmla="*/ 68 h 1016"/>
                  <a:gd name="T22" fmla="*/ 178 w 546"/>
                  <a:gd name="T23" fmla="*/ 75 h 1016"/>
                  <a:gd name="T24" fmla="*/ 136 w 546"/>
                  <a:gd name="T25" fmla="*/ 90 h 1016"/>
                  <a:gd name="T26" fmla="*/ 107 w 546"/>
                  <a:gd name="T27" fmla="*/ 111 h 1016"/>
                  <a:gd name="T28" fmla="*/ 88 w 546"/>
                  <a:gd name="T29" fmla="*/ 145 h 1016"/>
                  <a:gd name="T30" fmla="*/ 82 w 546"/>
                  <a:gd name="T31" fmla="*/ 191 h 1016"/>
                  <a:gd name="T32" fmla="*/ 93 w 546"/>
                  <a:gd name="T33" fmla="*/ 247 h 1016"/>
                  <a:gd name="T34" fmla="*/ 124 w 546"/>
                  <a:gd name="T35" fmla="*/ 310 h 1016"/>
                  <a:gd name="T36" fmla="*/ 180 w 546"/>
                  <a:gd name="T37" fmla="*/ 377 h 1016"/>
                  <a:gd name="T38" fmla="*/ 262 w 546"/>
                  <a:gd name="T39" fmla="*/ 449 h 1016"/>
                  <a:gd name="T40" fmla="*/ 330 w 546"/>
                  <a:gd name="T41" fmla="*/ 523 h 1016"/>
                  <a:gd name="T42" fmla="*/ 372 w 546"/>
                  <a:gd name="T43" fmla="*/ 594 h 1016"/>
                  <a:gd name="T44" fmla="*/ 389 w 546"/>
                  <a:gd name="T45" fmla="*/ 665 h 1016"/>
                  <a:gd name="T46" fmla="*/ 381 w 546"/>
                  <a:gd name="T47" fmla="*/ 733 h 1016"/>
                  <a:gd name="T48" fmla="*/ 347 w 546"/>
                  <a:gd name="T49" fmla="*/ 799 h 1016"/>
                  <a:gd name="T50" fmla="*/ 302 w 546"/>
                  <a:gd name="T51" fmla="*/ 856 h 1016"/>
                  <a:gd name="T52" fmla="*/ 253 w 546"/>
                  <a:gd name="T53" fmla="*/ 904 h 1016"/>
                  <a:gd name="T54" fmla="*/ 202 w 546"/>
                  <a:gd name="T55" fmla="*/ 944 h 1016"/>
                  <a:gd name="T56" fmla="*/ 154 w 546"/>
                  <a:gd name="T57" fmla="*/ 974 h 1016"/>
                  <a:gd name="T58" fmla="*/ 114 w 546"/>
                  <a:gd name="T59" fmla="*/ 996 h 1016"/>
                  <a:gd name="T60" fmla="*/ 85 w 546"/>
                  <a:gd name="T61" fmla="*/ 1011 h 1016"/>
                  <a:gd name="T62" fmla="*/ 71 w 546"/>
                  <a:gd name="T63" fmla="*/ 1016 h 1016"/>
                  <a:gd name="T64" fmla="*/ 5 w 546"/>
                  <a:gd name="T65" fmla="*/ 932 h 1016"/>
                  <a:gd name="T66" fmla="*/ 28 w 546"/>
                  <a:gd name="T67" fmla="*/ 923 h 1016"/>
                  <a:gd name="T68" fmla="*/ 57 w 546"/>
                  <a:gd name="T69" fmla="*/ 916 h 1016"/>
                  <a:gd name="T70" fmla="*/ 85 w 546"/>
                  <a:gd name="T71" fmla="*/ 911 h 1016"/>
                  <a:gd name="T72" fmla="*/ 134 w 546"/>
                  <a:gd name="T73" fmla="*/ 895 h 1016"/>
                  <a:gd name="T74" fmla="*/ 199 w 546"/>
                  <a:gd name="T75" fmla="*/ 862 h 1016"/>
                  <a:gd name="T76" fmla="*/ 242 w 546"/>
                  <a:gd name="T77" fmla="*/ 829 h 1016"/>
                  <a:gd name="T78" fmla="*/ 269 w 546"/>
                  <a:gd name="T79" fmla="*/ 802 h 1016"/>
                  <a:gd name="T80" fmla="*/ 281 w 546"/>
                  <a:gd name="T81" fmla="*/ 786 h 1016"/>
                  <a:gd name="T82" fmla="*/ 289 w 546"/>
                  <a:gd name="T83" fmla="*/ 773 h 1016"/>
                  <a:gd name="T84" fmla="*/ 301 w 546"/>
                  <a:gd name="T85" fmla="*/ 748 h 1016"/>
                  <a:gd name="T86" fmla="*/ 309 w 546"/>
                  <a:gd name="T87" fmla="*/ 717 h 1016"/>
                  <a:gd name="T88" fmla="*/ 308 w 546"/>
                  <a:gd name="T89" fmla="*/ 681 h 1016"/>
                  <a:gd name="T90" fmla="*/ 295 w 546"/>
                  <a:gd name="T91" fmla="*/ 639 h 1016"/>
                  <a:gd name="T92" fmla="*/ 268 w 546"/>
                  <a:gd name="T93" fmla="*/ 590 h 1016"/>
                  <a:gd name="T94" fmla="*/ 222 w 546"/>
                  <a:gd name="T95" fmla="*/ 535 h 1016"/>
                  <a:gd name="T96" fmla="*/ 155 w 546"/>
                  <a:gd name="T97" fmla="*/ 473 h 1016"/>
                  <a:gd name="T98" fmla="*/ 87 w 546"/>
                  <a:gd name="T99" fmla="*/ 407 h 1016"/>
                  <a:gd name="T100" fmla="*/ 39 w 546"/>
                  <a:gd name="T101" fmla="*/ 340 h 1016"/>
                  <a:gd name="T102" fmla="*/ 12 w 546"/>
                  <a:gd name="T103" fmla="*/ 272 h 1016"/>
                  <a:gd name="T104" fmla="*/ 8 w 546"/>
                  <a:gd name="T105" fmla="*/ 206 h 1016"/>
                  <a:gd name="T106" fmla="*/ 27 w 546"/>
                  <a:gd name="T107" fmla="*/ 144 h 1016"/>
                  <a:gd name="T108" fmla="*/ 67 w 546"/>
                  <a:gd name="T109" fmla="*/ 86 h 1016"/>
                  <a:gd name="T110" fmla="*/ 123 w 546"/>
                  <a:gd name="T111" fmla="*/ 41 h 1016"/>
                  <a:gd name="T112" fmla="*/ 190 w 546"/>
                  <a:gd name="T113" fmla="*/ 13 h 1016"/>
                  <a:gd name="T114" fmla="*/ 267 w 546"/>
                  <a:gd name="T115" fmla="*/ 0 h 1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46" h="1016">
                    <a:moveTo>
                      <a:pt x="309" y="0"/>
                    </a:moveTo>
                    <a:lnTo>
                      <a:pt x="351" y="3"/>
                    </a:lnTo>
                    <a:lnTo>
                      <a:pt x="396" y="11"/>
                    </a:lnTo>
                    <a:lnTo>
                      <a:pt x="442" y="23"/>
                    </a:lnTo>
                    <a:lnTo>
                      <a:pt x="490" y="39"/>
                    </a:lnTo>
                    <a:lnTo>
                      <a:pt x="538" y="60"/>
                    </a:lnTo>
                    <a:lnTo>
                      <a:pt x="544" y="64"/>
                    </a:lnTo>
                    <a:lnTo>
                      <a:pt x="546" y="72"/>
                    </a:lnTo>
                    <a:lnTo>
                      <a:pt x="545" y="81"/>
                    </a:lnTo>
                    <a:lnTo>
                      <a:pt x="540" y="91"/>
                    </a:lnTo>
                    <a:lnTo>
                      <a:pt x="532" y="102"/>
                    </a:lnTo>
                    <a:lnTo>
                      <a:pt x="521" y="113"/>
                    </a:lnTo>
                    <a:lnTo>
                      <a:pt x="510" y="120"/>
                    </a:lnTo>
                    <a:lnTo>
                      <a:pt x="499" y="125"/>
                    </a:lnTo>
                    <a:lnTo>
                      <a:pt x="489" y="127"/>
                    </a:lnTo>
                    <a:lnTo>
                      <a:pt x="480" y="125"/>
                    </a:lnTo>
                    <a:lnTo>
                      <a:pt x="432" y="105"/>
                    </a:lnTo>
                    <a:lnTo>
                      <a:pt x="386" y="89"/>
                    </a:lnTo>
                    <a:lnTo>
                      <a:pt x="344" y="79"/>
                    </a:lnTo>
                    <a:lnTo>
                      <a:pt x="305" y="72"/>
                    </a:lnTo>
                    <a:lnTo>
                      <a:pt x="268" y="68"/>
                    </a:lnTo>
                    <a:lnTo>
                      <a:pt x="235" y="68"/>
                    </a:lnTo>
                    <a:lnTo>
                      <a:pt x="205" y="70"/>
                    </a:lnTo>
                    <a:lnTo>
                      <a:pt x="178" y="75"/>
                    </a:lnTo>
                    <a:lnTo>
                      <a:pt x="155" y="82"/>
                    </a:lnTo>
                    <a:lnTo>
                      <a:pt x="136" y="90"/>
                    </a:lnTo>
                    <a:lnTo>
                      <a:pt x="119" y="100"/>
                    </a:lnTo>
                    <a:lnTo>
                      <a:pt x="107" y="111"/>
                    </a:lnTo>
                    <a:lnTo>
                      <a:pt x="96" y="126"/>
                    </a:lnTo>
                    <a:lnTo>
                      <a:pt x="88" y="145"/>
                    </a:lnTo>
                    <a:lnTo>
                      <a:pt x="83" y="167"/>
                    </a:lnTo>
                    <a:lnTo>
                      <a:pt x="82" y="191"/>
                    </a:lnTo>
                    <a:lnTo>
                      <a:pt x="85" y="218"/>
                    </a:lnTo>
                    <a:lnTo>
                      <a:pt x="93" y="247"/>
                    </a:lnTo>
                    <a:lnTo>
                      <a:pt x="105" y="278"/>
                    </a:lnTo>
                    <a:lnTo>
                      <a:pt x="124" y="310"/>
                    </a:lnTo>
                    <a:lnTo>
                      <a:pt x="149" y="343"/>
                    </a:lnTo>
                    <a:lnTo>
                      <a:pt x="180" y="377"/>
                    </a:lnTo>
                    <a:lnTo>
                      <a:pt x="219" y="411"/>
                    </a:lnTo>
                    <a:lnTo>
                      <a:pt x="262" y="449"/>
                    </a:lnTo>
                    <a:lnTo>
                      <a:pt x="298" y="486"/>
                    </a:lnTo>
                    <a:lnTo>
                      <a:pt x="330" y="523"/>
                    </a:lnTo>
                    <a:lnTo>
                      <a:pt x="353" y="559"/>
                    </a:lnTo>
                    <a:lnTo>
                      <a:pt x="372" y="594"/>
                    </a:lnTo>
                    <a:lnTo>
                      <a:pt x="383" y="630"/>
                    </a:lnTo>
                    <a:lnTo>
                      <a:pt x="389" y="665"/>
                    </a:lnTo>
                    <a:lnTo>
                      <a:pt x="388" y="699"/>
                    </a:lnTo>
                    <a:lnTo>
                      <a:pt x="381" y="733"/>
                    </a:lnTo>
                    <a:lnTo>
                      <a:pt x="368" y="766"/>
                    </a:lnTo>
                    <a:lnTo>
                      <a:pt x="347" y="799"/>
                    </a:lnTo>
                    <a:lnTo>
                      <a:pt x="326" y="828"/>
                    </a:lnTo>
                    <a:lnTo>
                      <a:pt x="302" y="856"/>
                    </a:lnTo>
                    <a:lnTo>
                      <a:pt x="278" y="880"/>
                    </a:lnTo>
                    <a:lnTo>
                      <a:pt x="253" y="904"/>
                    </a:lnTo>
                    <a:lnTo>
                      <a:pt x="227" y="924"/>
                    </a:lnTo>
                    <a:lnTo>
                      <a:pt x="202" y="944"/>
                    </a:lnTo>
                    <a:lnTo>
                      <a:pt x="177" y="960"/>
                    </a:lnTo>
                    <a:lnTo>
                      <a:pt x="154" y="974"/>
                    </a:lnTo>
                    <a:lnTo>
                      <a:pt x="132" y="986"/>
                    </a:lnTo>
                    <a:lnTo>
                      <a:pt x="114" y="996"/>
                    </a:lnTo>
                    <a:lnTo>
                      <a:pt x="98" y="1005"/>
                    </a:lnTo>
                    <a:lnTo>
                      <a:pt x="85" y="1011"/>
                    </a:lnTo>
                    <a:lnTo>
                      <a:pt x="76" y="1015"/>
                    </a:lnTo>
                    <a:lnTo>
                      <a:pt x="71" y="1016"/>
                    </a:lnTo>
                    <a:lnTo>
                      <a:pt x="0" y="939"/>
                    </a:lnTo>
                    <a:lnTo>
                      <a:pt x="5" y="932"/>
                    </a:lnTo>
                    <a:lnTo>
                      <a:pt x="14" y="927"/>
                    </a:lnTo>
                    <a:lnTo>
                      <a:pt x="28" y="923"/>
                    </a:lnTo>
                    <a:lnTo>
                      <a:pt x="42" y="919"/>
                    </a:lnTo>
                    <a:lnTo>
                      <a:pt x="57" y="916"/>
                    </a:lnTo>
                    <a:lnTo>
                      <a:pt x="72" y="913"/>
                    </a:lnTo>
                    <a:lnTo>
                      <a:pt x="85" y="911"/>
                    </a:lnTo>
                    <a:lnTo>
                      <a:pt x="94" y="910"/>
                    </a:lnTo>
                    <a:lnTo>
                      <a:pt x="134" y="895"/>
                    </a:lnTo>
                    <a:lnTo>
                      <a:pt x="169" y="879"/>
                    </a:lnTo>
                    <a:lnTo>
                      <a:pt x="199" y="862"/>
                    </a:lnTo>
                    <a:lnTo>
                      <a:pt x="223" y="846"/>
                    </a:lnTo>
                    <a:lnTo>
                      <a:pt x="242" y="829"/>
                    </a:lnTo>
                    <a:lnTo>
                      <a:pt x="258" y="815"/>
                    </a:lnTo>
                    <a:lnTo>
                      <a:pt x="269" y="802"/>
                    </a:lnTo>
                    <a:lnTo>
                      <a:pt x="277" y="792"/>
                    </a:lnTo>
                    <a:lnTo>
                      <a:pt x="281" y="786"/>
                    </a:lnTo>
                    <a:lnTo>
                      <a:pt x="282" y="784"/>
                    </a:lnTo>
                    <a:lnTo>
                      <a:pt x="289" y="773"/>
                    </a:lnTo>
                    <a:lnTo>
                      <a:pt x="295" y="761"/>
                    </a:lnTo>
                    <a:lnTo>
                      <a:pt x="301" y="748"/>
                    </a:lnTo>
                    <a:lnTo>
                      <a:pt x="306" y="734"/>
                    </a:lnTo>
                    <a:lnTo>
                      <a:pt x="309" y="717"/>
                    </a:lnTo>
                    <a:lnTo>
                      <a:pt x="310" y="700"/>
                    </a:lnTo>
                    <a:lnTo>
                      <a:pt x="308" y="681"/>
                    </a:lnTo>
                    <a:lnTo>
                      <a:pt x="302" y="660"/>
                    </a:lnTo>
                    <a:lnTo>
                      <a:pt x="295" y="639"/>
                    </a:lnTo>
                    <a:lnTo>
                      <a:pt x="283" y="616"/>
                    </a:lnTo>
                    <a:lnTo>
                      <a:pt x="268" y="590"/>
                    </a:lnTo>
                    <a:lnTo>
                      <a:pt x="248" y="564"/>
                    </a:lnTo>
                    <a:lnTo>
                      <a:pt x="222" y="535"/>
                    </a:lnTo>
                    <a:lnTo>
                      <a:pt x="192" y="505"/>
                    </a:lnTo>
                    <a:lnTo>
                      <a:pt x="155" y="473"/>
                    </a:lnTo>
                    <a:lnTo>
                      <a:pt x="118" y="441"/>
                    </a:lnTo>
                    <a:lnTo>
                      <a:pt x="87" y="407"/>
                    </a:lnTo>
                    <a:lnTo>
                      <a:pt x="60" y="373"/>
                    </a:lnTo>
                    <a:lnTo>
                      <a:pt x="39" y="340"/>
                    </a:lnTo>
                    <a:lnTo>
                      <a:pt x="24" y="306"/>
                    </a:lnTo>
                    <a:lnTo>
                      <a:pt x="12" y="272"/>
                    </a:lnTo>
                    <a:lnTo>
                      <a:pt x="7" y="239"/>
                    </a:lnTo>
                    <a:lnTo>
                      <a:pt x="8" y="206"/>
                    </a:lnTo>
                    <a:lnTo>
                      <a:pt x="14" y="175"/>
                    </a:lnTo>
                    <a:lnTo>
                      <a:pt x="27" y="144"/>
                    </a:lnTo>
                    <a:lnTo>
                      <a:pt x="44" y="115"/>
                    </a:lnTo>
                    <a:lnTo>
                      <a:pt x="67" y="86"/>
                    </a:lnTo>
                    <a:lnTo>
                      <a:pt x="94" y="62"/>
                    </a:lnTo>
                    <a:lnTo>
                      <a:pt x="123" y="41"/>
                    </a:lnTo>
                    <a:lnTo>
                      <a:pt x="156" y="25"/>
                    </a:lnTo>
                    <a:lnTo>
                      <a:pt x="190" y="13"/>
                    </a:lnTo>
                    <a:lnTo>
                      <a:pt x="227" y="4"/>
                    </a:lnTo>
                    <a:lnTo>
                      <a:pt x="267" y="0"/>
                    </a:lnTo>
                    <a:lnTo>
                      <a:pt x="30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8" name="Freeform 21"/>
              <p:cNvSpPr>
                <a:spLocks/>
              </p:cNvSpPr>
              <p:nvPr/>
            </p:nvSpPr>
            <p:spPr bwMode="auto">
              <a:xfrm>
                <a:off x="4211638" y="1727200"/>
                <a:ext cx="41275" cy="39688"/>
              </a:xfrm>
              <a:custGeom>
                <a:avLst/>
                <a:gdLst>
                  <a:gd name="T0" fmla="*/ 263 w 366"/>
                  <a:gd name="T1" fmla="*/ 0 h 351"/>
                  <a:gd name="T2" fmla="*/ 283 w 366"/>
                  <a:gd name="T3" fmla="*/ 3 h 351"/>
                  <a:gd name="T4" fmla="*/ 303 w 366"/>
                  <a:gd name="T5" fmla="*/ 11 h 351"/>
                  <a:gd name="T6" fmla="*/ 322 w 366"/>
                  <a:gd name="T7" fmla="*/ 22 h 351"/>
                  <a:gd name="T8" fmla="*/ 338 w 366"/>
                  <a:gd name="T9" fmla="*/ 37 h 351"/>
                  <a:gd name="T10" fmla="*/ 350 w 366"/>
                  <a:gd name="T11" fmla="*/ 54 h 351"/>
                  <a:gd name="T12" fmla="*/ 360 w 366"/>
                  <a:gd name="T13" fmla="*/ 75 h 351"/>
                  <a:gd name="T14" fmla="*/ 365 w 366"/>
                  <a:gd name="T15" fmla="*/ 95 h 351"/>
                  <a:gd name="T16" fmla="*/ 366 w 366"/>
                  <a:gd name="T17" fmla="*/ 115 h 351"/>
                  <a:gd name="T18" fmla="*/ 363 w 366"/>
                  <a:gd name="T19" fmla="*/ 136 h 351"/>
                  <a:gd name="T20" fmla="*/ 356 w 366"/>
                  <a:gd name="T21" fmla="*/ 156 h 351"/>
                  <a:gd name="T22" fmla="*/ 344 w 366"/>
                  <a:gd name="T23" fmla="*/ 175 h 351"/>
                  <a:gd name="T24" fmla="*/ 330 w 366"/>
                  <a:gd name="T25" fmla="*/ 191 h 351"/>
                  <a:gd name="T26" fmla="*/ 182 w 366"/>
                  <a:gd name="T27" fmla="*/ 323 h 351"/>
                  <a:gd name="T28" fmla="*/ 164 w 366"/>
                  <a:gd name="T29" fmla="*/ 336 h 351"/>
                  <a:gd name="T30" fmla="*/ 145 w 366"/>
                  <a:gd name="T31" fmla="*/ 346 h 351"/>
                  <a:gd name="T32" fmla="*/ 124 w 366"/>
                  <a:gd name="T33" fmla="*/ 351 h 351"/>
                  <a:gd name="T34" fmla="*/ 103 w 366"/>
                  <a:gd name="T35" fmla="*/ 351 h 351"/>
                  <a:gd name="T36" fmla="*/ 83 w 366"/>
                  <a:gd name="T37" fmla="*/ 348 h 351"/>
                  <a:gd name="T38" fmla="*/ 63 w 366"/>
                  <a:gd name="T39" fmla="*/ 340 h 351"/>
                  <a:gd name="T40" fmla="*/ 44 w 366"/>
                  <a:gd name="T41" fmla="*/ 330 h 351"/>
                  <a:gd name="T42" fmla="*/ 28 w 366"/>
                  <a:gd name="T43" fmla="*/ 315 h 351"/>
                  <a:gd name="T44" fmla="*/ 15 w 366"/>
                  <a:gd name="T45" fmla="*/ 297 h 351"/>
                  <a:gd name="T46" fmla="*/ 6 w 366"/>
                  <a:gd name="T47" fmla="*/ 277 h 351"/>
                  <a:gd name="T48" fmla="*/ 1 w 366"/>
                  <a:gd name="T49" fmla="*/ 257 h 351"/>
                  <a:gd name="T50" fmla="*/ 0 w 366"/>
                  <a:gd name="T51" fmla="*/ 236 h 351"/>
                  <a:gd name="T52" fmla="*/ 3 w 366"/>
                  <a:gd name="T53" fmla="*/ 215 h 351"/>
                  <a:gd name="T54" fmla="*/ 10 w 366"/>
                  <a:gd name="T55" fmla="*/ 196 h 351"/>
                  <a:gd name="T56" fmla="*/ 22 w 366"/>
                  <a:gd name="T57" fmla="*/ 178 h 351"/>
                  <a:gd name="T58" fmla="*/ 37 w 366"/>
                  <a:gd name="T59" fmla="*/ 161 h 351"/>
                  <a:gd name="T60" fmla="*/ 183 w 366"/>
                  <a:gd name="T61" fmla="*/ 29 h 351"/>
                  <a:gd name="T62" fmla="*/ 202 w 366"/>
                  <a:gd name="T63" fmla="*/ 16 h 351"/>
                  <a:gd name="T64" fmla="*/ 221 w 366"/>
                  <a:gd name="T65" fmla="*/ 7 h 351"/>
                  <a:gd name="T66" fmla="*/ 241 w 366"/>
                  <a:gd name="T67" fmla="*/ 1 h 351"/>
                  <a:gd name="T68" fmla="*/ 263 w 366"/>
                  <a:gd name="T69" fmla="*/ 0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66" h="351">
                    <a:moveTo>
                      <a:pt x="263" y="0"/>
                    </a:moveTo>
                    <a:lnTo>
                      <a:pt x="283" y="3"/>
                    </a:lnTo>
                    <a:lnTo>
                      <a:pt x="303" y="11"/>
                    </a:lnTo>
                    <a:lnTo>
                      <a:pt x="322" y="22"/>
                    </a:lnTo>
                    <a:lnTo>
                      <a:pt x="338" y="37"/>
                    </a:lnTo>
                    <a:lnTo>
                      <a:pt x="350" y="54"/>
                    </a:lnTo>
                    <a:lnTo>
                      <a:pt x="360" y="75"/>
                    </a:lnTo>
                    <a:lnTo>
                      <a:pt x="365" y="95"/>
                    </a:lnTo>
                    <a:lnTo>
                      <a:pt x="366" y="115"/>
                    </a:lnTo>
                    <a:lnTo>
                      <a:pt x="363" y="136"/>
                    </a:lnTo>
                    <a:lnTo>
                      <a:pt x="356" y="156"/>
                    </a:lnTo>
                    <a:lnTo>
                      <a:pt x="344" y="175"/>
                    </a:lnTo>
                    <a:lnTo>
                      <a:pt x="330" y="191"/>
                    </a:lnTo>
                    <a:lnTo>
                      <a:pt x="182" y="323"/>
                    </a:lnTo>
                    <a:lnTo>
                      <a:pt x="164" y="336"/>
                    </a:lnTo>
                    <a:lnTo>
                      <a:pt x="145" y="346"/>
                    </a:lnTo>
                    <a:lnTo>
                      <a:pt x="124" y="351"/>
                    </a:lnTo>
                    <a:lnTo>
                      <a:pt x="103" y="351"/>
                    </a:lnTo>
                    <a:lnTo>
                      <a:pt x="83" y="348"/>
                    </a:lnTo>
                    <a:lnTo>
                      <a:pt x="63" y="340"/>
                    </a:lnTo>
                    <a:lnTo>
                      <a:pt x="44" y="330"/>
                    </a:lnTo>
                    <a:lnTo>
                      <a:pt x="28" y="315"/>
                    </a:lnTo>
                    <a:lnTo>
                      <a:pt x="15" y="297"/>
                    </a:lnTo>
                    <a:lnTo>
                      <a:pt x="6" y="277"/>
                    </a:lnTo>
                    <a:lnTo>
                      <a:pt x="1" y="257"/>
                    </a:lnTo>
                    <a:lnTo>
                      <a:pt x="0" y="236"/>
                    </a:lnTo>
                    <a:lnTo>
                      <a:pt x="3" y="215"/>
                    </a:lnTo>
                    <a:lnTo>
                      <a:pt x="10" y="196"/>
                    </a:lnTo>
                    <a:lnTo>
                      <a:pt x="22" y="178"/>
                    </a:lnTo>
                    <a:lnTo>
                      <a:pt x="37" y="161"/>
                    </a:lnTo>
                    <a:lnTo>
                      <a:pt x="183" y="29"/>
                    </a:lnTo>
                    <a:lnTo>
                      <a:pt x="202" y="16"/>
                    </a:lnTo>
                    <a:lnTo>
                      <a:pt x="221" y="7"/>
                    </a:lnTo>
                    <a:lnTo>
                      <a:pt x="241" y="1"/>
                    </a:lnTo>
                    <a:lnTo>
                      <a:pt x="26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79" name="Freeform 11"/>
          <p:cNvSpPr>
            <a:spLocks noEditPoints="1"/>
          </p:cNvSpPr>
          <p:nvPr/>
        </p:nvSpPr>
        <p:spPr bwMode="auto">
          <a:xfrm flipH="1">
            <a:off x="2257033" y="2529931"/>
            <a:ext cx="214826" cy="263746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3516446" y="2409602"/>
            <a:ext cx="1381986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8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</a:t>
            </a: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your stylish business and campus life with BIZCAM 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5439543" y="3099407"/>
            <a:ext cx="1381986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8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</a:t>
            </a: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your stylish business and campus life with BIZCAM </a:t>
            </a:r>
          </a:p>
        </p:txBody>
      </p:sp>
      <p:sp>
        <p:nvSpPr>
          <p:cNvPr id="82" name="직사각형 81"/>
          <p:cNvSpPr/>
          <p:nvPr/>
        </p:nvSpPr>
        <p:spPr>
          <a:xfrm>
            <a:off x="7295318" y="2438826"/>
            <a:ext cx="1381986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8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</a:t>
            </a: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your stylish business and campus life with BIZCAM </a:t>
            </a:r>
          </a:p>
        </p:txBody>
      </p:sp>
      <p:grpSp>
        <p:nvGrpSpPr>
          <p:cNvPr id="83" name="그룹 82"/>
          <p:cNvGrpSpPr/>
          <p:nvPr/>
        </p:nvGrpSpPr>
        <p:grpSpPr>
          <a:xfrm>
            <a:off x="7719783" y="4601965"/>
            <a:ext cx="536224" cy="536224"/>
            <a:chOff x="2069418" y="3105945"/>
            <a:chExt cx="536224" cy="536224"/>
          </a:xfrm>
          <a:solidFill>
            <a:schemeClr val="tx2">
              <a:lumMod val="75000"/>
            </a:schemeClr>
          </a:solidFill>
        </p:grpSpPr>
        <p:sp>
          <p:nvSpPr>
            <p:cNvPr id="84" name="타원 83"/>
            <p:cNvSpPr/>
            <p:nvPr/>
          </p:nvSpPr>
          <p:spPr>
            <a:xfrm>
              <a:off x="2069418" y="3105945"/>
              <a:ext cx="536224" cy="536224"/>
            </a:xfrm>
            <a:prstGeom prst="ellipse">
              <a:avLst/>
            </a:prstGeom>
            <a:solidFill>
              <a:srgbClr val="474A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85" name="Group 14"/>
            <p:cNvGrpSpPr>
              <a:grpSpLocks noChangeAspect="1"/>
            </p:cNvGrpSpPr>
            <p:nvPr/>
          </p:nvGrpSpPr>
          <p:grpSpPr bwMode="auto">
            <a:xfrm flipH="1">
              <a:off x="2190492" y="3253612"/>
              <a:ext cx="283987" cy="240890"/>
              <a:chOff x="3723" y="3943"/>
              <a:chExt cx="626" cy="531"/>
            </a:xfrm>
            <a:grpFill/>
          </p:grpSpPr>
          <p:sp>
            <p:nvSpPr>
              <p:cNvPr id="86" name="Freeform 16"/>
              <p:cNvSpPr>
                <a:spLocks noEditPoints="1"/>
              </p:cNvSpPr>
              <p:nvPr/>
            </p:nvSpPr>
            <p:spPr bwMode="auto">
              <a:xfrm>
                <a:off x="3723" y="3943"/>
                <a:ext cx="626" cy="531"/>
              </a:xfrm>
              <a:custGeom>
                <a:avLst/>
                <a:gdLst>
                  <a:gd name="T0" fmla="*/ 1532 w 3756"/>
                  <a:gd name="T1" fmla="*/ 2536 h 3186"/>
                  <a:gd name="T2" fmla="*/ 1516 w 3756"/>
                  <a:gd name="T3" fmla="*/ 2550 h 3186"/>
                  <a:gd name="T4" fmla="*/ 1450 w 3756"/>
                  <a:gd name="T5" fmla="*/ 2904 h 3186"/>
                  <a:gd name="T6" fmla="*/ 1457 w 3756"/>
                  <a:gd name="T7" fmla="*/ 2929 h 3186"/>
                  <a:gd name="T8" fmla="*/ 1481 w 3756"/>
                  <a:gd name="T9" fmla="*/ 2941 h 3186"/>
                  <a:gd name="T10" fmla="*/ 2288 w 3756"/>
                  <a:gd name="T11" fmla="*/ 2937 h 3186"/>
                  <a:gd name="T12" fmla="*/ 2304 w 3756"/>
                  <a:gd name="T13" fmla="*/ 2921 h 3186"/>
                  <a:gd name="T14" fmla="*/ 2306 w 3756"/>
                  <a:gd name="T15" fmla="*/ 2905 h 3186"/>
                  <a:gd name="T16" fmla="*/ 2243 w 3756"/>
                  <a:gd name="T17" fmla="*/ 2560 h 3186"/>
                  <a:gd name="T18" fmla="*/ 2233 w 3756"/>
                  <a:gd name="T19" fmla="*/ 2542 h 3186"/>
                  <a:gd name="T20" fmla="*/ 2214 w 3756"/>
                  <a:gd name="T21" fmla="*/ 2534 h 3186"/>
                  <a:gd name="T22" fmla="*/ 585 w 3756"/>
                  <a:gd name="T23" fmla="*/ 305 h 3186"/>
                  <a:gd name="T24" fmla="*/ 560 w 3756"/>
                  <a:gd name="T25" fmla="*/ 314 h 3186"/>
                  <a:gd name="T26" fmla="*/ 544 w 3756"/>
                  <a:gd name="T27" fmla="*/ 336 h 3186"/>
                  <a:gd name="T28" fmla="*/ 542 w 3756"/>
                  <a:gd name="T29" fmla="*/ 1890 h 3186"/>
                  <a:gd name="T30" fmla="*/ 553 w 3756"/>
                  <a:gd name="T31" fmla="*/ 1921 h 3186"/>
                  <a:gd name="T32" fmla="*/ 3188 w 3756"/>
                  <a:gd name="T33" fmla="*/ 1930 h 3186"/>
                  <a:gd name="T34" fmla="*/ 3211 w 3756"/>
                  <a:gd name="T35" fmla="*/ 1906 h 3186"/>
                  <a:gd name="T36" fmla="*/ 3214 w 3756"/>
                  <a:gd name="T37" fmla="*/ 350 h 3186"/>
                  <a:gd name="T38" fmla="*/ 3206 w 3756"/>
                  <a:gd name="T39" fmla="*/ 324 h 3186"/>
                  <a:gd name="T40" fmla="*/ 3185 w 3756"/>
                  <a:gd name="T41" fmla="*/ 308 h 3186"/>
                  <a:gd name="T42" fmla="*/ 585 w 3756"/>
                  <a:gd name="T43" fmla="*/ 305 h 3186"/>
                  <a:gd name="T44" fmla="*/ 3170 w 3756"/>
                  <a:gd name="T45" fmla="*/ 0 h 3186"/>
                  <a:gd name="T46" fmla="*/ 3263 w 3756"/>
                  <a:gd name="T47" fmla="*/ 13 h 3186"/>
                  <a:gd name="T48" fmla="*/ 3346 w 3756"/>
                  <a:gd name="T49" fmla="*/ 48 h 3186"/>
                  <a:gd name="T50" fmla="*/ 3418 w 3756"/>
                  <a:gd name="T51" fmla="*/ 103 h 3186"/>
                  <a:gd name="T52" fmla="*/ 3473 w 3756"/>
                  <a:gd name="T53" fmla="*/ 173 h 3186"/>
                  <a:gd name="T54" fmla="*/ 3508 w 3756"/>
                  <a:gd name="T55" fmla="*/ 256 h 3186"/>
                  <a:gd name="T56" fmla="*/ 3520 w 3756"/>
                  <a:gd name="T57" fmla="*/ 350 h 3186"/>
                  <a:gd name="T58" fmla="*/ 3518 w 3756"/>
                  <a:gd name="T59" fmla="*/ 1931 h 3186"/>
                  <a:gd name="T60" fmla="*/ 3500 w 3756"/>
                  <a:gd name="T61" fmla="*/ 2009 h 3186"/>
                  <a:gd name="T62" fmla="*/ 3516 w 3756"/>
                  <a:gd name="T63" fmla="*/ 2049 h 3186"/>
                  <a:gd name="T64" fmla="*/ 3754 w 3756"/>
                  <a:gd name="T65" fmla="*/ 3006 h 3186"/>
                  <a:gd name="T66" fmla="*/ 3753 w 3756"/>
                  <a:gd name="T67" fmla="*/ 3060 h 3186"/>
                  <a:gd name="T68" fmla="*/ 3729 w 3756"/>
                  <a:gd name="T69" fmla="*/ 3116 h 3186"/>
                  <a:gd name="T70" fmla="*/ 3687 w 3756"/>
                  <a:gd name="T71" fmla="*/ 3158 h 3186"/>
                  <a:gd name="T72" fmla="*/ 3631 w 3756"/>
                  <a:gd name="T73" fmla="*/ 3182 h 3186"/>
                  <a:gd name="T74" fmla="*/ 157 w 3756"/>
                  <a:gd name="T75" fmla="*/ 3186 h 3186"/>
                  <a:gd name="T76" fmla="*/ 101 w 3756"/>
                  <a:gd name="T77" fmla="*/ 3175 h 3186"/>
                  <a:gd name="T78" fmla="*/ 52 w 3756"/>
                  <a:gd name="T79" fmla="*/ 3146 h 3186"/>
                  <a:gd name="T80" fmla="*/ 18 w 3756"/>
                  <a:gd name="T81" fmla="*/ 3101 h 3186"/>
                  <a:gd name="T82" fmla="*/ 1 w 3756"/>
                  <a:gd name="T83" fmla="*/ 3047 h 3186"/>
                  <a:gd name="T84" fmla="*/ 5 w 3756"/>
                  <a:gd name="T85" fmla="*/ 2991 h 3186"/>
                  <a:gd name="T86" fmla="*/ 247 w 3756"/>
                  <a:gd name="T87" fmla="*/ 2028 h 3186"/>
                  <a:gd name="T88" fmla="*/ 245 w 3756"/>
                  <a:gd name="T89" fmla="*/ 1970 h 3186"/>
                  <a:gd name="T90" fmla="*/ 236 w 3756"/>
                  <a:gd name="T91" fmla="*/ 1890 h 3186"/>
                  <a:gd name="T92" fmla="*/ 239 w 3756"/>
                  <a:gd name="T93" fmla="*/ 302 h 3186"/>
                  <a:gd name="T94" fmla="*/ 263 w 3756"/>
                  <a:gd name="T95" fmla="*/ 214 h 3186"/>
                  <a:gd name="T96" fmla="*/ 308 w 3756"/>
                  <a:gd name="T97" fmla="*/ 136 h 3186"/>
                  <a:gd name="T98" fmla="*/ 372 w 3756"/>
                  <a:gd name="T99" fmla="*/ 73 h 3186"/>
                  <a:gd name="T100" fmla="*/ 450 w 3756"/>
                  <a:gd name="T101" fmla="*/ 27 h 3186"/>
                  <a:gd name="T102" fmla="*/ 538 w 3756"/>
                  <a:gd name="T103" fmla="*/ 3 h 3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3756" h="3186">
                    <a:moveTo>
                      <a:pt x="1542" y="2534"/>
                    </a:moveTo>
                    <a:lnTo>
                      <a:pt x="1532" y="2536"/>
                    </a:lnTo>
                    <a:lnTo>
                      <a:pt x="1523" y="2542"/>
                    </a:lnTo>
                    <a:lnTo>
                      <a:pt x="1516" y="2550"/>
                    </a:lnTo>
                    <a:lnTo>
                      <a:pt x="1513" y="2560"/>
                    </a:lnTo>
                    <a:lnTo>
                      <a:pt x="1450" y="2904"/>
                    </a:lnTo>
                    <a:lnTo>
                      <a:pt x="1451" y="2917"/>
                    </a:lnTo>
                    <a:lnTo>
                      <a:pt x="1457" y="2929"/>
                    </a:lnTo>
                    <a:lnTo>
                      <a:pt x="1467" y="2937"/>
                    </a:lnTo>
                    <a:lnTo>
                      <a:pt x="1481" y="2941"/>
                    </a:lnTo>
                    <a:lnTo>
                      <a:pt x="2275" y="2941"/>
                    </a:lnTo>
                    <a:lnTo>
                      <a:pt x="2288" y="2937"/>
                    </a:lnTo>
                    <a:lnTo>
                      <a:pt x="2297" y="2932"/>
                    </a:lnTo>
                    <a:lnTo>
                      <a:pt x="2304" y="2921"/>
                    </a:lnTo>
                    <a:lnTo>
                      <a:pt x="2306" y="2909"/>
                    </a:lnTo>
                    <a:lnTo>
                      <a:pt x="2306" y="2905"/>
                    </a:lnTo>
                    <a:lnTo>
                      <a:pt x="2305" y="2901"/>
                    </a:lnTo>
                    <a:lnTo>
                      <a:pt x="2243" y="2560"/>
                    </a:lnTo>
                    <a:lnTo>
                      <a:pt x="2240" y="2550"/>
                    </a:lnTo>
                    <a:lnTo>
                      <a:pt x="2233" y="2542"/>
                    </a:lnTo>
                    <a:lnTo>
                      <a:pt x="2224" y="2536"/>
                    </a:lnTo>
                    <a:lnTo>
                      <a:pt x="2214" y="2534"/>
                    </a:lnTo>
                    <a:lnTo>
                      <a:pt x="1542" y="2534"/>
                    </a:lnTo>
                    <a:close/>
                    <a:moveTo>
                      <a:pt x="585" y="305"/>
                    </a:moveTo>
                    <a:lnTo>
                      <a:pt x="571" y="308"/>
                    </a:lnTo>
                    <a:lnTo>
                      <a:pt x="560" y="314"/>
                    </a:lnTo>
                    <a:lnTo>
                      <a:pt x="550" y="324"/>
                    </a:lnTo>
                    <a:lnTo>
                      <a:pt x="544" y="336"/>
                    </a:lnTo>
                    <a:lnTo>
                      <a:pt x="542" y="350"/>
                    </a:lnTo>
                    <a:lnTo>
                      <a:pt x="542" y="1890"/>
                    </a:lnTo>
                    <a:lnTo>
                      <a:pt x="544" y="1906"/>
                    </a:lnTo>
                    <a:lnTo>
                      <a:pt x="553" y="1921"/>
                    </a:lnTo>
                    <a:lnTo>
                      <a:pt x="567" y="1930"/>
                    </a:lnTo>
                    <a:lnTo>
                      <a:pt x="3188" y="1930"/>
                    </a:lnTo>
                    <a:lnTo>
                      <a:pt x="3202" y="1921"/>
                    </a:lnTo>
                    <a:lnTo>
                      <a:pt x="3211" y="1906"/>
                    </a:lnTo>
                    <a:lnTo>
                      <a:pt x="3214" y="1890"/>
                    </a:lnTo>
                    <a:lnTo>
                      <a:pt x="3214" y="350"/>
                    </a:lnTo>
                    <a:lnTo>
                      <a:pt x="3212" y="336"/>
                    </a:lnTo>
                    <a:lnTo>
                      <a:pt x="3206" y="324"/>
                    </a:lnTo>
                    <a:lnTo>
                      <a:pt x="3196" y="314"/>
                    </a:lnTo>
                    <a:lnTo>
                      <a:pt x="3185" y="308"/>
                    </a:lnTo>
                    <a:lnTo>
                      <a:pt x="3170" y="305"/>
                    </a:lnTo>
                    <a:lnTo>
                      <a:pt x="585" y="305"/>
                    </a:lnTo>
                    <a:close/>
                    <a:moveTo>
                      <a:pt x="585" y="0"/>
                    </a:moveTo>
                    <a:lnTo>
                      <a:pt x="3170" y="0"/>
                    </a:lnTo>
                    <a:lnTo>
                      <a:pt x="3218" y="3"/>
                    </a:lnTo>
                    <a:lnTo>
                      <a:pt x="3263" y="13"/>
                    </a:lnTo>
                    <a:lnTo>
                      <a:pt x="3306" y="27"/>
                    </a:lnTo>
                    <a:lnTo>
                      <a:pt x="3346" y="48"/>
                    </a:lnTo>
                    <a:lnTo>
                      <a:pt x="3384" y="73"/>
                    </a:lnTo>
                    <a:lnTo>
                      <a:pt x="3418" y="103"/>
                    </a:lnTo>
                    <a:lnTo>
                      <a:pt x="3448" y="136"/>
                    </a:lnTo>
                    <a:lnTo>
                      <a:pt x="3473" y="173"/>
                    </a:lnTo>
                    <a:lnTo>
                      <a:pt x="3493" y="214"/>
                    </a:lnTo>
                    <a:lnTo>
                      <a:pt x="3508" y="256"/>
                    </a:lnTo>
                    <a:lnTo>
                      <a:pt x="3517" y="302"/>
                    </a:lnTo>
                    <a:lnTo>
                      <a:pt x="3520" y="350"/>
                    </a:lnTo>
                    <a:lnTo>
                      <a:pt x="3520" y="1890"/>
                    </a:lnTo>
                    <a:lnTo>
                      <a:pt x="3518" y="1931"/>
                    </a:lnTo>
                    <a:lnTo>
                      <a:pt x="3510" y="1970"/>
                    </a:lnTo>
                    <a:lnTo>
                      <a:pt x="3500" y="2009"/>
                    </a:lnTo>
                    <a:lnTo>
                      <a:pt x="3509" y="2028"/>
                    </a:lnTo>
                    <a:lnTo>
                      <a:pt x="3516" y="2049"/>
                    </a:lnTo>
                    <a:lnTo>
                      <a:pt x="3749" y="2983"/>
                    </a:lnTo>
                    <a:lnTo>
                      <a:pt x="3754" y="3006"/>
                    </a:lnTo>
                    <a:lnTo>
                      <a:pt x="3756" y="3029"/>
                    </a:lnTo>
                    <a:lnTo>
                      <a:pt x="3753" y="3060"/>
                    </a:lnTo>
                    <a:lnTo>
                      <a:pt x="3743" y="3090"/>
                    </a:lnTo>
                    <a:lnTo>
                      <a:pt x="3729" y="3116"/>
                    </a:lnTo>
                    <a:lnTo>
                      <a:pt x="3710" y="3140"/>
                    </a:lnTo>
                    <a:lnTo>
                      <a:pt x="3687" y="3158"/>
                    </a:lnTo>
                    <a:lnTo>
                      <a:pt x="3660" y="3173"/>
                    </a:lnTo>
                    <a:lnTo>
                      <a:pt x="3631" y="3182"/>
                    </a:lnTo>
                    <a:lnTo>
                      <a:pt x="3599" y="3186"/>
                    </a:lnTo>
                    <a:lnTo>
                      <a:pt x="157" y="3186"/>
                    </a:lnTo>
                    <a:lnTo>
                      <a:pt x="129" y="3183"/>
                    </a:lnTo>
                    <a:lnTo>
                      <a:pt x="101" y="3175"/>
                    </a:lnTo>
                    <a:lnTo>
                      <a:pt x="75" y="3163"/>
                    </a:lnTo>
                    <a:lnTo>
                      <a:pt x="52" y="3146"/>
                    </a:lnTo>
                    <a:lnTo>
                      <a:pt x="33" y="3125"/>
                    </a:lnTo>
                    <a:lnTo>
                      <a:pt x="18" y="3101"/>
                    </a:lnTo>
                    <a:lnTo>
                      <a:pt x="7" y="3075"/>
                    </a:lnTo>
                    <a:lnTo>
                      <a:pt x="1" y="3047"/>
                    </a:lnTo>
                    <a:lnTo>
                      <a:pt x="0" y="3019"/>
                    </a:lnTo>
                    <a:lnTo>
                      <a:pt x="5" y="2991"/>
                    </a:lnTo>
                    <a:lnTo>
                      <a:pt x="240" y="2049"/>
                    </a:lnTo>
                    <a:lnTo>
                      <a:pt x="247" y="2028"/>
                    </a:lnTo>
                    <a:lnTo>
                      <a:pt x="256" y="2009"/>
                    </a:lnTo>
                    <a:lnTo>
                      <a:pt x="245" y="1970"/>
                    </a:lnTo>
                    <a:lnTo>
                      <a:pt x="238" y="1931"/>
                    </a:lnTo>
                    <a:lnTo>
                      <a:pt x="236" y="1890"/>
                    </a:lnTo>
                    <a:lnTo>
                      <a:pt x="236" y="350"/>
                    </a:lnTo>
                    <a:lnTo>
                      <a:pt x="239" y="302"/>
                    </a:lnTo>
                    <a:lnTo>
                      <a:pt x="248" y="256"/>
                    </a:lnTo>
                    <a:lnTo>
                      <a:pt x="263" y="214"/>
                    </a:lnTo>
                    <a:lnTo>
                      <a:pt x="283" y="173"/>
                    </a:lnTo>
                    <a:lnTo>
                      <a:pt x="308" y="136"/>
                    </a:lnTo>
                    <a:lnTo>
                      <a:pt x="338" y="103"/>
                    </a:lnTo>
                    <a:lnTo>
                      <a:pt x="372" y="73"/>
                    </a:lnTo>
                    <a:lnTo>
                      <a:pt x="409" y="48"/>
                    </a:lnTo>
                    <a:lnTo>
                      <a:pt x="450" y="27"/>
                    </a:lnTo>
                    <a:lnTo>
                      <a:pt x="493" y="13"/>
                    </a:lnTo>
                    <a:lnTo>
                      <a:pt x="538" y="3"/>
                    </a:lnTo>
                    <a:lnTo>
                      <a:pt x="585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7" name="Freeform 17"/>
              <p:cNvSpPr>
                <a:spLocks/>
              </p:cNvSpPr>
              <p:nvPr/>
            </p:nvSpPr>
            <p:spPr bwMode="auto">
              <a:xfrm>
                <a:off x="3982" y="4071"/>
                <a:ext cx="108" cy="109"/>
              </a:xfrm>
              <a:custGeom>
                <a:avLst/>
                <a:gdLst>
                  <a:gd name="T0" fmla="*/ 49 w 654"/>
                  <a:gd name="T1" fmla="*/ 0 h 654"/>
                  <a:gd name="T2" fmla="*/ 63 w 654"/>
                  <a:gd name="T3" fmla="*/ 2 h 654"/>
                  <a:gd name="T4" fmla="*/ 515 w 654"/>
                  <a:gd name="T5" fmla="*/ 174 h 654"/>
                  <a:gd name="T6" fmla="*/ 527 w 654"/>
                  <a:gd name="T7" fmla="*/ 181 h 654"/>
                  <a:gd name="T8" fmla="*/ 536 w 654"/>
                  <a:gd name="T9" fmla="*/ 192 h 654"/>
                  <a:gd name="T10" fmla="*/ 542 w 654"/>
                  <a:gd name="T11" fmla="*/ 205 h 654"/>
                  <a:gd name="T12" fmla="*/ 544 w 654"/>
                  <a:gd name="T13" fmla="*/ 220 h 654"/>
                  <a:gd name="T14" fmla="*/ 541 w 654"/>
                  <a:gd name="T15" fmla="*/ 234 h 654"/>
                  <a:gd name="T16" fmla="*/ 534 w 654"/>
                  <a:gd name="T17" fmla="*/ 247 h 654"/>
                  <a:gd name="T18" fmla="*/ 524 w 654"/>
                  <a:gd name="T19" fmla="*/ 256 h 654"/>
                  <a:gd name="T20" fmla="*/ 510 w 654"/>
                  <a:gd name="T21" fmla="*/ 262 h 654"/>
                  <a:gd name="T22" fmla="*/ 412 w 654"/>
                  <a:gd name="T23" fmla="*/ 289 h 654"/>
                  <a:gd name="T24" fmla="*/ 641 w 654"/>
                  <a:gd name="T25" fmla="*/ 518 h 654"/>
                  <a:gd name="T26" fmla="*/ 649 w 654"/>
                  <a:gd name="T27" fmla="*/ 529 h 654"/>
                  <a:gd name="T28" fmla="*/ 654 w 654"/>
                  <a:gd name="T29" fmla="*/ 543 h 654"/>
                  <a:gd name="T30" fmla="*/ 654 w 654"/>
                  <a:gd name="T31" fmla="*/ 558 h 654"/>
                  <a:gd name="T32" fmla="*/ 649 w 654"/>
                  <a:gd name="T33" fmla="*/ 572 h 654"/>
                  <a:gd name="T34" fmla="*/ 641 w 654"/>
                  <a:gd name="T35" fmla="*/ 583 h 654"/>
                  <a:gd name="T36" fmla="*/ 583 w 654"/>
                  <a:gd name="T37" fmla="*/ 641 h 654"/>
                  <a:gd name="T38" fmla="*/ 571 w 654"/>
                  <a:gd name="T39" fmla="*/ 649 h 654"/>
                  <a:gd name="T40" fmla="*/ 557 w 654"/>
                  <a:gd name="T41" fmla="*/ 654 h 654"/>
                  <a:gd name="T42" fmla="*/ 543 w 654"/>
                  <a:gd name="T43" fmla="*/ 654 h 654"/>
                  <a:gd name="T44" fmla="*/ 530 w 654"/>
                  <a:gd name="T45" fmla="*/ 649 h 654"/>
                  <a:gd name="T46" fmla="*/ 517 w 654"/>
                  <a:gd name="T47" fmla="*/ 641 h 654"/>
                  <a:gd name="T48" fmla="*/ 289 w 654"/>
                  <a:gd name="T49" fmla="*/ 412 h 654"/>
                  <a:gd name="T50" fmla="*/ 262 w 654"/>
                  <a:gd name="T51" fmla="*/ 510 h 654"/>
                  <a:gd name="T52" fmla="*/ 256 w 654"/>
                  <a:gd name="T53" fmla="*/ 524 h 654"/>
                  <a:gd name="T54" fmla="*/ 246 w 654"/>
                  <a:gd name="T55" fmla="*/ 534 h 654"/>
                  <a:gd name="T56" fmla="*/ 234 w 654"/>
                  <a:gd name="T57" fmla="*/ 541 h 654"/>
                  <a:gd name="T58" fmla="*/ 220 w 654"/>
                  <a:gd name="T59" fmla="*/ 544 h 654"/>
                  <a:gd name="T60" fmla="*/ 205 w 654"/>
                  <a:gd name="T61" fmla="*/ 543 h 654"/>
                  <a:gd name="T62" fmla="*/ 192 w 654"/>
                  <a:gd name="T63" fmla="*/ 536 h 654"/>
                  <a:gd name="T64" fmla="*/ 181 w 654"/>
                  <a:gd name="T65" fmla="*/ 527 h 654"/>
                  <a:gd name="T66" fmla="*/ 174 w 654"/>
                  <a:gd name="T67" fmla="*/ 515 h 654"/>
                  <a:gd name="T68" fmla="*/ 3 w 654"/>
                  <a:gd name="T69" fmla="*/ 62 h 654"/>
                  <a:gd name="T70" fmla="*/ 0 w 654"/>
                  <a:gd name="T71" fmla="*/ 50 h 654"/>
                  <a:gd name="T72" fmla="*/ 0 w 654"/>
                  <a:gd name="T73" fmla="*/ 36 h 654"/>
                  <a:gd name="T74" fmla="*/ 5 w 654"/>
                  <a:gd name="T75" fmla="*/ 24 h 654"/>
                  <a:gd name="T76" fmla="*/ 14 w 654"/>
                  <a:gd name="T77" fmla="*/ 13 h 654"/>
                  <a:gd name="T78" fmla="*/ 24 w 654"/>
                  <a:gd name="T79" fmla="*/ 5 h 654"/>
                  <a:gd name="T80" fmla="*/ 37 w 654"/>
                  <a:gd name="T81" fmla="*/ 1 h 654"/>
                  <a:gd name="T82" fmla="*/ 49 w 654"/>
                  <a:gd name="T8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54" h="654">
                    <a:moveTo>
                      <a:pt x="49" y="0"/>
                    </a:moveTo>
                    <a:lnTo>
                      <a:pt x="63" y="2"/>
                    </a:lnTo>
                    <a:lnTo>
                      <a:pt x="515" y="174"/>
                    </a:lnTo>
                    <a:lnTo>
                      <a:pt x="527" y="181"/>
                    </a:lnTo>
                    <a:lnTo>
                      <a:pt x="536" y="192"/>
                    </a:lnTo>
                    <a:lnTo>
                      <a:pt x="542" y="205"/>
                    </a:lnTo>
                    <a:lnTo>
                      <a:pt x="544" y="220"/>
                    </a:lnTo>
                    <a:lnTo>
                      <a:pt x="541" y="234"/>
                    </a:lnTo>
                    <a:lnTo>
                      <a:pt x="534" y="247"/>
                    </a:lnTo>
                    <a:lnTo>
                      <a:pt x="524" y="256"/>
                    </a:lnTo>
                    <a:lnTo>
                      <a:pt x="510" y="262"/>
                    </a:lnTo>
                    <a:lnTo>
                      <a:pt x="412" y="289"/>
                    </a:lnTo>
                    <a:lnTo>
                      <a:pt x="641" y="518"/>
                    </a:lnTo>
                    <a:lnTo>
                      <a:pt x="649" y="529"/>
                    </a:lnTo>
                    <a:lnTo>
                      <a:pt x="654" y="543"/>
                    </a:lnTo>
                    <a:lnTo>
                      <a:pt x="654" y="558"/>
                    </a:lnTo>
                    <a:lnTo>
                      <a:pt x="649" y="572"/>
                    </a:lnTo>
                    <a:lnTo>
                      <a:pt x="641" y="583"/>
                    </a:lnTo>
                    <a:lnTo>
                      <a:pt x="583" y="641"/>
                    </a:lnTo>
                    <a:lnTo>
                      <a:pt x="571" y="649"/>
                    </a:lnTo>
                    <a:lnTo>
                      <a:pt x="557" y="654"/>
                    </a:lnTo>
                    <a:lnTo>
                      <a:pt x="543" y="654"/>
                    </a:lnTo>
                    <a:lnTo>
                      <a:pt x="530" y="649"/>
                    </a:lnTo>
                    <a:lnTo>
                      <a:pt x="517" y="641"/>
                    </a:lnTo>
                    <a:lnTo>
                      <a:pt x="289" y="412"/>
                    </a:lnTo>
                    <a:lnTo>
                      <a:pt x="262" y="510"/>
                    </a:lnTo>
                    <a:lnTo>
                      <a:pt x="256" y="524"/>
                    </a:lnTo>
                    <a:lnTo>
                      <a:pt x="246" y="534"/>
                    </a:lnTo>
                    <a:lnTo>
                      <a:pt x="234" y="541"/>
                    </a:lnTo>
                    <a:lnTo>
                      <a:pt x="220" y="544"/>
                    </a:lnTo>
                    <a:lnTo>
                      <a:pt x="205" y="543"/>
                    </a:lnTo>
                    <a:lnTo>
                      <a:pt x="192" y="536"/>
                    </a:lnTo>
                    <a:lnTo>
                      <a:pt x="181" y="527"/>
                    </a:lnTo>
                    <a:lnTo>
                      <a:pt x="174" y="515"/>
                    </a:lnTo>
                    <a:lnTo>
                      <a:pt x="3" y="62"/>
                    </a:lnTo>
                    <a:lnTo>
                      <a:pt x="0" y="50"/>
                    </a:lnTo>
                    <a:lnTo>
                      <a:pt x="0" y="36"/>
                    </a:lnTo>
                    <a:lnTo>
                      <a:pt x="5" y="24"/>
                    </a:lnTo>
                    <a:lnTo>
                      <a:pt x="14" y="13"/>
                    </a:lnTo>
                    <a:lnTo>
                      <a:pt x="24" y="5"/>
                    </a:lnTo>
                    <a:lnTo>
                      <a:pt x="37" y="1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88" name="그룹 87"/>
          <p:cNvGrpSpPr/>
          <p:nvPr/>
        </p:nvGrpSpPr>
        <p:grpSpPr>
          <a:xfrm>
            <a:off x="9622625" y="2386413"/>
            <a:ext cx="536224" cy="536224"/>
            <a:chOff x="2104620" y="4162776"/>
            <a:chExt cx="536224" cy="536224"/>
          </a:xfrm>
        </p:grpSpPr>
        <p:sp>
          <p:nvSpPr>
            <p:cNvPr id="89" name="타원 88"/>
            <p:cNvSpPr/>
            <p:nvPr/>
          </p:nvSpPr>
          <p:spPr>
            <a:xfrm>
              <a:off x="2104620" y="4162776"/>
              <a:ext cx="536224" cy="536224"/>
            </a:xfrm>
            <a:prstGeom prst="ellipse">
              <a:avLst/>
            </a:prstGeom>
            <a:solidFill>
              <a:srgbClr val="474A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90" name="그룹 89"/>
            <p:cNvGrpSpPr/>
            <p:nvPr/>
          </p:nvGrpSpPr>
          <p:grpSpPr>
            <a:xfrm flipH="1">
              <a:off x="2256695" y="4288341"/>
              <a:ext cx="219494" cy="243283"/>
              <a:chOff x="4006850" y="1601788"/>
              <a:chExt cx="322263" cy="357188"/>
            </a:xfrm>
            <a:solidFill>
              <a:schemeClr val="bg1"/>
            </a:solidFill>
          </p:grpSpPr>
          <p:sp>
            <p:nvSpPr>
              <p:cNvPr id="91" name="Freeform 17"/>
              <p:cNvSpPr>
                <a:spLocks/>
              </p:cNvSpPr>
              <p:nvPr/>
            </p:nvSpPr>
            <p:spPr bwMode="auto">
              <a:xfrm>
                <a:off x="4125913" y="1674813"/>
                <a:ext cx="141288" cy="109538"/>
              </a:xfrm>
              <a:custGeom>
                <a:avLst/>
                <a:gdLst>
                  <a:gd name="T0" fmla="*/ 680 w 1255"/>
                  <a:gd name="T1" fmla="*/ 0 h 963"/>
                  <a:gd name="T2" fmla="*/ 736 w 1255"/>
                  <a:gd name="T3" fmla="*/ 1 h 963"/>
                  <a:gd name="T4" fmla="*/ 793 w 1255"/>
                  <a:gd name="T5" fmla="*/ 6 h 963"/>
                  <a:gd name="T6" fmla="*/ 849 w 1255"/>
                  <a:gd name="T7" fmla="*/ 17 h 963"/>
                  <a:gd name="T8" fmla="*/ 904 w 1255"/>
                  <a:gd name="T9" fmla="*/ 32 h 963"/>
                  <a:gd name="T10" fmla="*/ 958 w 1255"/>
                  <a:gd name="T11" fmla="*/ 52 h 963"/>
                  <a:gd name="T12" fmla="*/ 1010 w 1255"/>
                  <a:gd name="T13" fmla="*/ 77 h 963"/>
                  <a:gd name="T14" fmla="*/ 1060 w 1255"/>
                  <a:gd name="T15" fmla="*/ 105 h 963"/>
                  <a:gd name="T16" fmla="*/ 1107 w 1255"/>
                  <a:gd name="T17" fmla="*/ 140 h 963"/>
                  <a:gd name="T18" fmla="*/ 1153 w 1255"/>
                  <a:gd name="T19" fmla="*/ 178 h 963"/>
                  <a:gd name="T20" fmla="*/ 1195 w 1255"/>
                  <a:gd name="T21" fmla="*/ 221 h 963"/>
                  <a:gd name="T22" fmla="*/ 1255 w 1255"/>
                  <a:gd name="T23" fmla="*/ 287 h 963"/>
                  <a:gd name="T24" fmla="*/ 1116 w 1255"/>
                  <a:gd name="T25" fmla="*/ 413 h 963"/>
                  <a:gd name="T26" fmla="*/ 1093 w 1255"/>
                  <a:gd name="T27" fmla="*/ 391 h 963"/>
                  <a:gd name="T28" fmla="*/ 1070 w 1255"/>
                  <a:gd name="T29" fmla="*/ 375 h 963"/>
                  <a:gd name="T30" fmla="*/ 1045 w 1255"/>
                  <a:gd name="T31" fmla="*/ 364 h 963"/>
                  <a:gd name="T32" fmla="*/ 1021 w 1255"/>
                  <a:gd name="T33" fmla="*/ 357 h 963"/>
                  <a:gd name="T34" fmla="*/ 997 w 1255"/>
                  <a:gd name="T35" fmla="*/ 354 h 963"/>
                  <a:gd name="T36" fmla="*/ 974 w 1255"/>
                  <a:gd name="T37" fmla="*/ 354 h 963"/>
                  <a:gd name="T38" fmla="*/ 952 w 1255"/>
                  <a:gd name="T39" fmla="*/ 356 h 963"/>
                  <a:gd name="T40" fmla="*/ 930 w 1255"/>
                  <a:gd name="T41" fmla="*/ 361 h 963"/>
                  <a:gd name="T42" fmla="*/ 911 w 1255"/>
                  <a:gd name="T43" fmla="*/ 367 h 963"/>
                  <a:gd name="T44" fmla="*/ 894 w 1255"/>
                  <a:gd name="T45" fmla="*/ 373 h 963"/>
                  <a:gd name="T46" fmla="*/ 878 w 1255"/>
                  <a:gd name="T47" fmla="*/ 380 h 963"/>
                  <a:gd name="T48" fmla="*/ 866 w 1255"/>
                  <a:gd name="T49" fmla="*/ 386 h 963"/>
                  <a:gd name="T50" fmla="*/ 857 w 1255"/>
                  <a:gd name="T51" fmla="*/ 391 h 963"/>
                  <a:gd name="T52" fmla="*/ 851 w 1255"/>
                  <a:gd name="T53" fmla="*/ 395 h 963"/>
                  <a:gd name="T54" fmla="*/ 849 w 1255"/>
                  <a:gd name="T55" fmla="*/ 396 h 963"/>
                  <a:gd name="T56" fmla="*/ 699 w 1255"/>
                  <a:gd name="T57" fmla="*/ 532 h 963"/>
                  <a:gd name="T58" fmla="*/ 676 w 1255"/>
                  <a:gd name="T59" fmla="*/ 556 h 963"/>
                  <a:gd name="T60" fmla="*/ 657 w 1255"/>
                  <a:gd name="T61" fmla="*/ 581 h 963"/>
                  <a:gd name="T62" fmla="*/ 645 w 1255"/>
                  <a:gd name="T63" fmla="*/ 605 h 963"/>
                  <a:gd name="T64" fmla="*/ 638 w 1255"/>
                  <a:gd name="T65" fmla="*/ 631 h 963"/>
                  <a:gd name="T66" fmla="*/ 635 w 1255"/>
                  <a:gd name="T67" fmla="*/ 654 h 963"/>
                  <a:gd name="T68" fmla="*/ 635 w 1255"/>
                  <a:gd name="T69" fmla="*/ 677 h 963"/>
                  <a:gd name="T70" fmla="*/ 638 w 1255"/>
                  <a:gd name="T71" fmla="*/ 700 h 963"/>
                  <a:gd name="T72" fmla="*/ 643 w 1255"/>
                  <a:gd name="T73" fmla="*/ 720 h 963"/>
                  <a:gd name="T74" fmla="*/ 650 w 1255"/>
                  <a:gd name="T75" fmla="*/ 739 h 963"/>
                  <a:gd name="T76" fmla="*/ 657 w 1255"/>
                  <a:gd name="T77" fmla="*/ 757 h 963"/>
                  <a:gd name="T78" fmla="*/ 666 w 1255"/>
                  <a:gd name="T79" fmla="*/ 771 h 963"/>
                  <a:gd name="T80" fmla="*/ 673 w 1255"/>
                  <a:gd name="T81" fmla="*/ 783 h 963"/>
                  <a:gd name="T82" fmla="*/ 679 w 1255"/>
                  <a:gd name="T83" fmla="*/ 792 h 963"/>
                  <a:gd name="T84" fmla="*/ 684 w 1255"/>
                  <a:gd name="T85" fmla="*/ 799 h 963"/>
                  <a:gd name="T86" fmla="*/ 686 w 1255"/>
                  <a:gd name="T87" fmla="*/ 802 h 963"/>
                  <a:gd name="T88" fmla="*/ 505 w 1255"/>
                  <a:gd name="T89" fmla="*/ 963 h 963"/>
                  <a:gd name="T90" fmla="*/ 0 w 1255"/>
                  <a:gd name="T91" fmla="*/ 400 h 963"/>
                  <a:gd name="T92" fmla="*/ 255 w 1255"/>
                  <a:gd name="T93" fmla="*/ 170 h 963"/>
                  <a:gd name="T94" fmla="*/ 302 w 1255"/>
                  <a:gd name="T95" fmla="*/ 133 h 963"/>
                  <a:gd name="T96" fmla="*/ 352 w 1255"/>
                  <a:gd name="T97" fmla="*/ 99 h 963"/>
                  <a:gd name="T98" fmla="*/ 403 w 1255"/>
                  <a:gd name="T99" fmla="*/ 71 h 963"/>
                  <a:gd name="T100" fmla="*/ 457 w 1255"/>
                  <a:gd name="T101" fmla="*/ 46 h 963"/>
                  <a:gd name="T102" fmla="*/ 511 w 1255"/>
                  <a:gd name="T103" fmla="*/ 28 h 963"/>
                  <a:gd name="T104" fmla="*/ 567 w 1255"/>
                  <a:gd name="T105" fmla="*/ 13 h 963"/>
                  <a:gd name="T106" fmla="*/ 623 w 1255"/>
                  <a:gd name="T107" fmla="*/ 4 h 963"/>
                  <a:gd name="T108" fmla="*/ 680 w 1255"/>
                  <a:gd name="T109" fmla="*/ 0 h 9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255" h="963">
                    <a:moveTo>
                      <a:pt x="680" y="0"/>
                    </a:moveTo>
                    <a:lnTo>
                      <a:pt x="736" y="1"/>
                    </a:lnTo>
                    <a:lnTo>
                      <a:pt x="793" y="6"/>
                    </a:lnTo>
                    <a:lnTo>
                      <a:pt x="849" y="17"/>
                    </a:lnTo>
                    <a:lnTo>
                      <a:pt x="904" y="32"/>
                    </a:lnTo>
                    <a:lnTo>
                      <a:pt x="958" y="52"/>
                    </a:lnTo>
                    <a:lnTo>
                      <a:pt x="1010" y="77"/>
                    </a:lnTo>
                    <a:lnTo>
                      <a:pt x="1060" y="105"/>
                    </a:lnTo>
                    <a:lnTo>
                      <a:pt x="1107" y="140"/>
                    </a:lnTo>
                    <a:lnTo>
                      <a:pt x="1153" y="178"/>
                    </a:lnTo>
                    <a:lnTo>
                      <a:pt x="1195" y="221"/>
                    </a:lnTo>
                    <a:lnTo>
                      <a:pt x="1255" y="287"/>
                    </a:lnTo>
                    <a:lnTo>
                      <a:pt x="1116" y="413"/>
                    </a:lnTo>
                    <a:lnTo>
                      <a:pt x="1093" y="391"/>
                    </a:lnTo>
                    <a:lnTo>
                      <a:pt x="1070" y="375"/>
                    </a:lnTo>
                    <a:lnTo>
                      <a:pt x="1045" y="364"/>
                    </a:lnTo>
                    <a:lnTo>
                      <a:pt x="1021" y="357"/>
                    </a:lnTo>
                    <a:lnTo>
                      <a:pt x="997" y="354"/>
                    </a:lnTo>
                    <a:lnTo>
                      <a:pt x="974" y="354"/>
                    </a:lnTo>
                    <a:lnTo>
                      <a:pt x="952" y="356"/>
                    </a:lnTo>
                    <a:lnTo>
                      <a:pt x="930" y="361"/>
                    </a:lnTo>
                    <a:lnTo>
                      <a:pt x="911" y="367"/>
                    </a:lnTo>
                    <a:lnTo>
                      <a:pt x="894" y="373"/>
                    </a:lnTo>
                    <a:lnTo>
                      <a:pt x="878" y="380"/>
                    </a:lnTo>
                    <a:lnTo>
                      <a:pt x="866" y="386"/>
                    </a:lnTo>
                    <a:lnTo>
                      <a:pt x="857" y="391"/>
                    </a:lnTo>
                    <a:lnTo>
                      <a:pt x="851" y="395"/>
                    </a:lnTo>
                    <a:lnTo>
                      <a:pt x="849" y="396"/>
                    </a:lnTo>
                    <a:lnTo>
                      <a:pt x="699" y="532"/>
                    </a:lnTo>
                    <a:lnTo>
                      <a:pt x="676" y="556"/>
                    </a:lnTo>
                    <a:lnTo>
                      <a:pt x="657" y="581"/>
                    </a:lnTo>
                    <a:lnTo>
                      <a:pt x="645" y="605"/>
                    </a:lnTo>
                    <a:lnTo>
                      <a:pt x="638" y="631"/>
                    </a:lnTo>
                    <a:lnTo>
                      <a:pt x="635" y="654"/>
                    </a:lnTo>
                    <a:lnTo>
                      <a:pt x="635" y="677"/>
                    </a:lnTo>
                    <a:lnTo>
                      <a:pt x="638" y="700"/>
                    </a:lnTo>
                    <a:lnTo>
                      <a:pt x="643" y="720"/>
                    </a:lnTo>
                    <a:lnTo>
                      <a:pt x="650" y="739"/>
                    </a:lnTo>
                    <a:lnTo>
                      <a:pt x="657" y="757"/>
                    </a:lnTo>
                    <a:lnTo>
                      <a:pt x="666" y="771"/>
                    </a:lnTo>
                    <a:lnTo>
                      <a:pt x="673" y="783"/>
                    </a:lnTo>
                    <a:lnTo>
                      <a:pt x="679" y="792"/>
                    </a:lnTo>
                    <a:lnTo>
                      <a:pt x="684" y="799"/>
                    </a:lnTo>
                    <a:lnTo>
                      <a:pt x="686" y="802"/>
                    </a:lnTo>
                    <a:lnTo>
                      <a:pt x="505" y="963"/>
                    </a:lnTo>
                    <a:lnTo>
                      <a:pt x="0" y="400"/>
                    </a:lnTo>
                    <a:lnTo>
                      <a:pt x="255" y="170"/>
                    </a:lnTo>
                    <a:lnTo>
                      <a:pt x="302" y="133"/>
                    </a:lnTo>
                    <a:lnTo>
                      <a:pt x="352" y="99"/>
                    </a:lnTo>
                    <a:lnTo>
                      <a:pt x="403" y="71"/>
                    </a:lnTo>
                    <a:lnTo>
                      <a:pt x="457" y="46"/>
                    </a:lnTo>
                    <a:lnTo>
                      <a:pt x="511" y="28"/>
                    </a:lnTo>
                    <a:lnTo>
                      <a:pt x="567" y="13"/>
                    </a:lnTo>
                    <a:lnTo>
                      <a:pt x="623" y="4"/>
                    </a:lnTo>
                    <a:lnTo>
                      <a:pt x="6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2" name="Freeform 18"/>
              <p:cNvSpPr>
                <a:spLocks/>
              </p:cNvSpPr>
              <p:nvPr/>
            </p:nvSpPr>
            <p:spPr bwMode="auto">
              <a:xfrm>
                <a:off x="4006850" y="1725613"/>
                <a:ext cx="234950" cy="233363"/>
              </a:xfrm>
              <a:custGeom>
                <a:avLst/>
                <a:gdLst>
                  <a:gd name="T0" fmla="*/ 992 w 2072"/>
                  <a:gd name="T1" fmla="*/ 0 h 2058"/>
                  <a:gd name="T2" fmla="*/ 2072 w 2072"/>
                  <a:gd name="T3" fmla="*/ 1204 h 2058"/>
                  <a:gd name="T4" fmla="*/ 1350 w 2072"/>
                  <a:gd name="T5" fmla="*/ 1852 h 2058"/>
                  <a:gd name="T6" fmla="*/ 1309 w 2072"/>
                  <a:gd name="T7" fmla="*/ 1886 h 2058"/>
                  <a:gd name="T8" fmla="*/ 1266 w 2072"/>
                  <a:gd name="T9" fmla="*/ 1916 h 2058"/>
                  <a:gd name="T10" fmla="*/ 1220 w 2072"/>
                  <a:gd name="T11" fmla="*/ 1945 h 2058"/>
                  <a:gd name="T12" fmla="*/ 1172 w 2072"/>
                  <a:gd name="T13" fmla="*/ 1970 h 2058"/>
                  <a:gd name="T14" fmla="*/ 1122 w 2072"/>
                  <a:gd name="T15" fmla="*/ 1993 h 2058"/>
                  <a:gd name="T16" fmla="*/ 1070 w 2072"/>
                  <a:gd name="T17" fmla="*/ 2011 h 2058"/>
                  <a:gd name="T18" fmla="*/ 1018 w 2072"/>
                  <a:gd name="T19" fmla="*/ 2027 h 2058"/>
                  <a:gd name="T20" fmla="*/ 964 w 2072"/>
                  <a:gd name="T21" fmla="*/ 2040 h 2058"/>
                  <a:gd name="T22" fmla="*/ 910 w 2072"/>
                  <a:gd name="T23" fmla="*/ 2050 h 2058"/>
                  <a:gd name="T24" fmla="*/ 856 w 2072"/>
                  <a:gd name="T25" fmla="*/ 2056 h 2058"/>
                  <a:gd name="T26" fmla="*/ 801 w 2072"/>
                  <a:gd name="T27" fmla="*/ 2058 h 2058"/>
                  <a:gd name="T28" fmla="*/ 747 w 2072"/>
                  <a:gd name="T29" fmla="*/ 2057 h 2058"/>
                  <a:gd name="T30" fmla="*/ 694 w 2072"/>
                  <a:gd name="T31" fmla="*/ 2052 h 2058"/>
                  <a:gd name="T32" fmla="*/ 642 w 2072"/>
                  <a:gd name="T33" fmla="*/ 2044 h 2058"/>
                  <a:gd name="T34" fmla="*/ 592 w 2072"/>
                  <a:gd name="T35" fmla="*/ 2032 h 2058"/>
                  <a:gd name="T36" fmla="*/ 542 w 2072"/>
                  <a:gd name="T37" fmla="*/ 2015 h 2058"/>
                  <a:gd name="T38" fmla="*/ 494 w 2072"/>
                  <a:gd name="T39" fmla="*/ 1995 h 2058"/>
                  <a:gd name="T40" fmla="*/ 449 w 2072"/>
                  <a:gd name="T41" fmla="*/ 1971 h 2058"/>
                  <a:gd name="T42" fmla="*/ 406 w 2072"/>
                  <a:gd name="T43" fmla="*/ 1943 h 2058"/>
                  <a:gd name="T44" fmla="*/ 367 w 2072"/>
                  <a:gd name="T45" fmla="*/ 1910 h 2058"/>
                  <a:gd name="T46" fmla="*/ 330 w 2072"/>
                  <a:gd name="T47" fmla="*/ 1874 h 2058"/>
                  <a:gd name="T48" fmla="*/ 138 w 2072"/>
                  <a:gd name="T49" fmla="*/ 1661 h 2058"/>
                  <a:gd name="T50" fmla="*/ 106 w 2072"/>
                  <a:gd name="T51" fmla="*/ 1620 h 2058"/>
                  <a:gd name="T52" fmla="*/ 77 w 2072"/>
                  <a:gd name="T53" fmla="*/ 1577 h 2058"/>
                  <a:gd name="T54" fmla="*/ 54 w 2072"/>
                  <a:gd name="T55" fmla="*/ 1532 h 2058"/>
                  <a:gd name="T56" fmla="*/ 35 w 2072"/>
                  <a:gd name="T57" fmla="*/ 1484 h 2058"/>
                  <a:gd name="T58" fmla="*/ 20 w 2072"/>
                  <a:gd name="T59" fmla="*/ 1435 h 2058"/>
                  <a:gd name="T60" fmla="*/ 9 w 2072"/>
                  <a:gd name="T61" fmla="*/ 1384 h 2058"/>
                  <a:gd name="T62" fmla="*/ 3 w 2072"/>
                  <a:gd name="T63" fmla="*/ 1331 h 2058"/>
                  <a:gd name="T64" fmla="*/ 0 w 2072"/>
                  <a:gd name="T65" fmla="*/ 1278 h 2058"/>
                  <a:gd name="T66" fmla="*/ 1 w 2072"/>
                  <a:gd name="T67" fmla="*/ 1225 h 2058"/>
                  <a:gd name="T68" fmla="*/ 6 w 2072"/>
                  <a:gd name="T69" fmla="*/ 1171 h 2058"/>
                  <a:gd name="T70" fmla="*/ 14 w 2072"/>
                  <a:gd name="T71" fmla="*/ 1117 h 2058"/>
                  <a:gd name="T72" fmla="*/ 26 w 2072"/>
                  <a:gd name="T73" fmla="*/ 1064 h 2058"/>
                  <a:gd name="T74" fmla="*/ 41 w 2072"/>
                  <a:gd name="T75" fmla="*/ 1011 h 2058"/>
                  <a:gd name="T76" fmla="*/ 60 w 2072"/>
                  <a:gd name="T77" fmla="*/ 959 h 2058"/>
                  <a:gd name="T78" fmla="*/ 81 w 2072"/>
                  <a:gd name="T79" fmla="*/ 908 h 2058"/>
                  <a:gd name="T80" fmla="*/ 106 w 2072"/>
                  <a:gd name="T81" fmla="*/ 860 h 2058"/>
                  <a:gd name="T82" fmla="*/ 133 w 2072"/>
                  <a:gd name="T83" fmla="*/ 813 h 2058"/>
                  <a:gd name="T84" fmla="*/ 164 w 2072"/>
                  <a:gd name="T85" fmla="*/ 768 h 2058"/>
                  <a:gd name="T86" fmla="*/ 197 w 2072"/>
                  <a:gd name="T87" fmla="*/ 725 h 2058"/>
                  <a:gd name="T88" fmla="*/ 232 w 2072"/>
                  <a:gd name="T89" fmla="*/ 685 h 2058"/>
                  <a:gd name="T90" fmla="*/ 270 w 2072"/>
                  <a:gd name="T91" fmla="*/ 649 h 2058"/>
                  <a:gd name="T92" fmla="*/ 992 w 2072"/>
                  <a:gd name="T93" fmla="*/ 0 h 20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072" h="2058">
                    <a:moveTo>
                      <a:pt x="992" y="0"/>
                    </a:moveTo>
                    <a:lnTo>
                      <a:pt x="2072" y="1204"/>
                    </a:lnTo>
                    <a:lnTo>
                      <a:pt x="1350" y="1852"/>
                    </a:lnTo>
                    <a:lnTo>
                      <a:pt x="1309" y="1886"/>
                    </a:lnTo>
                    <a:lnTo>
                      <a:pt x="1266" y="1916"/>
                    </a:lnTo>
                    <a:lnTo>
                      <a:pt x="1220" y="1945"/>
                    </a:lnTo>
                    <a:lnTo>
                      <a:pt x="1172" y="1970"/>
                    </a:lnTo>
                    <a:lnTo>
                      <a:pt x="1122" y="1993"/>
                    </a:lnTo>
                    <a:lnTo>
                      <a:pt x="1070" y="2011"/>
                    </a:lnTo>
                    <a:lnTo>
                      <a:pt x="1018" y="2027"/>
                    </a:lnTo>
                    <a:lnTo>
                      <a:pt x="964" y="2040"/>
                    </a:lnTo>
                    <a:lnTo>
                      <a:pt x="910" y="2050"/>
                    </a:lnTo>
                    <a:lnTo>
                      <a:pt x="856" y="2056"/>
                    </a:lnTo>
                    <a:lnTo>
                      <a:pt x="801" y="2058"/>
                    </a:lnTo>
                    <a:lnTo>
                      <a:pt x="747" y="2057"/>
                    </a:lnTo>
                    <a:lnTo>
                      <a:pt x="694" y="2052"/>
                    </a:lnTo>
                    <a:lnTo>
                      <a:pt x="642" y="2044"/>
                    </a:lnTo>
                    <a:lnTo>
                      <a:pt x="592" y="2032"/>
                    </a:lnTo>
                    <a:lnTo>
                      <a:pt x="542" y="2015"/>
                    </a:lnTo>
                    <a:lnTo>
                      <a:pt x="494" y="1995"/>
                    </a:lnTo>
                    <a:lnTo>
                      <a:pt x="449" y="1971"/>
                    </a:lnTo>
                    <a:lnTo>
                      <a:pt x="406" y="1943"/>
                    </a:lnTo>
                    <a:lnTo>
                      <a:pt x="367" y="1910"/>
                    </a:lnTo>
                    <a:lnTo>
                      <a:pt x="330" y="1874"/>
                    </a:lnTo>
                    <a:lnTo>
                      <a:pt x="138" y="1661"/>
                    </a:lnTo>
                    <a:lnTo>
                      <a:pt x="106" y="1620"/>
                    </a:lnTo>
                    <a:lnTo>
                      <a:pt x="77" y="1577"/>
                    </a:lnTo>
                    <a:lnTo>
                      <a:pt x="54" y="1532"/>
                    </a:lnTo>
                    <a:lnTo>
                      <a:pt x="35" y="1484"/>
                    </a:lnTo>
                    <a:lnTo>
                      <a:pt x="20" y="1435"/>
                    </a:lnTo>
                    <a:lnTo>
                      <a:pt x="9" y="1384"/>
                    </a:lnTo>
                    <a:lnTo>
                      <a:pt x="3" y="1331"/>
                    </a:lnTo>
                    <a:lnTo>
                      <a:pt x="0" y="1278"/>
                    </a:lnTo>
                    <a:lnTo>
                      <a:pt x="1" y="1225"/>
                    </a:lnTo>
                    <a:lnTo>
                      <a:pt x="6" y="1171"/>
                    </a:lnTo>
                    <a:lnTo>
                      <a:pt x="14" y="1117"/>
                    </a:lnTo>
                    <a:lnTo>
                      <a:pt x="26" y="1064"/>
                    </a:lnTo>
                    <a:lnTo>
                      <a:pt x="41" y="1011"/>
                    </a:lnTo>
                    <a:lnTo>
                      <a:pt x="60" y="959"/>
                    </a:lnTo>
                    <a:lnTo>
                      <a:pt x="81" y="908"/>
                    </a:lnTo>
                    <a:lnTo>
                      <a:pt x="106" y="860"/>
                    </a:lnTo>
                    <a:lnTo>
                      <a:pt x="133" y="813"/>
                    </a:lnTo>
                    <a:lnTo>
                      <a:pt x="164" y="768"/>
                    </a:lnTo>
                    <a:lnTo>
                      <a:pt x="197" y="725"/>
                    </a:lnTo>
                    <a:lnTo>
                      <a:pt x="232" y="685"/>
                    </a:lnTo>
                    <a:lnTo>
                      <a:pt x="270" y="649"/>
                    </a:lnTo>
                    <a:lnTo>
                      <a:pt x="99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3" name="Freeform 19"/>
              <p:cNvSpPr>
                <a:spLocks/>
              </p:cNvSpPr>
              <p:nvPr/>
            </p:nvSpPr>
            <p:spPr bwMode="auto">
              <a:xfrm>
                <a:off x="4191000" y="1716088"/>
                <a:ext cx="111125" cy="141288"/>
              </a:xfrm>
              <a:custGeom>
                <a:avLst/>
                <a:gdLst>
                  <a:gd name="T0" fmla="*/ 754 w 984"/>
                  <a:gd name="T1" fmla="*/ 0 h 1236"/>
                  <a:gd name="T2" fmla="*/ 814 w 984"/>
                  <a:gd name="T3" fmla="*/ 66 h 1236"/>
                  <a:gd name="T4" fmla="*/ 853 w 984"/>
                  <a:gd name="T5" fmla="*/ 113 h 1236"/>
                  <a:gd name="T6" fmla="*/ 887 w 984"/>
                  <a:gd name="T7" fmla="*/ 162 h 1236"/>
                  <a:gd name="T8" fmla="*/ 915 w 984"/>
                  <a:gd name="T9" fmla="*/ 214 h 1236"/>
                  <a:gd name="T10" fmla="*/ 939 w 984"/>
                  <a:gd name="T11" fmla="*/ 267 h 1236"/>
                  <a:gd name="T12" fmla="*/ 957 w 984"/>
                  <a:gd name="T13" fmla="*/ 321 h 1236"/>
                  <a:gd name="T14" fmla="*/ 971 w 984"/>
                  <a:gd name="T15" fmla="*/ 377 h 1236"/>
                  <a:gd name="T16" fmla="*/ 980 w 984"/>
                  <a:gd name="T17" fmla="*/ 433 h 1236"/>
                  <a:gd name="T18" fmla="*/ 984 w 984"/>
                  <a:gd name="T19" fmla="*/ 490 h 1236"/>
                  <a:gd name="T20" fmla="*/ 983 w 984"/>
                  <a:gd name="T21" fmla="*/ 547 h 1236"/>
                  <a:gd name="T22" fmla="*/ 978 w 984"/>
                  <a:gd name="T23" fmla="*/ 603 h 1236"/>
                  <a:gd name="T24" fmla="*/ 968 w 984"/>
                  <a:gd name="T25" fmla="*/ 659 h 1236"/>
                  <a:gd name="T26" fmla="*/ 953 w 984"/>
                  <a:gd name="T27" fmla="*/ 714 h 1236"/>
                  <a:gd name="T28" fmla="*/ 933 w 984"/>
                  <a:gd name="T29" fmla="*/ 768 h 1236"/>
                  <a:gd name="T30" fmla="*/ 908 w 984"/>
                  <a:gd name="T31" fmla="*/ 819 h 1236"/>
                  <a:gd name="T32" fmla="*/ 880 w 984"/>
                  <a:gd name="T33" fmla="*/ 870 h 1236"/>
                  <a:gd name="T34" fmla="*/ 845 w 984"/>
                  <a:gd name="T35" fmla="*/ 918 h 1236"/>
                  <a:gd name="T36" fmla="*/ 806 w 984"/>
                  <a:gd name="T37" fmla="*/ 963 h 1236"/>
                  <a:gd name="T38" fmla="*/ 764 w 984"/>
                  <a:gd name="T39" fmla="*/ 1006 h 1236"/>
                  <a:gd name="T40" fmla="*/ 507 w 984"/>
                  <a:gd name="T41" fmla="*/ 1236 h 1236"/>
                  <a:gd name="T42" fmla="*/ 0 w 984"/>
                  <a:gd name="T43" fmla="*/ 671 h 1236"/>
                  <a:gd name="T44" fmla="*/ 180 w 984"/>
                  <a:gd name="T45" fmla="*/ 509 h 1236"/>
                  <a:gd name="T46" fmla="*/ 180 w 984"/>
                  <a:gd name="T47" fmla="*/ 507 h 1236"/>
                  <a:gd name="T48" fmla="*/ 205 w 984"/>
                  <a:gd name="T49" fmla="*/ 530 h 1236"/>
                  <a:gd name="T50" fmla="*/ 229 w 984"/>
                  <a:gd name="T51" fmla="*/ 548 h 1236"/>
                  <a:gd name="T52" fmla="*/ 254 w 984"/>
                  <a:gd name="T53" fmla="*/ 559 h 1236"/>
                  <a:gd name="T54" fmla="*/ 279 w 984"/>
                  <a:gd name="T55" fmla="*/ 566 h 1236"/>
                  <a:gd name="T56" fmla="*/ 303 w 984"/>
                  <a:gd name="T57" fmla="*/ 569 h 1236"/>
                  <a:gd name="T58" fmla="*/ 328 w 984"/>
                  <a:gd name="T59" fmla="*/ 568 h 1236"/>
                  <a:gd name="T60" fmla="*/ 350 w 984"/>
                  <a:gd name="T61" fmla="*/ 565 h 1236"/>
                  <a:gd name="T62" fmla="*/ 372 w 984"/>
                  <a:gd name="T63" fmla="*/ 559 h 1236"/>
                  <a:gd name="T64" fmla="*/ 391 w 984"/>
                  <a:gd name="T65" fmla="*/ 552 h 1236"/>
                  <a:gd name="T66" fmla="*/ 409 w 984"/>
                  <a:gd name="T67" fmla="*/ 545 h 1236"/>
                  <a:gd name="T68" fmla="*/ 423 w 984"/>
                  <a:gd name="T69" fmla="*/ 536 h 1236"/>
                  <a:gd name="T70" fmla="*/ 436 w 984"/>
                  <a:gd name="T71" fmla="*/ 529 h 1236"/>
                  <a:gd name="T72" fmla="*/ 445 w 984"/>
                  <a:gd name="T73" fmla="*/ 523 h 1236"/>
                  <a:gd name="T74" fmla="*/ 451 w 984"/>
                  <a:gd name="T75" fmla="*/ 519 h 1236"/>
                  <a:gd name="T76" fmla="*/ 453 w 984"/>
                  <a:gd name="T77" fmla="*/ 518 h 1236"/>
                  <a:gd name="T78" fmla="*/ 595 w 984"/>
                  <a:gd name="T79" fmla="*/ 391 h 1236"/>
                  <a:gd name="T80" fmla="*/ 618 w 984"/>
                  <a:gd name="T81" fmla="*/ 366 h 1236"/>
                  <a:gd name="T82" fmla="*/ 635 w 984"/>
                  <a:gd name="T83" fmla="*/ 342 h 1236"/>
                  <a:gd name="T84" fmla="*/ 647 w 984"/>
                  <a:gd name="T85" fmla="*/ 317 h 1236"/>
                  <a:gd name="T86" fmla="*/ 655 w 984"/>
                  <a:gd name="T87" fmla="*/ 293 h 1236"/>
                  <a:gd name="T88" fmla="*/ 659 w 984"/>
                  <a:gd name="T89" fmla="*/ 269 h 1236"/>
                  <a:gd name="T90" fmla="*/ 659 w 984"/>
                  <a:gd name="T91" fmla="*/ 246 h 1236"/>
                  <a:gd name="T92" fmla="*/ 656 w 984"/>
                  <a:gd name="T93" fmla="*/ 224 h 1236"/>
                  <a:gd name="T94" fmla="*/ 651 w 984"/>
                  <a:gd name="T95" fmla="*/ 203 h 1236"/>
                  <a:gd name="T96" fmla="*/ 644 w 984"/>
                  <a:gd name="T97" fmla="*/ 185 h 1236"/>
                  <a:gd name="T98" fmla="*/ 637 w 984"/>
                  <a:gd name="T99" fmla="*/ 169 h 1236"/>
                  <a:gd name="T100" fmla="*/ 630 w 984"/>
                  <a:gd name="T101" fmla="*/ 154 h 1236"/>
                  <a:gd name="T102" fmla="*/ 624 w 984"/>
                  <a:gd name="T103" fmla="*/ 142 h 1236"/>
                  <a:gd name="T104" fmla="*/ 618 w 984"/>
                  <a:gd name="T105" fmla="*/ 134 h 1236"/>
                  <a:gd name="T106" fmla="*/ 614 w 984"/>
                  <a:gd name="T107" fmla="*/ 128 h 1236"/>
                  <a:gd name="T108" fmla="*/ 613 w 984"/>
                  <a:gd name="T109" fmla="*/ 127 h 1236"/>
                  <a:gd name="T110" fmla="*/ 754 w 984"/>
                  <a:gd name="T111" fmla="*/ 0 h 1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984" h="1236">
                    <a:moveTo>
                      <a:pt x="754" y="0"/>
                    </a:moveTo>
                    <a:lnTo>
                      <a:pt x="814" y="66"/>
                    </a:lnTo>
                    <a:lnTo>
                      <a:pt x="853" y="113"/>
                    </a:lnTo>
                    <a:lnTo>
                      <a:pt x="887" y="162"/>
                    </a:lnTo>
                    <a:lnTo>
                      <a:pt x="915" y="214"/>
                    </a:lnTo>
                    <a:lnTo>
                      <a:pt x="939" y="267"/>
                    </a:lnTo>
                    <a:lnTo>
                      <a:pt x="957" y="321"/>
                    </a:lnTo>
                    <a:lnTo>
                      <a:pt x="971" y="377"/>
                    </a:lnTo>
                    <a:lnTo>
                      <a:pt x="980" y="433"/>
                    </a:lnTo>
                    <a:lnTo>
                      <a:pt x="984" y="490"/>
                    </a:lnTo>
                    <a:lnTo>
                      <a:pt x="983" y="547"/>
                    </a:lnTo>
                    <a:lnTo>
                      <a:pt x="978" y="603"/>
                    </a:lnTo>
                    <a:lnTo>
                      <a:pt x="968" y="659"/>
                    </a:lnTo>
                    <a:lnTo>
                      <a:pt x="953" y="714"/>
                    </a:lnTo>
                    <a:lnTo>
                      <a:pt x="933" y="768"/>
                    </a:lnTo>
                    <a:lnTo>
                      <a:pt x="908" y="819"/>
                    </a:lnTo>
                    <a:lnTo>
                      <a:pt x="880" y="870"/>
                    </a:lnTo>
                    <a:lnTo>
                      <a:pt x="845" y="918"/>
                    </a:lnTo>
                    <a:lnTo>
                      <a:pt x="806" y="963"/>
                    </a:lnTo>
                    <a:lnTo>
                      <a:pt x="764" y="1006"/>
                    </a:lnTo>
                    <a:lnTo>
                      <a:pt x="507" y="1236"/>
                    </a:lnTo>
                    <a:lnTo>
                      <a:pt x="0" y="671"/>
                    </a:lnTo>
                    <a:lnTo>
                      <a:pt x="180" y="509"/>
                    </a:lnTo>
                    <a:lnTo>
                      <a:pt x="180" y="507"/>
                    </a:lnTo>
                    <a:lnTo>
                      <a:pt x="205" y="530"/>
                    </a:lnTo>
                    <a:lnTo>
                      <a:pt x="229" y="548"/>
                    </a:lnTo>
                    <a:lnTo>
                      <a:pt x="254" y="559"/>
                    </a:lnTo>
                    <a:lnTo>
                      <a:pt x="279" y="566"/>
                    </a:lnTo>
                    <a:lnTo>
                      <a:pt x="303" y="569"/>
                    </a:lnTo>
                    <a:lnTo>
                      <a:pt x="328" y="568"/>
                    </a:lnTo>
                    <a:lnTo>
                      <a:pt x="350" y="565"/>
                    </a:lnTo>
                    <a:lnTo>
                      <a:pt x="372" y="559"/>
                    </a:lnTo>
                    <a:lnTo>
                      <a:pt x="391" y="552"/>
                    </a:lnTo>
                    <a:lnTo>
                      <a:pt x="409" y="545"/>
                    </a:lnTo>
                    <a:lnTo>
                      <a:pt x="423" y="536"/>
                    </a:lnTo>
                    <a:lnTo>
                      <a:pt x="436" y="529"/>
                    </a:lnTo>
                    <a:lnTo>
                      <a:pt x="445" y="523"/>
                    </a:lnTo>
                    <a:lnTo>
                      <a:pt x="451" y="519"/>
                    </a:lnTo>
                    <a:lnTo>
                      <a:pt x="453" y="518"/>
                    </a:lnTo>
                    <a:lnTo>
                      <a:pt x="595" y="391"/>
                    </a:lnTo>
                    <a:lnTo>
                      <a:pt x="618" y="366"/>
                    </a:lnTo>
                    <a:lnTo>
                      <a:pt x="635" y="342"/>
                    </a:lnTo>
                    <a:lnTo>
                      <a:pt x="647" y="317"/>
                    </a:lnTo>
                    <a:lnTo>
                      <a:pt x="655" y="293"/>
                    </a:lnTo>
                    <a:lnTo>
                      <a:pt x="659" y="269"/>
                    </a:lnTo>
                    <a:lnTo>
                      <a:pt x="659" y="246"/>
                    </a:lnTo>
                    <a:lnTo>
                      <a:pt x="656" y="224"/>
                    </a:lnTo>
                    <a:lnTo>
                      <a:pt x="651" y="203"/>
                    </a:lnTo>
                    <a:lnTo>
                      <a:pt x="644" y="185"/>
                    </a:lnTo>
                    <a:lnTo>
                      <a:pt x="637" y="169"/>
                    </a:lnTo>
                    <a:lnTo>
                      <a:pt x="630" y="154"/>
                    </a:lnTo>
                    <a:lnTo>
                      <a:pt x="624" y="142"/>
                    </a:lnTo>
                    <a:lnTo>
                      <a:pt x="618" y="134"/>
                    </a:lnTo>
                    <a:lnTo>
                      <a:pt x="614" y="128"/>
                    </a:lnTo>
                    <a:lnTo>
                      <a:pt x="613" y="127"/>
                    </a:lnTo>
                    <a:lnTo>
                      <a:pt x="75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4" name="Freeform 20"/>
              <p:cNvSpPr>
                <a:spLocks/>
              </p:cNvSpPr>
              <p:nvPr/>
            </p:nvSpPr>
            <p:spPr bwMode="auto">
              <a:xfrm>
                <a:off x="4267200" y="1601788"/>
                <a:ext cx="61913" cy="114300"/>
              </a:xfrm>
              <a:custGeom>
                <a:avLst/>
                <a:gdLst>
                  <a:gd name="T0" fmla="*/ 351 w 546"/>
                  <a:gd name="T1" fmla="*/ 3 h 1016"/>
                  <a:gd name="T2" fmla="*/ 442 w 546"/>
                  <a:gd name="T3" fmla="*/ 23 h 1016"/>
                  <a:gd name="T4" fmla="*/ 538 w 546"/>
                  <a:gd name="T5" fmla="*/ 60 h 1016"/>
                  <a:gd name="T6" fmla="*/ 546 w 546"/>
                  <a:gd name="T7" fmla="*/ 72 h 1016"/>
                  <a:gd name="T8" fmla="*/ 540 w 546"/>
                  <a:gd name="T9" fmla="*/ 91 h 1016"/>
                  <a:gd name="T10" fmla="*/ 521 w 546"/>
                  <a:gd name="T11" fmla="*/ 113 h 1016"/>
                  <a:gd name="T12" fmla="*/ 499 w 546"/>
                  <a:gd name="T13" fmla="*/ 125 h 1016"/>
                  <a:gd name="T14" fmla="*/ 480 w 546"/>
                  <a:gd name="T15" fmla="*/ 125 h 1016"/>
                  <a:gd name="T16" fmla="*/ 386 w 546"/>
                  <a:gd name="T17" fmla="*/ 89 h 1016"/>
                  <a:gd name="T18" fmla="*/ 305 w 546"/>
                  <a:gd name="T19" fmla="*/ 72 h 1016"/>
                  <a:gd name="T20" fmla="*/ 235 w 546"/>
                  <a:gd name="T21" fmla="*/ 68 h 1016"/>
                  <a:gd name="T22" fmla="*/ 178 w 546"/>
                  <a:gd name="T23" fmla="*/ 75 h 1016"/>
                  <a:gd name="T24" fmla="*/ 136 w 546"/>
                  <a:gd name="T25" fmla="*/ 90 h 1016"/>
                  <a:gd name="T26" fmla="*/ 107 w 546"/>
                  <a:gd name="T27" fmla="*/ 111 h 1016"/>
                  <a:gd name="T28" fmla="*/ 88 w 546"/>
                  <a:gd name="T29" fmla="*/ 145 h 1016"/>
                  <a:gd name="T30" fmla="*/ 82 w 546"/>
                  <a:gd name="T31" fmla="*/ 191 h 1016"/>
                  <a:gd name="T32" fmla="*/ 93 w 546"/>
                  <a:gd name="T33" fmla="*/ 247 h 1016"/>
                  <a:gd name="T34" fmla="*/ 124 w 546"/>
                  <a:gd name="T35" fmla="*/ 310 h 1016"/>
                  <a:gd name="T36" fmla="*/ 180 w 546"/>
                  <a:gd name="T37" fmla="*/ 377 h 1016"/>
                  <a:gd name="T38" fmla="*/ 262 w 546"/>
                  <a:gd name="T39" fmla="*/ 449 h 1016"/>
                  <a:gd name="T40" fmla="*/ 330 w 546"/>
                  <a:gd name="T41" fmla="*/ 523 h 1016"/>
                  <a:gd name="T42" fmla="*/ 372 w 546"/>
                  <a:gd name="T43" fmla="*/ 594 h 1016"/>
                  <a:gd name="T44" fmla="*/ 389 w 546"/>
                  <a:gd name="T45" fmla="*/ 665 h 1016"/>
                  <a:gd name="T46" fmla="*/ 381 w 546"/>
                  <a:gd name="T47" fmla="*/ 733 h 1016"/>
                  <a:gd name="T48" fmla="*/ 347 w 546"/>
                  <a:gd name="T49" fmla="*/ 799 h 1016"/>
                  <a:gd name="T50" fmla="*/ 302 w 546"/>
                  <a:gd name="T51" fmla="*/ 856 h 1016"/>
                  <a:gd name="T52" fmla="*/ 253 w 546"/>
                  <a:gd name="T53" fmla="*/ 904 h 1016"/>
                  <a:gd name="T54" fmla="*/ 202 w 546"/>
                  <a:gd name="T55" fmla="*/ 944 h 1016"/>
                  <a:gd name="T56" fmla="*/ 154 w 546"/>
                  <a:gd name="T57" fmla="*/ 974 h 1016"/>
                  <a:gd name="T58" fmla="*/ 114 w 546"/>
                  <a:gd name="T59" fmla="*/ 996 h 1016"/>
                  <a:gd name="T60" fmla="*/ 85 w 546"/>
                  <a:gd name="T61" fmla="*/ 1011 h 1016"/>
                  <a:gd name="T62" fmla="*/ 71 w 546"/>
                  <a:gd name="T63" fmla="*/ 1016 h 1016"/>
                  <a:gd name="T64" fmla="*/ 5 w 546"/>
                  <a:gd name="T65" fmla="*/ 932 h 1016"/>
                  <a:gd name="T66" fmla="*/ 28 w 546"/>
                  <a:gd name="T67" fmla="*/ 923 h 1016"/>
                  <a:gd name="T68" fmla="*/ 57 w 546"/>
                  <a:gd name="T69" fmla="*/ 916 h 1016"/>
                  <a:gd name="T70" fmla="*/ 85 w 546"/>
                  <a:gd name="T71" fmla="*/ 911 h 1016"/>
                  <a:gd name="T72" fmla="*/ 134 w 546"/>
                  <a:gd name="T73" fmla="*/ 895 h 1016"/>
                  <a:gd name="T74" fmla="*/ 199 w 546"/>
                  <a:gd name="T75" fmla="*/ 862 h 1016"/>
                  <a:gd name="T76" fmla="*/ 242 w 546"/>
                  <a:gd name="T77" fmla="*/ 829 h 1016"/>
                  <a:gd name="T78" fmla="*/ 269 w 546"/>
                  <a:gd name="T79" fmla="*/ 802 h 1016"/>
                  <a:gd name="T80" fmla="*/ 281 w 546"/>
                  <a:gd name="T81" fmla="*/ 786 h 1016"/>
                  <a:gd name="T82" fmla="*/ 289 w 546"/>
                  <a:gd name="T83" fmla="*/ 773 h 1016"/>
                  <a:gd name="T84" fmla="*/ 301 w 546"/>
                  <a:gd name="T85" fmla="*/ 748 h 1016"/>
                  <a:gd name="T86" fmla="*/ 309 w 546"/>
                  <a:gd name="T87" fmla="*/ 717 h 1016"/>
                  <a:gd name="T88" fmla="*/ 308 w 546"/>
                  <a:gd name="T89" fmla="*/ 681 h 1016"/>
                  <a:gd name="T90" fmla="*/ 295 w 546"/>
                  <a:gd name="T91" fmla="*/ 639 h 1016"/>
                  <a:gd name="T92" fmla="*/ 268 w 546"/>
                  <a:gd name="T93" fmla="*/ 590 h 1016"/>
                  <a:gd name="T94" fmla="*/ 222 w 546"/>
                  <a:gd name="T95" fmla="*/ 535 h 1016"/>
                  <a:gd name="T96" fmla="*/ 155 w 546"/>
                  <a:gd name="T97" fmla="*/ 473 h 1016"/>
                  <a:gd name="T98" fmla="*/ 87 w 546"/>
                  <a:gd name="T99" fmla="*/ 407 h 1016"/>
                  <a:gd name="T100" fmla="*/ 39 w 546"/>
                  <a:gd name="T101" fmla="*/ 340 h 1016"/>
                  <a:gd name="T102" fmla="*/ 12 w 546"/>
                  <a:gd name="T103" fmla="*/ 272 h 1016"/>
                  <a:gd name="T104" fmla="*/ 8 w 546"/>
                  <a:gd name="T105" fmla="*/ 206 h 1016"/>
                  <a:gd name="T106" fmla="*/ 27 w 546"/>
                  <a:gd name="T107" fmla="*/ 144 h 1016"/>
                  <a:gd name="T108" fmla="*/ 67 w 546"/>
                  <a:gd name="T109" fmla="*/ 86 h 1016"/>
                  <a:gd name="T110" fmla="*/ 123 w 546"/>
                  <a:gd name="T111" fmla="*/ 41 h 1016"/>
                  <a:gd name="T112" fmla="*/ 190 w 546"/>
                  <a:gd name="T113" fmla="*/ 13 h 1016"/>
                  <a:gd name="T114" fmla="*/ 267 w 546"/>
                  <a:gd name="T115" fmla="*/ 0 h 1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46" h="1016">
                    <a:moveTo>
                      <a:pt x="309" y="0"/>
                    </a:moveTo>
                    <a:lnTo>
                      <a:pt x="351" y="3"/>
                    </a:lnTo>
                    <a:lnTo>
                      <a:pt x="396" y="11"/>
                    </a:lnTo>
                    <a:lnTo>
                      <a:pt x="442" y="23"/>
                    </a:lnTo>
                    <a:lnTo>
                      <a:pt x="490" y="39"/>
                    </a:lnTo>
                    <a:lnTo>
                      <a:pt x="538" y="60"/>
                    </a:lnTo>
                    <a:lnTo>
                      <a:pt x="544" y="64"/>
                    </a:lnTo>
                    <a:lnTo>
                      <a:pt x="546" y="72"/>
                    </a:lnTo>
                    <a:lnTo>
                      <a:pt x="545" y="81"/>
                    </a:lnTo>
                    <a:lnTo>
                      <a:pt x="540" y="91"/>
                    </a:lnTo>
                    <a:lnTo>
                      <a:pt x="532" y="102"/>
                    </a:lnTo>
                    <a:lnTo>
                      <a:pt x="521" y="113"/>
                    </a:lnTo>
                    <a:lnTo>
                      <a:pt x="510" y="120"/>
                    </a:lnTo>
                    <a:lnTo>
                      <a:pt x="499" y="125"/>
                    </a:lnTo>
                    <a:lnTo>
                      <a:pt x="489" y="127"/>
                    </a:lnTo>
                    <a:lnTo>
                      <a:pt x="480" y="125"/>
                    </a:lnTo>
                    <a:lnTo>
                      <a:pt x="432" y="105"/>
                    </a:lnTo>
                    <a:lnTo>
                      <a:pt x="386" y="89"/>
                    </a:lnTo>
                    <a:lnTo>
                      <a:pt x="344" y="79"/>
                    </a:lnTo>
                    <a:lnTo>
                      <a:pt x="305" y="72"/>
                    </a:lnTo>
                    <a:lnTo>
                      <a:pt x="268" y="68"/>
                    </a:lnTo>
                    <a:lnTo>
                      <a:pt x="235" y="68"/>
                    </a:lnTo>
                    <a:lnTo>
                      <a:pt x="205" y="70"/>
                    </a:lnTo>
                    <a:lnTo>
                      <a:pt x="178" y="75"/>
                    </a:lnTo>
                    <a:lnTo>
                      <a:pt x="155" y="82"/>
                    </a:lnTo>
                    <a:lnTo>
                      <a:pt x="136" y="90"/>
                    </a:lnTo>
                    <a:lnTo>
                      <a:pt x="119" y="100"/>
                    </a:lnTo>
                    <a:lnTo>
                      <a:pt x="107" y="111"/>
                    </a:lnTo>
                    <a:lnTo>
                      <a:pt x="96" y="126"/>
                    </a:lnTo>
                    <a:lnTo>
                      <a:pt x="88" y="145"/>
                    </a:lnTo>
                    <a:lnTo>
                      <a:pt x="83" y="167"/>
                    </a:lnTo>
                    <a:lnTo>
                      <a:pt x="82" y="191"/>
                    </a:lnTo>
                    <a:lnTo>
                      <a:pt x="85" y="218"/>
                    </a:lnTo>
                    <a:lnTo>
                      <a:pt x="93" y="247"/>
                    </a:lnTo>
                    <a:lnTo>
                      <a:pt x="105" y="278"/>
                    </a:lnTo>
                    <a:lnTo>
                      <a:pt x="124" y="310"/>
                    </a:lnTo>
                    <a:lnTo>
                      <a:pt x="149" y="343"/>
                    </a:lnTo>
                    <a:lnTo>
                      <a:pt x="180" y="377"/>
                    </a:lnTo>
                    <a:lnTo>
                      <a:pt x="219" y="411"/>
                    </a:lnTo>
                    <a:lnTo>
                      <a:pt x="262" y="449"/>
                    </a:lnTo>
                    <a:lnTo>
                      <a:pt x="298" y="486"/>
                    </a:lnTo>
                    <a:lnTo>
                      <a:pt x="330" y="523"/>
                    </a:lnTo>
                    <a:lnTo>
                      <a:pt x="353" y="559"/>
                    </a:lnTo>
                    <a:lnTo>
                      <a:pt x="372" y="594"/>
                    </a:lnTo>
                    <a:lnTo>
                      <a:pt x="383" y="630"/>
                    </a:lnTo>
                    <a:lnTo>
                      <a:pt x="389" y="665"/>
                    </a:lnTo>
                    <a:lnTo>
                      <a:pt x="388" y="699"/>
                    </a:lnTo>
                    <a:lnTo>
                      <a:pt x="381" y="733"/>
                    </a:lnTo>
                    <a:lnTo>
                      <a:pt x="368" y="766"/>
                    </a:lnTo>
                    <a:lnTo>
                      <a:pt x="347" y="799"/>
                    </a:lnTo>
                    <a:lnTo>
                      <a:pt x="326" y="828"/>
                    </a:lnTo>
                    <a:lnTo>
                      <a:pt x="302" y="856"/>
                    </a:lnTo>
                    <a:lnTo>
                      <a:pt x="278" y="880"/>
                    </a:lnTo>
                    <a:lnTo>
                      <a:pt x="253" y="904"/>
                    </a:lnTo>
                    <a:lnTo>
                      <a:pt x="227" y="924"/>
                    </a:lnTo>
                    <a:lnTo>
                      <a:pt x="202" y="944"/>
                    </a:lnTo>
                    <a:lnTo>
                      <a:pt x="177" y="960"/>
                    </a:lnTo>
                    <a:lnTo>
                      <a:pt x="154" y="974"/>
                    </a:lnTo>
                    <a:lnTo>
                      <a:pt x="132" y="986"/>
                    </a:lnTo>
                    <a:lnTo>
                      <a:pt x="114" y="996"/>
                    </a:lnTo>
                    <a:lnTo>
                      <a:pt x="98" y="1005"/>
                    </a:lnTo>
                    <a:lnTo>
                      <a:pt x="85" y="1011"/>
                    </a:lnTo>
                    <a:lnTo>
                      <a:pt x="76" y="1015"/>
                    </a:lnTo>
                    <a:lnTo>
                      <a:pt x="71" y="1016"/>
                    </a:lnTo>
                    <a:lnTo>
                      <a:pt x="0" y="939"/>
                    </a:lnTo>
                    <a:lnTo>
                      <a:pt x="5" y="932"/>
                    </a:lnTo>
                    <a:lnTo>
                      <a:pt x="14" y="927"/>
                    </a:lnTo>
                    <a:lnTo>
                      <a:pt x="28" y="923"/>
                    </a:lnTo>
                    <a:lnTo>
                      <a:pt x="42" y="919"/>
                    </a:lnTo>
                    <a:lnTo>
                      <a:pt x="57" y="916"/>
                    </a:lnTo>
                    <a:lnTo>
                      <a:pt x="72" y="913"/>
                    </a:lnTo>
                    <a:lnTo>
                      <a:pt x="85" y="911"/>
                    </a:lnTo>
                    <a:lnTo>
                      <a:pt x="94" y="910"/>
                    </a:lnTo>
                    <a:lnTo>
                      <a:pt x="134" y="895"/>
                    </a:lnTo>
                    <a:lnTo>
                      <a:pt x="169" y="879"/>
                    </a:lnTo>
                    <a:lnTo>
                      <a:pt x="199" y="862"/>
                    </a:lnTo>
                    <a:lnTo>
                      <a:pt x="223" y="846"/>
                    </a:lnTo>
                    <a:lnTo>
                      <a:pt x="242" y="829"/>
                    </a:lnTo>
                    <a:lnTo>
                      <a:pt x="258" y="815"/>
                    </a:lnTo>
                    <a:lnTo>
                      <a:pt x="269" y="802"/>
                    </a:lnTo>
                    <a:lnTo>
                      <a:pt x="277" y="792"/>
                    </a:lnTo>
                    <a:lnTo>
                      <a:pt x="281" y="786"/>
                    </a:lnTo>
                    <a:lnTo>
                      <a:pt x="282" y="784"/>
                    </a:lnTo>
                    <a:lnTo>
                      <a:pt x="289" y="773"/>
                    </a:lnTo>
                    <a:lnTo>
                      <a:pt x="295" y="761"/>
                    </a:lnTo>
                    <a:lnTo>
                      <a:pt x="301" y="748"/>
                    </a:lnTo>
                    <a:lnTo>
                      <a:pt x="306" y="734"/>
                    </a:lnTo>
                    <a:lnTo>
                      <a:pt x="309" y="717"/>
                    </a:lnTo>
                    <a:lnTo>
                      <a:pt x="310" y="700"/>
                    </a:lnTo>
                    <a:lnTo>
                      <a:pt x="308" y="681"/>
                    </a:lnTo>
                    <a:lnTo>
                      <a:pt x="302" y="660"/>
                    </a:lnTo>
                    <a:lnTo>
                      <a:pt x="295" y="639"/>
                    </a:lnTo>
                    <a:lnTo>
                      <a:pt x="283" y="616"/>
                    </a:lnTo>
                    <a:lnTo>
                      <a:pt x="268" y="590"/>
                    </a:lnTo>
                    <a:lnTo>
                      <a:pt x="248" y="564"/>
                    </a:lnTo>
                    <a:lnTo>
                      <a:pt x="222" y="535"/>
                    </a:lnTo>
                    <a:lnTo>
                      <a:pt x="192" y="505"/>
                    </a:lnTo>
                    <a:lnTo>
                      <a:pt x="155" y="473"/>
                    </a:lnTo>
                    <a:lnTo>
                      <a:pt x="118" y="441"/>
                    </a:lnTo>
                    <a:lnTo>
                      <a:pt x="87" y="407"/>
                    </a:lnTo>
                    <a:lnTo>
                      <a:pt x="60" y="373"/>
                    </a:lnTo>
                    <a:lnTo>
                      <a:pt x="39" y="340"/>
                    </a:lnTo>
                    <a:lnTo>
                      <a:pt x="24" y="306"/>
                    </a:lnTo>
                    <a:lnTo>
                      <a:pt x="12" y="272"/>
                    </a:lnTo>
                    <a:lnTo>
                      <a:pt x="7" y="239"/>
                    </a:lnTo>
                    <a:lnTo>
                      <a:pt x="8" y="206"/>
                    </a:lnTo>
                    <a:lnTo>
                      <a:pt x="14" y="175"/>
                    </a:lnTo>
                    <a:lnTo>
                      <a:pt x="27" y="144"/>
                    </a:lnTo>
                    <a:lnTo>
                      <a:pt x="44" y="115"/>
                    </a:lnTo>
                    <a:lnTo>
                      <a:pt x="67" y="86"/>
                    </a:lnTo>
                    <a:lnTo>
                      <a:pt x="94" y="62"/>
                    </a:lnTo>
                    <a:lnTo>
                      <a:pt x="123" y="41"/>
                    </a:lnTo>
                    <a:lnTo>
                      <a:pt x="156" y="25"/>
                    </a:lnTo>
                    <a:lnTo>
                      <a:pt x="190" y="13"/>
                    </a:lnTo>
                    <a:lnTo>
                      <a:pt x="227" y="4"/>
                    </a:lnTo>
                    <a:lnTo>
                      <a:pt x="267" y="0"/>
                    </a:lnTo>
                    <a:lnTo>
                      <a:pt x="30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5" name="Freeform 21"/>
              <p:cNvSpPr>
                <a:spLocks/>
              </p:cNvSpPr>
              <p:nvPr/>
            </p:nvSpPr>
            <p:spPr bwMode="auto">
              <a:xfrm>
                <a:off x="4211638" y="1727200"/>
                <a:ext cx="41275" cy="39688"/>
              </a:xfrm>
              <a:custGeom>
                <a:avLst/>
                <a:gdLst>
                  <a:gd name="T0" fmla="*/ 263 w 366"/>
                  <a:gd name="T1" fmla="*/ 0 h 351"/>
                  <a:gd name="T2" fmla="*/ 283 w 366"/>
                  <a:gd name="T3" fmla="*/ 3 h 351"/>
                  <a:gd name="T4" fmla="*/ 303 w 366"/>
                  <a:gd name="T5" fmla="*/ 11 h 351"/>
                  <a:gd name="T6" fmla="*/ 322 w 366"/>
                  <a:gd name="T7" fmla="*/ 22 h 351"/>
                  <a:gd name="T8" fmla="*/ 338 w 366"/>
                  <a:gd name="T9" fmla="*/ 37 h 351"/>
                  <a:gd name="T10" fmla="*/ 350 w 366"/>
                  <a:gd name="T11" fmla="*/ 54 h 351"/>
                  <a:gd name="T12" fmla="*/ 360 w 366"/>
                  <a:gd name="T13" fmla="*/ 75 h 351"/>
                  <a:gd name="T14" fmla="*/ 365 w 366"/>
                  <a:gd name="T15" fmla="*/ 95 h 351"/>
                  <a:gd name="T16" fmla="*/ 366 w 366"/>
                  <a:gd name="T17" fmla="*/ 115 h 351"/>
                  <a:gd name="T18" fmla="*/ 363 w 366"/>
                  <a:gd name="T19" fmla="*/ 136 h 351"/>
                  <a:gd name="T20" fmla="*/ 356 w 366"/>
                  <a:gd name="T21" fmla="*/ 156 h 351"/>
                  <a:gd name="T22" fmla="*/ 344 w 366"/>
                  <a:gd name="T23" fmla="*/ 175 h 351"/>
                  <a:gd name="T24" fmla="*/ 330 w 366"/>
                  <a:gd name="T25" fmla="*/ 191 h 351"/>
                  <a:gd name="T26" fmla="*/ 182 w 366"/>
                  <a:gd name="T27" fmla="*/ 323 h 351"/>
                  <a:gd name="T28" fmla="*/ 164 w 366"/>
                  <a:gd name="T29" fmla="*/ 336 h 351"/>
                  <a:gd name="T30" fmla="*/ 145 w 366"/>
                  <a:gd name="T31" fmla="*/ 346 h 351"/>
                  <a:gd name="T32" fmla="*/ 124 w 366"/>
                  <a:gd name="T33" fmla="*/ 351 h 351"/>
                  <a:gd name="T34" fmla="*/ 103 w 366"/>
                  <a:gd name="T35" fmla="*/ 351 h 351"/>
                  <a:gd name="T36" fmla="*/ 83 w 366"/>
                  <a:gd name="T37" fmla="*/ 348 h 351"/>
                  <a:gd name="T38" fmla="*/ 63 w 366"/>
                  <a:gd name="T39" fmla="*/ 340 h 351"/>
                  <a:gd name="T40" fmla="*/ 44 w 366"/>
                  <a:gd name="T41" fmla="*/ 330 h 351"/>
                  <a:gd name="T42" fmla="*/ 28 w 366"/>
                  <a:gd name="T43" fmla="*/ 315 h 351"/>
                  <a:gd name="T44" fmla="*/ 15 w 366"/>
                  <a:gd name="T45" fmla="*/ 297 h 351"/>
                  <a:gd name="T46" fmla="*/ 6 w 366"/>
                  <a:gd name="T47" fmla="*/ 277 h 351"/>
                  <a:gd name="T48" fmla="*/ 1 w 366"/>
                  <a:gd name="T49" fmla="*/ 257 h 351"/>
                  <a:gd name="T50" fmla="*/ 0 w 366"/>
                  <a:gd name="T51" fmla="*/ 236 h 351"/>
                  <a:gd name="T52" fmla="*/ 3 w 366"/>
                  <a:gd name="T53" fmla="*/ 215 h 351"/>
                  <a:gd name="T54" fmla="*/ 10 w 366"/>
                  <a:gd name="T55" fmla="*/ 196 h 351"/>
                  <a:gd name="T56" fmla="*/ 22 w 366"/>
                  <a:gd name="T57" fmla="*/ 178 h 351"/>
                  <a:gd name="T58" fmla="*/ 37 w 366"/>
                  <a:gd name="T59" fmla="*/ 161 h 351"/>
                  <a:gd name="T60" fmla="*/ 183 w 366"/>
                  <a:gd name="T61" fmla="*/ 29 h 351"/>
                  <a:gd name="T62" fmla="*/ 202 w 366"/>
                  <a:gd name="T63" fmla="*/ 16 h 351"/>
                  <a:gd name="T64" fmla="*/ 221 w 366"/>
                  <a:gd name="T65" fmla="*/ 7 h 351"/>
                  <a:gd name="T66" fmla="*/ 241 w 366"/>
                  <a:gd name="T67" fmla="*/ 1 h 351"/>
                  <a:gd name="T68" fmla="*/ 263 w 366"/>
                  <a:gd name="T69" fmla="*/ 0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66" h="351">
                    <a:moveTo>
                      <a:pt x="263" y="0"/>
                    </a:moveTo>
                    <a:lnTo>
                      <a:pt x="283" y="3"/>
                    </a:lnTo>
                    <a:lnTo>
                      <a:pt x="303" y="11"/>
                    </a:lnTo>
                    <a:lnTo>
                      <a:pt x="322" y="22"/>
                    </a:lnTo>
                    <a:lnTo>
                      <a:pt x="338" y="37"/>
                    </a:lnTo>
                    <a:lnTo>
                      <a:pt x="350" y="54"/>
                    </a:lnTo>
                    <a:lnTo>
                      <a:pt x="360" y="75"/>
                    </a:lnTo>
                    <a:lnTo>
                      <a:pt x="365" y="95"/>
                    </a:lnTo>
                    <a:lnTo>
                      <a:pt x="366" y="115"/>
                    </a:lnTo>
                    <a:lnTo>
                      <a:pt x="363" y="136"/>
                    </a:lnTo>
                    <a:lnTo>
                      <a:pt x="356" y="156"/>
                    </a:lnTo>
                    <a:lnTo>
                      <a:pt x="344" y="175"/>
                    </a:lnTo>
                    <a:lnTo>
                      <a:pt x="330" y="191"/>
                    </a:lnTo>
                    <a:lnTo>
                      <a:pt x="182" y="323"/>
                    </a:lnTo>
                    <a:lnTo>
                      <a:pt x="164" y="336"/>
                    </a:lnTo>
                    <a:lnTo>
                      <a:pt x="145" y="346"/>
                    </a:lnTo>
                    <a:lnTo>
                      <a:pt x="124" y="351"/>
                    </a:lnTo>
                    <a:lnTo>
                      <a:pt x="103" y="351"/>
                    </a:lnTo>
                    <a:lnTo>
                      <a:pt x="83" y="348"/>
                    </a:lnTo>
                    <a:lnTo>
                      <a:pt x="63" y="340"/>
                    </a:lnTo>
                    <a:lnTo>
                      <a:pt x="44" y="330"/>
                    </a:lnTo>
                    <a:lnTo>
                      <a:pt x="28" y="315"/>
                    </a:lnTo>
                    <a:lnTo>
                      <a:pt x="15" y="297"/>
                    </a:lnTo>
                    <a:lnTo>
                      <a:pt x="6" y="277"/>
                    </a:lnTo>
                    <a:lnTo>
                      <a:pt x="1" y="257"/>
                    </a:lnTo>
                    <a:lnTo>
                      <a:pt x="0" y="236"/>
                    </a:lnTo>
                    <a:lnTo>
                      <a:pt x="3" y="215"/>
                    </a:lnTo>
                    <a:lnTo>
                      <a:pt x="10" y="196"/>
                    </a:lnTo>
                    <a:lnTo>
                      <a:pt x="22" y="178"/>
                    </a:lnTo>
                    <a:lnTo>
                      <a:pt x="37" y="161"/>
                    </a:lnTo>
                    <a:lnTo>
                      <a:pt x="183" y="29"/>
                    </a:lnTo>
                    <a:lnTo>
                      <a:pt x="202" y="16"/>
                    </a:lnTo>
                    <a:lnTo>
                      <a:pt x="221" y="7"/>
                    </a:lnTo>
                    <a:lnTo>
                      <a:pt x="241" y="1"/>
                    </a:lnTo>
                    <a:lnTo>
                      <a:pt x="26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96" name="직사각형 95"/>
          <p:cNvSpPr/>
          <p:nvPr/>
        </p:nvSpPr>
        <p:spPr>
          <a:xfrm>
            <a:off x="9222107" y="3188472"/>
            <a:ext cx="1381986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8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</a:t>
            </a: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90373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DD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자유형: 도형 240">
            <a:extLst>
              <a:ext uri="{FF2B5EF4-FFF2-40B4-BE49-F238E27FC236}">
                <a16:creationId xmlns:a16="http://schemas.microsoft.com/office/drawing/2014/main" xmlns="" id="{1F27B3D3-73AC-4E84-BB02-7C354B63C3D2}"/>
              </a:ext>
            </a:extLst>
          </p:cNvPr>
          <p:cNvSpPr/>
          <p:nvPr/>
        </p:nvSpPr>
        <p:spPr>
          <a:xfrm>
            <a:off x="61142" y="42766"/>
            <a:ext cx="1399572" cy="1126157"/>
          </a:xfrm>
          <a:custGeom>
            <a:avLst/>
            <a:gdLst>
              <a:gd name="connsiteX0" fmla="*/ 1009125 w 1018125"/>
              <a:gd name="connsiteY0" fmla="*/ 801228 h 819228"/>
              <a:gd name="connsiteX1" fmla="*/ 1018125 w 1018125"/>
              <a:gd name="connsiteY1" fmla="*/ 810228 h 819228"/>
              <a:gd name="connsiteX2" fmla="*/ 1009125 w 1018125"/>
              <a:gd name="connsiteY2" fmla="*/ 819228 h 819228"/>
              <a:gd name="connsiteX3" fmla="*/ 1000125 w 1018125"/>
              <a:gd name="connsiteY3" fmla="*/ 810228 h 819228"/>
              <a:gd name="connsiteX4" fmla="*/ 1009125 w 1018125"/>
              <a:gd name="connsiteY4" fmla="*/ 801228 h 819228"/>
              <a:gd name="connsiteX5" fmla="*/ 942450 w 1018125"/>
              <a:gd name="connsiteY5" fmla="*/ 801228 h 819228"/>
              <a:gd name="connsiteX6" fmla="*/ 951450 w 1018125"/>
              <a:gd name="connsiteY6" fmla="*/ 810228 h 819228"/>
              <a:gd name="connsiteX7" fmla="*/ 942450 w 1018125"/>
              <a:gd name="connsiteY7" fmla="*/ 819228 h 819228"/>
              <a:gd name="connsiteX8" fmla="*/ 933450 w 1018125"/>
              <a:gd name="connsiteY8" fmla="*/ 810228 h 819228"/>
              <a:gd name="connsiteX9" fmla="*/ 942450 w 1018125"/>
              <a:gd name="connsiteY9" fmla="*/ 801228 h 819228"/>
              <a:gd name="connsiteX10" fmla="*/ 875775 w 1018125"/>
              <a:gd name="connsiteY10" fmla="*/ 801228 h 819228"/>
              <a:gd name="connsiteX11" fmla="*/ 884775 w 1018125"/>
              <a:gd name="connsiteY11" fmla="*/ 810228 h 819228"/>
              <a:gd name="connsiteX12" fmla="*/ 875775 w 1018125"/>
              <a:gd name="connsiteY12" fmla="*/ 819228 h 819228"/>
              <a:gd name="connsiteX13" fmla="*/ 866775 w 1018125"/>
              <a:gd name="connsiteY13" fmla="*/ 810228 h 819228"/>
              <a:gd name="connsiteX14" fmla="*/ 875775 w 1018125"/>
              <a:gd name="connsiteY14" fmla="*/ 801228 h 819228"/>
              <a:gd name="connsiteX15" fmla="*/ 809100 w 1018125"/>
              <a:gd name="connsiteY15" fmla="*/ 801228 h 819228"/>
              <a:gd name="connsiteX16" fmla="*/ 818100 w 1018125"/>
              <a:gd name="connsiteY16" fmla="*/ 810228 h 819228"/>
              <a:gd name="connsiteX17" fmla="*/ 809100 w 1018125"/>
              <a:gd name="connsiteY17" fmla="*/ 819228 h 819228"/>
              <a:gd name="connsiteX18" fmla="*/ 800100 w 1018125"/>
              <a:gd name="connsiteY18" fmla="*/ 810228 h 819228"/>
              <a:gd name="connsiteX19" fmla="*/ 809100 w 1018125"/>
              <a:gd name="connsiteY19" fmla="*/ 801228 h 819228"/>
              <a:gd name="connsiteX20" fmla="*/ 742425 w 1018125"/>
              <a:gd name="connsiteY20" fmla="*/ 801228 h 819228"/>
              <a:gd name="connsiteX21" fmla="*/ 751425 w 1018125"/>
              <a:gd name="connsiteY21" fmla="*/ 810228 h 819228"/>
              <a:gd name="connsiteX22" fmla="*/ 742425 w 1018125"/>
              <a:gd name="connsiteY22" fmla="*/ 819228 h 819228"/>
              <a:gd name="connsiteX23" fmla="*/ 733425 w 1018125"/>
              <a:gd name="connsiteY23" fmla="*/ 810228 h 819228"/>
              <a:gd name="connsiteX24" fmla="*/ 742425 w 1018125"/>
              <a:gd name="connsiteY24" fmla="*/ 801228 h 819228"/>
              <a:gd name="connsiteX25" fmla="*/ 675750 w 1018125"/>
              <a:gd name="connsiteY25" fmla="*/ 801228 h 819228"/>
              <a:gd name="connsiteX26" fmla="*/ 684750 w 1018125"/>
              <a:gd name="connsiteY26" fmla="*/ 810228 h 819228"/>
              <a:gd name="connsiteX27" fmla="*/ 675750 w 1018125"/>
              <a:gd name="connsiteY27" fmla="*/ 819228 h 819228"/>
              <a:gd name="connsiteX28" fmla="*/ 666750 w 1018125"/>
              <a:gd name="connsiteY28" fmla="*/ 810228 h 819228"/>
              <a:gd name="connsiteX29" fmla="*/ 675750 w 1018125"/>
              <a:gd name="connsiteY29" fmla="*/ 801228 h 819228"/>
              <a:gd name="connsiteX30" fmla="*/ 609075 w 1018125"/>
              <a:gd name="connsiteY30" fmla="*/ 801228 h 819228"/>
              <a:gd name="connsiteX31" fmla="*/ 618075 w 1018125"/>
              <a:gd name="connsiteY31" fmla="*/ 810228 h 819228"/>
              <a:gd name="connsiteX32" fmla="*/ 609075 w 1018125"/>
              <a:gd name="connsiteY32" fmla="*/ 819228 h 819228"/>
              <a:gd name="connsiteX33" fmla="*/ 600075 w 1018125"/>
              <a:gd name="connsiteY33" fmla="*/ 810228 h 819228"/>
              <a:gd name="connsiteX34" fmla="*/ 609075 w 1018125"/>
              <a:gd name="connsiteY34" fmla="*/ 801228 h 819228"/>
              <a:gd name="connsiteX35" fmla="*/ 542400 w 1018125"/>
              <a:gd name="connsiteY35" fmla="*/ 801228 h 819228"/>
              <a:gd name="connsiteX36" fmla="*/ 551400 w 1018125"/>
              <a:gd name="connsiteY36" fmla="*/ 810228 h 819228"/>
              <a:gd name="connsiteX37" fmla="*/ 542400 w 1018125"/>
              <a:gd name="connsiteY37" fmla="*/ 819228 h 819228"/>
              <a:gd name="connsiteX38" fmla="*/ 533400 w 1018125"/>
              <a:gd name="connsiteY38" fmla="*/ 810228 h 819228"/>
              <a:gd name="connsiteX39" fmla="*/ 542400 w 1018125"/>
              <a:gd name="connsiteY39" fmla="*/ 801228 h 819228"/>
              <a:gd name="connsiteX40" fmla="*/ 475725 w 1018125"/>
              <a:gd name="connsiteY40" fmla="*/ 801228 h 819228"/>
              <a:gd name="connsiteX41" fmla="*/ 484725 w 1018125"/>
              <a:gd name="connsiteY41" fmla="*/ 810228 h 819228"/>
              <a:gd name="connsiteX42" fmla="*/ 475725 w 1018125"/>
              <a:gd name="connsiteY42" fmla="*/ 819228 h 819228"/>
              <a:gd name="connsiteX43" fmla="*/ 466725 w 1018125"/>
              <a:gd name="connsiteY43" fmla="*/ 810228 h 819228"/>
              <a:gd name="connsiteX44" fmla="*/ 475725 w 1018125"/>
              <a:gd name="connsiteY44" fmla="*/ 801228 h 819228"/>
              <a:gd name="connsiteX45" fmla="*/ 409050 w 1018125"/>
              <a:gd name="connsiteY45" fmla="*/ 801228 h 819228"/>
              <a:gd name="connsiteX46" fmla="*/ 418050 w 1018125"/>
              <a:gd name="connsiteY46" fmla="*/ 810228 h 819228"/>
              <a:gd name="connsiteX47" fmla="*/ 409050 w 1018125"/>
              <a:gd name="connsiteY47" fmla="*/ 819228 h 819228"/>
              <a:gd name="connsiteX48" fmla="*/ 400050 w 1018125"/>
              <a:gd name="connsiteY48" fmla="*/ 810228 h 819228"/>
              <a:gd name="connsiteX49" fmla="*/ 409050 w 1018125"/>
              <a:gd name="connsiteY49" fmla="*/ 801228 h 819228"/>
              <a:gd name="connsiteX50" fmla="*/ 342375 w 1018125"/>
              <a:gd name="connsiteY50" fmla="*/ 801228 h 819228"/>
              <a:gd name="connsiteX51" fmla="*/ 351375 w 1018125"/>
              <a:gd name="connsiteY51" fmla="*/ 810228 h 819228"/>
              <a:gd name="connsiteX52" fmla="*/ 342375 w 1018125"/>
              <a:gd name="connsiteY52" fmla="*/ 819228 h 819228"/>
              <a:gd name="connsiteX53" fmla="*/ 333375 w 1018125"/>
              <a:gd name="connsiteY53" fmla="*/ 810228 h 819228"/>
              <a:gd name="connsiteX54" fmla="*/ 342375 w 1018125"/>
              <a:gd name="connsiteY54" fmla="*/ 801228 h 819228"/>
              <a:gd name="connsiteX55" fmla="*/ 275700 w 1018125"/>
              <a:gd name="connsiteY55" fmla="*/ 801228 h 819228"/>
              <a:gd name="connsiteX56" fmla="*/ 284700 w 1018125"/>
              <a:gd name="connsiteY56" fmla="*/ 810228 h 819228"/>
              <a:gd name="connsiteX57" fmla="*/ 275700 w 1018125"/>
              <a:gd name="connsiteY57" fmla="*/ 819228 h 819228"/>
              <a:gd name="connsiteX58" fmla="*/ 266700 w 1018125"/>
              <a:gd name="connsiteY58" fmla="*/ 810228 h 819228"/>
              <a:gd name="connsiteX59" fmla="*/ 275700 w 1018125"/>
              <a:gd name="connsiteY59" fmla="*/ 801228 h 819228"/>
              <a:gd name="connsiteX60" fmla="*/ 209025 w 1018125"/>
              <a:gd name="connsiteY60" fmla="*/ 801228 h 819228"/>
              <a:gd name="connsiteX61" fmla="*/ 218025 w 1018125"/>
              <a:gd name="connsiteY61" fmla="*/ 810228 h 819228"/>
              <a:gd name="connsiteX62" fmla="*/ 209025 w 1018125"/>
              <a:gd name="connsiteY62" fmla="*/ 819228 h 819228"/>
              <a:gd name="connsiteX63" fmla="*/ 200025 w 1018125"/>
              <a:gd name="connsiteY63" fmla="*/ 810228 h 819228"/>
              <a:gd name="connsiteX64" fmla="*/ 209025 w 1018125"/>
              <a:gd name="connsiteY64" fmla="*/ 801228 h 819228"/>
              <a:gd name="connsiteX65" fmla="*/ 142350 w 1018125"/>
              <a:gd name="connsiteY65" fmla="*/ 801228 h 819228"/>
              <a:gd name="connsiteX66" fmla="*/ 151350 w 1018125"/>
              <a:gd name="connsiteY66" fmla="*/ 810228 h 819228"/>
              <a:gd name="connsiteX67" fmla="*/ 142350 w 1018125"/>
              <a:gd name="connsiteY67" fmla="*/ 819228 h 819228"/>
              <a:gd name="connsiteX68" fmla="*/ 133350 w 1018125"/>
              <a:gd name="connsiteY68" fmla="*/ 810228 h 819228"/>
              <a:gd name="connsiteX69" fmla="*/ 142350 w 1018125"/>
              <a:gd name="connsiteY69" fmla="*/ 801228 h 819228"/>
              <a:gd name="connsiteX70" fmla="*/ 75675 w 1018125"/>
              <a:gd name="connsiteY70" fmla="*/ 801228 h 819228"/>
              <a:gd name="connsiteX71" fmla="*/ 84675 w 1018125"/>
              <a:gd name="connsiteY71" fmla="*/ 810228 h 819228"/>
              <a:gd name="connsiteX72" fmla="*/ 75675 w 1018125"/>
              <a:gd name="connsiteY72" fmla="*/ 819228 h 819228"/>
              <a:gd name="connsiteX73" fmla="*/ 66675 w 1018125"/>
              <a:gd name="connsiteY73" fmla="*/ 810228 h 819228"/>
              <a:gd name="connsiteX74" fmla="*/ 75675 w 1018125"/>
              <a:gd name="connsiteY74" fmla="*/ 801228 h 819228"/>
              <a:gd name="connsiteX75" fmla="*/ 9000 w 1018125"/>
              <a:gd name="connsiteY75" fmla="*/ 801228 h 819228"/>
              <a:gd name="connsiteX76" fmla="*/ 18000 w 1018125"/>
              <a:gd name="connsiteY76" fmla="*/ 810228 h 819228"/>
              <a:gd name="connsiteX77" fmla="*/ 9000 w 1018125"/>
              <a:gd name="connsiteY77" fmla="*/ 819228 h 819228"/>
              <a:gd name="connsiteX78" fmla="*/ 0 w 1018125"/>
              <a:gd name="connsiteY78" fmla="*/ 810228 h 819228"/>
              <a:gd name="connsiteX79" fmla="*/ 9000 w 1018125"/>
              <a:gd name="connsiteY79" fmla="*/ 801228 h 819228"/>
              <a:gd name="connsiteX80" fmla="*/ 1009125 w 1018125"/>
              <a:gd name="connsiteY80" fmla="*/ 739595 h 819228"/>
              <a:gd name="connsiteX81" fmla="*/ 1018125 w 1018125"/>
              <a:gd name="connsiteY81" fmla="*/ 748595 h 819228"/>
              <a:gd name="connsiteX82" fmla="*/ 1009125 w 1018125"/>
              <a:gd name="connsiteY82" fmla="*/ 757595 h 819228"/>
              <a:gd name="connsiteX83" fmla="*/ 1000125 w 1018125"/>
              <a:gd name="connsiteY83" fmla="*/ 748595 h 819228"/>
              <a:gd name="connsiteX84" fmla="*/ 1009125 w 1018125"/>
              <a:gd name="connsiteY84" fmla="*/ 739595 h 819228"/>
              <a:gd name="connsiteX85" fmla="*/ 942450 w 1018125"/>
              <a:gd name="connsiteY85" fmla="*/ 739595 h 819228"/>
              <a:gd name="connsiteX86" fmla="*/ 951450 w 1018125"/>
              <a:gd name="connsiteY86" fmla="*/ 748595 h 819228"/>
              <a:gd name="connsiteX87" fmla="*/ 942450 w 1018125"/>
              <a:gd name="connsiteY87" fmla="*/ 757595 h 819228"/>
              <a:gd name="connsiteX88" fmla="*/ 933450 w 1018125"/>
              <a:gd name="connsiteY88" fmla="*/ 748595 h 819228"/>
              <a:gd name="connsiteX89" fmla="*/ 942450 w 1018125"/>
              <a:gd name="connsiteY89" fmla="*/ 739595 h 819228"/>
              <a:gd name="connsiteX90" fmla="*/ 875775 w 1018125"/>
              <a:gd name="connsiteY90" fmla="*/ 739595 h 819228"/>
              <a:gd name="connsiteX91" fmla="*/ 884775 w 1018125"/>
              <a:gd name="connsiteY91" fmla="*/ 748595 h 819228"/>
              <a:gd name="connsiteX92" fmla="*/ 875775 w 1018125"/>
              <a:gd name="connsiteY92" fmla="*/ 757595 h 819228"/>
              <a:gd name="connsiteX93" fmla="*/ 866775 w 1018125"/>
              <a:gd name="connsiteY93" fmla="*/ 748595 h 819228"/>
              <a:gd name="connsiteX94" fmla="*/ 875775 w 1018125"/>
              <a:gd name="connsiteY94" fmla="*/ 739595 h 819228"/>
              <a:gd name="connsiteX95" fmla="*/ 809100 w 1018125"/>
              <a:gd name="connsiteY95" fmla="*/ 739595 h 819228"/>
              <a:gd name="connsiteX96" fmla="*/ 818100 w 1018125"/>
              <a:gd name="connsiteY96" fmla="*/ 748595 h 819228"/>
              <a:gd name="connsiteX97" fmla="*/ 809100 w 1018125"/>
              <a:gd name="connsiteY97" fmla="*/ 757595 h 819228"/>
              <a:gd name="connsiteX98" fmla="*/ 800100 w 1018125"/>
              <a:gd name="connsiteY98" fmla="*/ 748595 h 819228"/>
              <a:gd name="connsiteX99" fmla="*/ 809100 w 1018125"/>
              <a:gd name="connsiteY99" fmla="*/ 739595 h 819228"/>
              <a:gd name="connsiteX100" fmla="*/ 742425 w 1018125"/>
              <a:gd name="connsiteY100" fmla="*/ 739595 h 819228"/>
              <a:gd name="connsiteX101" fmla="*/ 751425 w 1018125"/>
              <a:gd name="connsiteY101" fmla="*/ 748595 h 819228"/>
              <a:gd name="connsiteX102" fmla="*/ 742425 w 1018125"/>
              <a:gd name="connsiteY102" fmla="*/ 757595 h 819228"/>
              <a:gd name="connsiteX103" fmla="*/ 733425 w 1018125"/>
              <a:gd name="connsiteY103" fmla="*/ 748595 h 819228"/>
              <a:gd name="connsiteX104" fmla="*/ 742425 w 1018125"/>
              <a:gd name="connsiteY104" fmla="*/ 739595 h 819228"/>
              <a:gd name="connsiteX105" fmla="*/ 675750 w 1018125"/>
              <a:gd name="connsiteY105" fmla="*/ 739595 h 819228"/>
              <a:gd name="connsiteX106" fmla="*/ 684750 w 1018125"/>
              <a:gd name="connsiteY106" fmla="*/ 748595 h 819228"/>
              <a:gd name="connsiteX107" fmla="*/ 675750 w 1018125"/>
              <a:gd name="connsiteY107" fmla="*/ 757595 h 819228"/>
              <a:gd name="connsiteX108" fmla="*/ 666750 w 1018125"/>
              <a:gd name="connsiteY108" fmla="*/ 748595 h 819228"/>
              <a:gd name="connsiteX109" fmla="*/ 675750 w 1018125"/>
              <a:gd name="connsiteY109" fmla="*/ 739595 h 819228"/>
              <a:gd name="connsiteX110" fmla="*/ 609075 w 1018125"/>
              <a:gd name="connsiteY110" fmla="*/ 739595 h 819228"/>
              <a:gd name="connsiteX111" fmla="*/ 618075 w 1018125"/>
              <a:gd name="connsiteY111" fmla="*/ 748595 h 819228"/>
              <a:gd name="connsiteX112" fmla="*/ 609075 w 1018125"/>
              <a:gd name="connsiteY112" fmla="*/ 757595 h 819228"/>
              <a:gd name="connsiteX113" fmla="*/ 600075 w 1018125"/>
              <a:gd name="connsiteY113" fmla="*/ 748595 h 819228"/>
              <a:gd name="connsiteX114" fmla="*/ 609075 w 1018125"/>
              <a:gd name="connsiteY114" fmla="*/ 739595 h 819228"/>
              <a:gd name="connsiteX115" fmla="*/ 542400 w 1018125"/>
              <a:gd name="connsiteY115" fmla="*/ 739595 h 819228"/>
              <a:gd name="connsiteX116" fmla="*/ 551400 w 1018125"/>
              <a:gd name="connsiteY116" fmla="*/ 748595 h 819228"/>
              <a:gd name="connsiteX117" fmla="*/ 542400 w 1018125"/>
              <a:gd name="connsiteY117" fmla="*/ 757595 h 819228"/>
              <a:gd name="connsiteX118" fmla="*/ 533400 w 1018125"/>
              <a:gd name="connsiteY118" fmla="*/ 748595 h 819228"/>
              <a:gd name="connsiteX119" fmla="*/ 542400 w 1018125"/>
              <a:gd name="connsiteY119" fmla="*/ 739595 h 819228"/>
              <a:gd name="connsiteX120" fmla="*/ 475725 w 1018125"/>
              <a:gd name="connsiteY120" fmla="*/ 739595 h 819228"/>
              <a:gd name="connsiteX121" fmla="*/ 484725 w 1018125"/>
              <a:gd name="connsiteY121" fmla="*/ 748595 h 819228"/>
              <a:gd name="connsiteX122" fmla="*/ 475725 w 1018125"/>
              <a:gd name="connsiteY122" fmla="*/ 757595 h 819228"/>
              <a:gd name="connsiteX123" fmla="*/ 466725 w 1018125"/>
              <a:gd name="connsiteY123" fmla="*/ 748595 h 819228"/>
              <a:gd name="connsiteX124" fmla="*/ 475725 w 1018125"/>
              <a:gd name="connsiteY124" fmla="*/ 739595 h 819228"/>
              <a:gd name="connsiteX125" fmla="*/ 409050 w 1018125"/>
              <a:gd name="connsiteY125" fmla="*/ 739595 h 819228"/>
              <a:gd name="connsiteX126" fmla="*/ 418050 w 1018125"/>
              <a:gd name="connsiteY126" fmla="*/ 748595 h 819228"/>
              <a:gd name="connsiteX127" fmla="*/ 409050 w 1018125"/>
              <a:gd name="connsiteY127" fmla="*/ 757595 h 819228"/>
              <a:gd name="connsiteX128" fmla="*/ 400050 w 1018125"/>
              <a:gd name="connsiteY128" fmla="*/ 748595 h 819228"/>
              <a:gd name="connsiteX129" fmla="*/ 409050 w 1018125"/>
              <a:gd name="connsiteY129" fmla="*/ 739595 h 819228"/>
              <a:gd name="connsiteX130" fmla="*/ 342375 w 1018125"/>
              <a:gd name="connsiteY130" fmla="*/ 739595 h 819228"/>
              <a:gd name="connsiteX131" fmla="*/ 351375 w 1018125"/>
              <a:gd name="connsiteY131" fmla="*/ 748595 h 819228"/>
              <a:gd name="connsiteX132" fmla="*/ 342375 w 1018125"/>
              <a:gd name="connsiteY132" fmla="*/ 757595 h 819228"/>
              <a:gd name="connsiteX133" fmla="*/ 333375 w 1018125"/>
              <a:gd name="connsiteY133" fmla="*/ 748595 h 819228"/>
              <a:gd name="connsiteX134" fmla="*/ 342375 w 1018125"/>
              <a:gd name="connsiteY134" fmla="*/ 739595 h 819228"/>
              <a:gd name="connsiteX135" fmla="*/ 275701 w 1018125"/>
              <a:gd name="connsiteY135" fmla="*/ 739595 h 819228"/>
              <a:gd name="connsiteX136" fmla="*/ 284700 w 1018125"/>
              <a:gd name="connsiteY136" fmla="*/ 748595 h 819228"/>
              <a:gd name="connsiteX137" fmla="*/ 275701 w 1018125"/>
              <a:gd name="connsiteY137" fmla="*/ 757595 h 819228"/>
              <a:gd name="connsiteX138" fmla="*/ 266700 w 1018125"/>
              <a:gd name="connsiteY138" fmla="*/ 748595 h 819228"/>
              <a:gd name="connsiteX139" fmla="*/ 275701 w 1018125"/>
              <a:gd name="connsiteY139" fmla="*/ 739595 h 819228"/>
              <a:gd name="connsiteX140" fmla="*/ 209025 w 1018125"/>
              <a:gd name="connsiteY140" fmla="*/ 739595 h 819228"/>
              <a:gd name="connsiteX141" fmla="*/ 218025 w 1018125"/>
              <a:gd name="connsiteY141" fmla="*/ 748595 h 819228"/>
              <a:gd name="connsiteX142" fmla="*/ 209025 w 1018125"/>
              <a:gd name="connsiteY142" fmla="*/ 757595 h 819228"/>
              <a:gd name="connsiteX143" fmla="*/ 200025 w 1018125"/>
              <a:gd name="connsiteY143" fmla="*/ 748595 h 819228"/>
              <a:gd name="connsiteX144" fmla="*/ 209025 w 1018125"/>
              <a:gd name="connsiteY144" fmla="*/ 739595 h 819228"/>
              <a:gd name="connsiteX145" fmla="*/ 142350 w 1018125"/>
              <a:gd name="connsiteY145" fmla="*/ 739595 h 819228"/>
              <a:gd name="connsiteX146" fmla="*/ 151350 w 1018125"/>
              <a:gd name="connsiteY146" fmla="*/ 748595 h 819228"/>
              <a:gd name="connsiteX147" fmla="*/ 142350 w 1018125"/>
              <a:gd name="connsiteY147" fmla="*/ 757595 h 819228"/>
              <a:gd name="connsiteX148" fmla="*/ 133350 w 1018125"/>
              <a:gd name="connsiteY148" fmla="*/ 748595 h 819228"/>
              <a:gd name="connsiteX149" fmla="*/ 142350 w 1018125"/>
              <a:gd name="connsiteY149" fmla="*/ 739595 h 819228"/>
              <a:gd name="connsiteX150" fmla="*/ 75675 w 1018125"/>
              <a:gd name="connsiteY150" fmla="*/ 739595 h 819228"/>
              <a:gd name="connsiteX151" fmla="*/ 84675 w 1018125"/>
              <a:gd name="connsiteY151" fmla="*/ 748595 h 819228"/>
              <a:gd name="connsiteX152" fmla="*/ 75675 w 1018125"/>
              <a:gd name="connsiteY152" fmla="*/ 757595 h 819228"/>
              <a:gd name="connsiteX153" fmla="*/ 66675 w 1018125"/>
              <a:gd name="connsiteY153" fmla="*/ 748595 h 819228"/>
              <a:gd name="connsiteX154" fmla="*/ 75675 w 1018125"/>
              <a:gd name="connsiteY154" fmla="*/ 739595 h 819228"/>
              <a:gd name="connsiteX155" fmla="*/ 9000 w 1018125"/>
              <a:gd name="connsiteY155" fmla="*/ 739595 h 819228"/>
              <a:gd name="connsiteX156" fmla="*/ 18000 w 1018125"/>
              <a:gd name="connsiteY156" fmla="*/ 748595 h 819228"/>
              <a:gd name="connsiteX157" fmla="*/ 9000 w 1018125"/>
              <a:gd name="connsiteY157" fmla="*/ 757595 h 819228"/>
              <a:gd name="connsiteX158" fmla="*/ 0 w 1018125"/>
              <a:gd name="connsiteY158" fmla="*/ 748595 h 819228"/>
              <a:gd name="connsiteX159" fmla="*/ 9000 w 1018125"/>
              <a:gd name="connsiteY159" fmla="*/ 739595 h 819228"/>
              <a:gd name="connsiteX160" fmla="*/ 1009125 w 1018125"/>
              <a:gd name="connsiteY160" fmla="*/ 677962 h 819228"/>
              <a:gd name="connsiteX161" fmla="*/ 1018125 w 1018125"/>
              <a:gd name="connsiteY161" fmla="*/ 686962 h 819228"/>
              <a:gd name="connsiteX162" fmla="*/ 1009125 w 1018125"/>
              <a:gd name="connsiteY162" fmla="*/ 695962 h 819228"/>
              <a:gd name="connsiteX163" fmla="*/ 1000125 w 1018125"/>
              <a:gd name="connsiteY163" fmla="*/ 686962 h 819228"/>
              <a:gd name="connsiteX164" fmla="*/ 1009125 w 1018125"/>
              <a:gd name="connsiteY164" fmla="*/ 677962 h 819228"/>
              <a:gd name="connsiteX165" fmla="*/ 942450 w 1018125"/>
              <a:gd name="connsiteY165" fmla="*/ 677962 h 819228"/>
              <a:gd name="connsiteX166" fmla="*/ 951450 w 1018125"/>
              <a:gd name="connsiteY166" fmla="*/ 686962 h 819228"/>
              <a:gd name="connsiteX167" fmla="*/ 942450 w 1018125"/>
              <a:gd name="connsiteY167" fmla="*/ 695962 h 819228"/>
              <a:gd name="connsiteX168" fmla="*/ 933450 w 1018125"/>
              <a:gd name="connsiteY168" fmla="*/ 686962 h 819228"/>
              <a:gd name="connsiteX169" fmla="*/ 942450 w 1018125"/>
              <a:gd name="connsiteY169" fmla="*/ 677962 h 819228"/>
              <a:gd name="connsiteX170" fmla="*/ 875775 w 1018125"/>
              <a:gd name="connsiteY170" fmla="*/ 677962 h 819228"/>
              <a:gd name="connsiteX171" fmla="*/ 884775 w 1018125"/>
              <a:gd name="connsiteY171" fmla="*/ 686962 h 819228"/>
              <a:gd name="connsiteX172" fmla="*/ 875775 w 1018125"/>
              <a:gd name="connsiteY172" fmla="*/ 695962 h 819228"/>
              <a:gd name="connsiteX173" fmla="*/ 866775 w 1018125"/>
              <a:gd name="connsiteY173" fmla="*/ 686962 h 819228"/>
              <a:gd name="connsiteX174" fmla="*/ 875775 w 1018125"/>
              <a:gd name="connsiteY174" fmla="*/ 677962 h 819228"/>
              <a:gd name="connsiteX175" fmla="*/ 809100 w 1018125"/>
              <a:gd name="connsiteY175" fmla="*/ 677962 h 819228"/>
              <a:gd name="connsiteX176" fmla="*/ 818100 w 1018125"/>
              <a:gd name="connsiteY176" fmla="*/ 686962 h 819228"/>
              <a:gd name="connsiteX177" fmla="*/ 809100 w 1018125"/>
              <a:gd name="connsiteY177" fmla="*/ 695962 h 819228"/>
              <a:gd name="connsiteX178" fmla="*/ 800100 w 1018125"/>
              <a:gd name="connsiteY178" fmla="*/ 686962 h 819228"/>
              <a:gd name="connsiteX179" fmla="*/ 809100 w 1018125"/>
              <a:gd name="connsiteY179" fmla="*/ 677962 h 819228"/>
              <a:gd name="connsiteX180" fmla="*/ 742425 w 1018125"/>
              <a:gd name="connsiteY180" fmla="*/ 677962 h 819228"/>
              <a:gd name="connsiteX181" fmla="*/ 751425 w 1018125"/>
              <a:gd name="connsiteY181" fmla="*/ 686962 h 819228"/>
              <a:gd name="connsiteX182" fmla="*/ 742425 w 1018125"/>
              <a:gd name="connsiteY182" fmla="*/ 695962 h 819228"/>
              <a:gd name="connsiteX183" fmla="*/ 733425 w 1018125"/>
              <a:gd name="connsiteY183" fmla="*/ 686962 h 819228"/>
              <a:gd name="connsiteX184" fmla="*/ 742425 w 1018125"/>
              <a:gd name="connsiteY184" fmla="*/ 677962 h 819228"/>
              <a:gd name="connsiteX185" fmla="*/ 675750 w 1018125"/>
              <a:gd name="connsiteY185" fmla="*/ 677962 h 819228"/>
              <a:gd name="connsiteX186" fmla="*/ 684750 w 1018125"/>
              <a:gd name="connsiteY186" fmla="*/ 686962 h 819228"/>
              <a:gd name="connsiteX187" fmla="*/ 675750 w 1018125"/>
              <a:gd name="connsiteY187" fmla="*/ 695962 h 819228"/>
              <a:gd name="connsiteX188" fmla="*/ 666750 w 1018125"/>
              <a:gd name="connsiteY188" fmla="*/ 686962 h 819228"/>
              <a:gd name="connsiteX189" fmla="*/ 675750 w 1018125"/>
              <a:gd name="connsiteY189" fmla="*/ 677962 h 819228"/>
              <a:gd name="connsiteX190" fmla="*/ 609075 w 1018125"/>
              <a:gd name="connsiteY190" fmla="*/ 677962 h 819228"/>
              <a:gd name="connsiteX191" fmla="*/ 618075 w 1018125"/>
              <a:gd name="connsiteY191" fmla="*/ 686962 h 819228"/>
              <a:gd name="connsiteX192" fmla="*/ 609075 w 1018125"/>
              <a:gd name="connsiteY192" fmla="*/ 695962 h 819228"/>
              <a:gd name="connsiteX193" fmla="*/ 600075 w 1018125"/>
              <a:gd name="connsiteY193" fmla="*/ 686962 h 819228"/>
              <a:gd name="connsiteX194" fmla="*/ 609075 w 1018125"/>
              <a:gd name="connsiteY194" fmla="*/ 677962 h 819228"/>
              <a:gd name="connsiteX195" fmla="*/ 542400 w 1018125"/>
              <a:gd name="connsiteY195" fmla="*/ 677962 h 819228"/>
              <a:gd name="connsiteX196" fmla="*/ 551400 w 1018125"/>
              <a:gd name="connsiteY196" fmla="*/ 686962 h 819228"/>
              <a:gd name="connsiteX197" fmla="*/ 542400 w 1018125"/>
              <a:gd name="connsiteY197" fmla="*/ 695962 h 819228"/>
              <a:gd name="connsiteX198" fmla="*/ 533400 w 1018125"/>
              <a:gd name="connsiteY198" fmla="*/ 686962 h 819228"/>
              <a:gd name="connsiteX199" fmla="*/ 542400 w 1018125"/>
              <a:gd name="connsiteY199" fmla="*/ 677962 h 819228"/>
              <a:gd name="connsiteX200" fmla="*/ 475726 w 1018125"/>
              <a:gd name="connsiteY200" fmla="*/ 677962 h 819228"/>
              <a:gd name="connsiteX201" fmla="*/ 484726 w 1018125"/>
              <a:gd name="connsiteY201" fmla="*/ 686962 h 819228"/>
              <a:gd name="connsiteX202" fmla="*/ 475726 w 1018125"/>
              <a:gd name="connsiteY202" fmla="*/ 695962 h 819228"/>
              <a:gd name="connsiteX203" fmla="*/ 466726 w 1018125"/>
              <a:gd name="connsiteY203" fmla="*/ 686962 h 819228"/>
              <a:gd name="connsiteX204" fmla="*/ 475726 w 1018125"/>
              <a:gd name="connsiteY204" fmla="*/ 677962 h 819228"/>
              <a:gd name="connsiteX205" fmla="*/ 409051 w 1018125"/>
              <a:gd name="connsiteY205" fmla="*/ 677962 h 819228"/>
              <a:gd name="connsiteX206" fmla="*/ 418051 w 1018125"/>
              <a:gd name="connsiteY206" fmla="*/ 686962 h 819228"/>
              <a:gd name="connsiteX207" fmla="*/ 409051 w 1018125"/>
              <a:gd name="connsiteY207" fmla="*/ 695962 h 819228"/>
              <a:gd name="connsiteX208" fmla="*/ 400051 w 1018125"/>
              <a:gd name="connsiteY208" fmla="*/ 686962 h 819228"/>
              <a:gd name="connsiteX209" fmla="*/ 409051 w 1018125"/>
              <a:gd name="connsiteY209" fmla="*/ 677962 h 819228"/>
              <a:gd name="connsiteX210" fmla="*/ 342376 w 1018125"/>
              <a:gd name="connsiteY210" fmla="*/ 677962 h 819228"/>
              <a:gd name="connsiteX211" fmla="*/ 351376 w 1018125"/>
              <a:gd name="connsiteY211" fmla="*/ 686962 h 819228"/>
              <a:gd name="connsiteX212" fmla="*/ 342376 w 1018125"/>
              <a:gd name="connsiteY212" fmla="*/ 695962 h 819228"/>
              <a:gd name="connsiteX213" fmla="*/ 333376 w 1018125"/>
              <a:gd name="connsiteY213" fmla="*/ 686962 h 819228"/>
              <a:gd name="connsiteX214" fmla="*/ 342376 w 1018125"/>
              <a:gd name="connsiteY214" fmla="*/ 677962 h 819228"/>
              <a:gd name="connsiteX215" fmla="*/ 275701 w 1018125"/>
              <a:gd name="connsiteY215" fmla="*/ 677962 h 819228"/>
              <a:gd name="connsiteX216" fmla="*/ 284701 w 1018125"/>
              <a:gd name="connsiteY216" fmla="*/ 686962 h 819228"/>
              <a:gd name="connsiteX217" fmla="*/ 275701 w 1018125"/>
              <a:gd name="connsiteY217" fmla="*/ 695962 h 819228"/>
              <a:gd name="connsiteX218" fmla="*/ 266701 w 1018125"/>
              <a:gd name="connsiteY218" fmla="*/ 686962 h 819228"/>
              <a:gd name="connsiteX219" fmla="*/ 275701 w 1018125"/>
              <a:gd name="connsiteY219" fmla="*/ 677962 h 819228"/>
              <a:gd name="connsiteX220" fmla="*/ 209026 w 1018125"/>
              <a:gd name="connsiteY220" fmla="*/ 677962 h 819228"/>
              <a:gd name="connsiteX221" fmla="*/ 218026 w 1018125"/>
              <a:gd name="connsiteY221" fmla="*/ 686962 h 819228"/>
              <a:gd name="connsiteX222" fmla="*/ 209026 w 1018125"/>
              <a:gd name="connsiteY222" fmla="*/ 695962 h 819228"/>
              <a:gd name="connsiteX223" fmla="*/ 200026 w 1018125"/>
              <a:gd name="connsiteY223" fmla="*/ 686962 h 819228"/>
              <a:gd name="connsiteX224" fmla="*/ 209026 w 1018125"/>
              <a:gd name="connsiteY224" fmla="*/ 677962 h 819228"/>
              <a:gd name="connsiteX225" fmla="*/ 142351 w 1018125"/>
              <a:gd name="connsiteY225" fmla="*/ 677962 h 819228"/>
              <a:gd name="connsiteX226" fmla="*/ 151351 w 1018125"/>
              <a:gd name="connsiteY226" fmla="*/ 686962 h 819228"/>
              <a:gd name="connsiteX227" fmla="*/ 142351 w 1018125"/>
              <a:gd name="connsiteY227" fmla="*/ 695962 h 819228"/>
              <a:gd name="connsiteX228" fmla="*/ 133351 w 1018125"/>
              <a:gd name="connsiteY228" fmla="*/ 686962 h 819228"/>
              <a:gd name="connsiteX229" fmla="*/ 142351 w 1018125"/>
              <a:gd name="connsiteY229" fmla="*/ 677962 h 819228"/>
              <a:gd name="connsiteX230" fmla="*/ 75676 w 1018125"/>
              <a:gd name="connsiteY230" fmla="*/ 677962 h 819228"/>
              <a:gd name="connsiteX231" fmla="*/ 84676 w 1018125"/>
              <a:gd name="connsiteY231" fmla="*/ 686962 h 819228"/>
              <a:gd name="connsiteX232" fmla="*/ 75676 w 1018125"/>
              <a:gd name="connsiteY232" fmla="*/ 695962 h 819228"/>
              <a:gd name="connsiteX233" fmla="*/ 66676 w 1018125"/>
              <a:gd name="connsiteY233" fmla="*/ 686962 h 819228"/>
              <a:gd name="connsiteX234" fmla="*/ 75676 w 1018125"/>
              <a:gd name="connsiteY234" fmla="*/ 677962 h 819228"/>
              <a:gd name="connsiteX235" fmla="*/ 9001 w 1018125"/>
              <a:gd name="connsiteY235" fmla="*/ 677962 h 819228"/>
              <a:gd name="connsiteX236" fmla="*/ 18001 w 1018125"/>
              <a:gd name="connsiteY236" fmla="*/ 686962 h 819228"/>
              <a:gd name="connsiteX237" fmla="*/ 9001 w 1018125"/>
              <a:gd name="connsiteY237" fmla="*/ 695962 h 819228"/>
              <a:gd name="connsiteX238" fmla="*/ 1 w 1018125"/>
              <a:gd name="connsiteY238" fmla="*/ 686962 h 819228"/>
              <a:gd name="connsiteX239" fmla="*/ 9001 w 1018125"/>
              <a:gd name="connsiteY239" fmla="*/ 677962 h 819228"/>
              <a:gd name="connsiteX240" fmla="*/ 1009125 w 1018125"/>
              <a:gd name="connsiteY240" fmla="*/ 616329 h 819228"/>
              <a:gd name="connsiteX241" fmla="*/ 1018125 w 1018125"/>
              <a:gd name="connsiteY241" fmla="*/ 625329 h 819228"/>
              <a:gd name="connsiteX242" fmla="*/ 1009125 w 1018125"/>
              <a:gd name="connsiteY242" fmla="*/ 634329 h 819228"/>
              <a:gd name="connsiteX243" fmla="*/ 1000125 w 1018125"/>
              <a:gd name="connsiteY243" fmla="*/ 625329 h 819228"/>
              <a:gd name="connsiteX244" fmla="*/ 1009125 w 1018125"/>
              <a:gd name="connsiteY244" fmla="*/ 616329 h 819228"/>
              <a:gd name="connsiteX245" fmla="*/ 942450 w 1018125"/>
              <a:gd name="connsiteY245" fmla="*/ 616329 h 819228"/>
              <a:gd name="connsiteX246" fmla="*/ 951450 w 1018125"/>
              <a:gd name="connsiteY246" fmla="*/ 625329 h 819228"/>
              <a:gd name="connsiteX247" fmla="*/ 942450 w 1018125"/>
              <a:gd name="connsiteY247" fmla="*/ 634329 h 819228"/>
              <a:gd name="connsiteX248" fmla="*/ 933450 w 1018125"/>
              <a:gd name="connsiteY248" fmla="*/ 625329 h 819228"/>
              <a:gd name="connsiteX249" fmla="*/ 942450 w 1018125"/>
              <a:gd name="connsiteY249" fmla="*/ 616329 h 819228"/>
              <a:gd name="connsiteX250" fmla="*/ 875775 w 1018125"/>
              <a:gd name="connsiteY250" fmla="*/ 616329 h 819228"/>
              <a:gd name="connsiteX251" fmla="*/ 884775 w 1018125"/>
              <a:gd name="connsiteY251" fmla="*/ 625329 h 819228"/>
              <a:gd name="connsiteX252" fmla="*/ 875775 w 1018125"/>
              <a:gd name="connsiteY252" fmla="*/ 634329 h 819228"/>
              <a:gd name="connsiteX253" fmla="*/ 866775 w 1018125"/>
              <a:gd name="connsiteY253" fmla="*/ 625329 h 819228"/>
              <a:gd name="connsiteX254" fmla="*/ 875775 w 1018125"/>
              <a:gd name="connsiteY254" fmla="*/ 616329 h 819228"/>
              <a:gd name="connsiteX255" fmla="*/ 809100 w 1018125"/>
              <a:gd name="connsiteY255" fmla="*/ 616329 h 819228"/>
              <a:gd name="connsiteX256" fmla="*/ 818100 w 1018125"/>
              <a:gd name="connsiteY256" fmla="*/ 625329 h 819228"/>
              <a:gd name="connsiteX257" fmla="*/ 809100 w 1018125"/>
              <a:gd name="connsiteY257" fmla="*/ 634329 h 819228"/>
              <a:gd name="connsiteX258" fmla="*/ 800100 w 1018125"/>
              <a:gd name="connsiteY258" fmla="*/ 625329 h 819228"/>
              <a:gd name="connsiteX259" fmla="*/ 809100 w 1018125"/>
              <a:gd name="connsiteY259" fmla="*/ 616329 h 819228"/>
              <a:gd name="connsiteX260" fmla="*/ 742425 w 1018125"/>
              <a:gd name="connsiteY260" fmla="*/ 616329 h 819228"/>
              <a:gd name="connsiteX261" fmla="*/ 751425 w 1018125"/>
              <a:gd name="connsiteY261" fmla="*/ 625329 h 819228"/>
              <a:gd name="connsiteX262" fmla="*/ 742425 w 1018125"/>
              <a:gd name="connsiteY262" fmla="*/ 634329 h 819228"/>
              <a:gd name="connsiteX263" fmla="*/ 733425 w 1018125"/>
              <a:gd name="connsiteY263" fmla="*/ 625329 h 819228"/>
              <a:gd name="connsiteX264" fmla="*/ 742425 w 1018125"/>
              <a:gd name="connsiteY264" fmla="*/ 616329 h 819228"/>
              <a:gd name="connsiteX265" fmla="*/ 675750 w 1018125"/>
              <a:gd name="connsiteY265" fmla="*/ 616329 h 819228"/>
              <a:gd name="connsiteX266" fmla="*/ 684750 w 1018125"/>
              <a:gd name="connsiteY266" fmla="*/ 625329 h 819228"/>
              <a:gd name="connsiteX267" fmla="*/ 675750 w 1018125"/>
              <a:gd name="connsiteY267" fmla="*/ 634329 h 819228"/>
              <a:gd name="connsiteX268" fmla="*/ 666750 w 1018125"/>
              <a:gd name="connsiteY268" fmla="*/ 625329 h 819228"/>
              <a:gd name="connsiteX269" fmla="*/ 675750 w 1018125"/>
              <a:gd name="connsiteY269" fmla="*/ 616329 h 819228"/>
              <a:gd name="connsiteX270" fmla="*/ 609075 w 1018125"/>
              <a:gd name="connsiteY270" fmla="*/ 616329 h 819228"/>
              <a:gd name="connsiteX271" fmla="*/ 618075 w 1018125"/>
              <a:gd name="connsiteY271" fmla="*/ 625329 h 819228"/>
              <a:gd name="connsiteX272" fmla="*/ 609075 w 1018125"/>
              <a:gd name="connsiteY272" fmla="*/ 634329 h 819228"/>
              <a:gd name="connsiteX273" fmla="*/ 600075 w 1018125"/>
              <a:gd name="connsiteY273" fmla="*/ 625329 h 819228"/>
              <a:gd name="connsiteX274" fmla="*/ 609075 w 1018125"/>
              <a:gd name="connsiteY274" fmla="*/ 616329 h 819228"/>
              <a:gd name="connsiteX275" fmla="*/ 542400 w 1018125"/>
              <a:gd name="connsiteY275" fmla="*/ 616329 h 819228"/>
              <a:gd name="connsiteX276" fmla="*/ 551400 w 1018125"/>
              <a:gd name="connsiteY276" fmla="*/ 625329 h 819228"/>
              <a:gd name="connsiteX277" fmla="*/ 542400 w 1018125"/>
              <a:gd name="connsiteY277" fmla="*/ 634329 h 819228"/>
              <a:gd name="connsiteX278" fmla="*/ 533400 w 1018125"/>
              <a:gd name="connsiteY278" fmla="*/ 625329 h 819228"/>
              <a:gd name="connsiteX279" fmla="*/ 542400 w 1018125"/>
              <a:gd name="connsiteY279" fmla="*/ 616329 h 819228"/>
              <a:gd name="connsiteX280" fmla="*/ 475726 w 1018125"/>
              <a:gd name="connsiteY280" fmla="*/ 616329 h 819228"/>
              <a:gd name="connsiteX281" fmla="*/ 484726 w 1018125"/>
              <a:gd name="connsiteY281" fmla="*/ 625329 h 819228"/>
              <a:gd name="connsiteX282" fmla="*/ 475726 w 1018125"/>
              <a:gd name="connsiteY282" fmla="*/ 634329 h 819228"/>
              <a:gd name="connsiteX283" fmla="*/ 466726 w 1018125"/>
              <a:gd name="connsiteY283" fmla="*/ 625329 h 819228"/>
              <a:gd name="connsiteX284" fmla="*/ 475726 w 1018125"/>
              <a:gd name="connsiteY284" fmla="*/ 616329 h 819228"/>
              <a:gd name="connsiteX285" fmla="*/ 409051 w 1018125"/>
              <a:gd name="connsiteY285" fmla="*/ 616329 h 819228"/>
              <a:gd name="connsiteX286" fmla="*/ 418051 w 1018125"/>
              <a:gd name="connsiteY286" fmla="*/ 625329 h 819228"/>
              <a:gd name="connsiteX287" fmla="*/ 409051 w 1018125"/>
              <a:gd name="connsiteY287" fmla="*/ 634329 h 819228"/>
              <a:gd name="connsiteX288" fmla="*/ 400051 w 1018125"/>
              <a:gd name="connsiteY288" fmla="*/ 625329 h 819228"/>
              <a:gd name="connsiteX289" fmla="*/ 409051 w 1018125"/>
              <a:gd name="connsiteY289" fmla="*/ 616329 h 819228"/>
              <a:gd name="connsiteX290" fmla="*/ 342376 w 1018125"/>
              <a:gd name="connsiteY290" fmla="*/ 616329 h 819228"/>
              <a:gd name="connsiteX291" fmla="*/ 351376 w 1018125"/>
              <a:gd name="connsiteY291" fmla="*/ 625329 h 819228"/>
              <a:gd name="connsiteX292" fmla="*/ 342376 w 1018125"/>
              <a:gd name="connsiteY292" fmla="*/ 634329 h 819228"/>
              <a:gd name="connsiteX293" fmla="*/ 333376 w 1018125"/>
              <a:gd name="connsiteY293" fmla="*/ 625329 h 819228"/>
              <a:gd name="connsiteX294" fmla="*/ 342376 w 1018125"/>
              <a:gd name="connsiteY294" fmla="*/ 616329 h 819228"/>
              <a:gd name="connsiteX295" fmla="*/ 275701 w 1018125"/>
              <a:gd name="connsiteY295" fmla="*/ 616329 h 819228"/>
              <a:gd name="connsiteX296" fmla="*/ 284701 w 1018125"/>
              <a:gd name="connsiteY296" fmla="*/ 625329 h 819228"/>
              <a:gd name="connsiteX297" fmla="*/ 275701 w 1018125"/>
              <a:gd name="connsiteY297" fmla="*/ 634329 h 819228"/>
              <a:gd name="connsiteX298" fmla="*/ 266701 w 1018125"/>
              <a:gd name="connsiteY298" fmla="*/ 625329 h 819228"/>
              <a:gd name="connsiteX299" fmla="*/ 275701 w 1018125"/>
              <a:gd name="connsiteY299" fmla="*/ 616329 h 819228"/>
              <a:gd name="connsiteX300" fmla="*/ 209026 w 1018125"/>
              <a:gd name="connsiteY300" fmla="*/ 616329 h 819228"/>
              <a:gd name="connsiteX301" fmla="*/ 218026 w 1018125"/>
              <a:gd name="connsiteY301" fmla="*/ 625329 h 819228"/>
              <a:gd name="connsiteX302" fmla="*/ 209026 w 1018125"/>
              <a:gd name="connsiteY302" fmla="*/ 634329 h 819228"/>
              <a:gd name="connsiteX303" fmla="*/ 200026 w 1018125"/>
              <a:gd name="connsiteY303" fmla="*/ 625329 h 819228"/>
              <a:gd name="connsiteX304" fmla="*/ 209026 w 1018125"/>
              <a:gd name="connsiteY304" fmla="*/ 616329 h 819228"/>
              <a:gd name="connsiteX305" fmla="*/ 142351 w 1018125"/>
              <a:gd name="connsiteY305" fmla="*/ 616329 h 819228"/>
              <a:gd name="connsiteX306" fmla="*/ 151351 w 1018125"/>
              <a:gd name="connsiteY306" fmla="*/ 625329 h 819228"/>
              <a:gd name="connsiteX307" fmla="*/ 142351 w 1018125"/>
              <a:gd name="connsiteY307" fmla="*/ 634329 h 819228"/>
              <a:gd name="connsiteX308" fmla="*/ 133351 w 1018125"/>
              <a:gd name="connsiteY308" fmla="*/ 625329 h 819228"/>
              <a:gd name="connsiteX309" fmla="*/ 142351 w 1018125"/>
              <a:gd name="connsiteY309" fmla="*/ 616329 h 819228"/>
              <a:gd name="connsiteX310" fmla="*/ 75676 w 1018125"/>
              <a:gd name="connsiteY310" fmla="*/ 616329 h 819228"/>
              <a:gd name="connsiteX311" fmla="*/ 84676 w 1018125"/>
              <a:gd name="connsiteY311" fmla="*/ 625329 h 819228"/>
              <a:gd name="connsiteX312" fmla="*/ 75676 w 1018125"/>
              <a:gd name="connsiteY312" fmla="*/ 634329 h 819228"/>
              <a:gd name="connsiteX313" fmla="*/ 66676 w 1018125"/>
              <a:gd name="connsiteY313" fmla="*/ 625329 h 819228"/>
              <a:gd name="connsiteX314" fmla="*/ 75676 w 1018125"/>
              <a:gd name="connsiteY314" fmla="*/ 616329 h 819228"/>
              <a:gd name="connsiteX315" fmla="*/ 9001 w 1018125"/>
              <a:gd name="connsiteY315" fmla="*/ 616329 h 819228"/>
              <a:gd name="connsiteX316" fmla="*/ 18001 w 1018125"/>
              <a:gd name="connsiteY316" fmla="*/ 625329 h 819228"/>
              <a:gd name="connsiteX317" fmla="*/ 9001 w 1018125"/>
              <a:gd name="connsiteY317" fmla="*/ 634329 h 819228"/>
              <a:gd name="connsiteX318" fmla="*/ 1 w 1018125"/>
              <a:gd name="connsiteY318" fmla="*/ 625329 h 819228"/>
              <a:gd name="connsiteX319" fmla="*/ 9001 w 1018125"/>
              <a:gd name="connsiteY319" fmla="*/ 616329 h 819228"/>
              <a:gd name="connsiteX320" fmla="*/ 1009125 w 1018125"/>
              <a:gd name="connsiteY320" fmla="*/ 554696 h 819228"/>
              <a:gd name="connsiteX321" fmla="*/ 1018125 w 1018125"/>
              <a:gd name="connsiteY321" fmla="*/ 563696 h 819228"/>
              <a:gd name="connsiteX322" fmla="*/ 1009125 w 1018125"/>
              <a:gd name="connsiteY322" fmla="*/ 572696 h 819228"/>
              <a:gd name="connsiteX323" fmla="*/ 1000125 w 1018125"/>
              <a:gd name="connsiteY323" fmla="*/ 563696 h 819228"/>
              <a:gd name="connsiteX324" fmla="*/ 1009125 w 1018125"/>
              <a:gd name="connsiteY324" fmla="*/ 554696 h 819228"/>
              <a:gd name="connsiteX325" fmla="*/ 942450 w 1018125"/>
              <a:gd name="connsiteY325" fmla="*/ 554696 h 819228"/>
              <a:gd name="connsiteX326" fmla="*/ 951450 w 1018125"/>
              <a:gd name="connsiteY326" fmla="*/ 563696 h 819228"/>
              <a:gd name="connsiteX327" fmla="*/ 942450 w 1018125"/>
              <a:gd name="connsiteY327" fmla="*/ 572696 h 819228"/>
              <a:gd name="connsiteX328" fmla="*/ 933450 w 1018125"/>
              <a:gd name="connsiteY328" fmla="*/ 563696 h 819228"/>
              <a:gd name="connsiteX329" fmla="*/ 942450 w 1018125"/>
              <a:gd name="connsiteY329" fmla="*/ 554696 h 819228"/>
              <a:gd name="connsiteX330" fmla="*/ 875775 w 1018125"/>
              <a:gd name="connsiteY330" fmla="*/ 554696 h 819228"/>
              <a:gd name="connsiteX331" fmla="*/ 884775 w 1018125"/>
              <a:gd name="connsiteY331" fmla="*/ 563696 h 819228"/>
              <a:gd name="connsiteX332" fmla="*/ 875775 w 1018125"/>
              <a:gd name="connsiteY332" fmla="*/ 572696 h 819228"/>
              <a:gd name="connsiteX333" fmla="*/ 866775 w 1018125"/>
              <a:gd name="connsiteY333" fmla="*/ 563696 h 819228"/>
              <a:gd name="connsiteX334" fmla="*/ 875775 w 1018125"/>
              <a:gd name="connsiteY334" fmla="*/ 554696 h 819228"/>
              <a:gd name="connsiteX335" fmla="*/ 809100 w 1018125"/>
              <a:gd name="connsiteY335" fmla="*/ 554696 h 819228"/>
              <a:gd name="connsiteX336" fmla="*/ 818100 w 1018125"/>
              <a:gd name="connsiteY336" fmla="*/ 563696 h 819228"/>
              <a:gd name="connsiteX337" fmla="*/ 809100 w 1018125"/>
              <a:gd name="connsiteY337" fmla="*/ 572696 h 819228"/>
              <a:gd name="connsiteX338" fmla="*/ 800100 w 1018125"/>
              <a:gd name="connsiteY338" fmla="*/ 563696 h 819228"/>
              <a:gd name="connsiteX339" fmla="*/ 809100 w 1018125"/>
              <a:gd name="connsiteY339" fmla="*/ 554696 h 819228"/>
              <a:gd name="connsiteX340" fmla="*/ 742425 w 1018125"/>
              <a:gd name="connsiteY340" fmla="*/ 554696 h 819228"/>
              <a:gd name="connsiteX341" fmla="*/ 751425 w 1018125"/>
              <a:gd name="connsiteY341" fmla="*/ 563696 h 819228"/>
              <a:gd name="connsiteX342" fmla="*/ 742425 w 1018125"/>
              <a:gd name="connsiteY342" fmla="*/ 572696 h 819228"/>
              <a:gd name="connsiteX343" fmla="*/ 733425 w 1018125"/>
              <a:gd name="connsiteY343" fmla="*/ 563696 h 819228"/>
              <a:gd name="connsiteX344" fmla="*/ 742425 w 1018125"/>
              <a:gd name="connsiteY344" fmla="*/ 554696 h 819228"/>
              <a:gd name="connsiteX345" fmla="*/ 675750 w 1018125"/>
              <a:gd name="connsiteY345" fmla="*/ 554696 h 819228"/>
              <a:gd name="connsiteX346" fmla="*/ 684750 w 1018125"/>
              <a:gd name="connsiteY346" fmla="*/ 563696 h 819228"/>
              <a:gd name="connsiteX347" fmla="*/ 675750 w 1018125"/>
              <a:gd name="connsiteY347" fmla="*/ 572696 h 819228"/>
              <a:gd name="connsiteX348" fmla="*/ 666750 w 1018125"/>
              <a:gd name="connsiteY348" fmla="*/ 563696 h 819228"/>
              <a:gd name="connsiteX349" fmla="*/ 675750 w 1018125"/>
              <a:gd name="connsiteY349" fmla="*/ 554696 h 819228"/>
              <a:gd name="connsiteX350" fmla="*/ 609075 w 1018125"/>
              <a:gd name="connsiteY350" fmla="*/ 554696 h 819228"/>
              <a:gd name="connsiteX351" fmla="*/ 618075 w 1018125"/>
              <a:gd name="connsiteY351" fmla="*/ 563696 h 819228"/>
              <a:gd name="connsiteX352" fmla="*/ 609075 w 1018125"/>
              <a:gd name="connsiteY352" fmla="*/ 572696 h 819228"/>
              <a:gd name="connsiteX353" fmla="*/ 600075 w 1018125"/>
              <a:gd name="connsiteY353" fmla="*/ 563696 h 819228"/>
              <a:gd name="connsiteX354" fmla="*/ 609075 w 1018125"/>
              <a:gd name="connsiteY354" fmla="*/ 554696 h 819228"/>
              <a:gd name="connsiteX355" fmla="*/ 542400 w 1018125"/>
              <a:gd name="connsiteY355" fmla="*/ 554696 h 819228"/>
              <a:gd name="connsiteX356" fmla="*/ 551400 w 1018125"/>
              <a:gd name="connsiteY356" fmla="*/ 563696 h 819228"/>
              <a:gd name="connsiteX357" fmla="*/ 542400 w 1018125"/>
              <a:gd name="connsiteY357" fmla="*/ 572696 h 819228"/>
              <a:gd name="connsiteX358" fmla="*/ 533400 w 1018125"/>
              <a:gd name="connsiteY358" fmla="*/ 563696 h 819228"/>
              <a:gd name="connsiteX359" fmla="*/ 542400 w 1018125"/>
              <a:gd name="connsiteY359" fmla="*/ 554696 h 819228"/>
              <a:gd name="connsiteX360" fmla="*/ 475726 w 1018125"/>
              <a:gd name="connsiteY360" fmla="*/ 554696 h 819228"/>
              <a:gd name="connsiteX361" fmla="*/ 484726 w 1018125"/>
              <a:gd name="connsiteY361" fmla="*/ 563696 h 819228"/>
              <a:gd name="connsiteX362" fmla="*/ 475726 w 1018125"/>
              <a:gd name="connsiteY362" fmla="*/ 572696 h 819228"/>
              <a:gd name="connsiteX363" fmla="*/ 466726 w 1018125"/>
              <a:gd name="connsiteY363" fmla="*/ 563696 h 819228"/>
              <a:gd name="connsiteX364" fmla="*/ 475726 w 1018125"/>
              <a:gd name="connsiteY364" fmla="*/ 554696 h 819228"/>
              <a:gd name="connsiteX365" fmla="*/ 409051 w 1018125"/>
              <a:gd name="connsiteY365" fmla="*/ 554696 h 819228"/>
              <a:gd name="connsiteX366" fmla="*/ 418051 w 1018125"/>
              <a:gd name="connsiteY366" fmla="*/ 563696 h 819228"/>
              <a:gd name="connsiteX367" fmla="*/ 409051 w 1018125"/>
              <a:gd name="connsiteY367" fmla="*/ 572696 h 819228"/>
              <a:gd name="connsiteX368" fmla="*/ 400051 w 1018125"/>
              <a:gd name="connsiteY368" fmla="*/ 563696 h 819228"/>
              <a:gd name="connsiteX369" fmla="*/ 409051 w 1018125"/>
              <a:gd name="connsiteY369" fmla="*/ 554696 h 819228"/>
              <a:gd name="connsiteX370" fmla="*/ 342376 w 1018125"/>
              <a:gd name="connsiteY370" fmla="*/ 554696 h 819228"/>
              <a:gd name="connsiteX371" fmla="*/ 351376 w 1018125"/>
              <a:gd name="connsiteY371" fmla="*/ 563696 h 819228"/>
              <a:gd name="connsiteX372" fmla="*/ 342376 w 1018125"/>
              <a:gd name="connsiteY372" fmla="*/ 572696 h 819228"/>
              <a:gd name="connsiteX373" fmla="*/ 333376 w 1018125"/>
              <a:gd name="connsiteY373" fmla="*/ 563696 h 819228"/>
              <a:gd name="connsiteX374" fmla="*/ 342376 w 1018125"/>
              <a:gd name="connsiteY374" fmla="*/ 554696 h 819228"/>
              <a:gd name="connsiteX375" fmla="*/ 275701 w 1018125"/>
              <a:gd name="connsiteY375" fmla="*/ 554696 h 819228"/>
              <a:gd name="connsiteX376" fmla="*/ 284701 w 1018125"/>
              <a:gd name="connsiteY376" fmla="*/ 563696 h 819228"/>
              <a:gd name="connsiteX377" fmla="*/ 275701 w 1018125"/>
              <a:gd name="connsiteY377" fmla="*/ 572696 h 819228"/>
              <a:gd name="connsiteX378" fmla="*/ 266701 w 1018125"/>
              <a:gd name="connsiteY378" fmla="*/ 563696 h 819228"/>
              <a:gd name="connsiteX379" fmla="*/ 275701 w 1018125"/>
              <a:gd name="connsiteY379" fmla="*/ 554696 h 819228"/>
              <a:gd name="connsiteX380" fmla="*/ 209026 w 1018125"/>
              <a:gd name="connsiteY380" fmla="*/ 554696 h 819228"/>
              <a:gd name="connsiteX381" fmla="*/ 218026 w 1018125"/>
              <a:gd name="connsiteY381" fmla="*/ 563696 h 819228"/>
              <a:gd name="connsiteX382" fmla="*/ 209026 w 1018125"/>
              <a:gd name="connsiteY382" fmla="*/ 572696 h 819228"/>
              <a:gd name="connsiteX383" fmla="*/ 200026 w 1018125"/>
              <a:gd name="connsiteY383" fmla="*/ 563696 h 819228"/>
              <a:gd name="connsiteX384" fmla="*/ 209026 w 1018125"/>
              <a:gd name="connsiteY384" fmla="*/ 554696 h 819228"/>
              <a:gd name="connsiteX385" fmla="*/ 142351 w 1018125"/>
              <a:gd name="connsiteY385" fmla="*/ 554696 h 819228"/>
              <a:gd name="connsiteX386" fmla="*/ 151351 w 1018125"/>
              <a:gd name="connsiteY386" fmla="*/ 563696 h 819228"/>
              <a:gd name="connsiteX387" fmla="*/ 142351 w 1018125"/>
              <a:gd name="connsiteY387" fmla="*/ 572696 h 819228"/>
              <a:gd name="connsiteX388" fmla="*/ 133351 w 1018125"/>
              <a:gd name="connsiteY388" fmla="*/ 563696 h 819228"/>
              <a:gd name="connsiteX389" fmla="*/ 142351 w 1018125"/>
              <a:gd name="connsiteY389" fmla="*/ 554696 h 819228"/>
              <a:gd name="connsiteX390" fmla="*/ 75676 w 1018125"/>
              <a:gd name="connsiteY390" fmla="*/ 554696 h 819228"/>
              <a:gd name="connsiteX391" fmla="*/ 84676 w 1018125"/>
              <a:gd name="connsiteY391" fmla="*/ 563696 h 819228"/>
              <a:gd name="connsiteX392" fmla="*/ 75676 w 1018125"/>
              <a:gd name="connsiteY392" fmla="*/ 572696 h 819228"/>
              <a:gd name="connsiteX393" fmla="*/ 66676 w 1018125"/>
              <a:gd name="connsiteY393" fmla="*/ 563696 h 819228"/>
              <a:gd name="connsiteX394" fmla="*/ 75676 w 1018125"/>
              <a:gd name="connsiteY394" fmla="*/ 554696 h 819228"/>
              <a:gd name="connsiteX395" fmla="*/ 9001 w 1018125"/>
              <a:gd name="connsiteY395" fmla="*/ 554696 h 819228"/>
              <a:gd name="connsiteX396" fmla="*/ 18001 w 1018125"/>
              <a:gd name="connsiteY396" fmla="*/ 563696 h 819228"/>
              <a:gd name="connsiteX397" fmla="*/ 9001 w 1018125"/>
              <a:gd name="connsiteY397" fmla="*/ 572696 h 819228"/>
              <a:gd name="connsiteX398" fmla="*/ 1 w 1018125"/>
              <a:gd name="connsiteY398" fmla="*/ 563696 h 819228"/>
              <a:gd name="connsiteX399" fmla="*/ 9001 w 1018125"/>
              <a:gd name="connsiteY399" fmla="*/ 554696 h 819228"/>
              <a:gd name="connsiteX400" fmla="*/ 1009125 w 1018125"/>
              <a:gd name="connsiteY400" fmla="*/ 493063 h 819228"/>
              <a:gd name="connsiteX401" fmla="*/ 1018125 w 1018125"/>
              <a:gd name="connsiteY401" fmla="*/ 502063 h 819228"/>
              <a:gd name="connsiteX402" fmla="*/ 1009125 w 1018125"/>
              <a:gd name="connsiteY402" fmla="*/ 511063 h 819228"/>
              <a:gd name="connsiteX403" fmla="*/ 1000125 w 1018125"/>
              <a:gd name="connsiteY403" fmla="*/ 502063 h 819228"/>
              <a:gd name="connsiteX404" fmla="*/ 1009125 w 1018125"/>
              <a:gd name="connsiteY404" fmla="*/ 493063 h 819228"/>
              <a:gd name="connsiteX405" fmla="*/ 942450 w 1018125"/>
              <a:gd name="connsiteY405" fmla="*/ 493063 h 819228"/>
              <a:gd name="connsiteX406" fmla="*/ 951450 w 1018125"/>
              <a:gd name="connsiteY406" fmla="*/ 502063 h 819228"/>
              <a:gd name="connsiteX407" fmla="*/ 942450 w 1018125"/>
              <a:gd name="connsiteY407" fmla="*/ 511063 h 819228"/>
              <a:gd name="connsiteX408" fmla="*/ 933450 w 1018125"/>
              <a:gd name="connsiteY408" fmla="*/ 502063 h 819228"/>
              <a:gd name="connsiteX409" fmla="*/ 942450 w 1018125"/>
              <a:gd name="connsiteY409" fmla="*/ 493063 h 819228"/>
              <a:gd name="connsiteX410" fmla="*/ 875775 w 1018125"/>
              <a:gd name="connsiteY410" fmla="*/ 493063 h 819228"/>
              <a:gd name="connsiteX411" fmla="*/ 884775 w 1018125"/>
              <a:gd name="connsiteY411" fmla="*/ 502063 h 819228"/>
              <a:gd name="connsiteX412" fmla="*/ 875775 w 1018125"/>
              <a:gd name="connsiteY412" fmla="*/ 511063 h 819228"/>
              <a:gd name="connsiteX413" fmla="*/ 866775 w 1018125"/>
              <a:gd name="connsiteY413" fmla="*/ 502063 h 819228"/>
              <a:gd name="connsiteX414" fmla="*/ 875775 w 1018125"/>
              <a:gd name="connsiteY414" fmla="*/ 493063 h 819228"/>
              <a:gd name="connsiteX415" fmla="*/ 809100 w 1018125"/>
              <a:gd name="connsiteY415" fmla="*/ 493063 h 819228"/>
              <a:gd name="connsiteX416" fmla="*/ 818100 w 1018125"/>
              <a:gd name="connsiteY416" fmla="*/ 502063 h 819228"/>
              <a:gd name="connsiteX417" fmla="*/ 809100 w 1018125"/>
              <a:gd name="connsiteY417" fmla="*/ 511063 h 819228"/>
              <a:gd name="connsiteX418" fmla="*/ 800100 w 1018125"/>
              <a:gd name="connsiteY418" fmla="*/ 502063 h 819228"/>
              <a:gd name="connsiteX419" fmla="*/ 809100 w 1018125"/>
              <a:gd name="connsiteY419" fmla="*/ 493063 h 819228"/>
              <a:gd name="connsiteX420" fmla="*/ 742425 w 1018125"/>
              <a:gd name="connsiteY420" fmla="*/ 493063 h 819228"/>
              <a:gd name="connsiteX421" fmla="*/ 751425 w 1018125"/>
              <a:gd name="connsiteY421" fmla="*/ 502063 h 819228"/>
              <a:gd name="connsiteX422" fmla="*/ 742425 w 1018125"/>
              <a:gd name="connsiteY422" fmla="*/ 511063 h 819228"/>
              <a:gd name="connsiteX423" fmla="*/ 733425 w 1018125"/>
              <a:gd name="connsiteY423" fmla="*/ 502063 h 819228"/>
              <a:gd name="connsiteX424" fmla="*/ 742425 w 1018125"/>
              <a:gd name="connsiteY424" fmla="*/ 493063 h 819228"/>
              <a:gd name="connsiteX425" fmla="*/ 675750 w 1018125"/>
              <a:gd name="connsiteY425" fmla="*/ 493063 h 819228"/>
              <a:gd name="connsiteX426" fmla="*/ 684750 w 1018125"/>
              <a:gd name="connsiteY426" fmla="*/ 502063 h 819228"/>
              <a:gd name="connsiteX427" fmla="*/ 675750 w 1018125"/>
              <a:gd name="connsiteY427" fmla="*/ 511063 h 819228"/>
              <a:gd name="connsiteX428" fmla="*/ 666750 w 1018125"/>
              <a:gd name="connsiteY428" fmla="*/ 502063 h 819228"/>
              <a:gd name="connsiteX429" fmla="*/ 675750 w 1018125"/>
              <a:gd name="connsiteY429" fmla="*/ 493063 h 819228"/>
              <a:gd name="connsiteX430" fmla="*/ 609075 w 1018125"/>
              <a:gd name="connsiteY430" fmla="*/ 493063 h 819228"/>
              <a:gd name="connsiteX431" fmla="*/ 618075 w 1018125"/>
              <a:gd name="connsiteY431" fmla="*/ 502063 h 819228"/>
              <a:gd name="connsiteX432" fmla="*/ 609075 w 1018125"/>
              <a:gd name="connsiteY432" fmla="*/ 511063 h 819228"/>
              <a:gd name="connsiteX433" fmla="*/ 600075 w 1018125"/>
              <a:gd name="connsiteY433" fmla="*/ 502063 h 819228"/>
              <a:gd name="connsiteX434" fmla="*/ 609075 w 1018125"/>
              <a:gd name="connsiteY434" fmla="*/ 493063 h 819228"/>
              <a:gd name="connsiteX435" fmla="*/ 542400 w 1018125"/>
              <a:gd name="connsiteY435" fmla="*/ 493063 h 819228"/>
              <a:gd name="connsiteX436" fmla="*/ 551400 w 1018125"/>
              <a:gd name="connsiteY436" fmla="*/ 502063 h 819228"/>
              <a:gd name="connsiteX437" fmla="*/ 542400 w 1018125"/>
              <a:gd name="connsiteY437" fmla="*/ 511063 h 819228"/>
              <a:gd name="connsiteX438" fmla="*/ 533400 w 1018125"/>
              <a:gd name="connsiteY438" fmla="*/ 502063 h 819228"/>
              <a:gd name="connsiteX439" fmla="*/ 542400 w 1018125"/>
              <a:gd name="connsiteY439" fmla="*/ 493063 h 819228"/>
              <a:gd name="connsiteX440" fmla="*/ 475726 w 1018125"/>
              <a:gd name="connsiteY440" fmla="*/ 493063 h 819228"/>
              <a:gd name="connsiteX441" fmla="*/ 484726 w 1018125"/>
              <a:gd name="connsiteY441" fmla="*/ 502063 h 819228"/>
              <a:gd name="connsiteX442" fmla="*/ 475726 w 1018125"/>
              <a:gd name="connsiteY442" fmla="*/ 511063 h 819228"/>
              <a:gd name="connsiteX443" fmla="*/ 466726 w 1018125"/>
              <a:gd name="connsiteY443" fmla="*/ 502063 h 819228"/>
              <a:gd name="connsiteX444" fmla="*/ 475726 w 1018125"/>
              <a:gd name="connsiteY444" fmla="*/ 493063 h 819228"/>
              <a:gd name="connsiteX445" fmla="*/ 409051 w 1018125"/>
              <a:gd name="connsiteY445" fmla="*/ 493063 h 819228"/>
              <a:gd name="connsiteX446" fmla="*/ 418051 w 1018125"/>
              <a:gd name="connsiteY446" fmla="*/ 502063 h 819228"/>
              <a:gd name="connsiteX447" fmla="*/ 409051 w 1018125"/>
              <a:gd name="connsiteY447" fmla="*/ 511063 h 819228"/>
              <a:gd name="connsiteX448" fmla="*/ 400051 w 1018125"/>
              <a:gd name="connsiteY448" fmla="*/ 502063 h 819228"/>
              <a:gd name="connsiteX449" fmla="*/ 409051 w 1018125"/>
              <a:gd name="connsiteY449" fmla="*/ 493063 h 819228"/>
              <a:gd name="connsiteX450" fmla="*/ 342376 w 1018125"/>
              <a:gd name="connsiteY450" fmla="*/ 493063 h 819228"/>
              <a:gd name="connsiteX451" fmla="*/ 351376 w 1018125"/>
              <a:gd name="connsiteY451" fmla="*/ 502063 h 819228"/>
              <a:gd name="connsiteX452" fmla="*/ 342376 w 1018125"/>
              <a:gd name="connsiteY452" fmla="*/ 511063 h 819228"/>
              <a:gd name="connsiteX453" fmla="*/ 333376 w 1018125"/>
              <a:gd name="connsiteY453" fmla="*/ 502063 h 819228"/>
              <a:gd name="connsiteX454" fmla="*/ 342376 w 1018125"/>
              <a:gd name="connsiteY454" fmla="*/ 493063 h 819228"/>
              <a:gd name="connsiteX455" fmla="*/ 275702 w 1018125"/>
              <a:gd name="connsiteY455" fmla="*/ 493063 h 819228"/>
              <a:gd name="connsiteX456" fmla="*/ 284701 w 1018125"/>
              <a:gd name="connsiteY456" fmla="*/ 502063 h 819228"/>
              <a:gd name="connsiteX457" fmla="*/ 275702 w 1018125"/>
              <a:gd name="connsiteY457" fmla="*/ 511063 h 819228"/>
              <a:gd name="connsiteX458" fmla="*/ 266702 w 1018125"/>
              <a:gd name="connsiteY458" fmla="*/ 502063 h 819228"/>
              <a:gd name="connsiteX459" fmla="*/ 275702 w 1018125"/>
              <a:gd name="connsiteY459" fmla="*/ 493063 h 819228"/>
              <a:gd name="connsiteX460" fmla="*/ 209026 w 1018125"/>
              <a:gd name="connsiteY460" fmla="*/ 493063 h 819228"/>
              <a:gd name="connsiteX461" fmla="*/ 218026 w 1018125"/>
              <a:gd name="connsiteY461" fmla="*/ 502063 h 819228"/>
              <a:gd name="connsiteX462" fmla="*/ 209026 w 1018125"/>
              <a:gd name="connsiteY462" fmla="*/ 511063 h 819228"/>
              <a:gd name="connsiteX463" fmla="*/ 200026 w 1018125"/>
              <a:gd name="connsiteY463" fmla="*/ 502063 h 819228"/>
              <a:gd name="connsiteX464" fmla="*/ 209026 w 1018125"/>
              <a:gd name="connsiteY464" fmla="*/ 493063 h 819228"/>
              <a:gd name="connsiteX465" fmla="*/ 142351 w 1018125"/>
              <a:gd name="connsiteY465" fmla="*/ 493063 h 819228"/>
              <a:gd name="connsiteX466" fmla="*/ 151351 w 1018125"/>
              <a:gd name="connsiteY466" fmla="*/ 502063 h 819228"/>
              <a:gd name="connsiteX467" fmla="*/ 142351 w 1018125"/>
              <a:gd name="connsiteY467" fmla="*/ 511063 h 819228"/>
              <a:gd name="connsiteX468" fmla="*/ 133351 w 1018125"/>
              <a:gd name="connsiteY468" fmla="*/ 502063 h 819228"/>
              <a:gd name="connsiteX469" fmla="*/ 142351 w 1018125"/>
              <a:gd name="connsiteY469" fmla="*/ 493063 h 819228"/>
              <a:gd name="connsiteX470" fmla="*/ 75676 w 1018125"/>
              <a:gd name="connsiteY470" fmla="*/ 493063 h 819228"/>
              <a:gd name="connsiteX471" fmla="*/ 84676 w 1018125"/>
              <a:gd name="connsiteY471" fmla="*/ 502063 h 819228"/>
              <a:gd name="connsiteX472" fmla="*/ 75676 w 1018125"/>
              <a:gd name="connsiteY472" fmla="*/ 511063 h 819228"/>
              <a:gd name="connsiteX473" fmla="*/ 66676 w 1018125"/>
              <a:gd name="connsiteY473" fmla="*/ 502063 h 819228"/>
              <a:gd name="connsiteX474" fmla="*/ 75676 w 1018125"/>
              <a:gd name="connsiteY474" fmla="*/ 493063 h 819228"/>
              <a:gd name="connsiteX475" fmla="*/ 9001 w 1018125"/>
              <a:gd name="connsiteY475" fmla="*/ 493063 h 819228"/>
              <a:gd name="connsiteX476" fmla="*/ 18001 w 1018125"/>
              <a:gd name="connsiteY476" fmla="*/ 502063 h 819228"/>
              <a:gd name="connsiteX477" fmla="*/ 9001 w 1018125"/>
              <a:gd name="connsiteY477" fmla="*/ 511063 h 819228"/>
              <a:gd name="connsiteX478" fmla="*/ 1 w 1018125"/>
              <a:gd name="connsiteY478" fmla="*/ 502063 h 819228"/>
              <a:gd name="connsiteX479" fmla="*/ 9001 w 1018125"/>
              <a:gd name="connsiteY479" fmla="*/ 493063 h 819228"/>
              <a:gd name="connsiteX480" fmla="*/ 1009125 w 1018125"/>
              <a:gd name="connsiteY480" fmla="*/ 431430 h 819228"/>
              <a:gd name="connsiteX481" fmla="*/ 1018125 w 1018125"/>
              <a:gd name="connsiteY481" fmla="*/ 440430 h 819228"/>
              <a:gd name="connsiteX482" fmla="*/ 1009125 w 1018125"/>
              <a:gd name="connsiteY482" fmla="*/ 449430 h 819228"/>
              <a:gd name="connsiteX483" fmla="*/ 1000125 w 1018125"/>
              <a:gd name="connsiteY483" fmla="*/ 440430 h 819228"/>
              <a:gd name="connsiteX484" fmla="*/ 1009125 w 1018125"/>
              <a:gd name="connsiteY484" fmla="*/ 431430 h 819228"/>
              <a:gd name="connsiteX485" fmla="*/ 942450 w 1018125"/>
              <a:gd name="connsiteY485" fmla="*/ 431430 h 819228"/>
              <a:gd name="connsiteX486" fmla="*/ 951450 w 1018125"/>
              <a:gd name="connsiteY486" fmla="*/ 440430 h 819228"/>
              <a:gd name="connsiteX487" fmla="*/ 942450 w 1018125"/>
              <a:gd name="connsiteY487" fmla="*/ 449430 h 819228"/>
              <a:gd name="connsiteX488" fmla="*/ 933450 w 1018125"/>
              <a:gd name="connsiteY488" fmla="*/ 440430 h 819228"/>
              <a:gd name="connsiteX489" fmla="*/ 942450 w 1018125"/>
              <a:gd name="connsiteY489" fmla="*/ 431430 h 819228"/>
              <a:gd name="connsiteX490" fmla="*/ 875775 w 1018125"/>
              <a:gd name="connsiteY490" fmla="*/ 431430 h 819228"/>
              <a:gd name="connsiteX491" fmla="*/ 884775 w 1018125"/>
              <a:gd name="connsiteY491" fmla="*/ 440430 h 819228"/>
              <a:gd name="connsiteX492" fmla="*/ 875775 w 1018125"/>
              <a:gd name="connsiteY492" fmla="*/ 449430 h 819228"/>
              <a:gd name="connsiteX493" fmla="*/ 866775 w 1018125"/>
              <a:gd name="connsiteY493" fmla="*/ 440430 h 819228"/>
              <a:gd name="connsiteX494" fmla="*/ 875775 w 1018125"/>
              <a:gd name="connsiteY494" fmla="*/ 431430 h 819228"/>
              <a:gd name="connsiteX495" fmla="*/ 809100 w 1018125"/>
              <a:gd name="connsiteY495" fmla="*/ 431430 h 819228"/>
              <a:gd name="connsiteX496" fmla="*/ 818100 w 1018125"/>
              <a:gd name="connsiteY496" fmla="*/ 440430 h 819228"/>
              <a:gd name="connsiteX497" fmla="*/ 809100 w 1018125"/>
              <a:gd name="connsiteY497" fmla="*/ 449430 h 819228"/>
              <a:gd name="connsiteX498" fmla="*/ 800100 w 1018125"/>
              <a:gd name="connsiteY498" fmla="*/ 440430 h 819228"/>
              <a:gd name="connsiteX499" fmla="*/ 809100 w 1018125"/>
              <a:gd name="connsiteY499" fmla="*/ 431430 h 819228"/>
              <a:gd name="connsiteX500" fmla="*/ 742425 w 1018125"/>
              <a:gd name="connsiteY500" fmla="*/ 431430 h 819228"/>
              <a:gd name="connsiteX501" fmla="*/ 751425 w 1018125"/>
              <a:gd name="connsiteY501" fmla="*/ 440430 h 819228"/>
              <a:gd name="connsiteX502" fmla="*/ 742425 w 1018125"/>
              <a:gd name="connsiteY502" fmla="*/ 449430 h 819228"/>
              <a:gd name="connsiteX503" fmla="*/ 733425 w 1018125"/>
              <a:gd name="connsiteY503" fmla="*/ 440430 h 819228"/>
              <a:gd name="connsiteX504" fmla="*/ 742425 w 1018125"/>
              <a:gd name="connsiteY504" fmla="*/ 431430 h 819228"/>
              <a:gd name="connsiteX505" fmla="*/ 675750 w 1018125"/>
              <a:gd name="connsiteY505" fmla="*/ 431430 h 819228"/>
              <a:gd name="connsiteX506" fmla="*/ 684750 w 1018125"/>
              <a:gd name="connsiteY506" fmla="*/ 440430 h 819228"/>
              <a:gd name="connsiteX507" fmla="*/ 675750 w 1018125"/>
              <a:gd name="connsiteY507" fmla="*/ 449430 h 819228"/>
              <a:gd name="connsiteX508" fmla="*/ 666750 w 1018125"/>
              <a:gd name="connsiteY508" fmla="*/ 440430 h 819228"/>
              <a:gd name="connsiteX509" fmla="*/ 675750 w 1018125"/>
              <a:gd name="connsiteY509" fmla="*/ 431430 h 819228"/>
              <a:gd name="connsiteX510" fmla="*/ 609075 w 1018125"/>
              <a:gd name="connsiteY510" fmla="*/ 431430 h 819228"/>
              <a:gd name="connsiteX511" fmla="*/ 618075 w 1018125"/>
              <a:gd name="connsiteY511" fmla="*/ 440430 h 819228"/>
              <a:gd name="connsiteX512" fmla="*/ 609075 w 1018125"/>
              <a:gd name="connsiteY512" fmla="*/ 449430 h 819228"/>
              <a:gd name="connsiteX513" fmla="*/ 600075 w 1018125"/>
              <a:gd name="connsiteY513" fmla="*/ 440430 h 819228"/>
              <a:gd name="connsiteX514" fmla="*/ 609075 w 1018125"/>
              <a:gd name="connsiteY514" fmla="*/ 431430 h 819228"/>
              <a:gd name="connsiteX515" fmla="*/ 542400 w 1018125"/>
              <a:gd name="connsiteY515" fmla="*/ 431430 h 819228"/>
              <a:gd name="connsiteX516" fmla="*/ 551400 w 1018125"/>
              <a:gd name="connsiteY516" fmla="*/ 440430 h 819228"/>
              <a:gd name="connsiteX517" fmla="*/ 542400 w 1018125"/>
              <a:gd name="connsiteY517" fmla="*/ 449430 h 819228"/>
              <a:gd name="connsiteX518" fmla="*/ 533400 w 1018125"/>
              <a:gd name="connsiteY518" fmla="*/ 440430 h 819228"/>
              <a:gd name="connsiteX519" fmla="*/ 542400 w 1018125"/>
              <a:gd name="connsiteY519" fmla="*/ 431430 h 819228"/>
              <a:gd name="connsiteX520" fmla="*/ 475727 w 1018125"/>
              <a:gd name="connsiteY520" fmla="*/ 431430 h 819228"/>
              <a:gd name="connsiteX521" fmla="*/ 484727 w 1018125"/>
              <a:gd name="connsiteY521" fmla="*/ 440430 h 819228"/>
              <a:gd name="connsiteX522" fmla="*/ 475727 w 1018125"/>
              <a:gd name="connsiteY522" fmla="*/ 449430 h 819228"/>
              <a:gd name="connsiteX523" fmla="*/ 466727 w 1018125"/>
              <a:gd name="connsiteY523" fmla="*/ 440430 h 819228"/>
              <a:gd name="connsiteX524" fmla="*/ 475727 w 1018125"/>
              <a:gd name="connsiteY524" fmla="*/ 431430 h 819228"/>
              <a:gd name="connsiteX525" fmla="*/ 409052 w 1018125"/>
              <a:gd name="connsiteY525" fmla="*/ 431430 h 819228"/>
              <a:gd name="connsiteX526" fmla="*/ 418052 w 1018125"/>
              <a:gd name="connsiteY526" fmla="*/ 440430 h 819228"/>
              <a:gd name="connsiteX527" fmla="*/ 409052 w 1018125"/>
              <a:gd name="connsiteY527" fmla="*/ 449430 h 819228"/>
              <a:gd name="connsiteX528" fmla="*/ 400052 w 1018125"/>
              <a:gd name="connsiteY528" fmla="*/ 440430 h 819228"/>
              <a:gd name="connsiteX529" fmla="*/ 409052 w 1018125"/>
              <a:gd name="connsiteY529" fmla="*/ 431430 h 819228"/>
              <a:gd name="connsiteX530" fmla="*/ 342377 w 1018125"/>
              <a:gd name="connsiteY530" fmla="*/ 431430 h 819228"/>
              <a:gd name="connsiteX531" fmla="*/ 351377 w 1018125"/>
              <a:gd name="connsiteY531" fmla="*/ 440430 h 819228"/>
              <a:gd name="connsiteX532" fmla="*/ 342377 w 1018125"/>
              <a:gd name="connsiteY532" fmla="*/ 449430 h 819228"/>
              <a:gd name="connsiteX533" fmla="*/ 333376 w 1018125"/>
              <a:gd name="connsiteY533" fmla="*/ 440430 h 819228"/>
              <a:gd name="connsiteX534" fmla="*/ 342377 w 1018125"/>
              <a:gd name="connsiteY534" fmla="*/ 431430 h 819228"/>
              <a:gd name="connsiteX535" fmla="*/ 275702 w 1018125"/>
              <a:gd name="connsiteY535" fmla="*/ 431430 h 819228"/>
              <a:gd name="connsiteX536" fmla="*/ 284701 w 1018125"/>
              <a:gd name="connsiteY536" fmla="*/ 440430 h 819228"/>
              <a:gd name="connsiteX537" fmla="*/ 275702 w 1018125"/>
              <a:gd name="connsiteY537" fmla="*/ 449430 h 819228"/>
              <a:gd name="connsiteX538" fmla="*/ 266702 w 1018125"/>
              <a:gd name="connsiteY538" fmla="*/ 440430 h 819228"/>
              <a:gd name="connsiteX539" fmla="*/ 275702 w 1018125"/>
              <a:gd name="connsiteY539" fmla="*/ 431430 h 819228"/>
              <a:gd name="connsiteX540" fmla="*/ 209027 w 1018125"/>
              <a:gd name="connsiteY540" fmla="*/ 431430 h 819228"/>
              <a:gd name="connsiteX541" fmla="*/ 218027 w 1018125"/>
              <a:gd name="connsiteY541" fmla="*/ 440430 h 819228"/>
              <a:gd name="connsiteX542" fmla="*/ 209027 w 1018125"/>
              <a:gd name="connsiteY542" fmla="*/ 449430 h 819228"/>
              <a:gd name="connsiteX543" fmla="*/ 200027 w 1018125"/>
              <a:gd name="connsiteY543" fmla="*/ 440430 h 819228"/>
              <a:gd name="connsiteX544" fmla="*/ 209027 w 1018125"/>
              <a:gd name="connsiteY544" fmla="*/ 431430 h 819228"/>
              <a:gd name="connsiteX545" fmla="*/ 142352 w 1018125"/>
              <a:gd name="connsiteY545" fmla="*/ 431430 h 819228"/>
              <a:gd name="connsiteX546" fmla="*/ 151352 w 1018125"/>
              <a:gd name="connsiteY546" fmla="*/ 440430 h 819228"/>
              <a:gd name="connsiteX547" fmla="*/ 142352 w 1018125"/>
              <a:gd name="connsiteY547" fmla="*/ 449430 h 819228"/>
              <a:gd name="connsiteX548" fmla="*/ 133352 w 1018125"/>
              <a:gd name="connsiteY548" fmla="*/ 440430 h 819228"/>
              <a:gd name="connsiteX549" fmla="*/ 142352 w 1018125"/>
              <a:gd name="connsiteY549" fmla="*/ 431430 h 819228"/>
              <a:gd name="connsiteX550" fmla="*/ 75677 w 1018125"/>
              <a:gd name="connsiteY550" fmla="*/ 431430 h 819228"/>
              <a:gd name="connsiteX551" fmla="*/ 84676 w 1018125"/>
              <a:gd name="connsiteY551" fmla="*/ 440430 h 819228"/>
              <a:gd name="connsiteX552" fmla="*/ 75677 w 1018125"/>
              <a:gd name="connsiteY552" fmla="*/ 449430 h 819228"/>
              <a:gd name="connsiteX553" fmla="*/ 66677 w 1018125"/>
              <a:gd name="connsiteY553" fmla="*/ 440430 h 819228"/>
              <a:gd name="connsiteX554" fmla="*/ 75677 w 1018125"/>
              <a:gd name="connsiteY554" fmla="*/ 431430 h 819228"/>
              <a:gd name="connsiteX555" fmla="*/ 9002 w 1018125"/>
              <a:gd name="connsiteY555" fmla="*/ 431430 h 819228"/>
              <a:gd name="connsiteX556" fmla="*/ 18002 w 1018125"/>
              <a:gd name="connsiteY556" fmla="*/ 440430 h 819228"/>
              <a:gd name="connsiteX557" fmla="*/ 9002 w 1018125"/>
              <a:gd name="connsiteY557" fmla="*/ 449430 h 819228"/>
              <a:gd name="connsiteX558" fmla="*/ 2 w 1018125"/>
              <a:gd name="connsiteY558" fmla="*/ 440430 h 819228"/>
              <a:gd name="connsiteX559" fmla="*/ 9002 w 1018125"/>
              <a:gd name="connsiteY559" fmla="*/ 431430 h 819228"/>
              <a:gd name="connsiteX560" fmla="*/ 1009125 w 1018125"/>
              <a:gd name="connsiteY560" fmla="*/ 369797 h 819228"/>
              <a:gd name="connsiteX561" fmla="*/ 1018125 w 1018125"/>
              <a:gd name="connsiteY561" fmla="*/ 378797 h 819228"/>
              <a:gd name="connsiteX562" fmla="*/ 1009125 w 1018125"/>
              <a:gd name="connsiteY562" fmla="*/ 387797 h 819228"/>
              <a:gd name="connsiteX563" fmla="*/ 1000125 w 1018125"/>
              <a:gd name="connsiteY563" fmla="*/ 378797 h 819228"/>
              <a:gd name="connsiteX564" fmla="*/ 1009125 w 1018125"/>
              <a:gd name="connsiteY564" fmla="*/ 369797 h 819228"/>
              <a:gd name="connsiteX565" fmla="*/ 942450 w 1018125"/>
              <a:gd name="connsiteY565" fmla="*/ 369797 h 819228"/>
              <a:gd name="connsiteX566" fmla="*/ 951450 w 1018125"/>
              <a:gd name="connsiteY566" fmla="*/ 378797 h 819228"/>
              <a:gd name="connsiteX567" fmla="*/ 942450 w 1018125"/>
              <a:gd name="connsiteY567" fmla="*/ 387797 h 819228"/>
              <a:gd name="connsiteX568" fmla="*/ 933450 w 1018125"/>
              <a:gd name="connsiteY568" fmla="*/ 378797 h 819228"/>
              <a:gd name="connsiteX569" fmla="*/ 942450 w 1018125"/>
              <a:gd name="connsiteY569" fmla="*/ 369797 h 819228"/>
              <a:gd name="connsiteX570" fmla="*/ 875775 w 1018125"/>
              <a:gd name="connsiteY570" fmla="*/ 369797 h 819228"/>
              <a:gd name="connsiteX571" fmla="*/ 884775 w 1018125"/>
              <a:gd name="connsiteY571" fmla="*/ 378797 h 819228"/>
              <a:gd name="connsiteX572" fmla="*/ 875775 w 1018125"/>
              <a:gd name="connsiteY572" fmla="*/ 387797 h 819228"/>
              <a:gd name="connsiteX573" fmla="*/ 866775 w 1018125"/>
              <a:gd name="connsiteY573" fmla="*/ 378797 h 819228"/>
              <a:gd name="connsiteX574" fmla="*/ 875775 w 1018125"/>
              <a:gd name="connsiteY574" fmla="*/ 369797 h 819228"/>
              <a:gd name="connsiteX575" fmla="*/ 809100 w 1018125"/>
              <a:gd name="connsiteY575" fmla="*/ 369797 h 819228"/>
              <a:gd name="connsiteX576" fmla="*/ 818100 w 1018125"/>
              <a:gd name="connsiteY576" fmla="*/ 378797 h 819228"/>
              <a:gd name="connsiteX577" fmla="*/ 809100 w 1018125"/>
              <a:gd name="connsiteY577" fmla="*/ 387797 h 819228"/>
              <a:gd name="connsiteX578" fmla="*/ 800100 w 1018125"/>
              <a:gd name="connsiteY578" fmla="*/ 378797 h 819228"/>
              <a:gd name="connsiteX579" fmla="*/ 809100 w 1018125"/>
              <a:gd name="connsiteY579" fmla="*/ 369797 h 819228"/>
              <a:gd name="connsiteX580" fmla="*/ 742425 w 1018125"/>
              <a:gd name="connsiteY580" fmla="*/ 369797 h 819228"/>
              <a:gd name="connsiteX581" fmla="*/ 751425 w 1018125"/>
              <a:gd name="connsiteY581" fmla="*/ 378797 h 819228"/>
              <a:gd name="connsiteX582" fmla="*/ 742425 w 1018125"/>
              <a:gd name="connsiteY582" fmla="*/ 387797 h 819228"/>
              <a:gd name="connsiteX583" fmla="*/ 733425 w 1018125"/>
              <a:gd name="connsiteY583" fmla="*/ 378797 h 819228"/>
              <a:gd name="connsiteX584" fmla="*/ 742425 w 1018125"/>
              <a:gd name="connsiteY584" fmla="*/ 369797 h 819228"/>
              <a:gd name="connsiteX585" fmla="*/ 675750 w 1018125"/>
              <a:gd name="connsiteY585" fmla="*/ 369797 h 819228"/>
              <a:gd name="connsiteX586" fmla="*/ 684750 w 1018125"/>
              <a:gd name="connsiteY586" fmla="*/ 378797 h 819228"/>
              <a:gd name="connsiteX587" fmla="*/ 675750 w 1018125"/>
              <a:gd name="connsiteY587" fmla="*/ 387797 h 819228"/>
              <a:gd name="connsiteX588" fmla="*/ 666750 w 1018125"/>
              <a:gd name="connsiteY588" fmla="*/ 378797 h 819228"/>
              <a:gd name="connsiteX589" fmla="*/ 675750 w 1018125"/>
              <a:gd name="connsiteY589" fmla="*/ 369797 h 819228"/>
              <a:gd name="connsiteX590" fmla="*/ 609075 w 1018125"/>
              <a:gd name="connsiteY590" fmla="*/ 369797 h 819228"/>
              <a:gd name="connsiteX591" fmla="*/ 618075 w 1018125"/>
              <a:gd name="connsiteY591" fmla="*/ 378797 h 819228"/>
              <a:gd name="connsiteX592" fmla="*/ 609075 w 1018125"/>
              <a:gd name="connsiteY592" fmla="*/ 387797 h 819228"/>
              <a:gd name="connsiteX593" fmla="*/ 600075 w 1018125"/>
              <a:gd name="connsiteY593" fmla="*/ 378797 h 819228"/>
              <a:gd name="connsiteX594" fmla="*/ 609075 w 1018125"/>
              <a:gd name="connsiteY594" fmla="*/ 369797 h 819228"/>
              <a:gd name="connsiteX595" fmla="*/ 542400 w 1018125"/>
              <a:gd name="connsiteY595" fmla="*/ 369797 h 819228"/>
              <a:gd name="connsiteX596" fmla="*/ 551400 w 1018125"/>
              <a:gd name="connsiteY596" fmla="*/ 378797 h 819228"/>
              <a:gd name="connsiteX597" fmla="*/ 542400 w 1018125"/>
              <a:gd name="connsiteY597" fmla="*/ 387797 h 819228"/>
              <a:gd name="connsiteX598" fmla="*/ 533400 w 1018125"/>
              <a:gd name="connsiteY598" fmla="*/ 378797 h 819228"/>
              <a:gd name="connsiteX599" fmla="*/ 542400 w 1018125"/>
              <a:gd name="connsiteY599" fmla="*/ 369797 h 819228"/>
              <a:gd name="connsiteX600" fmla="*/ 475727 w 1018125"/>
              <a:gd name="connsiteY600" fmla="*/ 369797 h 819228"/>
              <a:gd name="connsiteX601" fmla="*/ 484727 w 1018125"/>
              <a:gd name="connsiteY601" fmla="*/ 378797 h 819228"/>
              <a:gd name="connsiteX602" fmla="*/ 475727 w 1018125"/>
              <a:gd name="connsiteY602" fmla="*/ 387797 h 819228"/>
              <a:gd name="connsiteX603" fmla="*/ 466727 w 1018125"/>
              <a:gd name="connsiteY603" fmla="*/ 378797 h 819228"/>
              <a:gd name="connsiteX604" fmla="*/ 475727 w 1018125"/>
              <a:gd name="connsiteY604" fmla="*/ 369797 h 819228"/>
              <a:gd name="connsiteX605" fmla="*/ 409052 w 1018125"/>
              <a:gd name="connsiteY605" fmla="*/ 369797 h 819228"/>
              <a:gd name="connsiteX606" fmla="*/ 418052 w 1018125"/>
              <a:gd name="connsiteY606" fmla="*/ 378797 h 819228"/>
              <a:gd name="connsiteX607" fmla="*/ 409052 w 1018125"/>
              <a:gd name="connsiteY607" fmla="*/ 387797 h 819228"/>
              <a:gd name="connsiteX608" fmla="*/ 400052 w 1018125"/>
              <a:gd name="connsiteY608" fmla="*/ 378797 h 819228"/>
              <a:gd name="connsiteX609" fmla="*/ 409052 w 1018125"/>
              <a:gd name="connsiteY609" fmla="*/ 369797 h 819228"/>
              <a:gd name="connsiteX610" fmla="*/ 342377 w 1018125"/>
              <a:gd name="connsiteY610" fmla="*/ 369797 h 819228"/>
              <a:gd name="connsiteX611" fmla="*/ 351377 w 1018125"/>
              <a:gd name="connsiteY611" fmla="*/ 378797 h 819228"/>
              <a:gd name="connsiteX612" fmla="*/ 342377 w 1018125"/>
              <a:gd name="connsiteY612" fmla="*/ 387797 h 819228"/>
              <a:gd name="connsiteX613" fmla="*/ 333377 w 1018125"/>
              <a:gd name="connsiteY613" fmla="*/ 378797 h 819228"/>
              <a:gd name="connsiteX614" fmla="*/ 342377 w 1018125"/>
              <a:gd name="connsiteY614" fmla="*/ 369797 h 819228"/>
              <a:gd name="connsiteX615" fmla="*/ 275702 w 1018125"/>
              <a:gd name="connsiteY615" fmla="*/ 369797 h 819228"/>
              <a:gd name="connsiteX616" fmla="*/ 284702 w 1018125"/>
              <a:gd name="connsiteY616" fmla="*/ 378797 h 819228"/>
              <a:gd name="connsiteX617" fmla="*/ 275702 w 1018125"/>
              <a:gd name="connsiteY617" fmla="*/ 387797 h 819228"/>
              <a:gd name="connsiteX618" fmla="*/ 266702 w 1018125"/>
              <a:gd name="connsiteY618" fmla="*/ 378797 h 819228"/>
              <a:gd name="connsiteX619" fmla="*/ 275702 w 1018125"/>
              <a:gd name="connsiteY619" fmla="*/ 369797 h 819228"/>
              <a:gd name="connsiteX620" fmla="*/ 209027 w 1018125"/>
              <a:gd name="connsiteY620" fmla="*/ 369797 h 819228"/>
              <a:gd name="connsiteX621" fmla="*/ 218027 w 1018125"/>
              <a:gd name="connsiteY621" fmla="*/ 378797 h 819228"/>
              <a:gd name="connsiteX622" fmla="*/ 209027 w 1018125"/>
              <a:gd name="connsiteY622" fmla="*/ 387797 h 819228"/>
              <a:gd name="connsiteX623" fmla="*/ 200027 w 1018125"/>
              <a:gd name="connsiteY623" fmla="*/ 378797 h 819228"/>
              <a:gd name="connsiteX624" fmla="*/ 209027 w 1018125"/>
              <a:gd name="connsiteY624" fmla="*/ 369797 h 819228"/>
              <a:gd name="connsiteX625" fmla="*/ 142352 w 1018125"/>
              <a:gd name="connsiteY625" fmla="*/ 369797 h 819228"/>
              <a:gd name="connsiteX626" fmla="*/ 151352 w 1018125"/>
              <a:gd name="connsiteY626" fmla="*/ 378797 h 819228"/>
              <a:gd name="connsiteX627" fmla="*/ 142352 w 1018125"/>
              <a:gd name="connsiteY627" fmla="*/ 387797 h 819228"/>
              <a:gd name="connsiteX628" fmla="*/ 133352 w 1018125"/>
              <a:gd name="connsiteY628" fmla="*/ 378797 h 819228"/>
              <a:gd name="connsiteX629" fmla="*/ 142352 w 1018125"/>
              <a:gd name="connsiteY629" fmla="*/ 369797 h 819228"/>
              <a:gd name="connsiteX630" fmla="*/ 75677 w 1018125"/>
              <a:gd name="connsiteY630" fmla="*/ 369797 h 819228"/>
              <a:gd name="connsiteX631" fmla="*/ 84677 w 1018125"/>
              <a:gd name="connsiteY631" fmla="*/ 378797 h 819228"/>
              <a:gd name="connsiteX632" fmla="*/ 75677 w 1018125"/>
              <a:gd name="connsiteY632" fmla="*/ 387797 h 819228"/>
              <a:gd name="connsiteX633" fmla="*/ 66677 w 1018125"/>
              <a:gd name="connsiteY633" fmla="*/ 378797 h 819228"/>
              <a:gd name="connsiteX634" fmla="*/ 75677 w 1018125"/>
              <a:gd name="connsiteY634" fmla="*/ 369797 h 819228"/>
              <a:gd name="connsiteX635" fmla="*/ 9002 w 1018125"/>
              <a:gd name="connsiteY635" fmla="*/ 369797 h 819228"/>
              <a:gd name="connsiteX636" fmla="*/ 18002 w 1018125"/>
              <a:gd name="connsiteY636" fmla="*/ 378797 h 819228"/>
              <a:gd name="connsiteX637" fmla="*/ 9002 w 1018125"/>
              <a:gd name="connsiteY637" fmla="*/ 387797 h 819228"/>
              <a:gd name="connsiteX638" fmla="*/ 2 w 1018125"/>
              <a:gd name="connsiteY638" fmla="*/ 378797 h 819228"/>
              <a:gd name="connsiteX639" fmla="*/ 9002 w 1018125"/>
              <a:gd name="connsiteY639" fmla="*/ 369797 h 819228"/>
              <a:gd name="connsiteX640" fmla="*/ 1009125 w 1018125"/>
              <a:gd name="connsiteY640" fmla="*/ 308164 h 819228"/>
              <a:gd name="connsiteX641" fmla="*/ 1018125 w 1018125"/>
              <a:gd name="connsiteY641" fmla="*/ 317164 h 819228"/>
              <a:gd name="connsiteX642" fmla="*/ 1009125 w 1018125"/>
              <a:gd name="connsiteY642" fmla="*/ 326164 h 819228"/>
              <a:gd name="connsiteX643" fmla="*/ 1000125 w 1018125"/>
              <a:gd name="connsiteY643" fmla="*/ 317164 h 819228"/>
              <a:gd name="connsiteX644" fmla="*/ 1009125 w 1018125"/>
              <a:gd name="connsiteY644" fmla="*/ 308164 h 819228"/>
              <a:gd name="connsiteX645" fmla="*/ 942450 w 1018125"/>
              <a:gd name="connsiteY645" fmla="*/ 308164 h 819228"/>
              <a:gd name="connsiteX646" fmla="*/ 951450 w 1018125"/>
              <a:gd name="connsiteY646" fmla="*/ 317164 h 819228"/>
              <a:gd name="connsiteX647" fmla="*/ 942450 w 1018125"/>
              <a:gd name="connsiteY647" fmla="*/ 326164 h 819228"/>
              <a:gd name="connsiteX648" fmla="*/ 933450 w 1018125"/>
              <a:gd name="connsiteY648" fmla="*/ 317164 h 819228"/>
              <a:gd name="connsiteX649" fmla="*/ 942450 w 1018125"/>
              <a:gd name="connsiteY649" fmla="*/ 308164 h 819228"/>
              <a:gd name="connsiteX650" fmla="*/ 875775 w 1018125"/>
              <a:gd name="connsiteY650" fmla="*/ 308164 h 819228"/>
              <a:gd name="connsiteX651" fmla="*/ 884775 w 1018125"/>
              <a:gd name="connsiteY651" fmla="*/ 317164 h 819228"/>
              <a:gd name="connsiteX652" fmla="*/ 875775 w 1018125"/>
              <a:gd name="connsiteY652" fmla="*/ 326164 h 819228"/>
              <a:gd name="connsiteX653" fmla="*/ 866775 w 1018125"/>
              <a:gd name="connsiteY653" fmla="*/ 317164 h 819228"/>
              <a:gd name="connsiteX654" fmla="*/ 875775 w 1018125"/>
              <a:gd name="connsiteY654" fmla="*/ 308164 h 819228"/>
              <a:gd name="connsiteX655" fmla="*/ 809100 w 1018125"/>
              <a:gd name="connsiteY655" fmla="*/ 308164 h 819228"/>
              <a:gd name="connsiteX656" fmla="*/ 818100 w 1018125"/>
              <a:gd name="connsiteY656" fmla="*/ 317164 h 819228"/>
              <a:gd name="connsiteX657" fmla="*/ 809100 w 1018125"/>
              <a:gd name="connsiteY657" fmla="*/ 326164 h 819228"/>
              <a:gd name="connsiteX658" fmla="*/ 800100 w 1018125"/>
              <a:gd name="connsiteY658" fmla="*/ 317164 h 819228"/>
              <a:gd name="connsiteX659" fmla="*/ 809100 w 1018125"/>
              <a:gd name="connsiteY659" fmla="*/ 308164 h 819228"/>
              <a:gd name="connsiteX660" fmla="*/ 742425 w 1018125"/>
              <a:gd name="connsiteY660" fmla="*/ 308164 h 819228"/>
              <a:gd name="connsiteX661" fmla="*/ 751425 w 1018125"/>
              <a:gd name="connsiteY661" fmla="*/ 317164 h 819228"/>
              <a:gd name="connsiteX662" fmla="*/ 742425 w 1018125"/>
              <a:gd name="connsiteY662" fmla="*/ 326164 h 819228"/>
              <a:gd name="connsiteX663" fmla="*/ 733425 w 1018125"/>
              <a:gd name="connsiteY663" fmla="*/ 317164 h 819228"/>
              <a:gd name="connsiteX664" fmla="*/ 742425 w 1018125"/>
              <a:gd name="connsiteY664" fmla="*/ 308164 h 819228"/>
              <a:gd name="connsiteX665" fmla="*/ 675750 w 1018125"/>
              <a:gd name="connsiteY665" fmla="*/ 308164 h 819228"/>
              <a:gd name="connsiteX666" fmla="*/ 684750 w 1018125"/>
              <a:gd name="connsiteY666" fmla="*/ 317164 h 819228"/>
              <a:gd name="connsiteX667" fmla="*/ 675750 w 1018125"/>
              <a:gd name="connsiteY667" fmla="*/ 326164 h 819228"/>
              <a:gd name="connsiteX668" fmla="*/ 666750 w 1018125"/>
              <a:gd name="connsiteY668" fmla="*/ 317164 h 819228"/>
              <a:gd name="connsiteX669" fmla="*/ 675750 w 1018125"/>
              <a:gd name="connsiteY669" fmla="*/ 308164 h 819228"/>
              <a:gd name="connsiteX670" fmla="*/ 609075 w 1018125"/>
              <a:gd name="connsiteY670" fmla="*/ 308164 h 819228"/>
              <a:gd name="connsiteX671" fmla="*/ 618075 w 1018125"/>
              <a:gd name="connsiteY671" fmla="*/ 317164 h 819228"/>
              <a:gd name="connsiteX672" fmla="*/ 609075 w 1018125"/>
              <a:gd name="connsiteY672" fmla="*/ 326164 h 819228"/>
              <a:gd name="connsiteX673" fmla="*/ 600075 w 1018125"/>
              <a:gd name="connsiteY673" fmla="*/ 317164 h 819228"/>
              <a:gd name="connsiteX674" fmla="*/ 609075 w 1018125"/>
              <a:gd name="connsiteY674" fmla="*/ 308164 h 819228"/>
              <a:gd name="connsiteX675" fmla="*/ 542400 w 1018125"/>
              <a:gd name="connsiteY675" fmla="*/ 308164 h 819228"/>
              <a:gd name="connsiteX676" fmla="*/ 551400 w 1018125"/>
              <a:gd name="connsiteY676" fmla="*/ 317164 h 819228"/>
              <a:gd name="connsiteX677" fmla="*/ 542400 w 1018125"/>
              <a:gd name="connsiteY677" fmla="*/ 326164 h 819228"/>
              <a:gd name="connsiteX678" fmla="*/ 533400 w 1018125"/>
              <a:gd name="connsiteY678" fmla="*/ 317164 h 819228"/>
              <a:gd name="connsiteX679" fmla="*/ 542400 w 1018125"/>
              <a:gd name="connsiteY679" fmla="*/ 308164 h 819228"/>
              <a:gd name="connsiteX680" fmla="*/ 475727 w 1018125"/>
              <a:gd name="connsiteY680" fmla="*/ 308164 h 819228"/>
              <a:gd name="connsiteX681" fmla="*/ 484727 w 1018125"/>
              <a:gd name="connsiteY681" fmla="*/ 317164 h 819228"/>
              <a:gd name="connsiteX682" fmla="*/ 475727 w 1018125"/>
              <a:gd name="connsiteY682" fmla="*/ 326164 h 819228"/>
              <a:gd name="connsiteX683" fmla="*/ 466727 w 1018125"/>
              <a:gd name="connsiteY683" fmla="*/ 317164 h 819228"/>
              <a:gd name="connsiteX684" fmla="*/ 475727 w 1018125"/>
              <a:gd name="connsiteY684" fmla="*/ 308164 h 819228"/>
              <a:gd name="connsiteX685" fmla="*/ 409052 w 1018125"/>
              <a:gd name="connsiteY685" fmla="*/ 308164 h 819228"/>
              <a:gd name="connsiteX686" fmla="*/ 418052 w 1018125"/>
              <a:gd name="connsiteY686" fmla="*/ 317164 h 819228"/>
              <a:gd name="connsiteX687" fmla="*/ 409052 w 1018125"/>
              <a:gd name="connsiteY687" fmla="*/ 326164 h 819228"/>
              <a:gd name="connsiteX688" fmla="*/ 400052 w 1018125"/>
              <a:gd name="connsiteY688" fmla="*/ 317164 h 819228"/>
              <a:gd name="connsiteX689" fmla="*/ 409052 w 1018125"/>
              <a:gd name="connsiteY689" fmla="*/ 308164 h 819228"/>
              <a:gd name="connsiteX690" fmla="*/ 342377 w 1018125"/>
              <a:gd name="connsiteY690" fmla="*/ 308164 h 819228"/>
              <a:gd name="connsiteX691" fmla="*/ 351377 w 1018125"/>
              <a:gd name="connsiteY691" fmla="*/ 317164 h 819228"/>
              <a:gd name="connsiteX692" fmla="*/ 342377 w 1018125"/>
              <a:gd name="connsiteY692" fmla="*/ 326164 h 819228"/>
              <a:gd name="connsiteX693" fmla="*/ 333377 w 1018125"/>
              <a:gd name="connsiteY693" fmla="*/ 317164 h 819228"/>
              <a:gd name="connsiteX694" fmla="*/ 342377 w 1018125"/>
              <a:gd name="connsiteY694" fmla="*/ 308164 h 819228"/>
              <a:gd name="connsiteX695" fmla="*/ 275702 w 1018125"/>
              <a:gd name="connsiteY695" fmla="*/ 308164 h 819228"/>
              <a:gd name="connsiteX696" fmla="*/ 284702 w 1018125"/>
              <a:gd name="connsiteY696" fmla="*/ 317164 h 819228"/>
              <a:gd name="connsiteX697" fmla="*/ 275702 w 1018125"/>
              <a:gd name="connsiteY697" fmla="*/ 326164 h 819228"/>
              <a:gd name="connsiteX698" fmla="*/ 266702 w 1018125"/>
              <a:gd name="connsiteY698" fmla="*/ 317164 h 819228"/>
              <a:gd name="connsiteX699" fmla="*/ 275702 w 1018125"/>
              <a:gd name="connsiteY699" fmla="*/ 308164 h 819228"/>
              <a:gd name="connsiteX700" fmla="*/ 209027 w 1018125"/>
              <a:gd name="connsiteY700" fmla="*/ 308164 h 819228"/>
              <a:gd name="connsiteX701" fmla="*/ 218027 w 1018125"/>
              <a:gd name="connsiteY701" fmla="*/ 317164 h 819228"/>
              <a:gd name="connsiteX702" fmla="*/ 209027 w 1018125"/>
              <a:gd name="connsiteY702" fmla="*/ 326164 h 819228"/>
              <a:gd name="connsiteX703" fmla="*/ 200027 w 1018125"/>
              <a:gd name="connsiteY703" fmla="*/ 317164 h 819228"/>
              <a:gd name="connsiteX704" fmla="*/ 209027 w 1018125"/>
              <a:gd name="connsiteY704" fmla="*/ 308164 h 819228"/>
              <a:gd name="connsiteX705" fmla="*/ 142352 w 1018125"/>
              <a:gd name="connsiteY705" fmla="*/ 308164 h 819228"/>
              <a:gd name="connsiteX706" fmla="*/ 151352 w 1018125"/>
              <a:gd name="connsiteY706" fmla="*/ 317164 h 819228"/>
              <a:gd name="connsiteX707" fmla="*/ 142352 w 1018125"/>
              <a:gd name="connsiteY707" fmla="*/ 326164 h 819228"/>
              <a:gd name="connsiteX708" fmla="*/ 133352 w 1018125"/>
              <a:gd name="connsiteY708" fmla="*/ 317164 h 819228"/>
              <a:gd name="connsiteX709" fmla="*/ 142352 w 1018125"/>
              <a:gd name="connsiteY709" fmla="*/ 308164 h 819228"/>
              <a:gd name="connsiteX710" fmla="*/ 75677 w 1018125"/>
              <a:gd name="connsiteY710" fmla="*/ 308164 h 819228"/>
              <a:gd name="connsiteX711" fmla="*/ 84677 w 1018125"/>
              <a:gd name="connsiteY711" fmla="*/ 317164 h 819228"/>
              <a:gd name="connsiteX712" fmla="*/ 75677 w 1018125"/>
              <a:gd name="connsiteY712" fmla="*/ 326164 h 819228"/>
              <a:gd name="connsiteX713" fmla="*/ 66677 w 1018125"/>
              <a:gd name="connsiteY713" fmla="*/ 317164 h 819228"/>
              <a:gd name="connsiteX714" fmla="*/ 75677 w 1018125"/>
              <a:gd name="connsiteY714" fmla="*/ 308164 h 819228"/>
              <a:gd name="connsiteX715" fmla="*/ 9002 w 1018125"/>
              <a:gd name="connsiteY715" fmla="*/ 308164 h 819228"/>
              <a:gd name="connsiteX716" fmla="*/ 18002 w 1018125"/>
              <a:gd name="connsiteY716" fmla="*/ 317164 h 819228"/>
              <a:gd name="connsiteX717" fmla="*/ 9002 w 1018125"/>
              <a:gd name="connsiteY717" fmla="*/ 326164 h 819228"/>
              <a:gd name="connsiteX718" fmla="*/ 2 w 1018125"/>
              <a:gd name="connsiteY718" fmla="*/ 317164 h 819228"/>
              <a:gd name="connsiteX719" fmla="*/ 9002 w 1018125"/>
              <a:gd name="connsiteY719" fmla="*/ 308164 h 819228"/>
              <a:gd name="connsiteX720" fmla="*/ 1009125 w 1018125"/>
              <a:gd name="connsiteY720" fmla="*/ 246531 h 819228"/>
              <a:gd name="connsiteX721" fmla="*/ 1018125 w 1018125"/>
              <a:gd name="connsiteY721" fmla="*/ 255531 h 819228"/>
              <a:gd name="connsiteX722" fmla="*/ 1009125 w 1018125"/>
              <a:gd name="connsiteY722" fmla="*/ 264531 h 819228"/>
              <a:gd name="connsiteX723" fmla="*/ 1000125 w 1018125"/>
              <a:gd name="connsiteY723" fmla="*/ 255531 h 819228"/>
              <a:gd name="connsiteX724" fmla="*/ 1009125 w 1018125"/>
              <a:gd name="connsiteY724" fmla="*/ 246531 h 819228"/>
              <a:gd name="connsiteX725" fmla="*/ 942450 w 1018125"/>
              <a:gd name="connsiteY725" fmla="*/ 246531 h 819228"/>
              <a:gd name="connsiteX726" fmla="*/ 951450 w 1018125"/>
              <a:gd name="connsiteY726" fmla="*/ 255531 h 819228"/>
              <a:gd name="connsiteX727" fmla="*/ 942450 w 1018125"/>
              <a:gd name="connsiteY727" fmla="*/ 264531 h 819228"/>
              <a:gd name="connsiteX728" fmla="*/ 933450 w 1018125"/>
              <a:gd name="connsiteY728" fmla="*/ 255531 h 819228"/>
              <a:gd name="connsiteX729" fmla="*/ 942450 w 1018125"/>
              <a:gd name="connsiteY729" fmla="*/ 246531 h 819228"/>
              <a:gd name="connsiteX730" fmla="*/ 875775 w 1018125"/>
              <a:gd name="connsiteY730" fmla="*/ 246531 h 819228"/>
              <a:gd name="connsiteX731" fmla="*/ 884775 w 1018125"/>
              <a:gd name="connsiteY731" fmla="*/ 255531 h 819228"/>
              <a:gd name="connsiteX732" fmla="*/ 875775 w 1018125"/>
              <a:gd name="connsiteY732" fmla="*/ 264531 h 819228"/>
              <a:gd name="connsiteX733" fmla="*/ 866775 w 1018125"/>
              <a:gd name="connsiteY733" fmla="*/ 255531 h 819228"/>
              <a:gd name="connsiteX734" fmla="*/ 875775 w 1018125"/>
              <a:gd name="connsiteY734" fmla="*/ 246531 h 819228"/>
              <a:gd name="connsiteX735" fmla="*/ 809100 w 1018125"/>
              <a:gd name="connsiteY735" fmla="*/ 246531 h 819228"/>
              <a:gd name="connsiteX736" fmla="*/ 818100 w 1018125"/>
              <a:gd name="connsiteY736" fmla="*/ 255531 h 819228"/>
              <a:gd name="connsiteX737" fmla="*/ 809100 w 1018125"/>
              <a:gd name="connsiteY737" fmla="*/ 264531 h 819228"/>
              <a:gd name="connsiteX738" fmla="*/ 800100 w 1018125"/>
              <a:gd name="connsiteY738" fmla="*/ 255531 h 819228"/>
              <a:gd name="connsiteX739" fmla="*/ 809100 w 1018125"/>
              <a:gd name="connsiteY739" fmla="*/ 246531 h 819228"/>
              <a:gd name="connsiteX740" fmla="*/ 742425 w 1018125"/>
              <a:gd name="connsiteY740" fmla="*/ 246531 h 819228"/>
              <a:gd name="connsiteX741" fmla="*/ 751425 w 1018125"/>
              <a:gd name="connsiteY741" fmla="*/ 255531 h 819228"/>
              <a:gd name="connsiteX742" fmla="*/ 742425 w 1018125"/>
              <a:gd name="connsiteY742" fmla="*/ 264531 h 819228"/>
              <a:gd name="connsiteX743" fmla="*/ 733425 w 1018125"/>
              <a:gd name="connsiteY743" fmla="*/ 255531 h 819228"/>
              <a:gd name="connsiteX744" fmla="*/ 742425 w 1018125"/>
              <a:gd name="connsiteY744" fmla="*/ 246531 h 819228"/>
              <a:gd name="connsiteX745" fmla="*/ 675750 w 1018125"/>
              <a:gd name="connsiteY745" fmla="*/ 246531 h 819228"/>
              <a:gd name="connsiteX746" fmla="*/ 684750 w 1018125"/>
              <a:gd name="connsiteY746" fmla="*/ 255531 h 819228"/>
              <a:gd name="connsiteX747" fmla="*/ 675750 w 1018125"/>
              <a:gd name="connsiteY747" fmla="*/ 264531 h 819228"/>
              <a:gd name="connsiteX748" fmla="*/ 666750 w 1018125"/>
              <a:gd name="connsiteY748" fmla="*/ 255531 h 819228"/>
              <a:gd name="connsiteX749" fmla="*/ 675750 w 1018125"/>
              <a:gd name="connsiteY749" fmla="*/ 246531 h 819228"/>
              <a:gd name="connsiteX750" fmla="*/ 609075 w 1018125"/>
              <a:gd name="connsiteY750" fmla="*/ 246531 h 819228"/>
              <a:gd name="connsiteX751" fmla="*/ 618075 w 1018125"/>
              <a:gd name="connsiteY751" fmla="*/ 255531 h 819228"/>
              <a:gd name="connsiteX752" fmla="*/ 609075 w 1018125"/>
              <a:gd name="connsiteY752" fmla="*/ 264531 h 819228"/>
              <a:gd name="connsiteX753" fmla="*/ 600075 w 1018125"/>
              <a:gd name="connsiteY753" fmla="*/ 255531 h 819228"/>
              <a:gd name="connsiteX754" fmla="*/ 609075 w 1018125"/>
              <a:gd name="connsiteY754" fmla="*/ 246531 h 819228"/>
              <a:gd name="connsiteX755" fmla="*/ 542400 w 1018125"/>
              <a:gd name="connsiteY755" fmla="*/ 246531 h 819228"/>
              <a:gd name="connsiteX756" fmla="*/ 551400 w 1018125"/>
              <a:gd name="connsiteY756" fmla="*/ 255531 h 819228"/>
              <a:gd name="connsiteX757" fmla="*/ 542400 w 1018125"/>
              <a:gd name="connsiteY757" fmla="*/ 264531 h 819228"/>
              <a:gd name="connsiteX758" fmla="*/ 533400 w 1018125"/>
              <a:gd name="connsiteY758" fmla="*/ 255531 h 819228"/>
              <a:gd name="connsiteX759" fmla="*/ 542400 w 1018125"/>
              <a:gd name="connsiteY759" fmla="*/ 246531 h 819228"/>
              <a:gd name="connsiteX760" fmla="*/ 475727 w 1018125"/>
              <a:gd name="connsiteY760" fmla="*/ 246531 h 819228"/>
              <a:gd name="connsiteX761" fmla="*/ 484727 w 1018125"/>
              <a:gd name="connsiteY761" fmla="*/ 255531 h 819228"/>
              <a:gd name="connsiteX762" fmla="*/ 475727 w 1018125"/>
              <a:gd name="connsiteY762" fmla="*/ 264531 h 819228"/>
              <a:gd name="connsiteX763" fmla="*/ 466727 w 1018125"/>
              <a:gd name="connsiteY763" fmla="*/ 255531 h 819228"/>
              <a:gd name="connsiteX764" fmla="*/ 475727 w 1018125"/>
              <a:gd name="connsiteY764" fmla="*/ 246531 h 819228"/>
              <a:gd name="connsiteX765" fmla="*/ 409052 w 1018125"/>
              <a:gd name="connsiteY765" fmla="*/ 246531 h 819228"/>
              <a:gd name="connsiteX766" fmla="*/ 418052 w 1018125"/>
              <a:gd name="connsiteY766" fmla="*/ 255531 h 819228"/>
              <a:gd name="connsiteX767" fmla="*/ 409052 w 1018125"/>
              <a:gd name="connsiteY767" fmla="*/ 264531 h 819228"/>
              <a:gd name="connsiteX768" fmla="*/ 400052 w 1018125"/>
              <a:gd name="connsiteY768" fmla="*/ 255531 h 819228"/>
              <a:gd name="connsiteX769" fmla="*/ 409052 w 1018125"/>
              <a:gd name="connsiteY769" fmla="*/ 246531 h 819228"/>
              <a:gd name="connsiteX770" fmla="*/ 342377 w 1018125"/>
              <a:gd name="connsiteY770" fmla="*/ 246531 h 819228"/>
              <a:gd name="connsiteX771" fmla="*/ 351377 w 1018125"/>
              <a:gd name="connsiteY771" fmla="*/ 255531 h 819228"/>
              <a:gd name="connsiteX772" fmla="*/ 342377 w 1018125"/>
              <a:gd name="connsiteY772" fmla="*/ 264531 h 819228"/>
              <a:gd name="connsiteX773" fmla="*/ 333377 w 1018125"/>
              <a:gd name="connsiteY773" fmla="*/ 255531 h 819228"/>
              <a:gd name="connsiteX774" fmla="*/ 342377 w 1018125"/>
              <a:gd name="connsiteY774" fmla="*/ 246531 h 819228"/>
              <a:gd name="connsiteX775" fmla="*/ 275703 w 1018125"/>
              <a:gd name="connsiteY775" fmla="*/ 246531 h 819228"/>
              <a:gd name="connsiteX776" fmla="*/ 284702 w 1018125"/>
              <a:gd name="connsiteY776" fmla="*/ 255531 h 819228"/>
              <a:gd name="connsiteX777" fmla="*/ 275703 w 1018125"/>
              <a:gd name="connsiteY777" fmla="*/ 264531 h 819228"/>
              <a:gd name="connsiteX778" fmla="*/ 266703 w 1018125"/>
              <a:gd name="connsiteY778" fmla="*/ 255531 h 819228"/>
              <a:gd name="connsiteX779" fmla="*/ 275703 w 1018125"/>
              <a:gd name="connsiteY779" fmla="*/ 246531 h 819228"/>
              <a:gd name="connsiteX780" fmla="*/ 209027 w 1018125"/>
              <a:gd name="connsiteY780" fmla="*/ 246531 h 819228"/>
              <a:gd name="connsiteX781" fmla="*/ 218027 w 1018125"/>
              <a:gd name="connsiteY781" fmla="*/ 255531 h 819228"/>
              <a:gd name="connsiteX782" fmla="*/ 209027 w 1018125"/>
              <a:gd name="connsiteY782" fmla="*/ 264531 h 819228"/>
              <a:gd name="connsiteX783" fmla="*/ 200027 w 1018125"/>
              <a:gd name="connsiteY783" fmla="*/ 255531 h 819228"/>
              <a:gd name="connsiteX784" fmla="*/ 209027 w 1018125"/>
              <a:gd name="connsiteY784" fmla="*/ 246531 h 819228"/>
              <a:gd name="connsiteX785" fmla="*/ 142352 w 1018125"/>
              <a:gd name="connsiteY785" fmla="*/ 246531 h 819228"/>
              <a:gd name="connsiteX786" fmla="*/ 151352 w 1018125"/>
              <a:gd name="connsiteY786" fmla="*/ 255531 h 819228"/>
              <a:gd name="connsiteX787" fmla="*/ 142352 w 1018125"/>
              <a:gd name="connsiteY787" fmla="*/ 264531 h 819228"/>
              <a:gd name="connsiteX788" fmla="*/ 133352 w 1018125"/>
              <a:gd name="connsiteY788" fmla="*/ 255531 h 819228"/>
              <a:gd name="connsiteX789" fmla="*/ 142352 w 1018125"/>
              <a:gd name="connsiteY789" fmla="*/ 246531 h 819228"/>
              <a:gd name="connsiteX790" fmla="*/ 75677 w 1018125"/>
              <a:gd name="connsiteY790" fmla="*/ 246531 h 819228"/>
              <a:gd name="connsiteX791" fmla="*/ 84677 w 1018125"/>
              <a:gd name="connsiteY791" fmla="*/ 255531 h 819228"/>
              <a:gd name="connsiteX792" fmla="*/ 75677 w 1018125"/>
              <a:gd name="connsiteY792" fmla="*/ 264531 h 819228"/>
              <a:gd name="connsiteX793" fmla="*/ 66677 w 1018125"/>
              <a:gd name="connsiteY793" fmla="*/ 255531 h 819228"/>
              <a:gd name="connsiteX794" fmla="*/ 75677 w 1018125"/>
              <a:gd name="connsiteY794" fmla="*/ 246531 h 819228"/>
              <a:gd name="connsiteX795" fmla="*/ 9002 w 1018125"/>
              <a:gd name="connsiteY795" fmla="*/ 246531 h 819228"/>
              <a:gd name="connsiteX796" fmla="*/ 18002 w 1018125"/>
              <a:gd name="connsiteY796" fmla="*/ 255531 h 819228"/>
              <a:gd name="connsiteX797" fmla="*/ 9002 w 1018125"/>
              <a:gd name="connsiteY797" fmla="*/ 264531 h 819228"/>
              <a:gd name="connsiteX798" fmla="*/ 2 w 1018125"/>
              <a:gd name="connsiteY798" fmla="*/ 255531 h 819228"/>
              <a:gd name="connsiteX799" fmla="*/ 9002 w 1018125"/>
              <a:gd name="connsiteY799" fmla="*/ 246531 h 819228"/>
              <a:gd name="connsiteX800" fmla="*/ 1009125 w 1018125"/>
              <a:gd name="connsiteY800" fmla="*/ 184899 h 819228"/>
              <a:gd name="connsiteX801" fmla="*/ 1018125 w 1018125"/>
              <a:gd name="connsiteY801" fmla="*/ 193899 h 819228"/>
              <a:gd name="connsiteX802" fmla="*/ 1009125 w 1018125"/>
              <a:gd name="connsiteY802" fmla="*/ 202899 h 819228"/>
              <a:gd name="connsiteX803" fmla="*/ 1000125 w 1018125"/>
              <a:gd name="connsiteY803" fmla="*/ 193899 h 819228"/>
              <a:gd name="connsiteX804" fmla="*/ 1009125 w 1018125"/>
              <a:gd name="connsiteY804" fmla="*/ 184899 h 819228"/>
              <a:gd name="connsiteX805" fmla="*/ 942450 w 1018125"/>
              <a:gd name="connsiteY805" fmla="*/ 184899 h 819228"/>
              <a:gd name="connsiteX806" fmla="*/ 951450 w 1018125"/>
              <a:gd name="connsiteY806" fmla="*/ 193899 h 819228"/>
              <a:gd name="connsiteX807" fmla="*/ 942450 w 1018125"/>
              <a:gd name="connsiteY807" fmla="*/ 202899 h 819228"/>
              <a:gd name="connsiteX808" fmla="*/ 933450 w 1018125"/>
              <a:gd name="connsiteY808" fmla="*/ 193899 h 819228"/>
              <a:gd name="connsiteX809" fmla="*/ 942450 w 1018125"/>
              <a:gd name="connsiteY809" fmla="*/ 184899 h 819228"/>
              <a:gd name="connsiteX810" fmla="*/ 875775 w 1018125"/>
              <a:gd name="connsiteY810" fmla="*/ 184899 h 819228"/>
              <a:gd name="connsiteX811" fmla="*/ 884775 w 1018125"/>
              <a:gd name="connsiteY811" fmla="*/ 193899 h 819228"/>
              <a:gd name="connsiteX812" fmla="*/ 875775 w 1018125"/>
              <a:gd name="connsiteY812" fmla="*/ 202899 h 819228"/>
              <a:gd name="connsiteX813" fmla="*/ 866775 w 1018125"/>
              <a:gd name="connsiteY813" fmla="*/ 193899 h 819228"/>
              <a:gd name="connsiteX814" fmla="*/ 875775 w 1018125"/>
              <a:gd name="connsiteY814" fmla="*/ 184899 h 819228"/>
              <a:gd name="connsiteX815" fmla="*/ 809100 w 1018125"/>
              <a:gd name="connsiteY815" fmla="*/ 184899 h 819228"/>
              <a:gd name="connsiteX816" fmla="*/ 818100 w 1018125"/>
              <a:gd name="connsiteY816" fmla="*/ 193899 h 819228"/>
              <a:gd name="connsiteX817" fmla="*/ 809100 w 1018125"/>
              <a:gd name="connsiteY817" fmla="*/ 202899 h 819228"/>
              <a:gd name="connsiteX818" fmla="*/ 800100 w 1018125"/>
              <a:gd name="connsiteY818" fmla="*/ 193899 h 819228"/>
              <a:gd name="connsiteX819" fmla="*/ 809100 w 1018125"/>
              <a:gd name="connsiteY819" fmla="*/ 184899 h 819228"/>
              <a:gd name="connsiteX820" fmla="*/ 742425 w 1018125"/>
              <a:gd name="connsiteY820" fmla="*/ 184899 h 819228"/>
              <a:gd name="connsiteX821" fmla="*/ 751425 w 1018125"/>
              <a:gd name="connsiteY821" fmla="*/ 193899 h 819228"/>
              <a:gd name="connsiteX822" fmla="*/ 742425 w 1018125"/>
              <a:gd name="connsiteY822" fmla="*/ 202899 h 819228"/>
              <a:gd name="connsiteX823" fmla="*/ 733425 w 1018125"/>
              <a:gd name="connsiteY823" fmla="*/ 193899 h 819228"/>
              <a:gd name="connsiteX824" fmla="*/ 742425 w 1018125"/>
              <a:gd name="connsiteY824" fmla="*/ 184899 h 819228"/>
              <a:gd name="connsiteX825" fmla="*/ 675750 w 1018125"/>
              <a:gd name="connsiteY825" fmla="*/ 184899 h 819228"/>
              <a:gd name="connsiteX826" fmla="*/ 684750 w 1018125"/>
              <a:gd name="connsiteY826" fmla="*/ 193899 h 819228"/>
              <a:gd name="connsiteX827" fmla="*/ 675750 w 1018125"/>
              <a:gd name="connsiteY827" fmla="*/ 202899 h 819228"/>
              <a:gd name="connsiteX828" fmla="*/ 666750 w 1018125"/>
              <a:gd name="connsiteY828" fmla="*/ 193899 h 819228"/>
              <a:gd name="connsiteX829" fmla="*/ 675750 w 1018125"/>
              <a:gd name="connsiteY829" fmla="*/ 184899 h 819228"/>
              <a:gd name="connsiteX830" fmla="*/ 609075 w 1018125"/>
              <a:gd name="connsiteY830" fmla="*/ 184899 h 819228"/>
              <a:gd name="connsiteX831" fmla="*/ 618075 w 1018125"/>
              <a:gd name="connsiteY831" fmla="*/ 193899 h 819228"/>
              <a:gd name="connsiteX832" fmla="*/ 609075 w 1018125"/>
              <a:gd name="connsiteY832" fmla="*/ 202899 h 819228"/>
              <a:gd name="connsiteX833" fmla="*/ 600075 w 1018125"/>
              <a:gd name="connsiteY833" fmla="*/ 193899 h 819228"/>
              <a:gd name="connsiteX834" fmla="*/ 609075 w 1018125"/>
              <a:gd name="connsiteY834" fmla="*/ 184899 h 819228"/>
              <a:gd name="connsiteX835" fmla="*/ 542400 w 1018125"/>
              <a:gd name="connsiteY835" fmla="*/ 184899 h 819228"/>
              <a:gd name="connsiteX836" fmla="*/ 551400 w 1018125"/>
              <a:gd name="connsiteY836" fmla="*/ 193899 h 819228"/>
              <a:gd name="connsiteX837" fmla="*/ 542400 w 1018125"/>
              <a:gd name="connsiteY837" fmla="*/ 202899 h 819228"/>
              <a:gd name="connsiteX838" fmla="*/ 533400 w 1018125"/>
              <a:gd name="connsiteY838" fmla="*/ 193899 h 819228"/>
              <a:gd name="connsiteX839" fmla="*/ 542400 w 1018125"/>
              <a:gd name="connsiteY839" fmla="*/ 184899 h 819228"/>
              <a:gd name="connsiteX840" fmla="*/ 475727 w 1018125"/>
              <a:gd name="connsiteY840" fmla="*/ 184899 h 819228"/>
              <a:gd name="connsiteX841" fmla="*/ 484728 w 1018125"/>
              <a:gd name="connsiteY841" fmla="*/ 193899 h 819228"/>
              <a:gd name="connsiteX842" fmla="*/ 475727 w 1018125"/>
              <a:gd name="connsiteY842" fmla="*/ 202899 h 819228"/>
              <a:gd name="connsiteX843" fmla="*/ 466728 w 1018125"/>
              <a:gd name="connsiteY843" fmla="*/ 193899 h 819228"/>
              <a:gd name="connsiteX844" fmla="*/ 475727 w 1018125"/>
              <a:gd name="connsiteY844" fmla="*/ 184899 h 819228"/>
              <a:gd name="connsiteX845" fmla="*/ 409052 w 1018125"/>
              <a:gd name="connsiteY845" fmla="*/ 184899 h 819228"/>
              <a:gd name="connsiteX846" fmla="*/ 418052 w 1018125"/>
              <a:gd name="connsiteY846" fmla="*/ 193899 h 819228"/>
              <a:gd name="connsiteX847" fmla="*/ 409052 w 1018125"/>
              <a:gd name="connsiteY847" fmla="*/ 202899 h 819228"/>
              <a:gd name="connsiteX848" fmla="*/ 400052 w 1018125"/>
              <a:gd name="connsiteY848" fmla="*/ 193899 h 819228"/>
              <a:gd name="connsiteX849" fmla="*/ 409052 w 1018125"/>
              <a:gd name="connsiteY849" fmla="*/ 184899 h 819228"/>
              <a:gd name="connsiteX850" fmla="*/ 342377 w 1018125"/>
              <a:gd name="connsiteY850" fmla="*/ 184899 h 819228"/>
              <a:gd name="connsiteX851" fmla="*/ 351378 w 1018125"/>
              <a:gd name="connsiteY851" fmla="*/ 193899 h 819228"/>
              <a:gd name="connsiteX852" fmla="*/ 342377 w 1018125"/>
              <a:gd name="connsiteY852" fmla="*/ 202899 h 819228"/>
              <a:gd name="connsiteX853" fmla="*/ 333377 w 1018125"/>
              <a:gd name="connsiteY853" fmla="*/ 193899 h 819228"/>
              <a:gd name="connsiteX854" fmla="*/ 342377 w 1018125"/>
              <a:gd name="connsiteY854" fmla="*/ 184899 h 819228"/>
              <a:gd name="connsiteX855" fmla="*/ 275703 w 1018125"/>
              <a:gd name="connsiteY855" fmla="*/ 184899 h 819228"/>
              <a:gd name="connsiteX856" fmla="*/ 284702 w 1018125"/>
              <a:gd name="connsiteY856" fmla="*/ 193899 h 819228"/>
              <a:gd name="connsiteX857" fmla="*/ 275703 w 1018125"/>
              <a:gd name="connsiteY857" fmla="*/ 202899 h 819228"/>
              <a:gd name="connsiteX858" fmla="*/ 266703 w 1018125"/>
              <a:gd name="connsiteY858" fmla="*/ 193899 h 819228"/>
              <a:gd name="connsiteX859" fmla="*/ 275703 w 1018125"/>
              <a:gd name="connsiteY859" fmla="*/ 184899 h 819228"/>
              <a:gd name="connsiteX860" fmla="*/ 209028 w 1018125"/>
              <a:gd name="connsiteY860" fmla="*/ 184899 h 819228"/>
              <a:gd name="connsiteX861" fmla="*/ 218028 w 1018125"/>
              <a:gd name="connsiteY861" fmla="*/ 193899 h 819228"/>
              <a:gd name="connsiteX862" fmla="*/ 209028 w 1018125"/>
              <a:gd name="connsiteY862" fmla="*/ 202899 h 819228"/>
              <a:gd name="connsiteX863" fmla="*/ 200028 w 1018125"/>
              <a:gd name="connsiteY863" fmla="*/ 193899 h 819228"/>
              <a:gd name="connsiteX864" fmla="*/ 209028 w 1018125"/>
              <a:gd name="connsiteY864" fmla="*/ 184899 h 819228"/>
              <a:gd name="connsiteX865" fmla="*/ 142353 w 1018125"/>
              <a:gd name="connsiteY865" fmla="*/ 184899 h 819228"/>
              <a:gd name="connsiteX866" fmla="*/ 151353 w 1018125"/>
              <a:gd name="connsiteY866" fmla="*/ 193899 h 819228"/>
              <a:gd name="connsiteX867" fmla="*/ 142353 w 1018125"/>
              <a:gd name="connsiteY867" fmla="*/ 202899 h 819228"/>
              <a:gd name="connsiteX868" fmla="*/ 133353 w 1018125"/>
              <a:gd name="connsiteY868" fmla="*/ 193899 h 819228"/>
              <a:gd name="connsiteX869" fmla="*/ 142353 w 1018125"/>
              <a:gd name="connsiteY869" fmla="*/ 184899 h 819228"/>
              <a:gd name="connsiteX870" fmla="*/ 75677 w 1018125"/>
              <a:gd name="connsiteY870" fmla="*/ 184899 h 819228"/>
              <a:gd name="connsiteX871" fmla="*/ 84677 w 1018125"/>
              <a:gd name="connsiteY871" fmla="*/ 193899 h 819228"/>
              <a:gd name="connsiteX872" fmla="*/ 75677 w 1018125"/>
              <a:gd name="connsiteY872" fmla="*/ 202899 h 819228"/>
              <a:gd name="connsiteX873" fmla="*/ 66677 w 1018125"/>
              <a:gd name="connsiteY873" fmla="*/ 193899 h 819228"/>
              <a:gd name="connsiteX874" fmla="*/ 75677 w 1018125"/>
              <a:gd name="connsiteY874" fmla="*/ 184899 h 819228"/>
              <a:gd name="connsiteX875" fmla="*/ 9003 w 1018125"/>
              <a:gd name="connsiteY875" fmla="*/ 184899 h 819228"/>
              <a:gd name="connsiteX876" fmla="*/ 18003 w 1018125"/>
              <a:gd name="connsiteY876" fmla="*/ 193899 h 819228"/>
              <a:gd name="connsiteX877" fmla="*/ 9003 w 1018125"/>
              <a:gd name="connsiteY877" fmla="*/ 202899 h 819228"/>
              <a:gd name="connsiteX878" fmla="*/ 3 w 1018125"/>
              <a:gd name="connsiteY878" fmla="*/ 193899 h 819228"/>
              <a:gd name="connsiteX879" fmla="*/ 9003 w 1018125"/>
              <a:gd name="connsiteY879" fmla="*/ 184899 h 819228"/>
              <a:gd name="connsiteX880" fmla="*/ 1009125 w 1018125"/>
              <a:gd name="connsiteY880" fmla="*/ 123266 h 819228"/>
              <a:gd name="connsiteX881" fmla="*/ 1018125 w 1018125"/>
              <a:gd name="connsiteY881" fmla="*/ 132266 h 819228"/>
              <a:gd name="connsiteX882" fmla="*/ 1009125 w 1018125"/>
              <a:gd name="connsiteY882" fmla="*/ 141266 h 819228"/>
              <a:gd name="connsiteX883" fmla="*/ 1000125 w 1018125"/>
              <a:gd name="connsiteY883" fmla="*/ 132266 h 819228"/>
              <a:gd name="connsiteX884" fmla="*/ 1009125 w 1018125"/>
              <a:gd name="connsiteY884" fmla="*/ 123266 h 819228"/>
              <a:gd name="connsiteX885" fmla="*/ 942450 w 1018125"/>
              <a:gd name="connsiteY885" fmla="*/ 123266 h 819228"/>
              <a:gd name="connsiteX886" fmla="*/ 951450 w 1018125"/>
              <a:gd name="connsiteY886" fmla="*/ 132266 h 819228"/>
              <a:gd name="connsiteX887" fmla="*/ 942450 w 1018125"/>
              <a:gd name="connsiteY887" fmla="*/ 141266 h 819228"/>
              <a:gd name="connsiteX888" fmla="*/ 933450 w 1018125"/>
              <a:gd name="connsiteY888" fmla="*/ 132266 h 819228"/>
              <a:gd name="connsiteX889" fmla="*/ 942450 w 1018125"/>
              <a:gd name="connsiteY889" fmla="*/ 123266 h 819228"/>
              <a:gd name="connsiteX890" fmla="*/ 875775 w 1018125"/>
              <a:gd name="connsiteY890" fmla="*/ 123266 h 819228"/>
              <a:gd name="connsiteX891" fmla="*/ 884775 w 1018125"/>
              <a:gd name="connsiteY891" fmla="*/ 132266 h 819228"/>
              <a:gd name="connsiteX892" fmla="*/ 875775 w 1018125"/>
              <a:gd name="connsiteY892" fmla="*/ 141266 h 819228"/>
              <a:gd name="connsiteX893" fmla="*/ 866775 w 1018125"/>
              <a:gd name="connsiteY893" fmla="*/ 132266 h 819228"/>
              <a:gd name="connsiteX894" fmla="*/ 875775 w 1018125"/>
              <a:gd name="connsiteY894" fmla="*/ 123266 h 819228"/>
              <a:gd name="connsiteX895" fmla="*/ 809100 w 1018125"/>
              <a:gd name="connsiteY895" fmla="*/ 123266 h 819228"/>
              <a:gd name="connsiteX896" fmla="*/ 818100 w 1018125"/>
              <a:gd name="connsiteY896" fmla="*/ 132266 h 819228"/>
              <a:gd name="connsiteX897" fmla="*/ 809100 w 1018125"/>
              <a:gd name="connsiteY897" fmla="*/ 141266 h 819228"/>
              <a:gd name="connsiteX898" fmla="*/ 800100 w 1018125"/>
              <a:gd name="connsiteY898" fmla="*/ 132266 h 819228"/>
              <a:gd name="connsiteX899" fmla="*/ 809100 w 1018125"/>
              <a:gd name="connsiteY899" fmla="*/ 123266 h 819228"/>
              <a:gd name="connsiteX900" fmla="*/ 742425 w 1018125"/>
              <a:gd name="connsiteY900" fmla="*/ 123266 h 819228"/>
              <a:gd name="connsiteX901" fmla="*/ 751425 w 1018125"/>
              <a:gd name="connsiteY901" fmla="*/ 132266 h 819228"/>
              <a:gd name="connsiteX902" fmla="*/ 742425 w 1018125"/>
              <a:gd name="connsiteY902" fmla="*/ 141266 h 819228"/>
              <a:gd name="connsiteX903" fmla="*/ 733425 w 1018125"/>
              <a:gd name="connsiteY903" fmla="*/ 132266 h 819228"/>
              <a:gd name="connsiteX904" fmla="*/ 742425 w 1018125"/>
              <a:gd name="connsiteY904" fmla="*/ 123266 h 819228"/>
              <a:gd name="connsiteX905" fmla="*/ 675750 w 1018125"/>
              <a:gd name="connsiteY905" fmla="*/ 123266 h 819228"/>
              <a:gd name="connsiteX906" fmla="*/ 684750 w 1018125"/>
              <a:gd name="connsiteY906" fmla="*/ 132266 h 819228"/>
              <a:gd name="connsiteX907" fmla="*/ 675750 w 1018125"/>
              <a:gd name="connsiteY907" fmla="*/ 141266 h 819228"/>
              <a:gd name="connsiteX908" fmla="*/ 666750 w 1018125"/>
              <a:gd name="connsiteY908" fmla="*/ 132266 h 819228"/>
              <a:gd name="connsiteX909" fmla="*/ 675750 w 1018125"/>
              <a:gd name="connsiteY909" fmla="*/ 123266 h 819228"/>
              <a:gd name="connsiteX910" fmla="*/ 609075 w 1018125"/>
              <a:gd name="connsiteY910" fmla="*/ 123266 h 819228"/>
              <a:gd name="connsiteX911" fmla="*/ 618075 w 1018125"/>
              <a:gd name="connsiteY911" fmla="*/ 132266 h 819228"/>
              <a:gd name="connsiteX912" fmla="*/ 609075 w 1018125"/>
              <a:gd name="connsiteY912" fmla="*/ 141266 h 819228"/>
              <a:gd name="connsiteX913" fmla="*/ 600075 w 1018125"/>
              <a:gd name="connsiteY913" fmla="*/ 132266 h 819228"/>
              <a:gd name="connsiteX914" fmla="*/ 609075 w 1018125"/>
              <a:gd name="connsiteY914" fmla="*/ 123266 h 819228"/>
              <a:gd name="connsiteX915" fmla="*/ 542400 w 1018125"/>
              <a:gd name="connsiteY915" fmla="*/ 123266 h 819228"/>
              <a:gd name="connsiteX916" fmla="*/ 551400 w 1018125"/>
              <a:gd name="connsiteY916" fmla="*/ 132266 h 819228"/>
              <a:gd name="connsiteX917" fmla="*/ 542400 w 1018125"/>
              <a:gd name="connsiteY917" fmla="*/ 141266 h 819228"/>
              <a:gd name="connsiteX918" fmla="*/ 533400 w 1018125"/>
              <a:gd name="connsiteY918" fmla="*/ 132266 h 819228"/>
              <a:gd name="connsiteX919" fmla="*/ 542400 w 1018125"/>
              <a:gd name="connsiteY919" fmla="*/ 123266 h 819228"/>
              <a:gd name="connsiteX920" fmla="*/ 475728 w 1018125"/>
              <a:gd name="connsiteY920" fmla="*/ 123266 h 819228"/>
              <a:gd name="connsiteX921" fmla="*/ 484728 w 1018125"/>
              <a:gd name="connsiteY921" fmla="*/ 132266 h 819228"/>
              <a:gd name="connsiteX922" fmla="*/ 475728 w 1018125"/>
              <a:gd name="connsiteY922" fmla="*/ 141266 h 819228"/>
              <a:gd name="connsiteX923" fmla="*/ 466728 w 1018125"/>
              <a:gd name="connsiteY923" fmla="*/ 132266 h 819228"/>
              <a:gd name="connsiteX924" fmla="*/ 475728 w 1018125"/>
              <a:gd name="connsiteY924" fmla="*/ 123266 h 819228"/>
              <a:gd name="connsiteX925" fmla="*/ 409053 w 1018125"/>
              <a:gd name="connsiteY925" fmla="*/ 123266 h 819228"/>
              <a:gd name="connsiteX926" fmla="*/ 418053 w 1018125"/>
              <a:gd name="connsiteY926" fmla="*/ 132266 h 819228"/>
              <a:gd name="connsiteX927" fmla="*/ 409053 w 1018125"/>
              <a:gd name="connsiteY927" fmla="*/ 141266 h 819228"/>
              <a:gd name="connsiteX928" fmla="*/ 400053 w 1018125"/>
              <a:gd name="connsiteY928" fmla="*/ 132266 h 819228"/>
              <a:gd name="connsiteX929" fmla="*/ 409053 w 1018125"/>
              <a:gd name="connsiteY929" fmla="*/ 123266 h 819228"/>
              <a:gd name="connsiteX930" fmla="*/ 342378 w 1018125"/>
              <a:gd name="connsiteY930" fmla="*/ 123266 h 819228"/>
              <a:gd name="connsiteX931" fmla="*/ 351378 w 1018125"/>
              <a:gd name="connsiteY931" fmla="*/ 132266 h 819228"/>
              <a:gd name="connsiteX932" fmla="*/ 342378 w 1018125"/>
              <a:gd name="connsiteY932" fmla="*/ 141266 h 819228"/>
              <a:gd name="connsiteX933" fmla="*/ 333378 w 1018125"/>
              <a:gd name="connsiteY933" fmla="*/ 132266 h 819228"/>
              <a:gd name="connsiteX934" fmla="*/ 342378 w 1018125"/>
              <a:gd name="connsiteY934" fmla="*/ 123266 h 819228"/>
              <a:gd name="connsiteX935" fmla="*/ 275703 w 1018125"/>
              <a:gd name="connsiteY935" fmla="*/ 123266 h 819228"/>
              <a:gd name="connsiteX936" fmla="*/ 284702 w 1018125"/>
              <a:gd name="connsiteY936" fmla="*/ 132266 h 819228"/>
              <a:gd name="connsiteX937" fmla="*/ 275703 w 1018125"/>
              <a:gd name="connsiteY937" fmla="*/ 141266 h 819228"/>
              <a:gd name="connsiteX938" fmla="*/ 266703 w 1018125"/>
              <a:gd name="connsiteY938" fmla="*/ 132266 h 819228"/>
              <a:gd name="connsiteX939" fmla="*/ 275703 w 1018125"/>
              <a:gd name="connsiteY939" fmla="*/ 123266 h 819228"/>
              <a:gd name="connsiteX940" fmla="*/ 209028 w 1018125"/>
              <a:gd name="connsiteY940" fmla="*/ 123266 h 819228"/>
              <a:gd name="connsiteX941" fmla="*/ 218028 w 1018125"/>
              <a:gd name="connsiteY941" fmla="*/ 132266 h 819228"/>
              <a:gd name="connsiteX942" fmla="*/ 209028 w 1018125"/>
              <a:gd name="connsiteY942" fmla="*/ 141266 h 819228"/>
              <a:gd name="connsiteX943" fmla="*/ 200028 w 1018125"/>
              <a:gd name="connsiteY943" fmla="*/ 132266 h 819228"/>
              <a:gd name="connsiteX944" fmla="*/ 209028 w 1018125"/>
              <a:gd name="connsiteY944" fmla="*/ 123266 h 819228"/>
              <a:gd name="connsiteX945" fmla="*/ 142353 w 1018125"/>
              <a:gd name="connsiteY945" fmla="*/ 123266 h 819228"/>
              <a:gd name="connsiteX946" fmla="*/ 151353 w 1018125"/>
              <a:gd name="connsiteY946" fmla="*/ 132266 h 819228"/>
              <a:gd name="connsiteX947" fmla="*/ 142353 w 1018125"/>
              <a:gd name="connsiteY947" fmla="*/ 141266 h 819228"/>
              <a:gd name="connsiteX948" fmla="*/ 133353 w 1018125"/>
              <a:gd name="connsiteY948" fmla="*/ 132266 h 819228"/>
              <a:gd name="connsiteX949" fmla="*/ 142353 w 1018125"/>
              <a:gd name="connsiteY949" fmla="*/ 123266 h 819228"/>
              <a:gd name="connsiteX950" fmla="*/ 75678 w 1018125"/>
              <a:gd name="connsiteY950" fmla="*/ 123266 h 819228"/>
              <a:gd name="connsiteX951" fmla="*/ 84678 w 1018125"/>
              <a:gd name="connsiteY951" fmla="*/ 132266 h 819228"/>
              <a:gd name="connsiteX952" fmla="*/ 75678 w 1018125"/>
              <a:gd name="connsiteY952" fmla="*/ 141266 h 819228"/>
              <a:gd name="connsiteX953" fmla="*/ 66678 w 1018125"/>
              <a:gd name="connsiteY953" fmla="*/ 132266 h 819228"/>
              <a:gd name="connsiteX954" fmla="*/ 75678 w 1018125"/>
              <a:gd name="connsiteY954" fmla="*/ 123266 h 819228"/>
              <a:gd name="connsiteX955" fmla="*/ 9003 w 1018125"/>
              <a:gd name="connsiteY955" fmla="*/ 123266 h 819228"/>
              <a:gd name="connsiteX956" fmla="*/ 18003 w 1018125"/>
              <a:gd name="connsiteY956" fmla="*/ 132266 h 819228"/>
              <a:gd name="connsiteX957" fmla="*/ 9003 w 1018125"/>
              <a:gd name="connsiteY957" fmla="*/ 141266 h 819228"/>
              <a:gd name="connsiteX958" fmla="*/ 3 w 1018125"/>
              <a:gd name="connsiteY958" fmla="*/ 132266 h 819228"/>
              <a:gd name="connsiteX959" fmla="*/ 9003 w 1018125"/>
              <a:gd name="connsiteY959" fmla="*/ 123266 h 819228"/>
              <a:gd name="connsiteX960" fmla="*/ 1009125 w 1018125"/>
              <a:gd name="connsiteY960" fmla="*/ 61633 h 819228"/>
              <a:gd name="connsiteX961" fmla="*/ 1018125 w 1018125"/>
              <a:gd name="connsiteY961" fmla="*/ 70633 h 819228"/>
              <a:gd name="connsiteX962" fmla="*/ 1009125 w 1018125"/>
              <a:gd name="connsiteY962" fmla="*/ 79633 h 819228"/>
              <a:gd name="connsiteX963" fmla="*/ 1000125 w 1018125"/>
              <a:gd name="connsiteY963" fmla="*/ 70633 h 819228"/>
              <a:gd name="connsiteX964" fmla="*/ 1009125 w 1018125"/>
              <a:gd name="connsiteY964" fmla="*/ 61633 h 819228"/>
              <a:gd name="connsiteX965" fmla="*/ 942450 w 1018125"/>
              <a:gd name="connsiteY965" fmla="*/ 61633 h 819228"/>
              <a:gd name="connsiteX966" fmla="*/ 951450 w 1018125"/>
              <a:gd name="connsiteY966" fmla="*/ 70633 h 819228"/>
              <a:gd name="connsiteX967" fmla="*/ 942450 w 1018125"/>
              <a:gd name="connsiteY967" fmla="*/ 79633 h 819228"/>
              <a:gd name="connsiteX968" fmla="*/ 933450 w 1018125"/>
              <a:gd name="connsiteY968" fmla="*/ 70633 h 819228"/>
              <a:gd name="connsiteX969" fmla="*/ 942450 w 1018125"/>
              <a:gd name="connsiteY969" fmla="*/ 61633 h 819228"/>
              <a:gd name="connsiteX970" fmla="*/ 875775 w 1018125"/>
              <a:gd name="connsiteY970" fmla="*/ 61633 h 819228"/>
              <a:gd name="connsiteX971" fmla="*/ 884775 w 1018125"/>
              <a:gd name="connsiteY971" fmla="*/ 70633 h 819228"/>
              <a:gd name="connsiteX972" fmla="*/ 875775 w 1018125"/>
              <a:gd name="connsiteY972" fmla="*/ 79633 h 819228"/>
              <a:gd name="connsiteX973" fmla="*/ 866775 w 1018125"/>
              <a:gd name="connsiteY973" fmla="*/ 70633 h 819228"/>
              <a:gd name="connsiteX974" fmla="*/ 875775 w 1018125"/>
              <a:gd name="connsiteY974" fmla="*/ 61633 h 819228"/>
              <a:gd name="connsiteX975" fmla="*/ 809100 w 1018125"/>
              <a:gd name="connsiteY975" fmla="*/ 61633 h 819228"/>
              <a:gd name="connsiteX976" fmla="*/ 818100 w 1018125"/>
              <a:gd name="connsiteY976" fmla="*/ 70633 h 819228"/>
              <a:gd name="connsiteX977" fmla="*/ 809100 w 1018125"/>
              <a:gd name="connsiteY977" fmla="*/ 79633 h 819228"/>
              <a:gd name="connsiteX978" fmla="*/ 800100 w 1018125"/>
              <a:gd name="connsiteY978" fmla="*/ 70633 h 819228"/>
              <a:gd name="connsiteX979" fmla="*/ 809100 w 1018125"/>
              <a:gd name="connsiteY979" fmla="*/ 61633 h 819228"/>
              <a:gd name="connsiteX980" fmla="*/ 742425 w 1018125"/>
              <a:gd name="connsiteY980" fmla="*/ 61633 h 819228"/>
              <a:gd name="connsiteX981" fmla="*/ 751425 w 1018125"/>
              <a:gd name="connsiteY981" fmla="*/ 70633 h 819228"/>
              <a:gd name="connsiteX982" fmla="*/ 742425 w 1018125"/>
              <a:gd name="connsiteY982" fmla="*/ 79633 h 819228"/>
              <a:gd name="connsiteX983" fmla="*/ 733425 w 1018125"/>
              <a:gd name="connsiteY983" fmla="*/ 70633 h 819228"/>
              <a:gd name="connsiteX984" fmla="*/ 742425 w 1018125"/>
              <a:gd name="connsiteY984" fmla="*/ 61633 h 819228"/>
              <a:gd name="connsiteX985" fmla="*/ 675750 w 1018125"/>
              <a:gd name="connsiteY985" fmla="*/ 61633 h 819228"/>
              <a:gd name="connsiteX986" fmla="*/ 684750 w 1018125"/>
              <a:gd name="connsiteY986" fmla="*/ 70633 h 819228"/>
              <a:gd name="connsiteX987" fmla="*/ 675750 w 1018125"/>
              <a:gd name="connsiteY987" fmla="*/ 79633 h 819228"/>
              <a:gd name="connsiteX988" fmla="*/ 666750 w 1018125"/>
              <a:gd name="connsiteY988" fmla="*/ 70633 h 819228"/>
              <a:gd name="connsiteX989" fmla="*/ 675750 w 1018125"/>
              <a:gd name="connsiteY989" fmla="*/ 61633 h 819228"/>
              <a:gd name="connsiteX990" fmla="*/ 609075 w 1018125"/>
              <a:gd name="connsiteY990" fmla="*/ 61633 h 819228"/>
              <a:gd name="connsiteX991" fmla="*/ 618075 w 1018125"/>
              <a:gd name="connsiteY991" fmla="*/ 70633 h 819228"/>
              <a:gd name="connsiteX992" fmla="*/ 609075 w 1018125"/>
              <a:gd name="connsiteY992" fmla="*/ 79633 h 819228"/>
              <a:gd name="connsiteX993" fmla="*/ 600075 w 1018125"/>
              <a:gd name="connsiteY993" fmla="*/ 70633 h 819228"/>
              <a:gd name="connsiteX994" fmla="*/ 609075 w 1018125"/>
              <a:gd name="connsiteY994" fmla="*/ 61633 h 819228"/>
              <a:gd name="connsiteX995" fmla="*/ 542400 w 1018125"/>
              <a:gd name="connsiteY995" fmla="*/ 61633 h 819228"/>
              <a:gd name="connsiteX996" fmla="*/ 551400 w 1018125"/>
              <a:gd name="connsiteY996" fmla="*/ 70633 h 819228"/>
              <a:gd name="connsiteX997" fmla="*/ 542400 w 1018125"/>
              <a:gd name="connsiteY997" fmla="*/ 79633 h 819228"/>
              <a:gd name="connsiteX998" fmla="*/ 533400 w 1018125"/>
              <a:gd name="connsiteY998" fmla="*/ 70633 h 819228"/>
              <a:gd name="connsiteX999" fmla="*/ 542400 w 1018125"/>
              <a:gd name="connsiteY999" fmla="*/ 61633 h 819228"/>
              <a:gd name="connsiteX1000" fmla="*/ 475728 w 1018125"/>
              <a:gd name="connsiteY1000" fmla="*/ 61633 h 819228"/>
              <a:gd name="connsiteX1001" fmla="*/ 484728 w 1018125"/>
              <a:gd name="connsiteY1001" fmla="*/ 70633 h 819228"/>
              <a:gd name="connsiteX1002" fmla="*/ 475728 w 1018125"/>
              <a:gd name="connsiteY1002" fmla="*/ 79633 h 819228"/>
              <a:gd name="connsiteX1003" fmla="*/ 466728 w 1018125"/>
              <a:gd name="connsiteY1003" fmla="*/ 70633 h 819228"/>
              <a:gd name="connsiteX1004" fmla="*/ 475728 w 1018125"/>
              <a:gd name="connsiteY1004" fmla="*/ 61633 h 819228"/>
              <a:gd name="connsiteX1005" fmla="*/ 409053 w 1018125"/>
              <a:gd name="connsiteY1005" fmla="*/ 61633 h 819228"/>
              <a:gd name="connsiteX1006" fmla="*/ 418053 w 1018125"/>
              <a:gd name="connsiteY1006" fmla="*/ 70633 h 819228"/>
              <a:gd name="connsiteX1007" fmla="*/ 409053 w 1018125"/>
              <a:gd name="connsiteY1007" fmla="*/ 79633 h 819228"/>
              <a:gd name="connsiteX1008" fmla="*/ 400053 w 1018125"/>
              <a:gd name="connsiteY1008" fmla="*/ 70633 h 819228"/>
              <a:gd name="connsiteX1009" fmla="*/ 409053 w 1018125"/>
              <a:gd name="connsiteY1009" fmla="*/ 61633 h 819228"/>
              <a:gd name="connsiteX1010" fmla="*/ 342378 w 1018125"/>
              <a:gd name="connsiteY1010" fmla="*/ 61633 h 819228"/>
              <a:gd name="connsiteX1011" fmla="*/ 351378 w 1018125"/>
              <a:gd name="connsiteY1011" fmla="*/ 70633 h 819228"/>
              <a:gd name="connsiteX1012" fmla="*/ 342378 w 1018125"/>
              <a:gd name="connsiteY1012" fmla="*/ 79633 h 819228"/>
              <a:gd name="connsiteX1013" fmla="*/ 333378 w 1018125"/>
              <a:gd name="connsiteY1013" fmla="*/ 70633 h 819228"/>
              <a:gd name="connsiteX1014" fmla="*/ 342378 w 1018125"/>
              <a:gd name="connsiteY1014" fmla="*/ 61633 h 819228"/>
              <a:gd name="connsiteX1015" fmla="*/ 275703 w 1018125"/>
              <a:gd name="connsiteY1015" fmla="*/ 61633 h 819228"/>
              <a:gd name="connsiteX1016" fmla="*/ 284702 w 1018125"/>
              <a:gd name="connsiteY1016" fmla="*/ 70633 h 819228"/>
              <a:gd name="connsiteX1017" fmla="*/ 275703 w 1018125"/>
              <a:gd name="connsiteY1017" fmla="*/ 79633 h 819228"/>
              <a:gd name="connsiteX1018" fmla="*/ 266703 w 1018125"/>
              <a:gd name="connsiteY1018" fmla="*/ 70633 h 819228"/>
              <a:gd name="connsiteX1019" fmla="*/ 275703 w 1018125"/>
              <a:gd name="connsiteY1019" fmla="*/ 61633 h 819228"/>
              <a:gd name="connsiteX1020" fmla="*/ 209028 w 1018125"/>
              <a:gd name="connsiteY1020" fmla="*/ 61633 h 819228"/>
              <a:gd name="connsiteX1021" fmla="*/ 218028 w 1018125"/>
              <a:gd name="connsiteY1021" fmla="*/ 70633 h 819228"/>
              <a:gd name="connsiteX1022" fmla="*/ 209028 w 1018125"/>
              <a:gd name="connsiteY1022" fmla="*/ 79633 h 819228"/>
              <a:gd name="connsiteX1023" fmla="*/ 200028 w 1018125"/>
              <a:gd name="connsiteY1023" fmla="*/ 70633 h 819228"/>
              <a:gd name="connsiteX1024" fmla="*/ 209028 w 1018125"/>
              <a:gd name="connsiteY1024" fmla="*/ 61633 h 819228"/>
              <a:gd name="connsiteX1025" fmla="*/ 142353 w 1018125"/>
              <a:gd name="connsiteY1025" fmla="*/ 61633 h 819228"/>
              <a:gd name="connsiteX1026" fmla="*/ 151353 w 1018125"/>
              <a:gd name="connsiteY1026" fmla="*/ 70633 h 819228"/>
              <a:gd name="connsiteX1027" fmla="*/ 142353 w 1018125"/>
              <a:gd name="connsiteY1027" fmla="*/ 79633 h 819228"/>
              <a:gd name="connsiteX1028" fmla="*/ 133353 w 1018125"/>
              <a:gd name="connsiteY1028" fmla="*/ 70633 h 819228"/>
              <a:gd name="connsiteX1029" fmla="*/ 142353 w 1018125"/>
              <a:gd name="connsiteY1029" fmla="*/ 61633 h 819228"/>
              <a:gd name="connsiteX1030" fmla="*/ 75678 w 1018125"/>
              <a:gd name="connsiteY1030" fmla="*/ 61633 h 819228"/>
              <a:gd name="connsiteX1031" fmla="*/ 84678 w 1018125"/>
              <a:gd name="connsiteY1031" fmla="*/ 70633 h 819228"/>
              <a:gd name="connsiteX1032" fmla="*/ 75678 w 1018125"/>
              <a:gd name="connsiteY1032" fmla="*/ 79633 h 819228"/>
              <a:gd name="connsiteX1033" fmla="*/ 66678 w 1018125"/>
              <a:gd name="connsiteY1033" fmla="*/ 70633 h 819228"/>
              <a:gd name="connsiteX1034" fmla="*/ 75678 w 1018125"/>
              <a:gd name="connsiteY1034" fmla="*/ 61633 h 819228"/>
              <a:gd name="connsiteX1035" fmla="*/ 9003 w 1018125"/>
              <a:gd name="connsiteY1035" fmla="*/ 61633 h 819228"/>
              <a:gd name="connsiteX1036" fmla="*/ 18003 w 1018125"/>
              <a:gd name="connsiteY1036" fmla="*/ 70633 h 819228"/>
              <a:gd name="connsiteX1037" fmla="*/ 9003 w 1018125"/>
              <a:gd name="connsiteY1037" fmla="*/ 79633 h 819228"/>
              <a:gd name="connsiteX1038" fmla="*/ 3 w 1018125"/>
              <a:gd name="connsiteY1038" fmla="*/ 70633 h 819228"/>
              <a:gd name="connsiteX1039" fmla="*/ 9003 w 1018125"/>
              <a:gd name="connsiteY1039" fmla="*/ 61633 h 819228"/>
              <a:gd name="connsiteX1040" fmla="*/ 1009125 w 1018125"/>
              <a:gd name="connsiteY1040" fmla="*/ 0 h 819228"/>
              <a:gd name="connsiteX1041" fmla="*/ 1018125 w 1018125"/>
              <a:gd name="connsiteY1041" fmla="*/ 9000 h 819228"/>
              <a:gd name="connsiteX1042" fmla="*/ 1009125 w 1018125"/>
              <a:gd name="connsiteY1042" fmla="*/ 18000 h 819228"/>
              <a:gd name="connsiteX1043" fmla="*/ 1000125 w 1018125"/>
              <a:gd name="connsiteY1043" fmla="*/ 9000 h 819228"/>
              <a:gd name="connsiteX1044" fmla="*/ 1009125 w 1018125"/>
              <a:gd name="connsiteY1044" fmla="*/ 0 h 819228"/>
              <a:gd name="connsiteX1045" fmla="*/ 942450 w 1018125"/>
              <a:gd name="connsiteY1045" fmla="*/ 0 h 819228"/>
              <a:gd name="connsiteX1046" fmla="*/ 951450 w 1018125"/>
              <a:gd name="connsiteY1046" fmla="*/ 9000 h 819228"/>
              <a:gd name="connsiteX1047" fmla="*/ 942450 w 1018125"/>
              <a:gd name="connsiteY1047" fmla="*/ 18000 h 819228"/>
              <a:gd name="connsiteX1048" fmla="*/ 933450 w 1018125"/>
              <a:gd name="connsiteY1048" fmla="*/ 9000 h 819228"/>
              <a:gd name="connsiteX1049" fmla="*/ 942450 w 1018125"/>
              <a:gd name="connsiteY1049" fmla="*/ 0 h 819228"/>
              <a:gd name="connsiteX1050" fmla="*/ 875775 w 1018125"/>
              <a:gd name="connsiteY1050" fmla="*/ 0 h 819228"/>
              <a:gd name="connsiteX1051" fmla="*/ 884775 w 1018125"/>
              <a:gd name="connsiteY1051" fmla="*/ 9000 h 819228"/>
              <a:gd name="connsiteX1052" fmla="*/ 875775 w 1018125"/>
              <a:gd name="connsiteY1052" fmla="*/ 18000 h 819228"/>
              <a:gd name="connsiteX1053" fmla="*/ 866775 w 1018125"/>
              <a:gd name="connsiteY1053" fmla="*/ 9000 h 819228"/>
              <a:gd name="connsiteX1054" fmla="*/ 875775 w 1018125"/>
              <a:gd name="connsiteY1054" fmla="*/ 0 h 819228"/>
              <a:gd name="connsiteX1055" fmla="*/ 809100 w 1018125"/>
              <a:gd name="connsiteY1055" fmla="*/ 0 h 819228"/>
              <a:gd name="connsiteX1056" fmla="*/ 818100 w 1018125"/>
              <a:gd name="connsiteY1056" fmla="*/ 9000 h 819228"/>
              <a:gd name="connsiteX1057" fmla="*/ 809100 w 1018125"/>
              <a:gd name="connsiteY1057" fmla="*/ 18000 h 819228"/>
              <a:gd name="connsiteX1058" fmla="*/ 800100 w 1018125"/>
              <a:gd name="connsiteY1058" fmla="*/ 9000 h 819228"/>
              <a:gd name="connsiteX1059" fmla="*/ 809100 w 1018125"/>
              <a:gd name="connsiteY1059" fmla="*/ 0 h 819228"/>
              <a:gd name="connsiteX1060" fmla="*/ 742425 w 1018125"/>
              <a:gd name="connsiteY1060" fmla="*/ 0 h 819228"/>
              <a:gd name="connsiteX1061" fmla="*/ 751425 w 1018125"/>
              <a:gd name="connsiteY1061" fmla="*/ 9000 h 819228"/>
              <a:gd name="connsiteX1062" fmla="*/ 742425 w 1018125"/>
              <a:gd name="connsiteY1062" fmla="*/ 18000 h 819228"/>
              <a:gd name="connsiteX1063" fmla="*/ 733425 w 1018125"/>
              <a:gd name="connsiteY1063" fmla="*/ 9000 h 819228"/>
              <a:gd name="connsiteX1064" fmla="*/ 742425 w 1018125"/>
              <a:gd name="connsiteY1064" fmla="*/ 0 h 819228"/>
              <a:gd name="connsiteX1065" fmla="*/ 675750 w 1018125"/>
              <a:gd name="connsiteY1065" fmla="*/ 0 h 819228"/>
              <a:gd name="connsiteX1066" fmla="*/ 684750 w 1018125"/>
              <a:gd name="connsiteY1066" fmla="*/ 9000 h 819228"/>
              <a:gd name="connsiteX1067" fmla="*/ 675750 w 1018125"/>
              <a:gd name="connsiteY1067" fmla="*/ 18000 h 819228"/>
              <a:gd name="connsiteX1068" fmla="*/ 666750 w 1018125"/>
              <a:gd name="connsiteY1068" fmla="*/ 9000 h 819228"/>
              <a:gd name="connsiteX1069" fmla="*/ 675750 w 1018125"/>
              <a:gd name="connsiteY1069" fmla="*/ 0 h 819228"/>
              <a:gd name="connsiteX1070" fmla="*/ 609075 w 1018125"/>
              <a:gd name="connsiteY1070" fmla="*/ 0 h 819228"/>
              <a:gd name="connsiteX1071" fmla="*/ 618075 w 1018125"/>
              <a:gd name="connsiteY1071" fmla="*/ 9000 h 819228"/>
              <a:gd name="connsiteX1072" fmla="*/ 609075 w 1018125"/>
              <a:gd name="connsiteY1072" fmla="*/ 18000 h 819228"/>
              <a:gd name="connsiteX1073" fmla="*/ 600075 w 1018125"/>
              <a:gd name="connsiteY1073" fmla="*/ 9000 h 819228"/>
              <a:gd name="connsiteX1074" fmla="*/ 609075 w 1018125"/>
              <a:gd name="connsiteY1074" fmla="*/ 0 h 819228"/>
              <a:gd name="connsiteX1075" fmla="*/ 542400 w 1018125"/>
              <a:gd name="connsiteY1075" fmla="*/ 0 h 819228"/>
              <a:gd name="connsiteX1076" fmla="*/ 551400 w 1018125"/>
              <a:gd name="connsiteY1076" fmla="*/ 9000 h 819228"/>
              <a:gd name="connsiteX1077" fmla="*/ 542400 w 1018125"/>
              <a:gd name="connsiteY1077" fmla="*/ 18000 h 819228"/>
              <a:gd name="connsiteX1078" fmla="*/ 533400 w 1018125"/>
              <a:gd name="connsiteY1078" fmla="*/ 9000 h 819228"/>
              <a:gd name="connsiteX1079" fmla="*/ 542400 w 1018125"/>
              <a:gd name="connsiteY1079" fmla="*/ 0 h 819228"/>
              <a:gd name="connsiteX1080" fmla="*/ 475728 w 1018125"/>
              <a:gd name="connsiteY1080" fmla="*/ 0 h 819228"/>
              <a:gd name="connsiteX1081" fmla="*/ 484728 w 1018125"/>
              <a:gd name="connsiteY1081" fmla="*/ 9000 h 819228"/>
              <a:gd name="connsiteX1082" fmla="*/ 475728 w 1018125"/>
              <a:gd name="connsiteY1082" fmla="*/ 18000 h 819228"/>
              <a:gd name="connsiteX1083" fmla="*/ 466728 w 1018125"/>
              <a:gd name="connsiteY1083" fmla="*/ 9000 h 819228"/>
              <a:gd name="connsiteX1084" fmla="*/ 475728 w 1018125"/>
              <a:gd name="connsiteY1084" fmla="*/ 0 h 819228"/>
              <a:gd name="connsiteX1085" fmla="*/ 409053 w 1018125"/>
              <a:gd name="connsiteY1085" fmla="*/ 0 h 819228"/>
              <a:gd name="connsiteX1086" fmla="*/ 418053 w 1018125"/>
              <a:gd name="connsiteY1086" fmla="*/ 9000 h 819228"/>
              <a:gd name="connsiteX1087" fmla="*/ 409053 w 1018125"/>
              <a:gd name="connsiteY1087" fmla="*/ 18000 h 819228"/>
              <a:gd name="connsiteX1088" fmla="*/ 400053 w 1018125"/>
              <a:gd name="connsiteY1088" fmla="*/ 9000 h 819228"/>
              <a:gd name="connsiteX1089" fmla="*/ 409053 w 1018125"/>
              <a:gd name="connsiteY1089" fmla="*/ 0 h 819228"/>
              <a:gd name="connsiteX1090" fmla="*/ 342378 w 1018125"/>
              <a:gd name="connsiteY1090" fmla="*/ 0 h 819228"/>
              <a:gd name="connsiteX1091" fmla="*/ 351378 w 1018125"/>
              <a:gd name="connsiteY1091" fmla="*/ 9000 h 819228"/>
              <a:gd name="connsiteX1092" fmla="*/ 342378 w 1018125"/>
              <a:gd name="connsiteY1092" fmla="*/ 18000 h 819228"/>
              <a:gd name="connsiteX1093" fmla="*/ 333378 w 1018125"/>
              <a:gd name="connsiteY1093" fmla="*/ 9000 h 819228"/>
              <a:gd name="connsiteX1094" fmla="*/ 342378 w 1018125"/>
              <a:gd name="connsiteY1094" fmla="*/ 0 h 819228"/>
              <a:gd name="connsiteX1095" fmla="*/ 275703 w 1018125"/>
              <a:gd name="connsiteY1095" fmla="*/ 0 h 819228"/>
              <a:gd name="connsiteX1096" fmla="*/ 284703 w 1018125"/>
              <a:gd name="connsiteY1096" fmla="*/ 9000 h 819228"/>
              <a:gd name="connsiteX1097" fmla="*/ 275703 w 1018125"/>
              <a:gd name="connsiteY1097" fmla="*/ 18000 h 819228"/>
              <a:gd name="connsiteX1098" fmla="*/ 266703 w 1018125"/>
              <a:gd name="connsiteY1098" fmla="*/ 9000 h 819228"/>
              <a:gd name="connsiteX1099" fmla="*/ 275703 w 1018125"/>
              <a:gd name="connsiteY1099" fmla="*/ 0 h 819228"/>
              <a:gd name="connsiteX1100" fmla="*/ 209028 w 1018125"/>
              <a:gd name="connsiteY1100" fmla="*/ 0 h 819228"/>
              <a:gd name="connsiteX1101" fmla="*/ 218028 w 1018125"/>
              <a:gd name="connsiteY1101" fmla="*/ 9000 h 819228"/>
              <a:gd name="connsiteX1102" fmla="*/ 209028 w 1018125"/>
              <a:gd name="connsiteY1102" fmla="*/ 18000 h 819228"/>
              <a:gd name="connsiteX1103" fmla="*/ 200028 w 1018125"/>
              <a:gd name="connsiteY1103" fmla="*/ 9000 h 819228"/>
              <a:gd name="connsiteX1104" fmla="*/ 209028 w 1018125"/>
              <a:gd name="connsiteY1104" fmla="*/ 0 h 819228"/>
              <a:gd name="connsiteX1105" fmla="*/ 142353 w 1018125"/>
              <a:gd name="connsiteY1105" fmla="*/ 0 h 819228"/>
              <a:gd name="connsiteX1106" fmla="*/ 151353 w 1018125"/>
              <a:gd name="connsiteY1106" fmla="*/ 9000 h 819228"/>
              <a:gd name="connsiteX1107" fmla="*/ 142353 w 1018125"/>
              <a:gd name="connsiteY1107" fmla="*/ 18000 h 819228"/>
              <a:gd name="connsiteX1108" fmla="*/ 133353 w 1018125"/>
              <a:gd name="connsiteY1108" fmla="*/ 9000 h 819228"/>
              <a:gd name="connsiteX1109" fmla="*/ 142353 w 1018125"/>
              <a:gd name="connsiteY1109" fmla="*/ 0 h 819228"/>
              <a:gd name="connsiteX1110" fmla="*/ 75678 w 1018125"/>
              <a:gd name="connsiteY1110" fmla="*/ 0 h 819228"/>
              <a:gd name="connsiteX1111" fmla="*/ 84678 w 1018125"/>
              <a:gd name="connsiteY1111" fmla="*/ 9000 h 819228"/>
              <a:gd name="connsiteX1112" fmla="*/ 75678 w 1018125"/>
              <a:gd name="connsiteY1112" fmla="*/ 18000 h 819228"/>
              <a:gd name="connsiteX1113" fmla="*/ 66678 w 1018125"/>
              <a:gd name="connsiteY1113" fmla="*/ 9000 h 819228"/>
              <a:gd name="connsiteX1114" fmla="*/ 75678 w 1018125"/>
              <a:gd name="connsiteY1114" fmla="*/ 0 h 819228"/>
              <a:gd name="connsiteX1115" fmla="*/ 9003 w 1018125"/>
              <a:gd name="connsiteY1115" fmla="*/ 0 h 819228"/>
              <a:gd name="connsiteX1116" fmla="*/ 18003 w 1018125"/>
              <a:gd name="connsiteY1116" fmla="*/ 9000 h 819228"/>
              <a:gd name="connsiteX1117" fmla="*/ 9003 w 1018125"/>
              <a:gd name="connsiteY1117" fmla="*/ 18000 h 819228"/>
              <a:gd name="connsiteX1118" fmla="*/ 3 w 1018125"/>
              <a:gd name="connsiteY1118" fmla="*/ 9000 h 819228"/>
              <a:gd name="connsiteX1119" fmla="*/ 9003 w 1018125"/>
              <a:gd name="connsiteY1119" fmla="*/ 0 h 819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</a:cxnLst>
            <a:rect l="l" t="t" r="r" b="b"/>
            <a:pathLst>
              <a:path w="1018125" h="819228">
                <a:moveTo>
                  <a:pt x="1009125" y="801228"/>
                </a:moveTo>
                <a:cubicBezTo>
                  <a:pt x="1014096" y="801228"/>
                  <a:pt x="1018125" y="805257"/>
                  <a:pt x="1018125" y="810228"/>
                </a:cubicBezTo>
                <a:cubicBezTo>
                  <a:pt x="1018125" y="815199"/>
                  <a:pt x="1014096" y="819228"/>
                  <a:pt x="1009125" y="819228"/>
                </a:cubicBezTo>
                <a:cubicBezTo>
                  <a:pt x="1004154" y="819228"/>
                  <a:pt x="1000125" y="815199"/>
                  <a:pt x="1000125" y="810228"/>
                </a:cubicBezTo>
                <a:cubicBezTo>
                  <a:pt x="1000125" y="805257"/>
                  <a:pt x="1004154" y="801228"/>
                  <a:pt x="1009125" y="801228"/>
                </a:cubicBezTo>
                <a:close/>
                <a:moveTo>
                  <a:pt x="942450" y="801228"/>
                </a:moveTo>
                <a:cubicBezTo>
                  <a:pt x="947421" y="801228"/>
                  <a:pt x="951450" y="805257"/>
                  <a:pt x="951450" y="810228"/>
                </a:cubicBezTo>
                <a:cubicBezTo>
                  <a:pt x="951450" y="815199"/>
                  <a:pt x="947421" y="819228"/>
                  <a:pt x="942450" y="819228"/>
                </a:cubicBezTo>
                <a:cubicBezTo>
                  <a:pt x="937479" y="819228"/>
                  <a:pt x="933450" y="815199"/>
                  <a:pt x="933450" y="810228"/>
                </a:cubicBezTo>
                <a:cubicBezTo>
                  <a:pt x="933450" y="805257"/>
                  <a:pt x="937479" y="801228"/>
                  <a:pt x="942450" y="801228"/>
                </a:cubicBezTo>
                <a:close/>
                <a:moveTo>
                  <a:pt x="875775" y="801228"/>
                </a:moveTo>
                <a:cubicBezTo>
                  <a:pt x="880746" y="801228"/>
                  <a:pt x="884775" y="805257"/>
                  <a:pt x="884775" y="810228"/>
                </a:cubicBezTo>
                <a:cubicBezTo>
                  <a:pt x="884775" y="815199"/>
                  <a:pt x="880746" y="819228"/>
                  <a:pt x="875775" y="819228"/>
                </a:cubicBezTo>
                <a:cubicBezTo>
                  <a:pt x="870804" y="819228"/>
                  <a:pt x="866775" y="815199"/>
                  <a:pt x="866775" y="810228"/>
                </a:cubicBezTo>
                <a:cubicBezTo>
                  <a:pt x="866775" y="805257"/>
                  <a:pt x="870804" y="801228"/>
                  <a:pt x="875775" y="801228"/>
                </a:cubicBezTo>
                <a:close/>
                <a:moveTo>
                  <a:pt x="809100" y="801228"/>
                </a:moveTo>
                <a:cubicBezTo>
                  <a:pt x="814071" y="801228"/>
                  <a:pt x="818100" y="805257"/>
                  <a:pt x="818100" y="810228"/>
                </a:cubicBezTo>
                <a:cubicBezTo>
                  <a:pt x="818100" y="815199"/>
                  <a:pt x="814071" y="819228"/>
                  <a:pt x="809100" y="819228"/>
                </a:cubicBezTo>
                <a:cubicBezTo>
                  <a:pt x="804129" y="819228"/>
                  <a:pt x="800100" y="815199"/>
                  <a:pt x="800100" y="810228"/>
                </a:cubicBezTo>
                <a:cubicBezTo>
                  <a:pt x="800100" y="805257"/>
                  <a:pt x="804129" y="801228"/>
                  <a:pt x="809100" y="801228"/>
                </a:cubicBezTo>
                <a:close/>
                <a:moveTo>
                  <a:pt x="742425" y="801228"/>
                </a:moveTo>
                <a:cubicBezTo>
                  <a:pt x="747396" y="801228"/>
                  <a:pt x="751425" y="805257"/>
                  <a:pt x="751425" y="810228"/>
                </a:cubicBezTo>
                <a:cubicBezTo>
                  <a:pt x="751425" y="815199"/>
                  <a:pt x="747396" y="819228"/>
                  <a:pt x="742425" y="819228"/>
                </a:cubicBezTo>
                <a:cubicBezTo>
                  <a:pt x="737454" y="819228"/>
                  <a:pt x="733425" y="815199"/>
                  <a:pt x="733425" y="810228"/>
                </a:cubicBezTo>
                <a:cubicBezTo>
                  <a:pt x="733425" y="805257"/>
                  <a:pt x="737454" y="801228"/>
                  <a:pt x="742425" y="801228"/>
                </a:cubicBezTo>
                <a:close/>
                <a:moveTo>
                  <a:pt x="675750" y="801228"/>
                </a:moveTo>
                <a:cubicBezTo>
                  <a:pt x="680721" y="801228"/>
                  <a:pt x="684750" y="805257"/>
                  <a:pt x="684750" y="810228"/>
                </a:cubicBezTo>
                <a:cubicBezTo>
                  <a:pt x="684750" y="815199"/>
                  <a:pt x="680721" y="819228"/>
                  <a:pt x="675750" y="819228"/>
                </a:cubicBezTo>
                <a:cubicBezTo>
                  <a:pt x="670779" y="819228"/>
                  <a:pt x="666750" y="815199"/>
                  <a:pt x="666750" y="810228"/>
                </a:cubicBezTo>
                <a:cubicBezTo>
                  <a:pt x="666750" y="805257"/>
                  <a:pt x="670779" y="801228"/>
                  <a:pt x="675750" y="801228"/>
                </a:cubicBezTo>
                <a:close/>
                <a:moveTo>
                  <a:pt x="609075" y="801228"/>
                </a:moveTo>
                <a:cubicBezTo>
                  <a:pt x="614046" y="801228"/>
                  <a:pt x="618075" y="805257"/>
                  <a:pt x="618075" y="810228"/>
                </a:cubicBezTo>
                <a:cubicBezTo>
                  <a:pt x="618075" y="815199"/>
                  <a:pt x="614046" y="819228"/>
                  <a:pt x="609075" y="819228"/>
                </a:cubicBezTo>
                <a:cubicBezTo>
                  <a:pt x="604104" y="819228"/>
                  <a:pt x="600075" y="815199"/>
                  <a:pt x="600075" y="810228"/>
                </a:cubicBezTo>
                <a:cubicBezTo>
                  <a:pt x="600075" y="805257"/>
                  <a:pt x="604104" y="801228"/>
                  <a:pt x="609075" y="801228"/>
                </a:cubicBezTo>
                <a:close/>
                <a:moveTo>
                  <a:pt x="542400" y="801228"/>
                </a:moveTo>
                <a:cubicBezTo>
                  <a:pt x="547371" y="801228"/>
                  <a:pt x="551400" y="805257"/>
                  <a:pt x="551400" y="810228"/>
                </a:cubicBezTo>
                <a:cubicBezTo>
                  <a:pt x="551400" y="815199"/>
                  <a:pt x="547371" y="819228"/>
                  <a:pt x="542400" y="819228"/>
                </a:cubicBezTo>
                <a:cubicBezTo>
                  <a:pt x="537429" y="819228"/>
                  <a:pt x="533400" y="815199"/>
                  <a:pt x="533400" y="810228"/>
                </a:cubicBezTo>
                <a:cubicBezTo>
                  <a:pt x="533400" y="805257"/>
                  <a:pt x="537429" y="801228"/>
                  <a:pt x="542400" y="801228"/>
                </a:cubicBezTo>
                <a:close/>
                <a:moveTo>
                  <a:pt x="475725" y="801228"/>
                </a:moveTo>
                <a:cubicBezTo>
                  <a:pt x="480696" y="801228"/>
                  <a:pt x="484725" y="805257"/>
                  <a:pt x="484725" y="810228"/>
                </a:cubicBezTo>
                <a:cubicBezTo>
                  <a:pt x="484725" y="815199"/>
                  <a:pt x="480696" y="819228"/>
                  <a:pt x="475725" y="819228"/>
                </a:cubicBezTo>
                <a:cubicBezTo>
                  <a:pt x="470754" y="819228"/>
                  <a:pt x="466725" y="815199"/>
                  <a:pt x="466725" y="810228"/>
                </a:cubicBezTo>
                <a:cubicBezTo>
                  <a:pt x="466725" y="805257"/>
                  <a:pt x="470754" y="801228"/>
                  <a:pt x="475725" y="801228"/>
                </a:cubicBezTo>
                <a:close/>
                <a:moveTo>
                  <a:pt x="409050" y="801228"/>
                </a:moveTo>
                <a:cubicBezTo>
                  <a:pt x="414021" y="801228"/>
                  <a:pt x="418050" y="805257"/>
                  <a:pt x="418050" y="810228"/>
                </a:cubicBezTo>
                <a:cubicBezTo>
                  <a:pt x="418050" y="815199"/>
                  <a:pt x="414021" y="819228"/>
                  <a:pt x="409050" y="819228"/>
                </a:cubicBezTo>
                <a:cubicBezTo>
                  <a:pt x="404079" y="819228"/>
                  <a:pt x="400050" y="815199"/>
                  <a:pt x="400050" y="810228"/>
                </a:cubicBezTo>
                <a:cubicBezTo>
                  <a:pt x="400050" y="805257"/>
                  <a:pt x="404079" y="801228"/>
                  <a:pt x="409050" y="801228"/>
                </a:cubicBezTo>
                <a:close/>
                <a:moveTo>
                  <a:pt x="342375" y="801228"/>
                </a:moveTo>
                <a:cubicBezTo>
                  <a:pt x="347346" y="801228"/>
                  <a:pt x="351375" y="805257"/>
                  <a:pt x="351375" y="810228"/>
                </a:cubicBezTo>
                <a:cubicBezTo>
                  <a:pt x="351375" y="815199"/>
                  <a:pt x="347346" y="819228"/>
                  <a:pt x="342375" y="819228"/>
                </a:cubicBezTo>
                <a:cubicBezTo>
                  <a:pt x="337404" y="819228"/>
                  <a:pt x="333375" y="815199"/>
                  <a:pt x="333375" y="810228"/>
                </a:cubicBezTo>
                <a:cubicBezTo>
                  <a:pt x="333375" y="805257"/>
                  <a:pt x="337404" y="801228"/>
                  <a:pt x="342375" y="801228"/>
                </a:cubicBezTo>
                <a:close/>
                <a:moveTo>
                  <a:pt x="275700" y="801228"/>
                </a:moveTo>
                <a:cubicBezTo>
                  <a:pt x="280671" y="801228"/>
                  <a:pt x="284700" y="805257"/>
                  <a:pt x="284700" y="810228"/>
                </a:cubicBezTo>
                <a:cubicBezTo>
                  <a:pt x="284700" y="815199"/>
                  <a:pt x="280671" y="819228"/>
                  <a:pt x="275700" y="819228"/>
                </a:cubicBezTo>
                <a:cubicBezTo>
                  <a:pt x="270729" y="819228"/>
                  <a:pt x="266700" y="815199"/>
                  <a:pt x="266700" y="810228"/>
                </a:cubicBezTo>
                <a:cubicBezTo>
                  <a:pt x="266700" y="805257"/>
                  <a:pt x="270729" y="801228"/>
                  <a:pt x="275700" y="801228"/>
                </a:cubicBezTo>
                <a:close/>
                <a:moveTo>
                  <a:pt x="209025" y="801228"/>
                </a:moveTo>
                <a:cubicBezTo>
                  <a:pt x="213996" y="801228"/>
                  <a:pt x="218025" y="805257"/>
                  <a:pt x="218025" y="810228"/>
                </a:cubicBezTo>
                <a:cubicBezTo>
                  <a:pt x="218025" y="815199"/>
                  <a:pt x="213996" y="819228"/>
                  <a:pt x="209025" y="819228"/>
                </a:cubicBezTo>
                <a:cubicBezTo>
                  <a:pt x="204054" y="819228"/>
                  <a:pt x="200025" y="815199"/>
                  <a:pt x="200025" y="810228"/>
                </a:cubicBezTo>
                <a:cubicBezTo>
                  <a:pt x="200025" y="805257"/>
                  <a:pt x="204054" y="801228"/>
                  <a:pt x="209025" y="801228"/>
                </a:cubicBezTo>
                <a:close/>
                <a:moveTo>
                  <a:pt x="142350" y="801228"/>
                </a:moveTo>
                <a:cubicBezTo>
                  <a:pt x="147321" y="801228"/>
                  <a:pt x="151350" y="805257"/>
                  <a:pt x="151350" y="810228"/>
                </a:cubicBezTo>
                <a:cubicBezTo>
                  <a:pt x="151350" y="815199"/>
                  <a:pt x="147321" y="819228"/>
                  <a:pt x="142350" y="819228"/>
                </a:cubicBezTo>
                <a:cubicBezTo>
                  <a:pt x="137379" y="819228"/>
                  <a:pt x="133350" y="815199"/>
                  <a:pt x="133350" y="810228"/>
                </a:cubicBezTo>
                <a:cubicBezTo>
                  <a:pt x="133350" y="805257"/>
                  <a:pt x="137379" y="801228"/>
                  <a:pt x="142350" y="801228"/>
                </a:cubicBezTo>
                <a:close/>
                <a:moveTo>
                  <a:pt x="75675" y="801228"/>
                </a:moveTo>
                <a:cubicBezTo>
                  <a:pt x="80646" y="801228"/>
                  <a:pt x="84675" y="805257"/>
                  <a:pt x="84675" y="810228"/>
                </a:cubicBezTo>
                <a:cubicBezTo>
                  <a:pt x="84675" y="815199"/>
                  <a:pt x="80646" y="819228"/>
                  <a:pt x="75675" y="819228"/>
                </a:cubicBezTo>
                <a:cubicBezTo>
                  <a:pt x="70704" y="819228"/>
                  <a:pt x="66675" y="815199"/>
                  <a:pt x="66675" y="810228"/>
                </a:cubicBezTo>
                <a:cubicBezTo>
                  <a:pt x="66675" y="805257"/>
                  <a:pt x="70704" y="801228"/>
                  <a:pt x="75675" y="801228"/>
                </a:cubicBezTo>
                <a:close/>
                <a:moveTo>
                  <a:pt x="9000" y="801228"/>
                </a:moveTo>
                <a:cubicBezTo>
                  <a:pt x="13971" y="801228"/>
                  <a:pt x="18000" y="805257"/>
                  <a:pt x="18000" y="810228"/>
                </a:cubicBezTo>
                <a:cubicBezTo>
                  <a:pt x="18000" y="815199"/>
                  <a:pt x="13971" y="819228"/>
                  <a:pt x="9000" y="819228"/>
                </a:cubicBezTo>
                <a:cubicBezTo>
                  <a:pt x="4029" y="819228"/>
                  <a:pt x="0" y="815199"/>
                  <a:pt x="0" y="810228"/>
                </a:cubicBezTo>
                <a:cubicBezTo>
                  <a:pt x="0" y="805257"/>
                  <a:pt x="4029" y="801228"/>
                  <a:pt x="9000" y="801228"/>
                </a:cubicBezTo>
                <a:close/>
                <a:moveTo>
                  <a:pt x="1009125" y="739595"/>
                </a:moveTo>
                <a:cubicBezTo>
                  <a:pt x="1014096" y="739595"/>
                  <a:pt x="1018125" y="743624"/>
                  <a:pt x="1018125" y="748595"/>
                </a:cubicBezTo>
                <a:cubicBezTo>
                  <a:pt x="1018125" y="753566"/>
                  <a:pt x="1014096" y="757595"/>
                  <a:pt x="1009125" y="757595"/>
                </a:cubicBezTo>
                <a:cubicBezTo>
                  <a:pt x="1004154" y="757595"/>
                  <a:pt x="1000125" y="753566"/>
                  <a:pt x="1000125" y="748595"/>
                </a:cubicBezTo>
                <a:cubicBezTo>
                  <a:pt x="1000125" y="743624"/>
                  <a:pt x="1004154" y="739595"/>
                  <a:pt x="1009125" y="739595"/>
                </a:cubicBezTo>
                <a:close/>
                <a:moveTo>
                  <a:pt x="942450" y="739595"/>
                </a:moveTo>
                <a:cubicBezTo>
                  <a:pt x="947421" y="739595"/>
                  <a:pt x="951450" y="743624"/>
                  <a:pt x="951450" y="748595"/>
                </a:cubicBezTo>
                <a:cubicBezTo>
                  <a:pt x="951450" y="753566"/>
                  <a:pt x="947421" y="757595"/>
                  <a:pt x="942450" y="757595"/>
                </a:cubicBezTo>
                <a:cubicBezTo>
                  <a:pt x="937479" y="757595"/>
                  <a:pt x="933450" y="753566"/>
                  <a:pt x="933450" y="748595"/>
                </a:cubicBezTo>
                <a:cubicBezTo>
                  <a:pt x="933450" y="743624"/>
                  <a:pt x="937479" y="739595"/>
                  <a:pt x="942450" y="739595"/>
                </a:cubicBezTo>
                <a:close/>
                <a:moveTo>
                  <a:pt x="875775" y="739595"/>
                </a:moveTo>
                <a:cubicBezTo>
                  <a:pt x="880746" y="739595"/>
                  <a:pt x="884775" y="743624"/>
                  <a:pt x="884775" y="748595"/>
                </a:cubicBezTo>
                <a:cubicBezTo>
                  <a:pt x="884775" y="753566"/>
                  <a:pt x="880746" y="757595"/>
                  <a:pt x="875775" y="757595"/>
                </a:cubicBezTo>
                <a:cubicBezTo>
                  <a:pt x="870804" y="757595"/>
                  <a:pt x="866775" y="753566"/>
                  <a:pt x="866775" y="748595"/>
                </a:cubicBezTo>
                <a:cubicBezTo>
                  <a:pt x="866775" y="743624"/>
                  <a:pt x="870804" y="739595"/>
                  <a:pt x="875775" y="739595"/>
                </a:cubicBezTo>
                <a:close/>
                <a:moveTo>
                  <a:pt x="809100" y="739595"/>
                </a:moveTo>
                <a:cubicBezTo>
                  <a:pt x="814071" y="739595"/>
                  <a:pt x="818100" y="743624"/>
                  <a:pt x="818100" y="748595"/>
                </a:cubicBezTo>
                <a:cubicBezTo>
                  <a:pt x="818100" y="753566"/>
                  <a:pt x="814071" y="757595"/>
                  <a:pt x="809100" y="757595"/>
                </a:cubicBezTo>
                <a:cubicBezTo>
                  <a:pt x="804129" y="757595"/>
                  <a:pt x="800100" y="753566"/>
                  <a:pt x="800100" y="748595"/>
                </a:cubicBezTo>
                <a:cubicBezTo>
                  <a:pt x="800100" y="743624"/>
                  <a:pt x="804129" y="739595"/>
                  <a:pt x="809100" y="739595"/>
                </a:cubicBezTo>
                <a:close/>
                <a:moveTo>
                  <a:pt x="742425" y="739595"/>
                </a:moveTo>
                <a:cubicBezTo>
                  <a:pt x="747396" y="739595"/>
                  <a:pt x="751425" y="743624"/>
                  <a:pt x="751425" y="748595"/>
                </a:cubicBezTo>
                <a:cubicBezTo>
                  <a:pt x="751425" y="753566"/>
                  <a:pt x="747396" y="757595"/>
                  <a:pt x="742425" y="757595"/>
                </a:cubicBezTo>
                <a:cubicBezTo>
                  <a:pt x="737454" y="757595"/>
                  <a:pt x="733425" y="753566"/>
                  <a:pt x="733425" y="748595"/>
                </a:cubicBezTo>
                <a:cubicBezTo>
                  <a:pt x="733425" y="743624"/>
                  <a:pt x="737454" y="739595"/>
                  <a:pt x="742425" y="739595"/>
                </a:cubicBezTo>
                <a:close/>
                <a:moveTo>
                  <a:pt x="675750" y="739595"/>
                </a:moveTo>
                <a:cubicBezTo>
                  <a:pt x="680721" y="739595"/>
                  <a:pt x="684750" y="743624"/>
                  <a:pt x="684750" y="748595"/>
                </a:cubicBezTo>
                <a:cubicBezTo>
                  <a:pt x="684750" y="753566"/>
                  <a:pt x="680721" y="757595"/>
                  <a:pt x="675750" y="757595"/>
                </a:cubicBezTo>
                <a:cubicBezTo>
                  <a:pt x="670779" y="757595"/>
                  <a:pt x="666750" y="753566"/>
                  <a:pt x="666750" y="748595"/>
                </a:cubicBezTo>
                <a:cubicBezTo>
                  <a:pt x="666750" y="743624"/>
                  <a:pt x="670779" y="739595"/>
                  <a:pt x="675750" y="739595"/>
                </a:cubicBezTo>
                <a:close/>
                <a:moveTo>
                  <a:pt x="609075" y="739595"/>
                </a:moveTo>
                <a:cubicBezTo>
                  <a:pt x="614046" y="739595"/>
                  <a:pt x="618075" y="743624"/>
                  <a:pt x="618075" y="748595"/>
                </a:cubicBezTo>
                <a:cubicBezTo>
                  <a:pt x="618075" y="753566"/>
                  <a:pt x="614046" y="757595"/>
                  <a:pt x="609075" y="757595"/>
                </a:cubicBezTo>
                <a:cubicBezTo>
                  <a:pt x="604104" y="757595"/>
                  <a:pt x="600075" y="753566"/>
                  <a:pt x="600075" y="748595"/>
                </a:cubicBezTo>
                <a:cubicBezTo>
                  <a:pt x="600075" y="743624"/>
                  <a:pt x="604104" y="739595"/>
                  <a:pt x="609075" y="739595"/>
                </a:cubicBezTo>
                <a:close/>
                <a:moveTo>
                  <a:pt x="542400" y="739595"/>
                </a:moveTo>
                <a:cubicBezTo>
                  <a:pt x="547371" y="739595"/>
                  <a:pt x="551400" y="743624"/>
                  <a:pt x="551400" y="748595"/>
                </a:cubicBezTo>
                <a:cubicBezTo>
                  <a:pt x="551400" y="753566"/>
                  <a:pt x="547371" y="757595"/>
                  <a:pt x="542400" y="757595"/>
                </a:cubicBezTo>
                <a:cubicBezTo>
                  <a:pt x="537429" y="757595"/>
                  <a:pt x="533400" y="753566"/>
                  <a:pt x="533400" y="748595"/>
                </a:cubicBezTo>
                <a:cubicBezTo>
                  <a:pt x="533400" y="743624"/>
                  <a:pt x="537429" y="739595"/>
                  <a:pt x="542400" y="739595"/>
                </a:cubicBezTo>
                <a:close/>
                <a:moveTo>
                  <a:pt x="475725" y="739595"/>
                </a:moveTo>
                <a:cubicBezTo>
                  <a:pt x="480696" y="739595"/>
                  <a:pt x="484725" y="743624"/>
                  <a:pt x="484725" y="748595"/>
                </a:cubicBezTo>
                <a:cubicBezTo>
                  <a:pt x="484725" y="753566"/>
                  <a:pt x="480696" y="757595"/>
                  <a:pt x="475725" y="757595"/>
                </a:cubicBezTo>
                <a:cubicBezTo>
                  <a:pt x="470754" y="757595"/>
                  <a:pt x="466725" y="753566"/>
                  <a:pt x="466725" y="748595"/>
                </a:cubicBezTo>
                <a:cubicBezTo>
                  <a:pt x="466725" y="743624"/>
                  <a:pt x="470754" y="739595"/>
                  <a:pt x="475725" y="739595"/>
                </a:cubicBezTo>
                <a:close/>
                <a:moveTo>
                  <a:pt x="409050" y="739595"/>
                </a:moveTo>
                <a:cubicBezTo>
                  <a:pt x="414021" y="739595"/>
                  <a:pt x="418050" y="743624"/>
                  <a:pt x="418050" y="748595"/>
                </a:cubicBezTo>
                <a:cubicBezTo>
                  <a:pt x="418050" y="753566"/>
                  <a:pt x="414021" y="757595"/>
                  <a:pt x="409050" y="757595"/>
                </a:cubicBezTo>
                <a:cubicBezTo>
                  <a:pt x="404079" y="757595"/>
                  <a:pt x="400050" y="753566"/>
                  <a:pt x="400050" y="748595"/>
                </a:cubicBezTo>
                <a:cubicBezTo>
                  <a:pt x="400050" y="743624"/>
                  <a:pt x="404079" y="739595"/>
                  <a:pt x="409050" y="739595"/>
                </a:cubicBezTo>
                <a:close/>
                <a:moveTo>
                  <a:pt x="342375" y="739595"/>
                </a:moveTo>
                <a:cubicBezTo>
                  <a:pt x="347346" y="739595"/>
                  <a:pt x="351375" y="743624"/>
                  <a:pt x="351375" y="748595"/>
                </a:cubicBezTo>
                <a:cubicBezTo>
                  <a:pt x="351375" y="753566"/>
                  <a:pt x="347346" y="757595"/>
                  <a:pt x="342375" y="757595"/>
                </a:cubicBezTo>
                <a:cubicBezTo>
                  <a:pt x="337404" y="757595"/>
                  <a:pt x="333375" y="753566"/>
                  <a:pt x="333375" y="748595"/>
                </a:cubicBezTo>
                <a:cubicBezTo>
                  <a:pt x="333375" y="743624"/>
                  <a:pt x="337404" y="739595"/>
                  <a:pt x="342375" y="739595"/>
                </a:cubicBezTo>
                <a:close/>
                <a:moveTo>
                  <a:pt x="275701" y="739595"/>
                </a:moveTo>
                <a:cubicBezTo>
                  <a:pt x="280671" y="739595"/>
                  <a:pt x="284700" y="743624"/>
                  <a:pt x="284700" y="748595"/>
                </a:cubicBezTo>
                <a:cubicBezTo>
                  <a:pt x="284700" y="753566"/>
                  <a:pt x="280671" y="757595"/>
                  <a:pt x="275701" y="757595"/>
                </a:cubicBezTo>
                <a:cubicBezTo>
                  <a:pt x="270730" y="757595"/>
                  <a:pt x="266700" y="753566"/>
                  <a:pt x="266700" y="748595"/>
                </a:cubicBezTo>
                <a:cubicBezTo>
                  <a:pt x="266700" y="743624"/>
                  <a:pt x="270730" y="739595"/>
                  <a:pt x="275701" y="739595"/>
                </a:cubicBezTo>
                <a:close/>
                <a:moveTo>
                  <a:pt x="209025" y="739595"/>
                </a:moveTo>
                <a:cubicBezTo>
                  <a:pt x="213996" y="739595"/>
                  <a:pt x="218025" y="743624"/>
                  <a:pt x="218025" y="748595"/>
                </a:cubicBezTo>
                <a:cubicBezTo>
                  <a:pt x="218025" y="753566"/>
                  <a:pt x="213996" y="757595"/>
                  <a:pt x="209025" y="757595"/>
                </a:cubicBezTo>
                <a:cubicBezTo>
                  <a:pt x="204054" y="757595"/>
                  <a:pt x="200025" y="753566"/>
                  <a:pt x="200025" y="748595"/>
                </a:cubicBezTo>
                <a:cubicBezTo>
                  <a:pt x="200025" y="743624"/>
                  <a:pt x="204054" y="739595"/>
                  <a:pt x="209025" y="739595"/>
                </a:cubicBezTo>
                <a:close/>
                <a:moveTo>
                  <a:pt x="142350" y="739595"/>
                </a:moveTo>
                <a:cubicBezTo>
                  <a:pt x="147321" y="739595"/>
                  <a:pt x="151350" y="743624"/>
                  <a:pt x="151350" y="748595"/>
                </a:cubicBezTo>
                <a:cubicBezTo>
                  <a:pt x="151350" y="753566"/>
                  <a:pt x="147321" y="757595"/>
                  <a:pt x="142350" y="757595"/>
                </a:cubicBezTo>
                <a:cubicBezTo>
                  <a:pt x="137379" y="757595"/>
                  <a:pt x="133350" y="753566"/>
                  <a:pt x="133350" y="748595"/>
                </a:cubicBezTo>
                <a:cubicBezTo>
                  <a:pt x="133350" y="743624"/>
                  <a:pt x="137379" y="739595"/>
                  <a:pt x="142350" y="739595"/>
                </a:cubicBezTo>
                <a:close/>
                <a:moveTo>
                  <a:pt x="75675" y="739595"/>
                </a:moveTo>
                <a:cubicBezTo>
                  <a:pt x="80646" y="739595"/>
                  <a:pt x="84675" y="743624"/>
                  <a:pt x="84675" y="748595"/>
                </a:cubicBezTo>
                <a:cubicBezTo>
                  <a:pt x="84675" y="753566"/>
                  <a:pt x="80646" y="757595"/>
                  <a:pt x="75675" y="757595"/>
                </a:cubicBezTo>
                <a:cubicBezTo>
                  <a:pt x="70704" y="757595"/>
                  <a:pt x="66675" y="753566"/>
                  <a:pt x="66675" y="748595"/>
                </a:cubicBezTo>
                <a:cubicBezTo>
                  <a:pt x="66675" y="743624"/>
                  <a:pt x="70704" y="739595"/>
                  <a:pt x="75675" y="739595"/>
                </a:cubicBezTo>
                <a:close/>
                <a:moveTo>
                  <a:pt x="9000" y="739595"/>
                </a:moveTo>
                <a:cubicBezTo>
                  <a:pt x="13971" y="739595"/>
                  <a:pt x="18000" y="743624"/>
                  <a:pt x="18000" y="748595"/>
                </a:cubicBezTo>
                <a:cubicBezTo>
                  <a:pt x="18000" y="753566"/>
                  <a:pt x="13971" y="757595"/>
                  <a:pt x="9000" y="757595"/>
                </a:cubicBezTo>
                <a:cubicBezTo>
                  <a:pt x="4029" y="757595"/>
                  <a:pt x="0" y="753566"/>
                  <a:pt x="0" y="748595"/>
                </a:cubicBezTo>
                <a:cubicBezTo>
                  <a:pt x="0" y="743624"/>
                  <a:pt x="4029" y="739595"/>
                  <a:pt x="9000" y="739595"/>
                </a:cubicBezTo>
                <a:close/>
                <a:moveTo>
                  <a:pt x="1009125" y="677962"/>
                </a:moveTo>
                <a:cubicBezTo>
                  <a:pt x="1014096" y="677962"/>
                  <a:pt x="1018125" y="681991"/>
                  <a:pt x="1018125" y="686962"/>
                </a:cubicBezTo>
                <a:cubicBezTo>
                  <a:pt x="1018125" y="691933"/>
                  <a:pt x="1014096" y="695962"/>
                  <a:pt x="1009125" y="695962"/>
                </a:cubicBezTo>
                <a:cubicBezTo>
                  <a:pt x="1004154" y="695962"/>
                  <a:pt x="1000125" y="691933"/>
                  <a:pt x="1000125" y="686962"/>
                </a:cubicBezTo>
                <a:cubicBezTo>
                  <a:pt x="1000125" y="681991"/>
                  <a:pt x="1004154" y="677962"/>
                  <a:pt x="1009125" y="677962"/>
                </a:cubicBezTo>
                <a:close/>
                <a:moveTo>
                  <a:pt x="942450" y="677962"/>
                </a:moveTo>
                <a:cubicBezTo>
                  <a:pt x="947421" y="677962"/>
                  <a:pt x="951450" y="681991"/>
                  <a:pt x="951450" y="686962"/>
                </a:cubicBezTo>
                <a:cubicBezTo>
                  <a:pt x="951450" y="691933"/>
                  <a:pt x="947421" y="695962"/>
                  <a:pt x="942450" y="695962"/>
                </a:cubicBezTo>
                <a:cubicBezTo>
                  <a:pt x="937479" y="695962"/>
                  <a:pt x="933450" y="691933"/>
                  <a:pt x="933450" y="686962"/>
                </a:cubicBezTo>
                <a:cubicBezTo>
                  <a:pt x="933450" y="681991"/>
                  <a:pt x="937479" y="677962"/>
                  <a:pt x="942450" y="677962"/>
                </a:cubicBezTo>
                <a:close/>
                <a:moveTo>
                  <a:pt x="875775" y="677962"/>
                </a:moveTo>
                <a:cubicBezTo>
                  <a:pt x="880746" y="677962"/>
                  <a:pt x="884775" y="681991"/>
                  <a:pt x="884775" y="686962"/>
                </a:cubicBezTo>
                <a:cubicBezTo>
                  <a:pt x="884775" y="691933"/>
                  <a:pt x="880746" y="695962"/>
                  <a:pt x="875775" y="695962"/>
                </a:cubicBezTo>
                <a:cubicBezTo>
                  <a:pt x="870804" y="695962"/>
                  <a:pt x="866775" y="691933"/>
                  <a:pt x="866775" y="686962"/>
                </a:cubicBezTo>
                <a:cubicBezTo>
                  <a:pt x="866775" y="681991"/>
                  <a:pt x="870804" y="677962"/>
                  <a:pt x="875775" y="677962"/>
                </a:cubicBezTo>
                <a:close/>
                <a:moveTo>
                  <a:pt x="809100" y="677962"/>
                </a:moveTo>
                <a:cubicBezTo>
                  <a:pt x="814071" y="677962"/>
                  <a:pt x="818100" y="681991"/>
                  <a:pt x="818100" y="686962"/>
                </a:cubicBezTo>
                <a:cubicBezTo>
                  <a:pt x="818100" y="691933"/>
                  <a:pt x="814071" y="695962"/>
                  <a:pt x="809100" y="695962"/>
                </a:cubicBezTo>
                <a:cubicBezTo>
                  <a:pt x="804129" y="695962"/>
                  <a:pt x="800100" y="691933"/>
                  <a:pt x="800100" y="686962"/>
                </a:cubicBezTo>
                <a:cubicBezTo>
                  <a:pt x="800100" y="681991"/>
                  <a:pt x="804129" y="677962"/>
                  <a:pt x="809100" y="677962"/>
                </a:cubicBezTo>
                <a:close/>
                <a:moveTo>
                  <a:pt x="742425" y="677962"/>
                </a:moveTo>
                <a:cubicBezTo>
                  <a:pt x="747396" y="677962"/>
                  <a:pt x="751425" y="681991"/>
                  <a:pt x="751425" y="686962"/>
                </a:cubicBezTo>
                <a:cubicBezTo>
                  <a:pt x="751425" y="691933"/>
                  <a:pt x="747396" y="695962"/>
                  <a:pt x="742425" y="695962"/>
                </a:cubicBezTo>
                <a:cubicBezTo>
                  <a:pt x="737454" y="695962"/>
                  <a:pt x="733425" y="691933"/>
                  <a:pt x="733425" y="686962"/>
                </a:cubicBezTo>
                <a:cubicBezTo>
                  <a:pt x="733425" y="681991"/>
                  <a:pt x="737454" y="677962"/>
                  <a:pt x="742425" y="677962"/>
                </a:cubicBezTo>
                <a:close/>
                <a:moveTo>
                  <a:pt x="675750" y="677962"/>
                </a:moveTo>
                <a:cubicBezTo>
                  <a:pt x="680721" y="677962"/>
                  <a:pt x="684750" y="681991"/>
                  <a:pt x="684750" y="686962"/>
                </a:cubicBezTo>
                <a:cubicBezTo>
                  <a:pt x="684750" y="691933"/>
                  <a:pt x="680721" y="695962"/>
                  <a:pt x="675750" y="695962"/>
                </a:cubicBezTo>
                <a:cubicBezTo>
                  <a:pt x="670779" y="695962"/>
                  <a:pt x="666750" y="691933"/>
                  <a:pt x="666750" y="686962"/>
                </a:cubicBezTo>
                <a:cubicBezTo>
                  <a:pt x="666750" y="681991"/>
                  <a:pt x="670779" y="677962"/>
                  <a:pt x="675750" y="677962"/>
                </a:cubicBezTo>
                <a:close/>
                <a:moveTo>
                  <a:pt x="609075" y="677962"/>
                </a:moveTo>
                <a:cubicBezTo>
                  <a:pt x="614046" y="677962"/>
                  <a:pt x="618075" y="681991"/>
                  <a:pt x="618075" y="686962"/>
                </a:cubicBezTo>
                <a:cubicBezTo>
                  <a:pt x="618075" y="691933"/>
                  <a:pt x="614046" y="695962"/>
                  <a:pt x="609075" y="695962"/>
                </a:cubicBezTo>
                <a:cubicBezTo>
                  <a:pt x="604104" y="695962"/>
                  <a:pt x="600075" y="691933"/>
                  <a:pt x="600075" y="686962"/>
                </a:cubicBezTo>
                <a:cubicBezTo>
                  <a:pt x="600075" y="681991"/>
                  <a:pt x="604104" y="677962"/>
                  <a:pt x="609075" y="677962"/>
                </a:cubicBezTo>
                <a:close/>
                <a:moveTo>
                  <a:pt x="542400" y="677962"/>
                </a:moveTo>
                <a:cubicBezTo>
                  <a:pt x="547371" y="677962"/>
                  <a:pt x="551400" y="681991"/>
                  <a:pt x="551400" y="686962"/>
                </a:cubicBezTo>
                <a:cubicBezTo>
                  <a:pt x="551400" y="691933"/>
                  <a:pt x="547371" y="695962"/>
                  <a:pt x="542400" y="695962"/>
                </a:cubicBezTo>
                <a:cubicBezTo>
                  <a:pt x="537429" y="695962"/>
                  <a:pt x="533400" y="691933"/>
                  <a:pt x="533400" y="686962"/>
                </a:cubicBezTo>
                <a:cubicBezTo>
                  <a:pt x="533400" y="681991"/>
                  <a:pt x="537429" y="677962"/>
                  <a:pt x="542400" y="677962"/>
                </a:cubicBezTo>
                <a:close/>
                <a:moveTo>
                  <a:pt x="475726" y="677962"/>
                </a:moveTo>
                <a:cubicBezTo>
                  <a:pt x="480697" y="677962"/>
                  <a:pt x="484726" y="681991"/>
                  <a:pt x="484726" y="686962"/>
                </a:cubicBezTo>
                <a:cubicBezTo>
                  <a:pt x="484726" y="691933"/>
                  <a:pt x="480697" y="695962"/>
                  <a:pt x="475726" y="695962"/>
                </a:cubicBezTo>
                <a:cubicBezTo>
                  <a:pt x="470755" y="695962"/>
                  <a:pt x="466726" y="691933"/>
                  <a:pt x="466726" y="686962"/>
                </a:cubicBezTo>
                <a:cubicBezTo>
                  <a:pt x="466726" y="681991"/>
                  <a:pt x="470755" y="677962"/>
                  <a:pt x="475726" y="677962"/>
                </a:cubicBezTo>
                <a:close/>
                <a:moveTo>
                  <a:pt x="409051" y="677962"/>
                </a:moveTo>
                <a:cubicBezTo>
                  <a:pt x="414022" y="677962"/>
                  <a:pt x="418051" y="681991"/>
                  <a:pt x="418051" y="686962"/>
                </a:cubicBezTo>
                <a:cubicBezTo>
                  <a:pt x="418051" y="691933"/>
                  <a:pt x="414022" y="695962"/>
                  <a:pt x="409051" y="695962"/>
                </a:cubicBezTo>
                <a:cubicBezTo>
                  <a:pt x="404080" y="695962"/>
                  <a:pt x="400051" y="691933"/>
                  <a:pt x="400051" y="686962"/>
                </a:cubicBezTo>
                <a:cubicBezTo>
                  <a:pt x="400051" y="681991"/>
                  <a:pt x="404080" y="677962"/>
                  <a:pt x="409051" y="677962"/>
                </a:cubicBezTo>
                <a:close/>
                <a:moveTo>
                  <a:pt x="342376" y="677962"/>
                </a:moveTo>
                <a:cubicBezTo>
                  <a:pt x="347347" y="677962"/>
                  <a:pt x="351376" y="681991"/>
                  <a:pt x="351376" y="686962"/>
                </a:cubicBezTo>
                <a:cubicBezTo>
                  <a:pt x="351376" y="691933"/>
                  <a:pt x="347347" y="695962"/>
                  <a:pt x="342376" y="695962"/>
                </a:cubicBezTo>
                <a:cubicBezTo>
                  <a:pt x="337405" y="695962"/>
                  <a:pt x="333376" y="691933"/>
                  <a:pt x="333376" y="686962"/>
                </a:cubicBezTo>
                <a:cubicBezTo>
                  <a:pt x="333376" y="681991"/>
                  <a:pt x="337405" y="677962"/>
                  <a:pt x="342376" y="677962"/>
                </a:cubicBezTo>
                <a:close/>
                <a:moveTo>
                  <a:pt x="275701" y="677962"/>
                </a:moveTo>
                <a:cubicBezTo>
                  <a:pt x="280672" y="677962"/>
                  <a:pt x="284701" y="681991"/>
                  <a:pt x="284701" y="686962"/>
                </a:cubicBezTo>
                <a:cubicBezTo>
                  <a:pt x="284701" y="691933"/>
                  <a:pt x="280672" y="695962"/>
                  <a:pt x="275701" y="695962"/>
                </a:cubicBezTo>
                <a:cubicBezTo>
                  <a:pt x="270730" y="695962"/>
                  <a:pt x="266701" y="691933"/>
                  <a:pt x="266701" y="686962"/>
                </a:cubicBezTo>
                <a:cubicBezTo>
                  <a:pt x="266701" y="681991"/>
                  <a:pt x="270730" y="677962"/>
                  <a:pt x="275701" y="677962"/>
                </a:cubicBezTo>
                <a:close/>
                <a:moveTo>
                  <a:pt x="209026" y="677962"/>
                </a:moveTo>
                <a:cubicBezTo>
                  <a:pt x="213997" y="677962"/>
                  <a:pt x="218026" y="681991"/>
                  <a:pt x="218026" y="686962"/>
                </a:cubicBezTo>
                <a:cubicBezTo>
                  <a:pt x="218026" y="691933"/>
                  <a:pt x="213997" y="695962"/>
                  <a:pt x="209026" y="695962"/>
                </a:cubicBezTo>
                <a:cubicBezTo>
                  <a:pt x="204055" y="695962"/>
                  <a:pt x="200026" y="691933"/>
                  <a:pt x="200026" y="686962"/>
                </a:cubicBezTo>
                <a:cubicBezTo>
                  <a:pt x="200026" y="681991"/>
                  <a:pt x="204055" y="677962"/>
                  <a:pt x="209026" y="677962"/>
                </a:cubicBezTo>
                <a:close/>
                <a:moveTo>
                  <a:pt x="142351" y="677962"/>
                </a:moveTo>
                <a:cubicBezTo>
                  <a:pt x="147322" y="677962"/>
                  <a:pt x="151351" y="681991"/>
                  <a:pt x="151351" y="686962"/>
                </a:cubicBezTo>
                <a:cubicBezTo>
                  <a:pt x="151351" y="691933"/>
                  <a:pt x="147322" y="695962"/>
                  <a:pt x="142351" y="695962"/>
                </a:cubicBezTo>
                <a:cubicBezTo>
                  <a:pt x="137380" y="695962"/>
                  <a:pt x="133351" y="691933"/>
                  <a:pt x="133351" y="686962"/>
                </a:cubicBezTo>
                <a:cubicBezTo>
                  <a:pt x="133351" y="681991"/>
                  <a:pt x="137380" y="677962"/>
                  <a:pt x="142351" y="677962"/>
                </a:cubicBezTo>
                <a:close/>
                <a:moveTo>
                  <a:pt x="75676" y="677962"/>
                </a:moveTo>
                <a:cubicBezTo>
                  <a:pt x="80647" y="677962"/>
                  <a:pt x="84676" y="681991"/>
                  <a:pt x="84676" y="686962"/>
                </a:cubicBezTo>
                <a:cubicBezTo>
                  <a:pt x="84676" y="691933"/>
                  <a:pt x="80647" y="695962"/>
                  <a:pt x="75676" y="695962"/>
                </a:cubicBezTo>
                <a:cubicBezTo>
                  <a:pt x="70705" y="695962"/>
                  <a:pt x="66676" y="691933"/>
                  <a:pt x="66676" y="686962"/>
                </a:cubicBezTo>
                <a:cubicBezTo>
                  <a:pt x="66676" y="681991"/>
                  <a:pt x="70705" y="677962"/>
                  <a:pt x="75676" y="677962"/>
                </a:cubicBezTo>
                <a:close/>
                <a:moveTo>
                  <a:pt x="9001" y="677962"/>
                </a:moveTo>
                <a:cubicBezTo>
                  <a:pt x="13972" y="677962"/>
                  <a:pt x="18001" y="681991"/>
                  <a:pt x="18001" y="686962"/>
                </a:cubicBezTo>
                <a:cubicBezTo>
                  <a:pt x="18001" y="691933"/>
                  <a:pt x="13972" y="695962"/>
                  <a:pt x="9001" y="695962"/>
                </a:cubicBezTo>
                <a:cubicBezTo>
                  <a:pt x="4030" y="695962"/>
                  <a:pt x="1" y="691933"/>
                  <a:pt x="1" y="686962"/>
                </a:cubicBezTo>
                <a:cubicBezTo>
                  <a:pt x="1" y="681991"/>
                  <a:pt x="4030" y="677962"/>
                  <a:pt x="9001" y="677962"/>
                </a:cubicBezTo>
                <a:close/>
                <a:moveTo>
                  <a:pt x="1009125" y="616329"/>
                </a:moveTo>
                <a:cubicBezTo>
                  <a:pt x="1014096" y="616329"/>
                  <a:pt x="1018125" y="620358"/>
                  <a:pt x="1018125" y="625329"/>
                </a:cubicBezTo>
                <a:cubicBezTo>
                  <a:pt x="1018125" y="630300"/>
                  <a:pt x="1014096" y="634329"/>
                  <a:pt x="1009125" y="634329"/>
                </a:cubicBezTo>
                <a:cubicBezTo>
                  <a:pt x="1004154" y="634329"/>
                  <a:pt x="1000125" y="630300"/>
                  <a:pt x="1000125" y="625329"/>
                </a:cubicBezTo>
                <a:cubicBezTo>
                  <a:pt x="1000125" y="620358"/>
                  <a:pt x="1004154" y="616329"/>
                  <a:pt x="1009125" y="616329"/>
                </a:cubicBezTo>
                <a:close/>
                <a:moveTo>
                  <a:pt x="942450" y="616329"/>
                </a:moveTo>
                <a:cubicBezTo>
                  <a:pt x="947421" y="616329"/>
                  <a:pt x="951450" y="620358"/>
                  <a:pt x="951450" y="625329"/>
                </a:cubicBezTo>
                <a:cubicBezTo>
                  <a:pt x="951450" y="630300"/>
                  <a:pt x="947421" y="634329"/>
                  <a:pt x="942450" y="634329"/>
                </a:cubicBezTo>
                <a:cubicBezTo>
                  <a:pt x="937479" y="634329"/>
                  <a:pt x="933450" y="630300"/>
                  <a:pt x="933450" y="625329"/>
                </a:cubicBezTo>
                <a:cubicBezTo>
                  <a:pt x="933450" y="620358"/>
                  <a:pt x="937479" y="616329"/>
                  <a:pt x="942450" y="616329"/>
                </a:cubicBezTo>
                <a:close/>
                <a:moveTo>
                  <a:pt x="875775" y="616329"/>
                </a:moveTo>
                <a:cubicBezTo>
                  <a:pt x="880746" y="616329"/>
                  <a:pt x="884775" y="620358"/>
                  <a:pt x="884775" y="625329"/>
                </a:cubicBezTo>
                <a:cubicBezTo>
                  <a:pt x="884775" y="630300"/>
                  <a:pt x="880746" y="634329"/>
                  <a:pt x="875775" y="634329"/>
                </a:cubicBezTo>
                <a:cubicBezTo>
                  <a:pt x="870804" y="634329"/>
                  <a:pt x="866775" y="630300"/>
                  <a:pt x="866775" y="625329"/>
                </a:cubicBezTo>
                <a:cubicBezTo>
                  <a:pt x="866775" y="620358"/>
                  <a:pt x="870804" y="616329"/>
                  <a:pt x="875775" y="616329"/>
                </a:cubicBezTo>
                <a:close/>
                <a:moveTo>
                  <a:pt x="809100" y="616329"/>
                </a:moveTo>
                <a:cubicBezTo>
                  <a:pt x="814071" y="616329"/>
                  <a:pt x="818100" y="620358"/>
                  <a:pt x="818100" y="625329"/>
                </a:cubicBezTo>
                <a:cubicBezTo>
                  <a:pt x="818100" y="630300"/>
                  <a:pt x="814071" y="634329"/>
                  <a:pt x="809100" y="634329"/>
                </a:cubicBezTo>
                <a:cubicBezTo>
                  <a:pt x="804129" y="634329"/>
                  <a:pt x="800100" y="630300"/>
                  <a:pt x="800100" y="625329"/>
                </a:cubicBezTo>
                <a:cubicBezTo>
                  <a:pt x="800100" y="620358"/>
                  <a:pt x="804129" y="616329"/>
                  <a:pt x="809100" y="616329"/>
                </a:cubicBezTo>
                <a:close/>
                <a:moveTo>
                  <a:pt x="742425" y="616329"/>
                </a:moveTo>
                <a:cubicBezTo>
                  <a:pt x="747396" y="616329"/>
                  <a:pt x="751425" y="620358"/>
                  <a:pt x="751425" y="625329"/>
                </a:cubicBezTo>
                <a:cubicBezTo>
                  <a:pt x="751425" y="630300"/>
                  <a:pt x="747396" y="634329"/>
                  <a:pt x="742425" y="634329"/>
                </a:cubicBezTo>
                <a:cubicBezTo>
                  <a:pt x="737454" y="634329"/>
                  <a:pt x="733425" y="630300"/>
                  <a:pt x="733425" y="625329"/>
                </a:cubicBezTo>
                <a:cubicBezTo>
                  <a:pt x="733425" y="620358"/>
                  <a:pt x="737454" y="616329"/>
                  <a:pt x="742425" y="616329"/>
                </a:cubicBezTo>
                <a:close/>
                <a:moveTo>
                  <a:pt x="675750" y="616329"/>
                </a:moveTo>
                <a:cubicBezTo>
                  <a:pt x="680721" y="616329"/>
                  <a:pt x="684750" y="620358"/>
                  <a:pt x="684750" y="625329"/>
                </a:cubicBezTo>
                <a:cubicBezTo>
                  <a:pt x="684750" y="630300"/>
                  <a:pt x="680721" y="634329"/>
                  <a:pt x="675750" y="634329"/>
                </a:cubicBezTo>
                <a:cubicBezTo>
                  <a:pt x="670779" y="634329"/>
                  <a:pt x="666750" y="630300"/>
                  <a:pt x="666750" y="625329"/>
                </a:cubicBezTo>
                <a:cubicBezTo>
                  <a:pt x="666750" y="620358"/>
                  <a:pt x="670779" y="616329"/>
                  <a:pt x="675750" y="616329"/>
                </a:cubicBezTo>
                <a:close/>
                <a:moveTo>
                  <a:pt x="609075" y="616329"/>
                </a:moveTo>
                <a:cubicBezTo>
                  <a:pt x="614046" y="616329"/>
                  <a:pt x="618075" y="620358"/>
                  <a:pt x="618075" y="625329"/>
                </a:cubicBezTo>
                <a:cubicBezTo>
                  <a:pt x="618075" y="630300"/>
                  <a:pt x="614046" y="634329"/>
                  <a:pt x="609075" y="634329"/>
                </a:cubicBezTo>
                <a:cubicBezTo>
                  <a:pt x="604104" y="634329"/>
                  <a:pt x="600075" y="630300"/>
                  <a:pt x="600075" y="625329"/>
                </a:cubicBezTo>
                <a:cubicBezTo>
                  <a:pt x="600075" y="620358"/>
                  <a:pt x="604104" y="616329"/>
                  <a:pt x="609075" y="616329"/>
                </a:cubicBezTo>
                <a:close/>
                <a:moveTo>
                  <a:pt x="542400" y="616329"/>
                </a:moveTo>
                <a:cubicBezTo>
                  <a:pt x="547371" y="616329"/>
                  <a:pt x="551400" y="620358"/>
                  <a:pt x="551400" y="625329"/>
                </a:cubicBezTo>
                <a:cubicBezTo>
                  <a:pt x="551400" y="630300"/>
                  <a:pt x="547371" y="634329"/>
                  <a:pt x="542400" y="634329"/>
                </a:cubicBezTo>
                <a:cubicBezTo>
                  <a:pt x="537429" y="634329"/>
                  <a:pt x="533400" y="630300"/>
                  <a:pt x="533400" y="625329"/>
                </a:cubicBezTo>
                <a:cubicBezTo>
                  <a:pt x="533400" y="620358"/>
                  <a:pt x="537429" y="616329"/>
                  <a:pt x="542400" y="616329"/>
                </a:cubicBezTo>
                <a:close/>
                <a:moveTo>
                  <a:pt x="475726" y="616329"/>
                </a:moveTo>
                <a:cubicBezTo>
                  <a:pt x="480697" y="616329"/>
                  <a:pt x="484726" y="620358"/>
                  <a:pt x="484726" y="625329"/>
                </a:cubicBezTo>
                <a:cubicBezTo>
                  <a:pt x="484726" y="630300"/>
                  <a:pt x="480697" y="634329"/>
                  <a:pt x="475726" y="634329"/>
                </a:cubicBezTo>
                <a:cubicBezTo>
                  <a:pt x="470755" y="634329"/>
                  <a:pt x="466726" y="630300"/>
                  <a:pt x="466726" y="625329"/>
                </a:cubicBezTo>
                <a:cubicBezTo>
                  <a:pt x="466726" y="620358"/>
                  <a:pt x="470755" y="616329"/>
                  <a:pt x="475726" y="616329"/>
                </a:cubicBezTo>
                <a:close/>
                <a:moveTo>
                  <a:pt x="409051" y="616329"/>
                </a:moveTo>
                <a:cubicBezTo>
                  <a:pt x="414022" y="616329"/>
                  <a:pt x="418051" y="620358"/>
                  <a:pt x="418051" y="625329"/>
                </a:cubicBezTo>
                <a:cubicBezTo>
                  <a:pt x="418051" y="630300"/>
                  <a:pt x="414022" y="634329"/>
                  <a:pt x="409051" y="634329"/>
                </a:cubicBezTo>
                <a:cubicBezTo>
                  <a:pt x="404080" y="634329"/>
                  <a:pt x="400051" y="630300"/>
                  <a:pt x="400051" y="625329"/>
                </a:cubicBezTo>
                <a:cubicBezTo>
                  <a:pt x="400051" y="620358"/>
                  <a:pt x="404080" y="616329"/>
                  <a:pt x="409051" y="616329"/>
                </a:cubicBezTo>
                <a:close/>
                <a:moveTo>
                  <a:pt x="342376" y="616329"/>
                </a:moveTo>
                <a:cubicBezTo>
                  <a:pt x="347347" y="616329"/>
                  <a:pt x="351376" y="620358"/>
                  <a:pt x="351376" y="625329"/>
                </a:cubicBezTo>
                <a:cubicBezTo>
                  <a:pt x="351376" y="630300"/>
                  <a:pt x="347347" y="634329"/>
                  <a:pt x="342376" y="634329"/>
                </a:cubicBezTo>
                <a:cubicBezTo>
                  <a:pt x="337405" y="634329"/>
                  <a:pt x="333376" y="630300"/>
                  <a:pt x="333376" y="625329"/>
                </a:cubicBezTo>
                <a:cubicBezTo>
                  <a:pt x="333376" y="620358"/>
                  <a:pt x="337405" y="616329"/>
                  <a:pt x="342376" y="616329"/>
                </a:cubicBezTo>
                <a:close/>
                <a:moveTo>
                  <a:pt x="275701" y="616329"/>
                </a:moveTo>
                <a:cubicBezTo>
                  <a:pt x="280672" y="616329"/>
                  <a:pt x="284701" y="620358"/>
                  <a:pt x="284701" y="625329"/>
                </a:cubicBezTo>
                <a:cubicBezTo>
                  <a:pt x="284701" y="630300"/>
                  <a:pt x="280672" y="634329"/>
                  <a:pt x="275701" y="634329"/>
                </a:cubicBezTo>
                <a:cubicBezTo>
                  <a:pt x="270730" y="634329"/>
                  <a:pt x="266701" y="630300"/>
                  <a:pt x="266701" y="625329"/>
                </a:cubicBezTo>
                <a:cubicBezTo>
                  <a:pt x="266701" y="620358"/>
                  <a:pt x="270730" y="616329"/>
                  <a:pt x="275701" y="616329"/>
                </a:cubicBezTo>
                <a:close/>
                <a:moveTo>
                  <a:pt x="209026" y="616329"/>
                </a:moveTo>
                <a:cubicBezTo>
                  <a:pt x="213997" y="616329"/>
                  <a:pt x="218026" y="620358"/>
                  <a:pt x="218026" y="625329"/>
                </a:cubicBezTo>
                <a:cubicBezTo>
                  <a:pt x="218026" y="630300"/>
                  <a:pt x="213997" y="634329"/>
                  <a:pt x="209026" y="634329"/>
                </a:cubicBezTo>
                <a:cubicBezTo>
                  <a:pt x="204055" y="634329"/>
                  <a:pt x="200026" y="630300"/>
                  <a:pt x="200026" y="625329"/>
                </a:cubicBezTo>
                <a:cubicBezTo>
                  <a:pt x="200026" y="620358"/>
                  <a:pt x="204055" y="616329"/>
                  <a:pt x="209026" y="616329"/>
                </a:cubicBezTo>
                <a:close/>
                <a:moveTo>
                  <a:pt x="142351" y="616329"/>
                </a:moveTo>
                <a:cubicBezTo>
                  <a:pt x="147322" y="616329"/>
                  <a:pt x="151351" y="620358"/>
                  <a:pt x="151351" y="625329"/>
                </a:cubicBezTo>
                <a:cubicBezTo>
                  <a:pt x="151351" y="630300"/>
                  <a:pt x="147322" y="634329"/>
                  <a:pt x="142351" y="634329"/>
                </a:cubicBezTo>
                <a:cubicBezTo>
                  <a:pt x="137380" y="634329"/>
                  <a:pt x="133351" y="630300"/>
                  <a:pt x="133351" y="625329"/>
                </a:cubicBezTo>
                <a:cubicBezTo>
                  <a:pt x="133351" y="620358"/>
                  <a:pt x="137380" y="616329"/>
                  <a:pt x="142351" y="616329"/>
                </a:cubicBezTo>
                <a:close/>
                <a:moveTo>
                  <a:pt x="75676" y="616329"/>
                </a:moveTo>
                <a:cubicBezTo>
                  <a:pt x="80647" y="616329"/>
                  <a:pt x="84676" y="620358"/>
                  <a:pt x="84676" y="625329"/>
                </a:cubicBezTo>
                <a:cubicBezTo>
                  <a:pt x="84676" y="630300"/>
                  <a:pt x="80647" y="634329"/>
                  <a:pt x="75676" y="634329"/>
                </a:cubicBezTo>
                <a:cubicBezTo>
                  <a:pt x="70705" y="634329"/>
                  <a:pt x="66676" y="630300"/>
                  <a:pt x="66676" y="625329"/>
                </a:cubicBezTo>
                <a:cubicBezTo>
                  <a:pt x="66676" y="620358"/>
                  <a:pt x="70705" y="616329"/>
                  <a:pt x="75676" y="616329"/>
                </a:cubicBezTo>
                <a:close/>
                <a:moveTo>
                  <a:pt x="9001" y="616329"/>
                </a:moveTo>
                <a:cubicBezTo>
                  <a:pt x="13972" y="616329"/>
                  <a:pt x="18001" y="620358"/>
                  <a:pt x="18001" y="625329"/>
                </a:cubicBezTo>
                <a:cubicBezTo>
                  <a:pt x="18001" y="630300"/>
                  <a:pt x="13972" y="634329"/>
                  <a:pt x="9001" y="634329"/>
                </a:cubicBezTo>
                <a:cubicBezTo>
                  <a:pt x="4030" y="634329"/>
                  <a:pt x="1" y="630300"/>
                  <a:pt x="1" y="625329"/>
                </a:cubicBezTo>
                <a:cubicBezTo>
                  <a:pt x="1" y="620358"/>
                  <a:pt x="4030" y="616329"/>
                  <a:pt x="9001" y="616329"/>
                </a:cubicBezTo>
                <a:close/>
                <a:moveTo>
                  <a:pt x="1009125" y="554696"/>
                </a:moveTo>
                <a:cubicBezTo>
                  <a:pt x="1014096" y="554696"/>
                  <a:pt x="1018125" y="558725"/>
                  <a:pt x="1018125" y="563696"/>
                </a:cubicBezTo>
                <a:cubicBezTo>
                  <a:pt x="1018125" y="568667"/>
                  <a:pt x="1014096" y="572696"/>
                  <a:pt x="1009125" y="572696"/>
                </a:cubicBezTo>
                <a:cubicBezTo>
                  <a:pt x="1004154" y="572696"/>
                  <a:pt x="1000125" y="568667"/>
                  <a:pt x="1000125" y="563696"/>
                </a:cubicBezTo>
                <a:cubicBezTo>
                  <a:pt x="1000125" y="558725"/>
                  <a:pt x="1004154" y="554696"/>
                  <a:pt x="1009125" y="554696"/>
                </a:cubicBezTo>
                <a:close/>
                <a:moveTo>
                  <a:pt x="942450" y="554696"/>
                </a:moveTo>
                <a:cubicBezTo>
                  <a:pt x="947421" y="554696"/>
                  <a:pt x="951450" y="558725"/>
                  <a:pt x="951450" y="563696"/>
                </a:cubicBezTo>
                <a:cubicBezTo>
                  <a:pt x="951450" y="568667"/>
                  <a:pt x="947421" y="572696"/>
                  <a:pt x="942450" y="572696"/>
                </a:cubicBezTo>
                <a:cubicBezTo>
                  <a:pt x="937479" y="572696"/>
                  <a:pt x="933450" y="568667"/>
                  <a:pt x="933450" y="563696"/>
                </a:cubicBezTo>
                <a:cubicBezTo>
                  <a:pt x="933450" y="558725"/>
                  <a:pt x="937479" y="554696"/>
                  <a:pt x="942450" y="554696"/>
                </a:cubicBezTo>
                <a:close/>
                <a:moveTo>
                  <a:pt x="875775" y="554696"/>
                </a:moveTo>
                <a:cubicBezTo>
                  <a:pt x="880746" y="554696"/>
                  <a:pt x="884775" y="558725"/>
                  <a:pt x="884775" y="563696"/>
                </a:cubicBezTo>
                <a:cubicBezTo>
                  <a:pt x="884775" y="568667"/>
                  <a:pt x="880746" y="572696"/>
                  <a:pt x="875775" y="572696"/>
                </a:cubicBezTo>
                <a:cubicBezTo>
                  <a:pt x="870804" y="572696"/>
                  <a:pt x="866775" y="568667"/>
                  <a:pt x="866775" y="563696"/>
                </a:cubicBezTo>
                <a:cubicBezTo>
                  <a:pt x="866775" y="558725"/>
                  <a:pt x="870804" y="554696"/>
                  <a:pt x="875775" y="554696"/>
                </a:cubicBezTo>
                <a:close/>
                <a:moveTo>
                  <a:pt x="809100" y="554696"/>
                </a:moveTo>
                <a:cubicBezTo>
                  <a:pt x="814071" y="554696"/>
                  <a:pt x="818100" y="558725"/>
                  <a:pt x="818100" y="563696"/>
                </a:cubicBezTo>
                <a:cubicBezTo>
                  <a:pt x="818100" y="568667"/>
                  <a:pt x="814071" y="572696"/>
                  <a:pt x="809100" y="572696"/>
                </a:cubicBezTo>
                <a:cubicBezTo>
                  <a:pt x="804129" y="572696"/>
                  <a:pt x="800100" y="568667"/>
                  <a:pt x="800100" y="563696"/>
                </a:cubicBezTo>
                <a:cubicBezTo>
                  <a:pt x="800100" y="558725"/>
                  <a:pt x="804129" y="554696"/>
                  <a:pt x="809100" y="554696"/>
                </a:cubicBezTo>
                <a:close/>
                <a:moveTo>
                  <a:pt x="742425" y="554696"/>
                </a:moveTo>
                <a:cubicBezTo>
                  <a:pt x="747396" y="554696"/>
                  <a:pt x="751425" y="558725"/>
                  <a:pt x="751425" y="563696"/>
                </a:cubicBezTo>
                <a:cubicBezTo>
                  <a:pt x="751425" y="568667"/>
                  <a:pt x="747396" y="572696"/>
                  <a:pt x="742425" y="572696"/>
                </a:cubicBezTo>
                <a:cubicBezTo>
                  <a:pt x="737454" y="572696"/>
                  <a:pt x="733425" y="568667"/>
                  <a:pt x="733425" y="563696"/>
                </a:cubicBezTo>
                <a:cubicBezTo>
                  <a:pt x="733425" y="558725"/>
                  <a:pt x="737454" y="554696"/>
                  <a:pt x="742425" y="554696"/>
                </a:cubicBezTo>
                <a:close/>
                <a:moveTo>
                  <a:pt x="675750" y="554696"/>
                </a:moveTo>
                <a:cubicBezTo>
                  <a:pt x="680721" y="554696"/>
                  <a:pt x="684750" y="558725"/>
                  <a:pt x="684750" y="563696"/>
                </a:cubicBezTo>
                <a:cubicBezTo>
                  <a:pt x="684750" y="568667"/>
                  <a:pt x="680721" y="572696"/>
                  <a:pt x="675750" y="572696"/>
                </a:cubicBezTo>
                <a:cubicBezTo>
                  <a:pt x="670779" y="572696"/>
                  <a:pt x="666750" y="568667"/>
                  <a:pt x="666750" y="563696"/>
                </a:cubicBezTo>
                <a:cubicBezTo>
                  <a:pt x="666750" y="558725"/>
                  <a:pt x="670779" y="554696"/>
                  <a:pt x="675750" y="554696"/>
                </a:cubicBezTo>
                <a:close/>
                <a:moveTo>
                  <a:pt x="609075" y="554696"/>
                </a:moveTo>
                <a:cubicBezTo>
                  <a:pt x="614046" y="554696"/>
                  <a:pt x="618075" y="558725"/>
                  <a:pt x="618075" y="563696"/>
                </a:cubicBezTo>
                <a:cubicBezTo>
                  <a:pt x="618075" y="568667"/>
                  <a:pt x="614046" y="572696"/>
                  <a:pt x="609075" y="572696"/>
                </a:cubicBezTo>
                <a:cubicBezTo>
                  <a:pt x="604104" y="572696"/>
                  <a:pt x="600075" y="568667"/>
                  <a:pt x="600075" y="563696"/>
                </a:cubicBezTo>
                <a:cubicBezTo>
                  <a:pt x="600075" y="558725"/>
                  <a:pt x="604104" y="554696"/>
                  <a:pt x="609075" y="554696"/>
                </a:cubicBezTo>
                <a:close/>
                <a:moveTo>
                  <a:pt x="542400" y="554696"/>
                </a:moveTo>
                <a:cubicBezTo>
                  <a:pt x="547371" y="554696"/>
                  <a:pt x="551400" y="558725"/>
                  <a:pt x="551400" y="563696"/>
                </a:cubicBezTo>
                <a:cubicBezTo>
                  <a:pt x="551400" y="568667"/>
                  <a:pt x="547371" y="572696"/>
                  <a:pt x="542400" y="572696"/>
                </a:cubicBezTo>
                <a:cubicBezTo>
                  <a:pt x="537429" y="572696"/>
                  <a:pt x="533400" y="568667"/>
                  <a:pt x="533400" y="563696"/>
                </a:cubicBezTo>
                <a:cubicBezTo>
                  <a:pt x="533400" y="558725"/>
                  <a:pt x="537429" y="554696"/>
                  <a:pt x="542400" y="554696"/>
                </a:cubicBezTo>
                <a:close/>
                <a:moveTo>
                  <a:pt x="475726" y="554696"/>
                </a:moveTo>
                <a:cubicBezTo>
                  <a:pt x="480697" y="554696"/>
                  <a:pt x="484726" y="558725"/>
                  <a:pt x="484726" y="563696"/>
                </a:cubicBezTo>
                <a:cubicBezTo>
                  <a:pt x="484726" y="568667"/>
                  <a:pt x="480697" y="572696"/>
                  <a:pt x="475726" y="572696"/>
                </a:cubicBezTo>
                <a:cubicBezTo>
                  <a:pt x="470755" y="572696"/>
                  <a:pt x="466726" y="568667"/>
                  <a:pt x="466726" y="563696"/>
                </a:cubicBezTo>
                <a:cubicBezTo>
                  <a:pt x="466726" y="558725"/>
                  <a:pt x="470755" y="554696"/>
                  <a:pt x="475726" y="554696"/>
                </a:cubicBezTo>
                <a:close/>
                <a:moveTo>
                  <a:pt x="409051" y="554696"/>
                </a:moveTo>
                <a:cubicBezTo>
                  <a:pt x="414022" y="554696"/>
                  <a:pt x="418051" y="558725"/>
                  <a:pt x="418051" y="563696"/>
                </a:cubicBezTo>
                <a:cubicBezTo>
                  <a:pt x="418051" y="568667"/>
                  <a:pt x="414022" y="572696"/>
                  <a:pt x="409051" y="572696"/>
                </a:cubicBezTo>
                <a:cubicBezTo>
                  <a:pt x="404080" y="572696"/>
                  <a:pt x="400051" y="568667"/>
                  <a:pt x="400051" y="563696"/>
                </a:cubicBezTo>
                <a:cubicBezTo>
                  <a:pt x="400051" y="558725"/>
                  <a:pt x="404080" y="554696"/>
                  <a:pt x="409051" y="554696"/>
                </a:cubicBezTo>
                <a:close/>
                <a:moveTo>
                  <a:pt x="342376" y="554696"/>
                </a:moveTo>
                <a:cubicBezTo>
                  <a:pt x="347347" y="554696"/>
                  <a:pt x="351376" y="558725"/>
                  <a:pt x="351376" y="563696"/>
                </a:cubicBezTo>
                <a:cubicBezTo>
                  <a:pt x="351376" y="568667"/>
                  <a:pt x="347347" y="572696"/>
                  <a:pt x="342376" y="572696"/>
                </a:cubicBezTo>
                <a:cubicBezTo>
                  <a:pt x="337405" y="572696"/>
                  <a:pt x="333376" y="568667"/>
                  <a:pt x="333376" y="563696"/>
                </a:cubicBezTo>
                <a:cubicBezTo>
                  <a:pt x="333376" y="558725"/>
                  <a:pt x="337405" y="554696"/>
                  <a:pt x="342376" y="554696"/>
                </a:cubicBezTo>
                <a:close/>
                <a:moveTo>
                  <a:pt x="275701" y="554696"/>
                </a:moveTo>
                <a:cubicBezTo>
                  <a:pt x="280672" y="554696"/>
                  <a:pt x="284701" y="558725"/>
                  <a:pt x="284701" y="563696"/>
                </a:cubicBezTo>
                <a:cubicBezTo>
                  <a:pt x="284701" y="568667"/>
                  <a:pt x="280672" y="572696"/>
                  <a:pt x="275701" y="572696"/>
                </a:cubicBezTo>
                <a:cubicBezTo>
                  <a:pt x="270730" y="572696"/>
                  <a:pt x="266701" y="568667"/>
                  <a:pt x="266701" y="563696"/>
                </a:cubicBezTo>
                <a:cubicBezTo>
                  <a:pt x="266701" y="558725"/>
                  <a:pt x="270730" y="554696"/>
                  <a:pt x="275701" y="554696"/>
                </a:cubicBezTo>
                <a:close/>
                <a:moveTo>
                  <a:pt x="209026" y="554696"/>
                </a:moveTo>
                <a:cubicBezTo>
                  <a:pt x="213997" y="554696"/>
                  <a:pt x="218026" y="558725"/>
                  <a:pt x="218026" y="563696"/>
                </a:cubicBezTo>
                <a:cubicBezTo>
                  <a:pt x="218026" y="568667"/>
                  <a:pt x="213997" y="572696"/>
                  <a:pt x="209026" y="572696"/>
                </a:cubicBezTo>
                <a:cubicBezTo>
                  <a:pt x="204055" y="572696"/>
                  <a:pt x="200026" y="568667"/>
                  <a:pt x="200026" y="563696"/>
                </a:cubicBezTo>
                <a:cubicBezTo>
                  <a:pt x="200026" y="558725"/>
                  <a:pt x="204055" y="554696"/>
                  <a:pt x="209026" y="554696"/>
                </a:cubicBezTo>
                <a:close/>
                <a:moveTo>
                  <a:pt x="142351" y="554696"/>
                </a:moveTo>
                <a:cubicBezTo>
                  <a:pt x="147322" y="554696"/>
                  <a:pt x="151351" y="558725"/>
                  <a:pt x="151351" y="563696"/>
                </a:cubicBezTo>
                <a:cubicBezTo>
                  <a:pt x="151351" y="568667"/>
                  <a:pt x="147322" y="572696"/>
                  <a:pt x="142351" y="572696"/>
                </a:cubicBezTo>
                <a:cubicBezTo>
                  <a:pt x="137380" y="572696"/>
                  <a:pt x="133351" y="568667"/>
                  <a:pt x="133351" y="563696"/>
                </a:cubicBezTo>
                <a:cubicBezTo>
                  <a:pt x="133351" y="558725"/>
                  <a:pt x="137380" y="554696"/>
                  <a:pt x="142351" y="554696"/>
                </a:cubicBezTo>
                <a:close/>
                <a:moveTo>
                  <a:pt x="75676" y="554696"/>
                </a:moveTo>
                <a:cubicBezTo>
                  <a:pt x="80647" y="554696"/>
                  <a:pt x="84676" y="558725"/>
                  <a:pt x="84676" y="563696"/>
                </a:cubicBezTo>
                <a:cubicBezTo>
                  <a:pt x="84676" y="568667"/>
                  <a:pt x="80647" y="572696"/>
                  <a:pt x="75676" y="572696"/>
                </a:cubicBezTo>
                <a:cubicBezTo>
                  <a:pt x="70705" y="572696"/>
                  <a:pt x="66676" y="568667"/>
                  <a:pt x="66676" y="563696"/>
                </a:cubicBezTo>
                <a:cubicBezTo>
                  <a:pt x="66676" y="558725"/>
                  <a:pt x="70705" y="554696"/>
                  <a:pt x="75676" y="554696"/>
                </a:cubicBezTo>
                <a:close/>
                <a:moveTo>
                  <a:pt x="9001" y="554696"/>
                </a:moveTo>
                <a:cubicBezTo>
                  <a:pt x="13972" y="554696"/>
                  <a:pt x="18001" y="558725"/>
                  <a:pt x="18001" y="563696"/>
                </a:cubicBezTo>
                <a:cubicBezTo>
                  <a:pt x="18001" y="568667"/>
                  <a:pt x="13972" y="572696"/>
                  <a:pt x="9001" y="572696"/>
                </a:cubicBezTo>
                <a:cubicBezTo>
                  <a:pt x="4030" y="572696"/>
                  <a:pt x="1" y="568667"/>
                  <a:pt x="1" y="563696"/>
                </a:cubicBezTo>
                <a:cubicBezTo>
                  <a:pt x="1" y="558725"/>
                  <a:pt x="4030" y="554696"/>
                  <a:pt x="9001" y="554696"/>
                </a:cubicBezTo>
                <a:close/>
                <a:moveTo>
                  <a:pt x="1009125" y="493063"/>
                </a:moveTo>
                <a:cubicBezTo>
                  <a:pt x="1014096" y="493063"/>
                  <a:pt x="1018125" y="497092"/>
                  <a:pt x="1018125" y="502063"/>
                </a:cubicBezTo>
                <a:cubicBezTo>
                  <a:pt x="1018125" y="507034"/>
                  <a:pt x="1014096" y="511063"/>
                  <a:pt x="1009125" y="511063"/>
                </a:cubicBezTo>
                <a:cubicBezTo>
                  <a:pt x="1004154" y="511063"/>
                  <a:pt x="1000125" y="507034"/>
                  <a:pt x="1000125" y="502063"/>
                </a:cubicBezTo>
                <a:cubicBezTo>
                  <a:pt x="1000125" y="497092"/>
                  <a:pt x="1004154" y="493063"/>
                  <a:pt x="1009125" y="493063"/>
                </a:cubicBezTo>
                <a:close/>
                <a:moveTo>
                  <a:pt x="942450" y="493063"/>
                </a:moveTo>
                <a:cubicBezTo>
                  <a:pt x="947421" y="493063"/>
                  <a:pt x="951450" y="497092"/>
                  <a:pt x="951450" y="502063"/>
                </a:cubicBezTo>
                <a:cubicBezTo>
                  <a:pt x="951450" y="507034"/>
                  <a:pt x="947421" y="511063"/>
                  <a:pt x="942450" y="511063"/>
                </a:cubicBezTo>
                <a:cubicBezTo>
                  <a:pt x="937479" y="511063"/>
                  <a:pt x="933450" y="507034"/>
                  <a:pt x="933450" y="502063"/>
                </a:cubicBezTo>
                <a:cubicBezTo>
                  <a:pt x="933450" y="497092"/>
                  <a:pt x="937479" y="493063"/>
                  <a:pt x="942450" y="493063"/>
                </a:cubicBezTo>
                <a:close/>
                <a:moveTo>
                  <a:pt x="875775" y="493063"/>
                </a:moveTo>
                <a:cubicBezTo>
                  <a:pt x="880746" y="493063"/>
                  <a:pt x="884775" y="497092"/>
                  <a:pt x="884775" y="502063"/>
                </a:cubicBezTo>
                <a:cubicBezTo>
                  <a:pt x="884775" y="507034"/>
                  <a:pt x="880746" y="511063"/>
                  <a:pt x="875775" y="511063"/>
                </a:cubicBezTo>
                <a:cubicBezTo>
                  <a:pt x="870804" y="511063"/>
                  <a:pt x="866775" y="507034"/>
                  <a:pt x="866775" y="502063"/>
                </a:cubicBezTo>
                <a:cubicBezTo>
                  <a:pt x="866775" y="497092"/>
                  <a:pt x="870804" y="493063"/>
                  <a:pt x="875775" y="493063"/>
                </a:cubicBezTo>
                <a:close/>
                <a:moveTo>
                  <a:pt x="809100" y="493063"/>
                </a:moveTo>
                <a:cubicBezTo>
                  <a:pt x="814071" y="493063"/>
                  <a:pt x="818100" y="497092"/>
                  <a:pt x="818100" y="502063"/>
                </a:cubicBezTo>
                <a:cubicBezTo>
                  <a:pt x="818100" y="507034"/>
                  <a:pt x="814071" y="511063"/>
                  <a:pt x="809100" y="511063"/>
                </a:cubicBezTo>
                <a:cubicBezTo>
                  <a:pt x="804129" y="511063"/>
                  <a:pt x="800100" y="507034"/>
                  <a:pt x="800100" y="502063"/>
                </a:cubicBezTo>
                <a:cubicBezTo>
                  <a:pt x="800100" y="497092"/>
                  <a:pt x="804129" y="493063"/>
                  <a:pt x="809100" y="493063"/>
                </a:cubicBezTo>
                <a:close/>
                <a:moveTo>
                  <a:pt x="742425" y="493063"/>
                </a:moveTo>
                <a:cubicBezTo>
                  <a:pt x="747396" y="493063"/>
                  <a:pt x="751425" y="497092"/>
                  <a:pt x="751425" y="502063"/>
                </a:cubicBezTo>
                <a:cubicBezTo>
                  <a:pt x="751425" y="507034"/>
                  <a:pt x="747396" y="511063"/>
                  <a:pt x="742425" y="511063"/>
                </a:cubicBezTo>
                <a:cubicBezTo>
                  <a:pt x="737454" y="511063"/>
                  <a:pt x="733425" y="507034"/>
                  <a:pt x="733425" y="502063"/>
                </a:cubicBezTo>
                <a:cubicBezTo>
                  <a:pt x="733425" y="497092"/>
                  <a:pt x="737454" y="493063"/>
                  <a:pt x="742425" y="493063"/>
                </a:cubicBezTo>
                <a:close/>
                <a:moveTo>
                  <a:pt x="675750" y="493063"/>
                </a:moveTo>
                <a:cubicBezTo>
                  <a:pt x="680721" y="493063"/>
                  <a:pt x="684750" y="497092"/>
                  <a:pt x="684750" y="502063"/>
                </a:cubicBezTo>
                <a:cubicBezTo>
                  <a:pt x="684750" y="507034"/>
                  <a:pt x="680721" y="511063"/>
                  <a:pt x="675750" y="511063"/>
                </a:cubicBezTo>
                <a:cubicBezTo>
                  <a:pt x="670779" y="511063"/>
                  <a:pt x="666750" y="507034"/>
                  <a:pt x="666750" y="502063"/>
                </a:cubicBezTo>
                <a:cubicBezTo>
                  <a:pt x="666750" y="497092"/>
                  <a:pt x="670779" y="493063"/>
                  <a:pt x="675750" y="493063"/>
                </a:cubicBezTo>
                <a:close/>
                <a:moveTo>
                  <a:pt x="609075" y="493063"/>
                </a:moveTo>
                <a:cubicBezTo>
                  <a:pt x="614046" y="493063"/>
                  <a:pt x="618075" y="497092"/>
                  <a:pt x="618075" y="502063"/>
                </a:cubicBezTo>
                <a:cubicBezTo>
                  <a:pt x="618075" y="507034"/>
                  <a:pt x="614046" y="511063"/>
                  <a:pt x="609075" y="511063"/>
                </a:cubicBezTo>
                <a:cubicBezTo>
                  <a:pt x="604104" y="511063"/>
                  <a:pt x="600075" y="507034"/>
                  <a:pt x="600075" y="502063"/>
                </a:cubicBezTo>
                <a:cubicBezTo>
                  <a:pt x="600075" y="497092"/>
                  <a:pt x="604104" y="493063"/>
                  <a:pt x="609075" y="493063"/>
                </a:cubicBezTo>
                <a:close/>
                <a:moveTo>
                  <a:pt x="542400" y="493063"/>
                </a:moveTo>
                <a:cubicBezTo>
                  <a:pt x="547371" y="493063"/>
                  <a:pt x="551400" y="497092"/>
                  <a:pt x="551400" y="502063"/>
                </a:cubicBezTo>
                <a:cubicBezTo>
                  <a:pt x="551400" y="507034"/>
                  <a:pt x="547371" y="511063"/>
                  <a:pt x="542400" y="511063"/>
                </a:cubicBezTo>
                <a:cubicBezTo>
                  <a:pt x="537429" y="511063"/>
                  <a:pt x="533400" y="507034"/>
                  <a:pt x="533400" y="502063"/>
                </a:cubicBezTo>
                <a:cubicBezTo>
                  <a:pt x="533400" y="497092"/>
                  <a:pt x="537429" y="493063"/>
                  <a:pt x="542400" y="493063"/>
                </a:cubicBezTo>
                <a:close/>
                <a:moveTo>
                  <a:pt x="475726" y="493063"/>
                </a:moveTo>
                <a:cubicBezTo>
                  <a:pt x="480697" y="493063"/>
                  <a:pt x="484726" y="497092"/>
                  <a:pt x="484726" y="502063"/>
                </a:cubicBezTo>
                <a:cubicBezTo>
                  <a:pt x="484726" y="507034"/>
                  <a:pt x="480697" y="511063"/>
                  <a:pt x="475726" y="511063"/>
                </a:cubicBezTo>
                <a:cubicBezTo>
                  <a:pt x="470755" y="511063"/>
                  <a:pt x="466726" y="507034"/>
                  <a:pt x="466726" y="502063"/>
                </a:cubicBezTo>
                <a:cubicBezTo>
                  <a:pt x="466726" y="497092"/>
                  <a:pt x="470755" y="493063"/>
                  <a:pt x="475726" y="493063"/>
                </a:cubicBezTo>
                <a:close/>
                <a:moveTo>
                  <a:pt x="409051" y="493063"/>
                </a:moveTo>
                <a:cubicBezTo>
                  <a:pt x="414022" y="493063"/>
                  <a:pt x="418051" y="497092"/>
                  <a:pt x="418051" y="502063"/>
                </a:cubicBezTo>
                <a:cubicBezTo>
                  <a:pt x="418051" y="507034"/>
                  <a:pt x="414022" y="511063"/>
                  <a:pt x="409051" y="511063"/>
                </a:cubicBezTo>
                <a:cubicBezTo>
                  <a:pt x="404080" y="511063"/>
                  <a:pt x="400051" y="507034"/>
                  <a:pt x="400051" y="502063"/>
                </a:cubicBezTo>
                <a:cubicBezTo>
                  <a:pt x="400051" y="497092"/>
                  <a:pt x="404080" y="493063"/>
                  <a:pt x="409051" y="493063"/>
                </a:cubicBezTo>
                <a:close/>
                <a:moveTo>
                  <a:pt x="342376" y="493063"/>
                </a:moveTo>
                <a:cubicBezTo>
                  <a:pt x="347347" y="493063"/>
                  <a:pt x="351376" y="497092"/>
                  <a:pt x="351376" y="502063"/>
                </a:cubicBezTo>
                <a:cubicBezTo>
                  <a:pt x="351376" y="507034"/>
                  <a:pt x="347347" y="511063"/>
                  <a:pt x="342376" y="511063"/>
                </a:cubicBezTo>
                <a:cubicBezTo>
                  <a:pt x="337405" y="511063"/>
                  <a:pt x="333376" y="507034"/>
                  <a:pt x="333376" y="502063"/>
                </a:cubicBezTo>
                <a:cubicBezTo>
                  <a:pt x="333376" y="497092"/>
                  <a:pt x="337405" y="493063"/>
                  <a:pt x="342376" y="493063"/>
                </a:cubicBezTo>
                <a:close/>
                <a:moveTo>
                  <a:pt x="275702" y="493063"/>
                </a:moveTo>
                <a:cubicBezTo>
                  <a:pt x="280672" y="493063"/>
                  <a:pt x="284701" y="497092"/>
                  <a:pt x="284701" y="502063"/>
                </a:cubicBezTo>
                <a:cubicBezTo>
                  <a:pt x="284701" y="507034"/>
                  <a:pt x="280672" y="511063"/>
                  <a:pt x="275702" y="511063"/>
                </a:cubicBezTo>
                <a:cubicBezTo>
                  <a:pt x="270731" y="511063"/>
                  <a:pt x="266702" y="507034"/>
                  <a:pt x="266702" y="502063"/>
                </a:cubicBezTo>
                <a:cubicBezTo>
                  <a:pt x="266702" y="497092"/>
                  <a:pt x="270731" y="493063"/>
                  <a:pt x="275702" y="493063"/>
                </a:cubicBezTo>
                <a:close/>
                <a:moveTo>
                  <a:pt x="209026" y="493063"/>
                </a:moveTo>
                <a:cubicBezTo>
                  <a:pt x="213997" y="493063"/>
                  <a:pt x="218026" y="497092"/>
                  <a:pt x="218026" y="502063"/>
                </a:cubicBezTo>
                <a:cubicBezTo>
                  <a:pt x="218026" y="507034"/>
                  <a:pt x="213997" y="511063"/>
                  <a:pt x="209026" y="511063"/>
                </a:cubicBezTo>
                <a:cubicBezTo>
                  <a:pt x="204055" y="511063"/>
                  <a:pt x="200026" y="507034"/>
                  <a:pt x="200026" y="502063"/>
                </a:cubicBezTo>
                <a:cubicBezTo>
                  <a:pt x="200026" y="497092"/>
                  <a:pt x="204055" y="493063"/>
                  <a:pt x="209026" y="493063"/>
                </a:cubicBezTo>
                <a:close/>
                <a:moveTo>
                  <a:pt x="142351" y="493063"/>
                </a:moveTo>
                <a:cubicBezTo>
                  <a:pt x="147322" y="493063"/>
                  <a:pt x="151351" y="497092"/>
                  <a:pt x="151351" y="502063"/>
                </a:cubicBezTo>
                <a:cubicBezTo>
                  <a:pt x="151351" y="507034"/>
                  <a:pt x="147322" y="511063"/>
                  <a:pt x="142351" y="511063"/>
                </a:cubicBezTo>
                <a:cubicBezTo>
                  <a:pt x="137380" y="511063"/>
                  <a:pt x="133351" y="507034"/>
                  <a:pt x="133351" y="502063"/>
                </a:cubicBezTo>
                <a:cubicBezTo>
                  <a:pt x="133351" y="497092"/>
                  <a:pt x="137380" y="493063"/>
                  <a:pt x="142351" y="493063"/>
                </a:cubicBezTo>
                <a:close/>
                <a:moveTo>
                  <a:pt x="75676" y="493063"/>
                </a:moveTo>
                <a:cubicBezTo>
                  <a:pt x="80647" y="493063"/>
                  <a:pt x="84676" y="497092"/>
                  <a:pt x="84676" y="502063"/>
                </a:cubicBezTo>
                <a:cubicBezTo>
                  <a:pt x="84676" y="507034"/>
                  <a:pt x="80647" y="511063"/>
                  <a:pt x="75676" y="511063"/>
                </a:cubicBezTo>
                <a:cubicBezTo>
                  <a:pt x="70705" y="511063"/>
                  <a:pt x="66676" y="507034"/>
                  <a:pt x="66676" y="502063"/>
                </a:cubicBezTo>
                <a:cubicBezTo>
                  <a:pt x="66676" y="497092"/>
                  <a:pt x="70705" y="493063"/>
                  <a:pt x="75676" y="493063"/>
                </a:cubicBezTo>
                <a:close/>
                <a:moveTo>
                  <a:pt x="9001" y="493063"/>
                </a:moveTo>
                <a:cubicBezTo>
                  <a:pt x="13972" y="493063"/>
                  <a:pt x="18001" y="497092"/>
                  <a:pt x="18001" y="502063"/>
                </a:cubicBezTo>
                <a:cubicBezTo>
                  <a:pt x="18001" y="507034"/>
                  <a:pt x="13972" y="511063"/>
                  <a:pt x="9001" y="511063"/>
                </a:cubicBezTo>
                <a:cubicBezTo>
                  <a:pt x="4030" y="511063"/>
                  <a:pt x="1" y="507034"/>
                  <a:pt x="1" y="502063"/>
                </a:cubicBezTo>
                <a:cubicBezTo>
                  <a:pt x="1" y="497092"/>
                  <a:pt x="4030" y="493063"/>
                  <a:pt x="9001" y="493063"/>
                </a:cubicBezTo>
                <a:close/>
                <a:moveTo>
                  <a:pt x="1009125" y="431430"/>
                </a:moveTo>
                <a:cubicBezTo>
                  <a:pt x="1014096" y="431430"/>
                  <a:pt x="1018125" y="435459"/>
                  <a:pt x="1018125" y="440430"/>
                </a:cubicBezTo>
                <a:cubicBezTo>
                  <a:pt x="1018125" y="445401"/>
                  <a:pt x="1014096" y="449430"/>
                  <a:pt x="1009125" y="449430"/>
                </a:cubicBezTo>
                <a:cubicBezTo>
                  <a:pt x="1004154" y="449430"/>
                  <a:pt x="1000125" y="445401"/>
                  <a:pt x="1000125" y="440430"/>
                </a:cubicBezTo>
                <a:cubicBezTo>
                  <a:pt x="1000125" y="435459"/>
                  <a:pt x="1004154" y="431430"/>
                  <a:pt x="1009125" y="431430"/>
                </a:cubicBezTo>
                <a:close/>
                <a:moveTo>
                  <a:pt x="942450" y="431430"/>
                </a:moveTo>
                <a:cubicBezTo>
                  <a:pt x="947421" y="431430"/>
                  <a:pt x="951450" y="435459"/>
                  <a:pt x="951450" y="440430"/>
                </a:cubicBezTo>
                <a:cubicBezTo>
                  <a:pt x="951450" y="445401"/>
                  <a:pt x="947421" y="449430"/>
                  <a:pt x="942450" y="449430"/>
                </a:cubicBezTo>
                <a:cubicBezTo>
                  <a:pt x="937479" y="449430"/>
                  <a:pt x="933450" y="445401"/>
                  <a:pt x="933450" y="440430"/>
                </a:cubicBezTo>
                <a:cubicBezTo>
                  <a:pt x="933450" y="435459"/>
                  <a:pt x="937479" y="431430"/>
                  <a:pt x="942450" y="431430"/>
                </a:cubicBezTo>
                <a:close/>
                <a:moveTo>
                  <a:pt x="875775" y="431430"/>
                </a:moveTo>
                <a:cubicBezTo>
                  <a:pt x="880746" y="431430"/>
                  <a:pt x="884775" y="435459"/>
                  <a:pt x="884775" y="440430"/>
                </a:cubicBezTo>
                <a:cubicBezTo>
                  <a:pt x="884775" y="445401"/>
                  <a:pt x="880746" y="449430"/>
                  <a:pt x="875775" y="449430"/>
                </a:cubicBezTo>
                <a:cubicBezTo>
                  <a:pt x="870804" y="449430"/>
                  <a:pt x="866775" y="445401"/>
                  <a:pt x="866775" y="440430"/>
                </a:cubicBezTo>
                <a:cubicBezTo>
                  <a:pt x="866775" y="435459"/>
                  <a:pt x="870804" y="431430"/>
                  <a:pt x="875775" y="431430"/>
                </a:cubicBezTo>
                <a:close/>
                <a:moveTo>
                  <a:pt x="809100" y="431430"/>
                </a:moveTo>
                <a:cubicBezTo>
                  <a:pt x="814071" y="431430"/>
                  <a:pt x="818100" y="435459"/>
                  <a:pt x="818100" y="440430"/>
                </a:cubicBezTo>
                <a:cubicBezTo>
                  <a:pt x="818100" y="445401"/>
                  <a:pt x="814071" y="449430"/>
                  <a:pt x="809100" y="449430"/>
                </a:cubicBezTo>
                <a:cubicBezTo>
                  <a:pt x="804129" y="449430"/>
                  <a:pt x="800100" y="445401"/>
                  <a:pt x="800100" y="440430"/>
                </a:cubicBezTo>
                <a:cubicBezTo>
                  <a:pt x="800100" y="435459"/>
                  <a:pt x="804129" y="431430"/>
                  <a:pt x="809100" y="431430"/>
                </a:cubicBezTo>
                <a:close/>
                <a:moveTo>
                  <a:pt x="742425" y="431430"/>
                </a:moveTo>
                <a:cubicBezTo>
                  <a:pt x="747396" y="431430"/>
                  <a:pt x="751425" y="435459"/>
                  <a:pt x="751425" y="440430"/>
                </a:cubicBezTo>
                <a:cubicBezTo>
                  <a:pt x="751425" y="445401"/>
                  <a:pt x="747396" y="449430"/>
                  <a:pt x="742425" y="449430"/>
                </a:cubicBezTo>
                <a:cubicBezTo>
                  <a:pt x="737454" y="449430"/>
                  <a:pt x="733425" y="445401"/>
                  <a:pt x="733425" y="440430"/>
                </a:cubicBezTo>
                <a:cubicBezTo>
                  <a:pt x="733425" y="435459"/>
                  <a:pt x="737454" y="431430"/>
                  <a:pt x="742425" y="431430"/>
                </a:cubicBezTo>
                <a:close/>
                <a:moveTo>
                  <a:pt x="675750" y="431430"/>
                </a:moveTo>
                <a:cubicBezTo>
                  <a:pt x="680721" y="431430"/>
                  <a:pt x="684750" y="435459"/>
                  <a:pt x="684750" y="440430"/>
                </a:cubicBezTo>
                <a:cubicBezTo>
                  <a:pt x="684750" y="445401"/>
                  <a:pt x="680721" y="449430"/>
                  <a:pt x="675750" y="449430"/>
                </a:cubicBezTo>
                <a:cubicBezTo>
                  <a:pt x="670779" y="449430"/>
                  <a:pt x="666750" y="445401"/>
                  <a:pt x="666750" y="440430"/>
                </a:cubicBezTo>
                <a:cubicBezTo>
                  <a:pt x="666750" y="435459"/>
                  <a:pt x="670779" y="431430"/>
                  <a:pt x="675750" y="431430"/>
                </a:cubicBezTo>
                <a:close/>
                <a:moveTo>
                  <a:pt x="609075" y="431430"/>
                </a:moveTo>
                <a:cubicBezTo>
                  <a:pt x="614046" y="431430"/>
                  <a:pt x="618075" y="435459"/>
                  <a:pt x="618075" y="440430"/>
                </a:cubicBezTo>
                <a:cubicBezTo>
                  <a:pt x="618075" y="445401"/>
                  <a:pt x="614046" y="449430"/>
                  <a:pt x="609075" y="449430"/>
                </a:cubicBezTo>
                <a:cubicBezTo>
                  <a:pt x="604104" y="449430"/>
                  <a:pt x="600075" y="445401"/>
                  <a:pt x="600075" y="440430"/>
                </a:cubicBezTo>
                <a:cubicBezTo>
                  <a:pt x="600075" y="435459"/>
                  <a:pt x="604104" y="431430"/>
                  <a:pt x="609075" y="431430"/>
                </a:cubicBezTo>
                <a:close/>
                <a:moveTo>
                  <a:pt x="542400" y="431430"/>
                </a:moveTo>
                <a:cubicBezTo>
                  <a:pt x="547371" y="431430"/>
                  <a:pt x="551400" y="435459"/>
                  <a:pt x="551400" y="440430"/>
                </a:cubicBezTo>
                <a:cubicBezTo>
                  <a:pt x="551400" y="445401"/>
                  <a:pt x="547371" y="449430"/>
                  <a:pt x="542400" y="449430"/>
                </a:cubicBezTo>
                <a:cubicBezTo>
                  <a:pt x="537429" y="449430"/>
                  <a:pt x="533400" y="445401"/>
                  <a:pt x="533400" y="440430"/>
                </a:cubicBezTo>
                <a:cubicBezTo>
                  <a:pt x="533400" y="435459"/>
                  <a:pt x="537429" y="431430"/>
                  <a:pt x="542400" y="431430"/>
                </a:cubicBezTo>
                <a:close/>
                <a:moveTo>
                  <a:pt x="475727" y="431430"/>
                </a:moveTo>
                <a:cubicBezTo>
                  <a:pt x="480698" y="431430"/>
                  <a:pt x="484727" y="435459"/>
                  <a:pt x="484727" y="440430"/>
                </a:cubicBezTo>
                <a:cubicBezTo>
                  <a:pt x="484727" y="445401"/>
                  <a:pt x="480698" y="449430"/>
                  <a:pt x="475727" y="449430"/>
                </a:cubicBezTo>
                <a:cubicBezTo>
                  <a:pt x="470756" y="449430"/>
                  <a:pt x="466727" y="445401"/>
                  <a:pt x="466727" y="440430"/>
                </a:cubicBezTo>
                <a:cubicBezTo>
                  <a:pt x="466727" y="435459"/>
                  <a:pt x="470756" y="431430"/>
                  <a:pt x="475727" y="431430"/>
                </a:cubicBezTo>
                <a:close/>
                <a:moveTo>
                  <a:pt x="409052" y="431430"/>
                </a:moveTo>
                <a:cubicBezTo>
                  <a:pt x="414023" y="431430"/>
                  <a:pt x="418052" y="435459"/>
                  <a:pt x="418052" y="440430"/>
                </a:cubicBezTo>
                <a:cubicBezTo>
                  <a:pt x="418052" y="445401"/>
                  <a:pt x="414023" y="449430"/>
                  <a:pt x="409052" y="449430"/>
                </a:cubicBezTo>
                <a:cubicBezTo>
                  <a:pt x="404081" y="449430"/>
                  <a:pt x="400052" y="445401"/>
                  <a:pt x="400052" y="440430"/>
                </a:cubicBezTo>
                <a:cubicBezTo>
                  <a:pt x="400052" y="435459"/>
                  <a:pt x="404081" y="431430"/>
                  <a:pt x="409052" y="431430"/>
                </a:cubicBezTo>
                <a:close/>
                <a:moveTo>
                  <a:pt x="342377" y="431430"/>
                </a:moveTo>
                <a:cubicBezTo>
                  <a:pt x="347347" y="431430"/>
                  <a:pt x="351377" y="435459"/>
                  <a:pt x="351377" y="440430"/>
                </a:cubicBezTo>
                <a:cubicBezTo>
                  <a:pt x="351377" y="445401"/>
                  <a:pt x="347347" y="449430"/>
                  <a:pt x="342377" y="449430"/>
                </a:cubicBezTo>
                <a:cubicBezTo>
                  <a:pt x="337405" y="449430"/>
                  <a:pt x="333376" y="445401"/>
                  <a:pt x="333376" y="440430"/>
                </a:cubicBezTo>
                <a:cubicBezTo>
                  <a:pt x="333376" y="435459"/>
                  <a:pt x="337405" y="431430"/>
                  <a:pt x="342377" y="431430"/>
                </a:cubicBezTo>
                <a:close/>
                <a:moveTo>
                  <a:pt x="275702" y="431430"/>
                </a:moveTo>
                <a:cubicBezTo>
                  <a:pt x="280673" y="431430"/>
                  <a:pt x="284701" y="435459"/>
                  <a:pt x="284701" y="440430"/>
                </a:cubicBezTo>
                <a:cubicBezTo>
                  <a:pt x="284701" y="445401"/>
                  <a:pt x="280673" y="449430"/>
                  <a:pt x="275702" y="449430"/>
                </a:cubicBezTo>
                <a:cubicBezTo>
                  <a:pt x="270731" y="449430"/>
                  <a:pt x="266702" y="445401"/>
                  <a:pt x="266702" y="440430"/>
                </a:cubicBezTo>
                <a:cubicBezTo>
                  <a:pt x="266702" y="435459"/>
                  <a:pt x="270731" y="431430"/>
                  <a:pt x="275702" y="431430"/>
                </a:cubicBezTo>
                <a:close/>
                <a:moveTo>
                  <a:pt x="209027" y="431430"/>
                </a:moveTo>
                <a:cubicBezTo>
                  <a:pt x="213998" y="431430"/>
                  <a:pt x="218027" y="435459"/>
                  <a:pt x="218027" y="440430"/>
                </a:cubicBezTo>
                <a:cubicBezTo>
                  <a:pt x="218027" y="445401"/>
                  <a:pt x="213998" y="449430"/>
                  <a:pt x="209027" y="449430"/>
                </a:cubicBezTo>
                <a:cubicBezTo>
                  <a:pt x="204056" y="449430"/>
                  <a:pt x="200027" y="445401"/>
                  <a:pt x="200027" y="440430"/>
                </a:cubicBezTo>
                <a:cubicBezTo>
                  <a:pt x="200027" y="435459"/>
                  <a:pt x="204056" y="431430"/>
                  <a:pt x="209027" y="431430"/>
                </a:cubicBezTo>
                <a:close/>
                <a:moveTo>
                  <a:pt x="142352" y="431430"/>
                </a:moveTo>
                <a:cubicBezTo>
                  <a:pt x="147323" y="431430"/>
                  <a:pt x="151352" y="435459"/>
                  <a:pt x="151352" y="440430"/>
                </a:cubicBezTo>
                <a:cubicBezTo>
                  <a:pt x="151352" y="445401"/>
                  <a:pt x="147323" y="449430"/>
                  <a:pt x="142352" y="449430"/>
                </a:cubicBezTo>
                <a:cubicBezTo>
                  <a:pt x="137381" y="449430"/>
                  <a:pt x="133352" y="445401"/>
                  <a:pt x="133352" y="440430"/>
                </a:cubicBezTo>
                <a:cubicBezTo>
                  <a:pt x="133352" y="435459"/>
                  <a:pt x="137381" y="431430"/>
                  <a:pt x="142352" y="431430"/>
                </a:cubicBezTo>
                <a:close/>
                <a:moveTo>
                  <a:pt x="75677" y="431430"/>
                </a:moveTo>
                <a:cubicBezTo>
                  <a:pt x="80648" y="431430"/>
                  <a:pt x="84676" y="435459"/>
                  <a:pt x="84676" y="440430"/>
                </a:cubicBezTo>
                <a:cubicBezTo>
                  <a:pt x="84676" y="445401"/>
                  <a:pt x="80648" y="449430"/>
                  <a:pt x="75677" y="449430"/>
                </a:cubicBezTo>
                <a:cubicBezTo>
                  <a:pt x="70706" y="449430"/>
                  <a:pt x="66677" y="445401"/>
                  <a:pt x="66677" y="440430"/>
                </a:cubicBezTo>
                <a:cubicBezTo>
                  <a:pt x="66677" y="435459"/>
                  <a:pt x="70706" y="431430"/>
                  <a:pt x="75677" y="431430"/>
                </a:cubicBezTo>
                <a:close/>
                <a:moveTo>
                  <a:pt x="9002" y="431430"/>
                </a:moveTo>
                <a:cubicBezTo>
                  <a:pt x="13973" y="431430"/>
                  <a:pt x="18002" y="435459"/>
                  <a:pt x="18002" y="440430"/>
                </a:cubicBezTo>
                <a:cubicBezTo>
                  <a:pt x="18002" y="445401"/>
                  <a:pt x="13973" y="449430"/>
                  <a:pt x="9002" y="449430"/>
                </a:cubicBezTo>
                <a:cubicBezTo>
                  <a:pt x="4031" y="449430"/>
                  <a:pt x="2" y="445401"/>
                  <a:pt x="2" y="440430"/>
                </a:cubicBezTo>
                <a:cubicBezTo>
                  <a:pt x="2" y="435459"/>
                  <a:pt x="4031" y="431430"/>
                  <a:pt x="9002" y="431430"/>
                </a:cubicBezTo>
                <a:close/>
                <a:moveTo>
                  <a:pt x="1009125" y="369797"/>
                </a:moveTo>
                <a:cubicBezTo>
                  <a:pt x="1014096" y="369797"/>
                  <a:pt x="1018125" y="373826"/>
                  <a:pt x="1018125" y="378797"/>
                </a:cubicBezTo>
                <a:cubicBezTo>
                  <a:pt x="1018125" y="383768"/>
                  <a:pt x="1014096" y="387797"/>
                  <a:pt x="1009125" y="387797"/>
                </a:cubicBezTo>
                <a:cubicBezTo>
                  <a:pt x="1004154" y="387797"/>
                  <a:pt x="1000125" y="383768"/>
                  <a:pt x="1000125" y="378797"/>
                </a:cubicBezTo>
                <a:cubicBezTo>
                  <a:pt x="1000125" y="373826"/>
                  <a:pt x="1004154" y="369797"/>
                  <a:pt x="1009125" y="369797"/>
                </a:cubicBezTo>
                <a:close/>
                <a:moveTo>
                  <a:pt x="942450" y="369797"/>
                </a:moveTo>
                <a:cubicBezTo>
                  <a:pt x="947421" y="369797"/>
                  <a:pt x="951450" y="373826"/>
                  <a:pt x="951450" y="378797"/>
                </a:cubicBezTo>
                <a:cubicBezTo>
                  <a:pt x="951450" y="383768"/>
                  <a:pt x="947421" y="387797"/>
                  <a:pt x="942450" y="387797"/>
                </a:cubicBezTo>
                <a:cubicBezTo>
                  <a:pt x="937479" y="387797"/>
                  <a:pt x="933450" y="383768"/>
                  <a:pt x="933450" y="378797"/>
                </a:cubicBezTo>
                <a:cubicBezTo>
                  <a:pt x="933450" y="373826"/>
                  <a:pt x="937479" y="369797"/>
                  <a:pt x="942450" y="369797"/>
                </a:cubicBezTo>
                <a:close/>
                <a:moveTo>
                  <a:pt x="875775" y="369797"/>
                </a:moveTo>
                <a:cubicBezTo>
                  <a:pt x="880746" y="369797"/>
                  <a:pt x="884775" y="373826"/>
                  <a:pt x="884775" y="378797"/>
                </a:cubicBezTo>
                <a:cubicBezTo>
                  <a:pt x="884775" y="383768"/>
                  <a:pt x="880746" y="387797"/>
                  <a:pt x="875775" y="387797"/>
                </a:cubicBezTo>
                <a:cubicBezTo>
                  <a:pt x="870804" y="387797"/>
                  <a:pt x="866775" y="383768"/>
                  <a:pt x="866775" y="378797"/>
                </a:cubicBezTo>
                <a:cubicBezTo>
                  <a:pt x="866775" y="373826"/>
                  <a:pt x="870804" y="369797"/>
                  <a:pt x="875775" y="369797"/>
                </a:cubicBezTo>
                <a:close/>
                <a:moveTo>
                  <a:pt x="809100" y="369797"/>
                </a:moveTo>
                <a:cubicBezTo>
                  <a:pt x="814071" y="369797"/>
                  <a:pt x="818100" y="373826"/>
                  <a:pt x="818100" y="378797"/>
                </a:cubicBezTo>
                <a:cubicBezTo>
                  <a:pt x="818100" y="383768"/>
                  <a:pt x="814071" y="387797"/>
                  <a:pt x="809100" y="387797"/>
                </a:cubicBezTo>
                <a:cubicBezTo>
                  <a:pt x="804129" y="387797"/>
                  <a:pt x="800100" y="383768"/>
                  <a:pt x="800100" y="378797"/>
                </a:cubicBezTo>
                <a:cubicBezTo>
                  <a:pt x="800100" y="373826"/>
                  <a:pt x="804129" y="369797"/>
                  <a:pt x="809100" y="369797"/>
                </a:cubicBezTo>
                <a:close/>
                <a:moveTo>
                  <a:pt x="742425" y="369797"/>
                </a:moveTo>
                <a:cubicBezTo>
                  <a:pt x="747396" y="369797"/>
                  <a:pt x="751425" y="373826"/>
                  <a:pt x="751425" y="378797"/>
                </a:cubicBezTo>
                <a:cubicBezTo>
                  <a:pt x="751425" y="383768"/>
                  <a:pt x="747396" y="387797"/>
                  <a:pt x="742425" y="387797"/>
                </a:cubicBezTo>
                <a:cubicBezTo>
                  <a:pt x="737454" y="387797"/>
                  <a:pt x="733425" y="383768"/>
                  <a:pt x="733425" y="378797"/>
                </a:cubicBezTo>
                <a:cubicBezTo>
                  <a:pt x="733425" y="373826"/>
                  <a:pt x="737454" y="369797"/>
                  <a:pt x="742425" y="369797"/>
                </a:cubicBezTo>
                <a:close/>
                <a:moveTo>
                  <a:pt x="675750" y="369797"/>
                </a:moveTo>
                <a:cubicBezTo>
                  <a:pt x="680721" y="369797"/>
                  <a:pt x="684750" y="373826"/>
                  <a:pt x="684750" y="378797"/>
                </a:cubicBezTo>
                <a:cubicBezTo>
                  <a:pt x="684750" y="383768"/>
                  <a:pt x="680721" y="387797"/>
                  <a:pt x="675750" y="387797"/>
                </a:cubicBezTo>
                <a:cubicBezTo>
                  <a:pt x="670779" y="387797"/>
                  <a:pt x="666750" y="383768"/>
                  <a:pt x="666750" y="378797"/>
                </a:cubicBezTo>
                <a:cubicBezTo>
                  <a:pt x="666750" y="373826"/>
                  <a:pt x="670779" y="369797"/>
                  <a:pt x="675750" y="369797"/>
                </a:cubicBezTo>
                <a:close/>
                <a:moveTo>
                  <a:pt x="609075" y="369797"/>
                </a:moveTo>
                <a:cubicBezTo>
                  <a:pt x="614046" y="369797"/>
                  <a:pt x="618075" y="373826"/>
                  <a:pt x="618075" y="378797"/>
                </a:cubicBezTo>
                <a:cubicBezTo>
                  <a:pt x="618075" y="383768"/>
                  <a:pt x="614046" y="387797"/>
                  <a:pt x="609075" y="387797"/>
                </a:cubicBezTo>
                <a:cubicBezTo>
                  <a:pt x="604104" y="387797"/>
                  <a:pt x="600075" y="383768"/>
                  <a:pt x="600075" y="378797"/>
                </a:cubicBezTo>
                <a:cubicBezTo>
                  <a:pt x="600075" y="373826"/>
                  <a:pt x="604104" y="369797"/>
                  <a:pt x="609075" y="369797"/>
                </a:cubicBezTo>
                <a:close/>
                <a:moveTo>
                  <a:pt x="542400" y="369797"/>
                </a:moveTo>
                <a:cubicBezTo>
                  <a:pt x="547371" y="369797"/>
                  <a:pt x="551400" y="373826"/>
                  <a:pt x="551400" y="378797"/>
                </a:cubicBezTo>
                <a:cubicBezTo>
                  <a:pt x="551400" y="383768"/>
                  <a:pt x="547371" y="387797"/>
                  <a:pt x="542400" y="387797"/>
                </a:cubicBezTo>
                <a:cubicBezTo>
                  <a:pt x="537429" y="387797"/>
                  <a:pt x="533400" y="383768"/>
                  <a:pt x="533400" y="378797"/>
                </a:cubicBezTo>
                <a:cubicBezTo>
                  <a:pt x="533400" y="373826"/>
                  <a:pt x="537429" y="369797"/>
                  <a:pt x="542400" y="369797"/>
                </a:cubicBezTo>
                <a:close/>
                <a:moveTo>
                  <a:pt x="475727" y="369797"/>
                </a:moveTo>
                <a:cubicBezTo>
                  <a:pt x="480698" y="369797"/>
                  <a:pt x="484727" y="373826"/>
                  <a:pt x="484727" y="378797"/>
                </a:cubicBezTo>
                <a:cubicBezTo>
                  <a:pt x="484727" y="383768"/>
                  <a:pt x="480698" y="387797"/>
                  <a:pt x="475727" y="387797"/>
                </a:cubicBezTo>
                <a:cubicBezTo>
                  <a:pt x="470756" y="387797"/>
                  <a:pt x="466727" y="383768"/>
                  <a:pt x="466727" y="378797"/>
                </a:cubicBezTo>
                <a:cubicBezTo>
                  <a:pt x="466727" y="373826"/>
                  <a:pt x="470756" y="369797"/>
                  <a:pt x="475727" y="369797"/>
                </a:cubicBezTo>
                <a:close/>
                <a:moveTo>
                  <a:pt x="409052" y="369797"/>
                </a:moveTo>
                <a:cubicBezTo>
                  <a:pt x="414023" y="369797"/>
                  <a:pt x="418052" y="373826"/>
                  <a:pt x="418052" y="378797"/>
                </a:cubicBezTo>
                <a:cubicBezTo>
                  <a:pt x="418052" y="383768"/>
                  <a:pt x="414023" y="387797"/>
                  <a:pt x="409052" y="387797"/>
                </a:cubicBezTo>
                <a:cubicBezTo>
                  <a:pt x="404081" y="387797"/>
                  <a:pt x="400052" y="383768"/>
                  <a:pt x="400052" y="378797"/>
                </a:cubicBezTo>
                <a:cubicBezTo>
                  <a:pt x="400052" y="373826"/>
                  <a:pt x="404081" y="369797"/>
                  <a:pt x="409052" y="369797"/>
                </a:cubicBezTo>
                <a:close/>
                <a:moveTo>
                  <a:pt x="342377" y="369797"/>
                </a:moveTo>
                <a:cubicBezTo>
                  <a:pt x="347348" y="369797"/>
                  <a:pt x="351377" y="373826"/>
                  <a:pt x="351377" y="378797"/>
                </a:cubicBezTo>
                <a:cubicBezTo>
                  <a:pt x="351377" y="383768"/>
                  <a:pt x="347348" y="387797"/>
                  <a:pt x="342377" y="387797"/>
                </a:cubicBezTo>
                <a:cubicBezTo>
                  <a:pt x="337406" y="387797"/>
                  <a:pt x="333377" y="383768"/>
                  <a:pt x="333377" y="378797"/>
                </a:cubicBezTo>
                <a:cubicBezTo>
                  <a:pt x="333377" y="373826"/>
                  <a:pt x="337406" y="369797"/>
                  <a:pt x="342377" y="369797"/>
                </a:cubicBezTo>
                <a:close/>
                <a:moveTo>
                  <a:pt x="275702" y="369797"/>
                </a:moveTo>
                <a:cubicBezTo>
                  <a:pt x="280673" y="369797"/>
                  <a:pt x="284702" y="373826"/>
                  <a:pt x="284702" y="378797"/>
                </a:cubicBezTo>
                <a:cubicBezTo>
                  <a:pt x="284702" y="383768"/>
                  <a:pt x="280673" y="387797"/>
                  <a:pt x="275702" y="387797"/>
                </a:cubicBezTo>
                <a:cubicBezTo>
                  <a:pt x="270731" y="387797"/>
                  <a:pt x="266702" y="383768"/>
                  <a:pt x="266702" y="378797"/>
                </a:cubicBezTo>
                <a:cubicBezTo>
                  <a:pt x="266702" y="373826"/>
                  <a:pt x="270731" y="369797"/>
                  <a:pt x="275702" y="369797"/>
                </a:cubicBezTo>
                <a:close/>
                <a:moveTo>
                  <a:pt x="209027" y="369797"/>
                </a:moveTo>
                <a:cubicBezTo>
                  <a:pt x="213998" y="369797"/>
                  <a:pt x="218027" y="373826"/>
                  <a:pt x="218027" y="378797"/>
                </a:cubicBezTo>
                <a:cubicBezTo>
                  <a:pt x="218027" y="383768"/>
                  <a:pt x="213998" y="387797"/>
                  <a:pt x="209027" y="387797"/>
                </a:cubicBezTo>
                <a:cubicBezTo>
                  <a:pt x="204056" y="387797"/>
                  <a:pt x="200027" y="383768"/>
                  <a:pt x="200027" y="378797"/>
                </a:cubicBezTo>
                <a:cubicBezTo>
                  <a:pt x="200027" y="373826"/>
                  <a:pt x="204056" y="369797"/>
                  <a:pt x="209027" y="369797"/>
                </a:cubicBezTo>
                <a:close/>
                <a:moveTo>
                  <a:pt x="142352" y="369797"/>
                </a:moveTo>
                <a:cubicBezTo>
                  <a:pt x="147323" y="369797"/>
                  <a:pt x="151352" y="373826"/>
                  <a:pt x="151352" y="378797"/>
                </a:cubicBezTo>
                <a:cubicBezTo>
                  <a:pt x="151352" y="383768"/>
                  <a:pt x="147323" y="387797"/>
                  <a:pt x="142352" y="387797"/>
                </a:cubicBezTo>
                <a:cubicBezTo>
                  <a:pt x="137381" y="387797"/>
                  <a:pt x="133352" y="383768"/>
                  <a:pt x="133352" y="378797"/>
                </a:cubicBezTo>
                <a:cubicBezTo>
                  <a:pt x="133352" y="373826"/>
                  <a:pt x="137381" y="369797"/>
                  <a:pt x="142352" y="369797"/>
                </a:cubicBezTo>
                <a:close/>
                <a:moveTo>
                  <a:pt x="75677" y="369797"/>
                </a:moveTo>
                <a:cubicBezTo>
                  <a:pt x="80648" y="369797"/>
                  <a:pt x="84677" y="373826"/>
                  <a:pt x="84677" y="378797"/>
                </a:cubicBezTo>
                <a:cubicBezTo>
                  <a:pt x="84677" y="383768"/>
                  <a:pt x="80648" y="387797"/>
                  <a:pt x="75677" y="387797"/>
                </a:cubicBezTo>
                <a:cubicBezTo>
                  <a:pt x="70706" y="387797"/>
                  <a:pt x="66677" y="383768"/>
                  <a:pt x="66677" y="378797"/>
                </a:cubicBezTo>
                <a:cubicBezTo>
                  <a:pt x="66677" y="373826"/>
                  <a:pt x="70706" y="369797"/>
                  <a:pt x="75677" y="369797"/>
                </a:cubicBezTo>
                <a:close/>
                <a:moveTo>
                  <a:pt x="9002" y="369797"/>
                </a:moveTo>
                <a:cubicBezTo>
                  <a:pt x="13973" y="369797"/>
                  <a:pt x="18002" y="373826"/>
                  <a:pt x="18002" y="378797"/>
                </a:cubicBezTo>
                <a:cubicBezTo>
                  <a:pt x="18002" y="383768"/>
                  <a:pt x="13973" y="387797"/>
                  <a:pt x="9002" y="387797"/>
                </a:cubicBezTo>
                <a:cubicBezTo>
                  <a:pt x="4031" y="387797"/>
                  <a:pt x="2" y="383768"/>
                  <a:pt x="2" y="378797"/>
                </a:cubicBezTo>
                <a:cubicBezTo>
                  <a:pt x="2" y="373826"/>
                  <a:pt x="4031" y="369797"/>
                  <a:pt x="9002" y="369797"/>
                </a:cubicBezTo>
                <a:close/>
                <a:moveTo>
                  <a:pt x="1009125" y="308164"/>
                </a:moveTo>
                <a:cubicBezTo>
                  <a:pt x="1014096" y="308164"/>
                  <a:pt x="1018125" y="312193"/>
                  <a:pt x="1018125" y="317164"/>
                </a:cubicBezTo>
                <a:cubicBezTo>
                  <a:pt x="1018125" y="322135"/>
                  <a:pt x="1014096" y="326164"/>
                  <a:pt x="1009125" y="326164"/>
                </a:cubicBezTo>
                <a:cubicBezTo>
                  <a:pt x="1004154" y="326164"/>
                  <a:pt x="1000125" y="322135"/>
                  <a:pt x="1000125" y="317164"/>
                </a:cubicBezTo>
                <a:cubicBezTo>
                  <a:pt x="1000125" y="312193"/>
                  <a:pt x="1004154" y="308164"/>
                  <a:pt x="1009125" y="308164"/>
                </a:cubicBezTo>
                <a:close/>
                <a:moveTo>
                  <a:pt x="942450" y="308164"/>
                </a:moveTo>
                <a:cubicBezTo>
                  <a:pt x="947421" y="308164"/>
                  <a:pt x="951450" y="312193"/>
                  <a:pt x="951450" y="317164"/>
                </a:cubicBezTo>
                <a:cubicBezTo>
                  <a:pt x="951450" y="322135"/>
                  <a:pt x="947421" y="326164"/>
                  <a:pt x="942450" y="326164"/>
                </a:cubicBezTo>
                <a:cubicBezTo>
                  <a:pt x="937479" y="326164"/>
                  <a:pt x="933450" y="322135"/>
                  <a:pt x="933450" y="317164"/>
                </a:cubicBezTo>
                <a:cubicBezTo>
                  <a:pt x="933450" y="312193"/>
                  <a:pt x="937479" y="308164"/>
                  <a:pt x="942450" y="308164"/>
                </a:cubicBezTo>
                <a:close/>
                <a:moveTo>
                  <a:pt x="875775" y="308164"/>
                </a:moveTo>
                <a:cubicBezTo>
                  <a:pt x="880746" y="308164"/>
                  <a:pt x="884775" y="312193"/>
                  <a:pt x="884775" y="317164"/>
                </a:cubicBezTo>
                <a:cubicBezTo>
                  <a:pt x="884775" y="322135"/>
                  <a:pt x="880746" y="326164"/>
                  <a:pt x="875775" y="326164"/>
                </a:cubicBezTo>
                <a:cubicBezTo>
                  <a:pt x="870804" y="326164"/>
                  <a:pt x="866775" y="322135"/>
                  <a:pt x="866775" y="317164"/>
                </a:cubicBezTo>
                <a:cubicBezTo>
                  <a:pt x="866775" y="312193"/>
                  <a:pt x="870804" y="308164"/>
                  <a:pt x="875775" y="308164"/>
                </a:cubicBezTo>
                <a:close/>
                <a:moveTo>
                  <a:pt x="809100" y="308164"/>
                </a:moveTo>
                <a:cubicBezTo>
                  <a:pt x="814071" y="308164"/>
                  <a:pt x="818100" y="312193"/>
                  <a:pt x="818100" y="317164"/>
                </a:cubicBezTo>
                <a:cubicBezTo>
                  <a:pt x="818100" y="322135"/>
                  <a:pt x="814071" y="326164"/>
                  <a:pt x="809100" y="326164"/>
                </a:cubicBezTo>
                <a:cubicBezTo>
                  <a:pt x="804129" y="326164"/>
                  <a:pt x="800100" y="322135"/>
                  <a:pt x="800100" y="317164"/>
                </a:cubicBezTo>
                <a:cubicBezTo>
                  <a:pt x="800100" y="312193"/>
                  <a:pt x="804129" y="308164"/>
                  <a:pt x="809100" y="308164"/>
                </a:cubicBezTo>
                <a:close/>
                <a:moveTo>
                  <a:pt x="742425" y="308164"/>
                </a:moveTo>
                <a:cubicBezTo>
                  <a:pt x="747396" y="308164"/>
                  <a:pt x="751425" y="312193"/>
                  <a:pt x="751425" y="317164"/>
                </a:cubicBezTo>
                <a:cubicBezTo>
                  <a:pt x="751425" y="322135"/>
                  <a:pt x="747396" y="326164"/>
                  <a:pt x="742425" y="326164"/>
                </a:cubicBezTo>
                <a:cubicBezTo>
                  <a:pt x="737454" y="326164"/>
                  <a:pt x="733425" y="322135"/>
                  <a:pt x="733425" y="317164"/>
                </a:cubicBezTo>
                <a:cubicBezTo>
                  <a:pt x="733425" y="312193"/>
                  <a:pt x="737454" y="308164"/>
                  <a:pt x="742425" y="308164"/>
                </a:cubicBezTo>
                <a:close/>
                <a:moveTo>
                  <a:pt x="675750" y="308164"/>
                </a:moveTo>
                <a:cubicBezTo>
                  <a:pt x="680721" y="308164"/>
                  <a:pt x="684750" y="312193"/>
                  <a:pt x="684750" y="317164"/>
                </a:cubicBezTo>
                <a:cubicBezTo>
                  <a:pt x="684750" y="322135"/>
                  <a:pt x="680721" y="326164"/>
                  <a:pt x="675750" y="326164"/>
                </a:cubicBezTo>
                <a:cubicBezTo>
                  <a:pt x="670779" y="326164"/>
                  <a:pt x="666750" y="322135"/>
                  <a:pt x="666750" y="317164"/>
                </a:cubicBezTo>
                <a:cubicBezTo>
                  <a:pt x="666750" y="312193"/>
                  <a:pt x="670779" y="308164"/>
                  <a:pt x="675750" y="308164"/>
                </a:cubicBezTo>
                <a:close/>
                <a:moveTo>
                  <a:pt x="609075" y="308164"/>
                </a:moveTo>
                <a:cubicBezTo>
                  <a:pt x="614046" y="308164"/>
                  <a:pt x="618075" y="312193"/>
                  <a:pt x="618075" y="317164"/>
                </a:cubicBezTo>
                <a:cubicBezTo>
                  <a:pt x="618075" y="322135"/>
                  <a:pt x="614046" y="326164"/>
                  <a:pt x="609075" y="326164"/>
                </a:cubicBezTo>
                <a:cubicBezTo>
                  <a:pt x="604104" y="326164"/>
                  <a:pt x="600075" y="322135"/>
                  <a:pt x="600075" y="317164"/>
                </a:cubicBezTo>
                <a:cubicBezTo>
                  <a:pt x="600075" y="312193"/>
                  <a:pt x="604104" y="308164"/>
                  <a:pt x="609075" y="308164"/>
                </a:cubicBezTo>
                <a:close/>
                <a:moveTo>
                  <a:pt x="542400" y="308164"/>
                </a:moveTo>
                <a:cubicBezTo>
                  <a:pt x="547371" y="308164"/>
                  <a:pt x="551400" y="312193"/>
                  <a:pt x="551400" y="317164"/>
                </a:cubicBezTo>
                <a:cubicBezTo>
                  <a:pt x="551400" y="322135"/>
                  <a:pt x="547371" y="326164"/>
                  <a:pt x="542400" y="326164"/>
                </a:cubicBezTo>
                <a:cubicBezTo>
                  <a:pt x="537429" y="326164"/>
                  <a:pt x="533400" y="322135"/>
                  <a:pt x="533400" y="317164"/>
                </a:cubicBezTo>
                <a:cubicBezTo>
                  <a:pt x="533400" y="312193"/>
                  <a:pt x="537429" y="308164"/>
                  <a:pt x="542400" y="308164"/>
                </a:cubicBezTo>
                <a:close/>
                <a:moveTo>
                  <a:pt x="475727" y="308164"/>
                </a:moveTo>
                <a:cubicBezTo>
                  <a:pt x="480698" y="308164"/>
                  <a:pt x="484727" y="312193"/>
                  <a:pt x="484727" y="317164"/>
                </a:cubicBezTo>
                <a:cubicBezTo>
                  <a:pt x="484727" y="322135"/>
                  <a:pt x="480698" y="326164"/>
                  <a:pt x="475727" y="326164"/>
                </a:cubicBezTo>
                <a:cubicBezTo>
                  <a:pt x="470756" y="326164"/>
                  <a:pt x="466727" y="322135"/>
                  <a:pt x="466727" y="317164"/>
                </a:cubicBezTo>
                <a:cubicBezTo>
                  <a:pt x="466727" y="312193"/>
                  <a:pt x="470756" y="308164"/>
                  <a:pt x="475727" y="308164"/>
                </a:cubicBezTo>
                <a:close/>
                <a:moveTo>
                  <a:pt x="409052" y="308164"/>
                </a:moveTo>
                <a:cubicBezTo>
                  <a:pt x="414023" y="308164"/>
                  <a:pt x="418052" y="312193"/>
                  <a:pt x="418052" y="317164"/>
                </a:cubicBezTo>
                <a:cubicBezTo>
                  <a:pt x="418052" y="322135"/>
                  <a:pt x="414023" y="326164"/>
                  <a:pt x="409052" y="326164"/>
                </a:cubicBezTo>
                <a:cubicBezTo>
                  <a:pt x="404081" y="326164"/>
                  <a:pt x="400052" y="322135"/>
                  <a:pt x="400052" y="317164"/>
                </a:cubicBezTo>
                <a:cubicBezTo>
                  <a:pt x="400052" y="312193"/>
                  <a:pt x="404081" y="308164"/>
                  <a:pt x="409052" y="308164"/>
                </a:cubicBezTo>
                <a:close/>
                <a:moveTo>
                  <a:pt x="342377" y="308164"/>
                </a:moveTo>
                <a:cubicBezTo>
                  <a:pt x="347348" y="308164"/>
                  <a:pt x="351377" y="312193"/>
                  <a:pt x="351377" y="317164"/>
                </a:cubicBezTo>
                <a:cubicBezTo>
                  <a:pt x="351377" y="322135"/>
                  <a:pt x="347348" y="326164"/>
                  <a:pt x="342377" y="326164"/>
                </a:cubicBezTo>
                <a:cubicBezTo>
                  <a:pt x="337406" y="326164"/>
                  <a:pt x="333377" y="322135"/>
                  <a:pt x="333377" y="317164"/>
                </a:cubicBezTo>
                <a:cubicBezTo>
                  <a:pt x="333377" y="312193"/>
                  <a:pt x="337406" y="308164"/>
                  <a:pt x="342377" y="308164"/>
                </a:cubicBezTo>
                <a:close/>
                <a:moveTo>
                  <a:pt x="275702" y="308164"/>
                </a:moveTo>
                <a:cubicBezTo>
                  <a:pt x="280673" y="308164"/>
                  <a:pt x="284702" y="312193"/>
                  <a:pt x="284702" y="317164"/>
                </a:cubicBezTo>
                <a:cubicBezTo>
                  <a:pt x="284702" y="322135"/>
                  <a:pt x="280673" y="326164"/>
                  <a:pt x="275702" y="326164"/>
                </a:cubicBezTo>
                <a:cubicBezTo>
                  <a:pt x="270731" y="326164"/>
                  <a:pt x="266702" y="322135"/>
                  <a:pt x="266702" y="317164"/>
                </a:cubicBezTo>
                <a:cubicBezTo>
                  <a:pt x="266702" y="312193"/>
                  <a:pt x="270731" y="308164"/>
                  <a:pt x="275702" y="308164"/>
                </a:cubicBezTo>
                <a:close/>
                <a:moveTo>
                  <a:pt x="209027" y="308164"/>
                </a:moveTo>
                <a:cubicBezTo>
                  <a:pt x="213998" y="308164"/>
                  <a:pt x="218027" y="312193"/>
                  <a:pt x="218027" y="317164"/>
                </a:cubicBezTo>
                <a:cubicBezTo>
                  <a:pt x="218027" y="322135"/>
                  <a:pt x="213998" y="326164"/>
                  <a:pt x="209027" y="326164"/>
                </a:cubicBezTo>
                <a:cubicBezTo>
                  <a:pt x="204056" y="326164"/>
                  <a:pt x="200027" y="322135"/>
                  <a:pt x="200027" y="317164"/>
                </a:cubicBezTo>
                <a:cubicBezTo>
                  <a:pt x="200027" y="312193"/>
                  <a:pt x="204056" y="308164"/>
                  <a:pt x="209027" y="308164"/>
                </a:cubicBezTo>
                <a:close/>
                <a:moveTo>
                  <a:pt x="142352" y="308164"/>
                </a:moveTo>
                <a:cubicBezTo>
                  <a:pt x="147323" y="308164"/>
                  <a:pt x="151352" y="312193"/>
                  <a:pt x="151352" y="317164"/>
                </a:cubicBezTo>
                <a:cubicBezTo>
                  <a:pt x="151352" y="322135"/>
                  <a:pt x="147323" y="326164"/>
                  <a:pt x="142352" y="326164"/>
                </a:cubicBezTo>
                <a:cubicBezTo>
                  <a:pt x="137381" y="326164"/>
                  <a:pt x="133352" y="322135"/>
                  <a:pt x="133352" y="317164"/>
                </a:cubicBezTo>
                <a:cubicBezTo>
                  <a:pt x="133352" y="312193"/>
                  <a:pt x="137381" y="308164"/>
                  <a:pt x="142352" y="308164"/>
                </a:cubicBezTo>
                <a:close/>
                <a:moveTo>
                  <a:pt x="75677" y="308164"/>
                </a:moveTo>
                <a:cubicBezTo>
                  <a:pt x="80648" y="308164"/>
                  <a:pt x="84677" y="312193"/>
                  <a:pt x="84677" y="317164"/>
                </a:cubicBezTo>
                <a:cubicBezTo>
                  <a:pt x="84677" y="322135"/>
                  <a:pt x="80648" y="326164"/>
                  <a:pt x="75677" y="326164"/>
                </a:cubicBezTo>
                <a:cubicBezTo>
                  <a:pt x="70706" y="326164"/>
                  <a:pt x="66677" y="322135"/>
                  <a:pt x="66677" y="317164"/>
                </a:cubicBezTo>
                <a:cubicBezTo>
                  <a:pt x="66677" y="312193"/>
                  <a:pt x="70706" y="308164"/>
                  <a:pt x="75677" y="308164"/>
                </a:cubicBezTo>
                <a:close/>
                <a:moveTo>
                  <a:pt x="9002" y="308164"/>
                </a:moveTo>
                <a:cubicBezTo>
                  <a:pt x="13973" y="308164"/>
                  <a:pt x="18002" y="312193"/>
                  <a:pt x="18002" y="317164"/>
                </a:cubicBezTo>
                <a:cubicBezTo>
                  <a:pt x="18002" y="322135"/>
                  <a:pt x="13973" y="326164"/>
                  <a:pt x="9002" y="326164"/>
                </a:cubicBezTo>
                <a:cubicBezTo>
                  <a:pt x="4031" y="326164"/>
                  <a:pt x="2" y="322135"/>
                  <a:pt x="2" y="317164"/>
                </a:cubicBezTo>
                <a:cubicBezTo>
                  <a:pt x="2" y="312193"/>
                  <a:pt x="4031" y="308164"/>
                  <a:pt x="9002" y="308164"/>
                </a:cubicBezTo>
                <a:close/>
                <a:moveTo>
                  <a:pt x="1009125" y="246531"/>
                </a:moveTo>
                <a:cubicBezTo>
                  <a:pt x="1014096" y="246531"/>
                  <a:pt x="1018125" y="250560"/>
                  <a:pt x="1018125" y="255531"/>
                </a:cubicBezTo>
                <a:cubicBezTo>
                  <a:pt x="1018125" y="260502"/>
                  <a:pt x="1014096" y="264531"/>
                  <a:pt x="1009125" y="264531"/>
                </a:cubicBezTo>
                <a:cubicBezTo>
                  <a:pt x="1004154" y="264531"/>
                  <a:pt x="1000125" y="260502"/>
                  <a:pt x="1000125" y="255531"/>
                </a:cubicBezTo>
                <a:cubicBezTo>
                  <a:pt x="1000125" y="250560"/>
                  <a:pt x="1004154" y="246531"/>
                  <a:pt x="1009125" y="246531"/>
                </a:cubicBezTo>
                <a:close/>
                <a:moveTo>
                  <a:pt x="942450" y="246531"/>
                </a:moveTo>
                <a:cubicBezTo>
                  <a:pt x="947421" y="246531"/>
                  <a:pt x="951450" y="250560"/>
                  <a:pt x="951450" y="255531"/>
                </a:cubicBezTo>
                <a:cubicBezTo>
                  <a:pt x="951450" y="260502"/>
                  <a:pt x="947421" y="264531"/>
                  <a:pt x="942450" y="264531"/>
                </a:cubicBezTo>
                <a:cubicBezTo>
                  <a:pt x="937479" y="264531"/>
                  <a:pt x="933450" y="260502"/>
                  <a:pt x="933450" y="255531"/>
                </a:cubicBezTo>
                <a:cubicBezTo>
                  <a:pt x="933450" y="250560"/>
                  <a:pt x="937479" y="246531"/>
                  <a:pt x="942450" y="246531"/>
                </a:cubicBezTo>
                <a:close/>
                <a:moveTo>
                  <a:pt x="875775" y="246531"/>
                </a:moveTo>
                <a:cubicBezTo>
                  <a:pt x="880746" y="246531"/>
                  <a:pt x="884775" y="250560"/>
                  <a:pt x="884775" y="255531"/>
                </a:cubicBezTo>
                <a:cubicBezTo>
                  <a:pt x="884775" y="260502"/>
                  <a:pt x="880746" y="264531"/>
                  <a:pt x="875775" y="264531"/>
                </a:cubicBezTo>
                <a:cubicBezTo>
                  <a:pt x="870804" y="264531"/>
                  <a:pt x="866775" y="260502"/>
                  <a:pt x="866775" y="255531"/>
                </a:cubicBezTo>
                <a:cubicBezTo>
                  <a:pt x="866775" y="250560"/>
                  <a:pt x="870804" y="246531"/>
                  <a:pt x="875775" y="246531"/>
                </a:cubicBezTo>
                <a:close/>
                <a:moveTo>
                  <a:pt x="809100" y="246531"/>
                </a:moveTo>
                <a:cubicBezTo>
                  <a:pt x="814071" y="246531"/>
                  <a:pt x="818100" y="250560"/>
                  <a:pt x="818100" y="255531"/>
                </a:cubicBezTo>
                <a:cubicBezTo>
                  <a:pt x="818100" y="260502"/>
                  <a:pt x="814071" y="264531"/>
                  <a:pt x="809100" y="264531"/>
                </a:cubicBezTo>
                <a:cubicBezTo>
                  <a:pt x="804129" y="264531"/>
                  <a:pt x="800100" y="260502"/>
                  <a:pt x="800100" y="255531"/>
                </a:cubicBezTo>
                <a:cubicBezTo>
                  <a:pt x="800100" y="250560"/>
                  <a:pt x="804129" y="246531"/>
                  <a:pt x="809100" y="246531"/>
                </a:cubicBezTo>
                <a:close/>
                <a:moveTo>
                  <a:pt x="742425" y="246531"/>
                </a:moveTo>
                <a:cubicBezTo>
                  <a:pt x="747396" y="246531"/>
                  <a:pt x="751425" y="250560"/>
                  <a:pt x="751425" y="255531"/>
                </a:cubicBezTo>
                <a:cubicBezTo>
                  <a:pt x="751425" y="260502"/>
                  <a:pt x="747396" y="264531"/>
                  <a:pt x="742425" y="264531"/>
                </a:cubicBezTo>
                <a:cubicBezTo>
                  <a:pt x="737454" y="264531"/>
                  <a:pt x="733425" y="260502"/>
                  <a:pt x="733425" y="255531"/>
                </a:cubicBezTo>
                <a:cubicBezTo>
                  <a:pt x="733425" y="250560"/>
                  <a:pt x="737454" y="246531"/>
                  <a:pt x="742425" y="246531"/>
                </a:cubicBezTo>
                <a:close/>
                <a:moveTo>
                  <a:pt x="675750" y="246531"/>
                </a:moveTo>
                <a:cubicBezTo>
                  <a:pt x="680721" y="246531"/>
                  <a:pt x="684750" y="250560"/>
                  <a:pt x="684750" y="255531"/>
                </a:cubicBezTo>
                <a:cubicBezTo>
                  <a:pt x="684750" y="260502"/>
                  <a:pt x="680721" y="264531"/>
                  <a:pt x="675750" y="264531"/>
                </a:cubicBezTo>
                <a:cubicBezTo>
                  <a:pt x="670779" y="264531"/>
                  <a:pt x="666750" y="260502"/>
                  <a:pt x="666750" y="255531"/>
                </a:cubicBezTo>
                <a:cubicBezTo>
                  <a:pt x="666750" y="250560"/>
                  <a:pt x="670779" y="246531"/>
                  <a:pt x="675750" y="246531"/>
                </a:cubicBezTo>
                <a:close/>
                <a:moveTo>
                  <a:pt x="609075" y="246531"/>
                </a:moveTo>
                <a:cubicBezTo>
                  <a:pt x="614046" y="246531"/>
                  <a:pt x="618075" y="250560"/>
                  <a:pt x="618075" y="255531"/>
                </a:cubicBezTo>
                <a:cubicBezTo>
                  <a:pt x="618075" y="260502"/>
                  <a:pt x="614046" y="264531"/>
                  <a:pt x="609075" y="264531"/>
                </a:cubicBezTo>
                <a:cubicBezTo>
                  <a:pt x="604104" y="264531"/>
                  <a:pt x="600075" y="260502"/>
                  <a:pt x="600075" y="255531"/>
                </a:cubicBezTo>
                <a:cubicBezTo>
                  <a:pt x="600075" y="250560"/>
                  <a:pt x="604104" y="246531"/>
                  <a:pt x="609075" y="246531"/>
                </a:cubicBezTo>
                <a:close/>
                <a:moveTo>
                  <a:pt x="542400" y="246531"/>
                </a:moveTo>
                <a:cubicBezTo>
                  <a:pt x="547371" y="246531"/>
                  <a:pt x="551400" y="250560"/>
                  <a:pt x="551400" y="255531"/>
                </a:cubicBezTo>
                <a:cubicBezTo>
                  <a:pt x="551400" y="260502"/>
                  <a:pt x="547371" y="264531"/>
                  <a:pt x="542400" y="264531"/>
                </a:cubicBezTo>
                <a:cubicBezTo>
                  <a:pt x="537429" y="264531"/>
                  <a:pt x="533400" y="260502"/>
                  <a:pt x="533400" y="255531"/>
                </a:cubicBezTo>
                <a:cubicBezTo>
                  <a:pt x="533400" y="250560"/>
                  <a:pt x="537429" y="246531"/>
                  <a:pt x="542400" y="246531"/>
                </a:cubicBezTo>
                <a:close/>
                <a:moveTo>
                  <a:pt x="475727" y="246531"/>
                </a:moveTo>
                <a:cubicBezTo>
                  <a:pt x="480698" y="246531"/>
                  <a:pt x="484727" y="250560"/>
                  <a:pt x="484727" y="255531"/>
                </a:cubicBezTo>
                <a:cubicBezTo>
                  <a:pt x="484727" y="260502"/>
                  <a:pt x="480698" y="264531"/>
                  <a:pt x="475727" y="264531"/>
                </a:cubicBezTo>
                <a:cubicBezTo>
                  <a:pt x="470756" y="264531"/>
                  <a:pt x="466727" y="260502"/>
                  <a:pt x="466727" y="255531"/>
                </a:cubicBezTo>
                <a:cubicBezTo>
                  <a:pt x="466727" y="250560"/>
                  <a:pt x="470756" y="246531"/>
                  <a:pt x="475727" y="246531"/>
                </a:cubicBezTo>
                <a:close/>
                <a:moveTo>
                  <a:pt x="409052" y="246531"/>
                </a:moveTo>
                <a:cubicBezTo>
                  <a:pt x="414023" y="246531"/>
                  <a:pt x="418052" y="250560"/>
                  <a:pt x="418052" y="255531"/>
                </a:cubicBezTo>
                <a:cubicBezTo>
                  <a:pt x="418052" y="260502"/>
                  <a:pt x="414023" y="264531"/>
                  <a:pt x="409052" y="264531"/>
                </a:cubicBezTo>
                <a:cubicBezTo>
                  <a:pt x="404081" y="264531"/>
                  <a:pt x="400052" y="260502"/>
                  <a:pt x="400052" y="255531"/>
                </a:cubicBezTo>
                <a:cubicBezTo>
                  <a:pt x="400052" y="250560"/>
                  <a:pt x="404081" y="246531"/>
                  <a:pt x="409052" y="246531"/>
                </a:cubicBezTo>
                <a:close/>
                <a:moveTo>
                  <a:pt x="342377" y="246531"/>
                </a:moveTo>
                <a:cubicBezTo>
                  <a:pt x="347348" y="246531"/>
                  <a:pt x="351377" y="250560"/>
                  <a:pt x="351377" y="255531"/>
                </a:cubicBezTo>
                <a:cubicBezTo>
                  <a:pt x="351377" y="260502"/>
                  <a:pt x="347348" y="264531"/>
                  <a:pt x="342377" y="264531"/>
                </a:cubicBezTo>
                <a:cubicBezTo>
                  <a:pt x="337406" y="264531"/>
                  <a:pt x="333377" y="260502"/>
                  <a:pt x="333377" y="255531"/>
                </a:cubicBezTo>
                <a:cubicBezTo>
                  <a:pt x="333377" y="250560"/>
                  <a:pt x="337406" y="246531"/>
                  <a:pt x="342377" y="246531"/>
                </a:cubicBezTo>
                <a:close/>
                <a:moveTo>
                  <a:pt x="275703" y="246531"/>
                </a:moveTo>
                <a:cubicBezTo>
                  <a:pt x="280673" y="246531"/>
                  <a:pt x="284702" y="250560"/>
                  <a:pt x="284702" y="255531"/>
                </a:cubicBezTo>
                <a:cubicBezTo>
                  <a:pt x="284702" y="260502"/>
                  <a:pt x="280673" y="264531"/>
                  <a:pt x="275703" y="264531"/>
                </a:cubicBezTo>
                <a:cubicBezTo>
                  <a:pt x="270732" y="264531"/>
                  <a:pt x="266703" y="260502"/>
                  <a:pt x="266703" y="255531"/>
                </a:cubicBezTo>
                <a:cubicBezTo>
                  <a:pt x="266703" y="250560"/>
                  <a:pt x="270732" y="246531"/>
                  <a:pt x="275703" y="246531"/>
                </a:cubicBezTo>
                <a:close/>
                <a:moveTo>
                  <a:pt x="209027" y="246531"/>
                </a:moveTo>
                <a:cubicBezTo>
                  <a:pt x="213998" y="246531"/>
                  <a:pt x="218027" y="250560"/>
                  <a:pt x="218027" y="255531"/>
                </a:cubicBezTo>
                <a:cubicBezTo>
                  <a:pt x="218027" y="260502"/>
                  <a:pt x="213998" y="264531"/>
                  <a:pt x="209027" y="264531"/>
                </a:cubicBezTo>
                <a:cubicBezTo>
                  <a:pt x="204056" y="264531"/>
                  <a:pt x="200027" y="260502"/>
                  <a:pt x="200027" y="255531"/>
                </a:cubicBezTo>
                <a:cubicBezTo>
                  <a:pt x="200027" y="250560"/>
                  <a:pt x="204056" y="246531"/>
                  <a:pt x="209027" y="246531"/>
                </a:cubicBezTo>
                <a:close/>
                <a:moveTo>
                  <a:pt x="142352" y="246531"/>
                </a:moveTo>
                <a:cubicBezTo>
                  <a:pt x="147323" y="246531"/>
                  <a:pt x="151352" y="250560"/>
                  <a:pt x="151352" y="255531"/>
                </a:cubicBezTo>
                <a:cubicBezTo>
                  <a:pt x="151352" y="260502"/>
                  <a:pt x="147323" y="264531"/>
                  <a:pt x="142352" y="264531"/>
                </a:cubicBezTo>
                <a:cubicBezTo>
                  <a:pt x="137381" y="264531"/>
                  <a:pt x="133352" y="260502"/>
                  <a:pt x="133352" y="255531"/>
                </a:cubicBezTo>
                <a:cubicBezTo>
                  <a:pt x="133352" y="250560"/>
                  <a:pt x="137381" y="246531"/>
                  <a:pt x="142352" y="246531"/>
                </a:cubicBezTo>
                <a:close/>
                <a:moveTo>
                  <a:pt x="75677" y="246531"/>
                </a:moveTo>
                <a:cubicBezTo>
                  <a:pt x="80648" y="246531"/>
                  <a:pt x="84677" y="250560"/>
                  <a:pt x="84677" y="255531"/>
                </a:cubicBezTo>
                <a:cubicBezTo>
                  <a:pt x="84677" y="260502"/>
                  <a:pt x="80648" y="264531"/>
                  <a:pt x="75677" y="264531"/>
                </a:cubicBezTo>
                <a:cubicBezTo>
                  <a:pt x="70706" y="264531"/>
                  <a:pt x="66677" y="260502"/>
                  <a:pt x="66677" y="255531"/>
                </a:cubicBezTo>
                <a:cubicBezTo>
                  <a:pt x="66677" y="250560"/>
                  <a:pt x="70706" y="246531"/>
                  <a:pt x="75677" y="246531"/>
                </a:cubicBezTo>
                <a:close/>
                <a:moveTo>
                  <a:pt x="9002" y="246531"/>
                </a:moveTo>
                <a:cubicBezTo>
                  <a:pt x="13973" y="246531"/>
                  <a:pt x="18002" y="250560"/>
                  <a:pt x="18002" y="255531"/>
                </a:cubicBezTo>
                <a:cubicBezTo>
                  <a:pt x="18002" y="260502"/>
                  <a:pt x="13973" y="264531"/>
                  <a:pt x="9002" y="264531"/>
                </a:cubicBezTo>
                <a:cubicBezTo>
                  <a:pt x="4031" y="264531"/>
                  <a:pt x="2" y="260502"/>
                  <a:pt x="2" y="255531"/>
                </a:cubicBezTo>
                <a:cubicBezTo>
                  <a:pt x="2" y="250560"/>
                  <a:pt x="4031" y="246531"/>
                  <a:pt x="9002" y="246531"/>
                </a:cubicBezTo>
                <a:close/>
                <a:moveTo>
                  <a:pt x="1009125" y="184899"/>
                </a:moveTo>
                <a:cubicBezTo>
                  <a:pt x="1014096" y="184899"/>
                  <a:pt x="1018125" y="188928"/>
                  <a:pt x="1018125" y="193899"/>
                </a:cubicBezTo>
                <a:cubicBezTo>
                  <a:pt x="1018125" y="198870"/>
                  <a:pt x="1014096" y="202899"/>
                  <a:pt x="1009125" y="202899"/>
                </a:cubicBezTo>
                <a:cubicBezTo>
                  <a:pt x="1004154" y="202899"/>
                  <a:pt x="1000125" y="198870"/>
                  <a:pt x="1000125" y="193899"/>
                </a:cubicBezTo>
                <a:cubicBezTo>
                  <a:pt x="1000125" y="188928"/>
                  <a:pt x="1004154" y="184899"/>
                  <a:pt x="1009125" y="184899"/>
                </a:cubicBezTo>
                <a:close/>
                <a:moveTo>
                  <a:pt x="942450" y="184899"/>
                </a:moveTo>
                <a:cubicBezTo>
                  <a:pt x="947421" y="184899"/>
                  <a:pt x="951450" y="188928"/>
                  <a:pt x="951450" y="193899"/>
                </a:cubicBezTo>
                <a:cubicBezTo>
                  <a:pt x="951450" y="198870"/>
                  <a:pt x="947421" y="202899"/>
                  <a:pt x="942450" y="202899"/>
                </a:cubicBezTo>
                <a:cubicBezTo>
                  <a:pt x="937479" y="202899"/>
                  <a:pt x="933450" y="198870"/>
                  <a:pt x="933450" y="193899"/>
                </a:cubicBezTo>
                <a:cubicBezTo>
                  <a:pt x="933450" y="188928"/>
                  <a:pt x="937479" y="184899"/>
                  <a:pt x="942450" y="184899"/>
                </a:cubicBezTo>
                <a:close/>
                <a:moveTo>
                  <a:pt x="875775" y="184899"/>
                </a:moveTo>
                <a:cubicBezTo>
                  <a:pt x="880746" y="184899"/>
                  <a:pt x="884775" y="188928"/>
                  <a:pt x="884775" y="193899"/>
                </a:cubicBezTo>
                <a:cubicBezTo>
                  <a:pt x="884775" y="198870"/>
                  <a:pt x="880746" y="202899"/>
                  <a:pt x="875775" y="202899"/>
                </a:cubicBezTo>
                <a:cubicBezTo>
                  <a:pt x="870804" y="202899"/>
                  <a:pt x="866775" y="198870"/>
                  <a:pt x="866775" y="193899"/>
                </a:cubicBezTo>
                <a:cubicBezTo>
                  <a:pt x="866775" y="188928"/>
                  <a:pt x="870804" y="184899"/>
                  <a:pt x="875775" y="184899"/>
                </a:cubicBezTo>
                <a:close/>
                <a:moveTo>
                  <a:pt x="809100" y="184899"/>
                </a:moveTo>
                <a:cubicBezTo>
                  <a:pt x="814071" y="184899"/>
                  <a:pt x="818100" y="188928"/>
                  <a:pt x="818100" y="193899"/>
                </a:cubicBezTo>
                <a:cubicBezTo>
                  <a:pt x="818100" y="198870"/>
                  <a:pt x="814071" y="202899"/>
                  <a:pt x="809100" y="202899"/>
                </a:cubicBezTo>
                <a:cubicBezTo>
                  <a:pt x="804129" y="202899"/>
                  <a:pt x="800100" y="198870"/>
                  <a:pt x="800100" y="193899"/>
                </a:cubicBezTo>
                <a:cubicBezTo>
                  <a:pt x="800100" y="188928"/>
                  <a:pt x="804129" y="184899"/>
                  <a:pt x="809100" y="184899"/>
                </a:cubicBezTo>
                <a:close/>
                <a:moveTo>
                  <a:pt x="742425" y="184899"/>
                </a:moveTo>
                <a:cubicBezTo>
                  <a:pt x="747396" y="184899"/>
                  <a:pt x="751425" y="188928"/>
                  <a:pt x="751425" y="193899"/>
                </a:cubicBezTo>
                <a:cubicBezTo>
                  <a:pt x="751425" y="198870"/>
                  <a:pt x="747396" y="202899"/>
                  <a:pt x="742425" y="202899"/>
                </a:cubicBezTo>
                <a:cubicBezTo>
                  <a:pt x="737454" y="202899"/>
                  <a:pt x="733425" y="198870"/>
                  <a:pt x="733425" y="193899"/>
                </a:cubicBezTo>
                <a:cubicBezTo>
                  <a:pt x="733425" y="188928"/>
                  <a:pt x="737454" y="184899"/>
                  <a:pt x="742425" y="184899"/>
                </a:cubicBezTo>
                <a:close/>
                <a:moveTo>
                  <a:pt x="675750" y="184899"/>
                </a:moveTo>
                <a:cubicBezTo>
                  <a:pt x="680721" y="184899"/>
                  <a:pt x="684750" y="188928"/>
                  <a:pt x="684750" y="193899"/>
                </a:cubicBezTo>
                <a:cubicBezTo>
                  <a:pt x="684750" y="198870"/>
                  <a:pt x="680721" y="202899"/>
                  <a:pt x="675750" y="202899"/>
                </a:cubicBezTo>
                <a:cubicBezTo>
                  <a:pt x="670779" y="202899"/>
                  <a:pt x="666750" y="198870"/>
                  <a:pt x="666750" y="193899"/>
                </a:cubicBezTo>
                <a:cubicBezTo>
                  <a:pt x="666750" y="188928"/>
                  <a:pt x="670779" y="184899"/>
                  <a:pt x="675750" y="184899"/>
                </a:cubicBezTo>
                <a:close/>
                <a:moveTo>
                  <a:pt x="609075" y="184899"/>
                </a:moveTo>
                <a:cubicBezTo>
                  <a:pt x="614046" y="184899"/>
                  <a:pt x="618075" y="188928"/>
                  <a:pt x="618075" y="193899"/>
                </a:cubicBezTo>
                <a:cubicBezTo>
                  <a:pt x="618075" y="198870"/>
                  <a:pt x="614046" y="202899"/>
                  <a:pt x="609075" y="202899"/>
                </a:cubicBezTo>
                <a:cubicBezTo>
                  <a:pt x="604104" y="202899"/>
                  <a:pt x="600075" y="198870"/>
                  <a:pt x="600075" y="193899"/>
                </a:cubicBezTo>
                <a:cubicBezTo>
                  <a:pt x="600075" y="188928"/>
                  <a:pt x="604104" y="184899"/>
                  <a:pt x="609075" y="184899"/>
                </a:cubicBezTo>
                <a:close/>
                <a:moveTo>
                  <a:pt x="542400" y="184899"/>
                </a:moveTo>
                <a:cubicBezTo>
                  <a:pt x="547371" y="184899"/>
                  <a:pt x="551400" y="188928"/>
                  <a:pt x="551400" y="193899"/>
                </a:cubicBezTo>
                <a:cubicBezTo>
                  <a:pt x="551400" y="198870"/>
                  <a:pt x="547371" y="202899"/>
                  <a:pt x="542400" y="202899"/>
                </a:cubicBezTo>
                <a:cubicBezTo>
                  <a:pt x="537429" y="202899"/>
                  <a:pt x="533400" y="198870"/>
                  <a:pt x="533400" y="193899"/>
                </a:cubicBezTo>
                <a:cubicBezTo>
                  <a:pt x="533400" y="188928"/>
                  <a:pt x="537429" y="184899"/>
                  <a:pt x="542400" y="184899"/>
                </a:cubicBezTo>
                <a:close/>
                <a:moveTo>
                  <a:pt x="475727" y="184899"/>
                </a:moveTo>
                <a:cubicBezTo>
                  <a:pt x="480698" y="184899"/>
                  <a:pt x="484728" y="188928"/>
                  <a:pt x="484728" y="193899"/>
                </a:cubicBezTo>
                <a:cubicBezTo>
                  <a:pt x="484728" y="198870"/>
                  <a:pt x="480698" y="202899"/>
                  <a:pt x="475727" y="202899"/>
                </a:cubicBezTo>
                <a:cubicBezTo>
                  <a:pt x="470757" y="202899"/>
                  <a:pt x="466728" y="198870"/>
                  <a:pt x="466728" y="193899"/>
                </a:cubicBezTo>
                <a:cubicBezTo>
                  <a:pt x="466728" y="188928"/>
                  <a:pt x="470757" y="184899"/>
                  <a:pt x="475727" y="184899"/>
                </a:cubicBezTo>
                <a:close/>
                <a:moveTo>
                  <a:pt x="409052" y="184899"/>
                </a:moveTo>
                <a:cubicBezTo>
                  <a:pt x="414024" y="184899"/>
                  <a:pt x="418052" y="188928"/>
                  <a:pt x="418052" y="193899"/>
                </a:cubicBezTo>
                <a:cubicBezTo>
                  <a:pt x="418052" y="198870"/>
                  <a:pt x="414024" y="202899"/>
                  <a:pt x="409052" y="202899"/>
                </a:cubicBezTo>
                <a:cubicBezTo>
                  <a:pt x="404081" y="202899"/>
                  <a:pt x="400052" y="198870"/>
                  <a:pt x="400052" y="193899"/>
                </a:cubicBezTo>
                <a:cubicBezTo>
                  <a:pt x="400052" y="188928"/>
                  <a:pt x="404081" y="184899"/>
                  <a:pt x="409052" y="184899"/>
                </a:cubicBezTo>
                <a:close/>
                <a:moveTo>
                  <a:pt x="342377" y="184899"/>
                </a:moveTo>
                <a:cubicBezTo>
                  <a:pt x="347348" y="184899"/>
                  <a:pt x="351378" y="188928"/>
                  <a:pt x="351378" y="193899"/>
                </a:cubicBezTo>
                <a:cubicBezTo>
                  <a:pt x="351378" y="198870"/>
                  <a:pt x="347348" y="202899"/>
                  <a:pt x="342377" y="202899"/>
                </a:cubicBezTo>
                <a:cubicBezTo>
                  <a:pt x="337406" y="202899"/>
                  <a:pt x="333377" y="198870"/>
                  <a:pt x="333377" y="193899"/>
                </a:cubicBezTo>
                <a:cubicBezTo>
                  <a:pt x="333377" y="188928"/>
                  <a:pt x="337406" y="184899"/>
                  <a:pt x="342377" y="184899"/>
                </a:cubicBezTo>
                <a:close/>
                <a:moveTo>
                  <a:pt x="275703" y="184899"/>
                </a:moveTo>
                <a:cubicBezTo>
                  <a:pt x="280673" y="184899"/>
                  <a:pt x="284702" y="188928"/>
                  <a:pt x="284702" y="193899"/>
                </a:cubicBezTo>
                <a:cubicBezTo>
                  <a:pt x="284702" y="198870"/>
                  <a:pt x="280673" y="202899"/>
                  <a:pt x="275703" y="202899"/>
                </a:cubicBezTo>
                <a:cubicBezTo>
                  <a:pt x="270732" y="202899"/>
                  <a:pt x="266703" y="198870"/>
                  <a:pt x="266703" y="193899"/>
                </a:cubicBezTo>
                <a:cubicBezTo>
                  <a:pt x="266703" y="188928"/>
                  <a:pt x="270732" y="184899"/>
                  <a:pt x="275703" y="184899"/>
                </a:cubicBezTo>
                <a:close/>
                <a:moveTo>
                  <a:pt x="209028" y="184899"/>
                </a:moveTo>
                <a:cubicBezTo>
                  <a:pt x="213999" y="184899"/>
                  <a:pt x="218028" y="188928"/>
                  <a:pt x="218028" y="193899"/>
                </a:cubicBezTo>
                <a:cubicBezTo>
                  <a:pt x="218028" y="198870"/>
                  <a:pt x="213999" y="202899"/>
                  <a:pt x="209028" y="202899"/>
                </a:cubicBezTo>
                <a:cubicBezTo>
                  <a:pt x="204057" y="202899"/>
                  <a:pt x="200028" y="198870"/>
                  <a:pt x="200028" y="193899"/>
                </a:cubicBezTo>
                <a:cubicBezTo>
                  <a:pt x="200028" y="188928"/>
                  <a:pt x="204057" y="184899"/>
                  <a:pt x="209028" y="184899"/>
                </a:cubicBezTo>
                <a:close/>
                <a:moveTo>
                  <a:pt x="142353" y="184899"/>
                </a:moveTo>
                <a:cubicBezTo>
                  <a:pt x="147324" y="184899"/>
                  <a:pt x="151353" y="188928"/>
                  <a:pt x="151353" y="193899"/>
                </a:cubicBezTo>
                <a:cubicBezTo>
                  <a:pt x="151353" y="198870"/>
                  <a:pt x="147324" y="202899"/>
                  <a:pt x="142353" y="202899"/>
                </a:cubicBezTo>
                <a:cubicBezTo>
                  <a:pt x="137382" y="202899"/>
                  <a:pt x="133353" y="198870"/>
                  <a:pt x="133353" y="193899"/>
                </a:cubicBezTo>
                <a:cubicBezTo>
                  <a:pt x="133353" y="188928"/>
                  <a:pt x="137382" y="184899"/>
                  <a:pt x="142353" y="184899"/>
                </a:cubicBezTo>
                <a:close/>
                <a:moveTo>
                  <a:pt x="75677" y="184899"/>
                </a:moveTo>
                <a:cubicBezTo>
                  <a:pt x="80648" y="184899"/>
                  <a:pt x="84677" y="188928"/>
                  <a:pt x="84677" y="193899"/>
                </a:cubicBezTo>
                <a:cubicBezTo>
                  <a:pt x="84677" y="198870"/>
                  <a:pt x="80648" y="202899"/>
                  <a:pt x="75677" y="202899"/>
                </a:cubicBezTo>
                <a:cubicBezTo>
                  <a:pt x="70706" y="202899"/>
                  <a:pt x="66677" y="198870"/>
                  <a:pt x="66677" y="193899"/>
                </a:cubicBezTo>
                <a:cubicBezTo>
                  <a:pt x="66677" y="188928"/>
                  <a:pt x="70706" y="184899"/>
                  <a:pt x="75677" y="184899"/>
                </a:cubicBezTo>
                <a:close/>
                <a:moveTo>
                  <a:pt x="9003" y="184899"/>
                </a:moveTo>
                <a:cubicBezTo>
                  <a:pt x="13974" y="184899"/>
                  <a:pt x="18003" y="188928"/>
                  <a:pt x="18003" y="193899"/>
                </a:cubicBezTo>
                <a:cubicBezTo>
                  <a:pt x="18003" y="198870"/>
                  <a:pt x="13974" y="202899"/>
                  <a:pt x="9003" y="202899"/>
                </a:cubicBezTo>
                <a:cubicBezTo>
                  <a:pt x="4032" y="202899"/>
                  <a:pt x="3" y="198870"/>
                  <a:pt x="3" y="193899"/>
                </a:cubicBezTo>
                <a:cubicBezTo>
                  <a:pt x="3" y="188928"/>
                  <a:pt x="4032" y="184899"/>
                  <a:pt x="9003" y="184899"/>
                </a:cubicBezTo>
                <a:close/>
                <a:moveTo>
                  <a:pt x="1009125" y="123266"/>
                </a:moveTo>
                <a:cubicBezTo>
                  <a:pt x="1014096" y="123266"/>
                  <a:pt x="1018125" y="127295"/>
                  <a:pt x="1018125" y="132266"/>
                </a:cubicBezTo>
                <a:cubicBezTo>
                  <a:pt x="1018125" y="137237"/>
                  <a:pt x="1014096" y="141266"/>
                  <a:pt x="1009125" y="141266"/>
                </a:cubicBezTo>
                <a:cubicBezTo>
                  <a:pt x="1004154" y="141266"/>
                  <a:pt x="1000125" y="137237"/>
                  <a:pt x="1000125" y="132266"/>
                </a:cubicBezTo>
                <a:cubicBezTo>
                  <a:pt x="1000125" y="127295"/>
                  <a:pt x="1004154" y="123266"/>
                  <a:pt x="1009125" y="123266"/>
                </a:cubicBezTo>
                <a:close/>
                <a:moveTo>
                  <a:pt x="942450" y="123266"/>
                </a:moveTo>
                <a:cubicBezTo>
                  <a:pt x="947421" y="123266"/>
                  <a:pt x="951450" y="127295"/>
                  <a:pt x="951450" y="132266"/>
                </a:cubicBezTo>
                <a:cubicBezTo>
                  <a:pt x="951450" y="137237"/>
                  <a:pt x="947421" y="141266"/>
                  <a:pt x="942450" y="141266"/>
                </a:cubicBezTo>
                <a:cubicBezTo>
                  <a:pt x="937479" y="141266"/>
                  <a:pt x="933450" y="137237"/>
                  <a:pt x="933450" y="132266"/>
                </a:cubicBezTo>
                <a:cubicBezTo>
                  <a:pt x="933450" y="127295"/>
                  <a:pt x="937479" y="123266"/>
                  <a:pt x="942450" y="123266"/>
                </a:cubicBezTo>
                <a:close/>
                <a:moveTo>
                  <a:pt x="875775" y="123266"/>
                </a:moveTo>
                <a:cubicBezTo>
                  <a:pt x="880746" y="123266"/>
                  <a:pt x="884775" y="127295"/>
                  <a:pt x="884775" y="132266"/>
                </a:cubicBezTo>
                <a:cubicBezTo>
                  <a:pt x="884775" y="137237"/>
                  <a:pt x="880746" y="141266"/>
                  <a:pt x="875775" y="141266"/>
                </a:cubicBezTo>
                <a:cubicBezTo>
                  <a:pt x="870804" y="141266"/>
                  <a:pt x="866775" y="137237"/>
                  <a:pt x="866775" y="132266"/>
                </a:cubicBezTo>
                <a:cubicBezTo>
                  <a:pt x="866775" y="127295"/>
                  <a:pt x="870804" y="123266"/>
                  <a:pt x="875775" y="123266"/>
                </a:cubicBezTo>
                <a:close/>
                <a:moveTo>
                  <a:pt x="809100" y="123266"/>
                </a:moveTo>
                <a:cubicBezTo>
                  <a:pt x="814071" y="123266"/>
                  <a:pt x="818100" y="127295"/>
                  <a:pt x="818100" y="132266"/>
                </a:cubicBezTo>
                <a:cubicBezTo>
                  <a:pt x="818100" y="137237"/>
                  <a:pt x="814071" y="141266"/>
                  <a:pt x="809100" y="141266"/>
                </a:cubicBezTo>
                <a:cubicBezTo>
                  <a:pt x="804129" y="141266"/>
                  <a:pt x="800100" y="137237"/>
                  <a:pt x="800100" y="132266"/>
                </a:cubicBezTo>
                <a:cubicBezTo>
                  <a:pt x="800100" y="127295"/>
                  <a:pt x="804129" y="123266"/>
                  <a:pt x="809100" y="123266"/>
                </a:cubicBezTo>
                <a:close/>
                <a:moveTo>
                  <a:pt x="742425" y="123266"/>
                </a:moveTo>
                <a:cubicBezTo>
                  <a:pt x="747396" y="123266"/>
                  <a:pt x="751425" y="127295"/>
                  <a:pt x="751425" y="132266"/>
                </a:cubicBezTo>
                <a:cubicBezTo>
                  <a:pt x="751425" y="137237"/>
                  <a:pt x="747396" y="141266"/>
                  <a:pt x="742425" y="141266"/>
                </a:cubicBezTo>
                <a:cubicBezTo>
                  <a:pt x="737454" y="141266"/>
                  <a:pt x="733425" y="137237"/>
                  <a:pt x="733425" y="132266"/>
                </a:cubicBezTo>
                <a:cubicBezTo>
                  <a:pt x="733425" y="127295"/>
                  <a:pt x="737454" y="123266"/>
                  <a:pt x="742425" y="123266"/>
                </a:cubicBezTo>
                <a:close/>
                <a:moveTo>
                  <a:pt x="675750" y="123266"/>
                </a:moveTo>
                <a:cubicBezTo>
                  <a:pt x="680721" y="123266"/>
                  <a:pt x="684750" y="127295"/>
                  <a:pt x="684750" y="132266"/>
                </a:cubicBezTo>
                <a:cubicBezTo>
                  <a:pt x="684750" y="137237"/>
                  <a:pt x="680721" y="141266"/>
                  <a:pt x="675750" y="141266"/>
                </a:cubicBezTo>
                <a:cubicBezTo>
                  <a:pt x="670779" y="141266"/>
                  <a:pt x="666750" y="137237"/>
                  <a:pt x="666750" y="132266"/>
                </a:cubicBezTo>
                <a:cubicBezTo>
                  <a:pt x="666750" y="127295"/>
                  <a:pt x="670779" y="123266"/>
                  <a:pt x="675750" y="123266"/>
                </a:cubicBezTo>
                <a:close/>
                <a:moveTo>
                  <a:pt x="609075" y="123266"/>
                </a:moveTo>
                <a:cubicBezTo>
                  <a:pt x="614046" y="123266"/>
                  <a:pt x="618075" y="127295"/>
                  <a:pt x="618075" y="132266"/>
                </a:cubicBezTo>
                <a:cubicBezTo>
                  <a:pt x="618075" y="137237"/>
                  <a:pt x="614046" y="141266"/>
                  <a:pt x="609075" y="141266"/>
                </a:cubicBezTo>
                <a:cubicBezTo>
                  <a:pt x="604104" y="141266"/>
                  <a:pt x="600075" y="137237"/>
                  <a:pt x="600075" y="132266"/>
                </a:cubicBezTo>
                <a:cubicBezTo>
                  <a:pt x="600075" y="127295"/>
                  <a:pt x="604104" y="123266"/>
                  <a:pt x="609075" y="123266"/>
                </a:cubicBezTo>
                <a:close/>
                <a:moveTo>
                  <a:pt x="542400" y="123266"/>
                </a:moveTo>
                <a:cubicBezTo>
                  <a:pt x="547371" y="123266"/>
                  <a:pt x="551400" y="127295"/>
                  <a:pt x="551400" y="132266"/>
                </a:cubicBezTo>
                <a:cubicBezTo>
                  <a:pt x="551400" y="137237"/>
                  <a:pt x="547371" y="141266"/>
                  <a:pt x="542400" y="141266"/>
                </a:cubicBezTo>
                <a:cubicBezTo>
                  <a:pt x="537429" y="141266"/>
                  <a:pt x="533400" y="137237"/>
                  <a:pt x="533400" y="132266"/>
                </a:cubicBezTo>
                <a:cubicBezTo>
                  <a:pt x="533400" y="127295"/>
                  <a:pt x="537429" y="123266"/>
                  <a:pt x="542400" y="123266"/>
                </a:cubicBezTo>
                <a:close/>
                <a:moveTo>
                  <a:pt x="475728" y="123266"/>
                </a:moveTo>
                <a:cubicBezTo>
                  <a:pt x="480699" y="123266"/>
                  <a:pt x="484728" y="127295"/>
                  <a:pt x="484728" y="132266"/>
                </a:cubicBezTo>
                <a:cubicBezTo>
                  <a:pt x="484728" y="137237"/>
                  <a:pt x="480699" y="141266"/>
                  <a:pt x="475728" y="141266"/>
                </a:cubicBezTo>
                <a:cubicBezTo>
                  <a:pt x="470757" y="141266"/>
                  <a:pt x="466728" y="137237"/>
                  <a:pt x="466728" y="132266"/>
                </a:cubicBezTo>
                <a:cubicBezTo>
                  <a:pt x="466728" y="127295"/>
                  <a:pt x="470757" y="123266"/>
                  <a:pt x="475728" y="123266"/>
                </a:cubicBezTo>
                <a:close/>
                <a:moveTo>
                  <a:pt x="409053" y="123266"/>
                </a:moveTo>
                <a:cubicBezTo>
                  <a:pt x="414024" y="123266"/>
                  <a:pt x="418053" y="127295"/>
                  <a:pt x="418053" y="132266"/>
                </a:cubicBezTo>
                <a:cubicBezTo>
                  <a:pt x="418053" y="137237"/>
                  <a:pt x="414024" y="141266"/>
                  <a:pt x="409053" y="141266"/>
                </a:cubicBezTo>
                <a:cubicBezTo>
                  <a:pt x="404082" y="141266"/>
                  <a:pt x="400053" y="137237"/>
                  <a:pt x="400053" y="132266"/>
                </a:cubicBezTo>
                <a:cubicBezTo>
                  <a:pt x="400053" y="127295"/>
                  <a:pt x="404082" y="123266"/>
                  <a:pt x="409053" y="123266"/>
                </a:cubicBezTo>
                <a:close/>
                <a:moveTo>
                  <a:pt x="342378" y="123266"/>
                </a:moveTo>
                <a:cubicBezTo>
                  <a:pt x="347349" y="123266"/>
                  <a:pt x="351378" y="127295"/>
                  <a:pt x="351378" y="132266"/>
                </a:cubicBezTo>
                <a:cubicBezTo>
                  <a:pt x="351378" y="137237"/>
                  <a:pt x="347349" y="141266"/>
                  <a:pt x="342378" y="141266"/>
                </a:cubicBezTo>
                <a:cubicBezTo>
                  <a:pt x="337407" y="141266"/>
                  <a:pt x="333378" y="137237"/>
                  <a:pt x="333378" y="132266"/>
                </a:cubicBezTo>
                <a:cubicBezTo>
                  <a:pt x="333378" y="127295"/>
                  <a:pt x="337407" y="123266"/>
                  <a:pt x="342378" y="123266"/>
                </a:cubicBezTo>
                <a:close/>
                <a:moveTo>
                  <a:pt x="275703" y="123266"/>
                </a:moveTo>
                <a:cubicBezTo>
                  <a:pt x="280674" y="123266"/>
                  <a:pt x="284702" y="127295"/>
                  <a:pt x="284702" y="132266"/>
                </a:cubicBezTo>
                <a:cubicBezTo>
                  <a:pt x="284702" y="137237"/>
                  <a:pt x="280674" y="141266"/>
                  <a:pt x="275703" y="141266"/>
                </a:cubicBezTo>
                <a:cubicBezTo>
                  <a:pt x="270732" y="141266"/>
                  <a:pt x="266703" y="137237"/>
                  <a:pt x="266703" y="132266"/>
                </a:cubicBezTo>
                <a:cubicBezTo>
                  <a:pt x="266703" y="127295"/>
                  <a:pt x="270732" y="123266"/>
                  <a:pt x="275703" y="123266"/>
                </a:cubicBezTo>
                <a:close/>
                <a:moveTo>
                  <a:pt x="209028" y="123266"/>
                </a:moveTo>
                <a:cubicBezTo>
                  <a:pt x="213999" y="123266"/>
                  <a:pt x="218028" y="127295"/>
                  <a:pt x="218028" y="132266"/>
                </a:cubicBezTo>
                <a:cubicBezTo>
                  <a:pt x="218028" y="137237"/>
                  <a:pt x="213999" y="141266"/>
                  <a:pt x="209028" y="141266"/>
                </a:cubicBezTo>
                <a:cubicBezTo>
                  <a:pt x="204057" y="141266"/>
                  <a:pt x="200028" y="137237"/>
                  <a:pt x="200028" y="132266"/>
                </a:cubicBezTo>
                <a:cubicBezTo>
                  <a:pt x="200028" y="127295"/>
                  <a:pt x="204057" y="123266"/>
                  <a:pt x="209028" y="123266"/>
                </a:cubicBezTo>
                <a:close/>
                <a:moveTo>
                  <a:pt x="142353" y="123266"/>
                </a:moveTo>
                <a:cubicBezTo>
                  <a:pt x="147324" y="123266"/>
                  <a:pt x="151353" y="127295"/>
                  <a:pt x="151353" y="132266"/>
                </a:cubicBezTo>
                <a:cubicBezTo>
                  <a:pt x="151353" y="137237"/>
                  <a:pt x="147324" y="141266"/>
                  <a:pt x="142353" y="141266"/>
                </a:cubicBezTo>
                <a:cubicBezTo>
                  <a:pt x="137382" y="141266"/>
                  <a:pt x="133353" y="137237"/>
                  <a:pt x="133353" y="132266"/>
                </a:cubicBezTo>
                <a:cubicBezTo>
                  <a:pt x="133353" y="127295"/>
                  <a:pt x="137382" y="123266"/>
                  <a:pt x="142353" y="123266"/>
                </a:cubicBezTo>
                <a:close/>
                <a:moveTo>
                  <a:pt x="75678" y="123266"/>
                </a:moveTo>
                <a:cubicBezTo>
                  <a:pt x="80649" y="123266"/>
                  <a:pt x="84678" y="127295"/>
                  <a:pt x="84678" y="132266"/>
                </a:cubicBezTo>
                <a:cubicBezTo>
                  <a:pt x="84678" y="137237"/>
                  <a:pt x="80649" y="141266"/>
                  <a:pt x="75678" y="141266"/>
                </a:cubicBezTo>
                <a:cubicBezTo>
                  <a:pt x="70707" y="141266"/>
                  <a:pt x="66678" y="137237"/>
                  <a:pt x="66678" y="132266"/>
                </a:cubicBezTo>
                <a:cubicBezTo>
                  <a:pt x="66678" y="127295"/>
                  <a:pt x="70707" y="123266"/>
                  <a:pt x="75678" y="123266"/>
                </a:cubicBezTo>
                <a:close/>
                <a:moveTo>
                  <a:pt x="9003" y="123266"/>
                </a:moveTo>
                <a:cubicBezTo>
                  <a:pt x="13974" y="123266"/>
                  <a:pt x="18003" y="127295"/>
                  <a:pt x="18003" y="132266"/>
                </a:cubicBezTo>
                <a:cubicBezTo>
                  <a:pt x="18003" y="137237"/>
                  <a:pt x="13974" y="141266"/>
                  <a:pt x="9003" y="141266"/>
                </a:cubicBezTo>
                <a:cubicBezTo>
                  <a:pt x="4032" y="141266"/>
                  <a:pt x="3" y="137237"/>
                  <a:pt x="3" y="132266"/>
                </a:cubicBezTo>
                <a:cubicBezTo>
                  <a:pt x="3" y="127295"/>
                  <a:pt x="4032" y="123266"/>
                  <a:pt x="9003" y="123266"/>
                </a:cubicBezTo>
                <a:close/>
                <a:moveTo>
                  <a:pt x="1009125" y="61633"/>
                </a:moveTo>
                <a:cubicBezTo>
                  <a:pt x="1014096" y="61633"/>
                  <a:pt x="1018125" y="65662"/>
                  <a:pt x="1018125" y="70633"/>
                </a:cubicBezTo>
                <a:cubicBezTo>
                  <a:pt x="1018125" y="75604"/>
                  <a:pt x="1014096" y="79633"/>
                  <a:pt x="1009125" y="79633"/>
                </a:cubicBezTo>
                <a:cubicBezTo>
                  <a:pt x="1004154" y="79633"/>
                  <a:pt x="1000125" y="75604"/>
                  <a:pt x="1000125" y="70633"/>
                </a:cubicBezTo>
                <a:cubicBezTo>
                  <a:pt x="1000125" y="65662"/>
                  <a:pt x="1004154" y="61633"/>
                  <a:pt x="1009125" y="61633"/>
                </a:cubicBezTo>
                <a:close/>
                <a:moveTo>
                  <a:pt x="942450" y="61633"/>
                </a:moveTo>
                <a:cubicBezTo>
                  <a:pt x="947421" y="61633"/>
                  <a:pt x="951450" y="65662"/>
                  <a:pt x="951450" y="70633"/>
                </a:cubicBezTo>
                <a:cubicBezTo>
                  <a:pt x="951450" y="75604"/>
                  <a:pt x="947421" y="79633"/>
                  <a:pt x="942450" y="79633"/>
                </a:cubicBezTo>
                <a:cubicBezTo>
                  <a:pt x="937479" y="79633"/>
                  <a:pt x="933450" y="75604"/>
                  <a:pt x="933450" y="70633"/>
                </a:cubicBezTo>
                <a:cubicBezTo>
                  <a:pt x="933450" y="65662"/>
                  <a:pt x="937479" y="61633"/>
                  <a:pt x="942450" y="61633"/>
                </a:cubicBezTo>
                <a:close/>
                <a:moveTo>
                  <a:pt x="875775" y="61633"/>
                </a:moveTo>
                <a:cubicBezTo>
                  <a:pt x="880746" y="61633"/>
                  <a:pt x="884775" y="65662"/>
                  <a:pt x="884775" y="70633"/>
                </a:cubicBezTo>
                <a:cubicBezTo>
                  <a:pt x="884775" y="75604"/>
                  <a:pt x="880746" y="79633"/>
                  <a:pt x="875775" y="79633"/>
                </a:cubicBezTo>
                <a:cubicBezTo>
                  <a:pt x="870804" y="79633"/>
                  <a:pt x="866775" y="75604"/>
                  <a:pt x="866775" y="70633"/>
                </a:cubicBezTo>
                <a:cubicBezTo>
                  <a:pt x="866775" y="65662"/>
                  <a:pt x="870804" y="61633"/>
                  <a:pt x="875775" y="61633"/>
                </a:cubicBezTo>
                <a:close/>
                <a:moveTo>
                  <a:pt x="809100" y="61633"/>
                </a:moveTo>
                <a:cubicBezTo>
                  <a:pt x="814071" y="61633"/>
                  <a:pt x="818100" y="65662"/>
                  <a:pt x="818100" y="70633"/>
                </a:cubicBezTo>
                <a:cubicBezTo>
                  <a:pt x="818100" y="75604"/>
                  <a:pt x="814071" y="79633"/>
                  <a:pt x="809100" y="79633"/>
                </a:cubicBezTo>
                <a:cubicBezTo>
                  <a:pt x="804129" y="79633"/>
                  <a:pt x="800100" y="75604"/>
                  <a:pt x="800100" y="70633"/>
                </a:cubicBezTo>
                <a:cubicBezTo>
                  <a:pt x="800100" y="65662"/>
                  <a:pt x="804129" y="61633"/>
                  <a:pt x="809100" y="61633"/>
                </a:cubicBezTo>
                <a:close/>
                <a:moveTo>
                  <a:pt x="742425" y="61633"/>
                </a:moveTo>
                <a:cubicBezTo>
                  <a:pt x="747396" y="61633"/>
                  <a:pt x="751425" y="65662"/>
                  <a:pt x="751425" y="70633"/>
                </a:cubicBezTo>
                <a:cubicBezTo>
                  <a:pt x="751425" y="75604"/>
                  <a:pt x="747396" y="79633"/>
                  <a:pt x="742425" y="79633"/>
                </a:cubicBezTo>
                <a:cubicBezTo>
                  <a:pt x="737454" y="79633"/>
                  <a:pt x="733425" y="75604"/>
                  <a:pt x="733425" y="70633"/>
                </a:cubicBezTo>
                <a:cubicBezTo>
                  <a:pt x="733425" y="65662"/>
                  <a:pt x="737454" y="61633"/>
                  <a:pt x="742425" y="61633"/>
                </a:cubicBezTo>
                <a:close/>
                <a:moveTo>
                  <a:pt x="675750" y="61633"/>
                </a:moveTo>
                <a:cubicBezTo>
                  <a:pt x="680721" y="61633"/>
                  <a:pt x="684750" y="65662"/>
                  <a:pt x="684750" y="70633"/>
                </a:cubicBezTo>
                <a:cubicBezTo>
                  <a:pt x="684750" y="75604"/>
                  <a:pt x="680721" y="79633"/>
                  <a:pt x="675750" y="79633"/>
                </a:cubicBezTo>
                <a:cubicBezTo>
                  <a:pt x="670779" y="79633"/>
                  <a:pt x="666750" y="75604"/>
                  <a:pt x="666750" y="70633"/>
                </a:cubicBezTo>
                <a:cubicBezTo>
                  <a:pt x="666750" y="65662"/>
                  <a:pt x="670779" y="61633"/>
                  <a:pt x="675750" y="61633"/>
                </a:cubicBezTo>
                <a:close/>
                <a:moveTo>
                  <a:pt x="609075" y="61633"/>
                </a:moveTo>
                <a:cubicBezTo>
                  <a:pt x="614046" y="61633"/>
                  <a:pt x="618075" y="65662"/>
                  <a:pt x="618075" y="70633"/>
                </a:cubicBezTo>
                <a:cubicBezTo>
                  <a:pt x="618075" y="75604"/>
                  <a:pt x="614046" y="79633"/>
                  <a:pt x="609075" y="79633"/>
                </a:cubicBezTo>
                <a:cubicBezTo>
                  <a:pt x="604104" y="79633"/>
                  <a:pt x="600075" y="75604"/>
                  <a:pt x="600075" y="70633"/>
                </a:cubicBezTo>
                <a:cubicBezTo>
                  <a:pt x="600075" y="65662"/>
                  <a:pt x="604104" y="61633"/>
                  <a:pt x="609075" y="61633"/>
                </a:cubicBezTo>
                <a:close/>
                <a:moveTo>
                  <a:pt x="542400" y="61633"/>
                </a:moveTo>
                <a:cubicBezTo>
                  <a:pt x="547371" y="61633"/>
                  <a:pt x="551400" y="65662"/>
                  <a:pt x="551400" y="70633"/>
                </a:cubicBezTo>
                <a:cubicBezTo>
                  <a:pt x="551400" y="75604"/>
                  <a:pt x="547371" y="79633"/>
                  <a:pt x="542400" y="79633"/>
                </a:cubicBezTo>
                <a:cubicBezTo>
                  <a:pt x="537429" y="79633"/>
                  <a:pt x="533400" y="75604"/>
                  <a:pt x="533400" y="70633"/>
                </a:cubicBezTo>
                <a:cubicBezTo>
                  <a:pt x="533400" y="65662"/>
                  <a:pt x="537429" y="61633"/>
                  <a:pt x="542400" y="61633"/>
                </a:cubicBezTo>
                <a:close/>
                <a:moveTo>
                  <a:pt x="475728" y="61633"/>
                </a:moveTo>
                <a:cubicBezTo>
                  <a:pt x="480699" y="61633"/>
                  <a:pt x="484728" y="65662"/>
                  <a:pt x="484728" y="70633"/>
                </a:cubicBezTo>
                <a:cubicBezTo>
                  <a:pt x="484728" y="75604"/>
                  <a:pt x="480699" y="79633"/>
                  <a:pt x="475728" y="79633"/>
                </a:cubicBezTo>
                <a:cubicBezTo>
                  <a:pt x="470757" y="79633"/>
                  <a:pt x="466728" y="75604"/>
                  <a:pt x="466728" y="70633"/>
                </a:cubicBezTo>
                <a:cubicBezTo>
                  <a:pt x="466728" y="65662"/>
                  <a:pt x="470757" y="61633"/>
                  <a:pt x="475728" y="61633"/>
                </a:cubicBezTo>
                <a:close/>
                <a:moveTo>
                  <a:pt x="409053" y="61633"/>
                </a:moveTo>
                <a:cubicBezTo>
                  <a:pt x="414024" y="61633"/>
                  <a:pt x="418053" y="65662"/>
                  <a:pt x="418053" y="70633"/>
                </a:cubicBezTo>
                <a:cubicBezTo>
                  <a:pt x="418053" y="75604"/>
                  <a:pt x="414024" y="79633"/>
                  <a:pt x="409053" y="79633"/>
                </a:cubicBezTo>
                <a:cubicBezTo>
                  <a:pt x="404082" y="79633"/>
                  <a:pt x="400053" y="75604"/>
                  <a:pt x="400053" y="70633"/>
                </a:cubicBezTo>
                <a:cubicBezTo>
                  <a:pt x="400053" y="65662"/>
                  <a:pt x="404082" y="61633"/>
                  <a:pt x="409053" y="61633"/>
                </a:cubicBezTo>
                <a:close/>
                <a:moveTo>
                  <a:pt x="342378" y="61633"/>
                </a:moveTo>
                <a:cubicBezTo>
                  <a:pt x="347349" y="61633"/>
                  <a:pt x="351378" y="65662"/>
                  <a:pt x="351378" y="70633"/>
                </a:cubicBezTo>
                <a:cubicBezTo>
                  <a:pt x="351378" y="75604"/>
                  <a:pt x="347349" y="79633"/>
                  <a:pt x="342378" y="79633"/>
                </a:cubicBezTo>
                <a:cubicBezTo>
                  <a:pt x="337407" y="79633"/>
                  <a:pt x="333378" y="75604"/>
                  <a:pt x="333378" y="70633"/>
                </a:cubicBezTo>
                <a:cubicBezTo>
                  <a:pt x="333378" y="65662"/>
                  <a:pt x="337407" y="61633"/>
                  <a:pt x="342378" y="61633"/>
                </a:cubicBezTo>
                <a:close/>
                <a:moveTo>
                  <a:pt x="275703" y="61633"/>
                </a:moveTo>
                <a:cubicBezTo>
                  <a:pt x="280674" y="61633"/>
                  <a:pt x="284702" y="65662"/>
                  <a:pt x="284702" y="70633"/>
                </a:cubicBezTo>
                <a:cubicBezTo>
                  <a:pt x="284702" y="75604"/>
                  <a:pt x="280674" y="79633"/>
                  <a:pt x="275703" y="79633"/>
                </a:cubicBezTo>
                <a:cubicBezTo>
                  <a:pt x="270733" y="79633"/>
                  <a:pt x="266703" y="75604"/>
                  <a:pt x="266703" y="70633"/>
                </a:cubicBezTo>
                <a:cubicBezTo>
                  <a:pt x="266703" y="65662"/>
                  <a:pt x="270733" y="61633"/>
                  <a:pt x="275703" y="61633"/>
                </a:cubicBezTo>
                <a:close/>
                <a:moveTo>
                  <a:pt x="209028" y="61633"/>
                </a:moveTo>
                <a:cubicBezTo>
                  <a:pt x="213999" y="61633"/>
                  <a:pt x="218028" y="65662"/>
                  <a:pt x="218028" y="70633"/>
                </a:cubicBezTo>
                <a:cubicBezTo>
                  <a:pt x="218028" y="75604"/>
                  <a:pt x="213999" y="79633"/>
                  <a:pt x="209028" y="79633"/>
                </a:cubicBezTo>
                <a:cubicBezTo>
                  <a:pt x="204057" y="79633"/>
                  <a:pt x="200028" y="75604"/>
                  <a:pt x="200028" y="70633"/>
                </a:cubicBezTo>
                <a:cubicBezTo>
                  <a:pt x="200028" y="65662"/>
                  <a:pt x="204057" y="61633"/>
                  <a:pt x="209028" y="61633"/>
                </a:cubicBezTo>
                <a:close/>
                <a:moveTo>
                  <a:pt x="142353" y="61633"/>
                </a:moveTo>
                <a:cubicBezTo>
                  <a:pt x="147324" y="61633"/>
                  <a:pt x="151353" y="65662"/>
                  <a:pt x="151353" y="70633"/>
                </a:cubicBezTo>
                <a:cubicBezTo>
                  <a:pt x="151353" y="75604"/>
                  <a:pt x="147324" y="79633"/>
                  <a:pt x="142353" y="79633"/>
                </a:cubicBezTo>
                <a:cubicBezTo>
                  <a:pt x="137382" y="79633"/>
                  <a:pt x="133353" y="75604"/>
                  <a:pt x="133353" y="70633"/>
                </a:cubicBezTo>
                <a:cubicBezTo>
                  <a:pt x="133353" y="65662"/>
                  <a:pt x="137382" y="61633"/>
                  <a:pt x="142353" y="61633"/>
                </a:cubicBezTo>
                <a:close/>
                <a:moveTo>
                  <a:pt x="75678" y="61633"/>
                </a:moveTo>
                <a:cubicBezTo>
                  <a:pt x="80649" y="61633"/>
                  <a:pt x="84678" y="65662"/>
                  <a:pt x="84678" y="70633"/>
                </a:cubicBezTo>
                <a:cubicBezTo>
                  <a:pt x="84678" y="75604"/>
                  <a:pt x="80649" y="79633"/>
                  <a:pt x="75678" y="79633"/>
                </a:cubicBezTo>
                <a:cubicBezTo>
                  <a:pt x="70707" y="79633"/>
                  <a:pt x="66678" y="75604"/>
                  <a:pt x="66678" y="70633"/>
                </a:cubicBezTo>
                <a:cubicBezTo>
                  <a:pt x="66678" y="65662"/>
                  <a:pt x="70707" y="61633"/>
                  <a:pt x="75678" y="61633"/>
                </a:cubicBezTo>
                <a:close/>
                <a:moveTo>
                  <a:pt x="9003" y="61633"/>
                </a:moveTo>
                <a:cubicBezTo>
                  <a:pt x="13974" y="61633"/>
                  <a:pt x="18003" y="65662"/>
                  <a:pt x="18003" y="70633"/>
                </a:cubicBezTo>
                <a:cubicBezTo>
                  <a:pt x="18003" y="75604"/>
                  <a:pt x="13974" y="79633"/>
                  <a:pt x="9003" y="79633"/>
                </a:cubicBezTo>
                <a:cubicBezTo>
                  <a:pt x="4032" y="79633"/>
                  <a:pt x="3" y="75604"/>
                  <a:pt x="3" y="70633"/>
                </a:cubicBezTo>
                <a:cubicBezTo>
                  <a:pt x="3" y="65662"/>
                  <a:pt x="4032" y="61633"/>
                  <a:pt x="9003" y="61633"/>
                </a:cubicBezTo>
                <a:close/>
                <a:moveTo>
                  <a:pt x="1009125" y="0"/>
                </a:moveTo>
                <a:cubicBezTo>
                  <a:pt x="1014096" y="0"/>
                  <a:pt x="1018125" y="4029"/>
                  <a:pt x="1018125" y="9000"/>
                </a:cubicBezTo>
                <a:cubicBezTo>
                  <a:pt x="1018125" y="13971"/>
                  <a:pt x="1014096" y="18000"/>
                  <a:pt x="1009125" y="18000"/>
                </a:cubicBezTo>
                <a:cubicBezTo>
                  <a:pt x="1004154" y="18000"/>
                  <a:pt x="1000125" y="13971"/>
                  <a:pt x="1000125" y="9000"/>
                </a:cubicBezTo>
                <a:cubicBezTo>
                  <a:pt x="1000125" y="4029"/>
                  <a:pt x="1004154" y="0"/>
                  <a:pt x="1009125" y="0"/>
                </a:cubicBezTo>
                <a:close/>
                <a:moveTo>
                  <a:pt x="942450" y="0"/>
                </a:moveTo>
                <a:cubicBezTo>
                  <a:pt x="947421" y="0"/>
                  <a:pt x="951450" y="4029"/>
                  <a:pt x="951450" y="9000"/>
                </a:cubicBezTo>
                <a:cubicBezTo>
                  <a:pt x="951450" y="13971"/>
                  <a:pt x="947421" y="18000"/>
                  <a:pt x="942450" y="18000"/>
                </a:cubicBezTo>
                <a:cubicBezTo>
                  <a:pt x="937479" y="18000"/>
                  <a:pt x="933450" y="13971"/>
                  <a:pt x="933450" y="9000"/>
                </a:cubicBezTo>
                <a:cubicBezTo>
                  <a:pt x="933450" y="4029"/>
                  <a:pt x="937479" y="0"/>
                  <a:pt x="942450" y="0"/>
                </a:cubicBezTo>
                <a:close/>
                <a:moveTo>
                  <a:pt x="875775" y="0"/>
                </a:moveTo>
                <a:cubicBezTo>
                  <a:pt x="880746" y="0"/>
                  <a:pt x="884775" y="4029"/>
                  <a:pt x="884775" y="9000"/>
                </a:cubicBezTo>
                <a:cubicBezTo>
                  <a:pt x="884775" y="13971"/>
                  <a:pt x="880746" y="18000"/>
                  <a:pt x="875775" y="18000"/>
                </a:cubicBezTo>
                <a:cubicBezTo>
                  <a:pt x="870804" y="18000"/>
                  <a:pt x="866775" y="13971"/>
                  <a:pt x="866775" y="9000"/>
                </a:cubicBezTo>
                <a:cubicBezTo>
                  <a:pt x="866775" y="4029"/>
                  <a:pt x="870804" y="0"/>
                  <a:pt x="875775" y="0"/>
                </a:cubicBezTo>
                <a:close/>
                <a:moveTo>
                  <a:pt x="809100" y="0"/>
                </a:moveTo>
                <a:cubicBezTo>
                  <a:pt x="814071" y="0"/>
                  <a:pt x="818100" y="4029"/>
                  <a:pt x="818100" y="9000"/>
                </a:cubicBezTo>
                <a:cubicBezTo>
                  <a:pt x="818100" y="13971"/>
                  <a:pt x="814071" y="18000"/>
                  <a:pt x="809100" y="18000"/>
                </a:cubicBezTo>
                <a:cubicBezTo>
                  <a:pt x="804129" y="18000"/>
                  <a:pt x="800100" y="13971"/>
                  <a:pt x="800100" y="9000"/>
                </a:cubicBezTo>
                <a:cubicBezTo>
                  <a:pt x="800100" y="4029"/>
                  <a:pt x="804129" y="0"/>
                  <a:pt x="809100" y="0"/>
                </a:cubicBezTo>
                <a:close/>
                <a:moveTo>
                  <a:pt x="742425" y="0"/>
                </a:moveTo>
                <a:cubicBezTo>
                  <a:pt x="747396" y="0"/>
                  <a:pt x="751425" y="4029"/>
                  <a:pt x="751425" y="9000"/>
                </a:cubicBezTo>
                <a:cubicBezTo>
                  <a:pt x="751425" y="13971"/>
                  <a:pt x="747396" y="18000"/>
                  <a:pt x="742425" y="18000"/>
                </a:cubicBezTo>
                <a:cubicBezTo>
                  <a:pt x="737454" y="18000"/>
                  <a:pt x="733425" y="13971"/>
                  <a:pt x="733425" y="9000"/>
                </a:cubicBezTo>
                <a:cubicBezTo>
                  <a:pt x="733425" y="4029"/>
                  <a:pt x="737454" y="0"/>
                  <a:pt x="742425" y="0"/>
                </a:cubicBezTo>
                <a:close/>
                <a:moveTo>
                  <a:pt x="675750" y="0"/>
                </a:moveTo>
                <a:cubicBezTo>
                  <a:pt x="680721" y="0"/>
                  <a:pt x="684750" y="4029"/>
                  <a:pt x="684750" y="9000"/>
                </a:cubicBezTo>
                <a:cubicBezTo>
                  <a:pt x="684750" y="13971"/>
                  <a:pt x="680721" y="18000"/>
                  <a:pt x="675750" y="18000"/>
                </a:cubicBezTo>
                <a:cubicBezTo>
                  <a:pt x="670779" y="18000"/>
                  <a:pt x="666750" y="13971"/>
                  <a:pt x="666750" y="9000"/>
                </a:cubicBezTo>
                <a:cubicBezTo>
                  <a:pt x="666750" y="4029"/>
                  <a:pt x="670779" y="0"/>
                  <a:pt x="675750" y="0"/>
                </a:cubicBezTo>
                <a:close/>
                <a:moveTo>
                  <a:pt x="609075" y="0"/>
                </a:moveTo>
                <a:cubicBezTo>
                  <a:pt x="614046" y="0"/>
                  <a:pt x="618075" y="4029"/>
                  <a:pt x="618075" y="9000"/>
                </a:cubicBezTo>
                <a:cubicBezTo>
                  <a:pt x="618075" y="13971"/>
                  <a:pt x="614046" y="18000"/>
                  <a:pt x="609075" y="18000"/>
                </a:cubicBezTo>
                <a:cubicBezTo>
                  <a:pt x="604104" y="18000"/>
                  <a:pt x="600075" y="13971"/>
                  <a:pt x="600075" y="9000"/>
                </a:cubicBezTo>
                <a:cubicBezTo>
                  <a:pt x="600075" y="4029"/>
                  <a:pt x="604104" y="0"/>
                  <a:pt x="609075" y="0"/>
                </a:cubicBezTo>
                <a:close/>
                <a:moveTo>
                  <a:pt x="542400" y="0"/>
                </a:moveTo>
                <a:cubicBezTo>
                  <a:pt x="547371" y="0"/>
                  <a:pt x="551400" y="4029"/>
                  <a:pt x="551400" y="9000"/>
                </a:cubicBezTo>
                <a:cubicBezTo>
                  <a:pt x="551400" y="13971"/>
                  <a:pt x="547371" y="18000"/>
                  <a:pt x="542400" y="18000"/>
                </a:cubicBezTo>
                <a:cubicBezTo>
                  <a:pt x="537429" y="18000"/>
                  <a:pt x="533400" y="13971"/>
                  <a:pt x="533400" y="9000"/>
                </a:cubicBezTo>
                <a:cubicBezTo>
                  <a:pt x="533400" y="4029"/>
                  <a:pt x="537429" y="0"/>
                  <a:pt x="542400" y="0"/>
                </a:cubicBezTo>
                <a:close/>
                <a:moveTo>
                  <a:pt x="475728" y="0"/>
                </a:moveTo>
                <a:cubicBezTo>
                  <a:pt x="480699" y="0"/>
                  <a:pt x="484728" y="4029"/>
                  <a:pt x="484728" y="9000"/>
                </a:cubicBezTo>
                <a:cubicBezTo>
                  <a:pt x="484728" y="13971"/>
                  <a:pt x="480699" y="18000"/>
                  <a:pt x="475728" y="18000"/>
                </a:cubicBezTo>
                <a:cubicBezTo>
                  <a:pt x="470757" y="18000"/>
                  <a:pt x="466728" y="13971"/>
                  <a:pt x="466728" y="9000"/>
                </a:cubicBezTo>
                <a:cubicBezTo>
                  <a:pt x="466728" y="4029"/>
                  <a:pt x="470757" y="0"/>
                  <a:pt x="475728" y="0"/>
                </a:cubicBezTo>
                <a:close/>
                <a:moveTo>
                  <a:pt x="409053" y="0"/>
                </a:moveTo>
                <a:cubicBezTo>
                  <a:pt x="414024" y="0"/>
                  <a:pt x="418053" y="4029"/>
                  <a:pt x="418053" y="9000"/>
                </a:cubicBezTo>
                <a:cubicBezTo>
                  <a:pt x="418053" y="13971"/>
                  <a:pt x="414024" y="18000"/>
                  <a:pt x="409053" y="18000"/>
                </a:cubicBezTo>
                <a:cubicBezTo>
                  <a:pt x="404082" y="18000"/>
                  <a:pt x="400053" y="13971"/>
                  <a:pt x="400053" y="9000"/>
                </a:cubicBezTo>
                <a:cubicBezTo>
                  <a:pt x="400053" y="4029"/>
                  <a:pt x="404082" y="0"/>
                  <a:pt x="409053" y="0"/>
                </a:cubicBezTo>
                <a:close/>
                <a:moveTo>
                  <a:pt x="342378" y="0"/>
                </a:moveTo>
                <a:cubicBezTo>
                  <a:pt x="347349" y="0"/>
                  <a:pt x="351378" y="4029"/>
                  <a:pt x="351378" y="9000"/>
                </a:cubicBezTo>
                <a:cubicBezTo>
                  <a:pt x="351378" y="13971"/>
                  <a:pt x="347349" y="18000"/>
                  <a:pt x="342378" y="18000"/>
                </a:cubicBezTo>
                <a:cubicBezTo>
                  <a:pt x="337407" y="18000"/>
                  <a:pt x="333378" y="13971"/>
                  <a:pt x="333378" y="9000"/>
                </a:cubicBezTo>
                <a:cubicBezTo>
                  <a:pt x="333378" y="4029"/>
                  <a:pt x="337407" y="0"/>
                  <a:pt x="342378" y="0"/>
                </a:cubicBezTo>
                <a:close/>
                <a:moveTo>
                  <a:pt x="275703" y="0"/>
                </a:moveTo>
                <a:cubicBezTo>
                  <a:pt x="280674" y="0"/>
                  <a:pt x="284703" y="4029"/>
                  <a:pt x="284703" y="9000"/>
                </a:cubicBezTo>
                <a:cubicBezTo>
                  <a:pt x="284703" y="13971"/>
                  <a:pt x="280674" y="18000"/>
                  <a:pt x="275703" y="18000"/>
                </a:cubicBezTo>
                <a:cubicBezTo>
                  <a:pt x="270733" y="18000"/>
                  <a:pt x="266703" y="13971"/>
                  <a:pt x="266703" y="9000"/>
                </a:cubicBezTo>
                <a:cubicBezTo>
                  <a:pt x="266703" y="4029"/>
                  <a:pt x="270733" y="0"/>
                  <a:pt x="275703" y="0"/>
                </a:cubicBezTo>
                <a:close/>
                <a:moveTo>
                  <a:pt x="209028" y="0"/>
                </a:moveTo>
                <a:cubicBezTo>
                  <a:pt x="213999" y="0"/>
                  <a:pt x="218028" y="4029"/>
                  <a:pt x="218028" y="9000"/>
                </a:cubicBezTo>
                <a:cubicBezTo>
                  <a:pt x="218028" y="13971"/>
                  <a:pt x="213999" y="18000"/>
                  <a:pt x="209028" y="18000"/>
                </a:cubicBezTo>
                <a:cubicBezTo>
                  <a:pt x="204057" y="18000"/>
                  <a:pt x="200028" y="13971"/>
                  <a:pt x="200028" y="9000"/>
                </a:cubicBezTo>
                <a:cubicBezTo>
                  <a:pt x="200028" y="4029"/>
                  <a:pt x="204057" y="0"/>
                  <a:pt x="209028" y="0"/>
                </a:cubicBezTo>
                <a:close/>
                <a:moveTo>
                  <a:pt x="142353" y="0"/>
                </a:moveTo>
                <a:cubicBezTo>
                  <a:pt x="147324" y="0"/>
                  <a:pt x="151353" y="4029"/>
                  <a:pt x="151353" y="9000"/>
                </a:cubicBezTo>
                <a:cubicBezTo>
                  <a:pt x="151353" y="13971"/>
                  <a:pt x="147324" y="18000"/>
                  <a:pt x="142353" y="18000"/>
                </a:cubicBezTo>
                <a:cubicBezTo>
                  <a:pt x="137382" y="18000"/>
                  <a:pt x="133353" y="13971"/>
                  <a:pt x="133353" y="9000"/>
                </a:cubicBezTo>
                <a:cubicBezTo>
                  <a:pt x="133353" y="4029"/>
                  <a:pt x="137382" y="0"/>
                  <a:pt x="142353" y="0"/>
                </a:cubicBezTo>
                <a:close/>
                <a:moveTo>
                  <a:pt x="75678" y="0"/>
                </a:moveTo>
                <a:cubicBezTo>
                  <a:pt x="80649" y="0"/>
                  <a:pt x="84678" y="4029"/>
                  <a:pt x="84678" y="9000"/>
                </a:cubicBezTo>
                <a:cubicBezTo>
                  <a:pt x="84678" y="13971"/>
                  <a:pt x="80649" y="18000"/>
                  <a:pt x="75678" y="18000"/>
                </a:cubicBezTo>
                <a:cubicBezTo>
                  <a:pt x="70707" y="18000"/>
                  <a:pt x="66678" y="13971"/>
                  <a:pt x="66678" y="9000"/>
                </a:cubicBezTo>
                <a:cubicBezTo>
                  <a:pt x="66678" y="4029"/>
                  <a:pt x="70707" y="0"/>
                  <a:pt x="75678" y="0"/>
                </a:cubicBezTo>
                <a:close/>
                <a:moveTo>
                  <a:pt x="9003" y="0"/>
                </a:moveTo>
                <a:cubicBezTo>
                  <a:pt x="13974" y="0"/>
                  <a:pt x="18003" y="4029"/>
                  <a:pt x="18003" y="9000"/>
                </a:cubicBezTo>
                <a:cubicBezTo>
                  <a:pt x="18003" y="13971"/>
                  <a:pt x="13974" y="18000"/>
                  <a:pt x="9003" y="18000"/>
                </a:cubicBezTo>
                <a:cubicBezTo>
                  <a:pt x="4032" y="18000"/>
                  <a:pt x="3" y="13971"/>
                  <a:pt x="3" y="9000"/>
                </a:cubicBezTo>
                <a:cubicBezTo>
                  <a:pt x="3" y="4029"/>
                  <a:pt x="4032" y="0"/>
                  <a:pt x="9003" y="0"/>
                </a:cubicBezTo>
                <a:close/>
              </a:path>
            </a:pathLst>
          </a:custGeom>
          <a:solidFill>
            <a:srgbClr val="474A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xmlns="" id="{7C1055E3-CA38-40A6-A402-A1B677542675}"/>
              </a:ext>
            </a:extLst>
          </p:cNvPr>
          <p:cNvSpPr/>
          <p:nvPr/>
        </p:nvSpPr>
        <p:spPr>
          <a:xfrm>
            <a:off x="230981" y="314325"/>
            <a:ext cx="11730037" cy="6543675"/>
          </a:xfrm>
          <a:prstGeom prst="round2SameRect">
            <a:avLst>
              <a:gd name="adj1" fmla="val 1917"/>
              <a:gd name="adj2" fmla="val 0"/>
            </a:avLst>
          </a:prstGeom>
          <a:solidFill>
            <a:srgbClr val="474A9B"/>
          </a:solidFill>
          <a:ln>
            <a:noFill/>
          </a:ln>
          <a:effectLst>
            <a:outerShdw blurRad="2286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white"/>
                </a:solidFill>
              </a:rPr>
              <a:t>PPT PRESENTATION </a:t>
            </a:r>
            <a:r>
              <a:rPr lang="en-US" altLang="ko-KR" sz="900" kern="0" dirty="0">
                <a:solidFill>
                  <a:prstClr val="white"/>
                </a:solidFill>
              </a:rPr>
              <a:t>Enjoy your stylish business and campus life with BIZCAM</a:t>
            </a:r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xmlns="" id="{3407405C-9423-42C5-824C-7155940067C3}"/>
              </a:ext>
            </a:extLst>
          </p:cNvPr>
          <p:cNvSpPr/>
          <p:nvPr/>
        </p:nvSpPr>
        <p:spPr>
          <a:xfrm>
            <a:off x="230982" y="966787"/>
            <a:ext cx="11730036" cy="5891213"/>
          </a:xfrm>
          <a:prstGeom prst="round2SameRect">
            <a:avLst>
              <a:gd name="adj1" fmla="val 3086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2032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xmlns="" id="{FE025DA0-97FD-40AB-BF2D-541F25C44C04}"/>
              </a:ext>
            </a:extLst>
          </p:cNvPr>
          <p:cNvSpPr/>
          <p:nvPr/>
        </p:nvSpPr>
        <p:spPr>
          <a:xfrm>
            <a:off x="6115050" y="147134"/>
            <a:ext cx="449490" cy="334382"/>
          </a:xfrm>
          <a:custGeom>
            <a:avLst/>
            <a:gdLst>
              <a:gd name="connsiteX0" fmla="*/ 134907 w 509843"/>
              <a:gd name="connsiteY0" fmla="*/ 0 h 379279"/>
              <a:gd name="connsiteX1" fmla="*/ 446629 w 509843"/>
              <a:gd name="connsiteY1" fmla="*/ 0 h 379279"/>
              <a:gd name="connsiteX2" fmla="*/ 509843 w 509843"/>
              <a:gd name="connsiteY2" fmla="*/ 63214 h 379279"/>
              <a:gd name="connsiteX3" fmla="*/ 509843 w 509843"/>
              <a:gd name="connsiteY3" fmla="*/ 316065 h 379279"/>
              <a:gd name="connsiteX4" fmla="*/ 446629 w 509843"/>
              <a:gd name="connsiteY4" fmla="*/ 379279 h 379279"/>
              <a:gd name="connsiteX5" fmla="*/ 134907 w 509843"/>
              <a:gd name="connsiteY5" fmla="*/ 379279 h 379279"/>
              <a:gd name="connsiteX6" fmla="*/ 71693 w 509843"/>
              <a:gd name="connsiteY6" fmla="*/ 316065 h 379279"/>
              <a:gd name="connsiteX7" fmla="*/ 71693 w 509843"/>
              <a:gd name="connsiteY7" fmla="*/ 298089 h 379279"/>
              <a:gd name="connsiteX8" fmla="*/ 36953 w 509843"/>
              <a:gd name="connsiteY8" fmla="*/ 326832 h 379279"/>
              <a:gd name="connsiteX9" fmla="*/ 2 w 509843"/>
              <a:gd name="connsiteY9" fmla="*/ 376116 h 379279"/>
              <a:gd name="connsiteX10" fmla="*/ 0 w 509843"/>
              <a:gd name="connsiteY10" fmla="*/ 376116 h 379279"/>
              <a:gd name="connsiteX11" fmla="*/ 54082 w 509843"/>
              <a:gd name="connsiteY11" fmla="*/ 211536 h 379279"/>
              <a:gd name="connsiteX12" fmla="*/ 71693 w 509843"/>
              <a:gd name="connsiteY12" fmla="*/ 193221 h 379279"/>
              <a:gd name="connsiteX13" fmla="*/ 71693 w 509843"/>
              <a:gd name="connsiteY13" fmla="*/ 63214 h 379279"/>
              <a:gd name="connsiteX14" fmla="*/ 134907 w 509843"/>
              <a:gd name="connsiteY14" fmla="*/ 0 h 37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09843" h="379279">
                <a:moveTo>
                  <a:pt x="134907" y="0"/>
                </a:moveTo>
                <a:lnTo>
                  <a:pt x="446629" y="0"/>
                </a:lnTo>
                <a:cubicBezTo>
                  <a:pt x="481541" y="0"/>
                  <a:pt x="509843" y="28302"/>
                  <a:pt x="509843" y="63214"/>
                </a:cubicBezTo>
                <a:lnTo>
                  <a:pt x="509843" y="316065"/>
                </a:lnTo>
                <a:cubicBezTo>
                  <a:pt x="509843" y="350977"/>
                  <a:pt x="481541" y="379279"/>
                  <a:pt x="446629" y="379279"/>
                </a:cubicBezTo>
                <a:lnTo>
                  <a:pt x="134907" y="379279"/>
                </a:lnTo>
                <a:cubicBezTo>
                  <a:pt x="99995" y="379279"/>
                  <a:pt x="71693" y="350977"/>
                  <a:pt x="71693" y="316065"/>
                </a:cubicBezTo>
                <a:lnTo>
                  <a:pt x="71693" y="298089"/>
                </a:lnTo>
                <a:lnTo>
                  <a:pt x="36953" y="326832"/>
                </a:lnTo>
                <a:cubicBezTo>
                  <a:pt x="23289" y="341235"/>
                  <a:pt x="10864" y="357732"/>
                  <a:pt x="2" y="376116"/>
                </a:cubicBezTo>
                <a:lnTo>
                  <a:pt x="0" y="376116"/>
                </a:lnTo>
                <a:cubicBezTo>
                  <a:pt x="0" y="311844"/>
                  <a:pt x="20668" y="253656"/>
                  <a:pt x="54082" y="211536"/>
                </a:cubicBezTo>
                <a:lnTo>
                  <a:pt x="71693" y="193221"/>
                </a:lnTo>
                <a:lnTo>
                  <a:pt x="71693" y="63214"/>
                </a:lnTo>
                <a:cubicBezTo>
                  <a:pt x="71693" y="28302"/>
                  <a:pt x="99995" y="0"/>
                  <a:pt x="134907" y="0"/>
                </a:cubicBezTo>
                <a:close/>
              </a:path>
            </a:pathLst>
          </a:custGeom>
          <a:solidFill>
            <a:srgbClr val="F46B64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r">
              <a:defRPr/>
            </a:pPr>
            <a:r>
              <a:rPr lang="en-US" altLang="ko-KR" sz="1400" b="1" i="1" dirty="0">
                <a:solidFill>
                  <a:prstClr val="white"/>
                </a:solidFill>
              </a:rPr>
              <a:t>01</a:t>
            </a:r>
            <a:endParaRPr lang="ko-KR" altLang="en-US" sz="1400" b="1" i="1" dirty="0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30982" y="6343475"/>
            <a:ext cx="11730036" cy="514525"/>
            <a:chOff x="230982" y="6343475"/>
            <a:chExt cx="11730036" cy="514525"/>
          </a:xfrm>
        </p:grpSpPr>
        <p:sp>
          <p:nvSpPr>
            <p:cNvPr id="242" name="직사각형 241">
              <a:extLst>
                <a:ext uri="{FF2B5EF4-FFF2-40B4-BE49-F238E27FC236}">
                  <a16:creationId xmlns:a16="http://schemas.microsoft.com/office/drawing/2014/main" xmlns="" id="{0DA0CCDD-E260-4208-AD11-DF6B8A6035F0}"/>
                </a:ext>
              </a:extLst>
            </p:cNvPr>
            <p:cNvSpPr/>
            <p:nvPr/>
          </p:nvSpPr>
          <p:spPr>
            <a:xfrm>
              <a:off x="230982" y="6429080"/>
              <a:ext cx="11730036" cy="4289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60400" dist="38100" dir="16200000" rotWithShape="0">
                <a:prstClr val="black">
                  <a:alpha val="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6" name="Freeform 36">
              <a:extLst>
                <a:ext uri="{FF2B5EF4-FFF2-40B4-BE49-F238E27FC236}">
                  <a16:creationId xmlns:a16="http://schemas.microsoft.com/office/drawing/2014/main" xmlns="" id="{C730BEE5-6E0A-4327-8B74-4465BD8800D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39301" y="6555471"/>
              <a:ext cx="98981" cy="166478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474A9B">
                <a:alpha val="23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7" name="자유형 23">
              <a:extLst>
                <a:ext uri="{FF2B5EF4-FFF2-40B4-BE49-F238E27FC236}">
                  <a16:creationId xmlns:a16="http://schemas.microsoft.com/office/drawing/2014/main" xmlns="" id="{D843FE71-5EAD-4CF1-8396-D1CF497DE5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370" y="6579575"/>
              <a:ext cx="149005" cy="130408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F46B6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8" name="Freeform 6">
              <a:extLst>
                <a:ext uri="{FF2B5EF4-FFF2-40B4-BE49-F238E27FC236}">
                  <a16:creationId xmlns:a16="http://schemas.microsoft.com/office/drawing/2014/main" xmlns="" id="{8464FE27-F92C-4D4C-A4A7-C1F32F0423F3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2114029" y="6577517"/>
              <a:ext cx="150561" cy="133487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474A9B">
                <a:alpha val="23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279" name="Group 20">
              <a:extLst>
                <a:ext uri="{FF2B5EF4-FFF2-40B4-BE49-F238E27FC236}">
                  <a16:creationId xmlns:a16="http://schemas.microsoft.com/office/drawing/2014/main" xmlns="" id="{AC55BCF0-735F-4A7E-8EB7-BD2F53439947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695631" y="6560531"/>
              <a:ext cx="116495" cy="158905"/>
              <a:chOff x="2597" y="4163"/>
              <a:chExt cx="217" cy="296"/>
            </a:xfrm>
            <a:solidFill>
              <a:srgbClr val="474A9B">
                <a:alpha val="23000"/>
              </a:srgbClr>
            </a:solidFill>
          </p:grpSpPr>
          <p:sp>
            <p:nvSpPr>
              <p:cNvPr id="280" name="Freeform 22">
                <a:extLst>
                  <a:ext uri="{FF2B5EF4-FFF2-40B4-BE49-F238E27FC236}">
                    <a16:creationId xmlns:a16="http://schemas.microsoft.com/office/drawing/2014/main" xmlns="" id="{C61AFCDD-FE35-4886-8B39-89DC9ADA15E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281" name="Freeform 23">
                <a:extLst>
                  <a:ext uri="{FF2B5EF4-FFF2-40B4-BE49-F238E27FC236}">
                    <a16:creationId xmlns:a16="http://schemas.microsoft.com/office/drawing/2014/main" xmlns="" id="{92E4076E-16CA-4CF9-9DE3-3C2B2571ADE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282" name="Freeform 24">
                <a:extLst>
                  <a:ext uri="{FF2B5EF4-FFF2-40B4-BE49-F238E27FC236}">
                    <a16:creationId xmlns:a16="http://schemas.microsoft.com/office/drawing/2014/main" xmlns="" id="{DD0A10CB-7706-4719-87BC-D2FA141A27A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283" name="Freeform 25">
                <a:extLst>
                  <a:ext uri="{FF2B5EF4-FFF2-40B4-BE49-F238E27FC236}">
                    <a16:creationId xmlns:a16="http://schemas.microsoft.com/office/drawing/2014/main" xmlns="" id="{60D4B90F-6774-455B-BFB2-EAE398F936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84" name="Freeform 9">
              <a:extLst>
                <a:ext uri="{FF2B5EF4-FFF2-40B4-BE49-F238E27FC236}">
                  <a16:creationId xmlns:a16="http://schemas.microsoft.com/office/drawing/2014/main" xmlns="" id="{A6D4B924-D093-47A6-A2D8-9C3D9FF8F74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24716" y="6557668"/>
              <a:ext cx="123657" cy="163189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474A9B">
                <a:alpha val="23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285" name="Group 14">
              <a:extLst>
                <a:ext uri="{FF2B5EF4-FFF2-40B4-BE49-F238E27FC236}">
                  <a16:creationId xmlns:a16="http://schemas.microsoft.com/office/drawing/2014/main" xmlns="" id="{0987EEE2-8085-49F9-8FA5-97505BC616E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298561" y="6572643"/>
              <a:ext cx="116495" cy="140781"/>
              <a:chOff x="2190" y="2694"/>
              <a:chExt cx="283" cy="342"/>
            </a:xfrm>
            <a:solidFill>
              <a:srgbClr val="474A9B">
                <a:alpha val="23000"/>
              </a:srgbClr>
            </a:solidFill>
          </p:grpSpPr>
          <p:sp>
            <p:nvSpPr>
              <p:cNvPr id="286" name="Freeform 16">
                <a:extLst>
                  <a:ext uri="{FF2B5EF4-FFF2-40B4-BE49-F238E27FC236}">
                    <a16:creationId xmlns:a16="http://schemas.microsoft.com/office/drawing/2014/main" xmlns="" id="{EBDCC5E2-8A39-4C8A-B623-A44C1DCE2D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0" y="2747"/>
                <a:ext cx="234" cy="289"/>
              </a:xfrm>
              <a:custGeom>
                <a:avLst/>
                <a:gdLst>
                  <a:gd name="T0" fmla="*/ 482 w 2337"/>
                  <a:gd name="T1" fmla="*/ 0 h 2882"/>
                  <a:gd name="T2" fmla="*/ 512 w 2337"/>
                  <a:gd name="T3" fmla="*/ 10 h 2882"/>
                  <a:gd name="T4" fmla="*/ 530 w 2337"/>
                  <a:gd name="T5" fmla="*/ 34 h 2882"/>
                  <a:gd name="T6" fmla="*/ 530 w 2337"/>
                  <a:gd name="T7" fmla="*/ 65 h 2882"/>
                  <a:gd name="T8" fmla="*/ 512 w 2337"/>
                  <a:gd name="T9" fmla="*/ 89 h 2882"/>
                  <a:gd name="T10" fmla="*/ 482 w 2337"/>
                  <a:gd name="T11" fmla="*/ 99 h 2882"/>
                  <a:gd name="T12" fmla="*/ 219 w 2337"/>
                  <a:gd name="T13" fmla="*/ 102 h 2882"/>
                  <a:gd name="T14" fmla="*/ 165 w 2337"/>
                  <a:gd name="T15" fmla="*/ 124 h 2882"/>
                  <a:gd name="T16" fmla="*/ 125 w 2337"/>
                  <a:gd name="T17" fmla="*/ 164 h 2882"/>
                  <a:gd name="T18" fmla="*/ 102 w 2337"/>
                  <a:gd name="T19" fmla="*/ 217 h 2882"/>
                  <a:gd name="T20" fmla="*/ 100 w 2337"/>
                  <a:gd name="T21" fmla="*/ 2636 h 2882"/>
                  <a:gd name="T22" fmla="*/ 111 w 2337"/>
                  <a:gd name="T23" fmla="*/ 2694 h 2882"/>
                  <a:gd name="T24" fmla="*/ 144 w 2337"/>
                  <a:gd name="T25" fmla="*/ 2740 h 2882"/>
                  <a:gd name="T26" fmla="*/ 190 w 2337"/>
                  <a:gd name="T27" fmla="*/ 2772 h 2882"/>
                  <a:gd name="T28" fmla="*/ 248 w 2337"/>
                  <a:gd name="T29" fmla="*/ 2784 h 2882"/>
                  <a:gd name="T30" fmla="*/ 2119 w 2337"/>
                  <a:gd name="T31" fmla="*/ 2780 h 2882"/>
                  <a:gd name="T32" fmla="*/ 2173 w 2337"/>
                  <a:gd name="T33" fmla="*/ 2759 h 2882"/>
                  <a:gd name="T34" fmla="*/ 2213 w 2337"/>
                  <a:gd name="T35" fmla="*/ 2719 h 2882"/>
                  <a:gd name="T36" fmla="*/ 2236 w 2337"/>
                  <a:gd name="T37" fmla="*/ 2665 h 2882"/>
                  <a:gd name="T38" fmla="*/ 2239 w 2337"/>
                  <a:gd name="T39" fmla="*/ 2402 h 2882"/>
                  <a:gd name="T40" fmla="*/ 2248 w 2337"/>
                  <a:gd name="T41" fmla="*/ 2372 h 2882"/>
                  <a:gd name="T42" fmla="*/ 2273 w 2337"/>
                  <a:gd name="T43" fmla="*/ 2355 h 2882"/>
                  <a:gd name="T44" fmla="*/ 2303 w 2337"/>
                  <a:gd name="T45" fmla="*/ 2355 h 2882"/>
                  <a:gd name="T46" fmla="*/ 2328 w 2337"/>
                  <a:gd name="T47" fmla="*/ 2372 h 2882"/>
                  <a:gd name="T48" fmla="*/ 2337 w 2337"/>
                  <a:gd name="T49" fmla="*/ 2402 h 2882"/>
                  <a:gd name="T50" fmla="*/ 2334 w 2337"/>
                  <a:gd name="T51" fmla="*/ 2676 h 2882"/>
                  <a:gd name="T52" fmla="*/ 2310 w 2337"/>
                  <a:gd name="T53" fmla="*/ 2749 h 2882"/>
                  <a:gd name="T54" fmla="*/ 2265 w 2337"/>
                  <a:gd name="T55" fmla="*/ 2811 h 2882"/>
                  <a:gd name="T56" fmla="*/ 2203 w 2337"/>
                  <a:gd name="T57" fmla="*/ 2855 h 2882"/>
                  <a:gd name="T58" fmla="*/ 2130 w 2337"/>
                  <a:gd name="T59" fmla="*/ 2879 h 2882"/>
                  <a:gd name="T60" fmla="*/ 248 w 2337"/>
                  <a:gd name="T61" fmla="*/ 2882 h 2882"/>
                  <a:gd name="T62" fmla="*/ 170 w 2337"/>
                  <a:gd name="T63" fmla="*/ 2870 h 2882"/>
                  <a:gd name="T64" fmla="*/ 102 w 2337"/>
                  <a:gd name="T65" fmla="*/ 2835 h 2882"/>
                  <a:gd name="T66" fmla="*/ 48 w 2337"/>
                  <a:gd name="T67" fmla="*/ 2781 h 2882"/>
                  <a:gd name="T68" fmla="*/ 13 w 2337"/>
                  <a:gd name="T69" fmla="*/ 2714 h 2882"/>
                  <a:gd name="T70" fmla="*/ 0 w 2337"/>
                  <a:gd name="T71" fmla="*/ 2636 h 2882"/>
                  <a:gd name="T72" fmla="*/ 3 w 2337"/>
                  <a:gd name="T73" fmla="*/ 207 h 2882"/>
                  <a:gd name="T74" fmla="*/ 28 w 2337"/>
                  <a:gd name="T75" fmla="*/ 133 h 2882"/>
                  <a:gd name="T76" fmla="*/ 73 w 2337"/>
                  <a:gd name="T77" fmla="*/ 73 h 2882"/>
                  <a:gd name="T78" fmla="*/ 135 w 2337"/>
                  <a:gd name="T79" fmla="*/ 27 h 2882"/>
                  <a:gd name="T80" fmla="*/ 208 w 2337"/>
                  <a:gd name="T81" fmla="*/ 3 h 28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337" h="2882">
                    <a:moveTo>
                      <a:pt x="248" y="0"/>
                    </a:moveTo>
                    <a:lnTo>
                      <a:pt x="482" y="0"/>
                    </a:lnTo>
                    <a:lnTo>
                      <a:pt x="499" y="2"/>
                    </a:lnTo>
                    <a:lnTo>
                      <a:pt x="512" y="10"/>
                    </a:lnTo>
                    <a:lnTo>
                      <a:pt x="523" y="19"/>
                    </a:lnTo>
                    <a:lnTo>
                      <a:pt x="530" y="34"/>
                    </a:lnTo>
                    <a:lnTo>
                      <a:pt x="532" y="49"/>
                    </a:lnTo>
                    <a:lnTo>
                      <a:pt x="530" y="65"/>
                    </a:lnTo>
                    <a:lnTo>
                      <a:pt x="523" y="78"/>
                    </a:lnTo>
                    <a:lnTo>
                      <a:pt x="512" y="89"/>
                    </a:lnTo>
                    <a:lnTo>
                      <a:pt x="499" y="95"/>
                    </a:lnTo>
                    <a:lnTo>
                      <a:pt x="482" y="99"/>
                    </a:lnTo>
                    <a:lnTo>
                      <a:pt x="248" y="99"/>
                    </a:lnTo>
                    <a:lnTo>
                      <a:pt x="219" y="102"/>
                    </a:lnTo>
                    <a:lnTo>
                      <a:pt x="190" y="109"/>
                    </a:lnTo>
                    <a:lnTo>
                      <a:pt x="165" y="124"/>
                    </a:lnTo>
                    <a:lnTo>
                      <a:pt x="144" y="142"/>
                    </a:lnTo>
                    <a:lnTo>
                      <a:pt x="125" y="164"/>
                    </a:lnTo>
                    <a:lnTo>
                      <a:pt x="111" y="189"/>
                    </a:lnTo>
                    <a:lnTo>
                      <a:pt x="102" y="217"/>
                    </a:lnTo>
                    <a:lnTo>
                      <a:pt x="100" y="247"/>
                    </a:lnTo>
                    <a:lnTo>
                      <a:pt x="100" y="2636"/>
                    </a:lnTo>
                    <a:lnTo>
                      <a:pt x="102" y="2665"/>
                    </a:lnTo>
                    <a:lnTo>
                      <a:pt x="111" y="2694"/>
                    </a:lnTo>
                    <a:lnTo>
                      <a:pt x="125" y="2719"/>
                    </a:lnTo>
                    <a:lnTo>
                      <a:pt x="144" y="2740"/>
                    </a:lnTo>
                    <a:lnTo>
                      <a:pt x="165" y="2759"/>
                    </a:lnTo>
                    <a:lnTo>
                      <a:pt x="190" y="2772"/>
                    </a:lnTo>
                    <a:lnTo>
                      <a:pt x="219" y="2780"/>
                    </a:lnTo>
                    <a:lnTo>
                      <a:pt x="248" y="2784"/>
                    </a:lnTo>
                    <a:lnTo>
                      <a:pt x="2090" y="2784"/>
                    </a:lnTo>
                    <a:lnTo>
                      <a:pt x="2119" y="2780"/>
                    </a:lnTo>
                    <a:lnTo>
                      <a:pt x="2147" y="2772"/>
                    </a:lnTo>
                    <a:lnTo>
                      <a:pt x="2173" y="2759"/>
                    </a:lnTo>
                    <a:lnTo>
                      <a:pt x="2195" y="2740"/>
                    </a:lnTo>
                    <a:lnTo>
                      <a:pt x="2213" y="2719"/>
                    </a:lnTo>
                    <a:lnTo>
                      <a:pt x="2227" y="2694"/>
                    </a:lnTo>
                    <a:lnTo>
                      <a:pt x="2236" y="2665"/>
                    </a:lnTo>
                    <a:lnTo>
                      <a:pt x="2239" y="2636"/>
                    </a:lnTo>
                    <a:lnTo>
                      <a:pt x="2239" y="2402"/>
                    </a:lnTo>
                    <a:lnTo>
                      <a:pt x="2241" y="2387"/>
                    </a:lnTo>
                    <a:lnTo>
                      <a:pt x="2248" y="2372"/>
                    </a:lnTo>
                    <a:lnTo>
                      <a:pt x="2259" y="2363"/>
                    </a:lnTo>
                    <a:lnTo>
                      <a:pt x="2273" y="2355"/>
                    </a:lnTo>
                    <a:lnTo>
                      <a:pt x="2288" y="2353"/>
                    </a:lnTo>
                    <a:lnTo>
                      <a:pt x="2303" y="2355"/>
                    </a:lnTo>
                    <a:lnTo>
                      <a:pt x="2317" y="2363"/>
                    </a:lnTo>
                    <a:lnTo>
                      <a:pt x="2328" y="2372"/>
                    </a:lnTo>
                    <a:lnTo>
                      <a:pt x="2335" y="2387"/>
                    </a:lnTo>
                    <a:lnTo>
                      <a:pt x="2337" y="2402"/>
                    </a:lnTo>
                    <a:lnTo>
                      <a:pt x="2337" y="2636"/>
                    </a:lnTo>
                    <a:lnTo>
                      <a:pt x="2334" y="2676"/>
                    </a:lnTo>
                    <a:lnTo>
                      <a:pt x="2325" y="2714"/>
                    </a:lnTo>
                    <a:lnTo>
                      <a:pt x="2310" y="2749"/>
                    </a:lnTo>
                    <a:lnTo>
                      <a:pt x="2290" y="2781"/>
                    </a:lnTo>
                    <a:lnTo>
                      <a:pt x="2265" y="2811"/>
                    </a:lnTo>
                    <a:lnTo>
                      <a:pt x="2236" y="2835"/>
                    </a:lnTo>
                    <a:lnTo>
                      <a:pt x="2203" y="2855"/>
                    </a:lnTo>
                    <a:lnTo>
                      <a:pt x="2168" y="2870"/>
                    </a:lnTo>
                    <a:lnTo>
                      <a:pt x="2130" y="2879"/>
                    </a:lnTo>
                    <a:lnTo>
                      <a:pt x="2090" y="2882"/>
                    </a:lnTo>
                    <a:lnTo>
                      <a:pt x="248" y="2882"/>
                    </a:lnTo>
                    <a:lnTo>
                      <a:pt x="208" y="2879"/>
                    </a:lnTo>
                    <a:lnTo>
                      <a:pt x="170" y="2870"/>
                    </a:lnTo>
                    <a:lnTo>
                      <a:pt x="135" y="2855"/>
                    </a:lnTo>
                    <a:lnTo>
                      <a:pt x="102" y="2835"/>
                    </a:lnTo>
                    <a:lnTo>
                      <a:pt x="73" y="2811"/>
                    </a:lnTo>
                    <a:lnTo>
                      <a:pt x="48" y="2781"/>
                    </a:lnTo>
                    <a:lnTo>
                      <a:pt x="28" y="2749"/>
                    </a:lnTo>
                    <a:lnTo>
                      <a:pt x="13" y="2714"/>
                    </a:lnTo>
                    <a:lnTo>
                      <a:pt x="3" y="2676"/>
                    </a:lnTo>
                    <a:lnTo>
                      <a:pt x="0" y="2636"/>
                    </a:lnTo>
                    <a:lnTo>
                      <a:pt x="0" y="247"/>
                    </a:lnTo>
                    <a:lnTo>
                      <a:pt x="3" y="207"/>
                    </a:lnTo>
                    <a:lnTo>
                      <a:pt x="13" y="169"/>
                    </a:lnTo>
                    <a:lnTo>
                      <a:pt x="28" y="133"/>
                    </a:lnTo>
                    <a:lnTo>
                      <a:pt x="48" y="101"/>
                    </a:lnTo>
                    <a:lnTo>
                      <a:pt x="73" y="73"/>
                    </a:lnTo>
                    <a:lnTo>
                      <a:pt x="102" y="48"/>
                    </a:lnTo>
                    <a:lnTo>
                      <a:pt x="135" y="27"/>
                    </a:lnTo>
                    <a:lnTo>
                      <a:pt x="170" y="13"/>
                    </a:lnTo>
                    <a:lnTo>
                      <a:pt x="208" y="3"/>
                    </a:lnTo>
                    <a:lnTo>
                      <a:pt x="2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7" name="Freeform 17">
                <a:extLst>
                  <a:ext uri="{FF2B5EF4-FFF2-40B4-BE49-F238E27FC236}">
                    <a16:creationId xmlns:a16="http://schemas.microsoft.com/office/drawing/2014/main" xmlns="" id="{997A72E3-E7A0-4795-939C-85D721C5EB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40" y="2694"/>
                <a:ext cx="233" cy="289"/>
              </a:xfrm>
              <a:custGeom>
                <a:avLst/>
                <a:gdLst>
                  <a:gd name="T0" fmla="*/ 1596 w 2337"/>
                  <a:gd name="T1" fmla="*/ 0 h 2883"/>
                  <a:gd name="T2" fmla="*/ 1624 w 2337"/>
                  <a:gd name="T3" fmla="*/ 9 h 2883"/>
                  <a:gd name="T4" fmla="*/ 1643 w 2337"/>
                  <a:gd name="T5" fmla="*/ 34 h 2883"/>
                  <a:gd name="T6" fmla="*/ 1643 w 2337"/>
                  <a:gd name="T7" fmla="*/ 64 h 2883"/>
                  <a:gd name="T8" fmla="*/ 1624 w 2337"/>
                  <a:gd name="T9" fmla="*/ 89 h 2883"/>
                  <a:gd name="T10" fmla="*/ 1596 w 2337"/>
                  <a:gd name="T11" fmla="*/ 99 h 2883"/>
                  <a:gd name="T12" fmla="*/ 217 w 2337"/>
                  <a:gd name="T13" fmla="*/ 101 h 2883"/>
                  <a:gd name="T14" fmla="*/ 164 w 2337"/>
                  <a:gd name="T15" fmla="*/ 124 h 2883"/>
                  <a:gd name="T16" fmla="*/ 124 w 2337"/>
                  <a:gd name="T17" fmla="*/ 164 h 2883"/>
                  <a:gd name="T18" fmla="*/ 101 w 2337"/>
                  <a:gd name="T19" fmla="*/ 217 h 2883"/>
                  <a:gd name="T20" fmla="*/ 99 w 2337"/>
                  <a:gd name="T21" fmla="*/ 2636 h 2883"/>
                  <a:gd name="T22" fmla="*/ 110 w 2337"/>
                  <a:gd name="T23" fmla="*/ 2693 h 2883"/>
                  <a:gd name="T24" fmla="*/ 142 w 2337"/>
                  <a:gd name="T25" fmla="*/ 2741 h 2883"/>
                  <a:gd name="T26" fmla="*/ 189 w 2337"/>
                  <a:gd name="T27" fmla="*/ 2772 h 2883"/>
                  <a:gd name="T28" fmla="*/ 247 w 2337"/>
                  <a:gd name="T29" fmla="*/ 2784 h 2883"/>
                  <a:gd name="T30" fmla="*/ 2119 w 2337"/>
                  <a:gd name="T31" fmla="*/ 2781 h 2883"/>
                  <a:gd name="T32" fmla="*/ 2172 w 2337"/>
                  <a:gd name="T33" fmla="*/ 2758 h 2883"/>
                  <a:gd name="T34" fmla="*/ 2211 w 2337"/>
                  <a:gd name="T35" fmla="*/ 2718 h 2883"/>
                  <a:gd name="T36" fmla="*/ 2234 w 2337"/>
                  <a:gd name="T37" fmla="*/ 2666 h 2883"/>
                  <a:gd name="T38" fmla="*/ 2237 w 2337"/>
                  <a:gd name="T39" fmla="*/ 757 h 2883"/>
                  <a:gd name="T40" fmla="*/ 2247 w 2337"/>
                  <a:gd name="T41" fmla="*/ 727 h 2883"/>
                  <a:gd name="T42" fmla="*/ 2271 w 2337"/>
                  <a:gd name="T43" fmla="*/ 710 h 2883"/>
                  <a:gd name="T44" fmla="*/ 2303 w 2337"/>
                  <a:gd name="T45" fmla="*/ 710 h 2883"/>
                  <a:gd name="T46" fmla="*/ 2327 w 2337"/>
                  <a:gd name="T47" fmla="*/ 727 h 2883"/>
                  <a:gd name="T48" fmla="*/ 2337 w 2337"/>
                  <a:gd name="T49" fmla="*/ 757 h 2883"/>
                  <a:gd name="T50" fmla="*/ 2333 w 2337"/>
                  <a:gd name="T51" fmla="*/ 2676 h 2883"/>
                  <a:gd name="T52" fmla="*/ 2308 w 2337"/>
                  <a:gd name="T53" fmla="*/ 2749 h 2883"/>
                  <a:gd name="T54" fmla="*/ 2264 w 2337"/>
                  <a:gd name="T55" fmla="*/ 2810 h 2883"/>
                  <a:gd name="T56" fmla="*/ 2203 w 2337"/>
                  <a:gd name="T57" fmla="*/ 2855 h 2883"/>
                  <a:gd name="T58" fmla="*/ 2129 w 2337"/>
                  <a:gd name="T59" fmla="*/ 2880 h 2883"/>
                  <a:gd name="T60" fmla="*/ 247 w 2337"/>
                  <a:gd name="T61" fmla="*/ 2883 h 2883"/>
                  <a:gd name="T62" fmla="*/ 168 w 2337"/>
                  <a:gd name="T63" fmla="*/ 2870 h 2883"/>
                  <a:gd name="T64" fmla="*/ 101 w 2337"/>
                  <a:gd name="T65" fmla="*/ 2835 h 2883"/>
                  <a:gd name="T66" fmla="*/ 47 w 2337"/>
                  <a:gd name="T67" fmla="*/ 2781 h 2883"/>
                  <a:gd name="T68" fmla="*/ 11 w 2337"/>
                  <a:gd name="T69" fmla="*/ 2714 h 2883"/>
                  <a:gd name="T70" fmla="*/ 0 w 2337"/>
                  <a:gd name="T71" fmla="*/ 2636 h 2883"/>
                  <a:gd name="T72" fmla="*/ 3 w 2337"/>
                  <a:gd name="T73" fmla="*/ 207 h 2883"/>
                  <a:gd name="T74" fmla="*/ 27 w 2337"/>
                  <a:gd name="T75" fmla="*/ 134 h 2883"/>
                  <a:gd name="T76" fmla="*/ 71 w 2337"/>
                  <a:gd name="T77" fmla="*/ 72 h 2883"/>
                  <a:gd name="T78" fmla="*/ 133 w 2337"/>
                  <a:gd name="T79" fmla="*/ 28 h 2883"/>
                  <a:gd name="T80" fmla="*/ 206 w 2337"/>
                  <a:gd name="T81" fmla="*/ 3 h 28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337" h="2883">
                    <a:moveTo>
                      <a:pt x="247" y="0"/>
                    </a:moveTo>
                    <a:lnTo>
                      <a:pt x="1596" y="0"/>
                    </a:lnTo>
                    <a:lnTo>
                      <a:pt x="1611" y="3"/>
                    </a:lnTo>
                    <a:lnTo>
                      <a:pt x="1624" y="9"/>
                    </a:lnTo>
                    <a:lnTo>
                      <a:pt x="1635" y="20"/>
                    </a:lnTo>
                    <a:lnTo>
                      <a:pt x="1643" y="34"/>
                    </a:lnTo>
                    <a:lnTo>
                      <a:pt x="1645" y="49"/>
                    </a:lnTo>
                    <a:lnTo>
                      <a:pt x="1643" y="64"/>
                    </a:lnTo>
                    <a:lnTo>
                      <a:pt x="1635" y="79"/>
                    </a:lnTo>
                    <a:lnTo>
                      <a:pt x="1624" y="89"/>
                    </a:lnTo>
                    <a:lnTo>
                      <a:pt x="1611" y="96"/>
                    </a:lnTo>
                    <a:lnTo>
                      <a:pt x="1596" y="99"/>
                    </a:lnTo>
                    <a:lnTo>
                      <a:pt x="247" y="99"/>
                    </a:lnTo>
                    <a:lnTo>
                      <a:pt x="217" y="101"/>
                    </a:lnTo>
                    <a:lnTo>
                      <a:pt x="189" y="110"/>
                    </a:lnTo>
                    <a:lnTo>
                      <a:pt x="164" y="124"/>
                    </a:lnTo>
                    <a:lnTo>
                      <a:pt x="142" y="143"/>
                    </a:lnTo>
                    <a:lnTo>
                      <a:pt x="124" y="164"/>
                    </a:lnTo>
                    <a:lnTo>
                      <a:pt x="110" y="189"/>
                    </a:lnTo>
                    <a:lnTo>
                      <a:pt x="101" y="217"/>
                    </a:lnTo>
                    <a:lnTo>
                      <a:pt x="99" y="247"/>
                    </a:lnTo>
                    <a:lnTo>
                      <a:pt x="99" y="2636"/>
                    </a:lnTo>
                    <a:lnTo>
                      <a:pt x="101" y="2666"/>
                    </a:lnTo>
                    <a:lnTo>
                      <a:pt x="110" y="2693"/>
                    </a:lnTo>
                    <a:lnTo>
                      <a:pt x="124" y="2718"/>
                    </a:lnTo>
                    <a:lnTo>
                      <a:pt x="142" y="2741"/>
                    </a:lnTo>
                    <a:lnTo>
                      <a:pt x="164" y="2758"/>
                    </a:lnTo>
                    <a:lnTo>
                      <a:pt x="189" y="2772"/>
                    </a:lnTo>
                    <a:lnTo>
                      <a:pt x="217" y="2781"/>
                    </a:lnTo>
                    <a:lnTo>
                      <a:pt x="247" y="2784"/>
                    </a:lnTo>
                    <a:lnTo>
                      <a:pt x="2088" y="2784"/>
                    </a:lnTo>
                    <a:lnTo>
                      <a:pt x="2119" y="2781"/>
                    </a:lnTo>
                    <a:lnTo>
                      <a:pt x="2146" y="2772"/>
                    </a:lnTo>
                    <a:lnTo>
                      <a:pt x="2172" y="2758"/>
                    </a:lnTo>
                    <a:lnTo>
                      <a:pt x="2194" y="2741"/>
                    </a:lnTo>
                    <a:lnTo>
                      <a:pt x="2211" y="2718"/>
                    </a:lnTo>
                    <a:lnTo>
                      <a:pt x="2225" y="2693"/>
                    </a:lnTo>
                    <a:lnTo>
                      <a:pt x="2234" y="2666"/>
                    </a:lnTo>
                    <a:lnTo>
                      <a:pt x="2237" y="2636"/>
                    </a:lnTo>
                    <a:lnTo>
                      <a:pt x="2237" y="757"/>
                    </a:lnTo>
                    <a:lnTo>
                      <a:pt x="2240" y="740"/>
                    </a:lnTo>
                    <a:lnTo>
                      <a:pt x="2247" y="727"/>
                    </a:lnTo>
                    <a:lnTo>
                      <a:pt x="2257" y="716"/>
                    </a:lnTo>
                    <a:lnTo>
                      <a:pt x="2271" y="710"/>
                    </a:lnTo>
                    <a:lnTo>
                      <a:pt x="2286" y="708"/>
                    </a:lnTo>
                    <a:lnTo>
                      <a:pt x="2303" y="710"/>
                    </a:lnTo>
                    <a:lnTo>
                      <a:pt x="2316" y="716"/>
                    </a:lnTo>
                    <a:lnTo>
                      <a:pt x="2327" y="727"/>
                    </a:lnTo>
                    <a:lnTo>
                      <a:pt x="2333" y="740"/>
                    </a:lnTo>
                    <a:lnTo>
                      <a:pt x="2337" y="757"/>
                    </a:lnTo>
                    <a:lnTo>
                      <a:pt x="2337" y="2636"/>
                    </a:lnTo>
                    <a:lnTo>
                      <a:pt x="2333" y="2676"/>
                    </a:lnTo>
                    <a:lnTo>
                      <a:pt x="2324" y="2714"/>
                    </a:lnTo>
                    <a:lnTo>
                      <a:pt x="2308" y="2749"/>
                    </a:lnTo>
                    <a:lnTo>
                      <a:pt x="2289" y="2782"/>
                    </a:lnTo>
                    <a:lnTo>
                      <a:pt x="2264" y="2810"/>
                    </a:lnTo>
                    <a:lnTo>
                      <a:pt x="2234" y="2835"/>
                    </a:lnTo>
                    <a:lnTo>
                      <a:pt x="2203" y="2855"/>
                    </a:lnTo>
                    <a:lnTo>
                      <a:pt x="2167" y="2870"/>
                    </a:lnTo>
                    <a:lnTo>
                      <a:pt x="2129" y="2880"/>
                    </a:lnTo>
                    <a:lnTo>
                      <a:pt x="2088" y="2883"/>
                    </a:lnTo>
                    <a:lnTo>
                      <a:pt x="247" y="2883"/>
                    </a:lnTo>
                    <a:lnTo>
                      <a:pt x="206" y="2880"/>
                    </a:lnTo>
                    <a:lnTo>
                      <a:pt x="168" y="2870"/>
                    </a:lnTo>
                    <a:lnTo>
                      <a:pt x="133" y="2855"/>
                    </a:lnTo>
                    <a:lnTo>
                      <a:pt x="101" y="2835"/>
                    </a:lnTo>
                    <a:lnTo>
                      <a:pt x="71" y="2810"/>
                    </a:lnTo>
                    <a:lnTo>
                      <a:pt x="47" y="2781"/>
                    </a:lnTo>
                    <a:lnTo>
                      <a:pt x="27" y="2749"/>
                    </a:lnTo>
                    <a:lnTo>
                      <a:pt x="11" y="2714"/>
                    </a:lnTo>
                    <a:lnTo>
                      <a:pt x="3" y="2676"/>
                    </a:lnTo>
                    <a:lnTo>
                      <a:pt x="0" y="2636"/>
                    </a:lnTo>
                    <a:lnTo>
                      <a:pt x="0" y="247"/>
                    </a:lnTo>
                    <a:lnTo>
                      <a:pt x="3" y="207"/>
                    </a:lnTo>
                    <a:lnTo>
                      <a:pt x="11" y="169"/>
                    </a:lnTo>
                    <a:lnTo>
                      <a:pt x="27" y="134"/>
                    </a:lnTo>
                    <a:lnTo>
                      <a:pt x="47" y="101"/>
                    </a:lnTo>
                    <a:lnTo>
                      <a:pt x="71" y="72"/>
                    </a:lnTo>
                    <a:lnTo>
                      <a:pt x="101" y="48"/>
                    </a:lnTo>
                    <a:lnTo>
                      <a:pt x="133" y="28"/>
                    </a:lnTo>
                    <a:lnTo>
                      <a:pt x="168" y="12"/>
                    </a:lnTo>
                    <a:lnTo>
                      <a:pt x="206" y="3"/>
                    </a:lnTo>
                    <a:lnTo>
                      <a:pt x="24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8" name="Freeform 18">
                <a:extLst>
                  <a:ext uri="{FF2B5EF4-FFF2-40B4-BE49-F238E27FC236}">
                    <a16:creationId xmlns:a16="http://schemas.microsoft.com/office/drawing/2014/main" xmlns="" id="{EB810CFE-66FD-4535-8902-4F230CA5B7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94" y="2696"/>
                <a:ext cx="79" cy="79"/>
              </a:xfrm>
              <a:custGeom>
                <a:avLst/>
                <a:gdLst>
                  <a:gd name="T0" fmla="*/ 50 w 791"/>
                  <a:gd name="T1" fmla="*/ 0 h 786"/>
                  <a:gd name="T2" fmla="*/ 65 w 791"/>
                  <a:gd name="T3" fmla="*/ 2 h 786"/>
                  <a:gd name="T4" fmla="*/ 78 w 791"/>
                  <a:gd name="T5" fmla="*/ 9 h 786"/>
                  <a:gd name="T6" fmla="*/ 89 w 791"/>
                  <a:gd name="T7" fmla="*/ 19 h 786"/>
                  <a:gd name="T8" fmla="*/ 97 w 791"/>
                  <a:gd name="T9" fmla="*/ 34 h 786"/>
                  <a:gd name="T10" fmla="*/ 99 w 791"/>
                  <a:gd name="T11" fmla="*/ 49 h 786"/>
                  <a:gd name="T12" fmla="*/ 99 w 791"/>
                  <a:gd name="T13" fmla="*/ 689 h 786"/>
                  <a:gd name="T14" fmla="*/ 740 w 791"/>
                  <a:gd name="T15" fmla="*/ 689 h 786"/>
                  <a:gd name="T16" fmla="*/ 757 w 791"/>
                  <a:gd name="T17" fmla="*/ 691 h 786"/>
                  <a:gd name="T18" fmla="*/ 770 w 791"/>
                  <a:gd name="T19" fmla="*/ 697 h 786"/>
                  <a:gd name="T20" fmla="*/ 781 w 791"/>
                  <a:gd name="T21" fmla="*/ 708 h 786"/>
                  <a:gd name="T22" fmla="*/ 787 w 791"/>
                  <a:gd name="T23" fmla="*/ 721 h 786"/>
                  <a:gd name="T24" fmla="*/ 791 w 791"/>
                  <a:gd name="T25" fmla="*/ 738 h 786"/>
                  <a:gd name="T26" fmla="*/ 787 w 791"/>
                  <a:gd name="T27" fmla="*/ 753 h 786"/>
                  <a:gd name="T28" fmla="*/ 781 w 791"/>
                  <a:gd name="T29" fmla="*/ 767 h 786"/>
                  <a:gd name="T30" fmla="*/ 770 w 791"/>
                  <a:gd name="T31" fmla="*/ 777 h 786"/>
                  <a:gd name="T32" fmla="*/ 757 w 791"/>
                  <a:gd name="T33" fmla="*/ 784 h 786"/>
                  <a:gd name="T34" fmla="*/ 740 w 791"/>
                  <a:gd name="T35" fmla="*/ 786 h 786"/>
                  <a:gd name="T36" fmla="*/ 50 w 791"/>
                  <a:gd name="T37" fmla="*/ 786 h 786"/>
                  <a:gd name="T38" fmla="*/ 34 w 791"/>
                  <a:gd name="T39" fmla="*/ 784 h 786"/>
                  <a:gd name="T40" fmla="*/ 21 w 791"/>
                  <a:gd name="T41" fmla="*/ 777 h 786"/>
                  <a:gd name="T42" fmla="*/ 10 w 791"/>
                  <a:gd name="T43" fmla="*/ 767 h 786"/>
                  <a:gd name="T44" fmla="*/ 2 w 791"/>
                  <a:gd name="T45" fmla="*/ 753 h 786"/>
                  <a:gd name="T46" fmla="*/ 0 w 791"/>
                  <a:gd name="T47" fmla="*/ 738 h 786"/>
                  <a:gd name="T48" fmla="*/ 0 w 791"/>
                  <a:gd name="T49" fmla="*/ 49 h 786"/>
                  <a:gd name="T50" fmla="*/ 2 w 791"/>
                  <a:gd name="T51" fmla="*/ 34 h 786"/>
                  <a:gd name="T52" fmla="*/ 10 w 791"/>
                  <a:gd name="T53" fmla="*/ 19 h 786"/>
                  <a:gd name="T54" fmla="*/ 21 w 791"/>
                  <a:gd name="T55" fmla="*/ 9 h 786"/>
                  <a:gd name="T56" fmla="*/ 34 w 791"/>
                  <a:gd name="T57" fmla="*/ 2 h 786"/>
                  <a:gd name="T58" fmla="*/ 50 w 791"/>
                  <a:gd name="T59" fmla="*/ 0 h 7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791" h="786">
                    <a:moveTo>
                      <a:pt x="50" y="0"/>
                    </a:moveTo>
                    <a:lnTo>
                      <a:pt x="65" y="2"/>
                    </a:lnTo>
                    <a:lnTo>
                      <a:pt x="78" y="9"/>
                    </a:lnTo>
                    <a:lnTo>
                      <a:pt x="89" y="19"/>
                    </a:lnTo>
                    <a:lnTo>
                      <a:pt x="97" y="34"/>
                    </a:lnTo>
                    <a:lnTo>
                      <a:pt x="99" y="49"/>
                    </a:lnTo>
                    <a:lnTo>
                      <a:pt x="99" y="689"/>
                    </a:lnTo>
                    <a:lnTo>
                      <a:pt x="740" y="689"/>
                    </a:lnTo>
                    <a:lnTo>
                      <a:pt x="757" y="691"/>
                    </a:lnTo>
                    <a:lnTo>
                      <a:pt x="770" y="697"/>
                    </a:lnTo>
                    <a:lnTo>
                      <a:pt x="781" y="708"/>
                    </a:lnTo>
                    <a:lnTo>
                      <a:pt x="787" y="721"/>
                    </a:lnTo>
                    <a:lnTo>
                      <a:pt x="791" y="738"/>
                    </a:lnTo>
                    <a:lnTo>
                      <a:pt x="787" y="753"/>
                    </a:lnTo>
                    <a:lnTo>
                      <a:pt x="781" y="767"/>
                    </a:lnTo>
                    <a:lnTo>
                      <a:pt x="770" y="777"/>
                    </a:lnTo>
                    <a:lnTo>
                      <a:pt x="757" y="784"/>
                    </a:lnTo>
                    <a:lnTo>
                      <a:pt x="740" y="786"/>
                    </a:lnTo>
                    <a:lnTo>
                      <a:pt x="50" y="786"/>
                    </a:lnTo>
                    <a:lnTo>
                      <a:pt x="34" y="784"/>
                    </a:lnTo>
                    <a:lnTo>
                      <a:pt x="21" y="777"/>
                    </a:lnTo>
                    <a:lnTo>
                      <a:pt x="10" y="767"/>
                    </a:lnTo>
                    <a:lnTo>
                      <a:pt x="2" y="753"/>
                    </a:lnTo>
                    <a:lnTo>
                      <a:pt x="0" y="738"/>
                    </a:lnTo>
                    <a:lnTo>
                      <a:pt x="0" y="49"/>
                    </a:lnTo>
                    <a:lnTo>
                      <a:pt x="2" y="34"/>
                    </a:lnTo>
                    <a:lnTo>
                      <a:pt x="10" y="19"/>
                    </a:lnTo>
                    <a:lnTo>
                      <a:pt x="21" y="9"/>
                    </a:lnTo>
                    <a:lnTo>
                      <a:pt x="34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9" name="Freeform 19">
                <a:extLst>
                  <a:ext uri="{FF2B5EF4-FFF2-40B4-BE49-F238E27FC236}">
                    <a16:creationId xmlns:a16="http://schemas.microsoft.com/office/drawing/2014/main" xmlns="" id="{E79A82EB-4EA6-464E-89E6-029922C0BD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94" y="2694"/>
                <a:ext cx="79" cy="81"/>
              </a:xfrm>
              <a:custGeom>
                <a:avLst/>
                <a:gdLst>
                  <a:gd name="T0" fmla="*/ 42 w 789"/>
                  <a:gd name="T1" fmla="*/ 0 h 805"/>
                  <a:gd name="T2" fmla="*/ 58 w 789"/>
                  <a:gd name="T3" fmla="*/ 0 h 805"/>
                  <a:gd name="T4" fmla="*/ 73 w 789"/>
                  <a:gd name="T5" fmla="*/ 6 h 805"/>
                  <a:gd name="T6" fmla="*/ 85 w 789"/>
                  <a:gd name="T7" fmla="*/ 15 h 805"/>
                  <a:gd name="T8" fmla="*/ 776 w 789"/>
                  <a:gd name="T9" fmla="*/ 722 h 805"/>
                  <a:gd name="T10" fmla="*/ 785 w 789"/>
                  <a:gd name="T11" fmla="*/ 735 h 805"/>
                  <a:gd name="T12" fmla="*/ 789 w 789"/>
                  <a:gd name="T13" fmla="*/ 750 h 805"/>
                  <a:gd name="T14" fmla="*/ 789 w 789"/>
                  <a:gd name="T15" fmla="*/ 765 h 805"/>
                  <a:gd name="T16" fmla="*/ 785 w 789"/>
                  <a:gd name="T17" fmla="*/ 779 h 805"/>
                  <a:gd name="T18" fmla="*/ 775 w 789"/>
                  <a:gd name="T19" fmla="*/ 791 h 805"/>
                  <a:gd name="T20" fmla="*/ 764 w 789"/>
                  <a:gd name="T21" fmla="*/ 800 h 805"/>
                  <a:gd name="T22" fmla="*/ 754 w 789"/>
                  <a:gd name="T23" fmla="*/ 804 h 805"/>
                  <a:gd name="T24" fmla="*/ 740 w 789"/>
                  <a:gd name="T25" fmla="*/ 805 h 805"/>
                  <a:gd name="T26" fmla="*/ 727 w 789"/>
                  <a:gd name="T27" fmla="*/ 804 h 805"/>
                  <a:gd name="T28" fmla="*/ 717 w 789"/>
                  <a:gd name="T29" fmla="*/ 799 h 805"/>
                  <a:gd name="T30" fmla="*/ 706 w 789"/>
                  <a:gd name="T31" fmla="*/ 790 h 805"/>
                  <a:gd name="T32" fmla="*/ 14 w 789"/>
                  <a:gd name="T33" fmla="*/ 84 h 805"/>
                  <a:gd name="T34" fmla="*/ 5 w 789"/>
                  <a:gd name="T35" fmla="*/ 71 h 805"/>
                  <a:gd name="T36" fmla="*/ 0 w 789"/>
                  <a:gd name="T37" fmla="*/ 56 h 805"/>
                  <a:gd name="T38" fmla="*/ 1 w 789"/>
                  <a:gd name="T39" fmla="*/ 42 h 805"/>
                  <a:gd name="T40" fmla="*/ 5 w 789"/>
                  <a:gd name="T41" fmla="*/ 27 h 805"/>
                  <a:gd name="T42" fmla="*/ 15 w 789"/>
                  <a:gd name="T43" fmla="*/ 13 h 805"/>
                  <a:gd name="T44" fmla="*/ 28 w 789"/>
                  <a:gd name="T45" fmla="*/ 5 h 805"/>
                  <a:gd name="T46" fmla="*/ 42 w 789"/>
                  <a:gd name="T47" fmla="*/ 0 h 8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89" h="805">
                    <a:moveTo>
                      <a:pt x="42" y="0"/>
                    </a:moveTo>
                    <a:lnTo>
                      <a:pt x="58" y="0"/>
                    </a:lnTo>
                    <a:lnTo>
                      <a:pt x="73" y="6"/>
                    </a:lnTo>
                    <a:lnTo>
                      <a:pt x="85" y="15"/>
                    </a:lnTo>
                    <a:lnTo>
                      <a:pt x="776" y="722"/>
                    </a:lnTo>
                    <a:lnTo>
                      <a:pt x="785" y="735"/>
                    </a:lnTo>
                    <a:lnTo>
                      <a:pt x="789" y="750"/>
                    </a:lnTo>
                    <a:lnTo>
                      <a:pt x="789" y="765"/>
                    </a:lnTo>
                    <a:lnTo>
                      <a:pt x="785" y="779"/>
                    </a:lnTo>
                    <a:lnTo>
                      <a:pt x="775" y="791"/>
                    </a:lnTo>
                    <a:lnTo>
                      <a:pt x="764" y="800"/>
                    </a:lnTo>
                    <a:lnTo>
                      <a:pt x="754" y="804"/>
                    </a:lnTo>
                    <a:lnTo>
                      <a:pt x="740" y="805"/>
                    </a:lnTo>
                    <a:lnTo>
                      <a:pt x="727" y="804"/>
                    </a:lnTo>
                    <a:lnTo>
                      <a:pt x="717" y="799"/>
                    </a:lnTo>
                    <a:lnTo>
                      <a:pt x="706" y="790"/>
                    </a:lnTo>
                    <a:lnTo>
                      <a:pt x="14" y="84"/>
                    </a:lnTo>
                    <a:lnTo>
                      <a:pt x="5" y="71"/>
                    </a:lnTo>
                    <a:lnTo>
                      <a:pt x="0" y="56"/>
                    </a:lnTo>
                    <a:lnTo>
                      <a:pt x="1" y="42"/>
                    </a:lnTo>
                    <a:lnTo>
                      <a:pt x="5" y="27"/>
                    </a:lnTo>
                    <a:lnTo>
                      <a:pt x="15" y="13"/>
                    </a:lnTo>
                    <a:lnTo>
                      <a:pt x="28" y="5"/>
                    </a:lnTo>
                    <a:lnTo>
                      <a:pt x="4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90" name="Group 4">
              <a:extLst>
                <a:ext uri="{FF2B5EF4-FFF2-40B4-BE49-F238E27FC236}">
                  <a16:creationId xmlns:a16="http://schemas.microsoft.com/office/drawing/2014/main" xmlns="" id="{C0D0FE77-9AA3-401D-B972-8D5BF5947B4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8578301" y="6589694"/>
              <a:ext cx="151190" cy="115267"/>
              <a:chOff x="3645" y="2013"/>
              <a:chExt cx="383" cy="292"/>
            </a:xfrm>
            <a:solidFill>
              <a:srgbClr val="474A9B">
                <a:alpha val="23000"/>
              </a:srgbClr>
            </a:solidFill>
          </p:grpSpPr>
          <p:sp>
            <p:nvSpPr>
              <p:cNvPr id="291" name="Freeform 6">
                <a:extLst>
                  <a:ext uri="{FF2B5EF4-FFF2-40B4-BE49-F238E27FC236}">
                    <a16:creationId xmlns:a16="http://schemas.microsoft.com/office/drawing/2014/main" xmlns="" id="{04FD008E-1618-428D-9DC8-AD03CA3F98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34" y="2261"/>
                <a:ext cx="294" cy="39"/>
              </a:xfrm>
              <a:custGeom>
                <a:avLst/>
                <a:gdLst>
                  <a:gd name="T0" fmla="*/ 172 w 2647"/>
                  <a:gd name="T1" fmla="*/ 0 h 348"/>
                  <a:gd name="T2" fmla="*/ 2476 w 2647"/>
                  <a:gd name="T3" fmla="*/ 0 h 348"/>
                  <a:gd name="T4" fmla="*/ 2507 w 2647"/>
                  <a:gd name="T5" fmla="*/ 3 h 348"/>
                  <a:gd name="T6" fmla="*/ 2535 w 2647"/>
                  <a:gd name="T7" fmla="*/ 11 h 348"/>
                  <a:gd name="T8" fmla="*/ 2562 w 2647"/>
                  <a:gd name="T9" fmla="*/ 24 h 348"/>
                  <a:gd name="T10" fmla="*/ 2586 w 2647"/>
                  <a:gd name="T11" fmla="*/ 41 h 348"/>
                  <a:gd name="T12" fmla="*/ 2607 w 2647"/>
                  <a:gd name="T13" fmla="*/ 61 h 348"/>
                  <a:gd name="T14" fmla="*/ 2624 w 2647"/>
                  <a:gd name="T15" fmla="*/ 86 h 348"/>
                  <a:gd name="T16" fmla="*/ 2636 w 2647"/>
                  <a:gd name="T17" fmla="*/ 113 h 348"/>
                  <a:gd name="T18" fmla="*/ 2645 w 2647"/>
                  <a:gd name="T19" fmla="*/ 143 h 348"/>
                  <a:gd name="T20" fmla="*/ 2647 w 2647"/>
                  <a:gd name="T21" fmla="*/ 174 h 348"/>
                  <a:gd name="T22" fmla="*/ 2645 w 2647"/>
                  <a:gd name="T23" fmla="*/ 205 h 348"/>
                  <a:gd name="T24" fmla="*/ 2636 w 2647"/>
                  <a:gd name="T25" fmla="*/ 235 h 348"/>
                  <a:gd name="T26" fmla="*/ 2624 w 2647"/>
                  <a:gd name="T27" fmla="*/ 261 h 348"/>
                  <a:gd name="T28" fmla="*/ 2607 w 2647"/>
                  <a:gd name="T29" fmla="*/ 286 h 348"/>
                  <a:gd name="T30" fmla="*/ 2586 w 2647"/>
                  <a:gd name="T31" fmla="*/ 307 h 348"/>
                  <a:gd name="T32" fmla="*/ 2562 w 2647"/>
                  <a:gd name="T33" fmla="*/ 324 h 348"/>
                  <a:gd name="T34" fmla="*/ 2535 w 2647"/>
                  <a:gd name="T35" fmla="*/ 337 h 348"/>
                  <a:gd name="T36" fmla="*/ 2507 w 2647"/>
                  <a:gd name="T37" fmla="*/ 345 h 348"/>
                  <a:gd name="T38" fmla="*/ 2476 w 2647"/>
                  <a:gd name="T39" fmla="*/ 348 h 348"/>
                  <a:gd name="T40" fmla="*/ 172 w 2647"/>
                  <a:gd name="T41" fmla="*/ 348 h 348"/>
                  <a:gd name="T42" fmla="*/ 141 w 2647"/>
                  <a:gd name="T43" fmla="*/ 345 h 348"/>
                  <a:gd name="T44" fmla="*/ 111 w 2647"/>
                  <a:gd name="T45" fmla="*/ 337 h 348"/>
                  <a:gd name="T46" fmla="*/ 85 w 2647"/>
                  <a:gd name="T47" fmla="*/ 324 h 348"/>
                  <a:gd name="T48" fmla="*/ 61 w 2647"/>
                  <a:gd name="T49" fmla="*/ 307 h 348"/>
                  <a:gd name="T50" fmla="*/ 40 w 2647"/>
                  <a:gd name="T51" fmla="*/ 286 h 348"/>
                  <a:gd name="T52" fmla="*/ 23 w 2647"/>
                  <a:gd name="T53" fmla="*/ 261 h 348"/>
                  <a:gd name="T54" fmla="*/ 10 w 2647"/>
                  <a:gd name="T55" fmla="*/ 235 h 348"/>
                  <a:gd name="T56" fmla="*/ 3 w 2647"/>
                  <a:gd name="T57" fmla="*/ 205 h 348"/>
                  <a:gd name="T58" fmla="*/ 0 w 2647"/>
                  <a:gd name="T59" fmla="*/ 174 h 348"/>
                  <a:gd name="T60" fmla="*/ 3 w 2647"/>
                  <a:gd name="T61" fmla="*/ 143 h 348"/>
                  <a:gd name="T62" fmla="*/ 10 w 2647"/>
                  <a:gd name="T63" fmla="*/ 113 h 348"/>
                  <a:gd name="T64" fmla="*/ 23 w 2647"/>
                  <a:gd name="T65" fmla="*/ 86 h 348"/>
                  <a:gd name="T66" fmla="*/ 40 w 2647"/>
                  <a:gd name="T67" fmla="*/ 61 h 348"/>
                  <a:gd name="T68" fmla="*/ 61 w 2647"/>
                  <a:gd name="T69" fmla="*/ 41 h 348"/>
                  <a:gd name="T70" fmla="*/ 85 w 2647"/>
                  <a:gd name="T71" fmla="*/ 24 h 348"/>
                  <a:gd name="T72" fmla="*/ 111 w 2647"/>
                  <a:gd name="T73" fmla="*/ 11 h 348"/>
                  <a:gd name="T74" fmla="*/ 141 w 2647"/>
                  <a:gd name="T75" fmla="*/ 3 h 348"/>
                  <a:gd name="T76" fmla="*/ 172 w 2647"/>
                  <a:gd name="T77" fmla="*/ 0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647" h="348">
                    <a:moveTo>
                      <a:pt x="172" y="0"/>
                    </a:moveTo>
                    <a:lnTo>
                      <a:pt x="2476" y="0"/>
                    </a:lnTo>
                    <a:lnTo>
                      <a:pt x="2507" y="3"/>
                    </a:lnTo>
                    <a:lnTo>
                      <a:pt x="2535" y="11"/>
                    </a:lnTo>
                    <a:lnTo>
                      <a:pt x="2562" y="24"/>
                    </a:lnTo>
                    <a:lnTo>
                      <a:pt x="2586" y="41"/>
                    </a:lnTo>
                    <a:lnTo>
                      <a:pt x="2607" y="61"/>
                    </a:lnTo>
                    <a:lnTo>
                      <a:pt x="2624" y="86"/>
                    </a:lnTo>
                    <a:lnTo>
                      <a:pt x="2636" y="113"/>
                    </a:lnTo>
                    <a:lnTo>
                      <a:pt x="2645" y="143"/>
                    </a:lnTo>
                    <a:lnTo>
                      <a:pt x="2647" y="174"/>
                    </a:lnTo>
                    <a:lnTo>
                      <a:pt x="2645" y="205"/>
                    </a:lnTo>
                    <a:lnTo>
                      <a:pt x="2636" y="235"/>
                    </a:lnTo>
                    <a:lnTo>
                      <a:pt x="2624" y="261"/>
                    </a:lnTo>
                    <a:lnTo>
                      <a:pt x="2607" y="286"/>
                    </a:lnTo>
                    <a:lnTo>
                      <a:pt x="2586" y="307"/>
                    </a:lnTo>
                    <a:lnTo>
                      <a:pt x="2562" y="324"/>
                    </a:lnTo>
                    <a:lnTo>
                      <a:pt x="2535" y="337"/>
                    </a:lnTo>
                    <a:lnTo>
                      <a:pt x="2507" y="345"/>
                    </a:lnTo>
                    <a:lnTo>
                      <a:pt x="2476" y="348"/>
                    </a:lnTo>
                    <a:lnTo>
                      <a:pt x="172" y="348"/>
                    </a:lnTo>
                    <a:lnTo>
                      <a:pt x="141" y="345"/>
                    </a:lnTo>
                    <a:lnTo>
                      <a:pt x="111" y="337"/>
                    </a:lnTo>
                    <a:lnTo>
                      <a:pt x="85" y="324"/>
                    </a:lnTo>
                    <a:lnTo>
                      <a:pt x="61" y="307"/>
                    </a:lnTo>
                    <a:lnTo>
                      <a:pt x="40" y="286"/>
                    </a:lnTo>
                    <a:lnTo>
                      <a:pt x="23" y="261"/>
                    </a:lnTo>
                    <a:lnTo>
                      <a:pt x="10" y="235"/>
                    </a:lnTo>
                    <a:lnTo>
                      <a:pt x="3" y="205"/>
                    </a:lnTo>
                    <a:lnTo>
                      <a:pt x="0" y="174"/>
                    </a:lnTo>
                    <a:lnTo>
                      <a:pt x="3" y="143"/>
                    </a:lnTo>
                    <a:lnTo>
                      <a:pt x="10" y="113"/>
                    </a:lnTo>
                    <a:lnTo>
                      <a:pt x="23" y="86"/>
                    </a:lnTo>
                    <a:lnTo>
                      <a:pt x="40" y="61"/>
                    </a:lnTo>
                    <a:lnTo>
                      <a:pt x="61" y="41"/>
                    </a:lnTo>
                    <a:lnTo>
                      <a:pt x="85" y="24"/>
                    </a:lnTo>
                    <a:lnTo>
                      <a:pt x="111" y="11"/>
                    </a:lnTo>
                    <a:lnTo>
                      <a:pt x="141" y="3"/>
                    </a:lnTo>
                    <a:lnTo>
                      <a:pt x="17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2" name="Freeform 7">
                <a:extLst>
                  <a:ext uri="{FF2B5EF4-FFF2-40B4-BE49-F238E27FC236}">
                    <a16:creationId xmlns:a16="http://schemas.microsoft.com/office/drawing/2014/main" xmlns="" id="{2B55BD03-4152-40D7-9D26-DA8CE80F5B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34" y="2140"/>
                <a:ext cx="294" cy="38"/>
              </a:xfrm>
              <a:custGeom>
                <a:avLst/>
                <a:gdLst>
                  <a:gd name="T0" fmla="*/ 172 w 2647"/>
                  <a:gd name="T1" fmla="*/ 0 h 348"/>
                  <a:gd name="T2" fmla="*/ 2476 w 2647"/>
                  <a:gd name="T3" fmla="*/ 0 h 348"/>
                  <a:gd name="T4" fmla="*/ 2507 w 2647"/>
                  <a:gd name="T5" fmla="*/ 3 h 348"/>
                  <a:gd name="T6" fmla="*/ 2535 w 2647"/>
                  <a:gd name="T7" fmla="*/ 11 h 348"/>
                  <a:gd name="T8" fmla="*/ 2562 w 2647"/>
                  <a:gd name="T9" fmla="*/ 24 h 348"/>
                  <a:gd name="T10" fmla="*/ 2586 w 2647"/>
                  <a:gd name="T11" fmla="*/ 42 h 348"/>
                  <a:gd name="T12" fmla="*/ 2607 w 2647"/>
                  <a:gd name="T13" fmla="*/ 62 h 348"/>
                  <a:gd name="T14" fmla="*/ 2624 w 2647"/>
                  <a:gd name="T15" fmla="*/ 87 h 348"/>
                  <a:gd name="T16" fmla="*/ 2636 w 2647"/>
                  <a:gd name="T17" fmla="*/ 114 h 348"/>
                  <a:gd name="T18" fmla="*/ 2645 w 2647"/>
                  <a:gd name="T19" fmla="*/ 143 h 348"/>
                  <a:gd name="T20" fmla="*/ 2647 w 2647"/>
                  <a:gd name="T21" fmla="*/ 174 h 348"/>
                  <a:gd name="T22" fmla="*/ 2645 w 2647"/>
                  <a:gd name="T23" fmla="*/ 205 h 348"/>
                  <a:gd name="T24" fmla="*/ 2636 w 2647"/>
                  <a:gd name="T25" fmla="*/ 235 h 348"/>
                  <a:gd name="T26" fmla="*/ 2624 w 2647"/>
                  <a:gd name="T27" fmla="*/ 262 h 348"/>
                  <a:gd name="T28" fmla="*/ 2607 w 2647"/>
                  <a:gd name="T29" fmla="*/ 286 h 348"/>
                  <a:gd name="T30" fmla="*/ 2586 w 2647"/>
                  <a:gd name="T31" fmla="*/ 307 h 348"/>
                  <a:gd name="T32" fmla="*/ 2562 w 2647"/>
                  <a:gd name="T33" fmla="*/ 325 h 348"/>
                  <a:gd name="T34" fmla="*/ 2535 w 2647"/>
                  <a:gd name="T35" fmla="*/ 338 h 348"/>
                  <a:gd name="T36" fmla="*/ 2507 w 2647"/>
                  <a:gd name="T37" fmla="*/ 345 h 348"/>
                  <a:gd name="T38" fmla="*/ 2476 w 2647"/>
                  <a:gd name="T39" fmla="*/ 348 h 348"/>
                  <a:gd name="T40" fmla="*/ 172 w 2647"/>
                  <a:gd name="T41" fmla="*/ 348 h 348"/>
                  <a:gd name="T42" fmla="*/ 141 w 2647"/>
                  <a:gd name="T43" fmla="*/ 345 h 348"/>
                  <a:gd name="T44" fmla="*/ 111 w 2647"/>
                  <a:gd name="T45" fmla="*/ 338 h 348"/>
                  <a:gd name="T46" fmla="*/ 85 w 2647"/>
                  <a:gd name="T47" fmla="*/ 325 h 348"/>
                  <a:gd name="T48" fmla="*/ 61 w 2647"/>
                  <a:gd name="T49" fmla="*/ 307 h 348"/>
                  <a:gd name="T50" fmla="*/ 40 w 2647"/>
                  <a:gd name="T51" fmla="*/ 286 h 348"/>
                  <a:gd name="T52" fmla="*/ 23 w 2647"/>
                  <a:gd name="T53" fmla="*/ 262 h 348"/>
                  <a:gd name="T54" fmla="*/ 10 w 2647"/>
                  <a:gd name="T55" fmla="*/ 235 h 348"/>
                  <a:gd name="T56" fmla="*/ 3 w 2647"/>
                  <a:gd name="T57" fmla="*/ 205 h 348"/>
                  <a:gd name="T58" fmla="*/ 0 w 2647"/>
                  <a:gd name="T59" fmla="*/ 174 h 348"/>
                  <a:gd name="T60" fmla="*/ 3 w 2647"/>
                  <a:gd name="T61" fmla="*/ 143 h 348"/>
                  <a:gd name="T62" fmla="*/ 10 w 2647"/>
                  <a:gd name="T63" fmla="*/ 114 h 348"/>
                  <a:gd name="T64" fmla="*/ 23 w 2647"/>
                  <a:gd name="T65" fmla="*/ 87 h 348"/>
                  <a:gd name="T66" fmla="*/ 40 w 2647"/>
                  <a:gd name="T67" fmla="*/ 62 h 348"/>
                  <a:gd name="T68" fmla="*/ 61 w 2647"/>
                  <a:gd name="T69" fmla="*/ 42 h 348"/>
                  <a:gd name="T70" fmla="*/ 85 w 2647"/>
                  <a:gd name="T71" fmla="*/ 24 h 348"/>
                  <a:gd name="T72" fmla="*/ 111 w 2647"/>
                  <a:gd name="T73" fmla="*/ 11 h 348"/>
                  <a:gd name="T74" fmla="*/ 141 w 2647"/>
                  <a:gd name="T75" fmla="*/ 3 h 348"/>
                  <a:gd name="T76" fmla="*/ 172 w 2647"/>
                  <a:gd name="T77" fmla="*/ 0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647" h="348">
                    <a:moveTo>
                      <a:pt x="172" y="0"/>
                    </a:moveTo>
                    <a:lnTo>
                      <a:pt x="2476" y="0"/>
                    </a:lnTo>
                    <a:lnTo>
                      <a:pt x="2507" y="3"/>
                    </a:lnTo>
                    <a:lnTo>
                      <a:pt x="2535" y="11"/>
                    </a:lnTo>
                    <a:lnTo>
                      <a:pt x="2562" y="24"/>
                    </a:lnTo>
                    <a:lnTo>
                      <a:pt x="2586" y="42"/>
                    </a:lnTo>
                    <a:lnTo>
                      <a:pt x="2607" y="62"/>
                    </a:lnTo>
                    <a:lnTo>
                      <a:pt x="2624" y="87"/>
                    </a:lnTo>
                    <a:lnTo>
                      <a:pt x="2636" y="114"/>
                    </a:lnTo>
                    <a:lnTo>
                      <a:pt x="2645" y="143"/>
                    </a:lnTo>
                    <a:lnTo>
                      <a:pt x="2647" y="174"/>
                    </a:lnTo>
                    <a:lnTo>
                      <a:pt x="2645" y="205"/>
                    </a:lnTo>
                    <a:lnTo>
                      <a:pt x="2636" y="235"/>
                    </a:lnTo>
                    <a:lnTo>
                      <a:pt x="2624" y="262"/>
                    </a:lnTo>
                    <a:lnTo>
                      <a:pt x="2607" y="286"/>
                    </a:lnTo>
                    <a:lnTo>
                      <a:pt x="2586" y="307"/>
                    </a:lnTo>
                    <a:lnTo>
                      <a:pt x="2562" y="325"/>
                    </a:lnTo>
                    <a:lnTo>
                      <a:pt x="2535" y="338"/>
                    </a:lnTo>
                    <a:lnTo>
                      <a:pt x="2507" y="345"/>
                    </a:lnTo>
                    <a:lnTo>
                      <a:pt x="2476" y="348"/>
                    </a:lnTo>
                    <a:lnTo>
                      <a:pt x="172" y="348"/>
                    </a:lnTo>
                    <a:lnTo>
                      <a:pt x="141" y="345"/>
                    </a:lnTo>
                    <a:lnTo>
                      <a:pt x="111" y="338"/>
                    </a:lnTo>
                    <a:lnTo>
                      <a:pt x="85" y="325"/>
                    </a:lnTo>
                    <a:lnTo>
                      <a:pt x="61" y="307"/>
                    </a:lnTo>
                    <a:lnTo>
                      <a:pt x="40" y="286"/>
                    </a:lnTo>
                    <a:lnTo>
                      <a:pt x="23" y="262"/>
                    </a:lnTo>
                    <a:lnTo>
                      <a:pt x="10" y="235"/>
                    </a:lnTo>
                    <a:lnTo>
                      <a:pt x="3" y="205"/>
                    </a:lnTo>
                    <a:lnTo>
                      <a:pt x="0" y="174"/>
                    </a:lnTo>
                    <a:lnTo>
                      <a:pt x="3" y="143"/>
                    </a:lnTo>
                    <a:lnTo>
                      <a:pt x="10" y="114"/>
                    </a:lnTo>
                    <a:lnTo>
                      <a:pt x="23" y="87"/>
                    </a:lnTo>
                    <a:lnTo>
                      <a:pt x="40" y="62"/>
                    </a:lnTo>
                    <a:lnTo>
                      <a:pt x="61" y="42"/>
                    </a:lnTo>
                    <a:lnTo>
                      <a:pt x="85" y="24"/>
                    </a:lnTo>
                    <a:lnTo>
                      <a:pt x="111" y="11"/>
                    </a:lnTo>
                    <a:lnTo>
                      <a:pt x="141" y="3"/>
                    </a:lnTo>
                    <a:lnTo>
                      <a:pt x="17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3" name="Freeform 8">
                <a:extLst>
                  <a:ext uri="{FF2B5EF4-FFF2-40B4-BE49-F238E27FC236}">
                    <a16:creationId xmlns:a16="http://schemas.microsoft.com/office/drawing/2014/main" xmlns="" id="{396EBDA9-5DBB-481C-B4B8-9A9BB9FABA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34" y="2018"/>
                <a:ext cx="294" cy="39"/>
              </a:xfrm>
              <a:custGeom>
                <a:avLst/>
                <a:gdLst>
                  <a:gd name="T0" fmla="*/ 172 w 2647"/>
                  <a:gd name="T1" fmla="*/ 0 h 348"/>
                  <a:gd name="T2" fmla="*/ 2476 w 2647"/>
                  <a:gd name="T3" fmla="*/ 0 h 348"/>
                  <a:gd name="T4" fmla="*/ 2507 w 2647"/>
                  <a:gd name="T5" fmla="*/ 2 h 348"/>
                  <a:gd name="T6" fmla="*/ 2535 w 2647"/>
                  <a:gd name="T7" fmla="*/ 11 h 348"/>
                  <a:gd name="T8" fmla="*/ 2562 w 2647"/>
                  <a:gd name="T9" fmla="*/ 24 h 348"/>
                  <a:gd name="T10" fmla="*/ 2586 w 2647"/>
                  <a:gd name="T11" fmla="*/ 41 h 348"/>
                  <a:gd name="T12" fmla="*/ 2607 w 2647"/>
                  <a:gd name="T13" fmla="*/ 62 h 348"/>
                  <a:gd name="T14" fmla="*/ 2624 w 2647"/>
                  <a:gd name="T15" fmla="*/ 86 h 348"/>
                  <a:gd name="T16" fmla="*/ 2636 w 2647"/>
                  <a:gd name="T17" fmla="*/ 113 h 348"/>
                  <a:gd name="T18" fmla="*/ 2645 w 2647"/>
                  <a:gd name="T19" fmla="*/ 143 h 348"/>
                  <a:gd name="T20" fmla="*/ 2647 w 2647"/>
                  <a:gd name="T21" fmla="*/ 175 h 348"/>
                  <a:gd name="T22" fmla="*/ 2645 w 2647"/>
                  <a:gd name="T23" fmla="*/ 206 h 348"/>
                  <a:gd name="T24" fmla="*/ 2636 w 2647"/>
                  <a:gd name="T25" fmla="*/ 235 h 348"/>
                  <a:gd name="T26" fmla="*/ 2624 w 2647"/>
                  <a:gd name="T27" fmla="*/ 262 h 348"/>
                  <a:gd name="T28" fmla="*/ 2607 w 2647"/>
                  <a:gd name="T29" fmla="*/ 287 h 348"/>
                  <a:gd name="T30" fmla="*/ 2586 w 2647"/>
                  <a:gd name="T31" fmla="*/ 307 h 348"/>
                  <a:gd name="T32" fmla="*/ 2562 w 2647"/>
                  <a:gd name="T33" fmla="*/ 324 h 348"/>
                  <a:gd name="T34" fmla="*/ 2535 w 2647"/>
                  <a:gd name="T35" fmla="*/ 337 h 348"/>
                  <a:gd name="T36" fmla="*/ 2507 w 2647"/>
                  <a:gd name="T37" fmla="*/ 346 h 348"/>
                  <a:gd name="T38" fmla="*/ 2476 w 2647"/>
                  <a:gd name="T39" fmla="*/ 348 h 348"/>
                  <a:gd name="T40" fmla="*/ 172 w 2647"/>
                  <a:gd name="T41" fmla="*/ 348 h 348"/>
                  <a:gd name="T42" fmla="*/ 141 w 2647"/>
                  <a:gd name="T43" fmla="*/ 346 h 348"/>
                  <a:gd name="T44" fmla="*/ 111 w 2647"/>
                  <a:gd name="T45" fmla="*/ 337 h 348"/>
                  <a:gd name="T46" fmla="*/ 85 w 2647"/>
                  <a:gd name="T47" fmla="*/ 324 h 348"/>
                  <a:gd name="T48" fmla="*/ 61 w 2647"/>
                  <a:gd name="T49" fmla="*/ 307 h 348"/>
                  <a:gd name="T50" fmla="*/ 40 w 2647"/>
                  <a:gd name="T51" fmla="*/ 287 h 348"/>
                  <a:gd name="T52" fmla="*/ 23 w 2647"/>
                  <a:gd name="T53" fmla="*/ 262 h 348"/>
                  <a:gd name="T54" fmla="*/ 10 w 2647"/>
                  <a:gd name="T55" fmla="*/ 235 h 348"/>
                  <a:gd name="T56" fmla="*/ 3 w 2647"/>
                  <a:gd name="T57" fmla="*/ 206 h 348"/>
                  <a:gd name="T58" fmla="*/ 0 w 2647"/>
                  <a:gd name="T59" fmla="*/ 175 h 348"/>
                  <a:gd name="T60" fmla="*/ 3 w 2647"/>
                  <a:gd name="T61" fmla="*/ 143 h 348"/>
                  <a:gd name="T62" fmla="*/ 10 w 2647"/>
                  <a:gd name="T63" fmla="*/ 113 h 348"/>
                  <a:gd name="T64" fmla="*/ 23 w 2647"/>
                  <a:gd name="T65" fmla="*/ 86 h 348"/>
                  <a:gd name="T66" fmla="*/ 40 w 2647"/>
                  <a:gd name="T67" fmla="*/ 62 h 348"/>
                  <a:gd name="T68" fmla="*/ 61 w 2647"/>
                  <a:gd name="T69" fmla="*/ 41 h 348"/>
                  <a:gd name="T70" fmla="*/ 85 w 2647"/>
                  <a:gd name="T71" fmla="*/ 24 h 348"/>
                  <a:gd name="T72" fmla="*/ 111 w 2647"/>
                  <a:gd name="T73" fmla="*/ 11 h 348"/>
                  <a:gd name="T74" fmla="*/ 141 w 2647"/>
                  <a:gd name="T75" fmla="*/ 2 h 348"/>
                  <a:gd name="T76" fmla="*/ 172 w 2647"/>
                  <a:gd name="T77" fmla="*/ 0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647" h="348">
                    <a:moveTo>
                      <a:pt x="172" y="0"/>
                    </a:moveTo>
                    <a:lnTo>
                      <a:pt x="2476" y="0"/>
                    </a:lnTo>
                    <a:lnTo>
                      <a:pt x="2507" y="2"/>
                    </a:lnTo>
                    <a:lnTo>
                      <a:pt x="2535" y="11"/>
                    </a:lnTo>
                    <a:lnTo>
                      <a:pt x="2562" y="24"/>
                    </a:lnTo>
                    <a:lnTo>
                      <a:pt x="2586" y="41"/>
                    </a:lnTo>
                    <a:lnTo>
                      <a:pt x="2607" y="62"/>
                    </a:lnTo>
                    <a:lnTo>
                      <a:pt x="2624" y="86"/>
                    </a:lnTo>
                    <a:lnTo>
                      <a:pt x="2636" y="113"/>
                    </a:lnTo>
                    <a:lnTo>
                      <a:pt x="2645" y="143"/>
                    </a:lnTo>
                    <a:lnTo>
                      <a:pt x="2647" y="175"/>
                    </a:lnTo>
                    <a:lnTo>
                      <a:pt x="2645" y="206"/>
                    </a:lnTo>
                    <a:lnTo>
                      <a:pt x="2636" y="235"/>
                    </a:lnTo>
                    <a:lnTo>
                      <a:pt x="2624" y="262"/>
                    </a:lnTo>
                    <a:lnTo>
                      <a:pt x="2607" y="287"/>
                    </a:lnTo>
                    <a:lnTo>
                      <a:pt x="2586" y="307"/>
                    </a:lnTo>
                    <a:lnTo>
                      <a:pt x="2562" y="324"/>
                    </a:lnTo>
                    <a:lnTo>
                      <a:pt x="2535" y="337"/>
                    </a:lnTo>
                    <a:lnTo>
                      <a:pt x="2507" y="346"/>
                    </a:lnTo>
                    <a:lnTo>
                      <a:pt x="2476" y="348"/>
                    </a:lnTo>
                    <a:lnTo>
                      <a:pt x="172" y="348"/>
                    </a:lnTo>
                    <a:lnTo>
                      <a:pt x="141" y="346"/>
                    </a:lnTo>
                    <a:lnTo>
                      <a:pt x="111" y="337"/>
                    </a:lnTo>
                    <a:lnTo>
                      <a:pt x="85" y="324"/>
                    </a:lnTo>
                    <a:lnTo>
                      <a:pt x="61" y="307"/>
                    </a:lnTo>
                    <a:lnTo>
                      <a:pt x="40" y="287"/>
                    </a:lnTo>
                    <a:lnTo>
                      <a:pt x="23" y="262"/>
                    </a:lnTo>
                    <a:lnTo>
                      <a:pt x="10" y="235"/>
                    </a:lnTo>
                    <a:lnTo>
                      <a:pt x="3" y="206"/>
                    </a:lnTo>
                    <a:lnTo>
                      <a:pt x="0" y="175"/>
                    </a:lnTo>
                    <a:lnTo>
                      <a:pt x="3" y="143"/>
                    </a:lnTo>
                    <a:lnTo>
                      <a:pt x="10" y="113"/>
                    </a:lnTo>
                    <a:lnTo>
                      <a:pt x="23" y="86"/>
                    </a:lnTo>
                    <a:lnTo>
                      <a:pt x="40" y="62"/>
                    </a:lnTo>
                    <a:lnTo>
                      <a:pt x="61" y="41"/>
                    </a:lnTo>
                    <a:lnTo>
                      <a:pt x="85" y="24"/>
                    </a:lnTo>
                    <a:lnTo>
                      <a:pt x="111" y="11"/>
                    </a:lnTo>
                    <a:lnTo>
                      <a:pt x="141" y="2"/>
                    </a:lnTo>
                    <a:lnTo>
                      <a:pt x="17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4" name="Freeform 9">
                <a:extLst>
                  <a:ext uri="{FF2B5EF4-FFF2-40B4-BE49-F238E27FC236}">
                    <a16:creationId xmlns:a16="http://schemas.microsoft.com/office/drawing/2014/main" xmlns="" id="{39774CC3-026B-4775-ADD4-098938C43C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5" y="2013"/>
                <a:ext cx="51" cy="52"/>
              </a:xfrm>
              <a:custGeom>
                <a:avLst/>
                <a:gdLst>
                  <a:gd name="T0" fmla="*/ 231 w 462"/>
                  <a:gd name="T1" fmla="*/ 0 h 467"/>
                  <a:gd name="T2" fmla="*/ 268 w 462"/>
                  <a:gd name="T3" fmla="*/ 3 h 467"/>
                  <a:gd name="T4" fmla="*/ 304 w 462"/>
                  <a:gd name="T5" fmla="*/ 12 h 467"/>
                  <a:gd name="T6" fmla="*/ 337 w 462"/>
                  <a:gd name="T7" fmla="*/ 26 h 467"/>
                  <a:gd name="T8" fmla="*/ 367 w 462"/>
                  <a:gd name="T9" fmla="*/ 45 h 467"/>
                  <a:gd name="T10" fmla="*/ 395 w 462"/>
                  <a:gd name="T11" fmla="*/ 68 h 467"/>
                  <a:gd name="T12" fmla="*/ 417 w 462"/>
                  <a:gd name="T13" fmla="*/ 96 h 467"/>
                  <a:gd name="T14" fmla="*/ 436 w 462"/>
                  <a:gd name="T15" fmla="*/ 126 h 467"/>
                  <a:gd name="T16" fmla="*/ 450 w 462"/>
                  <a:gd name="T17" fmla="*/ 159 h 467"/>
                  <a:gd name="T18" fmla="*/ 458 w 462"/>
                  <a:gd name="T19" fmla="*/ 196 h 467"/>
                  <a:gd name="T20" fmla="*/ 462 w 462"/>
                  <a:gd name="T21" fmla="*/ 234 h 467"/>
                  <a:gd name="T22" fmla="*/ 458 w 462"/>
                  <a:gd name="T23" fmla="*/ 271 h 467"/>
                  <a:gd name="T24" fmla="*/ 450 w 462"/>
                  <a:gd name="T25" fmla="*/ 308 h 467"/>
                  <a:gd name="T26" fmla="*/ 436 w 462"/>
                  <a:gd name="T27" fmla="*/ 341 h 467"/>
                  <a:gd name="T28" fmla="*/ 417 w 462"/>
                  <a:gd name="T29" fmla="*/ 371 h 467"/>
                  <a:gd name="T30" fmla="*/ 395 w 462"/>
                  <a:gd name="T31" fmla="*/ 399 h 467"/>
                  <a:gd name="T32" fmla="*/ 367 w 462"/>
                  <a:gd name="T33" fmla="*/ 422 h 467"/>
                  <a:gd name="T34" fmla="*/ 337 w 462"/>
                  <a:gd name="T35" fmla="*/ 441 h 467"/>
                  <a:gd name="T36" fmla="*/ 304 w 462"/>
                  <a:gd name="T37" fmla="*/ 455 h 467"/>
                  <a:gd name="T38" fmla="*/ 268 w 462"/>
                  <a:gd name="T39" fmla="*/ 464 h 467"/>
                  <a:gd name="T40" fmla="*/ 231 w 462"/>
                  <a:gd name="T41" fmla="*/ 467 h 467"/>
                  <a:gd name="T42" fmla="*/ 194 w 462"/>
                  <a:gd name="T43" fmla="*/ 464 h 467"/>
                  <a:gd name="T44" fmla="*/ 157 w 462"/>
                  <a:gd name="T45" fmla="*/ 455 h 467"/>
                  <a:gd name="T46" fmla="*/ 124 w 462"/>
                  <a:gd name="T47" fmla="*/ 441 h 467"/>
                  <a:gd name="T48" fmla="*/ 95 w 462"/>
                  <a:gd name="T49" fmla="*/ 422 h 467"/>
                  <a:gd name="T50" fmla="*/ 68 w 462"/>
                  <a:gd name="T51" fmla="*/ 399 h 467"/>
                  <a:gd name="T52" fmla="*/ 45 w 462"/>
                  <a:gd name="T53" fmla="*/ 371 h 467"/>
                  <a:gd name="T54" fmla="*/ 26 w 462"/>
                  <a:gd name="T55" fmla="*/ 341 h 467"/>
                  <a:gd name="T56" fmla="*/ 12 w 462"/>
                  <a:gd name="T57" fmla="*/ 308 h 467"/>
                  <a:gd name="T58" fmla="*/ 3 w 462"/>
                  <a:gd name="T59" fmla="*/ 271 h 467"/>
                  <a:gd name="T60" fmla="*/ 0 w 462"/>
                  <a:gd name="T61" fmla="*/ 234 h 467"/>
                  <a:gd name="T62" fmla="*/ 3 w 462"/>
                  <a:gd name="T63" fmla="*/ 196 h 467"/>
                  <a:gd name="T64" fmla="*/ 12 w 462"/>
                  <a:gd name="T65" fmla="*/ 159 h 467"/>
                  <a:gd name="T66" fmla="*/ 26 w 462"/>
                  <a:gd name="T67" fmla="*/ 126 h 467"/>
                  <a:gd name="T68" fmla="*/ 45 w 462"/>
                  <a:gd name="T69" fmla="*/ 96 h 467"/>
                  <a:gd name="T70" fmla="*/ 68 w 462"/>
                  <a:gd name="T71" fmla="*/ 68 h 467"/>
                  <a:gd name="T72" fmla="*/ 95 w 462"/>
                  <a:gd name="T73" fmla="*/ 45 h 467"/>
                  <a:gd name="T74" fmla="*/ 124 w 462"/>
                  <a:gd name="T75" fmla="*/ 26 h 467"/>
                  <a:gd name="T76" fmla="*/ 157 w 462"/>
                  <a:gd name="T77" fmla="*/ 12 h 467"/>
                  <a:gd name="T78" fmla="*/ 194 w 462"/>
                  <a:gd name="T79" fmla="*/ 3 h 467"/>
                  <a:gd name="T80" fmla="*/ 231 w 462"/>
                  <a:gd name="T81" fmla="*/ 0 h 4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62" h="467">
                    <a:moveTo>
                      <a:pt x="231" y="0"/>
                    </a:moveTo>
                    <a:lnTo>
                      <a:pt x="268" y="3"/>
                    </a:lnTo>
                    <a:lnTo>
                      <a:pt x="304" y="12"/>
                    </a:lnTo>
                    <a:lnTo>
                      <a:pt x="337" y="26"/>
                    </a:lnTo>
                    <a:lnTo>
                      <a:pt x="367" y="45"/>
                    </a:lnTo>
                    <a:lnTo>
                      <a:pt x="395" y="68"/>
                    </a:lnTo>
                    <a:lnTo>
                      <a:pt x="417" y="96"/>
                    </a:lnTo>
                    <a:lnTo>
                      <a:pt x="436" y="126"/>
                    </a:lnTo>
                    <a:lnTo>
                      <a:pt x="450" y="159"/>
                    </a:lnTo>
                    <a:lnTo>
                      <a:pt x="458" y="196"/>
                    </a:lnTo>
                    <a:lnTo>
                      <a:pt x="462" y="234"/>
                    </a:lnTo>
                    <a:lnTo>
                      <a:pt x="458" y="271"/>
                    </a:lnTo>
                    <a:lnTo>
                      <a:pt x="450" y="308"/>
                    </a:lnTo>
                    <a:lnTo>
                      <a:pt x="436" y="341"/>
                    </a:lnTo>
                    <a:lnTo>
                      <a:pt x="417" y="371"/>
                    </a:lnTo>
                    <a:lnTo>
                      <a:pt x="395" y="399"/>
                    </a:lnTo>
                    <a:lnTo>
                      <a:pt x="367" y="422"/>
                    </a:lnTo>
                    <a:lnTo>
                      <a:pt x="337" y="441"/>
                    </a:lnTo>
                    <a:lnTo>
                      <a:pt x="304" y="455"/>
                    </a:lnTo>
                    <a:lnTo>
                      <a:pt x="268" y="464"/>
                    </a:lnTo>
                    <a:lnTo>
                      <a:pt x="231" y="467"/>
                    </a:lnTo>
                    <a:lnTo>
                      <a:pt x="194" y="464"/>
                    </a:lnTo>
                    <a:lnTo>
                      <a:pt x="157" y="455"/>
                    </a:lnTo>
                    <a:lnTo>
                      <a:pt x="124" y="441"/>
                    </a:lnTo>
                    <a:lnTo>
                      <a:pt x="95" y="422"/>
                    </a:lnTo>
                    <a:lnTo>
                      <a:pt x="68" y="399"/>
                    </a:lnTo>
                    <a:lnTo>
                      <a:pt x="45" y="371"/>
                    </a:lnTo>
                    <a:lnTo>
                      <a:pt x="26" y="341"/>
                    </a:lnTo>
                    <a:lnTo>
                      <a:pt x="12" y="308"/>
                    </a:lnTo>
                    <a:lnTo>
                      <a:pt x="3" y="271"/>
                    </a:lnTo>
                    <a:lnTo>
                      <a:pt x="0" y="234"/>
                    </a:lnTo>
                    <a:lnTo>
                      <a:pt x="3" y="196"/>
                    </a:lnTo>
                    <a:lnTo>
                      <a:pt x="12" y="159"/>
                    </a:lnTo>
                    <a:lnTo>
                      <a:pt x="26" y="126"/>
                    </a:lnTo>
                    <a:lnTo>
                      <a:pt x="45" y="96"/>
                    </a:lnTo>
                    <a:lnTo>
                      <a:pt x="68" y="68"/>
                    </a:lnTo>
                    <a:lnTo>
                      <a:pt x="95" y="45"/>
                    </a:lnTo>
                    <a:lnTo>
                      <a:pt x="124" y="26"/>
                    </a:lnTo>
                    <a:lnTo>
                      <a:pt x="157" y="12"/>
                    </a:lnTo>
                    <a:lnTo>
                      <a:pt x="194" y="3"/>
                    </a:lnTo>
                    <a:lnTo>
                      <a:pt x="2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5" name="Freeform 10">
                <a:extLst>
                  <a:ext uri="{FF2B5EF4-FFF2-40B4-BE49-F238E27FC236}">
                    <a16:creationId xmlns:a16="http://schemas.microsoft.com/office/drawing/2014/main" xmlns="" id="{C8493E75-B6EE-436B-9DD9-A749350316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5" y="2133"/>
                <a:ext cx="51" cy="52"/>
              </a:xfrm>
              <a:custGeom>
                <a:avLst/>
                <a:gdLst>
                  <a:gd name="T0" fmla="*/ 231 w 462"/>
                  <a:gd name="T1" fmla="*/ 0 h 467"/>
                  <a:gd name="T2" fmla="*/ 268 w 462"/>
                  <a:gd name="T3" fmla="*/ 4 h 467"/>
                  <a:gd name="T4" fmla="*/ 304 w 462"/>
                  <a:gd name="T5" fmla="*/ 12 h 467"/>
                  <a:gd name="T6" fmla="*/ 337 w 462"/>
                  <a:gd name="T7" fmla="*/ 26 h 467"/>
                  <a:gd name="T8" fmla="*/ 367 w 462"/>
                  <a:gd name="T9" fmla="*/ 46 h 467"/>
                  <a:gd name="T10" fmla="*/ 395 w 462"/>
                  <a:gd name="T11" fmla="*/ 69 h 467"/>
                  <a:gd name="T12" fmla="*/ 417 w 462"/>
                  <a:gd name="T13" fmla="*/ 96 h 467"/>
                  <a:gd name="T14" fmla="*/ 436 w 462"/>
                  <a:gd name="T15" fmla="*/ 126 h 467"/>
                  <a:gd name="T16" fmla="*/ 450 w 462"/>
                  <a:gd name="T17" fmla="*/ 161 h 467"/>
                  <a:gd name="T18" fmla="*/ 458 w 462"/>
                  <a:gd name="T19" fmla="*/ 196 h 467"/>
                  <a:gd name="T20" fmla="*/ 462 w 462"/>
                  <a:gd name="T21" fmla="*/ 234 h 467"/>
                  <a:gd name="T22" fmla="*/ 458 w 462"/>
                  <a:gd name="T23" fmla="*/ 272 h 467"/>
                  <a:gd name="T24" fmla="*/ 450 w 462"/>
                  <a:gd name="T25" fmla="*/ 308 h 467"/>
                  <a:gd name="T26" fmla="*/ 436 w 462"/>
                  <a:gd name="T27" fmla="*/ 342 h 467"/>
                  <a:gd name="T28" fmla="*/ 417 w 462"/>
                  <a:gd name="T29" fmla="*/ 372 h 467"/>
                  <a:gd name="T30" fmla="*/ 395 w 462"/>
                  <a:gd name="T31" fmla="*/ 400 h 467"/>
                  <a:gd name="T32" fmla="*/ 367 w 462"/>
                  <a:gd name="T33" fmla="*/ 422 h 467"/>
                  <a:gd name="T34" fmla="*/ 337 w 462"/>
                  <a:gd name="T35" fmla="*/ 442 h 467"/>
                  <a:gd name="T36" fmla="*/ 304 w 462"/>
                  <a:gd name="T37" fmla="*/ 456 h 467"/>
                  <a:gd name="T38" fmla="*/ 268 w 462"/>
                  <a:gd name="T39" fmla="*/ 464 h 467"/>
                  <a:gd name="T40" fmla="*/ 231 w 462"/>
                  <a:gd name="T41" fmla="*/ 467 h 467"/>
                  <a:gd name="T42" fmla="*/ 194 w 462"/>
                  <a:gd name="T43" fmla="*/ 464 h 467"/>
                  <a:gd name="T44" fmla="*/ 157 w 462"/>
                  <a:gd name="T45" fmla="*/ 456 h 467"/>
                  <a:gd name="T46" fmla="*/ 124 w 462"/>
                  <a:gd name="T47" fmla="*/ 442 h 467"/>
                  <a:gd name="T48" fmla="*/ 95 w 462"/>
                  <a:gd name="T49" fmla="*/ 422 h 467"/>
                  <a:gd name="T50" fmla="*/ 68 w 462"/>
                  <a:gd name="T51" fmla="*/ 400 h 467"/>
                  <a:gd name="T52" fmla="*/ 45 w 462"/>
                  <a:gd name="T53" fmla="*/ 372 h 467"/>
                  <a:gd name="T54" fmla="*/ 26 w 462"/>
                  <a:gd name="T55" fmla="*/ 342 h 467"/>
                  <a:gd name="T56" fmla="*/ 12 w 462"/>
                  <a:gd name="T57" fmla="*/ 308 h 467"/>
                  <a:gd name="T58" fmla="*/ 3 w 462"/>
                  <a:gd name="T59" fmla="*/ 272 h 467"/>
                  <a:gd name="T60" fmla="*/ 0 w 462"/>
                  <a:gd name="T61" fmla="*/ 234 h 467"/>
                  <a:gd name="T62" fmla="*/ 3 w 462"/>
                  <a:gd name="T63" fmla="*/ 196 h 467"/>
                  <a:gd name="T64" fmla="*/ 12 w 462"/>
                  <a:gd name="T65" fmla="*/ 161 h 467"/>
                  <a:gd name="T66" fmla="*/ 26 w 462"/>
                  <a:gd name="T67" fmla="*/ 126 h 467"/>
                  <a:gd name="T68" fmla="*/ 45 w 462"/>
                  <a:gd name="T69" fmla="*/ 96 h 467"/>
                  <a:gd name="T70" fmla="*/ 68 w 462"/>
                  <a:gd name="T71" fmla="*/ 69 h 467"/>
                  <a:gd name="T72" fmla="*/ 95 w 462"/>
                  <a:gd name="T73" fmla="*/ 46 h 467"/>
                  <a:gd name="T74" fmla="*/ 124 w 462"/>
                  <a:gd name="T75" fmla="*/ 26 h 467"/>
                  <a:gd name="T76" fmla="*/ 157 w 462"/>
                  <a:gd name="T77" fmla="*/ 12 h 467"/>
                  <a:gd name="T78" fmla="*/ 194 w 462"/>
                  <a:gd name="T79" fmla="*/ 4 h 467"/>
                  <a:gd name="T80" fmla="*/ 231 w 462"/>
                  <a:gd name="T81" fmla="*/ 0 h 4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62" h="467">
                    <a:moveTo>
                      <a:pt x="231" y="0"/>
                    </a:moveTo>
                    <a:lnTo>
                      <a:pt x="268" y="4"/>
                    </a:lnTo>
                    <a:lnTo>
                      <a:pt x="304" y="12"/>
                    </a:lnTo>
                    <a:lnTo>
                      <a:pt x="337" y="26"/>
                    </a:lnTo>
                    <a:lnTo>
                      <a:pt x="367" y="46"/>
                    </a:lnTo>
                    <a:lnTo>
                      <a:pt x="395" y="69"/>
                    </a:lnTo>
                    <a:lnTo>
                      <a:pt x="417" y="96"/>
                    </a:lnTo>
                    <a:lnTo>
                      <a:pt x="436" y="126"/>
                    </a:lnTo>
                    <a:lnTo>
                      <a:pt x="450" y="161"/>
                    </a:lnTo>
                    <a:lnTo>
                      <a:pt x="458" y="196"/>
                    </a:lnTo>
                    <a:lnTo>
                      <a:pt x="462" y="234"/>
                    </a:lnTo>
                    <a:lnTo>
                      <a:pt x="458" y="272"/>
                    </a:lnTo>
                    <a:lnTo>
                      <a:pt x="450" y="308"/>
                    </a:lnTo>
                    <a:lnTo>
                      <a:pt x="436" y="342"/>
                    </a:lnTo>
                    <a:lnTo>
                      <a:pt x="417" y="372"/>
                    </a:lnTo>
                    <a:lnTo>
                      <a:pt x="395" y="400"/>
                    </a:lnTo>
                    <a:lnTo>
                      <a:pt x="367" y="422"/>
                    </a:lnTo>
                    <a:lnTo>
                      <a:pt x="337" y="442"/>
                    </a:lnTo>
                    <a:lnTo>
                      <a:pt x="304" y="456"/>
                    </a:lnTo>
                    <a:lnTo>
                      <a:pt x="268" y="464"/>
                    </a:lnTo>
                    <a:lnTo>
                      <a:pt x="231" y="467"/>
                    </a:lnTo>
                    <a:lnTo>
                      <a:pt x="194" y="464"/>
                    </a:lnTo>
                    <a:lnTo>
                      <a:pt x="157" y="456"/>
                    </a:lnTo>
                    <a:lnTo>
                      <a:pt x="124" y="442"/>
                    </a:lnTo>
                    <a:lnTo>
                      <a:pt x="95" y="422"/>
                    </a:lnTo>
                    <a:lnTo>
                      <a:pt x="68" y="400"/>
                    </a:lnTo>
                    <a:lnTo>
                      <a:pt x="45" y="372"/>
                    </a:lnTo>
                    <a:lnTo>
                      <a:pt x="26" y="342"/>
                    </a:lnTo>
                    <a:lnTo>
                      <a:pt x="12" y="308"/>
                    </a:lnTo>
                    <a:lnTo>
                      <a:pt x="3" y="272"/>
                    </a:lnTo>
                    <a:lnTo>
                      <a:pt x="0" y="234"/>
                    </a:lnTo>
                    <a:lnTo>
                      <a:pt x="3" y="196"/>
                    </a:lnTo>
                    <a:lnTo>
                      <a:pt x="12" y="161"/>
                    </a:lnTo>
                    <a:lnTo>
                      <a:pt x="26" y="126"/>
                    </a:lnTo>
                    <a:lnTo>
                      <a:pt x="45" y="96"/>
                    </a:lnTo>
                    <a:lnTo>
                      <a:pt x="68" y="69"/>
                    </a:lnTo>
                    <a:lnTo>
                      <a:pt x="95" y="46"/>
                    </a:lnTo>
                    <a:lnTo>
                      <a:pt x="124" y="26"/>
                    </a:lnTo>
                    <a:lnTo>
                      <a:pt x="157" y="12"/>
                    </a:lnTo>
                    <a:lnTo>
                      <a:pt x="194" y="4"/>
                    </a:lnTo>
                    <a:lnTo>
                      <a:pt x="2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6" name="Freeform 11">
                <a:extLst>
                  <a:ext uri="{FF2B5EF4-FFF2-40B4-BE49-F238E27FC236}">
                    <a16:creationId xmlns:a16="http://schemas.microsoft.com/office/drawing/2014/main" xmlns="" id="{C748F76D-A9D4-47BD-8FC2-C01DDB1512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5" y="2253"/>
                <a:ext cx="51" cy="52"/>
              </a:xfrm>
              <a:custGeom>
                <a:avLst/>
                <a:gdLst>
                  <a:gd name="T0" fmla="*/ 231 w 462"/>
                  <a:gd name="T1" fmla="*/ 0 h 467"/>
                  <a:gd name="T2" fmla="*/ 268 w 462"/>
                  <a:gd name="T3" fmla="*/ 3 h 467"/>
                  <a:gd name="T4" fmla="*/ 304 w 462"/>
                  <a:gd name="T5" fmla="*/ 12 h 467"/>
                  <a:gd name="T6" fmla="*/ 337 w 462"/>
                  <a:gd name="T7" fmla="*/ 26 h 467"/>
                  <a:gd name="T8" fmla="*/ 367 w 462"/>
                  <a:gd name="T9" fmla="*/ 45 h 467"/>
                  <a:gd name="T10" fmla="*/ 395 w 462"/>
                  <a:gd name="T11" fmla="*/ 69 h 467"/>
                  <a:gd name="T12" fmla="*/ 417 w 462"/>
                  <a:gd name="T13" fmla="*/ 96 h 467"/>
                  <a:gd name="T14" fmla="*/ 436 w 462"/>
                  <a:gd name="T15" fmla="*/ 126 h 467"/>
                  <a:gd name="T16" fmla="*/ 450 w 462"/>
                  <a:gd name="T17" fmla="*/ 160 h 467"/>
                  <a:gd name="T18" fmla="*/ 458 w 462"/>
                  <a:gd name="T19" fmla="*/ 196 h 467"/>
                  <a:gd name="T20" fmla="*/ 462 w 462"/>
                  <a:gd name="T21" fmla="*/ 233 h 467"/>
                  <a:gd name="T22" fmla="*/ 458 w 462"/>
                  <a:gd name="T23" fmla="*/ 271 h 467"/>
                  <a:gd name="T24" fmla="*/ 450 w 462"/>
                  <a:gd name="T25" fmla="*/ 308 h 467"/>
                  <a:gd name="T26" fmla="*/ 436 w 462"/>
                  <a:gd name="T27" fmla="*/ 341 h 467"/>
                  <a:gd name="T28" fmla="*/ 417 w 462"/>
                  <a:gd name="T29" fmla="*/ 371 h 467"/>
                  <a:gd name="T30" fmla="*/ 395 w 462"/>
                  <a:gd name="T31" fmla="*/ 399 h 467"/>
                  <a:gd name="T32" fmla="*/ 367 w 462"/>
                  <a:gd name="T33" fmla="*/ 422 h 467"/>
                  <a:gd name="T34" fmla="*/ 337 w 462"/>
                  <a:gd name="T35" fmla="*/ 441 h 467"/>
                  <a:gd name="T36" fmla="*/ 304 w 462"/>
                  <a:gd name="T37" fmla="*/ 455 h 467"/>
                  <a:gd name="T38" fmla="*/ 268 w 462"/>
                  <a:gd name="T39" fmla="*/ 464 h 467"/>
                  <a:gd name="T40" fmla="*/ 231 w 462"/>
                  <a:gd name="T41" fmla="*/ 467 h 467"/>
                  <a:gd name="T42" fmla="*/ 194 w 462"/>
                  <a:gd name="T43" fmla="*/ 464 h 467"/>
                  <a:gd name="T44" fmla="*/ 157 w 462"/>
                  <a:gd name="T45" fmla="*/ 455 h 467"/>
                  <a:gd name="T46" fmla="*/ 124 w 462"/>
                  <a:gd name="T47" fmla="*/ 441 h 467"/>
                  <a:gd name="T48" fmla="*/ 95 w 462"/>
                  <a:gd name="T49" fmla="*/ 422 h 467"/>
                  <a:gd name="T50" fmla="*/ 68 w 462"/>
                  <a:gd name="T51" fmla="*/ 399 h 467"/>
                  <a:gd name="T52" fmla="*/ 45 w 462"/>
                  <a:gd name="T53" fmla="*/ 371 h 467"/>
                  <a:gd name="T54" fmla="*/ 26 w 462"/>
                  <a:gd name="T55" fmla="*/ 341 h 467"/>
                  <a:gd name="T56" fmla="*/ 12 w 462"/>
                  <a:gd name="T57" fmla="*/ 308 h 467"/>
                  <a:gd name="T58" fmla="*/ 3 w 462"/>
                  <a:gd name="T59" fmla="*/ 271 h 467"/>
                  <a:gd name="T60" fmla="*/ 0 w 462"/>
                  <a:gd name="T61" fmla="*/ 233 h 467"/>
                  <a:gd name="T62" fmla="*/ 3 w 462"/>
                  <a:gd name="T63" fmla="*/ 196 h 467"/>
                  <a:gd name="T64" fmla="*/ 12 w 462"/>
                  <a:gd name="T65" fmla="*/ 160 h 467"/>
                  <a:gd name="T66" fmla="*/ 26 w 462"/>
                  <a:gd name="T67" fmla="*/ 126 h 467"/>
                  <a:gd name="T68" fmla="*/ 45 w 462"/>
                  <a:gd name="T69" fmla="*/ 96 h 467"/>
                  <a:gd name="T70" fmla="*/ 68 w 462"/>
                  <a:gd name="T71" fmla="*/ 69 h 467"/>
                  <a:gd name="T72" fmla="*/ 95 w 462"/>
                  <a:gd name="T73" fmla="*/ 45 h 467"/>
                  <a:gd name="T74" fmla="*/ 124 w 462"/>
                  <a:gd name="T75" fmla="*/ 26 h 467"/>
                  <a:gd name="T76" fmla="*/ 157 w 462"/>
                  <a:gd name="T77" fmla="*/ 12 h 467"/>
                  <a:gd name="T78" fmla="*/ 194 w 462"/>
                  <a:gd name="T79" fmla="*/ 3 h 467"/>
                  <a:gd name="T80" fmla="*/ 231 w 462"/>
                  <a:gd name="T81" fmla="*/ 0 h 4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62" h="467">
                    <a:moveTo>
                      <a:pt x="231" y="0"/>
                    </a:moveTo>
                    <a:lnTo>
                      <a:pt x="268" y="3"/>
                    </a:lnTo>
                    <a:lnTo>
                      <a:pt x="304" y="12"/>
                    </a:lnTo>
                    <a:lnTo>
                      <a:pt x="337" y="26"/>
                    </a:lnTo>
                    <a:lnTo>
                      <a:pt x="367" y="45"/>
                    </a:lnTo>
                    <a:lnTo>
                      <a:pt x="395" y="69"/>
                    </a:lnTo>
                    <a:lnTo>
                      <a:pt x="417" y="96"/>
                    </a:lnTo>
                    <a:lnTo>
                      <a:pt x="436" y="126"/>
                    </a:lnTo>
                    <a:lnTo>
                      <a:pt x="450" y="160"/>
                    </a:lnTo>
                    <a:lnTo>
                      <a:pt x="458" y="196"/>
                    </a:lnTo>
                    <a:lnTo>
                      <a:pt x="462" y="233"/>
                    </a:lnTo>
                    <a:lnTo>
                      <a:pt x="458" y="271"/>
                    </a:lnTo>
                    <a:lnTo>
                      <a:pt x="450" y="308"/>
                    </a:lnTo>
                    <a:lnTo>
                      <a:pt x="436" y="341"/>
                    </a:lnTo>
                    <a:lnTo>
                      <a:pt x="417" y="371"/>
                    </a:lnTo>
                    <a:lnTo>
                      <a:pt x="395" y="399"/>
                    </a:lnTo>
                    <a:lnTo>
                      <a:pt x="367" y="422"/>
                    </a:lnTo>
                    <a:lnTo>
                      <a:pt x="337" y="441"/>
                    </a:lnTo>
                    <a:lnTo>
                      <a:pt x="304" y="455"/>
                    </a:lnTo>
                    <a:lnTo>
                      <a:pt x="268" y="464"/>
                    </a:lnTo>
                    <a:lnTo>
                      <a:pt x="231" y="467"/>
                    </a:lnTo>
                    <a:lnTo>
                      <a:pt x="194" y="464"/>
                    </a:lnTo>
                    <a:lnTo>
                      <a:pt x="157" y="455"/>
                    </a:lnTo>
                    <a:lnTo>
                      <a:pt x="124" y="441"/>
                    </a:lnTo>
                    <a:lnTo>
                      <a:pt x="95" y="422"/>
                    </a:lnTo>
                    <a:lnTo>
                      <a:pt x="68" y="399"/>
                    </a:lnTo>
                    <a:lnTo>
                      <a:pt x="45" y="371"/>
                    </a:lnTo>
                    <a:lnTo>
                      <a:pt x="26" y="341"/>
                    </a:lnTo>
                    <a:lnTo>
                      <a:pt x="12" y="308"/>
                    </a:lnTo>
                    <a:lnTo>
                      <a:pt x="3" y="271"/>
                    </a:lnTo>
                    <a:lnTo>
                      <a:pt x="0" y="233"/>
                    </a:lnTo>
                    <a:lnTo>
                      <a:pt x="3" y="196"/>
                    </a:lnTo>
                    <a:lnTo>
                      <a:pt x="12" y="160"/>
                    </a:lnTo>
                    <a:lnTo>
                      <a:pt x="26" y="126"/>
                    </a:lnTo>
                    <a:lnTo>
                      <a:pt x="45" y="96"/>
                    </a:lnTo>
                    <a:lnTo>
                      <a:pt x="68" y="69"/>
                    </a:lnTo>
                    <a:lnTo>
                      <a:pt x="95" y="45"/>
                    </a:lnTo>
                    <a:lnTo>
                      <a:pt x="124" y="26"/>
                    </a:lnTo>
                    <a:lnTo>
                      <a:pt x="157" y="12"/>
                    </a:lnTo>
                    <a:lnTo>
                      <a:pt x="194" y="3"/>
                    </a:lnTo>
                    <a:lnTo>
                      <a:pt x="2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97" name="Freeform 29">
              <a:extLst>
                <a:ext uri="{FF2B5EF4-FFF2-40B4-BE49-F238E27FC236}">
                  <a16:creationId xmlns:a16="http://schemas.microsoft.com/office/drawing/2014/main" xmlns="" id="{E4DC699C-BFB0-47E5-B2B9-7886E7FE9A9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01999" y="6575744"/>
              <a:ext cx="136325" cy="136141"/>
            </a:xfrm>
            <a:custGeom>
              <a:avLst/>
              <a:gdLst>
                <a:gd name="T0" fmla="*/ 1260 w 5938"/>
                <a:gd name="T1" fmla="*/ 1207 h 5931"/>
                <a:gd name="T2" fmla="*/ 1208 w 5938"/>
                <a:gd name="T3" fmla="*/ 1259 h 5931"/>
                <a:gd name="T4" fmla="*/ 1327 w 5938"/>
                <a:gd name="T5" fmla="*/ 1963 h 5931"/>
                <a:gd name="T6" fmla="*/ 1614 w 5938"/>
                <a:gd name="T7" fmla="*/ 1903 h 5931"/>
                <a:gd name="T8" fmla="*/ 1814 w 5938"/>
                <a:gd name="T9" fmla="*/ 1763 h 5931"/>
                <a:gd name="T10" fmla="*/ 1944 w 5938"/>
                <a:gd name="T11" fmla="*/ 1748 h 5931"/>
                <a:gd name="T12" fmla="*/ 2040 w 5938"/>
                <a:gd name="T13" fmla="*/ 1844 h 5931"/>
                <a:gd name="T14" fmla="*/ 2025 w 5938"/>
                <a:gd name="T15" fmla="*/ 1975 h 5931"/>
                <a:gd name="T16" fmla="*/ 1783 w 5938"/>
                <a:gd name="T17" fmla="*/ 2163 h 5931"/>
                <a:gd name="T18" fmla="*/ 1430 w 5938"/>
                <a:gd name="T19" fmla="*/ 2264 h 5931"/>
                <a:gd name="T20" fmla="*/ 1141 w 5938"/>
                <a:gd name="T21" fmla="*/ 2251 h 5931"/>
                <a:gd name="T22" fmla="*/ 1128 w 5938"/>
                <a:gd name="T23" fmla="*/ 3090 h 5931"/>
                <a:gd name="T24" fmla="*/ 3547 w 5938"/>
                <a:gd name="T25" fmla="*/ 5529 h 5931"/>
                <a:gd name="T26" fmla="*/ 3767 w 5938"/>
                <a:gd name="T27" fmla="*/ 5621 h 5931"/>
                <a:gd name="T28" fmla="*/ 4007 w 5938"/>
                <a:gd name="T29" fmla="*/ 5588 h 5931"/>
                <a:gd name="T30" fmla="*/ 5494 w 5938"/>
                <a:gd name="T31" fmla="*/ 4152 h 5931"/>
                <a:gd name="T32" fmla="*/ 5614 w 5938"/>
                <a:gd name="T33" fmla="*/ 3945 h 5931"/>
                <a:gd name="T34" fmla="*/ 5614 w 5938"/>
                <a:gd name="T35" fmla="*/ 3703 h 5931"/>
                <a:gd name="T36" fmla="*/ 5494 w 5938"/>
                <a:gd name="T37" fmla="*/ 3496 h 5931"/>
                <a:gd name="T38" fmla="*/ 3056 w 5938"/>
                <a:gd name="T39" fmla="*/ 1111 h 5931"/>
                <a:gd name="T40" fmla="*/ 1038 w 5938"/>
                <a:gd name="T41" fmla="*/ 4 h 5931"/>
                <a:gd name="T42" fmla="*/ 1424 w 5938"/>
                <a:gd name="T43" fmla="*/ 101 h 5931"/>
                <a:gd name="T44" fmla="*/ 1787 w 5938"/>
                <a:gd name="T45" fmla="*/ 327 h 5931"/>
                <a:gd name="T46" fmla="*/ 1913 w 5938"/>
                <a:gd name="T47" fmla="*/ 495 h 5931"/>
                <a:gd name="T48" fmla="*/ 1870 w 5938"/>
                <a:gd name="T49" fmla="*/ 621 h 5931"/>
                <a:gd name="T50" fmla="*/ 1744 w 5938"/>
                <a:gd name="T51" fmla="*/ 664 h 5931"/>
                <a:gd name="T52" fmla="*/ 1581 w 5938"/>
                <a:gd name="T53" fmla="*/ 556 h 5931"/>
                <a:gd name="T54" fmla="*/ 1278 w 5938"/>
                <a:gd name="T55" fmla="*/ 372 h 5931"/>
                <a:gd name="T56" fmla="*/ 962 w 5938"/>
                <a:gd name="T57" fmla="*/ 305 h 5931"/>
                <a:gd name="T58" fmla="*/ 668 w 5938"/>
                <a:gd name="T59" fmla="*/ 359 h 5931"/>
                <a:gd name="T60" fmla="*/ 441 w 5938"/>
                <a:gd name="T61" fmla="*/ 534 h 5931"/>
                <a:gd name="T62" fmla="*/ 325 w 5938"/>
                <a:gd name="T63" fmla="*/ 790 h 5931"/>
                <a:gd name="T64" fmla="*/ 329 w 5938"/>
                <a:gd name="T65" fmla="*/ 1115 h 5931"/>
                <a:gd name="T66" fmla="*/ 489 w 5938"/>
                <a:gd name="T67" fmla="*/ 1481 h 5931"/>
                <a:gd name="T68" fmla="*/ 780 w 5938"/>
                <a:gd name="T69" fmla="*/ 1775 h 5931"/>
                <a:gd name="T70" fmla="*/ 930 w 5938"/>
                <a:gd name="T71" fmla="*/ 1122 h 5931"/>
                <a:gd name="T72" fmla="*/ 1076 w 5938"/>
                <a:gd name="T73" fmla="*/ 951 h 5931"/>
                <a:gd name="T74" fmla="*/ 2908 w 5938"/>
                <a:gd name="T75" fmla="*/ 789 h 5931"/>
                <a:gd name="T76" fmla="*/ 3164 w 5938"/>
                <a:gd name="T77" fmla="*/ 823 h 5931"/>
                <a:gd name="T78" fmla="*/ 3406 w 5938"/>
                <a:gd name="T79" fmla="*/ 976 h 5931"/>
                <a:gd name="T80" fmla="*/ 5861 w 5938"/>
                <a:gd name="T81" fmla="*/ 3490 h 5931"/>
                <a:gd name="T82" fmla="*/ 5938 w 5938"/>
                <a:gd name="T83" fmla="*/ 3826 h 5931"/>
                <a:gd name="T84" fmla="*/ 5863 w 5938"/>
                <a:gd name="T85" fmla="*/ 4160 h 5931"/>
                <a:gd name="T86" fmla="*/ 4377 w 5938"/>
                <a:gd name="T87" fmla="*/ 5705 h 5931"/>
                <a:gd name="T88" fmla="*/ 4087 w 5938"/>
                <a:gd name="T89" fmla="*/ 5887 h 5931"/>
                <a:gd name="T90" fmla="*/ 3744 w 5938"/>
                <a:gd name="T91" fmla="*/ 5925 h 5931"/>
                <a:gd name="T92" fmla="*/ 3422 w 5938"/>
                <a:gd name="T93" fmla="*/ 5814 h 5931"/>
                <a:gd name="T94" fmla="*/ 928 w 5938"/>
                <a:gd name="T95" fmla="*/ 3343 h 5931"/>
                <a:gd name="T96" fmla="*/ 800 w 5938"/>
                <a:gd name="T97" fmla="*/ 3059 h 5931"/>
                <a:gd name="T98" fmla="*/ 747 w 5938"/>
                <a:gd name="T99" fmla="*/ 2116 h 5931"/>
                <a:gd name="T100" fmla="*/ 406 w 5938"/>
                <a:gd name="T101" fmla="*/ 1864 h 5931"/>
                <a:gd name="T102" fmla="*/ 132 w 5938"/>
                <a:gd name="T103" fmla="*/ 1483 h 5931"/>
                <a:gd name="T104" fmla="*/ 7 w 5938"/>
                <a:gd name="T105" fmla="*/ 1052 h 5931"/>
                <a:gd name="T106" fmla="*/ 38 w 5938"/>
                <a:gd name="T107" fmla="*/ 662 h 5931"/>
                <a:gd name="T108" fmla="*/ 206 w 5938"/>
                <a:gd name="T109" fmla="*/ 336 h 5931"/>
                <a:gd name="T110" fmla="*/ 493 w 5938"/>
                <a:gd name="T111" fmla="*/ 103 h 5931"/>
                <a:gd name="T112" fmla="*/ 849 w 5938"/>
                <a:gd name="T113" fmla="*/ 4 h 59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938" h="5931">
                  <a:moveTo>
                    <a:pt x="2949" y="1095"/>
                  </a:moveTo>
                  <a:lnTo>
                    <a:pt x="2939" y="1095"/>
                  </a:lnTo>
                  <a:lnTo>
                    <a:pt x="2928" y="1097"/>
                  </a:lnTo>
                  <a:lnTo>
                    <a:pt x="1260" y="1207"/>
                  </a:lnTo>
                  <a:lnTo>
                    <a:pt x="1240" y="1212"/>
                  </a:lnTo>
                  <a:lnTo>
                    <a:pt x="1224" y="1223"/>
                  </a:lnTo>
                  <a:lnTo>
                    <a:pt x="1213" y="1240"/>
                  </a:lnTo>
                  <a:lnTo>
                    <a:pt x="1208" y="1259"/>
                  </a:lnTo>
                  <a:lnTo>
                    <a:pt x="1163" y="1945"/>
                  </a:lnTo>
                  <a:lnTo>
                    <a:pt x="1204" y="1952"/>
                  </a:lnTo>
                  <a:lnTo>
                    <a:pt x="1247" y="1957"/>
                  </a:lnTo>
                  <a:lnTo>
                    <a:pt x="1327" y="1963"/>
                  </a:lnTo>
                  <a:lnTo>
                    <a:pt x="1404" y="1959"/>
                  </a:lnTo>
                  <a:lnTo>
                    <a:pt x="1477" y="1948"/>
                  </a:lnTo>
                  <a:lnTo>
                    <a:pt x="1547" y="1930"/>
                  </a:lnTo>
                  <a:lnTo>
                    <a:pt x="1614" y="1903"/>
                  </a:lnTo>
                  <a:lnTo>
                    <a:pt x="1675" y="1871"/>
                  </a:lnTo>
                  <a:lnTo>
                    <a:pt x="1733" y="1831"/>
                  </a:lnTo>
                  <a:lnTo>
                    <a:pt x="1785" y="1784"/>
                  </a:lnTo>
                  <a:lnTo>
                    <a:pt x="1814" y="1763"/>
                  </a:lnTo>
                  <a:lnTo>
                    <a:pt x="1845" y="1748"/>
                  </a:lnTo>
                  <a:lnTo>
                    <a:pt x="1877" y="1741"/>
                  </a:lnTo>
                  <a:lnTo>
                    <a:pt x="1912" y="1741"/>
                  </a:lnTo>
                  <a:lnTo>
                    <a:pt x="1944" y="1748"/>
                  </a:lnTo>
                  <a:lnTo>
                    <a:pt x="1977" y="1763"/>
                  </a:lnTo>
                  <a:lnTo>
                    <a:pt x="2004" y="1784"/>
                  </a:lnTo>
                  <a:lnTo>
                    <a:pt x="2025" y="1813"/>
                  </a:lnTo>
                  <a:lnTo>
                    <a:pt x="2040" y="1844"/>
                  </a:lnTo>
                  <a:lnTo>
                    <a:pt x="2049" y="1876"/>
                  </a:lnTo>
                  <a:lnTo>
                    <a:pt x="2049" y="1910"/>
                  </a:lnTo>
                  <a:lnTo>
                    <a:pt x="2040" y="1943"/>
                  </a:lnTo>
                  <a:lnTo>
                    <a:pt x="2025" y="1975"/>
                  </a:lnTo>
                  <a:lnTo>
                    <a:pt x="2004" y="2002"/>
                  </a:lnTo>
                  <a:lnTo>
                    <a:pt x="1935" y="2064"/>
                  </a:lnTo>
                  <a:lnTo>
                    <a:pt x="1863" y="2118"/>
                  </a:lnTo>
                  <a:lnTo>
                    <a:pt x="1783" y="2163"/>
                  </a:lnTo>
                  <a:lnTo>
                    <a:pt x="1700" y="2201"/>
                  </a:lnTo>
                  <a:lnTo>
                    <a:pt x="1614" y="2230"/>
                  </a:lnTo>
                  <a:lnTo>
                    <a:pt x="1524" y="2251"/>
                  </a:lnTo>
                  <a:lnTo>
                    <a:pt x="1430" y="2264"/>
                  </a:lnTo>
                  <a:lnTo>
                    <a:pt x="1332" y="2269"/>
                  </a:lnTo>
                  <a:lnTo>
                    <a:pt x="1276" y="2268"/>
                  </a:lnTo>
                  <a:lnTo>
                    <a:pt x="1219" y="2262"/>
                  </a:lnTo>
                  <a:lnTo>
                    <a:pt x="1141" y="2251"/>
                  </a:lnTo>
                  <a:lnTo>
                    <a:pt x="1098" y="2922"/>
                  </a:lnTo>
                  <a:lnTo>
                    <a:pt x="1098" y="2980"/>
                  </a:lnTo>
                  <a:lnTo>
                    <a:pt x="1108" y="3038"/>
                  </a:lnTo>
                  <a:lnTo>
                    <a:pt x="1128" y="3090"/>
                  </a:lnTo>
                  <a:lnTo>
                    <a:pt x="1157" y="3141"/>
                  </a:lnTo>
                  <a:lnTo>
                    <a:pt x="1195" y="3184"/>
                  </a:lnTo>
                  <a:lnTo>
                    <a:pt x="3502" y="5489"/>
                  </a:lnTo>
                  <a:lnTo>
                    <a:pt x="3547" y="5529"/>
                  </a:lnTo>
                  <a:lnTo>
                    <a:pt x="3597" y="5563"/>
                  </a:lnTo>
                  <a:lnTo>
                    <a:pt x="3652" y="5588"/>
                  </a:lnTo>
                  <a:lnTo>
                    <a:pt x="3708" y="5608"/>
                  </a:lnTo>
                  <a:lnTo>
                    <a:pt x="3767" y="5621"/>
                  </a:lnTo>
                  <a:lnTo>
                    <a:pt x="3828" y="5624"/>
                  </a:lnTo>
                  <a:lnTo>
                    <a:pt x="3890" y="5621"/>
                  </a:lnTo>
                  <a:lnTo>
                    <a:pt x="3949" y="5608"/>
                  </a:lnTo>
                  <a:lnTo>
                    <a:pt x="4007" y="5588"/>
                  </a:lnTo>
                  <a:lnTo>
                    <a:pt x="4061" y="5563"/>
                  </a:lnTo>
                  <a:lnTo>
                    <a:pt x="4112" y="5529"/>
                  </a:lnTo>
                  <a:lnTo>
                    <a:pt x="4157" y="5489"/>
                  </a:lnTo>
                  <a:lnTo>
                    <a:pt x="5494" y="4152"/>
                  </a:lnTo>
                  <a:lnTo>
                    <a:pt x="5534" y="4105"/>
                  </a:lnTo>
                  <a:lnTo>
                    <a:pt x="5568" y="4055"/>
                  </a:lnTo>
                  <a:lnTo>
                    <a:pt x="5595" y="4003"/>
                  </a:lnTo>
                  <a:lnTo>
                    <a:pt x="5614" y="3945"/>
                  </a:lnTo>
                  <a:lnTo>
                    <a:pt x="5626" y="3885"/>
                  </a:lnTo>
                  <a:lnTo>
                    <a:pt x="5630" y="3824"/>
                  </a:lnTo>
                  <a:lnTo>
                    <a:pt x="5626" y="3763"/>
                  </a:lnTo>
                  <a:lnTo>
                    <a:pt x="5614" y="3703"/>
                  </a:lnTo>
                  <a:lnTo>
                    <a:pt x="5595" y="3646"/>
                  </a:lnTo>
                  <a:lnTo>
                    <a:pt x="5568" y="3593"/>
                  </a:lnTo>
                  <a:lnTo>
                    <a:pt x="5534" y="3543"/>
                  </a:lnTo>
                  <a:lnTo>
                    <a:pt x="5494" y="3496"/>
                  </a:lnTo>
                  <a:lnTo>
                    <a:pt x="3189" y="1194"/>
                  </a:lnTo>
                  <a:lnTo>
                    <a:pt x="3150" y="1160"/>
                  </a:lnTo>
                  <a:lnTo>
                    <a:pt x="3105" y="1131"/>
                  </a:lnTo>
                  <a:lnTo>
                    <a:pt x="3056" y="1111"/>
                  </a:lnTo>
                  <a:lnTo>
                    <a:pt x="3004" y="1099"/>
                  </a:lnTo>
                  <a:lnTo>
                    <a:pt x="2949" y="1095"/>
                  </a:lnTo>
                  <a:close/>
                  <a:moveTo>
                    <a:pt x="942" y="0"/>
                  </a:moveTo>
                  <a:lnTo>
                    <a:pt x="1038" y="4"/>
                  </a:lnTo>
                  <a:lnTo>
                    <a:pt x="1135" y="17"/>
                  </a:lnTo>
                  <a:lnTo>
                    <a:pt x="1233" y="36"/>
                  </a:lnTo>
                  <a:lnTo>
                    <a:pt x="1329" y="65"/>
                  </a:lnTo>
                  <a:lnTo>
                    <a:pt x="1424" y="101"/>
                  </a:lnTo>
                  <a:lnTo>
                    <a:pt x="1520" y="147"/>
                  </a:lnTo>
                  <a:lnTo>
                    <a:pt x="1612" y="199"/>
                  </a:lnTo>
                  <a:lnTo>
                    <a:pt x="1700" y="258"/>
                  </a:lnTo>
                  <a:lnTo>
                    <a:pt x="1787" y="327"/>
                  </a:lnTo>
                  <a:lnTo>
                    <a:pt x="1870" y="403"/>
                  </a:lnTo>
                  <a:lnTo>
                    <a:pt x="1892" y="430"/>
                  </a:lnTo>
                  <a:lnTo>
                    <a:pt x="1906" y="462"/>
                  </a:lnTo>
                  <a:lnTo>
                    <a:pt x="1913" y="495"/>
                  </a:lnTo>
                  <a:lnTo>
                    <a:pt x="1913" y="529"/>
                  </a:lnTo>
                  <a:lnTo>
                    <a:pt x="1906" y="561"/>
                  </a:lnTo>
                  <a:lnTo>
                    <a:pt x="1892" y="592"/>
                  </a:lnTo>
                  <a:lnTo>
                    <a:pt x="1870" y="621"/>
                  </a:lnTo>
                  <a:lnTo>
                    <a:pt x="1841" y="643"/>
                  </a:lnTo>
                  <a:lnTo>
                    <a:pt x="1811" y="657"/>
                  </a:lnTo>
                  <a:lnTo>
                    <a:pt x="1778" y="664"/>
                  </a:lnTo>
                  <a:lnTo>
                    <a:pt x="1744" y="664"/>
                  </a:lnTo>
                  <a:lnTo>
                    <a:pt x="1711" y="657"/>
                  </a:lnTo>
                  <a:lnTo>
                    <a:pt x="1679" y="643"/>
                  </a:lnTo>
                  <a:lnTo>
                    <a:pt x="1652" y="621"/>
                  </a:lnTo>
                  <a:lnTo>
                    <a:pt x="1581" y="556"/>
                  </a:lnTo>
                  <a:lnTo>
                    <a:pt x="1509" y="500"/>
                  </a:lnTo>
                  <a:lnTo>
                    <a:pt x="1435" y="450"/>
                  </a:lnTo>
                  <a:lnTo>
                    <a:pt x="1357" y="408"/>
                  </a:lnTo>
                  <a:lnTo>
                    <a:pt x="1278" y="372"/>
                  </a:lnTo>
                  <a:lnTo>
                    <a:pt x="1199" y="345"/>
                  </a:lnTo>
                  <a:lnTo>
                    <a:pt x="1119" y="323"/>
                  </a:lnTo>
                  <a:lnTo>
                    <a:pt x="1040" y="311"/>
                  </a:lnTo>
                  <a:lnTo>
                    <a:pt x="962" y="305"/>
                  </a:lnTo>
                  <a:lnTo>
                    <a:pt x="885" y="307"/>
                  </a:lnTo>
                  <a:lnTo>
                    <a:pt x="811" y="316"/>
                  </a:lnTo>
                  <a:lnTo>
                    <a:pt x="738" y="334"/>
                  </a:lnTo>
                  <a:lnTo>
                    <a:pt x="668" y="359"/>
                  </a:lnTo>
                  <a:lnTo>
                    <a:pt x="603" y="392"/>
                  </a:lnTo>
                  <a:lnTo>
                    <a:pt x="543" y="433"/>
                  </a:lnTo>
                  <a:lnTo>
                    <a:pt x="488" y="482"/>
                  </a:lnTo>
                  <a:lnTo>
                    <a:pt x="441" y="534"/>
                  </a:lnTo>
                  <a:lnTo>
                    <a:pt x="401" y="592"/>
                  </a:lnTo>
                  <a:lnTo>
                    <a:pt x="368" y="655"/>
                  </a:lnTo>
                  <a:lnTo>
                    <a:pt x="343" y="720"/>
                  </a:lnTo>
                  <a:lnTo>
                    <a:pt x="325" y="790"/>
                  </a:lnTo>
                  <a:lnTo>
                    <a:pt x="312" y="864"/>
                  </a:lnTo>
                  <a:lnTo>
                    <a:pt x="311" y="940"/>
                  </a:lnTo>
                  <a:lnTo>
                    <a:pt x="314" y="1019"/>
                  </a:lnTo>
                  <a:lnTo>
                    <a:pt x="329" y="1115"/>
                  </a:lnTo>
                  <a:lnTo>
                    <a:pt x="354" y="1211"/>
                  </a:lnTo>
                  <a:lnTo>
                    <a:pt x="390" y="1304"/>
                  </a:lnTo>
                  <a:lnTo>
                    <a:pt x="435" y="1395"/>
                  </a:lnTo>
                  <a:lnTo>
                    <a:pt x="489" y="1481"/>
                  </a:lnTo>
                  <a:lnTo>
                    <a:pt x="553" y="1566"/>
                  </a:lnTo>
                  <a:lnTo>
                    <a:pt x="625" y="1644"/>
                  </a:lnTo>
                  <a:lnTo>
                    <a:pt x="701" y="1714"/>
                  </a:lnTo>
                  <a:lnTo>
                    <a:pt x="780" y="1775"/>
                  </a:lnTo>
                  <a:lnTo>
                    <a:pt x="863" y="1827"/>
                  </a:lnTo>
                  <a:lnTo>
                    <a:pt x="903" y="1236"/>
                  </a:lnTo>
                  <a:lnTo>
                    <a:pt x="912" y="1176"/>
                  </a:lnTo>
                  <a:lnTo>
                    <a:pt x="930" y="1122"/>
                  </a:lnTo>
                  <a:lnTo>
                    <a:pt x="957" y="1070"/>
                  </a:lnTo>
                  <a:lnTo>
                    <a:pt x="989" y="1025"/>
                  </a:lnTo>
                  <a:lnTo>
                    <a:pt x="1031" y="983"/>
                  </a:lnTo>
                  <a:lnTo>
                    <a:pt x="1076" y="951"/>
                  </a:lnTo>
                  <a:lnTo>
                    <a:pt x="1128" y="924"/>
                  </a:lnTo>
                  <a:lnTo>
                    <a:pt x="1182" y="908"/>
                  </a:lnTo>
                  <a:lnTo>
                    <a:pt x="1242" y="899"/>
                  </a:lnTo>
                  <a:lnTo>
                    <a:pt x="2908" y="789"/>
                  </a:lnTo>
                  <a:lnTo>
                    <a:pt x="2949" y="787"/>
                  </a:lnTo>
                  <a:lnTo>
                    <a:pt x="3023" y="790"/>
                  </a:lnTo>
                  <a:lnTo>
                    <a:pt x="3094" y="803"/>
                  </a:lnTo>
                  <a:lnTo>
                    <a:pt x="3164" y="823"/>
                  </a:lnTo>
                  <a:lnTo>
                    <a:pt x="3229" y="850"/>
                  </a:lnTo>
                  <a:lnTo>
                    <a:pt x="3292" y="886"/>
                  </a:lnTo>
                  <a:lnTo>
                    <a:pt x="3352" y="927"/>
                  </a:lnTo>
                  <a:lnTo>
                    <a:pt x="3406" y="976"/>
                  </a:lnTo>
                  <a:lnTo>
                    <a:pt x="5711" y="3279"/>
                  </a:lnTo>
                  <a:lnTo>
                    <a:pt x="5769" y="3344"/>
                  </a:lnTo>
                  <a:lnTo>
                    <a:pt x="5819" y="3415"/>
                  </a:lnTo>
                  <a:lnTo>
                    <a:pt x="5861" y="3490"/>
                  </a:lnTo>
                  <a:lnTo>
                    <a:pt x="5895" y="3570"/>
                  </a:lnTo>
                  <a:lnTo>
                    <a:pt x="5919" y="3653"/>
                  </a:lnTo>
                  <a:lnTo>
                    <a:pt x="5933" y="3738"/>
                  </a:lnTo>
                  <a:lnTo>
                    <a:pt x="5938" y="3826"/>
                  </a:lnTo>
                  <a:lnTo>
                    <a:pt x="5935" y="3912"/>
                  </a:lnTo>
                  <a:lnTo>
                    <a:pt x="5920" y="3997"/>
                  </a:lnTo>
                  <a:lnTo>
                    <a:pt x="5895" y="4080"/>
                  </a:lnTo>
                  <a:lnTo>
                    <a:pt x="5863" y="4160"/>
                  </a:lnTo>
                  <a:lnTo>
                    <a:pt x="5821" y="4235"/>
                  </a:lnTo>
                  <a:lnTo>
                    <a:pt x="5772" y="4306"/>
                  </a:lnTo>
                  <a:lnTo>
                    <a:pt x="5713" y="4371"/>
                  </a:lnTo>
                  <a:lnTo>
                    <a:pt x="4377" y="5705"/>
                  </a:lnTo>
                  <a:lnTo>
                    <a:pt x="4312" y="5763"/>
                  </a:lnTo>
                  <a:lnTo>
                    <a:pt x="4242" y="5814"/>
                  </a:lnTo>
                  <a:lnTo>
                    <a:pt x="4166" y="5855"/>
                  </a:lnTo>
                  <a:lnTo>
                    <a:pt x="4087" y="5887"/>
                  </a:lnTo>
                  <a:lnTo>
                    <a:pt x="4004" y="5911"/>
                  </a:lnTo>
                  <a:lnTo>
                    <a:pt x="3919" y="5925"/>
                  </a:lnTo>
                  <a:lnTo>
                    <a:pt x="3832" y="5931"/>
                  </a:lnTo>
                  <a:lnTo>
                    <a:pt x="3744" y="5925"/>
                  </a:lnTo>
                  <a:lnTo>
                    <a:pt x="3659" y="5913"/>
                  </a:lnTo>
                  <a:lnTo>
                    <a:pt x="3576" y="5887"/>
                  </a:lnTo>
                  <a:lnTo>
                    <a:pt x="3496" y="5855"/>
                  </a:lnTo>
                  <a:lnTo>
                    <a:pt x="3422" y="5814"/>
                  </a:lnTo>
                  <a:lnTo>
                    <a:pt x="3352" y="5765"/>
                  </a:lnTo>
                  <a:lnTo>
                    <a:pt x="3285" y="5705"/>
                  </a:lnTo>
                  <a:lnTo>
                    <a:pt x="980" y="3402"/>
                  </a:lnTo>
                  <a:lnTo>
                    <a:pt x="928" y="3343"/>
                  </a:lnTo>
                  <a:lnTo>
                    <a:pt x="883" y="3278"/>
                  </a:lnTo>
                  <a:lnTo>
                    <a:pt x="847" y="3209"/>
                  </a:lnTo>
                  <a:lnTo>
                    <a:pt x="820" y="3135"/>
                  </a:lnTo>
                  <a:lnTo>
                    <a:pt x="800" y="3059"/>
                  </a:lnTo>
                  <a:lnTo>
                    <a:pt x="791" y="2982"/>
                  </a:lnTo>
                  <a:lnTo>
                    <a:pt x="793" y="2902"/>
                  </a:lnTo>
                  <a:lnTo>
                    <a:pt x="841" y="2161"/>
                  </a:lnTo>
                  <a:lnTo>
                    <a:pt x="747" y="2116"/>
                  </a:lnTo>
                  <a:lnTo>
                    <a:pt x="657" y="2064"/>
                  </a:lnTo>
                  <a:lnTo>
                    <a:pt x="569" y="2004"/>
                  </a:lnTo>
                  <a:lnTo>
                    <a:pt x="486" y="1938"/>
                  </a:lnTo>
                  <a:lnTo>
                    <a:pt x="406" y="1864"/>
                  </a:lnTo>
                  <a:lnTo>
                    <a:pt x="325" y="1775"/>
                  </a:lnTo>
                  <a:lnTo>
                    <a:pt x="251" y="1681"/>
                  </a:lnTo>
                  <a:lnTo>
                    <a:pt x="188" y="1584"/>
                  </a:lnTo>
                  <a:lnTo>
                    <a:pt x="132" y="1483"/>
                  </a:lnTo>
                  <a:lnTo>
                    <a:pt x="87" y="1378"/>
                  </a:lnTo>
                  <a:lnTo>
                    <a:pt x="49" y="1272"/>
                  </a:lnTo>
                  <a:lnTo>
                    <a:pt x="24" y="1162"/>
                  </a:lnTo>
                  <a:lnTo>
                    <a:pt x="7" y="1052"/>
                  </a:lnTo>
                  <a:lnTo>
                    <a:pt x="0" y="949"/>
                  </a:lnTo>
                  <a:lnTo>
                    <a:pt x="4" y="852"/>
                  </a:lnTo>
                  <a:lnTo>
                    <a:pt x="16" y="754"/>
                  </a:lnTo>
                  <a:lnTo>
                    <a:pt x="38" y="662"/>
                  </a:lnTo>
                  <a:lnTo>
                    <a:pt x="67" y="574"/>
                  </a:lnTo>
                  <a:lnTo>
                    <a:pt x="105" y="489"/>
                  </a:lnTo>
                  <a:lnTo>
                    <a:pt x="152" y="410"/>
                  </a:lnTo>
                  <a:lnTo>
                    <a:pt x="206" y="336"/>
                  </a:lnTo>
                  <a:lnTo>
                    <a:pt x="267" y="266"/>
                  </a:lnTo>
                  <a:lnTo>
                    <a:pt x="338" y="202"/>
                  </a:lnTo>
                  <a:lnTo>
                    <a:pt x="414" y="148"/>
                  </a:lnTo>
                  <a:lnTo>
                    <a:pt x="493" y="103"/>
                  </a:lnTo>
                  <a:lnTo>
                    <a:pt x="578" y="65"/>
                  </a:lnTo>
                  <a:lnTo>
                    <a:pt x="664" y="36"/>
                  </a:lnTo>
                  <a:lnTo>
                    <a:pt x="755" y="17"/>
                  </a:lnTo>
                  <a:lnTo>
                    <a:pt x="849" y="4"/>
                  </a:lnTo>
                  <a:lnTo>
                    <a:pt x="942" y="0"/>
                  </a:lnTo>
                  <a:close/>
                </a:path>
              </a:pathLst>
            </a:custGeom>
            <a:solidFill>
              <a:srgbClr val="474A9B">
                <a:alpha val="23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298" name="Group 32">
              <a:extLst>
                <a:ext uri="{FF2B5EF4-FFF2-40B4-BE49-F238E27FC236}">
                  <a16:creationId xmlns:a16="http://schemas.microsoft.com/office/drawing/2014/main" xmlns="" id="{646214FF-C1B3-4CF9-8363-14FFC7A3549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904412" y="6576768"/>
              <a:ext cx="129848" cy="134610"/>
              <a:chOff x="1860" y="113"/>
              <a:chExt cx="3954" cy="4099"/>
            </a:xfrm>
            <a:solidFill>
              <a:srgbClr val="474A9B">
                <a:alpha val="23000"/>
              </a:srgbClr>
            </a:solidFill>
          </p:grpSpPr>
          <p:sp>
            <p:nvSpPr>
              <p:cNvPr id="299" name="Freeform 34">
                <a:extLst>
                  <a:ext uri="{FF2B5EF4-FFF2-40B4-BE49-F238E27FC236}">
                    <a16:creationId xmlns:a16="http://schemas.microsoft.com/office/drawing/2014/main" xmlns="" id="{C5C4886D-0F3A-412B-9A24-F840692653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19" y="2497"/>
                <a:ext cx="363" cy="188"/>
              </a:xfrm>
              <a:custGeom>
                <a:avLst/>
                <a:gdLst>
                  <a:gd name="T0" fmla="*/ 67 w 363"/>
                  <a:gd name="T1" fmla="*/ 0 h 188"/>
                  <a:gd name="T2" fmla="*/ 84 w 363"/>
                  <a:gd name="T3" fmla="*/ 0 h 188"/>
                  <a:gd name="T4" fmla="*/ 306 w 363"/>
                  <a:gd name="T5" fmla="*/ 49 h 188"/>
                  <a:gd name="T6" fmla="*/ 323 w 363"/>
                  <a:gd name="T7" fmla="*/ 55 h 188"/>
                  <a:gd name="T8" fmla="*/ 338 w 363"/>
                  <a:gd name="T9" fmla="*/ 66 h 188"/>
                  <a:gd name="T10" fmla="*/ 349 w 363"/>
                  <a:gd name="T11" fmla="*/ 80 h 188"/>
                  <a:gd name="T12" fmla="*/ 358 w 363"/>
                  <a:gd name="T13" fmla="*/ 97 h 188"/>
                  <a:gd name="T14" fmla="*/ 363 w 363"/>
                  <a:gd name="T15" fmla="*/ 114 h 188"/>
                  <a:gd name="T16" fmla="*/ 362 w 363"/>
                  <a:gd name="T17" fmla="*/ 132 h 188"/>
                  <a:gd name="T18" fmla="*/ 355 w 363"/>
                  <a:gd name="T19" fmla="*/ 152 h 188"/>
                  <a:gd name="T20" fmla="*/ 344 w 363"/>
                  <a:gd name="T21" fmla="*/ 167 h 188"/>
                  <a:gd name="T22" fmla="*/ 329 w 363"/>
                  <a:gd name="T23" fmla="*/ 178 h 188"/>
                  <a:gd name="T24" fmla="*/ 312 w 363"/>
                  <a:gd name="T25" fmla="*/ 185 h 188"/>
                  <a:gd name="T26" fmla="*/ 292 w 363"/>
                  <a:gd name="T27" fmla="*/ 188 h 188"/>
                  <a:gd name="T28" fmla="*/ 288 w 363"/>
                  <a:gd name="T29" fmla="*/ 188 h 188"/>
                  <a:gd name="T30" fmla="*/ 287 w 363"/>
                  <a:gd name="T31" fmla="*/ 188 h 188"/>
                  <a:gd name="T32" fmla="*/ 284 w 363"/>
                  <a:gd name="T33" fmla="*/ 188 h 188"/>
                  <a:gd name="T34" fmla="*/ 282 w 363"/>
                  <a:gd name="T35" fmla="*/ 188 h 188"/>
                  <a:gd name="T36" fmla="*/ 278 w 363"/>
                  <a:gd name="T37" fmla="*/ 188 h 188"/>
                  <a:gd name="T38" fmla="*/ 56 w 363"/>
                  <a:gd name="T39" fmla="*/ 139 h 188"/>
                  <a:gd name="T40" fmla="*/ 39 w 363"/>
                  <a:gd name="T41" fmla="*/ 133 h 188"/>
                  <a:gd name="T42" fmla="*/ 25 w 363"/>
                  <a:gd name="T43" fmla="*/ 122 h 188"/>
                  <a:gd name="T44" fmla="*/ 13 w 363"/>
                  <a:gd name="T45" fmla="*/ 108 h 188"/>
                  <a:gd name="T46" fmla="*/ 5 w 363"/>
                  <a:gd name="T47" fmla="*/ 91 h 188"/>
                  <a:gd name="T48" fmla="*/ 0 w 363"/>
                  <a:gd name="T49" fmla="*/ 73 h 188"/>
                  <a:gd name="T50" fmla="*/ 1 w 363"/>
                  <a:gd name="T51" fmla="*/ 56 h 188"/>
                  <a:gd name="T52" fmla="*/ 7 w 363"/>
                  <a:gd name="T53" fmla="*/ 39 h 188"/>
                  <a:gd name="T54" fmla="*/ 17 w 363"/>
                  <a:gd name="T55" fmla="*/ 25 h 188"/>
                  <a:gd name="T56" fmla="*/ 32 w 363"/>
                  <a:gd name="T57" fmla="*/ 12 h 188"/>
                  <a:gd name="T58" fmla="*/ 48 w 363"/>
                  <a:gd name="T59" fmla="*/ 4 h 188"/>
                  <a:gd name="T60" fmla="*/ 67 w 363"/>
                  <a:gd name="T61" fmla="*/ 0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63" h="188">
                    <a:moveTo>
                      <a:pt x="67" y="0"/>
                    </a:moveTo>
                    <a:lnTo>
                      <a:pt x="84" y="0"/>
                    </a:lnTo>
                    <a:lnTo>
                      <a:pt x="306" y="49"/>
                    </a:lnTo>
                    <a:lnTo>
                      <a:pt x="323" y="55"/>
                    </a:lnTo>
                    <a:lnTo>
                      <a:pt x="338" y="66"/>
                    </a:lnTo>
                    <a:lnTo>
                      <a:pt x="349" y="80"/>
                    </a:lnTo>
                    <a:lnTo>
                      <a:pt x="358" y="97"/>
                    </a:lnTo>
                    <a:lnTo>
                      <a:pt x="363" y="114"/>
                    </a:lnTo>
                    <a:lnTo>
                      <a:pt x="362" y="132"/>
                    </a:lnTo>
                    <a:lnTo>
                      <a:pt x="355" y="152"/>
                    </a:lnTo>
                    <a:lnTo>
                      <a:pt x="344" y="167"/>
                    </a:lnTo>
                    <a:lnTo>
                      <a:pt x="329" y="178"/>
                    </a:lnTo>
                    <a:lnTo>
                      <a:pt x="312" y="185"/>
                    </a:lnTo>
                    <a:lnTo>
                      <a:pt x="292" y="188"/>
                    </a:lnTo>
                    <a:lnTo>
                      <a:pt x="288" y="188"/>
                    </a:lnTo>
                    <a:lnTo>
                      <a:pt x="287" y="188"/>
                    </a:lnTo>
                    <a:lnTo>
                      <a:pt x="284" y="188"/>
                    </a:lnTo>
                    <a:lnTo>
                      <a:pt x="282" y="188"/>
                    </a:lnTo>
                    <a:lnTo>
                      <a:pt x="278" y="188"/>
                    </a:lnTo>
                    <a:lnTo>
                      <a:pt x="56" y="139"/>
                    </a:lnTo>
                    <a:lnTo>
                      <a:pt x="39" y="133"/>
                    </a:lnTo>
                    <a:lnTo>
                      <a:pt x="25" y="122"/>
                    </a:lnTo>
                    <a:lnTo>
                      <a:pt x="13" y="108"/>
                    </a:lnTo>
                    <a:lnTo>
                      <a:pt x="5" y="91"/>
                    </a:lnTo>
                    <a:lnTo>
                      <a:pt x="0" y="73"/>
                    </a:lnTo>
                    <a:lnTo>
                      <a:pt x="1" y="56"/>
                    </a:lnTo>
                    <a:lnTo>
                      <a:pt x="7" y="39"/>
                    </a:lnTo>
                    <a:lnTo>
                      <a:pt x="17" y="25"/>
                    </a:lnTo>
                    <a:lnTo>
                      <a:pt x="32" y="12"/>
                    </a:lnTo>
                    <a:lnTo>
                      <a:pt x="48" y="4"/>
                    </a:lnTo>
                    <a:lnTo>
                      <a:pt x="6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0" name="Freeform 35">
                <a:extLst>
                  <a:ext uri="{FF2B5EF4-FFF2-40B4-BE49-F238E27FC236}">
                    <a16:creationId xmlns:a16="http://schemas.microsoft.com/office/drawing/2014/main" xmlns="" id="{74F2BA73-35DF-4B62-A7B2-F115D17092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22" y="3121"/>
                <a:ext cx="487" cy="188"/>
              </a:xfrm>
              <a:custGeom>
                <a:avLst/>
                <a:gdLst>
                  <a:gd name="T0" fmla="*/ 56 w 487"/>
                  <a:gd name="T1" fmla="*/ 0 h 188"/>
                  <a:gd name="T2" fmla="*/ 77 w 487"/>
                  <a:gd name="T3" fmla="*/ 2 h 188"/>
                  <a:gd name="T4" fmla="*/ 431 w 487"/>
                  <a:gd name="T5" fmla="*/ 56 h 188"/>
                  <a:gd name="T6" fmla="*/ 451 w 487"/>
                  <a:gd name="T7" fmla="*/ 64 h 188"/>
                  <a:gd name="T8" fmla="*/ 467 w 487"/>
                  <a:gd name="T9" fmla="*/ 76 h 188"/>
                  <a:gd name="T10" fmla="*/ 480 w 487"/>
                  <a:gd name="T11" fmla="*/ 94 h 188"/>
                  <a:gd name="T12" fmla="*/ 487 w 487"/>
                  <a:gd name="T13" fmla="*/ 112 h 188"/>
                  <a:gd name="T14" fmla="*/ 486 w 487"/>
                  <a:gd name="T15" fmla="*/ 133 h 188"/>
                  <a:gd name="T16" fmla="*/ 485 w 487"/>
                  <a:gd name="T17" fmla="*/ 150 h 188"/>
                  <a:gd name="T18" fmla="*/ 478 w 487"/>
                  <a:gd name="T19" fmla="*/ 163 h 188"/>
                  <a:gd name="T20" fmla="*/ 469 w 487"/>
                  <a:gd name="T21" fmla="*/ 173 h 188"/>
                  <a:gd name="T22" fmla="*/ 456 w 487"/>
                  <a:gd name="T23" fmla="*/ 182 h 188"/>
                  <a:gd name="T24" fmla="*/ 441 w 487"/>
                  <a:gd name="T25" fmla="*/ 187 h 188"/>
                  <a:gd name="T26" fmla="*/ 424 w 487"/>
                  <a:gd name="T27" fmla="*/ 188 h 188"/>
                  <a:gd name="T28" fmla="*/ 420 w 487"/>
                  <a:gd name="T29" fmla="*/ 188 h 188"/>
                  <a:gd name="T30" fmla="*/ 418 w 487"/>
                  <a:gd name="T31" fmla="*/ 188 h 188"/>
                  <a:gd name="T32" fmla="*/ 416 w 487"/>
                  <a:gd name="T33" fmla="*/ 188 h 188"/>
                  <a:gd name="T34" fmla="*/ 414 w 487"/>
                  <a:gd name="T35" fmla="*/ 188 h 188"/>
                  <a:gd name="T36" fmla="*/ 410 w 487"/>
                  <a:gd name="T37" fmla="*/ 188 h 188"/>
                  <a:gd name="T38" fmla="*/ 56 w 487"/>
                  <a:gd name="T39" fmla="*/ 133 h 188"/>
                  <a:gd name="T40" fmla="*/ 36 w 487"/>
                  <a:gd name="T41" fmla="*/ 126 h 188"/>
                  <a:gd name="T42" fmla="*/ 20 w 487"/>
                  <a:gd name="T43" fmla="*/ 114 h 188"/>
                  <a:gd name="T44" fmla="*/ 7 w 487"/>
                  <a:gd name="T45" fmla="*/ 96 h 188"/>
                  <a:gd name="T46" fmla="*/ 0 w 487"/>
                  <a:gd name="T47" fmla="*/ 77 h 188"/>
                  <a:gd name="T48" fmla="*/ 1 w 487"/>
                  <a:gd name="T49" fmla="*/ 56 h 188"/>
                  <a:gd name="T50" fmla="*/ 8 w 487"/>
                  <a:gd name="T51" fmla="*/ 36 h 188"/>
                  <a:gd name="T52" fmla="*/ 21 w 487"/>
                  <a:gd name="T53" fmla="*/ 20 h 188"/>
                  <a:gd name="T54" fmla="*/ 37 w 487"/>
                  <a:gd name="T55" fmla="*/ 8 h 188"/>
                  <a:gd name="T56" fmla="*/ 56 w 487"/>
                  <a:gd name="T57" fmla="*/ 0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87" h="188">
                    <a:moveTo>
                      <a:pt x="56" y="0"/>
                    </a:moveTo>
                    <a:lnTo>
                      <a:pt x="77" y="2"/>
                    </a:lnTo>
                    <a:lnTo>
                      <a:pt x="431" y="56"/>
                    </a:lnTo>
                    <a:lnTo>
                      <a:pt x="451" y="64"/>
                    </a:lnTo>
                    <a:lnTo>
                      <a:pt x="467" y="76"/>
                    </a:lnTo>
                    <a:lnTo>
                      <a:pt x="480" y="94"/>
                    </a:lnTo>
                    <a:lnTo>
                      <a:pt x="487" y="112"/>
                    </a:lnTo>
                    <a:lnTo>
                      <a:pt x="486" y="133"/>
                    </a:lnTo>
                    <a:lnTo>
                      <a:pt x="485" y="150"/>
                    </a:lnTo>
                    <a:lnTo>
                      <a:pt x="478" y="163"/>
                    </a:lnTo>
                    <a:lnTo>
                      <a:pt x="469" y="173"/>
                    </a:lnTo>
                    <a:lnTo>
                      <a:pt x="456" y="182"/>
                    </a:lnTo>
                    <a:lnTo>
                      <a:pt x="441" y="187"/>
                    </a:lnTo>
                    <a:lnTo>
                      <a:pt x="424" y="188"/>
                    </a:lnTo>
                    <a:lnTo>
                      <a:pt x="420" y="188"/>
                    </a:lnTo>
                    <a:lnTo>
                      <a:pt x="418" y="188"/>
                    </a:lnTo>
                    <a:lnTo>
                      <a:pt x="416" y="188"/>
                    </a:lnTo>
                    <a:lnTo>
                      <a:pt x="414" y="188"/>
                    </a:lnTo>
                    <a:lnTo>
                      <a:pt x="410" y="188"/>
                    </a:lnTo>
                    <a:lnTo>
                      <a:pt x="56" y="133"/>
                    </a:lnTo>
                    <a:lnTo>
                      <a:pt x="36" y="126"/>
                    </a:lnTo>
                    <a:lnTo>
                      <a:pt x="20" y="114"/>
                    </a:lnTo>
                    <a:lnTo>
                      <a:pt x="7" y="96"/>
                    </a:lnTo>
                    <a:lnTo>
                      <a:pt x="0" y="77"/>
                    </a:lnTo>
                    <a:lnTo>
                      <a:pt x="1" y="56"/>
                    </a:lnTo>
                    <a:lnTo>
                      <a:pt x="8" y="36"/>
                    </a:lnTo>
                    <a:lnTo>
                      <a:pt x="21" y="20"/>
                    </a:lnTo>
                    <a:lnTo>
                      <a:pt x="37" y="8"/>
                    </a:lnTo>
                    <a:lnTo>
                      <a:pt x="5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1" name="Freeform 36">
                <a:extLst>
                  <a:ext uri="{FF2B5EF4-FFF2-40B4-BE49-F238E27FC236}">
                    <a16:creationId xmlns:a16="http://schemas.microsoft.com/office/drawing/2014/main" xmlns="" id="{2D4ABDAC-8037-42E5-B608-8B1BEDD009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23" y="1893"/>
                <a:ext cx="223" cy="146"/>
              </a:xfrm>
              <a:custGeom>
                <a:avLst/>
                <a:gdLst>
                  <a:gd name="T0" fmla="*/ 56 w 223"/>
                  <a:gd name="T1" fmla="*/ 0 h 146"/>
                  <a:gd name="T2" fmla="*/ 77 w 223"/>
                  <a:gd name="T3" fmla="*/ 1 h 146"/>
                  <a:gd name="T4" fmla="*/ 168 w 223"/>
                  <a:gd name="T5" fmla="*/ 15 h 146"/>
                  <a:gd name="T6" fmla="*/ 187 w 223"/>
                  <a:gd name="T7" fmla="*/ 22 h 146"/>
                  <a:gd name="T8" fmla="*/ 204 w 223"/>
                  <a:gd name="T9" fmla="*/ 34 h 146"/>
                  <a:gd name="T10" fmla="*/ 217 w 223"/>
                  <a:gd name="T11" fmla="*/ 51 h 146"/>
                  <a:gd name="T12" fmla="*/ 223 w 223"/>
                  <a:gd name="T13" fmla="*/ 71 h 146"/>
                  <a:gd name="T14" fmla="*/ 223 w 223"/>
                  <a:gd name="T15" fmla="*/ 90 h 146"/>
                  <a:gd name="T16" fmla="*/ 220 w 223"/>
                  <a:gd name="T17" fmla="*/ 107 h 146"/>
                  <a:gd name="T18" fmla="*/ 212 w 223"/>
                  <a:gd name="T19" fmla="*/ 121 h 146"/>
                  <a:gd name="T20" fmla="*/ 198 w 223"/>
                  <a:gd name="T21" fmla="*/ 134 h 146"/>
                  <a:gd name="T22" fmla="*/ 180 w 223"/>
                  <a:gd name="T23" fmla="*/ 143 h 146"/>
                  <a:gd name="T24" fmla="*/ 161 w 223"/>
                  <a:gd name="T25" fmla="*/ 146 h 146"/>
                  <a:gd name="T26" fmla="*/ 147 w 223"/>
                  <a:gd name="T27" fmla="*/ 146 h 146"/>
                  <a:gd name="T28" fmla="*/ 56 w 223"/>
                  <a:gd name="T29" fmla="*/ 133 h 146"/>
                  <a:gd name="T30" fmla="*/ 36 w 223"/>
                  <a:gd name="T31" fmla="*/ 125 h 146"/>
                  <a:gd name="T32" fmla="*/ 20 w 223"/>
                  <a:gd name="T33" fmla="*/ 113 h 146"/>
                  <a:gd name="T34" fmla="*/ 8 w 223"/>
                  <a:gd name="T35" fmla="*/ 95 h 146"/>
                  <a:gd name="T36" fmla="*/ 0 w 223"/>
                  <a:gd name="T37" fmla="*/ 77 h 146"/>
                  <a:gd name="T38" fmla="*/ 1 w 223"/>
                  <a:gd name="T39" fmla="*/ 56 h 146"/>
                  <a:gd name="T40" fmla="*/ 8 w 223"/>
                  <a:gd name="T41" fmla="*/ 36 h 146"/>
                  <a:gd name="T42" fmla="*/ 21 w 223"/>
                  <a:gd name="T43" fmla="*/ 20 h 146"/>
                  <a:gd name="T44" fmla="*/ 37 w 223"/>
                  <a:gd name="T45" fmla="*/ 7 h 146"/>
                  <a:gd name="T46" fmla="*/ 56 w 223"/>
                  <a:gd name="T47" fmla="*/ 0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23" h="146">
                    <a:moveTo>
                      <a:pt x="56" y="0"/>
                    </a:moveTo>
                    <a:lnTo>
                      <a:pt x="77" y="1"/>
                    </a:lnTo>
                    <a:lnTo>
                      <a:pt x="168" y="15"/>
                    </a:lnTo>
                    <a:lnTo>
                      <a:pt x="187" y="22"/>
                    </a:lnTo>
                    <a:lnTo>
                      <a:pt x="204" y="34"/>
                    </a:lnTo>
                    <a:lnTo>
                      <a:pt x="217" y="51"/>
                    </a:lnTo>
                    <a:lnTo>
                      <a:pt x="223" y="71"/>
                    </a:lnTo>
                    <a:lnTo>
                      <a:pt x="223" y="90"/>
                    </a:lnTo>
                    <a:lnTo>
                      <a:pt x="220" y="107"/>
                    </a:lnTo>
                    <a:lnTo>
                      <a:pt x="212" y="121"/>
                    </a:lnTo>
                    <a:lnTo>
                      <a:pt x="198" y="134"/>
                    </a:lnTo>
                    <a:lnTo>
                      <a:pt x="180" y="143"/>
                    </a:lnTo>
                    <a:lnTo>
                      <a:pt x="161" y="146"/>
                    </a:lnTo>
                    <a:lnTo>
                      <a:pt x="147" y="146"/>
                    </a:lnTo>
                    <a:lnTo>
                      <a:pt x="56" y="133"/>
                    </a:lnTo>
                    <a:lnTo>
                      <a:pt x="36" y="125"/>
                    </a:lnTo>
                    <a:lnTo>
                      <a:pt x="20" y="113"/>
                    </a:lnTo>
                    <a:lnTo>
                      <a:pt x="8" y="95"/>
                    </a:lnTo>
                    <a:lnTo>
                      <a:pt x="0" y="77"/>
                    </a:lnTo>
                    <a:lnTo>
                      <a:pt x="1" y="56"/>
                    </a:lnTo>
                    <a:lnTo>
                      <a:pt x="8" y="36"/>
                    </a:lnTo>
                    <a:lnTo>
                      <a:pt x="21" y="20"/>
                    </a:lnTo>
                    <a:lnTo>
                      <a:pt x="37" y="7"/>
                    </a:lnTo>
                    <a:lnTo>
                      <a:pt x="5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2" name="Freeform 37">
                <a:extLst>
                  <a:ext uri="{FF2B5EF4-FFF2-40B4-BE49-F238E27FC236}">
                    <a16:creationId xmlns:a16="http://schemas.microsoft.com/office/drawing/2014/main" xmlns="" id="{F3055980-CC2A-4237-B86F-548E963BDF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88" y="2720"/>
                <a:ext cx="1665" cy="201"/>
              </a:xfrm>
              <a:custGeom>
                <a:avLst/>
                <a:gdLst>
                  <a:gd name="T0" fmla="*/ 1597 w 1665"/>
                  <a:gd name="T1" fmla="*/ 0 h 201"/>
                  <a:gd name="T2" fmla="*/ 1613 w 1665"/>
                  <a:gd name="T3" fmla="*/ 2 h 201"/>
                  <a:gd name="T4" fmla="*/ 1629 w 1665"/>
                  <a:gd name="T5" fmla="*/ 8 h 201"/>
                  <a:gd name="T6" fmla="*/ 1644 w 1665"/>
                  <a:gd name="T7" fmla="*/ 18 h 201"/>
                  <a:gd name="T8" fmla="*/ 1655 w 1665"/>
                  <a:gd name="T9" fmla="*/ 32 h 201"/>
                  <a:gd name="T10" fmla="*/ 1663 w 1665"/>
                  <a:gd name="T11" fmla="*/ 49 h 201"/>
                  <a:gd name="T12" fmla="*/ 1665 w 1665"/>
                  <a:gd name="T13" fmla="*/ 69 h 201"/>
                  <a:gd name="T14" fmla="*/ 1664 w 1665"/>
                  <a:gd name="T15" fmla="*/ 88 h 201"/>
                  <a:gd name="T16" fmla="*/ 1657 w 1665"/>
                  <a:gd name="T17" fmla="*/ 105 h 201"/>
                  <a:gd name="T18" fmla="*/ 1647 w 1665"/>
                  <a:gd name="T19" fmla="*/ 119 h 201"/>
                  <a:gd name="T20" fmla="*/ 1633 w 1665"/>
                  <a:gd name="T21" fmla="*/ 129 h 201"/>
                  <a:gd name="T22" fmla="*/ 1616 w 1665"/>
                  <a:gd name="T23" fmla="*/ 136 h 201"/>
                  <a:gd name="T24" fmla="*/ 1597 w 1665"/>
                  <a:gd name="T25" fmla="*/ 138 h 201"/>
                  <a:gd name="T26" fmla="*/ 68 w 1665"/>
                  <a:gd name="T27" fmla="*/ 201 h 201"/>
                  <a:gd name="T28" fmla="*/ 52 w 1665"/>
                  <a:gd name="T29" fmla="*/ 199 h 201"/>
                  <a:gd name="T30" fmla="*/ 36 w 1665"/>
                  <a:gd name="T31" fmla="*/ 192 h 201"/>
                  <a:gd name="T32" fmla="*/ 21 w 1665"/>
                  <a:gd name="T33" fmla="*/ 181 h 201"/>
                  <a:gd name="T34" fmla="*/ 10 w 1665"/>
                  <a:gd name="T35" fmla="*/ 168 h 201"/>
                  <a:gd name="T36" fmla="*/ 3 w 1665"/>
                  <a:gd name="T37" fmla="*/ 151 h 201"/>
                  <a:gd name="T38" fmla="*/ 0 w 1665"/>
                  <a:gd name="T39" fmla="*/ 131 h 201"/>
                  <a:gd name="T40" fmla="*/ 1 w 1665"/>
                  <a:gd name="T41" fmla="*/ 112 h 201"/>
                  <a:gd name="T42" fmla="*/ 9 w 1665"/>
                  <a:gd name="T43" fmla="*/ 95 h 201"/>
                  <a:gd name="T44" fmla="*/ 19 w 1665"/>
                  <a:gd name="T45" fmla="*/ 80 h 201"/>
                  <a:gd name="T46" fmla="*/ 32 w 1665"/>
                  <a:gd name="T47" fmla="*/ 71 h 201"/>
                  <a:gd name="T48" fmla="*/ 50 w 1665"/>
                  <a:gd name="T49" fmla="*/ 64 h 201"/>
                  <a:gd name="T50" fmla="*/ 68 w 1665"/>
                  <a:gd name="T51" fmla="*/ 62 h 201"/>
                  <a:gd name="T52" fmla="*/ 1597 w 1665"/>
                  <a:gd name="T53" fmla="*/ 0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665" h="201">
                    <a:moveTo>
                      <a:pt x="1597" y="0"/>
                    </a:moveTo>
                    <a:lnTo>
                      <a:pt x="1613" y="2"/>
                    </a:lnTo>
                    <a:lnTo>
                      <a:pt x="1629" y="8"/>
                    </a:lnTo>
                    <a:lnTo>
                      <a:pt x="1644" y="18"/>
                    </a:lnTo>
                    <a:lnTo>
                      <a:pt x="1655" y="32"/>
                    </a:lnTo>
                    <a:lnTo>
                      <a:pt x="1663" y="49"/>
                    </a:lnTo>
                    <a:lnTo>
                      <a:pt x="1665" y="69"/>
                    </a:lnTo>
                    <a:lnTo>
                      <a:pt x="1664" y="88"/>
                    </a:lnTo>
                    <a:lnTo>
                      <a:pt x="1657" y="105"/>
                    </a:lnTo>
                    <a:lnTo>
                      <a:pt x="1647" y="119"/>
                    </a:lnTo>
                    <a:lnTo>
                      <a:pt x="1633" y="129"/>
                    </a:lnTo>
                    <a:lnTo>
                      <a:pt x="1616" y="136"/>
                    </a:lnTo>
                    <a:lnTo>
                      <a:pt x="1597" y="138"/>
                    </a:lnTo>
                    <a:lnTo>
                      <a:pt x="68" y="201"/>
                    </a:lnTo>
                    <a:lnTo>
                      <a:pt x="52" y="199"/>
                    </a:lnTo>
                    <a:lnTo>
                      <a:pt x="36" y="192"/>
                    </a:lnTo>
                    <a:lnTo>
                      <a:pt x="21" y="181"/>
                    </a:lnTo>
                    <a:lnTo>
                      <a:pt x="10" y="168"/>
                    </a:lnTo>
                    <a:lnTo>
                      <a:pt x="3" y="151"/>
                    </a:lnTo>
                    <a:lnTo>
                      <a:pt x="0" y="131"/>
                    </a:lnTo>
                    <a:lnTo>
                      <a:pt x="1" y="112"/>
                    </a:lnTo>
                    <a:lnTo>
                      <a:pt x="9" y="95"/>
                    </a:lnTo>
                    <a:lnTo>
                      <a:pt x="19" y="80"/>
                    </a:lnTo>
                    <a:lnTo>
                      <a:pt x="32" y="71"/>
                    </a:lnTo>
                    <a:lnTo>
                      <a:pt x="50" y="64"/>
                    </a:lnTo>
                    <a:lnTo>
                      <a:pt x="68" y="62"/>
                    </a:lnTo>
                    <a:lnTo>
                      <a:pt x="159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3" name="Freeform 38">
                <a:extLst>
                  <a:ext uri="{FF2B5EF4-FFF2-40B4-BE49-F238E27FC236}">
                    <a16:creationId xmlns:a16="http://schemas.microsoft.com/office/drawing/2014/main" xmlns="" id="{33B1F51B-758B-4F96-9F20-F30B14E819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5" y="3344"/>
                <a:ext cx="1667" cy="201"/>
              </a:xfrm>
              <a:custGeom>
                <a:avLst/>
                <a:gdLst>
                  <a:gd name="T0" fmla="*/ 1615 w 1667"/>
                  <a:gd name="T1" fmla="*/ 0 h 201"/>
                  <a:gd name="T2" fmla="*/ 1631 w 1667"/>
                  <a:gd name="T3" fmla="*/ 6 h 201"/>
                  <a:gd name="T4" fmla="*/ 1645 w 1667"/>
                  <a:gd name="T5" fmla="*/ 16 h 201"/>
                  <a:gd name="T6" fmla="*/ 1656 w 1667"/>
                  <a:gd name="T7" fmla="*/ 31 h 201"/>
                  <a:gd name="T8" fmla="*/ 1663 w 1667"/>
                  <a:gd name="T9" fmla="*/ 50 h 201"/>
                  <a:gd name="T10" fmla="*/ 1667 w 1667"/>
                  <a:gd name="T11" fmla="*/ 70 h 201"/>
                  <a:gd name="T12" fmla="*/ 1664 w 1667"/>
                  <a:gd name="T13" fmla="*/ 89 h 201"/>
                  <a:gd name="T14" fmla="*/ 1658 w 1667"/>
                  <a:gd name="T15" fmla="*/ 106 h 201"/>
                  <a:gd name="T16" fmla="*/ 1647 w 1667"/>
                  <a:gd name="T17" fmla="*/ 121 h 201"/>
                  <a:gd name="T18" fmla="*/ 1633 w 1667"/>
                  <a:gd name="T19" fmla="*/ 131 h 201"/>
                  <a:gd name="T20" fmla="*/ 1617 w 1667"/>
                  <a:gd name="T21" fmla="*/ 137 h 201"/>
                  <a:gd name="T22" fmla="*/ 1597 w 1667"/>
                  <a:gd name="T23" fmla="*/ 139 h 201"/>
                  <a:gd name="T24" fmla="*/ 70 w 1667"/>
                  <a:gd name="T25" fmla="*/ 201 h 201"/>
                  <a:gd name="T26" fmla="*/ 53 w 1667"/>
                  <a:gd name="T27" fmla="*/ 199 h 201"/>
                  <a:gd name="T28" fmla="*/ 36 w 1667"/>
                  <a:gd name="T29" fmla="*/ 193 h 201"/>
                  <a:gd name="T30" fmla="*/ 22 w 1667"/>
                  <a:gd name="T31" fmla="*/ 183 h 201"/>
                  <a:gd name="T32" fmla="*/ 10 w 1667"/>
                  <a:gd name="T33" fmla="*/ 169 h 201"/>
                  <a:gd name="T34" fmla="*/ 3 w 1667"/>
                  <a:gd name="T35" fmla="*/ 152 h 201"/>
                  <a:gd name="T36" fmla="*/ 0 w 1667"/>
                  <a:gd name="T37" fmla="*/ 132 h 201"/>
                  <a:gd name="T38" fmla="*/ 3 w 1667"/>
                  <a:gd name="T39" fmla="*/ 113 h 201"/>
                  <a:gd name="T40" fmla="*/ 9 w 1667"/>
                  <a:gd name="T41" fmla="*/ 96 h 201"/>
                  <a:gd name="T42" fmla="*/ 19 w 1667"/>
                  <a:gd name="T43" fmla="*/ 82 h 201"/>
                  <a:gd name="T44" fmla="*/ 33 w 1667"/>
                  <a:gd name="T45" fmla="*/ 71 h 201"/>
                  <a:gd name="T46" fmla="*/ 50 w 1667"/>
                  <a:gd name="T47" fmla="*/ 65 h 201"/>
                  <a:gd name="T48" fmla="*/ 70 w 1667"/>
                  <a:gd name="T49" fmla="*/ 62 h 201"/>
                  <a:gd name="T50" fmla="*/ 1597 w 1667"/>
                  <a:gd name="T51" fmla="*/ 0 h 201"/>
                  <a:gd name="T52" fmla="*/ 1615 w 1667"/>
                  <a:gd name="T53" fmla="*/ 0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667" h="201">
                    <a:moveTo>
                      <a:pt x="1615" y="0"/>
                    </a:moveTo>
                    <a:lnTo>
                      <a:pt x="1631" y="6"/>
                    </a:lnTo>
                    <a:lnTo>
                      <a:pt x="1645" y="16"/>
                    </a:lnTo>
                    <a:lnTo>
                      <a:pt x="1656" y="31"/>
                    </a:lnTo>
                    <a:lnTo>
                      <a:pt x="1663" y="50"/>
                    </a:lnTo>
                    <a:lnTo>
                      <a:pt x="1667" y="70"/>
                    </a:lnTo>
                    <a:lnTo>
                      <a:pt x="1664" y="89"/>
                    </a:lnTo>
                    <a:lnTo>
                      <a:pt x="1658" y="106"/>
                    </a:lnTo>
                    <a:lnTo>
                      <a:pt x="1647" y="121"/>
                    </a:lnTo>
                    <a:lnTo>
                      <a:pt x="1633" y="131"/>
                    </a:lnTo>
                    <a:lnTo>
                      <a:pt x="1617" y="137"/>
                    </a:lnTo>
                    <a:lnTo>
                      <a:pt x="1597" y="139"/>
                    </a:lnTo>
                    <a:lnTo>
                      <a:pt x="70" y="201"/>
                    </a:lnTo>
                    <a:lnTo>
                      <a:pt x="53" y="199"/>
                    </a:lnTo>
                    <a:lnTo>
                      <a:pt x="36" y="193"/>
                    </a:lnTo>
                    <a:lnTo>
                      <a:pt x="22" y="183"/>
                    </a:lnTo>
                    <a:lnTo>
                      <a:pt x="10" y="169"/>
                    </a:lnTo>
                    <a:lnTo>
                      <a:pt x="3" y="152"/>
                    </a:lnTo>
                    <a:lnTo>
                      <a:pt x="0" y="132"/>
                    </a:lnTo>
                    <a:lnTo>
                      <a:pt x="3" y="113"/>
                    </a:lnTo>
                    <a:lnTo>
                      <a:pt x="9" y="96"/>
                    </a:lnTo>
                    <a:lnTo>
                      <a:pt x="19" y="82"/>
                    </a:lnTo>
                    <a:lnTo>
                      <a:pt x="33" y="71"/>
                    </a:lnTo>
                    <a:lnTo>
                      <a:pt x="50" y="65"/>
                    </a:lnTo>
                    <a:lnTo>
                      <a:pt x="70" y="62"/>
                    </a:lnTo>
                    <a:lnTo>
                      <a:pt x="1597" y="0"/>
                    </a:lnTo>
                    <a:lnTo>
                      <a:pt x="161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4" name="Freeform 39">
                <a:extLst>
                  <a:ext uri="{FF2B5EF4-FFF2-40B4-BE49-F238E27FC236}">
                    <a16:creationId xmlns:a16="http://schemas.microsoft.com/office/drawing/2014/main" xmlns="" id="{3DA7ED10-E30E-43F7-A67B-99DA238352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40" y="1477"/>
                <a:ext cx="1665" cy="200"/>
              </a:xfrm>
              <a:custGeom>
                <a:avLst/>
                <a:gdLst>
                  <a:gd name="T0" fmla="*/ 1595 w 1665"/>
                  <a:gd name="T1" fmla="*/ 0 h 200"/>
                  <a:gd name="T2" fmla="*/ 1613 w 1665"/>
                  <a:gd name="T3" fmla="*/ 1 h 200"/>
                  <a:gd name="T4" fmla="*/ 1629 w 1665"/>
                  <a:gd name="T5" fmla="*/ 9 h 200"/>
                  <a:gd name="T6" fmla="*/ 1644 w 1665"/>
                  <a:gd name="T7" fmla="*/ 19 h 200"/>
                  <a:gd name="T8" fmla="*/ 1655 w 1665"/>
                  <a:gd name="T9" fmla="*/ 33 h 200"/>
                  <a:gd name="T10" fmla="*/ 1662 w 1665"/>
                  <a:gd name="T11" fmla="*/ 50 h 200"/>
                  <a:gd name="T12" fmla="*/ 1665 w 1665"/>
                  <a:gd name="T13" fmla="*/ 69 h 200"/>
                  <a:gd name="T14" fmla="*/ 1662 w 1665"/>
                  <a:gd name="T15" fmla="*/ 89 h 200"/>
                  <a:gd name="T16" fmla="*/ 1656 w 1665"/>
                  <a:gd name="T17" fmla="*/ 106 h 200"/>
                  <a:gd name="T18" fmla="*/ 1646 w 1665"/>
                  <a:gd name="T19" fmla="*/ 120 h 200"/>
                  <a:gd name="T20" fmla="*/ 1633 w 1665"/>
                  <a:gd name="T21" fmla="*/ 130 h 200"/>
                  <a:gd name="T22" fmla="*/ 1615 w 1665"/>
                  <a:gd name="T23" fmla="*/ 136 h 200"/>
                  <a:gd name="T24" fmla="*/ 1595 w 1665"/>
                  <a:gd name="T25" fmla="*/ 138 h 200"/>
                  <a:gd name="T26" fmla="*/ 68 w 1665"/>
                  <a:gd name="T27" fmla="*/ 200 h 200"/>
                  <a:gd name="T28" fmla="*/ 52 w 1665"/>
                  <a:gd name="T29" fmla="*/ 199 h 200"/>
                  <a:gd name="T30" fmla="*/ 34 w 1665"/>
                  <a:gd name="T31" fmla="*/ 192 h 200"/>
                  <a:gd name="T32" fmla="*/ 21 w 1665"/>
                  <a:gd name="T33" fmla="*/ 182 h 200"/>
                  <a:gd name="T34" fmla="*/ 9 w 1665"/>
                  <a:gd name="T35" fmla="*/ 168 h 200"/>
                  <a:gd name="T36" fmla="*/ 2 w 1665"/>
                  <a:gd name="T37" fmla="*/ 151 h 200"/>
                  <a:gd name="T38" fmla="*/ 0 w 1665"/>
                  <a:gd name="T39" fmla="*/ 132 h 200"/>
                  <a:gd name="T40" fmla="*/ 1 w 1665"/>
                  <a:gd name="T41" fmla="*/ 112 h 200"/>
                  <a:gd name="T42" fmla="*/ 8 w 1665"/>
                  <a:gd name="T43" fmla="*/ 95 h 200"/>
                  <a:gd name="T44" fmla="*/ 18 w 1665"/>
                  <a:gd name="T45" fmla="*/ 81 h 200"/>
                  <a:gd name="T46" fmla="*/ 32 w 1665"/>
                  <a:gd name="T47" fmla="*/ 71 h 200"/>
                  <a:gd name="T48" fmla="*/ 49 w 1665"/>
                  <a:gd name="T49" fmla="*/ 65 h 200"/>
                  <a:gd name="T50" fmla="*/ 68 w 1665"/>
                  <a:gd name="T51" fmla="*/ 62 h 200"/>
                  <a:gd name="T52" fmla="*/ 1595 w 1665"/>
                  <a:gd name="T53" fmla="*/ 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665" h="200">
                    <a:moveTo>
                      <a:pt x="1595" y="0"/>
                    </a:moveTo>
                    <a:lnTo>
                      <a:pt x="1613" y="1"/>
                    </a:lnTo>
                    <a:lnTo>
                      <a:pt x="1629" y="9"/>
                    </a:lnTo>
                    <a:lnTo>
                      <a:pt x="1644" y="19"/>
                    </a:lnTo>
                    <a:lnTo>
                      <a:pt x="1655" y="33"/>
                    </a:lnTo>
                    <a:lnTo>
                      <a:pt x="1662" y="50"/>
                    </a:lnTo>
                    <a:lnTo>
                      <a:pt x="1665" y="69"/>
                    </a:lnTo>
                    <a:lnTo>
                      <a:pt x="1662" y="89"/>
                    </a:lnTo>
                    <a:lnTo>
                      <a:pt x="1656" y="106"/>
                    </a:lnTo>
                    <a:lnTo>
                      <a:pt x="1646" y="120"/>
                    </a:lnTo>
                    <a:lnTo>
                      <a:pt x="1633" y="130"/>
                    </a:lnTo>
                    <a:lnTo>
                      <a:pt x="1615" y="136"/>
                    </a:lnTo>
                    <a:lnTo>
                      <a:pt x="1595" y="138"/>
                    </a:lnTo>
                    <a:lnTo>
                      <a:pt x="68" y="200"/>
                    </a:lnTo>
                    <a:lnTo>
                      <a:pt x="52" y="199"/>
                    </a:lnTo>
                    <a:lnTo>
                      <a:pt x="34" y="192"/>
                    </a:lnTo>
                    <a:lnTo>
                      <a:pt x="21" y="182"/>
                    </a:lnTo>
                    <a:lnTo>
                      <a:pt x="9" y="168"/>
                    </a:lnTo>
                    <a:lnTo>
                      <a:pt x="2" y="151"/>
                    </a:lnTo>
                    <a:lnTo>
                      <a:pt x="0" y="132"/>
                    </a:lnTo>
                    <a:lnTo>
                      <a:pt x="1" y="112"/>
                    </a:lnTo>
                    <a:lnTo>
                      <a:pt x="8" y="95"/>
                    </a:lnTo>
                    <a:lnTo>
                      <a:pt x="18" y="81"/>
                    </a:lnTo>
                    <a:lnTo>
                      <a:pt x="32" y="71"/>
                    </a:lnTo>
                    <a:lnTo>
                      <a:pt x="49" y="65"/>
                    </a:lnTo>
                    <a:lnTo>
                      <a:pt x="68" y="62"/>
                    </a:lnTo>
                    <a:lnTo>
                      <a:pt x="159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5" name="Freeform 40">
                <a:extLst>
                  <a:ext uri="{FF2B5EF4-FFF2-40B4-BE49-F238E27FC236}">
                    <a16:creationId xmlns:a16="http://schemas.microsoft.com/office/drawing/2014/main" xmlns="" id="{FF82EBF5-6438-4E23-B471-FC5447DA00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9" y="2094"/>
                <a:ext cx="1667" cy="202"/>
              </a:xfrm>
              <a:custGeom>
                <a:avLst/>
                <a:gdLst>
                  <a:gd name="T0" fmla="*/ 1597 w 1667"/>
                  <a:gd name="T1" fmla="*/ 0 h 202"/>
                  <a:gd name="T2" fmla="*/ 1615 w 1667"/>
                  <a:gd name="T3" fmla="*/ 3 h 202"/>
                  <a:gd name="T4" fmla="*/ 1631 w 1667"/>
                  <a:gd name="T5" fmla="*/ 9 h 202"/>
                  <a:gd name="T6" fmla="*/ 1646 w 1667"/>
                  <a:gd name="T7" fmla="*/ 20 h 202"/>
                  <a:gd name="T8" fmla="*/ 1657 w 1667"/>
                  <a:gd name="T9" fmla="*/ 34 h 202"/>
                  <a:gd name="T10" fmla="*/ 1665 w 1667"/>
                  <a:gd name="T11" fmla="*/ 50 h 202"/>
                  <a:gd name="T12" fmla="*/ 1667 w 1667"/>
                  <a:gd name="T13" fmla="*/ 70 h 202"/>
                  <a:gd name="T14" fmla="*/ 1665 w 1667"/>
                  <a:gd name="T15" fmla="*/ 90 h 202"/>
                  <a:gd name="T16" fmla="*/ 1658 w 1667"/>
                  <a:gd name="T17" fmla="*/ 107 h 202"/>
                  <a:gd name="T18" fmla="*/ 1648 w 1667"/>
                  <a:gd name="T19" fmla="*/ 121 h 202"/>
                  <a:gd name="T20" fmla="*/ 1635 w 1667"/>
                  <a:gd name="T21" fmla="*/ 131 h 202"/>
                  <a:gd name="T22" fmla="*/ 1617 w 1667"/>
                  <a:gd name="T23" fmla="*/ 137 h 202"/>
                  <a:gd name="T24" fmla="*/ 1597 w 1667"/>
                  <a:gd name="T25" fmla="*/ 139 h 202"/>
                  <a:gd name="T26" fmla="*/ 70 w 1667"/>
                  <a:gd name="T27" fmla="*/ 202 h 202"/>
                  <a:gd name="T28" fmla="*/ 53 w 1667"/>
                  <a:gd name="T29" fmla="*/ 199 h 202"/>
                  <a:gd name="T30" fmla="*/ 36 w 1667"/>
                  <a:gd name="T31" fmla="*/ 193 h 202"/>
                  <a:gd name="T32" fmla="*/ 23 w 1667"/>
                  <a:gd name="T33" fmla="*/ 183 h 202"/>
                  <a:gd name="T34" fmla="*/ 12 w 1667"/>
                  <a:gd name="T35" fmla="*/ 169 h 202"/>
                  <a:gd name="T36" fmla="*/ 3 w 1667"/>
                  <a:gd name="T37" fmla="*/ 152 h 202"/>
                  <a:gd name="T38" fmla="*/ 0 w 1667"/>
                  <a:gd name="T39" fmla="*/ 132 h 202"/>
                  <a:gd name="T40" fmla="*/ 3 w 1667"/>
                  <a:gd name="T41" fmla="*/ 113 h 202"/>
                  <a:gd name="T42" fmla="*/ 9 w 1667"/>
                  <a:gd name="T43" fmla="*/ 96 h 202"/>
                  <a:gd name="T44" fmla="*/ 20 w 1667"/>
                  <a:gd name="T45" fmla="*/ 82 h 202"/>
                  <a:gd name="T46" fmla="*/ 34 w 1667"/>
                  <a:gd name="T47" fmla="*/ 72 h 202"/>
                  <a:gd name="T48" fmla="*/ 50 w 1667"/>
                  <a:gd name="T49" fmla="*/ 65 h 202"/>
                  <a:gd name="T50" fmla="*/ 70 w 1667"/>
                  <a:gd name="T51" fmla="*/ 64 h 202"/>
                  <a:gd name="T52" fmla="*/ 1597 w 1667"/>
                  <a:gd name="T53" fmla="*/ 0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667" h="202">
                    <a:moveTo>
                      <a:pt x="1597" y="0"/>
                    </a:moveTo>
                    <a:lnTo>
                      <a:pt x="1615" y="3"/>
                    </a:lnTo>
                    <a:lnTo>
                      <a:pt x="1631" y="9"/>
                    </a:lnTo>
                    <a:lnTo>
                      <a:pt x="1646" y="20"/>
                    </a:lnTo>
                    <a:lnTo>
                      <a:pt x="1657" y="34"/>
                    </a:lnTo>
                    <a:lnTo>
                      <a:pt x="1665" y="50"/>
                    </a:lnTo>
                    <a:lnTo>
                      <a:pt x="1667" y="70"/>
                    </a:lnTo>
                    <a:lnTo>
                      <a:pt x="1665" y="90"/>
                    </a:lnTo>
                    <a:lnTo>
                      <a:pt x="1658" y="107"/>
                    </a:lnTo>
                    <a:lnTo>
                      <a:pt x="1648" y="121"/>
                    </a:lnTo>
                    <a:lnTo>
                      <a:pt x="1635" y="131"/>
                    </a:lnTo>
                    <a:lnTo>
                      <a:pt x="1617" y="137"/>
                    </a:lnTo>
                    <a:lnTo>
                      <a:pt x="1597" y="139"/>
                    </a:lnTo>
                    <a:lnTo>
                      <a:pt x="70" y="202"/>
                    </a:lnTo>
                    <a:lnTo>
                      <a:pt x="53" y="199"/>
                    </a:lnTo>
                    <a:lnTo>
                      <a:pt x="36" y="193"/>
                    </a:lnTo>
                    <a:lnTo>
                      <a:pt x="23" y="183"/>
                    </a:lnTo>
                    <a:lnTo>
                      <a:pt x="12" y="169"/>
                    </a:lnTo>
                    <a:lnTo>
                      <a:pt x="3" y="152"/>
                    </a:lnTo>
                    <a:lnTo>
                      <a:pt x="0" y="132"/>
                    </a:lnTo>
                    <a:lnTo>
                      <a:pt x="3" y="113"/>
                    </a:lnTo>
                    <a:lnTo>
                      <a:pt x="9" y="96"/>
                    </a:lnTo>
                    <a:lnTo>
                      <a:pt x="20" y="82"/>
                    </a:lnTo>
                    <a:lnTo>
                      <a:pt x="34" y="72"/>
                    </a:lnTo>
                    <a:lnTo>
                      <a:pt x="50" y="65"/>
                    </a:lnTo>
                    <a:lnTo>
                      <a:pt x="70" y="64"/>
                    </a:lnTo>
                    <a:lnTo>
                      <a:pt x="159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6" name="Freeform 41">
                <a:extLst>
                  <a:ext uri="{FF2B5EF4-FFF2-40B4-BE49-F238E27FC236}">
                    <a16:creationId xmlns:a16="http://schemas.microsoft.com/office/drawing/2014/main" xmlns="" id="{96F4FCD3-2CFC-45E9-8E29-942C7194F01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758" y="237"/>
                <a:ext cx="3056" cy="3975"/>
              </a:xfrm>
              <a:custGeom>
                <a:avLst/>
                <a:gdLst>
                  <a:gd name="T0" fmla="*/ 1239 w 3056"/>
                  <a:gd name="T1" fmla="*/ 156 h 3975"/>
                  <a:gd name="T2" fmla="*/ 828 w 3056"/>
                  <a:gd name="T3" fmla="*/ 234 h 3975"/>
                  <a:gd name="T4" fmla="*/ 429 w 3056"/>
                  <a:gd name="T5" fmla="*/ 372 h 3975"/>
                  <a:gd name="T6" fmla="*/ 163 w 3056"/>
                  <a:gd name="T7" fmla="*/ 508 h 3975"/>
                  <a:gd name="T8" fmla="*/ 141 w 3056"/>
                  <a:gd name="T9" fmla="*/ 556 h 3975"/>
                  <a:gd name="T10" fmla="*/ 280 w 3056"/>
                  <a:gd name="T11" fmla="*/ 3540 h 3975"/>
                  <a:gd name="T12" fmla="*/ 305 w 3056"/>
                  <a:gd name="T13" fmla="*/ 3573 h 3975"/>
                  <a:gd name="T14" fmla="*/ 469 w 3056"/>
                  <a:gd name="T15" fmla="*/ 3640 h 3975"/>
                  <a:gd name="T16" fmla="*/ 864 w 3056"/>
                  <a:gd name="T17" fmla="*/ 3761 h 3975"/>
                  <a:gd name="T18" fmla="*/ 1272 w 3056"/>
                  <a:gd name="T19" fmla="*/ 3825 h 3975"/>
                  <a:gd name="T20" fmla="*/ 1683 w 3056"/>
                  <a:gd name="T21" fmla="*/ 3827 h 3975"/>
                  <a:gd name="T22" fmla="*/ 2089 w 3056"/>
                  <a:gd name="T23" fmla="*/ 3771 h 3975"/>
                  <a:gd name="T24" fmla="*/ 2484 w 3056"/>
                  <a:gd name="T25" fmla="*/ 3657 h 3975"/>
                  <a:gd name="T26" fmla="*/ 2861 w 3056"/>
                  <a:gd name="T27" fmla="*/ 3483 h 3975"/>
                  <a:gd name="T28" fmla="*/ 2907 w 3056"/>
                  <a:gd name="T29" fmla="*/ 3443 h 3975"/>
                  <a:gd name="T30" fmla="*/ 2777 w 3056"/>
                  <a:gd name="T31" fmla="*/ 442 h 3975"/>
                  <a:gd name="T32" fmla="*/ 2762 w 3056"/>
                  <a:gd name="T33" fmla="*/ 401 h 3975"/>
                  <a:gd name="T34" fmla="*/ 2607 w 3056"/>
                  <a:gd name="T35" fmla="*/ 331 h 3975"/>
                  <a:gd name="T36" fmla="*/ 2206 w 3056"/>
                  <a:gd name="T37" fmla="*/ 208 h 3975"/>
                  <a:gd name="T38" fmla="*/ 1795 w 3056"/>
                  <a:gd name="T39" fmla="*/ 145 h 3975"/>
                  <a:gd name="T40" fmla="*/ 1516 w 3056"/>
                  <a:gd name="T41" fmla="*/ 0 h 3975"/>
                  <a:gd name="T42" fmla="*/ 1951 w 3056"/>
                  <a:gd name="T43" fmla="*/ 23 h 3975"/>
                  <a:gd name="T44" fmla="*/ 2379 w 3056"/>
                  <a:gd name="T45" fmla="*/ 110 h 3975"/>
                  <a:gd name="T46" fmla="*/ 2792 w 3056"/>
                  <a:gd name="T47" fmla="*/ 260 h 3975"/>
                  <a:gd name="T48" fmla="*/ 2873 w 3056"/>
                  <a:gd name="T49" fmla="*/ 316 h 3975"/>
                  <a:gd name="T50" fmla="*/ 2914 w 3056"/>
                  <a:gd name="T51" fmla="*/ 402 h 3975"/>
                  <a:gd name="T52" fmla="*/ 3053 w 3056"/>
                  <a:gd name="T53" fmla="*/ 3438 h 3975"/>
                  <a:gd name="T54" fmla="*/ 3021 w 3056"/>
                  <a:gd name="T55" fmla="*/ 3529 h 3975"/>
                  <a:gd name="T56" fmla="*/ 2951 w 3056"/>
                  <a:gd name="T57" fmla="*/ 3593 h 3975"/>
                  <a:gd name="T58" fmla="*/ 2684 w 3056"/>
                  <a:gd name="T59" fmla="*/ 3728 h 3975"/>
                  <a:gd name="T60" fmla="*/ 2298 w 3056"/>
                  <a:gd name="T61" fmla="*/ 3864 h 3975"/>
                  <a:gd name="T62" fmla="*/ 1903 w 3056"/>
                  <a:gd name="T63" fmla="*/ 3948 h 3975"/>
                  <a:gd name="T64" fmla="*/ 1500 w 3056"/>
                  <a:gd name="T65" fmla="*/ 3975 h 3975"/>
                  <a:gd name="T66" fmla="*/ 1087 w 3056"/>
                  <a:gd name="T67" fmla="*/ 3946 h 3975"/>
                  <a:gd name="T68" fmla="*/ 680 w 3056"/>
                  <a:gd name="T69" fmla="*/ 3862 h 3975"/>
                  <a:gd name="T70" fmla="*/ 285 w 3056"/>
                  <a:gd name="T71" fmla="*/ 3718 h 3975"/>
                  <a:gd name="T72" fmla="*/ 203 w 3056"/>
                  <a:gd name="T73" fmla="*/ 3665 h 3975"/>
                  <a:gd name="T74" fmla="*/ 150 w 3056"/>
                  <a:gd name="T75" fmla="*/ 3568 h 3975"/>
                  <a:gd name="T76" fmla="*/ 2 w 3056"/>
                  <a:gd name="T77" fmla="*/ 554 h 3975"/>
                  <a:gd name="T78" fmla="*/ 24 w 3056"/>
                  <a:gd name="T79" fmla="*/ 469 h 3975"/>
                  <a:gd name="T80" fmla="*/ 78 w 3056"/>
                  <a:gd name="T81" fmla="*/ 397 h 3975"/>
                  <a:gd name="T82" fmla="*/ 373 w 3056"/>
                  <a:gd name="T83" fmla="*/ 248 h 3975"/>
                  <a:gd name="T84" fmla="*/ 792 w 3056"/>
                  <a:gd name="T85" fmla="*/ 102 h 3975"/>
                  <a:gd name="T86" fmla="*/ 1225 w 3056"/>
                  <a:gd name="T87" fmla="*/ 20 h 39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056" h="3975">
                    <a:moveTo>
                      <a:pt x="1517" y="137"/>
                    </a:moveTo>
                    <a:lnTo>
                      <a:pt x="1378" y="143"/>
                    </a:lnTo>
                    <a:lnTo>
                      <a:pt x="1239" y="156"/>
                    </a:lnTo>
                    <a:lnTo>
                      <a:pt x="1101" y="176"/>
                    </a:lnTo>
                    <a:lnTo>
                      <a:pt x="964" y="202"/>
                    </a:lnTo>
                    <a:lnTo>
                      <a:pt x="828" y="234"/>
                    </a:lnTo>
                    <a:lnTo>
                      <a:pt x="693" y="274"/>
                    </a:lnTo>
                    <a:lnTo>
                      <a:pt x="560" y="320"/>
                    </a:lnTo>
                    <a:lnTo>
                      <a:pt x="429" y="372"/>
                    </a:lnTo>
                    <a:lnTo>
                      <a:pt x="301" y="431"/>
                    </a:lnTo>
                    <a:lnTo>
                      <a:pt x="174" y="497"/>
                    </a:lnTo>
                    <a:lnTo>
                      <a:pt x="163" y="508"/>
                    </a:lnTo>
                    <a:lnTo>
                      <a:pt x="153" y="521"/>
                    </a:lnTo>
                    <a:lnTo>
                      <a:pt x="145" y="539"/>
                    </a:lnTo>
                    <a:lnTo>
                      <a:pt x="141" y="556"/>
                    </a:lnTo>
                    <a:lnTo>
                      <a:pt x="139" y="574"/>
                    </a:lnTo>
                    <a:lnTo>
                      <a:pt x="279" y="3524"/>
                    </a:lnTo>
                    <a:lnTo>
                      <a:pt x="280" y="3540"/>
                    </a:lnTo>
                    <a:lnTo>
                      <a:pt x="285" y="3553"/>
                    </a:lnTo>
                    <a:lnTo>
                      <a:pt x="293" y="3565"/>
                    </a:lnTo>
                    <a:lnTo>
                      <a:pt x="305" y="3573"/>
                    </a:lnTo>
                    <a:lnTo>
                      <a:pt x="320" y="3580"/>
                    </a:lnTo>
                    <a:lnTo>
                      <a:pt x="341" y="3586"/>
                    </a:lnTo>
                    <a:lnTo>
                      <a:pt x="469" y="3640"/>
                    </a:lnTo>
                    <a:lnTo>
                      <a:pt x="599" y="3686"/>
                    </a:lnTo>
                    <a:lnTo>
                      <a:pt x="731" y="3728"/>
                    </a:lnTo>
                    <a:lnTo>
                      <a:pt x="864" y="3761"/>
                    </a:lnTo>
                    <a:lnTo>
                      <a:pt x="1000" y="3788"/>
                    </a:lnTo>
                    <a:lnTo>
                      <a:pt x="1135" y="3810"/>
                    </a:lnTo>
                    <a:lnTo>
                      <a:pt x="1272" y="3825"/>
                    </a:lnTo>
                    <a:lnTo>
                      <a:pt x="1409" y="3832"/>
                    </a:lnTo>
                    <a:lnTo>
                      <a:pt x="1546" y="3833"/>
                    </a:lnTo>
                    <a:lnTo>
                      <a:pt x="1683" y="3827"/>
                    </a:lnTo>
                    <a:lnTo>
                      <a:pt x="1818" y="3816"/>
                    </a:lnTo>
                    <a:lnTo>
                      <a:pt x="1954" y="3797"/>
                    </a:lnTo>
                    <a:lnTo>
                      <a:pt x="2089" y="3771"/>
                    </a:lnTo>
                    <a:lnTo>
                      <a:pt x="2222" y="3740"/>
                    </a:lnTo>
                    <a:lnTo>
                      <a:pt x="2354" y="3701"/>
                    </a:lnTo>
                    <a:lnTo>
                      <a:pt x="2484" y="3657"/>
                    </a:lnTo>
                    <a:lnTo>
                      <a:pt x="2612" y="3604"/>
                    </a:lnTo>
                    <a:lnTo>
                      <a:pt x="2737" y="3547"/>
                    </a:lnTo>
                    <a:lnTo>
                      <a:pt x="2861" y="3483"/>
                    </a:lnTo>
                    <a:lnTo>
                      <a:pt x="2882" y="3468"/>
                    </a:lnTo>
                    <a:lnTo>
                      <a:pt x="2897" y="3456"/>
                    </a:lnTo>
                    <a:lnTo>
                      <a:pt x="2907" y="3443"/>
                    </a:lnTo>
                    <a:lnTo>
                      <a:pt x="2914" y="3425"/>
                    </a:lnTo>
                    <a:lnTo>
                      <a:pt x="2916" y="3405"/>
                    </a:lnTo>
                    <a:lnTo>
                      <a:pt x="2777" y="442"/>
                    </a:lnTo>
                    <a:lnTo>
                      <a:pt x="2776" y="426"/>
                    </a:lnTo>
                    <a:lnTo>
                      <a:pt x="2771" y="412"/>
                    </a:lnTo>
                    <a:lnTo>
                      <a:pt x="2762" y="401"/>
                    </a:lnTo>
                    <a:lnTo>
                      <a:pt x="2751" y="392"/>
                    </a:lnTo>
                    <a:lnTo>
                      <a:pt x="2736" y="386"/>
                    </a:lnTo>
                    <a:lnTo>
                      <a:pt x="2607" y="331"/>
                    </a:lnTo>
                    <a:lnTo>
                      <a:pt x="2475" y="283"/>
                    </a:lnTo>
                    <a:lnTo>
                      <a:pt x="2342" y="242"/>
                    </a:lnTo>
                    <a:lnTo>
                      <a:pt x="2206" y="208"/>
                    </a:lnTo>
                    <a:lnTo>
                      <a:pt x="2070" y="181"/>
                    </a:lnTo>
                    <a:lnTo>
                      <a:pt x="1933" y="160"/>
                    </a:lnTo>
                    <a:lnTo>
                      <a:pt x="1795" y="145"/>
                    </a:lnTo>
                    <a:lnTo>
                      <a:pt x="1655" y="138"/>
                    </a:lnTo>
                    <a:lnTo>
                      <a:pt x="1517" y="137"/>
                    </a:lnTo>
                    <a:close/>
                    <a:moveTo>
                      <a:pt x="1516" y="0"/>
                    </a:moveTo>
                    <a:lnTo>
                      <a:pt x="1662" y="0"/>
                    </a:lnTo>
                    <a:lnTo>
                      <a:pt x="1807" y="8"/>
                    </a:lnTo>
                    <a:lnTo>
                      <a:pt x="1951" y="23"/>
                    </a:lnTo>
                    <a:lnTo>
                      <a:pt x="2096" y="44"/>
                    </a:lnTo>
                    <a:lnTo>
                      <a:pt x="2239" y="74"/>
                    </a:lnTo>
                    <a:lnTo>
                      <a:pt x="2379" y="110"/>
                    </a:lnTo>
                    <a:lnTo>
                      <a:pt x="2520" y="152"/>
                    </a:lnTo>
                    <a:lnTo>
                      <a:pt x="2657" y="203"/>
                    </a:lnTo>
                    <a:lnTo>
                      <a:pt x="2792" y="260"/>
                    </a:lnTo>
                    <a:lnTo>
                      <a:pt x="2822" y="275"/>
                    </a:lnTo>
                    <a:lnTo>
                      <a:pt x="2849" y="294"/>
                    </a:lnTo>
                    <a:lnTo>
                      <a:pt x="2873" y="316"/>
                    </a:lnTo>
                    <a:lnTo>
                      <a:pt x="2892" y="342"/>
                    </a:lnTo>
                    <a:lnTo>
                      <a:pt x="2905" y="371"/>
                    </a:lnTo>
                    <a:lnTo>
                      <a:pt x="2914" y="402"/>
                    </a:lnTo>
                    <a:lnTo>
                      <a:pt x="2916" y="434"/>
                    </a:lnTo>
                    <a:lnTo>
                      <a:pt x="3056" y="3405"/>
                    </a:lnTo>
                    <a:lnTo>
                      <a:pt x="3053" y="3438"/>
                    </a:lnTo>
                    <a:lnTo>
                      <a:pt x="3047" y="3470"/>
                    </a:lnTo>
                    <a:lnTo>
                      <a:pt x="3036" y="3501"/>
                    </a:lnTo>
                    <a:lnTo>
                      <a:pt x="3021" y="3529"/>
                    </a:lnTo>
                    <a:lnTo>
                      <a:pt x="3002" y="3555"/>
                    </a:lnTo>
                    <a:lnTo>
                      <a:pt x="2979" y="3576"/>
                    </a:lnTo>
                    <a:lnTo>
                      <a:pt x="2951" y="3593"/>
                    </a:lnTo>
                    <a:lnTo>
                      <a:pt x="2930" y="3607"/>
                    </a:lnTo>
                    <a:lnTo>
                      <a:pt x="2808" y="3670"/>
                    </a:lnTo>
                    <a:lnTo>
                      <a:pt x="2684" y="3728"/>
                    </a:lnTo>
                    <a:lnTo>
                      <a:pt x="2557" y="3780"/>
                    </a:lnTo>
                    <a:lnTo>
                      <a:pt x="2429" y="3825"/>
                    </a:lnTo>
                    <a:lnTo>
                      <a:pt x="2298" y="3864"/>
                    </a:lnTo>
                    <a:lnTo>
                      <a:pt x="2168" y="3898"/>
                    </a:lnTo>
                    <a:lnTo>
                      <a:pt x="2036" y="3925"/>
                    </a:lnTo>
                    <a:lnTo>
                      <a:pt x="1903" y="3948"/>
                    </a:lnTo>
                    <a:lnTo>
                      <a:pt x="1769" y="3963"/>
                    </a:lnTo>
                    <a:lnTo>
                      <a:pt x="1634" y="3973"/>
                    </a:lnTo>
                    <a:lnTo>
                      <a:pt x="1500" y="3975"/>
                    </a:lnTo>
                    <a:lnTo>
                      <a:pt x="1362" y="3973"/>
                    </a:lnTo>
                    <a:lnTo>
                      <a:pt x="1224" y="3963"/>
                    </a:lnTo>
                    <a:lnTo>
                      <a:pt x="1087" y="3946"/>
                    </a:lnTo>
                    <a:lnTo>
                      <a:pt x="950" y="3925"/>
                    </a:lnTo>
                    <a:lnTo>
                      <a:pt x="815" y="3897"/>
                    </a:lnTo>
                    <a:lnTo>
                      <a:pt x="680" y="3862"/>
                    </a:lnTo>
                    <a:lnTo>
                      <a:pt x="547" y="3821"/>
                    </a:lnTo>
                    <a:lnTo>
                      <a:pt x="415" y="3772"/>
                    </a:lnTo>
                    <a:lnTo>
                      <a:pt x="285" y="3718"/>
                    </a:lnTo>
                    <a:lnTo>
                      <a:pt x="265" y="3711"/>
                    </a:lnTo>
                    <a:lnTo>
                      <a:pt x="231" y="3691"/>
                    </a:lnTo>
                    <a:lnTo>
                      <a:pt x="203" y="3665"/>
                    </a:lnTo>
                    <a:lnTo>
                      <a:pt x="179" y="3637"/>
                    </a:lnTo>
                    <a:lnTo>
                      <a:pt x="162" y="3603"/>
                    </a:lnTo>
                    <a:lnTo>
                      <a:pt x="150" y="3568"/>
                    </a:lnTo>
                    <a:lnTo>
                      <a:pt x="147" y="3531"/>
                    </a:lnTo>
                    <a:lnTo>
                      <a:pt x="0" y="580"/>
                    </a:lnTo>
                    <a:lnTo>
                      <a:pt x="2" y="554"/>
                    </a:lnTo>
                    <a:lnTo>
                      <a:pt x="6" y="525"/>
                    </a:lnTo>
                    <a:lnTo>
                      <a:pt x="14" y="497"/>
                    </a:lnTo>
                    <a:lnTo>
                      <a:pt x="24" y="469"/>
                    </a:lnTo>
                    <a:lnTo>
                      <a:pt x="39" y="443"/>
                    </a:lnTo>
                    <a:lnTo>
                      <a:pt x="56" y="418"/>
                    </a:lnTo>
                    <a:lnTo>
                      <a:pt x="78" y="397"/>
                    </a:lnTo>
                    <a:lnTo>
                      <a:pt x="104" y="378"/>
                    </a:lnTo>
                    <a:lnTo>
                      <a:pt x="238" y="310"/>
                    </a:lnTo>
                    <a:lnTo>
                      <a:pt x="373" y="248"/>
                    </a:lnTo>
                    <a:lnTo>
                      <a:pt x="511" y="193"/>
                    </a:lnTo>
                    <a:lnTo>
                      <a:pt x="650" y="145"/>
                    </a:lnTo>
                    <a:lnTo>
                      <a:pt x="792" y="102"/>
                    </a:lnTo>
                    <a:lnTo>
                      <a:pt x="935" y="69"/>
                    </a:lnTo>
                    <a:lnTo>
                      <a:pt x="1080" y="40"/>
                    </a:lnTo>
                    <a:lnTo>
                      <a:pt x="1225" y="20"/>
                    </a:lnTo>
                    <a:lnTo>
                      <a:pt x="1371" y="7"/>
                    </a:lnTo>
                    <a:lnTo>
                      <a:pt x="15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7" name="Freeform 42">
                <a:extLst>
                  <a:ext uri="{FF2B5EF4-FFF2-40B4-BE49-F238E27FC236}">
                    <a16:creationId xmlns:a16="http://schemas.microsoft.com/office/drawing/2014/main" xmlns="" id="{8D4A4E10-0296-46A5-89D3-3FF8312658B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38" y="602"/>
                <a:ext cx="556" cy="556"/>
              </a:xfrm>
              <a:custGeom>
                <a:avLst/>
                <a:gdLst>
                  <a:gd name="T0" fmla="*/ 247 w 556"/>
                  <a:gd name="T1" fmla="*/ 143 h 556"/>
                  <a:gd name="T2" fmla="*/ 192 w 556"/>
                  <a:gd name="T3" fmla="*/ 169 h 556"/>
                  <a:gd name="T4" fmla="*/ 153 w 556"/>
                  <a:gd name="T5" fmla="*/ 217 h 556"/>
                  <a:gd name="T6" fmla="*/ 140 w 556"/>
                  <a:gd name="T7" fmla="*/ 277 h 556"/>
                  <a:gd name="T8" fmla="*/ 153 w 556"/>
                  <a:gd name="T9" fmla="*/ 338 h 556"/>
                  <a:gd name="T10" fmla="*/ 192 w 556"/>
                  <a:gd name="T11" fmla="*/ 386 h 556"/>
                  <a:gd name="T12" fmla="*/ 247 w 556"/>
                  <a:gd name="T13" fmla="*/ 413 h 556"/>
                  <a:gd name="T14" fmla="*/ 310 w 556"/>
                  <a:gd name="T15" fmla="*/ 413 h 556"/>
                  <a:gd name="T16" fmla="*/ 365 w 556"/>
                  <a:gd name="T17" fmla="*/ 386 h 556"/>
                  <a:gd name="T18" fmla="*/ 403 w 556"/>
                  <a:gd name="T19" fmla="*/ 338 h 556"/>
                  <a:gd name="T20" fmla="*/ 417 w 556"/>
                  <a:gd name="T21" fmla="*/ 277 h 556"/>
                  <a:gd name="T22" fmla="*/ 403 w 556"/>
                  <a:gd name="T23" fmla="*/ 217 h 556"/>
                  <a:gd name="T24" fmla="*/ 365 w 556"/>
                  <a:gd name="T25" fmla="*/ 169 h 556"/>
                  <a:gd name="T26" fmla="*/ 310 w 556"/>
                  <a:gd name="T27" fmla="*/ 143 h 556"/>
                  <a:gd name="T28" fmla="*/ 279 w 556"/>
                  <a:gd name="T29" fmla="*/ 0 h 556"/>
                  <a:gd name="T30" fmla="*/ 366 w 556"/>
                  <a:gd name="T31" fmla="*/ 15 h 556"/>
                  <a:gd name="T32" fmla="*/ 442 w 556"/>
                  <a:gd name="T33" fmla="*/ 53 h 556"/>
                  <a:gd name="T34" fmla="*/ 503 w 556"/>
                  <a:gd name="T35" fmla="*/ 114 h 556"/>
                  <a:gd name="T36" fmla="*/ 543 w 556"/>
                  <a:gd name="T37" fmla="*/ 190 h 556"/>
                  <a:gd name="T38" fmla="*/ 556 w 556"/>
                  <a:gd name="T39" fmla="*/ 277 h 556"/>
                  <a:gd name="T40" fmla="*/ 543 w 556"/>
                  <a:gd name="T41" fmla="*/ 365 h 556"/>
                  <a:gd name="T42" fmla="*/ 503 w 556"/>
                  <a:gd name="T43" fmla="*/ 441 h 556"/>
                  <a:gd name="T44" fmla="*/ 442 w 556"/>
                  <a:gd name="T45" fmla="*/ 502 h 556"/>
                  <a:gd name="T46" fmla="*/ 366 w 556"/>
                  <a:gd name="T47" fmla="*/ 541 h 556"/>
                  <a:gd name="T48" fmla="*/ 279 w 556"/>
                  <a:gd name="T49" fmla="*/ 556 h 556"/>
                  <a:gd name="T50" fmla="*/ 191 w 556"/>
                  <a:gd name="T51" fmla="*/ 541 h 556"/>
                  <a:gd name="T52" fmla="*/ 115 w 556"/>
                  <a:gd name="T53" fmla="*/ 502 h 556"/>
                  <a:gd name="T54" fmla="*/ 55 w 556"/>
                  <a:gd name="T55" fmla="*/ 441 h 556"/>
                  <a:gd name="T56" fmla="*/ 15 w 556"/>
                  <a:gd name="T57" fmla="*/ 365 h 556"/>
                  <a:gd name="T58" fmla="*/ 0 w 556"/>
                  <a:gd name="T59" fmla="*/ 277 h 556"/>
                  <a:gd name="T60" fmla="*/ 15 w 556"/>
                  <a:gd name="T61" fmla="*/ 190 h 556"/>
                  <a:gd name="T62" fmla="*/ 55 w 556"/>
                  <a:gd name="T63" fmla="*/ 114 h 556"/>
                  <a:gd name="T64" fmla="*/ 115 w 556"/>
                  <a:gd name="T65" fmla="*/ 53 h 556"/>
                  <a:gd name="T66" fmla="*/ 191 w 556"/>
                  <a:gd name="T67" fmla="*/ 15 h 556"/>
                  <a:gd name="T68" fmla="*/ 279 w 556"/>
                  <a:gd name="T69" fmla="*/ 0 h 5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56" h="556">
                    <a:moveTo>
                      <a:pt x="279" y="139"/>
                    </a:moveTo>
                    <a:lnTo>
                      <a:pt x="247" y="143"/>
                    </a:lnTo>
                    <a:lnTo>
                      <a:pt x="218" y="153"/>
                    </a:lnTo>
                    <a:lnTo>
                      <a:pt x="192" y="169"/>
                    </a:lnTo>
                    <a:lnTo>
                      <a:pt x="171" y="191"/>
                    </a:lnTo>
                    <a:lnTo>
                      <a:pt x="153" y="217"/>
                    </a:lnTo>
                    <a:lnTo>
                      <a:pt x="143" y="246"/>
                    </a:lnTo>
                    <a:lnTo>
                      <a:pt x="140" y="277"/>
                    </a:lnTo>
                    <a:lnTo>
                      <a:pt x="143" y="309"/>
                    </a:lnTo>
                    <a:lnTo>
                      <a:pt x="153" y="338"/>
                    </a:lnTo>
                    <a:lnTo>
                      <a:pt x="171" y="364"/>
                    </a:lnTo>
                    <a:lnTo>
                      <a:pt x="192" y="386"/>
                    </a:lnTo>
                    <a:lnTo>
                      <a:pt x="218" y="403"/>
                    </a:lnTo>
                    <a:lnTo>
                      <a:pt x="247" y="413"/>
                    </a:lnTo>
                    <a:lnTo>
                      <a:pt x="279" y="416"/>
                    </a:lnTo>
                    <a:lnTo>
                      <a:pt x="310" y="413"/>
                    </a:lnTo>
                    <a:lnTo>
                      <a:pt x="340" y="403"/>
                    </a:lnTo>
                    <a:lnTo>
                      <a:pt x="365" y="386"/>
                    </a:lnTo>
                    <a:lnTo>
                      <a:pt x="387" y="364"/>
                    </a:lnTo>
                    <a:lnTo>
                      <a:pt x="403" y="338"/>
                    </a:lnTo>
                    <a:lnTo>
                      <a:pt x="413" y="309"/>
                    </a:lnTo>
                    <a:lnTo>
                      <a:pt x="417" y="277"/>
                    </a:lnTo>
                    <a:lnTo>
                      <a:pt x="413" y="246"/>
                    </a:lnTo>
                    <a:lnTo>
                      <a:pt x="403" y="217"/>
                    </a:lnTo>
                    <a:lnTo>
                      <a:pt x="387" y="191"/>
                    </a:lnTo>
                    <a:lnTo>
                      <a:pt x="365" y="169"/>
                    </a:lnTo>
                    <a:lnTo>
                      <a:pt x="340" y="153"/>
                    </a:lnTo>
                    <a:lnTo>
                      <a:pt x="310" y="143"/>
                    </a:lnTo>
                    <a:lnTo>
                      <a:pt x="279" y="139"/>
                    </a:lnTo>
                    <a:close/>
                    <a:moveTo>
                      <a:pt x="279" y="0"/>
                    </a:moveTo>
                    <a:lnTo>
                      <a:pt x="324" y="3"/>
                    </a:lnTo>
                    <a:lnTo>
                      <a:pt x="366" y="15"/>
                    </a:lnTo>
                    <a:lnTo>
                      <a:pt x="406" y="31"/>
                    </a:lnTo>
                    <a:lnTo>
                      <a:pt x="442" y="53"/>
                    </a:lnTo>
                    <a:lnTo>
                      <a:pt x="474" y="82"/>
                    </a:lnTo>
                    <a:lnTo>
                      <a:pt x="503" y="114"/>
                    </a:lnTo>
                    <a:lnTo>
                      <a:pt x="525" y="150"/>
                    </a:lnTo>
                    <a:lnTo>
                      <a:pt x="543" y="190"/>
                    </a:lnTo>
                    <a:lnTo>
                      <a:pt x="552" y="232"/>
                    </a:lnTo>
                    <a:lnTo>
                      <a:pt x="556" y="277"/>
                    </a:lnTo>
                    <a:lnTo>
                      <a:pt x="552" y="323"/>
                    </a:lnTo>
                    <a:lnTo>
                      <a:pt x="543" y="365"/>
                    </a:lnTo>
                    <a:lnTo>
                      <a:pt x="525" y="405"/>
                    </a:lnTo>
                    <a:lnTo>
                      <a:pt x="503" y="441"/>
                    </a:lnTo>
                    <a:lnTo>
                      <a:pt x="474" y="474"/>
                    </a:lnTo>
                    <a:lnTo>
                      <a:pt x="442" y="502"/>
                    </a:lnTo>
                    <a:lnTo>
                      <a:pt x="406" y="525"/>
                    </a:lnTo>
                    <a:lnTo>
                      <a:pt x="366" y="541"/>
                    </a:lnTo>
                    <a:lnTo>
                      <a:pt x="324" y="552"/>
                    </a:lnTo>
                    <a:lnTo>
                      <a:pt x="279" y="556"/>
                    </a:lnTo>
                    <a:lnTo>
                      <a:pt x="234" y="552"/>
                    </a:lnTo>
                    <a:lnTo>
                      <a:pt x="191" y="541"/>
                    </a:lnTo>
                    <a:lnTo>
                      <a:pt x="151" y="525"/>
                    </a:lnTo>
                    <a:lnTo>
                      <a:pt x="115" y="502"/>
                    </a:lnTo>
                    <a:lnTo>
                      <a:pt x="82" y="474"/>
                    </a:lnTo>
                    <a:lnTo>
                      <a:pt x="55" y="441"/>
                    </a:lnTo>
                    <a:lnTo>
                      <a:pt x="31" y="405"/>
                    </a:lnTo>
                    <a:lnTo>
                      <a:pt x="15" y="365"/>
                    </a:lnTo>
                    <a:lnTo>
                      <a:pt x="4" y="323"/>
                    </a:lnTo>
                    <a:lnTo>
                      <a:pt x="0" y="277"/>
                    </a:lnTo>
                    <a:lnTo>
                      <a:pt x="4" y="232"/>
                    </a:lnTo>
                    <a:lnTo>
                      <a:pt x="15" y="190"/>
                    </a:lnTo>
                    <a:lnTo>
                      <a:pt x="31" y="150"/>
                    </a:lnTo>
                    <a:lnTo>
                      <a:pt x="55" y="114"/>
                    </a:lnTo>
                    <a:lnTo>
                      <a:pt x="82" y="82"/>
                    </a:lnTo>
                    <a:lnTo>
                      <a:pt x="115" y="53"/>
                    </a:lnTo>
                    <a:lnTo>
                      <a:pt x="151" y="31"/>
                    </a:lnTo>
                    <a:lnTo>
                      <a:pt x="191" y="15"/>
                    </a:lnTo>
                    <a:lnTo>
                      <a:pt x="234" y="3"/>
                    </a:lnTo>
                    <a:lnTo>
                      <a:pt x="27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8" name="Freeform 43">
                <a:extLst>
                  <a:ext uri="{FF2B5EF4-FFF2-40B4-BE49-F238E27FC236}">
                    <a16:creationId xmlns:a16="http://schemas.microsoft.com/office/drawing/2014/main" xmlns="" id="{458EBB42-E6A0-4A1B-9DFE-B57D166E992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60" y="113"/>
                <a:ext cx="2399" cy="3975"/>
              </a:xfrm>
              <a:custGeom>
                <a:avLst/>
                <a:gdLst>
                  <a:gd name="T0" fmla="*/ 1225 w 2399"/>
                  <a:gd name="T1" fmla="*/ 155 h 3975"/>
                  <a:gd name="T2" fmla="*/ 802 w 2399"/>
                  <a:gd name="T3" fmla="*/ 233 h 3975"/>
                  <a:gd name="T4" fmla="*/ 634 w 2399"/>
                  <a:gd name="T5" fmla="*/ 292 h 3975"/>
                  <a:gd name="T6" fmla="*/ 142 w 2399"/>
                  <a:gd name="T7" fmla="*/ 3238 h 3975"/>
                  <a:gd name="T8" fmla="*/ 149 w 2399"/>
                  <a:gd name="T9" fmla="*/ 3281 h 3975"/>
                  <a:gd name="T10" fmla="*/ 190 w 2399"/>
                  <a:gd name="T11" fmla="*/ 3314 h 3975"/>
                  <a:gd name="T12" fmla="*/ 501 w 2399"/>
                  <a:gd name="T13" fmla="*/ 3510 h 3975"/>
                  <a:gd name="T14" fmla="*/ 833 w 2399"/>
                  <a:gd name="T15" fmla="*/ 3661 h 3975"/>
                  <a:gd name="T16" fmla="*/ 1053 w 2399"/>
                  <a:gd name="T17" fmla="*/ 3710 h 3975"/>
                  <a:gd name="T18" fmla="*/ 898 w 2399"/>
                  <a:gd name="T19" fmla="*/ 704 h 3975"/>
                  <a:gd name="T20" fmla="*/ 912 w 2399"/>
                  <a:gd name="T21" fmla="*/ 621 h 3975"/>
                  <a:gd name="T22" fmla="*/ 954 w 2399"/>
                  <a:gd name="T23" fmla="*/ 542 h 3975"/>
                  <a:gd name="T24" fmla="*/ 1126 w 2399"/>
                  <a:gd name="T25" fmla="*/ 438 h 3975"/>
                  <a:gd name="T26" fmla="*/ 1510 w 2399"/>
                  <a:gd name="T27" fmla="*/ 281 h 3975"/>
                  <a:gd name="T28" fmla="*/ 1912 w 2399"/>
                  <a:gd name="T29" fmla="*/ 177 h 3975"/>
                  <a:gd name="T30" fmla="*/ 1612 w 2399"/>
                  <a:gd name="T31" fmla="*/ 144 h 3975"/>
                  <a:gd name="T32" fmla="*/ 1628 w 2399"/>
                  <a:gd name="T33" fmla="*/ 2 h 3975"/>
                  <a:gd name="T34" fmla="*/ 2063 w 2399"/>
                  <a:gd name="T35" fmla="*/ 52 h 3975"/>
                  <a:gd name="T36" fmla="*/ 2366 w 2399"/>
                  <a:gd name="T37" fmla="*/ 127 h 3975"/>
                  <a:gd name="T38" fmla="*/ 2397 w 2399"/>
                  <a:gd name="T39" fmla="*/ 164 h 3975"/>
                  <a:gd name="T40" fmla="*/ 2392 w 2399"/>
                  <a:gd name="T41" fmla="*/ 218 h 3975"/>
                  <a:gd name="T42" fmla="*/ 2352 w 2399"/>
                  <a:gd name="T43" fmla="*/ 256 h 3975"/>
                  <a:gd name="T44" fmla="*/ 2073 w 2399"/>
                  <a:gd name="T45" fmla="*/ 285 h 3975"/>
                  <a:gd name="T46" fmla="*/ 1685 w 2399"/>
                  <a:gd name="T47" fmla="*/ 368 h 3975"/>
                  <a:gd name="T48" fmla="*/ 1311 w 2399"/>
                  <a:gd name="T49" fmla="*/ 502 h 3975"/>
                  <a:gd name="T50" fmla="*/ 1061 w 2399"/>
                  <a:gd name="T51" fmla="*/ 632 h 3975"/>
                  <a:gd name="T52" fmla="*/ 1039 w 2399"/>
                  <a:gd name="T53" fmla="*/ 680 h 3975"/>
                  <a:gd name="T54" fmla="*/ 1179 w 2399"/>
                  <a:gd name="T55" fmla="*/ 3666 h 3975"/>
                  <a:gd name="T56" fmla="*/ 1200 w 2399"/>
                  <a:gd name="T57" fmla="*/ 3700 h 3975"/>
                  <a:gd name="T58" fmla="*/ 1206 w 2399"/>
                  <a:gd name="T59" fmla="*/ 3704 h 3975"/>
                  <a:gd name="T60" fmla="*/ 1231 w 2399"/>
                  <a:gd name="T61" fmla="*/ 3710 h 3975"/>
                  <a:gd name="T62" fmla="*/ 1235 w 2399"/>
                  <a:gd name="T63" fmla="*/ 3711 h 3975"/>
                  <a:gd name="T64" fmla="*/ 1239 w 2399"/>
                  <a:gd name="T65" fmla="*/ 3717 h 3975"/>
                  <a:gd name="T66" fmla="*/ 1398 w 2399"/>
                  <a:gd name="T67" fmla="*/ 3779 h 3975"/>
                  <a:gd name="T68" fmla="*/ 1461 w 2399"/>
                  <a:gd name="T69" fmla="*/ 3801 h 3975"/>
                  <a:gd name="T70" fmla="*/ 1588 w 2399"/>
                  <a:gd name="T71" fmla="*/ 3843 h 3975"/>
                  <a:gd name="T72" fmla="*/ 1619 w 2399"/>
                  <a:gd name="T73" fmla="*/ 3881 h 3975"/>
                  <a:gd name="T74" fmla="*/ 1614 w 2399"/>
                  <a:gd name="T75" fmla="*/ 3937 h 3975"/>
                  <a:gd name="T76" fmla="*/ 1575 w 2399"/>
                  <a:gd name="T77" fmla="*/ 3972 h 3975"/>
                  <a:gd name="T78" fmla="*/ 1409 w 2399"/>
                  <a:gd name="T79" fmla="*/ 3957 h 3975"/>
                  <a:gd name="T80" fmla="*/ 994 w 2399"/>
                  <a:gd name="T81" fmla="*/ 3865 h 3975"/>
                  <a:gd name="T82" fmla="*/ 597 w 2399"/>
                  <a:gd name="T83" fmla="*/ 3713 h 3975"/>
                  <a:gd name="T84" fmla="*/ 224 w 2399"/>
                  <a:gd name="T85" fmla="*/ 3506 h 3975"/>
                  <a:gd name="T86" fmla="*/ 57 w 2399"/>
                  <a:gd name="T87" fmla="*/ 3385 h 3975"/>
                  <a:gd name="T88" fmla="*/ 5 w 2399"/>
                  <a:gd name="T89" fmla="*/ 3286 h 3975"/>
                  <a:gd name="T90" fmla="*/ 483 w 2399"/>
                  <a:gd name="T91" fmla="*/ 301 h 3975"/>
                  <a:gd name="T92" fmla="*/ 531 w 2399"/>
                  <a:gd name="T93" fmla="*/ 200 h 3975"/>
                  <a:gd name="T94" fmla="*/ 621 w 2399"/>
                  <a:gd name="T95" fmla="*/ 134 h 3975"/>
                  <a:gd name="T96" fmla="*/ 1048 w 2399"/>
                  <a:gd name="T97" fmla="*/ 36 h 3975"/>
                  <a:gd name="T98" fmla="*/ 1483 w 2399"/>
                  <a:gd name="T99" fmla="*/ 0 h 39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399" h="3975">
                    <a:moveTo>
                      <a:pt x="1510" y="142"/>
                    </a:moveTo>
                    <a:lnTo>
                      <a:pt x="1367" y="145"/>
                    </a:lnTo>
                    <a:lnTo>
                      <a:pt x="1225" y="155"/>
                    </a:lnTo>
                    <a:lnTo>
                      <a:pt x="1083" y="174"/>
                    </a:lnTo>
                    <a:lnTo>
                      <a:pt x="943" y="199"/>
                    </a:lnTo>
                    <a:lnTo>
                      <a:pt x="802" y="233"/>
                    </a:lnTo>
                    <a:lnTo>
                      <a:pt x="663" y="274"/>
                    </a:lnTo>
                    <a:lnTo>
                      <a:pt x="647" y="281"/>
                    </a:lnTo>
                    <a:lnTo>
                      <a:pt x="634" y="292"/>
                    </a:lnTo>
                    <a:lnTo>
                      <a:pt x="624" y="307"/>
                    </a:lnTo>
                    <a:lnTo>
                      <a:pt x="621" y="322"/>
                    </a:lnTo>
                    <a:lnTo>
                      <a:pt x="142" y="3238"/>
                    </a:lnTo>
                    <a:lnTo>
                      <a:pt x="141" y="3255"/>
                    </a:lnTo>
                    <a:lnTo>
                      <a:pt x="143" y="3268"/>
                    </a:lnTo>
                    <a:lnTo>
                      <a:pt x="149" y="3281"/>
                    </a:lnTo>
                    <a:lnTo>
                      <a:pt x="158" y="3292"/>
                    </a:lnTo>
                    <a:lnTo>
                      <a:pt x="169" y="3301"/>
                    </a:lnTo>
                    <a:lnTo>
                      <a:pt x="190" y="3314"/>
                    </a:lnTo>
                    <a:lnTo>
                      <a:pt x="291" y="3385"/>
                    </a:lnTo>
                    <a:lnTo>
                      <a:pt x="394" y="3450"/>
                    </a:lnTo>
                    <a:lnTo>
                      <a:pt x="501" y="3510"/>
                    </a:lnTo>
                    <a:lnTo>
                      <a:pt x="609" y="3565"/>
                    </a:lnTo>
                    <a:lnTo>
                      <a:pt x="720" y="3615"/>
                    </a:lnTo>
                    <a:lnTo>
                      <a:pt x="833" y="3661"/>
                    </a:lnTo>
                    <a:lnTo>
                      <a:pt x="949" y="3702"/>
                    </a:lnTo>
                    <a:lnTo>
                      <a:pt x="1065" y="3738"/>
                    </a:lnTo>
                    <a:lnTo>
                      <a:pt x="1053" y="3710"/>
                    </a:lnTo>
                    <a:lnTo>
                      <a:pt x="1045" y="3680"/>
                    </a:lnTo>
                    <a:lnTo>
                      <a:pt x="1037" y="3648"/>
                    </a:lnTo>
                    <a:lnTo>
                      <a:pt x="898" y="704"/>
                    </a:lnTo>
                    <a:lnTo>
                      <a:pt x="900" y="678"/>
                    </a:lnTo>
                    <a:lnTo>
                      <a:pt x="904" y="649"/>
                    </a:lnTo>
                    <a:lnTo>
                      <a:pt x="912" y="621"/>
                    </a:lnTo>
                    <a:lnTo>
                      <a:pt x="922" y="593"/>
                    </a:lnTo>
                    <a:lnTo>
                      <a:pt x="937" y="567"/>
                    </a:lnTo>
                    <a:lnTo>
                      <a:pt x="954" y="542"/>
                    </a:lnTo>
                    <a:lnTo>
                      <a:pt x="976" y="521"/>
                    </a:lnTo>
                    <a:lnTo>
                      <a:pt x="1002" y="502"/>
                    </a:lnTo>
                    <a:lnTo>
                      <a:pt x="1126" y="438"/>
                    </a:lnTo>
                    <a:lnTo>
                      <a:pt x="1251" y="379"/>
                    </a:lnTo>
                    <a:lnTo>
                      <a:pt x="1379" y="327"/>
                    </a:lnTo>
                    <a:lnTo>
                      <a:pt x="1510" y="281"/>
                    </a:lnTo>
                    <a:lnTo>
                      <a:pt x="1642" y="241"/>
                    </a:lnTo>
                    <a:lnTo>
                      <a:pt x="1776" y="206"/>
                    </a:lnTo>
                    <a:lnTo>
                      <a:pt x="1912" y="177"/>
                    </a:lnTo>
                    <a:lnTo>
                      <a:pt x="1813" y="163"/>
                    </a:lnTo>
                    <a:lnTo>
                      <a:pt x="1714" y="152"/>
                    </a:lnTo>
                    <a:lnTo>
                      <a:pt x="1612" y="144"/>
                    </a:lnTo>
                    <a:lnTo>
                      <a:pt x="1510" y="142"/>
                    </a:lnTo>
                    <a:close/>
                    <a:moveTo>
                      <a:pt x="1483" y="0"/>
                    </a:moveTo>
                    <a:lnTo>
                      <a:pt x="1628" y="2"/>
                    </a:lnTo>
                    <a:lnTo>
                      <a:pt x="1774" y="12"/>
                    </a:lnTo>
                    <a:lnTo>
                      <a:pt x="1918" y="29"/>
                    </a:lnTo>
                    <a:lnTo>
                      <a:pt x="2063" y="52"/>
                    </a:lnTo>
                    <a:lnTo>
                      <a:pt x="2206" y="83"/>
                    </a:lnTo>
                    <a:lnTo>
                      <a:pt x="2349" y="121"/>
                    </a:lnTo>
                    <a:lnTo>
                      <a:pt x="2366" y="127"/>
                    </a:lnTo>
                    <a:lnTo>
                      <a:pt x="2379" y="137"/>
                    </a:lnTo>
                    <a:lnTo>
                      <a:pt x="2389" y="149"/>
                    </a:lnTo>
                    <a:lnTo>
                      <a:pt x="2397" y="164"/>
                    </a:lnTo>
                    <a:lnTo>
                      <a:pt x="2399" y="180"/>
                    </a:lnTo>
                    <a:lnTo>
                      <a:pt x="2398" y="198"/>
                    </a:lnTo>
                    <a:lnTo>
                      <a:pt x="2392" y="218"/>
                    </a:lnTo>
                    <a:lnTo>
                      <a:pt x="2382" y="234"/>
                    </a:lnTo>
                    <a:lnTo>
                      <a:pt x="2368" y="247"/>
                    </a:lnTo>
                    <a:lnTo>
                      <a:pt x="2352" y="256"/>
                    </a:lnTo>
                    <a:lnTo>
                      <a:pt x="2336" y="260"/>
                    </a:lnTo>
                    <a:lnTo>
                      <a:pt x="2205" y="270"/>
                    </a:lnTo>
                    <a:lnTo>
                      <a:pt x="2073" y="285"/>
                    </a:lnTo>
                    <a:lnTo>
                      <a:pt x="1944" y="306"/>
                    </a:lnTo>
                    <a:lnTo>
                      <a:pt x="1813" y="335"/>
                    </a:lnTo>
                    <a:lnTo>
                      <a:pt x="1685" y="368"/>
                    </a:lnTo>
                    <a:lnTo>
                      <a:pt x="1558" y="407"/>
                    </a:lnTo>
                    <a:lnTo>
                      <a:pt x="1434" y="451"/>
                    </a:lnTo>
                    <a:lnTo>
                      <a:pt x="1311" y="502"/>
                    </a:lnTo>
                    <a:lnTo>
                      <a:pt x="1190" y="560"/>
                    </a:lnTo>
                    <a:lnTo>
                      <a:pt x="1072" y="621"/>
                    </a:lnTo>
                    <a:lnTo>
                      <a:pt x="1061" y="632"/>
                    </a:lnTo>
                    <a:lnTo>
                      <a:pt x="1051" y="645"/>
                    </a:lnTo>
                    <a:lnTo>
                      <a:pt x="1043" y="663"/>
                    </a:lnTo>
                    <a:lnTo>
                      <a:pt x="1039" y="680"/>
                    </a:lnTo>
                    <a:lnTo>
                      <a:pt x="1037" y="698"/>
                    </a:lnTo>
                    <a:lnTo>
                      <a:pt x="1177" y="3648"/>
                    </a:lnTo>
                    <a:lnTo>
                      <a:pt x="1179" y="3666"/>
                    </a:lnTo>
                    <a:lnTo>
                      <a:pt x="1185" y="3682"/>
                    </a:lnTo>
                    <a:lnTo>
                      <a:pt x="1196" y="3696"/>
                    </a:lnTo>
                    <a:lnTo>
                      <a:pt x="1200" y="3700"/>
                    </a:lnTo>
                    <a:lnTo>
                      <a:pt x="1203" y="3701"/>
                    </a:lnTo>
                    <a:lnTo>
                      <a:pt x="1204" y="3702"/>
                    </a:lnTo>
                    <a:lnTo>
                      <a:pt x="1206" y="3704"/>
                    </a:lnTo>
                    <a:lnTo>
                      <a:pt x="1208" y="3704"/>
                    </a:lnTo>
                    <a:lnTo>
                      <a:pt x="1211" y="3704"/>
                    </a:lnTo>
                    <a:lnTo>
                      <a:pt x="1231" y="3710"/>
                    </a:lnTo>
                    <a:lnTo>
                      <a:pt x="1233" y="3710"/>
                    </a:lnTo>
                    <a:lnTo>
                      <a:pt x="1234" y="3711"/>
                    </a:lnTo>
                    <a:lnTo>
                      <a:pt x="1235" y="3711"/>
                    </a:lnTo>
                    <a:lnTo>
                      <a:pt x="1238" y="3712"/>
                    </a:lnTo>
                    <a:lnTo>
                      <a:pt x="1239" y="3715"/>
                    </a:lnTo>
                    <a:lnTo>
                      <a:pt x="1239" y="3717"/>
                    </a:lnTo>
                    <a:lnTo>
                      <a:pt x="1287" y="3738"/>
                    </a:lnTo>
                    <a:lnTo>
                      <a:pt x="1339" y="3758"/>
                    </a:lnTo>
                    <a:lnTo>
                      <a:pt x="1398" y="3779"/>
                    </a:lnTo>
                    <a:lnTo>
                      <a:pt x="1392" y="3814"/>
                    </a:lnTo>
                    <a:lnTo>
                      <a:pt x="1405" y="3779"/>
                    </a:lnTo>
                    <a:lnTo>
                      <a:pt x="1461" y="3801"/>
                    </a:lnTo>
                    <a:lnTo>
                      <a:pt x="1516" y="3819"/>
                    </a:lnTo>
                    <a:lnTo>
                      <a:pt x="1572" y="3835"/>
                    </a:lnTo>
                    <a:lnTo>
                      <a:pt x="1588" y="3843"/>
                    </a:lnTo>
                    <a:lnTo>
                      <a:pt x="1602" y="3854"/>
                    </a:lnTo>
                    <a:lnTo>
                      <a:pt x="1612" y="3866"/>
                    </a:lnTo>
                    <a:lnTo>
                      <a:pt x="1619" y="3881"/>
                    </a:lnTo>
                    <a:lnTo>
                      <a:pt x="1622" y="3899"/>
                    </a:lnTo>
                    <a:lnTo>
                      <a:pt x="1621" y="3919"/>
                    </a:lnTo>
                    <a:lnTo>
                      <a:pt x="1614" y="3937"/>
                    </a:lnTo>
                    <a:lnTo>
                      <a:pt x="1603" y="3953"/>
                    </a:lnTo>
                    <a:lnTo>
                      <a:pt x="1591" y="3965"/>
                    </a:lnTo>
                    <a:lnTo>
                      <a:pt x="1575" y="3972"/>
                    </a:lnTo>
                    <a:lnTo>
                      <a:pt x="1558" y="3975"/>
                    </a:lnTo>
                    <a:lnTo>
                      <a:pt x="1551" y="3975"/>
                    </a:lnTo>
                    <a:lnTo>
                      <a:pt x="1409" y="3957"/>
                    </a:lnTo>
                    <a:lnTo>
                      <a:pt x="1270" y="3934"/>
                    </a:lnTo>
                    <a:lnTo>
                      <a:pt x="1131" y="3903"/>
                    </a:lnTo>
                    <a:lnTo>
                      <a:pt x="994" y="3865"/>
                    </a:lnTo>
                    <a:lnTo>
                      <a:pt x="859" y="3820"/>
                    </a:lnTo>
                    <a:lnTo>
                      <a:pt x="726" y="3769"/>
                    </a:lnTo>
                    <a:lnTo>
                      <a:pt x="597" y="3713"/>
                    </a:lnTo>
                    <a:lnTo>
                      <a:pt x="469" y="3650"/>
                    </a:lnTo>
                    <a:lnTo>
                      <a:pt x="346" y="3580"/>
                    </a:lnTo>
                    <a:lnTo>
                      <a:pt x="224" y="3506"/>
                    </a:lnTo>
                    <a:lnTo>
                      <a:pt x="107" y="3426"/>
                    </a:lnTo>
                    <a:lnTo>
                      <a:pt x="86" y="3411"/>
                    </a:lnTo>
                    <a:lnTo>
                      <a:pt x="57" y="3385"/>
                    </a:lnTo>
                    <a:lnTo>
                      <a:pt x="34" y="3355"/>
                    </a:lnTo>
                    <a:lnTo>
                      <a:pt x="16" y="3322"/>
                    </a:lnTo>
                    <a:lnTo>
                      <a:pt x="5" y="3286"/>
                    </a:lnTo>
                    <a:lnTo>
                      <a:pt x="0" y="3248"/>
                    </a:lnTo>
                    <a:lnTo>
                      <a:pt x="2" y="3210"/>
                    </a:lnTo>
                    <a:lnTo>
                      <a:pt x="483" y="301"/>
                    </a:lnTo>
                    <a:lnTo>
                      <a:pt x="493" y="265"/>
                    </a:lnTo>
                    <a:lnTo>
                      <a:pt x="509" y="230"/>
                    </a:lnTo>
                    <a:lnTo>
                      <a:pt x="531" y="200"/>
                    </a:lnTo>
                    <a:lnTo>
                      <a:pt x="557" y="174"/>
                    </a:lnTo>
                    <a:lnTo>
                      <a:pt x="587" y="152"/>
                    </a:lnTo>
                    <a:lnTo>
                      <a:pt x="621" y="134"/>
                    </a:lnTo>
                    <a:lnTo>
                      <a:pt x="762" y="94"/>
                    </a:lnTo>
                    <a:lnTo>
                      <a:pt x="904" y="62"/>
                    </a:lnTo>
                    <a:lnTo>
                      <a:pt x="1048" y="36"/>
                    </a:lnTo>
                    <a:lnTo>
                      <a:pt x="1193" y="17"/>
                    </a:lnTo>
                    <a:lnTo>
                      <a:pt x="1337" y="5"/>
                    </a:lnTo>
                    <a:lnTo>
                      <a:pt x="148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12" name="말풍선: 모서리가 둥근 사각형 311">
              <a:extLst>
                <a:ext uri="{FF2B5EF4-FFF2-40B4-BE49-F238E27FC236}">
                  <a16:creationId xmlns:a16="http://schemas.microsoft.com/office/drawing/2014/main" xmlns="" id="{B7DDCA1E-39C3-4FB0-A49C-AEA7AAB27404}"/>
                </a:ext>
              </a:extLst>
            </p:cNvPr>
            <p:cNvSpPr/>
            <p:nvPr/>
          </p:nvSpPr>
          <p:spPr>
            <a:xfrm>
              <a:off x="6262211" y="6343475"/>
              <a:ext cx="604658" cy="171209"/>
            </a:xfrm>
            <a:prstGeom prst="wedgeRoundRectCallout">
              <a:avLst>
                <a:gd name="adj1" fmla="val -63991"/>
                <a:gd name="adj2" fmla="val 44007"/>
                <a:gd name="adj3" fmla="val 16667"/>
              </a:avLst>
            </a:prstGeom>
            <a:solidFill>
              <a:srgbClr val="F46B64"/>
            </a:solidFill>
            <a:ln w="3175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defRPr/>
              </a:pPr>
              <a:r>
                <a:rPr lang="en-US" altLang="ko-KR" sz="700" b="1" dirty="0">
                  <a:solidFill>
                    <a:prstClr val="white"/>
                  </a:solidFill>
                </a:rPr>
                <a:t>CONTENTS</a:t>
              </a:r>
            </a:p>
          </p:txBody>
        </p:sp>
      </p:grpSp>
      <p:grpSp>
        <p:nvGrpSpPr>
          <p:cNvPr id="59" name="Group 4"/>
          <p:cNvGrpSpPr>
            <a:grpSpLocks noChangeAspect="1"/>
          </p:cNvGrpSpPr>
          <p:nvPr/>
        </p:nvGrpSpPr>
        <p:grpSpPr bwMode="auto">
          <a:xfrm>
            <a:off x="2444036" y="2357731"/>
            <a:ext cx="191548" cy="227022"/>
            <a:chOff x="1227" y="337"/>
            <a:chExt cx="2608" cy="3091"/>
          </a:xfrm>
          <a:solidFill>
            <a:srgbClr val="474A9B"/>
          </a:solidFill>
        </p:grpSpPr>
        <p:sp>
          <p:nvSpPr>
            <p:cNvPr id="60" name="Freeform 5"/>
            <p:cNvSpPr>
              <a:spLocks/>
            </p:cNvSpPr>
            <p:nvPr/>
          </p:nvSpPr>
          <p:spPr bwMode="auto">
            <a:xfrm>
              <a:off x="1842" y="337"/>
              <a:ext cx="1378" cy="1834"/>
            </a:xfrm>
            <a:custGeom>
              <a:avLst/>
              <a:gdLst>
                <a:gd name="T0" fmla="*/ 449 w 4135"/>
                <a:gd name="T1" fmla="*/ 4088 h 5500"/>
                <a:gd name="T2" fmla="*/ 567 w 4135"/>
                <a:gd name="T3" fmla="*/ 4417 h 5500"/>
                <a:gd name="T4" fmla="*/ 753 w 4135"/>
                <a:gd name="T5" fmla="*/ 4739 h 5500"/>
                <a:gd name="T6" fmla="*/ 1004 w 4135"/>
                <a:gd name="T7" fmla="*/ 5036 h 5500"/>
                <a:gd name="T8" fmla="*/ 1316 w 4135"/>
                <a:gd name="T9" fmla="*/ 5279 h 5500"/>
                <a:gd name="T10" fmla="*/ 1623 w 4135"/>
                <a:gd name="T11" fmla="*/ 5425 h 5500"/>
                <a:gd name="T12" fmla="*/ 1898 w 4135"/>
                <a:gd name="T13" fmla="*/ 5490 h 5500"/>
                <a:gd name="T14" fmla="*/ 2234 w 4135"/>
                <a:gd name="T15" fmla="*/ 5490 h 5500"/>
                <a:gd name="T16" fmla="*/ 2509 w 4135"/>
                <a:gd name="T17" fmla="*/ 5423 h 5500"/>
                <a:gd name="T18" fmla="*/ 2811 w 4135"/>
                <a:gd name="T19" fmla="*/ 5277 h 5500"/>
                <a:gd name="T20" fmla="*/ 3124 w 4135"/>
                <a:gd name="T21" fmla="*/ 5033 h 5500"/>
                <a:gd name="T22" fmla="*/ 3376 w 4135"/>
                <a:gd name="T23" fmla="*/ 4738 h 5500"/>
                <a:gd name="T24" fmla="*/ 3565 w 4135"/>
                <a:gd name="T25" fmla="*/ 4415 h 5500"/>
                <a:gd name="T26" fmla="*/ 3686 w 4135"/>
                <a:gd name="T27" fmla="*/ 4088 h 5500"/>
                <a:gd name="T28" fmla="*/ 3736 w 4135"/>
                <a:gd name="T29" fmla="*/ 3929 h 5500"/>
                <a:gd name="T30" fmla="*/ 3854 w 4135"/>
                <a:gd name="T31" fmla="*/ 3835 h 5500"/>
                <a:gd name="T32" fmla="*/ 3989 w 4135"/>
                <a:gd name="T33" fmla="*/ 3560 h 5500"/>
                <a:gd name="T34" fmla="*/ 4093 w 4135"/>
                <a:gd name="T35" fmla="*/ 3217 h 5500"/>
                <a:gd name="T36" fmla="*/ 4119 w 4135"/>
                <a:gd name="T37" fmla="*/ 2774 h 5500"/>
                <a:gd name="T38" fmla="*/ 3981 w 4135"/>
                <a:gd name="T39" fmla="*/ 2627 h 5500"/>
                <a:gd name="T40" fmla="*/ 3912 w 4135"/>
                <a:gd name="T41" fmla="*/ 2556 h 5500"/>
                <a:gd name="T42" fmla="*/ 3982 w 4135"/>
                <a:gd name="T43" fmla="*/ 2212 h 5500"/>
                <a:gd name="T44" fmla="*/ 4002 w 4135"/>
                <a:gd name="T45" fmla="*/ 1498 h 5500"/>
                <a:gd name="T46" fmla="*/ 3883 w 4135"/>
                <a:gd name="T47" fmla="*/ 1045 h 5500"/>
                <a:gd name="T48" fmla="*/ 3697 w 4135"/>
                <a:gd name="T49" fmla="*/ 798 h 5500"/>
                <a:gd name="T50" fmla="*/ 3495 w 4135"/>
                <a:gd name="T51" fmla="*/ 682 h 5500"/>
                <a:gd name="T52" fmla="*/ 3420 w 4135"/>
                <a:gd name="T53" fmla="*/ 661 h 5500"/>
                <a:gd name="T54" fmla="*/ 3207 w 4135"/>
                <a:gd name="T55" fmla="*/ 407 h 5500"/>
                <a:gd name="T56" fmla="*/ 2939 w 4135"/>
                <a:gd name="T57" fmla="*/ 217 h 5500"/>
                <a:gd name="T58" fmla="*/ 2690 w 4135"/>
                <a:gd name="T59" fmla="*/ 99 h 5500"/>
                <a:gd name="T60" fmla="*/ 2317 w 4135"/>
                <a:gd name="T61" fmla="*/ 10 h 5500"/>
                <a:gd name="T62" fmla="*/ 1943 w 4135"/>
                <a:gd name="T63" fmla="*/ 6 h 5500"/>
                <a:gd name="T64" fmla="*/ 1639 w 4135"/>
                <a:gd name="T65" fmla="*/ 52 h 5500"/>
                <a:gd name="T66" fmla="*/ 1371 w 4135"/>
                <a:gd name="T67" fmla="*/ 151 h 5500"/>
                <a:gd name="T68" fmla="*/ 1107 w 4135"/>
                <a:gd name="T69" fmla="*/ 305 h 5500"/>
                <a:gd name="T70" fmla="*/ 816 w 4135"/>
                <a:gd name="T71" fmla="*/ 524 h 5500"/>
                <a:gd name="T72" fmla="*/ 579 w 4135"/>
                <a:gd name="T73" fmla="*/ 762 h 5500"/>
                <a:gd name="T74" fmla="*/ 334 w 4135"/>
                <a:gd name="T75" fmla="*/ 1109 h 5500"/>
                <a:gd name="T76" fmla="*/ 188 w 4135"/>
                <a:gd name="T77" fmla="*/ 1466 h 5500"/>
                <a:gd name="T78" fmla="*/ 141 w 4135"/>
                <a:gd name="T79" fmla="*/ 1680 h 5500"/>
                <a:gd name="T80" fmla="*/ 155 w 4135"/>
                <a:gd name="T81" fmla="*/ 2254 h 5500"/>
                <a:gd name="T82" fmla="*/ 223 w 4135"/>
                <a:gd name="T83" fmla="*/ 2559 h 5500"/>
                <a:gd name="T84" fmla="*/ 154 w 4135"/>
                <a:gd name="T85" fmla="*/ 2628 h 5500"/>
                <a:gd name="T86" fmla="*/ 15 w 4135"/>
                <a:gd name="T87" fmla="*/ 2776 h 5500"/>
                <a:gd name="T88" fmla="*/ 41 w 4135"/>
                <a:gd name="T89" fmla="*/ 3220 h 5500"/>
                <a:gd name="T90" fmla="*/ 145 w 4135"/>
                <a:gd name="T91" fmla="*/ 3560 h 5500"/>
                <a:gd name="T92" fmla="*/ 282 w 4135"/>
                <a:gd name="T93" fmla="*/ 3835 h 5500"/>
                <a:gd name="T94" fmla="*/ 400 w 4135"/>
                <a:gd name="T95" fmla="*/ 3929 h 5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135" h="5500">
                  <a:moveTo>
                    <a:pt x="417" y="3931"/>
                  </a:moveTo>
                  <a:lnTo>
                    <a:pt x="426" y="3983"/>
                  </a:lnTo>
                  <a:lnTo>
                    <a:pt x="449" y="4088"/>
                  </a:lnTo>
                  <a:lnTo>
                    <a:pt x="481" y="4196"/>
                  </a:lnTo>
                  <a:lnTo>
                    <a:pt x="521" y="4306"/>
                  </a:lnTo>
                  <a:lnTo>
                    <a:pt x="567" y="4417"/>
                  </a:lnTo>
                  <a:lnTo>
                    <a:pt x="622" y="4526"/>
                  </a:lnTo>
                  <a:lnTo>
                    <a:pt x="684" y="4634"/>
                  </a:lnTo>
                  <a:lnTo>
                    <a:pt x="753" y="4739"/>
                  </a:lnTo>
                  <a:lnTo>
                    <a:pt x="829" y="4843"/>
                  </a:lnTo>
                  <a:lnTo>
                    <a:pt x="913" y="4941"/>
                  </a:lnTo>
                  <a:lnTo>
                    <a:pt x="1004" y="5036"/>
                  </a:lnTo>
                  <a:lnTo>
                    <a:pt x="1102" y="5124"/>
                  </a:lnTo>
                  <a:lnTo>
                    <a:pt x="1205" y="5205"/>
                  </a:lnTo>
                  <a:lnTo>
                    <a:pt x="1316" y="5279"/>
                  </a:lnTo>
                  <a:lnTo>
                    <a:pt x="1434" y="5344"/>
                  </a:lnTo>
                  <a:lnTo>
                    <a:pt x="1558" y="5400"/>
                  </a:lnTo>
                  <a:lnTo>
                    <a:pt x="1623" y="5425"/>
                  </a:lnTo>
                  <a:lnTo>
                    <a:pt x="1678" y="5442"/>
                  </a:lnTo>
                  <a:lnTo>
                    <a:pt x="1787" y="5471"/>
                  </a:lnTo>
                  <a:lnTo>
                    <a:pt x="1898" y="5490"/>
                  </a:lnTo>
                  <a:lnTo>
                    <a:pt x="2010" y="5500"/>
                  </a:lnTo>
                  <a:lnTo>
                    <a:pt x="2123" y="5500"/>
                  </a:lnTo>
                  <a:lnTo>
                    <a:pt x="2234" y="5490"/>
                  </a:lnTo>
                  <a:lnTo>
                    <a:pt x="2346" y="5471"/>
                  </a:lnTo>
                  <a:lnTo>
                    <a:pt x="2455" y="5442"/>
                  </a:lnTo>
                  <a:lnTo>
                    <a:pt x="2509" y="5423"/>
                  </a:lnTo>
                  <a:lnTo>
                    <a:pt x="2572" y="5399"/>
                  </a:lnTo>
                  <a:lnTo>
                    <a:pt x="2695" y="5343"/>
                  </a:lnTo>
                  <a:lnTo>
                    <a:pt x="2811" y="5277"/>
                  </a:lnTo>
                  <a:lnTo>
                    <a:pt x="2922" y="5203"/>
                  </a:lnTo>
                  <a:lnTo>
                    <a:pt x="3026" y="5121"/>
                  </a:lnTo>
                  <a:lnTo>
                    <a:pt x="3124" y="5033"/>
                  </a:lnTo>
                  <a:lnTo>
                    <a:pt x="3215" y="4940"/>
                  </a:lnTo>
                  <a:lnTo>
                    <a:pt x="3300" y="4840"/>
                  </a:lnTo>
                  <a:lnTo>
                    <a:pt x="3376" y="4738"/>
                  </a:lnTo>
                  <a:lnTo>
                    <a:pt x="3446" y="4631"/>
                  </a:lnTo>
                  <a:lnTo>
                    <a:pt x="3510" y="4525"/>
                  </a:lnTo>
                  <a:lnTo>
                    <a:pt x="3565" y="4415"/>
                  </a:lnTo>
                  <a:lnTo>
                    <a:pt x="3613" y="4306"/>
                  </a:lnTo>
                  <a:lnTo>
                    <a:pt x="3652" y="4196"/>
                  </a:lnTo>
                  <a:lnTo>
                    <a:pt x="3686" y="4088"/>
                  </a:lnTo>
                  <a:lnTo>
                    <a:pt x="3710" y="3983"/>
                  </a:lnTo>
                  <a:lnTo>
                    <a:pt x="3719" y="3931"/>
                  </a:lnTo>
                  <a:lnTo>
                    <a:pt x="3736" y="3929"/>
                  </a:lnTo>
                  <a:lnTo>
                    <a:pt x="3773" y="3913"/>
                  </a:lnTo>
                  <a:lnTo>
                    <a:pt x="3812" y="3882"/>
                  </a:lnTo>
                  <a:lnTo>
                    <a:pt x="3854" y="3835"/>
                  </a:lnTo>
                  <a:lnTo>
                    <a:pt x="3899" y="3766"/>
                  </a:lnTo>
                  <a:lnTo>
                    <a:pt x="3943" y="3675"/>
                  </a:lnTo>
                  <a:lnTo>
                    <a:pt x="3989" y="3560"/>
                  </a:lnTo>
                  <a:lnTo>
                    <a:pt x="4038" y="3416"/>
                  </a:lnTo>
                  <a:lnTo>
                    <a:pt x="4063" y="3332"/>
                  </a:lnTo>
                  <a:lnTo>
                    <a:pt x="4093" y="3217"/>
                  </a:lnTo>
                  <a:lnTo>
                    <a:pt x="4128" y="3028"/>
                  </a:lnTo>
                  <a:lnTo>
                    <a:pt x="4135" y="2883"/>
                  </a:lnTo>
                  <a:lnTo>
                    <a:pt x="4119" y="2774"/>
                  </a:lnTo>
                  <a:lnTo>
                    <a:pt x="4084" y="2699"/>
                  </a:lnTo>
                  <a:lnTo>
                    <a:pt x="4037" y="2651"/>
                  </a:lnTo>
                  <a:lnTo>
                    <a:pt x="3981" y="2627"/>
                  </a:lnTo>
                  <a:lnTo>
                    <a:pt x="3920" y="2619"/>
                  </a:lnTo>
                  <a:lnTo>
                    <a:pt x="3890" y="2621"/>
                  </a:lnTo>
                  <a:lnTo>
                    <a:pt x="3912" y="2556"/>
                  </a:lnTo>
                  <a:lnTo>
                    <a:pt x="3946" y="2426"/>
                  </a:lnTo>
                  <a:lnTo>
                    <a:pt x="3959" y="2362"/>
                  </a:lnTo>
                  <a:lnTo>
                    <a:pt x="3982" y="2212"/>
                  </a:lnTo>
                  <a:lnTo>
                    <a:pt x="4010" y="1941"/>
                  </a:lnTo>
                  <a:lnTo>
                    <a:pt x="4015" y="1704"/>
                  </a:lnTo>
                  <a:lnTo>
                    <a:pt x="4002" y="1498"/>
                  </a:lnTo>
                  <a:lnTo>
                    <a:pt x="3975" y="1320"/>
                  </a:lnTo>
                  <a:lnTo>
                    <a:pt x="3935" y="1171"/>
                  </a:lnTo>
                  <a:lnTo>
                    <a:pt x="3883" y="1045"/>
                  </a:lnTo>
                  <a:lnTo>
                    <a:pt x="3825" y="943"/>
                  </a:lnTo>
                  <a:lnTo>
                    <a:pt x="3762" y="861"/>
                  </a:lnTo>
                  <a:lnTo>
                    <a:pt x="3697" y="798"/>
                  </a:lnTo>
                  <a:lnTo>
                    <a:pt x="3634" y="750"/>
                  </a:lnTo>
                  <a:lnTo>
                    <a:pt x="3575" y="716"/>
                  </a:lnTo>
                  <a:lnTo>
                    <a:pt x="3495" y="682"/>
                  </a:lnTo>
                  <a:lnTo>
                    <a:pt x="3431" y="670"/>
                  </a:lnTo>
                  <a:lnTo>
                    <a:pt x="3425" y="668"/>
                  </a:lnTo>
                  <a:lnTo>
                    <a:pt x="3420" y="661"/>
                  </a:lnTo>
                  <a:lnTo>
                    <a:pt x="3366" y="579"/>
                  </a:lnTo>
                  <a:lnTo>
                    <a:pt x="3284" y="482"/>
                  </a:lnTo>
                  <a:lnTo>
                    <a:pt x="3207" y="407"/>
                  </a:lnTo>
                  <a:lnTo>
                    <a:pt x="3115" y="331"/>
                  </a:lnTo>
                  <a:lnTo>
                    <a:pt x="3003" y="255"/>
                  </a:lnTo>
                  <a:lnTo>
                    <a:pt x="2939" y="217"/>
                  </a:lnTo>
                  <a:lnTo>
                    <a:pt x="2893" y="191"/>
                  </a:lnTo>
                  <a:lnTo>
                    <a:pt x="2797" y="142"/>
                  </a:lnTo>
                  <a:lnTo>
                    <a:pt x="2690" y="99"/>
                  </a:lnTo>
                  <a:lnTo>
                    <a:pt x="2575" y="62"/>
                  </a:lnTo>
                  <a:lnTo>
                    <a:pt x="2451" y="32"/>
                  </a:lnTo>
                  <a:lnTo>
                    <a:pt x="2317" y="10"/>
                  </a:lnTo>
                  <a:lnTo>
                    <a:pt x="2175" y="0"/>
                  </a:lnTo>
                  <a:lnTo>
                    <a:pt x="2022" y="0"/>
                  </a:lnTo>
                  <a:lnTo>
                    <a:pt x="1943" y="6"/>
                  </a:lnTo>
                  <a:lnTo>
                    <a:pt x="1889" y="8"/>
                  </a:lnTo>
                  <a:lnTo>
                    <a:pt x="1787" y="21"/>
                  </a:lnTo>
                  <a:lnTo>
                    <a:pt x="1639" y="52"/>
                  </a:lnTo>
                  <a:lnTo>
                    <a:pt x="1545" y="80"/>
                  </a:lnTo>
                  <a:lnTo>
                    <a:pt x="1485" y="102"/>
                  </a:lnTo>
                  <a:lnTo>
                    <a:pt x="1371" y="151"/>
                  </a:lnTo>
                  <a:lnTo>
                    <a:pt x="1261" y="207"/>
                  </a:lnTo>
                  <a:lnTo>
                    <a:pt x="1156" y="272"/>
                  </a:lnTo>
                  <a:lnTo>
                    <a:pt x="1107" y="305"/>
                  </a:lnTo>
                  <a:lnTo>
                    <a:pt x="1047" y="344"/>
                  </a:lnTo>
                  <a:lnTo>
                    <a:pt x="929" y="430"/>
                  </a:lnTo>
                  <a:lnTo>
                    <a:pt x="816" y="524"/>
                  </a:lnTo>
                  <a:lnTo>
                    <a:pt x="708" y="625"/>
                  </a:lnTo>
                  <a:lnTo>
                    <a:pt x="658" y="678"/>
                  </a:lnTo>
                  <a:lnTo>
                    <a:pt x="579" y="762"/>
                  </a:lnTo>
                  <a:lnTo>
                    <a:pt x="466" y="901"/>
                  </a:lnTo>
                  <a:lnTo>
                    <a:pt x="397" y="1002"/>
                  </a:lnTo>
                  <a:lnTo>
                    <a:pt x="334" y="1109"/>
                  </a:lnTo>
                  <a:lnTo>
                    <a:pt x="278" y="1221"/>
                  </a:lnTo>
                  <a:lnTo>
                    <a:pt x="229" y="1341"/>
                  </a:lnTo>
                  <a:lnTo>
                    <a:pt x="188" y="1466"/>
                  </a:lnTo>
                  <a:lnTo>
                    <a:pt x="171" y="1531"/>
                  </a:lnTo>
                  <a:lnTo>
                    <a:pt x="160" y="1580"/>
                  </a:lnTo>
                  <a:lnTo>
                    <a:pt x="141" y="1680"/>
                  </a:lnTo>
                  <a:lnTo>
                    <a:pt x="126" y="1832"/>
                  </a:lnTo>
                  <a:lnTo>
                    <a:pt x="129" y="2039"/>
                  </a:lnTo>
                  <a:lnTo>
                    <a:pt x="155" y="2254"/>
                  </a:lnTo>
                  <a:lnTo>
                    <a:pt x="175" y="2365"/>
                  </a:lnTo>
                  <a:lnTo>
                    <a:pt x="188" y="2429"/>
                  </a:lnTo>
                  <a:lnTo>
                    <a:pt x="223" y="2559"/>
                  </a:lnTo>
                  <a:lnTo>
                    <a:pt x="245" y="2624"/>
                  </a:lnTo>
                  <a:lnTo>
                    <a:pt x="214" y="2621"/>
                  </a:lnTo>
                  <a:lnTo>
                    <a:pt x="154" y="2628"/>
                  </a:lnTo>
                  <a:lnTo>
                    <a:pt x="96" y="2653"/>
                  </a:lnTo>
                  <a:lnTo>
                    <a:pt x="49" y="2700"/>
                  </a:lnTo>
                  <a:lnTo>
                    <a:pt x="15" y="2776"/>
                  </a:lnTo>
                  <a:lnTo>
                    <a:pt x="0" y="2884"/>
                  </a:lnTo>
                  <a:lnTo>
                    <a:pt x="7" y="3030"/>
                  </a:lnTo>
                  <a:lnTo>
                    <a:pt x="41" y="3220"/>
                  </a:lnTo>
                  <a:lnTo>
                    <a:pt x="72" y="3334"/>
                  </a:lnTo>
                  <a:lnTo>
                    <a:pt x="96" y="3417"/>
                  </a:lnTo>
                  <a:lnTo>
                    <a:pt x="145" y="3560"/>
                  </a:lnTo>
                  <a:lnTo>
                    <a:pt x="193" y="3677"/>
                  </a:lnTo>
                  <a:lnTo>
                    <a:pt x="237" y="3766"/>
                  </a:lnTo>
                  <a:lnTo>
                    <a:pt x="282" y="3835"/>
                  </a:lnTo>
                  <a:lnTo>
                    <a:pt x="322" y="3882"/>
                  </a:lnTo>
                  <a:lnTo>
                    <a:pt x="363" y="3913"/>
                  </a:lnTo>
                  <a:lnTo>
                    <a:pt x="400" y="3929"/>
                  </a:lnTo>
                  <a:lnTo>
                    <a:pt x="417" y="393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1" name="Freeform 6"/>
            <p:cNvSpPr>
              <a:spLocks/>
            </p:cNvSpPr>
            <p:nvPr/>
          </p:nvSpPr>
          <p:spPr bwMode="auto">
            <a:xfrm>
              <a:off x="1227" y="2094"/>
              <a:ext cx="2608" cy="1334"/>
            </a:xfrm>
            <a:custGeom>
              <a:avLst/>
              <a:gdLst>
                <a:gd name="T0" fmla="*/ 6989 w 7824"/>
                <a:gd name="T1" fmla="*/ 787 h 4004"/>
                <a:gd name="T2" fmla="*/ 6551 w 7824"/>
                <a:gd name="T3" fmla="*/ 644 h 4004"/>
                <a:gd name="T4" fmla="*/ 5947 w 7824"/>
                <a:gd name="T5" fmla="*/ 378 h 4004"/>
                <a:gd name="T6" fmla="*/ 5514 w 7824"/>
                <a:gd name="T7" fmla="*/ 137 h 4004"/>
                <a:gd name="T8" fmla="*/ 5302 w 7824"/>
                <a:gd name="T9" fmla="*/ 0 h 4004"/>
                <a:gd name="T10" fmla="*/ 4562 w 7824"/>
                <a:gd name="T11" fmla="*/ 2339 h 4004"/>
                <a:gd name="T12" fmla="*/ 4458 w 7824"/>
                <a:gd name="T13" fmla="*/ 2649 h 4004"/>
                <a:gd name="T14" fmla="*/ 4202 w 7824"/>
                <a:gd name="T15" fmla="*/ 1613 h 4004"/>
                <a:gd name="T16" fmla="*/ 4389 w 7824"/>
                <a:gd name="T17" fmla="*/ 1268 h 4004"/>
                <a:gd name="T18" fmla="*/ 4449 w 7824"/>
                <a:gd name="T19" fmla="*/ 1011 h 4004"/>
                <a:gd name="T20" fmla="*/ 4415 w 7824"/>
                <a:gd name="T21" fmla="*/ 831 h 4004"/>
                <a:gd name="T22" fmla="*/ 4315 w 7824"/>
                <a:gd name="T23" fmla="*/ 713 h 4004"/>
                <a:gd name="T24" fmla="*/ 4184 w 7824"/>
                <a:gd name="T25" fmla="*/ 646 h 4004"/>
                <a:gd name="T26" fmla="*/ 4020 w 7824"/>
                <a:gd name="T27" fmla="*/ 610 h 4004"/>
                <a:gd name="T28" fmla="*/ 3913 w 7824"/>
                <a:gd name="T29" fmla="*/ 605 h 4004"/>
                <a:gd name="T30" fmla="*/ 3805 w 7824"/>
                <a:gd name="T31" fmla="*/ 610 h 4004"/>
                <a:gd name="T32" fmla="*/ 3643 w 7824"/>
                <a:gd name="T33" fmla="*/ 646 h 4004"/>
                <a:gd name="T34" fmla="*/ 3510 w 7824"/>
                <a:gd name="T35" fmla="*/ 713 h 4004"/>
                <a:gd name="T36" fmla="*/ 3411 w 7824"/>
                <a:gd name="T37" fmla="*/ 831 h 4004"/>
                <a:gd name="T38" fmla="*/ 3376 w 7824"/>
                <a:gd name="T39" fmla="*/ 1011 h 4004"/>
                <a:gd name="T40" fmla="*/ 3437 w 7824"/>
                <a:gd name="T41" fmla="*/ 1268 h 4004"/>
                <a:gd name="T42" fmla="*/ 3624 w 7824"/>
                <a:gd name="T43" fmla="*/ 1613 h 4004"/>
                <a:gd name="T44" fmla="*/ 3368 w 7824"/>
                <a:gd name="T45" fmla="*/ 2649 h 4004"/>
                <a:gd name="T46" fmla="*/ 3264 w 7824"/>
                <a:gd name="T47" fmla="*/ 2339 h 4004"/>
                <a:gd name="T48" fmla="*/ 2522 w 7824"/>
                <a:gd name="T49" fmla="*/ 0 h 4004"/>
                <a:gd name="T50" fmla="*/ 2310 w 7824"/>
                <a:gd name="T51" fmla="*/ 137 h 4004"/>
                <a:gd name="T52" fmla="*/ 1877 w 7824"/>
                <a:gd name="T53" fmla="*/ 378 h 4004"/>
                <a:gd name="T54" fmla="*/ 1273 w 7824"/>
                <a:gd name="T55" fmla="*/ 644 h 4004"/>
                <a:gd name="T56" fmla="*/ 835 w 7824"/>
                <a:gd name="T57" fmla="*/ 787 h 4004"/>
                <a:gd name="T58" fmla="*/ 677 w 7824"/>
                <a:gd name="T59" fmla="*/ 830 h 4004"/>
                <a:gd name="T60" fmla="*/ 449 w 7824"/>
                <a:gd name="T61" fmla="*/ 942 h 4004"/>
                <a:gd name="T62" fmla="*/ 278 w 7824"/>
                <a:gd name="T63" fmla="*/ 1099 h 4004"/>
                <a:gd name="T64" fmla="*/ 154 w 7824"/>
                <a:gd name="T65" fmla="*/ 1291 h 4004"/>
                <a:gd name="T66" fmla="*/ 73 w 7824"/>
                <a:gd name="T67" fmla="*/ 1502 h 4004"/>
                <a:gd name="T68" fmla="*/ 16 w 7824"/>
                <a:gd name="T69" fmla="*/ 1776 h 4004"/>
                <a:gd name="T70" fmla="*/ 1 w 7824"/>
                <a:gd name="T71" fmla="*/ 2176 h 4004"/>
                <a:gd name="T72" fmla="*/ 12 w 7824"/>
                <a:gd name="T73" fmla="*/ 2329 h 4004"/>
                <a:gd name="T74" fmla="*/ 75 w 7824"/>
                <a:gd name="T75" fmla="*/ 2971 h 4004"/>
                <a:gd name="T76" fmla="*/ 135 w 7824"/>
                <a:gd name="T77" fmla="*/ 3104 h 4004"/>
                <a:gd name="T78" fmla="*/ 766 w 7824"/>
                <a:gd name="T79" fmla="*/ 3409 h 4004"/>
                <a:gd name="T80" fmla="*/ 1230 w 7824"/>
                <a:gd name="T81" fmla="*/ 3582 h 4004"/>
                <a:gd name="T82" fmla="*/ 1805 w 7824"/>
                <a:gd name="T83" fmla="*/ 3749 h 4004"/>
                <a:gd name="T84" fmla="*/ 2485 w 7824"/>
                <a:gd name="T85" fmla="*/ 3890 h 4004"/>
                <a:gd name="T86" fmla="*/ 3265 w 7824"/>
                <a:gd name="T87" fmla="*/ 3981 h 4004"/>
                <a:gd name="T88" fmla="*/ 3913 w 7824"/>
                <a:gd name="T89" fmla="*/ 4004 h 4004"/>
                <a:gd name="T90" fmla="*/ 4562 w 7824"/>
                <a:gd name="T91" fmla="*/ 3982 h 4004"/>
                <a:gd name="T92" fmla="*/ 5341 w 7824"/>
                <a:gd name="T93" fmla="*/ 3890 h 4004"/>
                <a:gd name="T94" fmla="*/ 6021 w 7824"/>
                <a:gd name="T95" fmla="*/ 3750 h 4004"/>
                <a:gd name="T96" fmla="*/ 6595 w 7824"/>
                <a:gd name="T97" fmla="*/ 3583 h 4004"/>
                <a:gd name="T98" fmla="*/ 7059 w 7824"/>
                <a:gd name="T99" fmla="*/ 3411 h 4004"/>
                <a:gd name="T100" fmla="*/ 7690 w 7824"/>
                <a:gd name="T101" fmla="*/ 3104 h 4004"/>
                <a:gd name="T102" fmla="*/ 7751 w 7824"/>
                <a:gd name="T103" fmla="*/ 2971 h 4004"/>
                <a:gd name="T104" fmla="*/ 7814 w 7824"/>
                <a:gd name="T105" fmla="*/ 2329 h 4004"/>
                <a:gd name="T106" fmla="*/ 7824 w 7824"/>
                <a:gd name="T107" fmla="*/ 2176 h 4004"/>
                <a:gd name="T108" fmla="*/ 7808 w 7824"/>
                <a:gd name="T109" fmla="*/ 1776 h 4004"/>
                <a:gd name="T110" fmla="*/ 7752 w 7824"/>
                <a:gd name="T111" fmla="*/ 1502 h 4004"/>
                <a:gd name="T112" fmla="*/ 7670 w 7824"/>
                <a:gd name="T113" fmla="*/ 1291 h 4004"/>
                <a:gd name="T114" fmla="*/ 7546 w 7824"/>
                <a:gd name="T115" fmla="*/ 1099 h 4004"/>
                <a:gd name="T116" fmla="*/ 7375 w 7824"/>
                <a:gd name="T117" fmla="*/ 942 h 4004"/>
                <a:gd name="T118" fmla="*/ 7147 w 7824"/>
                <a:gd name="T119" fmla="*/ 830 h 4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824" h="4004">
                  <a:moveTo>
                    <a:pt x="7079" y="811"/>
                  </a:moveTo>
                  <a:lnTo>
                    <a:pt x="6989" y="787"/>
                  </a:lnTo>
                  <a:lnTo>
                    <a:pt x="6809" y="733"/>
                  </a:lnTo>
                  <a:lnTo>
                    <a:pt x="6551" y="644"/>
                  </a:lnTo>
                  <a:lnTo>
                    <a:pt x="6231" y="512"/>
                  </a:lnTo>
                  <a:lnTo>
                    <a:pt x="5947" y="378"/>
                  </a:lnTo>
                  <a:lnTo>
                    <a:pt x="5705" y="248"/>
                  </a:lnTo>
                  <a:lnTo>
                    <a:pt x="5514" y="137"/>
                  </a:lnTo>
                  <a:lnTo>
                    <a:pt x="5326" y="18"/>
                  </a:lnTo>
                  <a:lnTo>
                    <a:pt x="5302" y="0"/>
                  </a:lnTo>
                  <a:lnTo>
                    <a:pt x="4680" y="1969"/>
                  </a:lnTo>
                  <a:lnTo>
                    <a:pt x="4562" y="2339"/>
                  </a:lnTo>
                  <a:lnTo>
                    <a:pt x="4560" y="2333"/>
                  </a:lnTo>
                  <a:lnTo>
                    <a:pt x="4458" y="2649"/>
                  </a:lnTo>
                  <a:lnTo>
                    <a:pt x="4129" y="1717"/>
                  </a:lnTo>
                  <a:lnTo>
                    <a:pt x="4202" y="1613"/>
                  </a:lnTo>
                  <a:lnTo>
                    <a:pt x="4314" y="1429"/>
                  </a:lnTo>
                  <a:lnTo>
                    <a:pt x="4389" y="1268"/>
                  </a:lnTo>
                  <a:lnTo>
                    <a:pt x="4433" y="1129"/>
                  </a:lnTo>
                  <a:lnTo>
                    <a:pt x="4449" y="1011"/>
                  </a:lnTo>
                  <a:lnTo>
                    <a:pt x="4442" y="912"/>
                  </a:lnTo>
                  <a:lnTo>
                    <a:pt x="4415" y="831"/>
                  </a:lnTo>
                  <a:lnTo>
                    <a:pt x="4371" y="765"/>
                  </a:lnTo>
                  <a:lnTo>
                    <a:pt x="4315" y="713"/>
                  </a:lnTo>
                  <a:lnTo>
                    <a:pt x="4252" y="674"/>
                  </a:lnTo>
                  <a:lnTo>
                    <a:pt x="4184" y="646"/>
                  </a:lnTo>
                  <a:lnTo>
                    <a:pt x="4115" y="627"/>
                  </a:lnTo>
                  <a:lnTo>
                    <a:pt x="4020" y="610"/>
                  </a:lnTo>
                  <a:lnTo>
                    <a:pt x="3931" y="605"/>
                  </a:lnTo>
                  <a:lnTo>
                    <a:pt x="3913" y="605"/>
                  </a:lnTo>
                  <a:lnTo>
                    <a:pt x="3896" y="605"/>
                  </a:lnTo>
                  <a:lnTo>
                    <a:pt x="3805" y="610"/>
                  </a:lnTo>
                  <a:lnTo>
                    <a:pt x="3710" y="627"/>
                  </a:lnTo>
                  <a:lnTo>
                    <a:pt x="3643" y="646"/>
                  </a:lnTo>
                  <a:lnTo>
                    <a:pt x="3574" y="674"/>
                  </a:lnTo>
                  <a:lnTo>
                    <a:pt x="3510" y="713"/>
                  </a:lnTo>
                  <a:lnTo>
                    <a:pt x="3455" y="765"/>
                  </a:lnTo>
                  <a:lnTo>
                    <a:pt x="3411" y="831"/>
                  </a:lnTo>
                  <a:lnTo>
                    <a:pt x="3383" y="912"/>
                  </a:lnTo>
                  <a:lnTo>
                    <a:pt x="3376" y="1011"/>
                  </a:lnTo>
                  <a:lnTo>
                    <a:pt x="3392" y="1129"/>
                  </a:lnTo>
                  <a:lnTo>
                    <a:pt x="3437" y="1268"/>
                  </a:lnTo>
                  <a:lnTo>
                    <a:pt x="3512" y="1429"/>
                  </a:lnTo>
                  <a:lnTo>
                    <a:pt x="3624" y="1613"/>
                  </a:lnTo>
                  <a:lnTo>
                    <a:pt x="3696" y="1717"/>
                  </a:lnTo>
                  <a:lnTo>
                    <a:pt x="3368" y="2649"/>
                  </a:lnTo>
                  <a:lnTo>
                    <a:pt x="3265" y="2333"/>
                  </a:lnTo>
                  <a:lnTo>
                    <a:pt x="3264" y="2339"/>
                  </a:lnTo>
                  <a:lnTo>
                    <a:pt x="3147" y="1969"/>
                  </a:lnTo>
                  <a:lnTo>
                    <a:pt x="2522" y="0"/>
                  </a:lnTo>
                  <a:lnTo>
                    <a:pt x="2498" y="18"/>
                  </a:lnTo>
                  <a:lnTo>
                    <a:pt x="2310" y="137"/>
                  </a:lnTo>
                  <a:lnTo>
                    <a:pt x="2119" y="248"/>
                  </a:lnTo>
                  <a:lnTo>
                    <a:pt x="1877" y="378"/>
                  </a:lnTo>
                  <a:lnTo>
                    <a:pt x="1593" y="512"/>
                  </a:lnTo>
                  <a:lnTo>
                    <a:pt x="1273" y="644"/>
                  </a:lnTo>
                  <a:lnTo>
                    <a:pt x="1015" y="733"/>
                  </a:lnTo>
                  <a:lnTo>
                    <a:pt x="835" y="787"/>
                  </a:lnTo>
                  <a:lnTo>
                    <a:pt x="745" y="811"/>
                  </a:lnTo>
                  <a:lnTo>
                    <a:pt x="677" y="830"/>
                  </a:lnTo>
                  <a:lnTo>
                    <a:pt x="556" y="879"/>
                  </a:lnTo>
                  <a:lnTo>
                    <a:pt x="449" y="942"/>
                  </a:lnTo>
                  <a:lnTo>
                    <a:pt x="357" y="1016"/>
                  </a:lnTo>
                  <a:lnTo>
                    <a:pt x="278" y="1099"/>
                  </a:lnTo>
                  <a:lnTo>
                    <a:pt x="210" y="1191"/>
                  </a:lnTo>
                  <a:lnTo>
                    <a:pt x="154" y="1291"/>
                  </a:lnTo>
                  <a:lnTo>
                    <a:pt x="109" y="1394"/>
                  </a:lnTo>
                  <a:lnTo>
                    <a:pt x="73" y="1502"/>
                  </a:lnTo>
                  <a:lnTo>
                    <a:pt x="45" y="1612"/>
                  </a:lnTo>
                  <a:lnTo>
                    <a:pt x="16" y="1776"/>
                  </a:lnTo>
                  <a:lnTo>
                    <a:pt x="0" y="1986"/>
                  </a:lnTo>
                  <a:lnTo>
                    <a:pt x="1" y="2176"/>
                  </a:lnTo>
                  <a:lnTo>
                    <a:pt x="7" y="2258"/>
                  </a:lnTo>
                  <a:lnTo>
                    <a:pt x="12" y="2329"/>
                  </a:lnTo>
                  <a:lnTo>
                    <a:pt x="46" y="2706"/>
                  </a:lnTo>
                  <a:lnTo>
                    <a:pt x="75" y="2971"/>
                  </a:lnTo>
                  <a:lnTo>
                    <a:pt x="91" y="3075"/>
                  </a:lnTo>
                  <a:lnTo>
                    <a:pt x="135" y="3104"/>
                  </a:lnTo>
                  <a:lnTo>
                    <a:pt x="491" y="3288"/>
                  </a:lnTo>
                  <a:lnTo>
                    <a:pt x="766" y="3409"/>
                  </a:lnTo>
                  <a:lnTo>
                    <a:pt x="984" y="3496"/>
                  </a:lnTo>
                  <a:lnTo>
                    <a:pt x="1230" y="3582"/>
                  </a:lnTo>
                  <a:lnTo>
                    <a:pt x="1504" y="3668"/>
                  </a:lnTo>
                  <a:lnTo>
                    <a:pt x="1805" y="3749"/>
                  </a:lnTo>
                  <a:lnTo>
                    <a:pt x="2132" y="3824"/>
                  </a:lnTo>
                  <a:lnTo>
                    <a:pt x="2485" y="3890"/>
                  </a:lnTo>
                  <a:lnTo>
                    <a:pt x="2862" y="3943"/>
                  </a:lnTo>
                  <a:lnTo>
                    <a:pt x="3265" y="3981"/>
                  </a:lnTo>
                  <a:lnTo>
                    <a:pt x="3690" y="4003"/>
                  </a:lnTo>
                  <a:lnTo>
                    <a:pt x="3913" y="4004"/>
                  </a:lnTo>
                  <a:lnTo>
                    <a:pt x="4135" y="4003"/>
                  </a:lnTo>
                  <a:lnTo>
                    <a:pt x="4562" y="3982"/>
                  </a:lnTo>
                  <a:lnTo>
                    <a:pt x="4963" y="3943"/>
                  </a:lnTo>
                  <a:lnTo>
                    <a:pt x="5341" y="3890"/>
                  </a:lnTo>
                  <a:lnTo>
                    <a:pt x="5694" y="3825"/>
                  </a:lnTo>
                  <a:lnTo>
                    <a:pt x="6021" y="3750"/>
                  </a:lnTo>
                  <a:lnTo>
                    <a:pt x="6322" y="3668"/>
                  </a:lnTo>
                  <a:lnTo>
                    <a:pt x="6595" y="3583"/>
                  </a:lnTo>
                  <a:lnTo>
                    <a:pt x="6842" y="3496"/>
                  </a:lnTo>
                  <a:lnTo>
                    <a:pt x="7059" y="3411"/>
                  </a:lnTo>
                  <a:lnTo>
                    <a:pt x="7336" y="3288"/>
                  </a:lnTo>
                  <a:lnTo>
                    <a:pt x="7690" y="3104"/>
                  </a:lnTo>
                  <a:lnTo>
                    <a:pt x="7735" y="3075"/>
                  </a:lnTo>
                  <a:lnTo>
                    <a:pt x="7751" y="2971"/>
                  </a:lnTo>
                  <a:lnTo>
                    <a:pt x="7781" y="2706"/>
                  </a:lnTo>
                  <a:lnTo>
                    <a:pt x="7814" y="2329"/>
                  </a:lnTo>
                  <a:lnTo>
                    <a:pt x="7820" y="2258"/>
                  </a:lnTo>
                  <a:lnTo>
                    <a:pt x="7824" y="2176"/>
                  </a:lnTo>
                  <a:lnTo>
                    <a:pt x="7824" y="1986"/>
                  </a:lnTo>
                  <a:lnTo>
                    <a:pt x="7808" y="1776"/>
                  </a:lnTo>
                  <a:lnTo>
                    <a:pt x="7779" y="1612"/>
                  </a:lnTo>
                  <a:lnTo>
                    <a:pt x="7752" y="1502"/>
                  </a:lnTo>
                  <a:lnTo>
                    <a:pt x="7715" y="1394"/>
                  </a:lnTo>
                  <a:lnTo>
                    <a:pt x="7670" y="1291"/>
                  </a:lnTo>
                  <a:lnTo>
                    <a:pt x="7614" y="1191"/>
                  </a:lnTo>
                  <a:lnTo>
                    <a:pt x="7546" y="1099"/>
                  </a:lnTo>
                  <a:lnTo>
                    <a:pt x="7467" y="1016"/>
                  </a:lnTo>
                  <a:lnTo>
                    <a:pt x="7375" y="942"/>
                  </a:lnTo>
                  <a:lnTo>
                    <a:pt x="7268" y="879"/>
                  </a:lnTo>
                  <a:lnTo>
                    <a:pt x="7147" y="830"/>
                  </a:lnTo>
                  <a:lnTo>
                    <a:pt x="7079" y="81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62" name="Group 9"/>
          <p:cNvGrpSpPr>
            <a:grpSpLocks noChangeAspect="1"/>
          </p:cNvGrpSpPr>
          <p:nvPr/>
        </p:nvGrpSpPr>
        <p:grpSpPr bwMode="auto">
          <a:xfrm>
            <a:off x="2446120" y="2824352"/>
            <a:ext cx="177796" cy="207573"/>
            <a:chOff x="4789" y="306"/>
            <a:chExt cx="2675" cy="3123"/>
          </a:xfrm>
          <a:solidFill>
            <a:srgbClr val="474A9B"/>
          </a:solidFill>
        </p:grpSpPr>
        <p:sp>
          <p:nvSpPr>
            <p:cNvPr id="63" name="Freeform 10"/>
            <p:cNvSpPr>
              <a:spLocks/>
            </p:cNvSpPr>
            <p:nvPr/>
          </p:nvSpPr>
          <p:spPr bwMode="auto">
            <a:xfrm>
              <a:off x="5145" y="306"/>
              <a:ext cx="1953" cy="3050"/>
            </a:xfrm>
            <a:custGeom>
              <a:avLst/>
              <a:gdLst>
                <a:gd name="T0" fmla="*/ 4028 w 5858"/>
                <a:gd name="T1" fmla="*/ 5557 h 9152"/>
                <a:gd name="T2" fmla="*/ 4331 w 5858"/>
                <a:gd name="T3" fmla="*/ 5548 h 9152"/>
                <a:gd name="T4" fmla="*/ 4795 w 5858"/>
                <a:gd name="T5" fmla="*/ 5488 h 9152"/>
                <a:gd name="T6" fmla="*/ 5097 w 5858"/>
                <a:gd name="T7" fmla="*/ 5414 h 9152"/>
                <a:gd name="T8" fmla="*/ 5398 w 5858"/>
                <a:gd name="T9" fmla="*/ 5303 h 9152"/>
                <a:gd name="T10" fmla="*/ 5678 w 5858"/>
                <a:gd name="T11" fmla="*/ 5146 h 9152"/>
                <a:gd name="T12" fmla="*/ 5858 w 5858"/>
                <a:gd name="T13" fmla="*/ 4994 h 9152"/>
                <a:gd name="T14" fmla="*/ 5783 w 5858"/>
                <a:gd name="T15" fmla="*/ 4964 h 9152"/>
                <a:gd name="T16" fmla="*/ 5630 w 5858"/>
                <a:gd name="T17" fmla="*/ 4864 h 9152"/>
                <a:gd name="T18" fmla="*/ 5486 w 5858"/>
                <a:gd name="T19" fmla="*/ 4724 h 9152"/>
                <a:gd name="T20" fmla="*/ 5343 w 5858"/>
                <a:gd name="T21" fmla="*/ 4513 h 9152"/>
                <a:gd name="T22" fmla="*/ 5224 w 5858"/>
                <a:gd name="T23" fmla="*/ 4221 h 9152"/>
                <a:gd name="T24" fmla="*/ 5149 w 5858"/>
                <a:gd name="T25" fmla="*/ 3832 h 9152"/>
                <a:gd name="T26" fmla="*/ 5143 w 5858"/>
                <a:gd name="T27" fmla="*/ 3335 h 9152"/>
                <a:gd name="T28" fmla="*/ 5169 w 5858"/>
                <a:gd name="T29" fmla="*/ 3046 h 9152"/>
                <a:gd name="T30" fmla="*/ 5189 w 5858"/>
                <a:gd name="T31" fmla="*/ 2478 h 9152"/>
                <a:gd name="T32" fmla="*/ 5158 w 5858"/>
                <a:gd name="T33" fmla="*/ 1948 h 9152"/>
                <a:gd name="T34" fmla="*/ 5068 w 5858"/>
                <a:gd name="T35" fmla="*/ 1472 h 9152"/>
                <a:gd name="T36" fmla="*/ 4917 w 5858"/>
                <a:gd name="T37" fmla="*/ 1060 h 9152"/>
                <a:gd name="T38" fmla="*/ 4728 w 5858"/>
                <a:gd name="T39" fmla="*/ 769 h 9152"/>
                <a:gd name="T40" fmla="*/ 4597 w 5858"/>
                <a:gd name="T41" fmla="*/ 634 h 9152"/>
                <a:gd name="T42" fmla="*/ 4448 w 5858"/>
                <a:gd name="T43" fmla="*/ 524 h 9152"/>
                <a:gd name="T44" fmla="*/ 4278 w 5858"/>
                <a:gd name="T45" fmla="*/ 444 h 9152"/>
                <a:gd name="T46" fmla="*/ 4089 w 5858"/>
                <a:gd name="T47" fmla="*/ 392 h 9152"/>
                <a:gd name="T48" fmla="*/ 3880 w 5858"/>
                <a:gd name="T49" fmla="*/ 372 h 9152"/>
                <a:gd name="T50" fmla="*/ 3710 w 5858"/>
                <a:gd name="T51" fmla="*/ 379 h 9152"/>
                <a:gd name="T52" fmla="*/ 3553 w 5858"/>
                <a:gd name="T53" fmla="*/ 239 h 9152"/>
                <a:gd name="T54" fmla="*/ 3353 w 5858"/>
                <a:gd name="T55" fmla="*/ 124 h 9152"/>
                <a:gd name="T56" fmla="*/ 3137 w 5858"/>
                <a:gd name="T57" fmla="*/ 46 h 9152"/>
                <a:gd name="T58" fmla="*/ 2870 w 5858"/>
                <a:gd name="T59" fmla="*/ 3 h 9152"/>
                <a:gd name="T60" fmla="*/ 2552 w 5858"/>
                <a:gd name="T61" fmla="*/ 13 h 9152"/>
                <a:gd name="T62" fmla="*/ 2185 w 5858"/>
                <a:gd name="T63" fmla="*/ 100 h 9152"/>
                <a:gd name="T64" fmla="*/ 2010 w 5858"/>
                <a:gd name="T65" fmla="*/ 165 h 9152"/>
                <a:gd name="T66" fmla="*/ 1770 w 5858"/>
                <a:gd name="T67" fmla="*/ 277 h 9152"/>
                <a:gd name="T68" fmla="*/ 1548 w 5858"/>
                <a:gd name="T69" fmla="*/ 422 h 9152"/>
                <a:gd name="T70" fmla="*/ 1323 w 5858"/>
                <a:gd name="T71" fmla="*/ 640 h 9152"/>
                <a:gd name="T72" fmla="*/ 1112 w 5858"/>
                <a:gd name="T73" fmla="*/ 948 h 9152"/>
                <a:gd name="T74" fmla="*/ 936 w 5858"/>
                <a:gd name="T75" fmla="*/ 1364 h 9152"/>
                <a:gd name="T76" fmla="*/ 814 w 5858"/>
                <a:gd name="T77" fmla="*/ 1907 h 9152"/>
                <a:gd name="T78" fmla="*/ 765 w 5858"/>
                <a:gd name="T79" fmla="*/ 2596 h 9152"/>
                <a:gd name="T80" fmla="*/ 770 w 5858"/>
                <a:gd name="T81" fmla="*/ 2994 h 9152"/>
                <a:gd name="T82" fmla="*/ 734 w 5858"/>
                <a:gd name="T83" fmla="*/ 3660 h 9152"/>
                <a:gd name="T84" fmla="*/ 641 w 5858"/>
                <a:gd name="T85" fmla="*/ 4157 h 9152"/>
                <a:gd name="T86" fmla="*/ 511 w 5858"/>
                <a:gd name="T87" fmla="*/ 4510 h 9152"/>
                <a:gd name="T88" fmla="*/ 364 w 5858"/>
                <a:gd name="T89" fmla="*/ 4742 h 9152"/>
                <a:gd name="T90" fmla="*/ 220 w 5858"/>
                <a:gd name="T91" fmla="*/ 4879 h 9152"/>
                <a:gd name="T92" fmla="*/ 72 w 5858"/>
                <a:gd name="T93" fmla="*/ 4955 h 9152"/>
                <a:gd name="T94" fmla="*/ 0 w 5858"/>
                <a:gd name="T95" fmla="*/ 4969 h 9152"/>
                <a:gd name="T96" fmla="*/ 138 w 5858"/>
                <a:gd name="T97" fmla="*/ 5110 h 9152"/>
                <a:gd name="T98" fmla="*/ 337 w 5858"/>
                <a:gd name="T99" fmla="*/ 5246 h 9152"/>
                <a:gd name="T100" fmla="*/ 569 w 5858"/>
                <a:gd name="T101" fmla="*/ 5358 h 9152"/>
                <a:gd name="T102" fmla="*/ 871 w 5858"/>
                <a:gd name="T103" fmla="*/ 5460 h 9152"/>
                <a:gd name="T104" fmla="*/ 1253 w 5858"/>
                <a:gd name="T105" fmla="*/ 5535 h 9152"/>
                <a:gd name="T106" fmla="*/ 1722 w 5858"/>
                <a:gd name="T107" fmla="*/ 5570 h 9152"/>
                <a:gd name="T108" fmla="*/ 1853 w 5858"/>
                <a:gd name="T109" fmla="*/ 5973 h 9152"/>
                <a:gd name="T110" fmla="*/ 4030 w 5858"/>
                <a:gd name="T111" fmla="*/ 5979 h 9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858" h="9152">
                  <a:moveTo>
                    <a:pt x="4028" y="5950"/>
                  </a:moveTo>
                  <a:lnTo>
                    <a:pt x="4028" y="5557"/>
                  </a:lnTo>
                  <a:lnTo>
                    <a:pt x="4067" y="5558"/>
                  </a:lnTo>
                  <a:lnTo>
                    <a:pt x="4331" y="5548"/>
                  </a:lnTo>
                  <a:lnTo>
                    <a:pt x="4580" y="5522"/>
                  </a:lnTo>
                  <a:lnTo>
                    <a:pt x="4795" y="5488"/>
                  </a:lnTo>
                  <a:lnTo>
                    <a:pt x="4944" y="5456"/>
                  </a:lnTo>
                  <a:lnTo>
                    <a:pt x="5097" y="5414"/>
                  </a:lnTo>
                  <a:lnTo>
                    <a:pt x="5248" y="5365"/>
                  </a:lnTo>
                  <a:lnTo>
                    <a:pt x="5398" y="5303"/>
                  </a:lnTo>
                  <a:lnTo>
                    <a:pt x="5542" y="5231"/>
                  </a:lnTo>
                  <a:lnTo>
                    <a:pt x="5678" y="5146"/>
                  </a:lnTo>
                  <a:lnTo>
                    <a:pt x="5801" y="5048"/>
                  </a:lnTo>
                  <a:lnTo>
                    <a:pt x="5858" y="4994"/>
                  </a:lnTo>
                  <a:lnTo>
                    <a:pt x="5852" y="4992"/>
                  </a:lnTo>
                  <a:lnTo>
                    <a:pt x="5783" y="4964"/>
                  </a:lnTo>
                  <a:lnTo>
                    <a:pt x="5696" y="4913"/>
                  </a:lnTo>
                  <a:lnTo>
                    <a:pt x="5630" y="4864"/>
                  </a:lnTo>
                  <a:lnTo>
                    <a:pt x="5559" y="4802"/>
                  </a:lnTo>
                  <a:lnTo>
                    <a:pt x="5486" y="4724"/>
                  </a:lnTo>
                  <a:lnTo>
                    <a:pt x="5413" y="4628"/>
                  </a:lnTo>
                  <a:lnTo>
                    <a:pt x="5343" y="4513"/>
                  </a:lnTo>
                  <a:lnTo>
                    <a:pt x="5279" y="4377"/>
                  </a:lnTo>
                  <a:lnTo>
                    <a:pt x="5224" y="4221"/>
                  </a:lnTo>
                  <a:lnTo>
                    <a:pt x="5179" y="4038"/>
                  </a:lnTo>
                  <a:lnTo>
                    <a:pt x="5149" y="3832"/>
                  </a:lnTo>
                  <a:lnTo>
                    <a:pt x="5136" y="3597"/>
                  </a:lnTo>
                  <a:lnTo>
                    <a:pt x="5143" y="3335"/>
                  </a:lnTo>
                  <a:lnTo>
                    <a:pt x="5156" y="3191"/>
                  </a:lnTo>
                  <a:lnTo>
                    <a:pt x="5169" y="3046"/>
                  </a:lnTo>
                  <a:lnTo>
                    <a:pt x="5186" y="2759"/>
                  </a:lnTo>
                  <a:lnTo>
                    <a:pt x="5189" y="2478"/>
                  </a:lnTo>
                  <a:lnTo>
                    <a:pt x="5181" y="2209"/>
                  </a:lnTo>
                  <a:lnTo>
                    <a:pt x="5158" y="1948"/>
                  </a:lnTo>
                  <a:lnTo>
                    <a:pt x="5122" y="1702"/>
                  </a:lnTo>
                  <a:lnTo>
                    <a:pt x="5068" y="1472"/>
                  </a:lnTo>
                  <a:lnTo>
                    <a:pt x="5001" y="1257"/>
                  </a:lnTo>
                  <a:lnTo>
                    <a:pt x="4917" y="1060"/>
                  </a:lnTo>
                  <a:lnTo>
                    <a:pt x="4816" y="886"/>
                  </a:lnTo>
                  <a:lnTo>
                    <a:pt x="4728" y="769"/>
                  </a:lnTo>
                  <a:lnTo>
                    <a:pt x="4665" y="699"/>
                  </a:lnTo>
                  <a:lnTo>
                    <a:pt x="4597" y="634"/>
                  </a:lnTo>
                  <a:lnTo>
                    <a:pt x="4524" y="576"/>
                  </a:lnTo>
                  <a:lnTo>
                    <a:pt x="4448" y="524"/>
                  </a:lnTo>
                  <a:lnTo>
                    <a:pt x="4365" y="481"/>
                  </a:lnTo>
                  <a:lnTo>
                    <a:pt x="4278" y="444"/>
                  </a:lnTo>
                  <a:lnTo>
                    <a:pt x="4185" y="414"/>
                  </a:lnTo>
                  <a:lnTo>
                    <a:pt x="4089" y="392"/>
                  </a:lnTo>
                  <a:lnTo>
                    <a:pt x="3987" y="378"/>
                  </a:lnTo>
                  <a:lnTo>
                    <a:pt x="3880" y="372"/>
                  </a:lnTo>
                  <a:lnTo>
                    <a:pt x="3768" y="373"/>
                  </a:lnTo>
                  <a:lnTo>
                    <a:pt x="3710" y="379"/>
                  </a:lnTo>
                  <a:lnTo>
                    <a:pt x="3693" y="357"/>
                  </a:lnTo>
                  <a:lnTo>
                    <a:pt x="3553" y="239"/>
                  </a:lnTo>
                  <a:lnTo>
                    <a:pt x="3441" y="170"/>
                  </a:lnTo>
                  <a:lnTo>
                    <a:pt x="3353" y="124"/>
                  </a:lnTo>
                  <a:lnTo>
                    <a:pt x="3251" y="82"/>
                  </a:lnTo>
                  <a:lnTo>
                    <a:pt x="3137" y="46"/>
                  </a:lnTo>
                  <a:lnTo>
                    <a:pt x="3009" y="19"/>
                  </a:lnTo>
                  <a:lnTo>
                    <a:pt x="2870" y="3"/>
                  </a:lnTo>
                  <a:lnTo>
                    <a:pt x="2718" y="0"/>
                  </a:lnTo>
                  <a:lnTo>
                    <a:pt x="2552" y="13"/>
                  </a:lnTo>
                  <a:lnTo>
                    <a:pt x="2375" y="46"/>
                  </a:lnTo>
                  <a:lnTo>
                    <a:pt x="2185" y="100"/>
                  </a:lnTo>
                  <a:lnTo>
                    <a:pt x="2085" y="137"/>
                  </a:lnTo>
                  <a:lnTo>
                    <a:pt x="2010" y="165"/>
                  </a:lnTo>
                  <a:lnTo>
                    <a:pt x="1872" y="225"/>
                  </a:lnTo>
                  <a:lnTo>
                    <a:pt x="1770" y="277"/>
                  </a:lnTo>
                  <a:lnTo>
                    <a:pt x="1660" y="342"/>
                  </a:lnTo>
                  <a:lnTo>
                    <a:pt x="1548" y="422"/>
                  </a:lnTo>
                  <a:lnTo>
                    <a:pt x="1434" y="522"/>
                  </a:lnTo>
                  <a:lnTo>
                    <a:pt x="1323" y="640"/>
                  </a:lnTo>
                  <a:lnTo>
                    <a:pt x="1214" y="781"/>
                  </a:lnTo>
                  <a:lnTo>
                    <a:pt x="1112" y="948"/>
                  </a:lnTo>
                  <a:lnTo>
                    <a:pt x="1018" y="1141"/>
                  </a:lnTo>
                  <a:lnTo>
                    <a:pt x="936" y="1364"/>
                  </a:lnTo>
                  <a:lnTo>
                    <a:pt x="867" y="1619"/>
                  </a:lnTo>
                  <a:lnTo>
                    <a:pt x="814" y="1907"/>
                  </a:lnTo>
                  <a:lnTo>
                    <a:pt x="779" y="2232"/>
                  </a:lnTo>
                  <a:lnTo>
                    <a:pt x="765" y="2596"/>
                  </a:lnTo>
                  <a:lnTo>
                    <a:pt x="767" y="2795"/>
                  </a:lnTo>
                  <a:lnTo>
                    <a:pt x="770" y="2994"/>
                  </a:lnTo>
                  <a:lnTo>
                    <a:pt x="760" y="3349"/>
                  </a:lnTo>
                  <a:lnTo>
                    <a:pt x="734" y="3660"/>
                  </a:lnTo>
                  <a:lnTo>
                    <a:pt x="694" y="3928"/>
                  </a:lnTo>
                  <a:lnTo>
                    <a:pt x="641" y="4157"/>
                  </a:lnTo>
                  <a:lnTo>
                    <a:pt x="580" y="4350"/>
                  </a:lnTo>
                  <a:lnTo>
                    <a:pt x="511" y="4510"/>
                  </a:lnTo>
                  <a:lnTo>
                    <a:pt x="439" y="4638"/>
                  </a:lnTo>
                  <a:lnTo>
                    <a:pt x="364" y="4742"/>
                  </a:lnTo>
                  <a:lnTo>
                    <a:pt x="291" y="4820"/>
                  </a:lnTo>
                  <a:lnTo>
                    <a:pt x="220" y="4879"/>
                  </a:lnTo>
                  <a:lnTo>
                    <a:pt x="155" y="4919"/>
                  </a:lnTo>
                  <a:lnTo>
                    <a:pt x="72" y="4955"/>
                  </a:lnTo>
                  <a:lnTo>
                    <a:pt x="5" y="4969"/>
                  </a:lnTo>
                  <a:lnTo>
                    <a:pt x="0" y="4969"/>
                  </a:lnTo>
                  <a:lnTo>
                    <a:pt x="13" y="4988"/>
                  </a:lnTo>
                  <a:lnTo>
                    <a:pt x="138" y="5110"/>
                  </a:lnTo>
                  <a:lnTo>
                    <a:pt x="247" y="5190"/>
                  </a:lnTo>
                  <a:lnTo>
                    <a:pt x="337" y="5246"/>
                  </a:lnTo>
                  <a:lnTo>
                    <a:pt x="445" y="5303"/>
                  </a:lnTo>
                  <a:lnTo>
                    <a:pt x="569" y="5358"/>
                  </a:lnTo>
                  <a:lnTo>
                    <a:pt x="710" y="5411"/>
                  </a:lnTo>
                  <a:lnTo>
                    <a:pt x="871" y="5460"/>
                  </a:lnTo>
                  <a:lnTo>
                    <a:pt x="1053" y="5502"/>
                  </a:lnTo>
                  <a:lnTo>
                    <a:pt x="1253" y="5535"/>
                  </a:lnTo>
                  <a:lnTo>
                    <a:pt x="1476" y="5558"/>
                  </a:lnTo>
                  <a:lnTo>
                    <a:pt x="1722" y="5570"/>
                  </a:lnTo>
                  <a:lnTo>
                    <a:pt x="1853" y="5570"/>
                  </a:lnTo>
                  <a:lnTo>
                    <a:pt x="1853" y="5973"/>
                  </a:lnTo>
                  <a:lnTo>
                    <a:pt x="2944" y="9152"/>
                  </a:lnTo>
                  <a:lnTo>
                    <a:pt x="4030" y="5979"/>
                  </a:lnTo>
                  <a:lnTo>
                    <a:pt x="4028" y="59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4" name="Freeform 11"/>
            <p:cNvSpPr>
              <a:spLocks/>
            </p:cNvSpPr>
            <p:nvPr/>
          </p:nvSpPr>
          <p:spPr bwMode="auto">
            <a:xfrm>
              <a:off x="4789" y="2400"/>
              <a:ext cx="2675" cy="1029"/>
            </a:xfrm>
            <a:custGeom>
              <a:avLst/>
              <a:gdLst>
                <a:gd name="T0" fmla="*/ 8023 w 8024"/>
                <a:gd name="T1" fmla="*/ 2914 h 3085"/>
                <a:gd name="T2" fmla="*/ 7804 w 8024"/>
                <a:gd name="T3" fmla="*/ 1705 h 3085"/>
                <a:gd name="T4" fmla="*/ 7788 w 8024"/>
                <a:gd name="T5" fmla="*/ 1631 h 3085"/>
                <a:gd name="T6" fmla="*/ 7745 w 8024"/>
                <a:gd name="T7" fmla="*/ 1490 h 3085"/>
                <a:gd name="T8" fmla="*/ 7686 w 8024"/>
                <a:gd name="T9" fmla="*/ 1356 h 3085"/>
                <a:gd name="T10" fmla="*/ 7612 w 8024"/>
                <a:gd name="T11" fmla="*/ 1231 h 3085"/>
                <a:gd name="T12" fmla="*/ 7524 w 8024"/>
                <a:gd name="T13" fmla="*/ 1114 h 3085"/>
                <a:gd name="T14" fmla="*/ 7424 w 8024"/>
                <a:gd name="T15" fmla="*/ 1009 h 3085"/>
                <a:gd name="T16" fmla="*/ 7311 w 8024"/>
                <a:gd name="T17" fmla="*/ 916 h 3085"/>
                <a:gd name="T18" fmla="*/ 7187 w 8024"/>
                <a:gd name="T19" fmla="*/ 835 h 3085"/>
                <a:gd name="T20" fmla="*/ 7121 w 8024"/>
                <a:gd name="T21" fmla="*/ 800 h 3085"/>
                <a:gd name="T22" fmla="*/ 5750 w 8024"/>
                <a:gd name="T23" fmla="*/ 125 h 3085"/>
                <a:gd name="T24" fmla="*/ 5633 w 8024"/>
                <a:gd name="T25" fmla="*/ 65 h 3085"/>
                <a:gd name="T26" fmla="*/ 5518 w 8024"/>
                <a:gd name="T27" fmla="*/ 0 h 3085"/>
                <a:gd name="T28" fmla="*/ 5950 w 8024"/>
                <a:gd name="T29" fmla="*/ 1274 h 3085"/>
                <a:gd name="T30" fmla="*/ 5345 w 8024"/>
                <a:gd name="T31" fmla="*/ 1228 h 3085"/>
                <a:gd name="T32" fmla="*/ 4013 w 8024"/>
                <a:gd name="T33" fmla="*/ 2868 h 3085"/>
                <a:gd name="T34" fmla="*/ 2679 w 8024"/>
                <a:gd name="T35" fmla="*/ 1228 h 3085"/>
                <a:gd name="T36" fmla="*/ 2074 w 8024"/>
                <a:gd name="T37" fmla="*/ 1274 h 3085"/>
                <a:gd name="T38" fmla="*/ 2516 w 8024"/>
                <a:gd name="T39" fmla="*/ 0 h 3085"/>
                <a:gd name="T40" fmla="*/ 2241 w 8024"/>
                <a:gd name="T41" fmla="*/ 140 h 3085"/>
                <a:gd name="T42" fmla="*/ 903 w 8024"/>
                <a:gd name="T43" fmla="*/ 800 h 3085"/>
                <a:gd name="T44" fmla="*/ 837 w 8024"/>
                <a:gd name="T45" fmla="*/ 835 h 3085"/>
                <a:gd name="T46" fmla="*/ 713 w 8024"/>
                <a:gd name="T47" fmla="*/ 916 h 3085"/>
                <a:gd name="T48" fmla="*/ 601 w 8024"/>
                <a:gd name="T49" fmla="*/ 1009 h 3085"/>
                <a:gd name="T50" fmla="*/ 500 w 8024"/>
                <a:gd name="T51" fmla="*/ 1114 h 3085"/>
                <a:gd name="T52" fmla="*/ 412 w 8024"/>
                <a:gd name="T53" fmla="*/ 1231 h 3085"/>
                <a:gd name="T54" fmla="*/ 338 w 8024"/>
                <a:gd name="T55" fmla="*/ 1356 h 3085"/>
                <a:gd name="T56" fmla="*/ 279 w 8024"/>
                <a:gd name="T57" fmla="*/ 1490 h 3085"/>
                <a:gd name="T58" fmla="*/ 236 w 8024"/>
                <a:gd name="T59" fmla="*/ 1631 h 3085"/>
                <a:gd name="T60" fmla="*/ 222 w 8024"/>
                <a:gd name="T61" fmla="*/ 1705 h 3085"/>
                <a:gd name="T62" fmla="*/ 1 w 8024"/>
                <a:gd name="T63" fmla="*/ 2914 h 3085"/>
                <a:gd name="T64" fmla="*/ 0 w 8024"/>
                <a:gd name="T65" fmla="*/ 2930 h 3085"/>
                <a:gd name="T66" fmla="*/ 1 w 8024"/>
                <a:gd name="T67" fmla="*/ 2963 h 3085"/>
                <a:gd name="T68" fmla="*/ 16 w 8024"/>
                <a:gd name="T69" fmla="*/ 3008 h 3085"/>
                <a:gd name="T70" fmla="*/ 55 w 8024"/>
                <a:gd name="T71" fmla="*/ 3055 h 3085"/>
                <a:gd name="T72" fmla="*/ 97 w 8024"/>
                <a:gd name="T73" fmla="*/ 3077 h 3085"/>
                <a:gd name="T74" fmla="*/ 128 w 8024"/>
                <a:gd name="T75" fmla="*/ 3084 h 3085"/>
                <a:gd name="T76" fmla="*/ 144 w 8024"/>
                <a:gd name="T77" fmla="*/ 3085 h 3085"/>
                <a:gd name="T78" fmla="*/ 7876 w 8024"/>
                <a:gd name="T79" fmla="*/ 3085 h 3085"/>
                <a:gd name="T80" fmla="*/ 7893 w 8024"/>
                <a:gd name="T81" fmla="*/ 3084 h 3085"/>
                <a:gd name="T82" fmla="*/ 7926 w 8024"/>
                <a:gd name="T83" fmla="*/ 3077 h 3085"/>
                <a:gd name="T84" fmla="*/ 7968 w 8024"/>
                <a:gd name="T85" fmla="*/ 3055 h 3085"/>
                <a:gd name="T86" fmla="*/ 8008 w 8024"/>
                <a:gd name="T87" fmla="*/ 3008 h 3085"/>
                <a:gd name="T88" fmla="*/ 8023 w 8024"/>
                <a:gd name="T89" fmla="*/ 2963 h 3085"/>
                <a:gd name="T90" fmla="*/ 8024 w 8024"/>
                <a:gd name="T91" fmla="*/ 2930 h 3085"/>
                <a:gd name="T92" fmla="*/ 8023 w 8024"/>
                <a:gd name="T93" fmla="*/ 2914 h 30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024" h="3085">
                  <a:moveTo>
                    <a:pt x="8023" y="2914"/>
                  </a:moveTo>
                  <a:lnTo>
                    <a:pt x="7804" y="1705"/>
                  </a:lnTo>
                  <a:lnTo>
                    <a:pt x="7788" y="1631"/>
                  </a:lnTo>
                  <a:lnTo>
                    <a:pt x="7745" y="1490"/>
                  </a:lnTo>
                  <a:lnTo>
                    <a:pt x="7686" y="1356"/>
                  </a:lnTo>
                  <a:lnTo>
                    <a:pt x="7612" y="1231"/>
                  </a:lnTo>
                  <a:lnTo>
                    <a:pt x="7524" y="1114"/>
                  </a:lnTo>
                  <a:lnTo>
                    <a:pt x="7424" y="1009"/>
                  </a:lnTo>
                  <a:lnTo>
                    <a:pt x="7311" y="916"/>
                  </a:lnTo>
                  <a:lnTo>
                    <a:pt x="7187" y="835"/>
                  </a:lnTo>
                  <a:lnTo>
                    <a:pt x="7121" y="800"/>
                  </a:lnTo>
                  <a:lnTo>
                    <a:pt x="5750" y="125"/>
                  </a:lnTo>
                  <a:lnTo>
                    <a:pt x="5633" y="65"/>
                  </a:lnTo>
                  <a:lnTo>
                    <a:pt x="5518" y="0"/>
                  </a:lnTo>
                  <a:lnTo>
                    <a:pt x="5950" y="1274"/>
                  </a:lnTo>
                  <a:lnTo>
                    <a:pt x="5345" y="1228"/>
                  </a:lnTo>
                  <a:lnTo>
                    <a:pt x="4013" y="2868"/>
                  </a:lnTo>
                  <a:lnTo>
                    <a:pt x="2679" y="1228"/>
                  </a:lnTo>
                  <a:lnTo>
                    <a:pt x="2074" y="1274"/>
                  </a:lnTo>
                  <a:lnTo>
                    <a:pt x="2516" y="0"/>
                  </a:lnTo>
                  <a:lnTo>
                    <a:pt x="2241" y="140"/>
                  </a:lnTo>
                  <a:lnTo>
                    <a:pt x="903" y="800"/>
                  </a:lnTo>
                  <a:lnTo>
                    <a:pt x="837" y="835"/>
                  </a:lnTo>
                  <a:lnTo>
                    <a:pt x="713" y="916"/>
                  </a:lnTo>
                  <a:lnTo>
                    <a:pt x="601" y="1009"/>
                  </a:lnTo>
                  <a:lnTo>
                    <a:pt x="500" y="1114"/>
                  </a:lnTo>
                  <a:lnTo>
                    <a:pt x="412" y="1231"/>
                  </a:lnTo>
                  <a:lnTo>
                    <a:pt x="338" y="1356"/>
                  </a:lnTo>
                  <a:lnTo>
                    <a:pt x="279" y="1490"/>
                  </a:lnTo>
                  <a:lnTo>
                    <a:pt x="236" y="1631"/>
                  </a:lnTo>
                  <a:lnTo>
                    <a:pt x="222" y="1705"/>
                  </a:lnTo>
                  <a:lnTo>
                    <a:pt x="1" y="2914"/>
                  </a:lnTo>
                  <a:lnTo>
                    <a:pt x="0" y="2930"/>
                  </a:lnTo>
                  <a:lnTo>
                    <a:pt x="1" y="2963"/>
                  </a:lnTo>
                  <a:lnTo>
                    <a:pt x="16" y="3008"/>
                  </a:lnTo>
                  <a:lnTo>
                    <a:pt x="55" y="3055"/>
                  </a:lnTo>
                  <a:lnTo>
                    <a:pt x="97" y="3077"/>
                  </a:lnTo>
                  <a:lnTo>
                    <a:pt x="128" y="3084"/>
                  </a:lnTo>
                  <a:lnTo>
                    <a:pt x="144" y="3085"/>
                  </a:lnTo>
                  <a:lnTo>
                    <a:pt x="7876" y="3085"/>
                  </a:lnTo>
                  <a:lnTo>
                    <a:pt x="7893" y="3084"/>
                  </a:lnTo>
                  <a:lnTo>
                    <a:pt x="7926" y="3077"/>
                  </a:lnTo>
                  <a:lnTo>
                    <a:pt x="7968" y="3055"/>
                  </a:lnTo>
                  <a:lnTo>
                    <a:pt x="8008" y="3008"/>
                  </a:lnTo>
                  <a:lnTo>
                    <a:pt x="8023" y="2963"/>
                  </a:lnTo>
                  <a:lnTo>
                    <a:pt x="8024" y="2930"/>
                  </a:lnTo>
                  <a:lnTo>
                    <a:pt x="8023" y="29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65" name="모서리가 둥근 직사각형 64"/>
          <p:cNvSpPr/>
          <p:nvPr/>
        </p:nvSpPr>
        <p:spPr>
          <a:xfrm>
            <a:off x="2896515" y="2390499"/>
            <a:ext cx="241170" cy="241170"/>
          </a:xfrm>
          <a:prstGeom prst="roundRect">
            <a:avLst/>
          </a:prstGeom>
          <a:solidFill>
            <a:srgbClr val="474A9B"/>
          </a:solidFill>
          <a:ln>
            <a:solidFill>
              <a:srgbClr val="474A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3239415" y="2390499"/>
            <a:ext cx="241170" cy="241170"/>
          </a:xfrm>
          <a:prstGeom prst="roundRect">
            <a:avLst/>
          </a:prstGeom>
          <a:solidFill>
            <a:srgbClr val="474A9B"/>
          </a:solidFill>
          <a:ln>
            <a:solidFill>
              <a:srgbClr val="474A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3582315" y="2390499"/>
            <a:ext cx="241170" cy="241170"/>
          </a:xfrm>
          <a:prstGeom prst="roundRect">
            <a:avLst/>
          </a:prstGeom>
          <a:solidFill>
            <a:srgbClr val="474A9B"/>
          </a:solidFill>
          <a:ln>
            <a:solidFill>
              <a:srgbClr val="474A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3925215" y="2390499"/>
            <a:ext cx="241170" cy="241170"/>
          </a:xfrm>
          <a:prstGeom prst="roundRect">
            <a:avLst/>
          </a:prstGeom>
          <a:solidFill>
            <a:srgbClr val="474A9B"/>
          </a:solidFill>
          <a:ln>
            <a:solidFill>
              <a:srgbClr val="474A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4268115" y="2390499"/>
            <a:ext cx="241170" cy="241170"/>
          </a:xfrm>
          <a:prstGeom prst="roundRect">
            <a:avLst/>
          </a:prstGeom>
          <a:solidFill>
            <a:srgbClr val="474A9B"/>
          </a:solidFill>
          <a:ln>
            <a:solidFill>
              <a:srgbClr val="474A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4611015" y="2390499"/>
            <a:ext cx="241170" cy="241170"/>
          </a:xfrm>
          <a:prstGeom prst="roundRect">
            <a:avLst/>
          </a:prstGeom>
          <a:solidFill>
            <a:srgbClr val="474A9B"/>
          </a:solidFill>
          <a:ln>
            <a:solidFill>
              <a:srgbClr val="474A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4953915" y="2390499"/>
            <a:ext cx="241170" cy="241170"/>
          </a:xfrm>
          <a:prstGeom prst="roundRect">
            <a:avLst/>
          </a:prstGeom>
          <a:solidFill>
            <a:srgbClr val="474A9B"/>
          </a:solidFill>
          <a:ln>
            <a:solidFill>
              <a:srgbClr val="474A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5296815" y="2390499"/>
            <a:ext cx="241170" cy="241170"/>
          </a:xfrm>
          <a:prstGeom prst="roundRect">
            <a:avLst/>
          </a:prstGeom>
          <a:solidFill>
            <a:schemeClr val="bg1"/>
          </a:solidFill>
          <a:ln>
            <a:solidFill>
              <a:srgbClr val="474A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5639715" y="2390499"/>
            <a:ext cx="241170" cy="241170"/>
          </a:xfrm>
          <a:prstGeom prst="roundRect">
            <a:avLst/>
          </a:prstGeom>
          <a:solidFill>
            <a:schemeClr val="bg1"/>
          </a:solidFill>
          <a:ln>
            <a:solidFill>
              <a:srgbClr val="474A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5982615" y="2390499"/>
            <a:ext cx="241170" cy="241170"/>
          </a:xfrm>
          <a:prstGeom prst="roundRect">
            <a:avLst/>
          </a:prstGeom>
          <a:solidFill>
            <a:schemeClr val="bg1"/>
          </a:solidFill>
          <a:ln>
            <a:solidFill>
              <a:srgbClr val="474A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2896515" y="2769549"/>
            <a:ext cx="241170" cy="241170"/>
          </a:xfrm>
          <a:prstGeom prst="roundRect">
            <a:avLst/>
          </a:prstGeom>
          <a:solidFill>
            <a:srgbClr val="474A9B"/>
          </a:solidFill>
          <a:ln>
            <a:solidFill>
              <a:srgbClr val="474A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3239415" y="2769549"/>
            <a:ext cx="241170" cy="241170"/>
          </a:xfrm>
          <a:prstGeom prst="roundRect">
            <a:avLst/>
          </a:prstGeom>
          <a:solidFill>
            <a:srgbClr val="474A9B"/>
          </a:solidFill>
          <a:ln>
            <a:solidFill>
              <a:srgbClr val="474A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7" name="모서리가 둥근 직사각형 76"/>
          <p:cNvSpPr/>
          <p:nvPr/>
        </p:nvSpPr>
        <p:spPr>
          <a:xfrm>
            <a:off x="3582315" y="2769549"/>
            <a:ext cx="241170" cy="241170"/>
          </a:xfrm>
          <a:prstGeom prst="roundRect">
            <a:avLst/>
          </a:prstGeom>
          <a:solidFill>
            <a:srgbClr val="474A9B"/>
          </a:solidFill>
          <a:ln>
            <a:solidFill>
              <a:srgbClr val="474A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8" name="모서리가 둥근 직사각형 77"/>
          <p:cNvSpPr/>
          <p:nvPr/>
        </p:nvSpPr>
        <p:spPr>
          <a:xfrm>
            <a:off x="3925215" y="2769549"/>
            <a:ext cx="241170" cy="241170"/>
          </a:xfrm>
          <a:prstGeom prst="roundRect">
            <a:avLst/>
          </a:prstGeom>
          <a:solidFill>
            <a:srgbClr val="474A9B"/>
          </a:solidFill>
          <a:ln>
            <a:solidFill>
              <a:srgbClr val="474A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9" name="모서리가 둥근 직사각형 78"/>
          <p:cNvSpPr/>
          <p:nvPr/>
        </p:nvSpPr>
        <p:spPr>
          <a:xfrm>
            <a:off x="4268115" y="2769549"/>
            <a:ext cx="241170" cy="241170"/>
          </a:xfrm>
          <a:prstGeom prst="roundRect">
            <a:avLst/>
          </a:prstGeom>
          <a:solidFill>
            <a:srgbClr val="474A9B"/>
          </a:solidFill>
          <a:ln>
            <a:solidFill>
              <a:srgbClr val="474A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4611015" y="2769549"/>
            <a:ext cx="241170" cy="241170"/>
          </a:xfrm>
          <a:prstGeom prst="roundRect">
            <a:avLst/>
          </a:prstGeom>
          <a:solidFill>
            <a:srgbClr val="474A9B"/>
          </a:solidFill>
          <a:ln>
            <a:solidFill>
              <a:srgbClr val="474A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1" name="모서리가 둥근 직사각형 80"/>
          <p:cNvSpPr/>
          <p:nvPr/>
        </p:nvSpPr>
        <p:spPr>
          <a:xfrm>
            <a:off x="4953915" y="2769549"/>
            <a:ext cx="241170" cy="241170"/>
          </a:xfrm>
          <a:prstGeom prst="roundRect">
            <a:avLst/>
          </a:prstGeom>
          <a:solidFill>
            <a:srgbClr val="474A9B"/>
          </a:solidFill>
          <a:ln>
            <a:solidFill>
              <a:srgbClr val="474A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5296815" y="2769549"/>
            <a:ext cx="241170" cy="241170"/>
          </a:xfrm>
          <a:prstGeom prst="roundRect">
            <a:avLst/>
          </a:prstGeom>
          <a:solidFill>
            <a:srgbClr val="474A9B"/>
          </a:solidFill>
          <a:ln>
            <a:solidFill>
              <a:srgbClr val="474A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3" name="모서리가 둥근 직사각형 82"/>
          <p:cNvSpPr/>
          <p:nvPr/>
        </p:nvSpPr>
        <p:spPr>
          <a:xfrm>
            <a:off x="5639715" y="2769549"/>
            <a:ext cx="241170" cy="241170"/>
          </a:xfrm>
          <a:prstGeom prst="roundRect">
            <a:avLst/>
          </a:prstGeom>
          <a:solidFill>
            <a:srgbClr val="474A9B"/>
          </a:solidFill>
          <a:ln>
            <a:solidFill>
              <a:srgbClr val="474A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모서리가 둥근 직사각형 83"/>
          <p:cNvSpPr/>
          <p:nvPr/>
        </p:nvSpPr>
        <p:spPr>
          <a:xfrm>
            <a:off x="5982615" y="2769549"/>
            <a:ext cx="241170" cy="241170"/>
          </a:xfrm>
          <a:prstGeom prst="roundRect">
            <a:avLst/>
          </a:prstGeom>
          <a:solidFill>
            <a:schemeClr val="bg1"/>
          </a:solidFill>
          <a:ln>
            <a:solidFill>
              <a:srgbClr val="474A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7359312" y="2171762"/>
            <a:ext cx="3350968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컨텐츠에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86" name="직사각형 85"/>
          <p:cNvSpPr/>
          <p:nvPr/>
        </p:nvSpPr>
        <p:spPr>
          <a:xfrm>
            <a:off x="6325515" y="2171762"/>
            <a:ext cx="550151" cy="8855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70%</a:t>
            </a:r>
          </a:p>
          <a:p>
            <a:pPr>
              <a:lnSpc>
                <a:spcPct val="20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90%</a:t>
            </a:r>
            <a:endParaRPr lang="ko-KR" altLang="en-US" dirty="0">
              <a:solidFill>
                <a:prstClr val="black"/>
              </a:solidFill>
            </a:endParaRPr>
          </a:p>
        </p:txBody>
      </p:sp>
      <p:grpSp>
        <p:nvGrpSpPr>
          <p:cNvPr id="87" name="Group 4"/>
          <p:cNvGrpSpPr>
            <a:grpSpLocks noChangeAspect="1"/>
          </p:cNvGrpSpPr>
          <p:nvPr/>
        </p:nvGrpSpPr>
        <p:grpSpPr bwMode="auto">
          <a:xfrm>
            <a:off x="2444036" y="4350977"/>
            <a:ext cx="191548" cy="227022"/>
            <a:chOff x="1227" y="337"/>
            <a:chExt cx="2608" cy="3091"/>
          </a:xfrm>
          <a:solidFill>
            <a:srgbClr val="F46B64"/>
          </a:solidFill>
        </p:grpSpPr>
        <p:sp>
          <p:nvSpPr>
            <p:cNvPr id="88" name="Freeform 5"/>
            <p:cNvSpPr>
              <a:spLocks/>
            </p:cNvSpPr>
            <p:nvPr/>
          </p:nvSpPr>
          <p:spPr bwMode="auto">
            <a:xfrm>
              <a:off x="1842" y="337"/>
              <a:ext cx="1378" cy="1834"/>
            </a:xfrm>
            <a:custGeom>
              <a:avLst/>
              <a:gdLst>
                <a:gd name="T0" fmla="*/ 449 w 4135"/>
                <a:gd name="T1" fmla="*/ 4088 h 5500"/>
                <a:gd name="T2" fmla="*/ 567 w 4135"/>
                <a:gd name="T3" fmla="*/ 4417 h 5500"/>
                <a:gd name="T4" fmla="*/ 753 w 4135"/>
                <a:gd name="T5" fmla="*/ 4739 h 5500"/>
                <a:gd name="T6" fmla="*/ 1004 w 4135"/>
                <a:gd name="T7" fmla="*/ 5036 h 5500"/>
                <a:gd name="T8" fmla="*/ 1316 w 4135"/>
                <a:gd name="T9" fmla="*/ 5279 h 5500"/>
                <a:gd name="T10" fmla="*/ 1623 w 4135"/>
                <a:gd name="T11" fmla="*/ 5425 h 5500"/>
                <a:gd name="T12" fmla="*/ 1898 w 4135"/>
                <a:gd name="T13" fmla="*/ 5490 h 5500"/>
                <a:gd name="T14" fmla="*/ 2234 w 4135"/>
                <a:gd name="T15" fmla="*/ 5490 h 5500"/>
                <a:gd name="T16" fmla="*/ 2509 w 4135"/>
                <a:gd name="T17" fmla="*/ 5423 h 5500"/>
                <a:gd name="T18" fmla="*/ 2811 w 4135"/>
                <a:gd name="T19" fmla="*/ 5277 h 5500"/>
                <a:gd name="T20" fmla="*/ 3124 w 4135"/>
                <a:gd name="T21" fmla="*/ 5033 h 5500"/>
                <a:gd name="T22" fmla="*/ 3376 w 4135"/>
                <a:gd name="T23" fmla="*/ 4738 h 5500"/>
                <a:gd name="T24" fmla="*/ 3565 w 4135"/>
                <a:gd name="T25" fmla="*/ 4415 h 5500"/>
                <a:gd name="T26" fmla="*/ 3686 w 4135"/>
                <a:gd name="T27" fmla="*/ 4088 h 5500"/>
                <a:gd name="T28" fmla="*/ 3736 w 4135"/>
                <a:gd name="T29" fmla="*/ 3929 h 5500"/>
                <a:gd name="T30" fmla="*/ 3854 w 4135"/>
                <a:gd name="T31" fmla="*/ 3835 h 5500"/>
                <a:gd name="T32" fmla="*/ 3989 w 4135"/>
                <a:gd name="T33" fmla="*/ 3560 h 5500"/>
                <a:gd name="T34" fmla="*/ 4093 w 4135"/>
                <a:gd name="T35" fmla="*/ 3217 h 5500"/>
                <a:gd name="T36" fmla="*/ 4119 w 4135"/>
                <a:gd name="T37" fmla="*/ 2774 h 5500"/>
                <a:gd name="T38" fmla="*/ 3981 w 4135"/>
                <a:gd name="T39" fmla="*/ 2627 h 5500"/>
                <a:gd name="T40" fmla="*/ 3912 w 4135"/>
                <a:gd name="T41" fmla="*/ 2556 h 5500"/>
                <a:gd name="T42" fmla="*/ 3982 w 4135"/>
                <a:gd name="T43" fmla="*/ 2212 h 5500"/>
                <a:gd name="T44" fmla="*/ 4002 w 4135"/>
                <a:gd name="T45" fmla="*/ 1498 h 5500"/>
                <a:gd name="T46" fmla="*/ 3883 w 4135"/>
                <a:gd name="T47" fmla="*/ 1045 h 5500"/>
                <a:gd name="T48" fmla="*/ 3697 w 4135"/>
                <a:gd name="T49" fmla="*/ 798 h 5500"/>
                <a:gd name="T50" fmla="*/ 3495 w 4135"/>
                <a:gd name="T51" fmla="*/ 682 h 5500"/>
                <a:gd name="T52" fmla="*/ 3420 w 4135"/>
                <a:gd name="T53" fmla="*/ 661 h 5500"/>
                <a:gd name="T54" fmla="*/ 3207 w 4135"/>
                <a:gd name="T55" fmla="*/ 407 h 5500"/>
                <a:gd name="T56" fmla="*/ 2939 w 4135"/>
                <a:gd name="T57" fmla="*/ 217 h 5500"/>
                <a:gd name="T58" fmla="*/ 2690 w 4135"/>
                <a:gd name="T59" fmla="*/ 99 h 5500"/>
                <a:gd name="T60" fmla="*/ 2317 w 4135"/>
                <a:gd name="T61" fmla="*/ 10 h 5500"/>
                <a:gd name="T62" fmla="*/ 1943 w 4135"/>
                <a:gd name="T63" fmla="*/ 6 h 5500"/>
                <a:gd name="T64" fmla="*/ 1639 w 4135"/>
                <a:gd name="T65" fmla="*/ 52 h 5500"/>
                <a:gd name="T66" fmla="*/ 1371 w 4135"/>
                <a:gd name="T67" fmla="*/ 151 h 5500"/>
                <a:gd name="T68" fmla="*/ 1107 w 4135"/>
                <a:gd name="T69" fmla="*/ 305 h 5500"/>
                <a:gd name="T70" fmla="*/ 816 w 4135"/>
                <a:gd name="T71" fmla="*/ 524 h 5500"/>
                <a:gd name="T72" fmla="*/ 579 w 4135"/>
                <a:gd name="T73" fmla="*/ 762 h 5500"/>
                <a:gd name="T74" fmla="*/ 334 w 4135"/>
                <a:gd name="T75" fmla="*/ 1109 h 5500"/>
                <a:gd name="T76" fmla="*/ 188 w 4135"/>
                <a:gd name="T77" fmla="*/ 1466 h 5500"/>
                <a:gd name="T78" fmla="*/ 141 w 4135"/>
                <a:gd name="T79" fmla="*/ 1680 h 5500"/>
                <a:gd name="T80" fmla="*/ 155 w 4135"/>
                <a:gd name="T81" fmla="*/ 2254 h 5500"/>
                <a:gd name="T82" fmla="*/ 223 w 4135"/>
                <a:gd name="T83" fmla="*/ 2559 h 5500"/>
                <a:gd name="T84" fmla="*/ 154 w 4135"/>
                <a:gd name="T85" fmla="*/ 2628 h 5500"/>
                <a:gd name="T86" fmla="*/ 15 w 4135"/>
                <a:gd name="T87" fmla="*/ 2776 h 5500"/>
                <a:gd name="T88" fmla="*/ 41 w 4135"/>
                <a:gd name="T89" fmla="*/ 3220 h 5500"/>
                <a:gd name="T90" fmla="*/ 145 w 4135"/>
                <a:gd name="T91" fmla="*/ 3560 h 5500"/>
                <a:gd name="T92" fmla="*/ 282 w 4135"/>
                <a:gd name="T93" fmla="*/ 3835 h 5500"/>
                <a:gd name="T94" fmla="*/ 400 w 4135"/>
                <a:gd name="T95" fmla="*/ 3929 h 5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135" h="5500">
                  <a:moveTo>
                    <a:pt x="417" y="3931"/>
                  </a:moveTo>
                  <a:lnTo>
                    <a:pt x="426" y="3983"/>
                  </a:lnTo>
                  <a:lnTo>
                    <a:pt x="449" y="4088"/>
                  </a:lnTo>
                  <a:lnTo>
                    <a:pt x="481" y="4196"/>
                  </a:lnTo>
                  <a:lnTo>
                    <a:pt x="521" y="4306"/>
                  </a:lnTo>
                  <a:lnTo>
                    <a:pt x="567" y="4417"/>
                  </a:lnTo>
                  <a:lnTo>
                    <a:pt x="622" y="4526"/>
                  </a:lnTo>
                  <a:lnTo>
                    <a:pt x="684" y="4634"/>
                  </a:lnTo>
                  <a:lnTo>
                    <a:pt x="753" y="4739"/>
                  </a:lnTo>
                  <a:lnTo>
                    <a:pt x="829" y="4843"/>
                  </a:lnTo>
                  <a:lnTo>
                    <a:pt x="913" y="4941"/>
                  </a:lnTo>
                  <a:lnTo>
                    <a:pt x="1004" y="5036"/>
                  </a:lnTo>
                  <a:lnTo>
                    <a:pt x="1102" y="5124"/>
                  </a:lnTo>
                  <a:lnTo>
                    <a:pt x="1205" y="5205"/>
                  </a:lnTo>
                  <a:lnTo>
                    <a:pt x="1316" y="5279"/>
                  </a:lnTo>
                  <a:lnTo>
                    <a:pt x="1434" y="5344"/>
                  </a:lnTo>
                  <a:lnTo>
                    <a:pt x="1558" y="5400"/>
                  </a:lnTo>
                  <a:lnTo>
                    <a:pt x="1623" y="5425"/>
                  </a:lnTo>
                  <a:lnTo>
                    <a:pt x="1678" y="5442"/>
                  </a:lnTo>
                  <a:lnTo>
                    <a:pt x="1787" y="5471"/>
                  </a:lnTo>
                  <a:lnTo>
                    <a:pt x="1898" y="5490"/>
                  </a:lnTo>
                  <a:lnTo>
                    <a:pt x="2010" y="5500"/>
                  </a:lnTo>
                  <a:lnTo>
                    <a:pt x="2123" y="5500"/>
                  </a:lnTo>
                  <a:lnTo>
                    <a:pt x="2234" y="5490"/>
                  </a:lnTo>
                  <a:lnTo>
                    <a:pt x="2346" y="5471"/>
                  </a:lnTo>
                  <a:lnTo>
                    <a:pt x="2455" y="5442"/>
                  </a:lnTo>
                  <a:lnTo>
                    <a:pt x="2509" y="5423"/>
                  </a:lnTo>
                  <a:lnTo>
                    <a:pt x="2572" y="5399"/>
                  </a:lnTo>
                  <a:lnTo>
                    <a:pt x="2695" y="5343"/>
                  </a:lnTo>
                  <a:lnTo>
                    <a:pt x="2811" y="5277"/>
                  </a:lnTo>
                  <a:lnTo>
                    <a:pt x="2922" y="5203"/>
                  </a:lnTo>
                  <a:lnTo>
                    <a:pt x="3026" y="5121"/>
                  </a:lnTo>
                  <a:lnTo>
                    <a:pt x="3124" y="5033"/>
                  </a:lnTo>
                  <a:lnTo>
                    <a:pt x="3215" y="4940"/>
                  </a:lnTo>
                  <a:lnTo>
                    <a:pt x="3300" y="4840"/>
                  </a:lnTo>
                  <a:lnTo>
                    <a:pt x="3376" y="4738"/>
                  </a:lnTo>
                  <a:lnTo>
                    <a:pt x="3446" y="4631"/>
                  </a:lnTo>
                  <a:lnTo>
                    <a:pt x="3510" y="4525"/>
                  </a:lnTo>
                  <a:lnTo>
                    <a:pt x="3565" y="4415"/>
                  </a:lnTo>
                  <a:lnTo>
                    <a:pt x="3613" y="4306"/>
                  </a:lnTo>
                  <a:lnTo>
                    <a:pt x="3652" y="4196"/>
                  </a:lnTo>
                  <a:lnTo>
                    <a:pt x="3686" y="4088"/>
                  </a:lnTo>
                  <a:lnTo>
                    <a:pt x="3710" y="3983"/>
                  </a:lnTo>
                  <a:lnTo>
                    <a:pt x="3719" y="3931"/>
                  </a:lnTo>
                  <a:lnTo>
                    <a:pt x="3736" y="3929"/>
                  </a:lnTo>
                  <a:lnTo>
                    <a:pt x="3773" y="3913"/>
                  </a:lnTo>
                  <a:lnTo>
                    <a:pt x="3812" y="3882"/>
                  </a:lnTo>
                  <a:lnTo>
                    <a:pt x="3854" y="3835"/>
                  </a:lnTo>
                  <a:lnTo>
                    <a:pt x="3899" y="3766"/>
                  </a:lnTo>
                  <a:lnTo>
                    <a:pt x="3943" y="3675"/>
                  </a:lnTo>
                  <a:lnTo>
                    <a:pt x="3989" y="3560"/>
                  </a:lnTo>
                  <a:lnTo>
                    <a:pt x="4038" y="3416"/>
                  </a:lnTo>
                  <a:lnTo>
                    <a:pt x="4063" y="3332"/>
                  </a:lnTo>
                  <a:lnTo>
                    <a:pt x="4093" y="3217"/>
                  </a:lnTo>
                  <a:lnTo>
                    <a:pt x="4128" y="3028"/>
                  </a:lnTo>
                  <a:lnTo>
                    <a:pt x="4135" y="2883"/>
                  </a:lnTo>
                  <a:lnTo>
                    <a:pt x="4119" y="2774"/>
                  </a:lnTo>
                  <a:lnTo>
                    <a:pt x="4084" y="2699"/>
                  </a:lnTo>
                  <a:lnTo>
                    <a:pt x="4037" y="2651"/>
                  </a:lnTo>
                  <a:lnTo>
                    <a:pt x="3981" y="2627"/>
                  </a:lnTo>
                  <a:lnTo>
                    <a:pt x="3920" y="2619"/>
                  </a:lnTo>
                  <a:lnTo>
                    <a:pt x="3890" y="2621"/>
                  </a:lnTo>
                  <a:lnTo>
                    <a:pt x="3912" y="2556"/>
                  </a:lnTo>
                  <a:lnTo>
                    <a:pt x="3946" y="2426"/>
                  </a:lnTo>
                  <a:lnTo>
                    <a:pt x="3959" y="2362"/>
                  </a:lnTo>
                  <a:lnTo>
                    <a:pt x="3982" y="2212"/>
                  </a:lnTo>
                  <a:lnTo>
                    <a:pt x="4010" y="1941"/>
                  </a:lnTo>
                  <a:lnTo>
                    <a:pt x="4015" y="1704"/>
                  </a:lnTo>
                  <a:lnTo>
                    <a:pt x="4002" y="1498"/>
                  </a:lnTo>
                  <a:lnTo>
                    <a:pt x="3975" y="1320"/>
                  </a:lnTo>
                  <a:lnTo>
                    <a:pt x="3935" y="1171"/>
                  </a:lnTo>
                  <a:lnTo>
                    <a:pt x="3883" y="1045"/>
                  </a:lnTo>
                  <a:lnTo>
                    <a:pt x="3825" y="943"/>
                  </a:lnTo>
                  <a:lnTo>
                    <a:pt x="3762" y="861"/>
                  </a:lnTo>
                  <a:lnTo>
                    <a:pt x="3697" y="798"/>
                  </a:lnTo>
                  <a:lnTo>
                    <a:pt x="3634" y="750"/>
                  </a:lnTo>
                  <a:lnTo>
                    <a:pt x="3575" y="716"/>
                  </a:lnTo>
                  <a:lnTo>
                    <a:pt x="3495" y="682"/>
                  </a:lnTo>
                  <a:lnTo>
                    <a:pt x="3431" y="670"/>
                  </a:lnTo>
                  <a:lnTo>
                    <a:pt x="3425" y="668"/>
                  </a:lnTo>
                  <a:lnTo>
                    <a:pt x="3420" y="661"/>
                  </a:lnTo>
                  <a:lnTo>
                    <a:pt x="3366" y="579"/>
                  </a:lnTo>
                  <a:lnTo>
                    <a:pt x="3284" y="482"/>
                  </a:lnTo>
                  <a:lnTo>
                    <a:pt x="3207" y="407"/>
                  </a:lnTo>
                  <a:lnTo>
                    <a:pt x="3115" y="331"/>
                  </a:lnTo>
                  <a:lnTo>
                    <a:pt x="3003" y="255"/>
                  </a:lnTo>
                  <a:lnTo>
                    <a:pt x="2939" y="217"/>
                  </a:lnTo>
                  <a:lnTo>
                    <a:pt x="2893" y="191"/>
                  </a:lnTo>
                  <a:lnTo>
                    <a:pt x="2797" y="142"/>
                  </a:lnTo>
                  <a:lnTo>
                    <a:pt x="2690" y="99"/>
                  </a:lnTo>
                  <a:lnTo>
                    <a:pt x="2575" y="62"/>
                  </a:lnTo>
                  <a:lnTo>
                    <a:pt x="2451" y="32"/>
                  </a:lnTo>
                  <a:lnTo>
                    <a:pt x="2317" y="10"/>
                  </a:lnTo>
                  <a:lnTo>
                    <a:pt x="2175" y="0"/>
                  </a:lnTo>
                  <a:lnTo>
                    <a:pt x="2022" y="0"/>
                  </a:lnTo>
                  <a:lnTo>
                    <a:pt x="1943" y="6"/>
                  </a:lnTo>
                  <a:lnTo>
                    <a:pt x="1889" y="8"/>
                  </a:lnTo>
                  <a:lnTo>
                    <a:pt x="1787" y="21"/>
                  </a:lnTo>
                  <a:lnTo>
                    <a:pt x="1639" y="52"/>
                  </a:lnTo>
                  <a:lnTo>
                    <a:pt x="1545" y="80"/>
                  </a:lnTo>
                  <a:lnTo>
                    <a:pt x="1485" y="102"/>
                  </a:lnTo>
                  <a:lnTo>
                    <a:pt x="1371" y="151"/>
                  </a:lnTo>
                  <a:lnTo>
                    <a:pt x="1261" y="207"/>
                  </a:lnTo>
                  <a:lnTo>
                    <a:pt x="1156" y="272"/>
                  </a:lnTo>
                  <a:lnTo>
                    <a:pt x="1107" y="305"/>
                  </a:lnTo>
                  <a:lnTo>
                    <a:pt x="1047" y="344"/>
                  </a:lnTo>
                  <a:lnTo>
                    <a:pt x="929" y="430"/>
                  </a:lnTo>
                  <a:lnTo>
                    <a:pt x="816" y="524"/>
                  </a:lnTo>
                  <a:lnTo>
                    <a:pt x="708" y="625"/>
                  </a:lnTo>
                  <a:lnTo>
                    <a:pt x="658" y="678"/>
                  </a:lnTo>
                  <a:lnTo>
                    <a:pt x="579" y="762"/>
                  </a:lnTo>
                  <a:lnTo>
                    <a:pt x="466" y="901"/>
                  </a:lnTo>
                  <a:lnTo>
                    <a:pt x="397" y="1002"/>
                  </a:lnTo>
                  <a:lnTo>
                    <a:pt x="334" y="1109"/>
                  </a:lnTo>
                  <a:lnTo>
                    <a:pt x="278" y="1221"/>
                  </a:lnTo>
                  <a:lnTo>
                    <a:pt x="229" y="1341"/>
                  </a:lnTo>
                  <a:lnTo>
                    <a:pt x="188" y="1466"/>
                  </a:lnTo>
                  <a:lnTo>
                    <a:pt x="171" y="1531"/>
                  </a:lnTo>
                  <a:lnTo>
                    <a:pt x="160" y="1580"/>
                  </a:lnTo>
                  <a:lnTo>
                    <a:pt x="141" y="1680"/>
                  </a:lnTo>
                  <a:lnTo>
                    <a:pt x="126" y="1832"/>
                  </a:lnTo>
                  <a:lnTo>
                    <a:pt x="129" y="2039"/>
                  </a:lnTo>
                  <a:lnTo>
                    <a:pt x="155" y="2254"/>
                  </a:lnTo>
                  <a:lnTo>
                    <a:pt x="175" y="2365"/>
                  </a:lnTo>
                  <a:lnTo>
                    <a:pt x="188" y="2429"/>
                  </a:lnTo>
                  <a:lnTo>
                    <a:pt x="223" y="2559"/>
                  </a:lnTo>
                  <a:lnTo>
                    <a:pt x="245" y="2624"/>
                  </a:lnTo>
                  <a:lnTo>
                    <a:pt x="214" y="2621"/>
                  </a:lnTo>
                  <a:lnTo>
                    <a:pt x="154" y="2628"/>
                  </a:lnTo>
                  <a:lnTo>
                    <a:pt x="96" y="2653"/>
                  </a:lnTo>
                  <a:lnTo>
                    <a:pt x="49" y="2700"/>
                  </a:lnTo>
                  <a:lnTo>
                    <a:pt x="15" y="2776"/>
                  </a:lnTo>
                  <a:lnTo>
                    <a:pt x="0" y="2884"/>
                  </a:lnTo>
                  <a:lnTo>
                    <a:pt x="7" y="3030"/>
                  </a:lnTo>
                  <a:lnTo>
                    <a:pt x="41" y="3220"/>
                  </a:lnTo>
                  <a:lnTo>
                    <a:pt x="72" y="3334"/>
                  </a:lnTo>
                  <a:lnTo>
                    <a:pt x="96" y="3417"/>
                  </a:lnTo>
                  <a:lnTo>
                    <a:pt x="145" y="3560"/>
                  </a:lnTo>
                  <a:lnTo>
                    <a:pt x="193" y="3677"/>
                  </a:lnTo>
                  <a:lnTo>
                    <a:pt x="237" y="3766"/>
                  </a:lnTo>
                  <a:lnTo>
                    <a:pt x="282" y="3835"/>
                  </a:lnTo>
                  <a:lnTo>
                    <a:pt x="322" y="3882"/>
                  </a:lnTo>
                  <a:lnTo>
                    <a:pt x="363" y="3913"/>
                  </a:lnTo>
                  <a:lnTo>
                    <a:pt x="400" y="3929"/>
                  </a:lnTo>
                  <a:lnTo>
                    <a:pt x="417" y="393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9" name="Freeform 6"/>
            <p:cNvSpPr>
              <a:spLocks/>
            </p:cNvSpPr>
            <p:nvPr/>
          </p:nvSpPr>
          <p:spPr bwMode="auto">
            <a:xfrm>
              <a:off x="1227" y="2094"/>
              <a:ext cx="2608" cy="1334"/>
            </a:xfrm>
            <a:custGeom>
              <a:avLst/>
              <a:gdLst>
                <a:gd name="T0" fmla="*/ 6989 w 7824"/>
                <a:gd name="T1" fmla="*/ 787 h 4004"/>
                <a:gd name="T2" fmla="*/ 6551 w 7824"/>
                <a:gd name="T3" fmla="*/ 644 h 4004"/>
                <a:gd name="T4" fmla="*/ 5947 w 7824"/>
                <a:gd name="T5" fmla="*/ 378 h 4004"/>
                <a:gd name="T6" fmla="*/ 5514 w 7824"/>
                <a:gd name="T7" fmla="*/ 137 h 4004"/>
                <a:gd name="T8" fmla="*/ 5302 w 7824"/>
                <a:gd name="T9" fmla="*/ 0 h 4004"/>
                <a:gd name="T10" fmla="*/ 4562 w 7824"/>
                <a:gd name="T11" fmla="*/ 2339 h 4004"/>
                <a:gd name="T12" fmla="*/ 4458 w 7824"/>
                <a:gd name="T13" fmla="*/ 2649 h 4004"/>
                <a:gd name="T14" fmla="*/ 4202 w 7824"/>
                <a:gd name="T15" fmla="*/ 1613 h 4004"/>
                <a:gd name="T16" fmla="*/ 4389 w 7824"/>
                <a:gd name="T17" fmla="*/ 1268 h 4004"/>
                <a:gd name="T18" fmla="*/ 4449 w 7824"/>
                <a:gd name="T19" fmla="*/ 1011 h 4004"/>
                <a:gd name="T20" fmla="*/ 4415 w 7824"/>
                <a:gd name="T21" fmla="*/ 831 h 4004"/>
                <a:gd name="T22" fmla="*/ 4315 w 7824"/>
                <a:gd name="T23" fmla="*/ 713 h 4004"/>
                <a:gd name="T24" fmla="*/ 4184 w 7824"/>
                <a:gd name="T25" fmla="*/ 646 h 4004"/>
                <a:gd name="T26" fmla="*/ 4020 w 7824"/>
                <a:gd name="T27" fmla="*/ 610 h 4004"/>
                <a:gd name="T28" fmla="*/ 3913 w 7824"/>
                <a:gd name="T29" fmla="*/ 605 h 4004"/>
                <a:gd name="T30" fmla="*/ 3805 w 7824"/>
                <a:gd name="T31" fmla="*/ 610 h 4004"/>
                <a:gd name="T32" fmla="*/ 3643 w 7824"/>
                <a:gd name="T33" fmla="*/ 646 h 4004"/>
                <a:gd name="T34" fmla="*/ 3510 w 7824"/>
                <a:gd name="T35" fmla="*/ 713 h 4004"/>
                <a:gd name="T36" fmla="*/ 3411 w 7824"/>
                <a:gd name="T37" fmla="*/ 831 h 4004"/>
                <a:gd name="T38" fmla="*/ 3376 w 7824"/>
                <a:gd name="T39" fmla="*/ 1011 h 4004"/>
                <a:gd name="T40" fmla="*/ 3437 w 7824"/>
                <a:gd name="T41" fmla="*/ 1268 h 4004"/>
                <a:gd name="T42" fmla="*/ 3624 w 7824"/>
                <a:gd name="T43" fmla="*/ 1613 h 4004"/>
                <a:gd name="T44" fmla="*/ 3368 w 7824"/>
                <a:gd name="T45" fmla="*/ 2649 h 4004"/>
                <a:gd name="T46" fmla="*/ 3264 w 7824"/>
                <a:gd name="T47" fmla="*/ 2339 h 4004"/>
                <a:gd name="T48" fmla="*/ 2522 w 7824"/>
                <a:gd name="T49" fmla="*/ 0 h 4004"/>
                <a:gd name="T50" fmla="*/ 2310 w 7824"/>
                <a:gd name="T51" fmla="*/ 137 h 4004"/>
                <a:gd name="T52" fmla="*/ 1877 w 7824"/>
                <a:gd name="T53" fmla="*/ 378 h 4004"/>
                <a:gd name="T54" fmla="*/ 1273 w 7824"/>
                <a:gd name="T55" fmla="*/ 644 h 4004"/>
                <a:gd name="T56" fmla="*/ 835 w 7824"/>
                <a:gd name="T57" fmla="*/ 787 h 4004"/>
                <a:gd name="T58" fmla="*/ 677 w 7824"/>
                <a:gd name="T59" fmla="*/ 830 h 4004"/>
                <a:gd name="T60" fmla="*/ 449 w 7824"/>
                <a:gd name="T61" fmla="*/ 942 h 4004"/>
                <a:gd name="T62" fmla="*/ 278 w 7824"/>
                <a:gd name="T63" fmla="*/ 1099 h 4004"/>
                <a:gd name="T64" fmla="*/ 154 w 7824"/>
                <a:gd name="T65" fmla="*/ 1291 h 4004"/>
                <a:gd name="T66" fmla="*/ 73 w 7824"/>
                <a:gd name="T67" fmla="*/ 1502 h 4004"/>
                <a:gd name="T68" fmla="*/ 16 w 7824"/>
                <a:gd name="T69" fmla="*/ 1776 h 4004"/>
                <a:gd name="T70" fmla="*/ 1 w 7824"/>
                <a:gd name="T71" fmla="*/ 2176 h 4004"/>
                <a:gd name="T72" fmla="*/ 12 w 7824"/>
                <a:gd name="T73" fmla="*/ 2329 h 4004"/>
                <a:gd name="T74" fmla="*/ 75 w 7824"/>
                <a:gd name="T75" fmla="*/ 2971 h 4004"/>
                <a:gd name="T76" fmla="*/ 135 w 7824"/>
                <a:gd name="T77" fmla="*/ 3104 h 4004"/>
                <a:gd name="T78" fmla="*/ 766 w 7824"/>
                <a:gd name="T79" fmla="*/ 3409 h 4004"/>
                <a:gd name="T80" fmla="*/ 1230 w 7824"/>
                <a:gd name="T81" fmla="*/ 3582 h 4004"/>
                <a:gd name="T82" fmla="*/ 1805 w 7824"/>
                <a:gd name="T83" fmla="*/ 3749 h 4004"/>
                <a:gd name="T84" fmla="*/ 2485 w 7824"/>
                <a:gd name="T85" fmla="*/ 3890 h 4004"/>
                <a:gd name="T86" fmla="*/ 3265 w 7824"/>
                <a:gd name="T87" fmla="*/ 3981 h 4004"/>
                <a:gd name="T88" fmla="*/ 3913 w 7824"/>
                <a:gd name="T89" fmla="*/ 4004 h 4004"/>
                <a:gd name="T90" fmla="*/ 4562 w 7824"/>
                <a:gd name="T91" fmla="*/ 3982 h 4004"/>
                <a:gd name="T92" fmla="*/ 5341 w 7824"/>
                <a:gd name="T93" fmla="*/ 3890 h 4004"/>
                <a:gd name="T94" fmla="*/ 6021 w 7824"/>
                <a:gd name="T95" fmla="*/ 3750 h 4004"/>
                <a:gd name="T96" fmla="*/ 6595 w 7824"/>
                <a:gd name="T97" fmla="*/ 3583 h 4004"/>
                <a:gd name="T98" fmla="*/ 7059 w 7824"/>
                <a:gd name="T99" fmla="*/ 3411 h 4004"/>
                <a:gd name="T100" fmla="*/ 7690 w 7824"/>
                <a:gd name="T101" fmla="*/ 3104 h 4004"/>
                <a:gd name="T102" fmla="*/ 7751 w 7824"/>
                <a:gd name="T103" fmla="*/ 2971 h 4004"/>
                <a:gd name="T104" fmla="*/ 7814 w 7824"/>
                <a:gd name="T105" fmla="*/ 2329 h 4004"/>
                <a:gd name="T106" fmla="*/ 7824 w 7824"/>
                <a:gd name="T107" fmla="*/ 2176 h 4004"/>
                <a:gd name="T108" fmla="*/ 7808 w 7824"/>
                <a:gd name="T109" fmla="*/ 1776 h 4004"/>
                <a:gd name="T110" fmla="*/ 7752 w 7824"/>
                <a:gd name="T111" fmla="*/ 1502 h 4004"/>
                <a:gd name="T112" fmla="*/ 7670 w 7824"/>
                <a:gd name="T113" fmla="*/ 1291 h 4004"/>
                <a:gd name="T114" fmla="*/ 7546 w 7824"/>
                <a:gd name="T115" fmla="*/ 1099 h 4004"/>
                <a:gd name="T116" fmla="*/ 7375 w 7824"/>
                <a:gd name="T117" fmla="*/ 942 h 4004"/>
                <a:gd name="T118" fmla="*/ 7147 w 7824"/>
                <a:gd name="T119" fmla="*/ 830 h 4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824" h="4004">
                  <a:moveTo>
                    <a:pt x="7079" y="811"/>
                  </a:moveTo>
                  <a:lnTo>
                    <a:pt x="6989" y="787"/>
                  </a:lnTo>
                  <a:lnTo>
                    <a:pt x="6809" y="733"/>
                  </a:lnTo>
                  <a:lnTo>
                    <a:pt x="6551" y="644"/>
                  </a:lnTo>
                  <a:lnTo>
                    <a:pt x="6231" y="512"/>
                  </a:lnTo>
                  <a:lnTo>
                    <a:pt x="5947" y="378"/>
                  </a:lnTo>
                  <a:lnTo>
                    <a:pt x="5705" y="248"/>
                  </a:lnTo>
                  <a:lnTo>
                    <a:pt x="5514" y="137"/>
                  </a:lnTo>
                  <a:lnTo>
                    <a:pt x="5326" y="18"/>
                  </a:lnTo>
                  <a:lnTo>
                    <a:pt x="5302" y="0"/>
                  </a:lnTo>
                  <a:lnTo>
                    <a:pt x="4680" y="1969"/>
                  </a:lnTo>
                  <a:lnTo>
                    <a:pt x="4562" y="2339"/>
                  </a:lnTo>
                  <a:lnTo>
                    <a:pt x="4560" y="2333"/>
                  </a:lnTo>
                  <a:lnTo>
                    <a:pt x="4458" y="2649"/>
                  </a:lnTo>
                  <a:lnTo>
                    <a:pt x="4129" y="1717"/>
                  </a:lnTo>
                  <a:lnTo>
                    <a:pt x="4202" y="1613"/>
                  </a:lnTo>
                  <a:lnTo>
                    <a:pt x="4314" y="1429"/>
                  </a:lnTo>
                  <a:lnTo>
                    <a:pt x="4389" y="1268"/>
                  </a:lnTo>
                  <a:lnTo>
                    <a:pt x="4433" y="1129"/>
                  </a:lnTo>
                  <a:lnTo>
                    <a:pt x="4449" y="1011"/>
                  </a:lnTo>
                  <a:lnTo>
                    <a:pt x="4442" y="912"/>
                  </a:lnTo>
                  <a:lnTo>
                    <a:pt x="4415" y="831"/>
                  </a:lnTo>
                  <a:lnTo>
                    <a:pt x="4371" y="765"/>
                  </a:lnTo>
                  <a:lnTo>
                    <a:pt x="4315" y="713"/>
                  </a:lnTo>
                  <a:lnTo>
                    <a:pt x="4252" y="674"/>
                  </a:lnTo>
                  <a:lnTo>
                    <a:pt x="4184" y="646"/>
                  </a:lnTo>
                  <a:lnTo>
                    <a:pt x="4115" y="627"/>
                  </a:lnTo>
                  <a:lnTo>
                    <a:pt x="4020" y="610"/>
                  </a:lnTo>
                  <a:lnTo>
                    <a:pt x="3931" y="605"/>
                  </a:lnTo>
                  <a:lnTo>
                    <a:pt x="3913" y="605"/>
                  </a:lnTo>
                  <a:lnTo>
                    <a:pt x="3896" y="605"/>
                  </a:lnTo>
                  <a:lnTo>
                    <a:pt x="3805" y="610"/>
                  </a:lnTo>
                  <a:lnTo>
                    <a:pt x="3710" y="627"/>
                  </a:lnTo>
                  <a:lnTo>
                    <a:pt x="3643" y="646"/>
                  </a:lnTo>
                  <a:lnTo>
                    <a:pt x="3574" y="674"/>
                  </a:lnTo>
                  <a:lnTo>
                    <a:pt x="3510" y="713"/>
                  </a:lnTo>
                  <a:lnTo>
                    <a:pt x="3455" y="765"/>
                  </a:lnTo>
                  <a:lnTo>
                    <a:pt x="3411" y="831"/>
                  </a:lnTo>
                  <a:lnTo>
                    <a:pt x="3383" y="912"/>
                  </a:lnTo>
                  <a:lnTo>
                    <a:pt x="3376" y="1011"/>
                  </a:lnTo>
                  <a:lnTo>
                    <a:pt x="3392" y="1129"/>
                  </a:lnTo>
                  <a:lnTo>
                    <a:pt x="3437" y="1268"/>
                  </a:lnTo>
                  <a:lnTo>
                    <a:pt x="3512" y="1429"/>
                  </a:lnTo>
                  <a:lnTo>
                    <a:pt x="3624" y="1613"/>
                  </a:lnTo>
                  <a:lnTo>
                    <a:pt x="3696" y="1717"/>
                  </a:lnTo>
                  <a:lnTo>
                    <a:pt x="3368" y="2649"/>
                  </a:lnTo>
                  <a:lnTo>
                    <a:pt x="3265" y="2333"/>
                  </a:lnTo>
                  <a:lnTo>
                    <a:pt x="3264" y="2339"/>
                  </a:lnTo>
                  <a:lnTo>
                    <a:pt x="3147" y="1969"/>
                  </a:lnTo>
                  <a:lnTo>
                    <a:pt x="2522" y="0"/>
                  </a:lnTo>
                  <a:lnTo>
                    <a:pt x="2498" y="18"/>
                  </a:lnTo>
                  <a:lnTo>
                    <a:pt x="2310" y="137"/>
                  </a:lnTo>
                  <a:lnTo>
                    <a:pt x="2119" y="248"/>
                  </a:lnTo>
                  <a:lnTo>
                    <a:pt x="1877" y="378"/>
                  </a:lnTo>
                  <a:lnTo>
                    <a:pt x="1593" y="512"/>
                  </a:lnTo>
                  <a:lnTo>
                    <a:pt x="1273" y="644"/>
                  </a:lnTo>
                  <a:lnTo>
                    <a:pt x="1015" y="733"/>
                  </a:lnTo>
                  <a:lnTo>
                    <a:pt x="835" y="787"/>
                  </a:lnTo>
                  <a:lnTo>
                    <a:pt x="745" y="811"/>
                  </a:lnTo>
                  <a:lnTo>
                    <a:pt x="677" y="830"/>
                  </a:lnTo>
                  <a:lnTo>
                    <a:pt x="556" y="879"/>
                  </a:lnTo>
                  <a:lnTo>
                    <a:pt x="449" y="942"/>
                  </a:lnTo>
                  <a:lnTo>
                    <a:pt x="357" y="1016"/>
                  </a:lnTo>
                  <a:lnTo>
                    <a:pt x="278" y="1099"/>
                  </a:lnTo>
                  <a:lnTo>
                    <a:pt x="210" y="1191"/>
                  </a:lnTo>
                  <a:lnTo>
                    <a:pt x="154" y="1291"/>
                  </a:lnTo>
                  <a:lnTo>
                    <a:pt x="109" y="1394"/>
                  </a:lnTo>
                  <a:lnTo>
                    <a:pt x="73" y="1502"/>
                  </a:lnTo>
                  <a:lnTo>
                    <a:pt x="45" y="1612"/>
                  </a:lnTo>
                  <a:lnTo>
                    <a:pt x="16" y="1776"/>
                  </a:lnTo>
                  <a:lnTo>
                    <a:pt x="0" y="1986"/>
                  </a:lnTo>
                  <a:lnTo>
                    <a:pt x="1" y="2176"/>
                  </a:lnTo>
                  <a:lnTo>
                    <a:pt x="7" y="2258"/>
                  </a:lnTo>
                  <a:lnTo>
                    <a:pt x="12" y="2329"/>
                  </a:lnTo>
                  <a:lnTo>
                    <a:pt x="46" y="2706"/>
                  </a:lnTo>
                  <a:lnTo>
                    <a:pt x="75" y="2971"/>
                  </a:lnTo>
                  <a:lnTo>
                    <a:pt x="91" y="3075"/>
                  </a:lnTo>
                  <a:lnTo>
                    <a:pt x="135" y="3104"/>
                  </a:lnTo>
                  <a:lnTo>
                    <a:pt x="491" y="3288"/>
                  </a:lnTo>
                  <a:lnTo>
                    <a:pt x="766" y="3409"/>
                  </a:lnTo>
                  <a:lnTo>
                    <a:pt x="984" y="3496"/>
                  </a:lnTo>
                  <a:lnTo>
                    <a:pt x="1230" y="3582"/>
                  </a:lnTo>
                  <a:lnTo>
                    <a:pt x="1504" y="3668"/>
                  </a:lnTo>
                  <a:lnTo>
                    <a:pt x="1805" y="3749"/>
                  </a:lnTo>
                  <a:lnTo>
                    <a:pt x="2132" y="3824"/>
                  </a:lnTo>
                  <a:lnTo>
                    <a:pt x="2485" y="3890"/>
                  </a:lnTo>
                  <a:lnTo>
                    <a:pt x="2862" y="3943"/>
                  </a:lnTo>
                  <a:lnTo>
                    <a:pt x="3265" y="3981"/>
                  </a:lnTo>
                  <a:lnTo>
                    <a:pt x="3690" y="4003"/>
                  </a:lnTo>
                  <a:lnTo>
                    <a:pt x="3913" y="4004"/>
                  </a:lnTo>
                  <a:lnTo>
                    <a:pt x="4135" y="4003"/>
                  </a:lnTo>
                  <a:lnTo>
                    <a:pt x="4562" y="3982"/>
                  </a:lnTo>
                  <a:lnTo>
                    <a:pt x="4963" y="3943"/>
                  </a:lnTo>
                  <a:lnTo>
                    <a:pt x="5341" y="3890"/>
                  </a:lnTo>
                  <a:lnTo>
                    <a:pt x="5694" y="3825"/>
                  </a:lnTo>
                  <a:lnTo>
                    <a:pt x="6021" y="3750"/>
                  </a:lnTo>
                  <a:lnTo>
                    <a:pt x="6322" y="3668"/>
                  </a:lnTo>
                  <a:lnTo>
                    <a:pt x="6595" y="3583"/>
                  </a:lnTo>
                  <a:lnTo>
                    <a:pt x="6842" y="3496"/>
                  </a:lnTo>
                  <a:lnTo>
                    <a:pt x="7059" y="3411"/>
                  </a:lnTo>
                  <a:lnTo>
                    <a:pt x="7336" y="3288"/>
                  </a:lnTo>
                  <a:lnTo>
                    <a:pt x="7690" y="3104"/>
                  </a:lnTo>
                  <a:lnTo>
                    <a:pt x="7735" y="3075"/>
                  </a:lnTo>
                  <a:lnTo>
                    <a:pt x="7751" y="2971"/>
                  </a:lnTo>
                  <a:lnTo>
                    <a:pt x="7781" y="2706"/>
                  </a:lnTo>
                  <a:lnTo>
                    <a:pt x="7814" y="2329"/>
                  </a:lnTo>
                  <a:lnTo>
                    <a:pt x="7820" y="2258"/>
                  </a:lnTo>
                  <a:lnTo>
                    <a:pt x="7824" y="2176"/>
                  </a:lnTo>
                  <a:lnTo>
                    <a:pt x="7824" y="1986"/>
                  </a:lnTo>
                  <a:lnTo>
                    <a:pt x="7808" y="1776"/>
                  </a:lnTo>
                  <a:lnTo>
                    <a:pt x="7779" y="1612"/>
                  </a:lnTo>
                  <a:lnTo>
                    <a:pt x="7752" y="1502"/>
                  </a:lnTo>
                  <a:lnTo>
                    <a:pt x="7715" y="1394"/>
                  </a:lnTo>
                  <a:lnTo>
                    <a:pt x="7670" y="1291"/>
                  </a:lnTo>
                  <a:lnTo>
                    <a:pt x="7614" y="1191"/>
                  </a:lnTo>
                  <a:lnTo>
                    <a:pt x="7546" y="1099"/>
                  </a:lnTo>
                  <a:lnTo>
                    <a:pt x="7467" y="1016"/>
                  </a:lnTo>
                  <a:lnTo>
                    <a:pt x="7375" y="942"/>
                  </a:lnTo>
                  <a:lnTo>
                    <a:pt x="7268" y="879"/>
                  </a:lnTo>
                  <a:lnTo>
                    <a:pt x="7147" y="830"/>
                  </a:lnTo>
                  <a:lnTo>
                    <a:pt x="7079" y="81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90" name="Group 9"/>
          <p:cNvGrpSpPr>
            <a:grpSpLocks noChangeAspect="1"/>
          </p:cNvGrpSpPr>
          <p:nvPr/>
        </p:nvGrpSpPr>
        <p:grpSpPr bwMode="auto">
          <a:xfrm>
            <a:off x="2446120" y="4817598"/>
            <a:ext cx="177796" cy="207573"/>
            <a:chOff x="4789" y="306"/>
            <a:chExt cx="2675" cy="3123"/>
          </a:xfrm>
          <a:solidFill>
            <a:srgbClr val="F46B64"/>
          </a:solidFill>
        </p:grpSpPr>
        <p:sp>
          <p:nvSpPr>
            <p:cNvPr id="91" name="Freeform 10"/>
            <p:cNvSpPr>
              <a:spLocks/>
            </p:cNvSpPr>
            <p:nvPr/>
          </p:nvSpPr>
          <p:spPr bwMode="auto">
            <a:xfrm>
              <a:off x="5145" y="306"/>
              <a:ext cx="1953" cy="3050"/>
            </a:xfrm>
            <a:custGeom>
              <a:avLst/>
              <a:gdLst>
                <a:gd name="T0" fmla="*/ 4028 w 5858"/>
                <a:gd name="T1" fmla="*/ 5557 h 9152"/>
                <a:gd name="T2" fmla="*/ 4331 w 5858"/>
                <a:gd name="T3" fmla="*/ 5548 h 9152"/>
                <a:gd name="T4" fmla="*/ 4795 w 5858"/>
                <a:gd name="T5" fmla="*/ 5488 h 9152"/>
                <a:gd name="T6" fmla="*/ 5097 w 5858"/>
                <a:gd name="T7" fmla="*/ 5414 h 9152"/>
                <a:gd name="T8" fmla="*/ 5398 w 5858"/>
                <a:gd name="T9" fmla="*/ 5303 h 9152"/>
                <a:gd name="T10" fmla="*/ 5678 w 5858"/>
                <a:gd name="T11" fmla="*/ 5146 h 9152"/>
                <a:gd name="T12" fmla="*/ 5858 w 5858"/>
                <a:gd name="T13" fmla="*/ 4994 h 9152"/>
                <a:gd name="T14" fmla="*/ 5783 w 5858"/>
                <a:gd name="T15" fmla="*/ 4964 h 9152"/>
                <a:gd name="T16" fmla="*/ 5630 w 5858"/>
                <a:gd name="T17" fmla="*/ 4864 h 9152"/>
                <a:gd name="T18" fmla="*/ 5486 w 5858"/>
                <a:gd name="T19" fmla="*/ 4724 h 9152"/>
                <a:gd name="T20" fmla="*/ 5343 w 5858"/>
                <a:gd name="T21" fmla="*/ 4513 h 9152"/>
                <a:gd name="T22" fmla="*/ 5224 w 5858"/>
                <a:gd name="T23" fmla="*/ 4221 h 9152"/>
                <a:gd name="T24" fmla="*/ 5149 w 5858"/>
                <a:gd name="T25" fmla="*/ 3832 h 9152"/>
                <a:gd name="T26" fmla="*/ 5143 w 5858"/>
                <a:gd name="T27" fmla="*/ 3335 h 9152"/>
                <a:gd name="T28" fmla="*/ 5169 w 5858"/>
                <a:gd name="T29" fmla="*/ 3046 h 9152"/>
                <a:gd name="T30" fmla="*/ 5189 w 5858"/>
                <a:gd name="T31" fmla="*/ 2478 h 9152"/>
                <a:gd name="T32" fmla="*/ 5158 w 5858"/>
                <a:gd name="T33" fmla="*/ 1948 h 9152"/>
                <a:gd name="T34" fmla="*/ 5068 w 5858"/>
                <a:gd name="T35" fmla="*/ 1472 h 9152"/>
                <a:gd name="T36" fmla="*/ 4917 w 5858"/>
                <a:gd name="T37" fmla="*/ 1060 h 9152"/>
                <a:gd name="T38" fmla="*/ 4728 w 5858"/>
                <a:gd name="T39" fmla="*/ 769 h 9152"/>
                <a:gd name="T40" fmla="*/ 4597 w 5858"/>
                <a:gd name="T41" fmla="*/ 634 h 9152"/>
                <a:gd name="T42" fmla="*/ 4448 w 5858"/>
                <a:gd name="T43" fmla="*/ 524 h 9152"/>
                <a:gd name="T44" fmla="*/ 4278 w 5858"/>
                <a:gd name="T45" fmla="*/ 444 h 9152"/>
                <a:gd name="T46" fmla="*/ 4089 w 5858"/>
                <a:gd name="T47" fmla="*/ 392 h 9152"/>
                <a:gd name="T48" fmla="*/ 3880 w 5858"/>
                <a:gd name="T49" fmla="*/ 372 h 9152"/>
                <a:gd name="T50" fmla="*/ 3710 w 5858"/>
                <a:gd name="T51" fmla="*/ 379 h 9152"/>
                <a:gd name="T52" fmla="*/ 3553 w 5858"/>
                <a:gd name="T53" fmla="*/ 239 h 9152"/>
                <a:gd name="T54" fmla="*/ 3353 w 5858"/>
                <a:gd name="T55" fmla="*/ 124 h 9152"/>
                <a:gd name="T56" fmla="*/ 3137 w 5858"/>
                <a:gd name="T57" fmla="*/ 46 h 9152"/>
                <a:gd name="T58" fmla="*/ 2870 w 5858"/>
                <a:gd name="T59" fmla="*/ 3 h 9152"/>
                <a:gd name="T60" fmla="*/ 2552 w 5858"/>
                <a:gd name="T61" fmla="*/ 13 h 9152"/>
                <a:gd name="T62" fmla="*/ 2185 w 5858"/>
                <a:gd name="T63" fmla="*/ 100 h 9152"/>
                <a:gd name="T64" fmla="*/ 2010 w 5858"/>
                <a:gd name="T65" fmla="*/ 165 h 9152"/>
                <a:gd name="T66" fmla="*/ 1770 w 5858"/>
                <a:gd name="T67" fmla="*/ 277 h 9152"/>
                <a:gd name="T68" fmla="*/ 1548 w 5858"/>
                <a:gd name="T69" fmla="*/ 422 h 9152"/>
                <a:gd name="T70" fmla="*/ 1323 w 5858"/>
                <a:gd name="T71" fmla="*/ 640 h 9152"/>
                <a:gd name="T72" fmla="*/ 1112 w 5858"/>
                <a:gd name="T73" fmla="*/ 948 h 9152"/>
                <a:gd name="T74" fmla="*/ 936 w 5858"/>
                <a:gd name="T75" fmla="*/ 1364 h 9152"/>
                <a:gd name="T76" fmla="*/ 814 w 5858"/>
                <a:gd name="T77" fmla="*/ 1907 h 9152"/>
                <a:gd name="T78" fmla="*/ 765 w 5858"/>
                <a:gd name="T79" fmla="*/ 2596 h 9152"/>
                <a:gd name="T80" fmla="*/ 770 w 5858"/>
                <a:gd name="T81" fmla="*/ 2994 h 9152"/>
                <a:gd name="T82" fmla="*/ 734 w 5858"/>
                <a:gd name="T83" fmla="*/ 3660 h 9152"/>
                <a:gd name="T84" fmla="*/ 641 w 5858"/>
                <a:gd name="T85" fmla="*/ 4157 h 9152"/>
                <a:gd name="T86" fmla="*/ 511 w 5858"/>
                <a:gd name="T87" fmla="*/ 4510 h 9152"/>
                <a:gd name="T88" fmla="*/ 364 w 5858"/>
                <a:gd name="T89" fmla="*/ 4742 h 9152"/>
                <a:gd name="T90" fmla="*/ 220 w 5858"/>
                <a:gd name="T91" fmla="*/ 4879 h 9152"/>
                <a:gd name="T92" fmla="*/ 72 w 5858"/>
                <a:gd name="T93" fmla="*/ 4955 h 9152"/>
                <a:gd name="T94" fmla="*/ 0 w 5858"/>
                <a:gd name="T95" fmla="*/ 4969 h 9152"/>
                <a:gd name="T96" fmla="*/ 138 w 5858"/>
                <a:gd name="T97" fmla="*/ 5110 h 9152"/>
                <a:gd name="T98" fmla="*/ 337 w 5858"/>
                <a:gd name="T99" fmla="*/ 5246 h 9152"/>
                <a:gd name="T100" fmla="*/ 569 w 5858"/>
                <a:gd name="T101" fmla="*/ 5358 h 9152"/>
                <a:gd name="T102" fmla="*/ 871 w 5858"/>
                <a:gd name="T103" fmla="*/ 5460 h 9152"/>
                <a:gd name="T104" fmla="*/ 1253 w 5858"/>
                <a:gd name="T105" fmla="*/ 5535 h 9152"/>
                <a:gd name="T106" fmla="*/ 1722 w 5858"/>
                <a:gd name="T107" fmla="*/ 5570 h 9152"/>
                <a:gd name="T108" fmla="*/ 1853 w 5858"/>
                <a:gd name="T109" fmla="*/ 5973 h 9152"/>
                <a:gd name="T110" fmla="*/ 4030 w 5858"/>
                <a:gd name="T111" fmla="*/ 5979 h 9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858" h="9152">
                  <a:moveTo>
                    <a:pt x="4028" y="5950"/>
                  </a:moveTo>
                  <a:lnTo>
                    <a:pt x="4028" y="5557"/>
                  </a:lnTo>
                  <a:lnTo>
                    <a:pt x="4067" y="5558"/>
                  </a:lnTo>
                  <a:lnTo>
                    <a:pt x="4331" y="5548"/>
                  </a:lnTo>
                  <a:lnTo>
                    <a:pt x="4580" y="5522"/>
                  </a:lnTo>
                  <a:lnTo>
                    <a:pt x="4795" y="5488"/>
                  </a:lnTo>
                  <a:lnTo>
                    <a:pt x="4944" y="5456"/>
                  </a:lnTo>
                  <a:lnTo>
                    <a:pt x="5097" y="5414"/>
                  </a:lnTo>
                  <a:lnTo>
                    <a:pt x="5248" y="5365"/>
                  </a:lnTo>
                  <a:lnTo>
                    <a:pt x="5398" y="5303"/>
                  </a:lnTo>
                  <a:lnTo>
                    <a:pt x="5542" y="5231"/>
                  </a:lnTo>
                  <a:lnTo>
                    <a:pt x="5678" y="5146"/>
                  </a:lnTo>
                  <a:lnTo>
                    <a:pt x="5801" y="5048"/>
                  </a:lnTo>
                  <a:lnTo>
                    <a:pt x="5858" y="4994"/>
                  </a:lnTo>
                  <a:lnTo>
                    <a:pt x="5852" y="4992"/>
                  </a:lnTo>
                  <a:lnTo>
                    <a:pt x="5783" y="4964"/>
                  </a:lnTo>
                  <a:lnTo>
                    <a:pt x="5696" y="4913"/>
                  </a:lnTo>
                  <a:lnTo>
                    <a:pt x="5630" y="4864"/>
                  </a:lnTo>
                  <a:lnTo>
                    <a:pt x="5559" y="4802"/>
                  </a:lnTo>
                  <a:lnTo>
                    <a:pt x="5486" y="4724"/>
                  </a:lnTo>
                  <a:lnTo>
                    <a:pt x="5413" y="4628"/>
                  </a:lnTo>
                  <a:lnTo>
                    <a:pt x="5343" y="4513"/>
                  </a:lnTo>
                  <a:lnTo>
                    <a:pt x="5279" y="4377"/>
                  </a:lnTo>
                  <a:lnTo>
                    <a:pt x="5224" y="4221"/>
                  </a:lnTo>
                  <a:lnTo>
                    <a:pt x="5179" y="4038"/>
                  </a:lnTo>
                  <a:lnTo>
                    <a:pt x="5149" y="3832"/>
                  </a:lnTo>
                  <a:lnTo>
                    <a:pt x="5136" y="3597"/>
                  </a:lnTo>
                  <a:lnTo>
                    <a:pt x="5143" y="3335"/>
                  </a:lnTo>
                  <a:lnTo>
                    <a:pt x="5156" y="3191"/>
                  </a:lnTo>
                  <a:lnTo>
                    <a:pt x="5169" y="3046"/>
                  </a:lnTo>
                  <a:lnTo>
                    <a:pt x="5186" y="2759"/>
                  </a:lnTo>
                  <a:lnTo>
                    <a:pt x="5189" y="2478"/>
                  </a:lnTo>
                  <a:lnTo>
                    <a:pt x="5181" y="2209"/>
                  </a:lnTo>
                  <a:lnTo>
                    <a:pt x="5158" y="1948"/>
                  </a:lnTo>
                  <a:lnTo>
                    <a:pt x="5122" y="1702"/>
                  </a:lnTo>
                  <a:lnTo>
                    <a:pt x="5068" y="1472"/>
                  </a:lnTo>
                  <a:lnTo>
                    <a:pt x="5001" y="1257"/>
                  </a:lnTo>
                  <a:lnTo>
                    <a:pt x="4917" y="1060"/>
                  </a:lnTo>
                  <a:lnTo>
                    <a:pt x="4816" y="886"/>
                  </a:lnTo>
                  <a:lnTo>
                    <a:pt x="4728" y="769"/>
                  </a:lnTo>
                  <a:lnTo>
                    <a:pt x="4665" y="699"/>
                  </a:lnTo>
                  <a:lnTo>
                    <a:pt x="4597" y="634"/>
                  </a:lnTo>
                  <a:lnTo>
                    <a:pt x="4524" y="576"/>
                  </a:lnTo>
                  <a:lnTo>
                    <a:pt x="4448" y="524"/>
                  </a:lnTo>
                  <a:lnTo>
                    <a:pt x="4365" y="481"/>
                  </a:lnTo>
                  <a:lnTo>
                    <a:pt x="4278" y="444"/>
                  </a:lnTo>
                  <a:lnTo>
                    <a:pt x="4185" y="414"/>
                  </a:lnTo>
                  <a:lnTo>
                    <a:pt x="4089" y="392"/>
                  </a:lnTo>
                  <a:lnTo>
                    <a:pt x="3987" y="378"/>
                  </a:lnTo>
                  <a:lnTo>
                    <a:pt x="3880" y="372"/>
                  </a:lnTo>
                  <a:lnTo>
                    <a:pt x="3768" y="373"/>
                  </a:lnTo>
                  <a:lnTo>
                    <a:pt x="3710" y="379"/>
                  </a:lnTo>
                  <a:lnTo>
                    <a:pt x="3693" y="357"/>
                  </a:lnTo>
                  <a:lnTo>
                    <a:pt x="3553" y="239"/>
                  </a:lnTo>
                  <a:lnTo>
                    <a:pt x="3441" y="170"/>
                  </a:lnTo>
                  <a:lnTo>
                    <a:pt x="3353" y="124"/>
                  </a:lnTo>
                  <a:lnTo>
                    <a:pt x="3251" y="82"/>
                  </a:lnTo>
                  <a:lnTo>
                    <a:pt x="3137" y="46"/>
                  </a:lnTo>
                  <a:lnTo>
                    <a:pt x="3009" y="19"/>
                  </a:lnTo>
                  <a:lnTo>
                    <a:pt x="2870" y="3"/>
                  </a:lnTo>
                  <a:lnTo>
                    <a:pt x="2718" y="0"/>
                  </a:lnTo>
                  <a:lnTo>
                    <a:pt x="2552" y="13"/>
                  </a:lnTo>
                  <a:lnTo>
                    <a:pt x="2375" y="46"/>
                  </a:lnTo>
                  <a:lnTo>
                    <a:pt x="2185" y="100"/>
                  </a:lnTo>
                  <a:lnTo>
                    <a:pt x="2085" y="137"/>
                  </a:lnTo>
                  <a:lnTo>
                    <a:pt x="2010" y="165"/>
                  </a:lnTo>
                  <a:lnTo>
                    <a:pt x="1872" y="225"/>
                  </a:lnTo>
                  <a:lnTo>
                    <a:pt x="1770" y="277"/>
                  </a:lnTo>
                  <a:lnTo>
                    <a:pt x="1660" y="342"/>
                  </a:lnTo>
                  <a:lnTo>
                    <a:pt x="1548" y="422"/>
                  </a:lnTo>
                  <a:lnTo>
                    <a:pt x="1434" y="522"/>
                  </a:lnTo>
                  <a:lnTo>
                    <a:pt x="1323" y="640"/>
                  </a:lnTo>
                  <a:lnTo>
                    <a:pt x="1214" y="781"/>
                  </a:lnTo>
                  <a:lnTo>
                    <a:pt x="1112" y="948"/>
                  </a:lnTo>
                  <a:lnTo>
                    <a:pt x="1018" y="1141"/>
                  </a:lnTo>
                  <a:lnTo>
                    <a:pt x="936" y="1364"/>
                  </a:lnTo>
                  <a:lnTo>
                    <a:pt x="867" y="1619"/>
                  </a:lnTo>
                  <a:lnTo>
                    <a:pt x="814" y="1907"/>
                  </a:lnTo>
                  <a:lnTo>
                    <a:pt x="779" y="2232"/>
                  </a:lnTo>
                  <a:lnTo>
                    <a:pt x="765" y="2596"/>
                  </a:lnTo>
                  <a:lnTo>
                    <a:pt x="767" y="2795"/>
                  </a:lnTo>
                  <a:lnTo>
                    <a:pt x="770" y="2994"/>
                  </a:lnTo>
                  <a:lnTo>
                    <a:pt x="760" y="3349"/>
                  </a:lnTo>
                  <a:lnTo>
                    <a:pt x="734" y="3660"/>
                  </a:lnTo>
                  <a:lnTo>
                    <a:pt x="694" y="3928"/>
                  </a:lnTo>
                  <a:lnTo>
                    <a:pt x="641" y="4157"/>
                  </a:lnTo>
                  <a:lnTo>
                    <a:pt x="580" y="4350"/>
                  </a:lnTo>
                  <a:lnTo>
                    <a:pt x="511" y="4510"/>
                  </a:lnTo>
                  <a:lnTo>
                    <a:pt x="439" y="4638"/>
                  </a:lnTo>
                  <a:lnTo>
                    <a:pt x="364" y="4742"/>
                  </a:lnTo>
                  <a:lnTo>
                    <a:pt x="291" y="4820"/>
                  </a:lnTo>
                  <a:lnTo>
                    <a:pt x="220" y="4879"/>
                  </a:lnTo>
                  <a:lnTo>
                    <a:pt x="155" y="4919"/>
                  </a:lnTo>
                  <a:lnTo>
                    <a:pt x="72" y="4955"/>
                  </a:lnTo>
                  <a:lnTo>
                    <a:pt x="5" y="4969"/>
                  </a:lnTo>
                  <a:lnTo>
                    <a:pt x="0" y="4969"/>
                  </a:lnTo>
                  <a:lnTo>
                    <a:pt x="13" y="4988"/>
                  </a:lnTo>
                  <a:lnTo>
                    <a:pt x="138" y="5110"/>
                  </a:lnTo>
                  <a:lnTo>
                    <a:pt x="247" y="5190"/>
                  </a:lnTo>
                  <a:lnTo>
                    <a:pt x="337" y="5246"/>
                  </a:lnTo>
                  <a:lnTo>
                    <a:pt x="445" y="5303"/>
                  </a:lnTo>
                  <a:lnTo>
                    <a:pt x="569" y="5358"/>
                  </a:lnTo>
                  <a:lnTo>
                    <a:pt x="710" y="5411"/>
                  </a:lnTo>
                  <a:lnTo>
                    <a:pt x="871" y="5460"/>
                  </a:lnTo>
                  <a:lnTo>
                    <a:pt x="1053" y="5502"/>
                  </a:lnTo>
                  <a:lnTo>
                    <a:pt x="1253" y="5535"/>
                  </a:lnTo>
                  <a:lnTo>
                    <a:pt x="1476" y="5558"/>
                  </a:lnTo>
                  <a:lnTo>
                    <a:pt x="1722" y="5570"/>
                  </a:lnTo>
                  <a:lnTo>
                    <a:pt x="1853" y="5570"/>
                  </a:lnTo>
                  <a:lnTo>
                    <a:pt x="1853" y="5973"/>
                  </a:lnTo>
                  <a:lnTo>
                    <a:pt x="2944" y="9152"/>
                  </a:lnTo>
                  <a:lnTo>
                    <a:pt x="4030" y="5979"/>
                  </a:lnTo>
                  <a:lnTo>
                    <a:pt x="4028" y="59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2" name="Freeform 11"/>
            <p:cNvSpPr>
              <a:spLocks/>
            </p:cNvSpPr>
            <p:nvPr/>
          </p:nvSpPr>
          <p:spPr bwMode="auto">
            <a:xfrm>
              <a:off x="4789" y="2400"/>
              <a:ext cx="2675" cy="1029"/>
            </a:xfrm>
            <a:custGeom>
              <a:avLst/>
              <a:gdLst>
                <a:gd name="T0" fmla="*/ 8023 w 8024"/>
                <a:gd name="T1" fmla="*/ 2914 h 3085"/>
                <a:gd name="T2" fmla="*/ 7804 w 8024"/>
                <a:gd name="T3" fmla="*/ 1705 h 3085"/>
                <a:gd name="T4" fmla="*/ 7788 w 8024"/>
                <a:gd name="T5" fmla="*/ 1631 h 3085"/>
                <a:gd name="T6" fmla="*/ 7745 w 8024"/>
                <a:gd name="T7" fmla="*/ 1490 h 3085"/>
                <a:gd name="T8" fmla="*/ 7686 w 8024"/>
                <a:gd name="T9" fmla="*/ 1356 h 3085"/>
                <a:gd name="T10" fmla="*/ 7612 w 8024"/>
                <a:gd name="T11" fmla="*/ 1231 h 3085"/>
                <a:gd name="T12" fmla="*/ 7524 w 8024"/>
                <a:gd name="T13" fmla="*/ 1114 h 3085"/>
                <a:gd name="T14" fmla="*/ 7424 w 8024"/>
                <a:gd name="T15" fmla="*/ 1009 h 3085"/>
                <a:gd name="T16" fmla="*/ 7311 w 8024"/>
                <a:gd name="T17" fmla="*/ 916 h 3085"/>
                <a:gd name="T18" fmla="*/ 7187 w 8024"/>
                <a:gd name="T19" fmla="*/ 835 h 3085"/>
                <a:gd name="T20" fmla="*/ 7121 w 8024"/>
                <a:gd name="T21" fmla="*/ 800 h 3085"/>
                <a:gd name="T22" fmla="*/ 5750 w 8024"/>
                <a:gd name="T23" fmla="*/ 125 h 3085"/>
                <a:gd name="T24" fmla="*/ 5633 w 8024"/>
                <a:gd name="T25" fmla="*/ 65 h 3085"/>
                <a:gd name="T26" fmla="*/ 5518 w 8024"/>
                <a:gd name="T27" fmla="*/ 0 h 3085"/>
                <a:gd name="T28" fmla="*/ 5950 w 8024"/>
                <a:gd name="T29" fmla="*/ 1274 h 3085"/>
                <a:gd name="T30" fmla="*/ 5345 w 8024"/>
                <a:gd name="T31" fmla="*/ 1228 h 3085"/>
                <a:gd name="T32" fmla="*/ 4013 w 8024"/>
                <a:gd name="T33" fmla="*/ 2868 h 3085"/>
                <a:gd name="T34" fmla="*/ 2679 w 8024"/>
                <a:gd name="T35" fmla="*/ 1228 h 3085"/>
                <a:gd name="T36" fmla="*/ 2074 w 8024"/>
                <a:gd name="T37" fmla="*/ 1274 h 3085"/>
                <a:gd name="T38" fmla="*/ 2516 w 8024"/>
                <a:gd name="T39" fmla="*/ 0 h 3085"/>
                <a:gd name="T40" fmla="*/ 2241 w 8024"/>
                <a:gd name="T41" fmla="*/ 140 h 3085"/>
                <a:gd name="T42" fmla="*/ 903 w 8024"/>
                <a:gd name="T43" fmla="*/ 800 h 3085"/>
                <a:gd name="T44" fmla="*/ 837 w 8024"/>
                <a:gd name="T45" fmla="*/ 835 h 3085"/>
                <a:gd name="T46" fmla="*/ 713 w 8024"/>
                <a:gd name="T47" fmla="*/ 916 h 3085"/>
                <a:gd name="T48" fmla="*/ 601 w 8024"/>
                <a:gd name="T49" fmla="*/ 1009 h 3085"/>
                <a:gd name="T50" fmla="*/ 500 w 8024"/>
                <a:gd name="T51" fmla="*/ 1114 h 3085"/>
                <a:gd name="T52" fmla="*/ 412 w 8024"/>
                <a:gd name="T53" fmla="*/ 1231 h 3085"/>
                <a:gd name="T54" fmla="*/ 338 w 8024"/>
                <a:gd name="T55" fmla="*/ 1356 h 3085"/>
                <a:gd name="T56" fmla="*/ 279 w 8024"/>
                <a:gd name="T57" fmla="*/ 1490 h 3085"/>
                <a:gd name="T58" fmla="*/ 236 w 8024"/>
                <a:gd name="T59" fmla="*/ 1631 h 3085"/>
                <a:gd name="T60" fmla="*/ 222 w 8024"/>
                <a:gd name="T61" fmla="*/ 1705 h 3085"/>
                <a:gd name="T62" fmla="*/ 1 w 8024"/>
                <a:gd name="T63" fmla="*/ 2914 h 3085"/>
                <a:gd name="T64" fmla="*/ 0 w 8024"/>
                <a:gd name="T65" fmla="*/ 2930 h 3085"/>
                <a:gd name="T66" fmla="*/ 1 w 8024"/>
                <a:gd name="T67" fmla="*/ 2963 h 3085"/>
                <a:gd name="T68" fmla="*/ 16 w 8024"/>
                <a:gd name="T69" fmla="*/ 3008 h 3085"/>
                <a:gd name="T70" fmla="*/ 55 w 8024"/>
                <a:gd name="T71" fmla="*/ 3055 h 3085"/>
                <a:gd name="T72" fmla="*/ 97 w 8024"/>
                <a:gd name="T73" fmla="*/ 3077 h 3085"/>
                <a:gd name="T74" fmla="*/ 128 w 8024"/>
                <a:gd name="T75" fmla="*/ 3084 h 3085"/>
                <a:gd name="T76" fmla="*/ 144 w 8024"/>
                <a:gd name="T77" fmla="*/ 3085 h 3085"/>
                <a:gd name="T78" fmla="*/ 7876 w 8024"/>
                <a:gd name="T79" fmla="*/ 3085 h 3085"/>
                <a:gd name="T80" fmla="*/ 7893 w 8024"/>
                <a:gd name="T81" fmla="*/ 3084 h 3085"/>
                <a:gd name="T82" fmla="*/ 7926 w 8024"/>
                <a:gd name="T83" fmla="*/ 3077 h 3085"/>
                <a:gd name="T84" fmla="*/ 7968 w 8024"/>
                <a:gd name="T85" fmla="*/ 3055 h 3085"/>
                <a:gd name="T86" fmla="*/ 8008 w 8024"/>
                <a:gd name="T87" fmla="*/ 3008 h 3085"/>
                <a:gd name="T88" fmla="*/ 8023 w 8024"/>
                <a:gd name="T89" fmla="*/ 2963 h 3085"/>
                <a:gd name="T90" fmla="*/ 8024 w 8024"/>
                <a:gd name="T91" fmla="*/ 2930 h 3085"/>
                <a:gd name="T92" fmla="*/ 8023 w 8024"/>
                <a:gd name="T93" fmla="*/ 2914 h 30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024" h="3085">
                  <a:moveTo>
                    <a:pt x="8023" y="2914"/>
                  </a:moveTo>
                  <a:lnTo>
                    <a:pt x="7804" y="1705"/>
                  </a:lnTo>
                  <a:lnTo>
                    <a:pt x="7788" y="1631"/>
                  </a:lnTo>
                  <a:lnTo>
                    <a:pt x="7745" y="1490"/>
                  </a:lnTo>
                  <a:lnTo>
                    <a:pt x="7686" y="1356"/>
                  </a:lnTo>
                  <a:lnTo>
                    <a:pt x="7612" y="1231"/>
                  </a:lnTo>
                  <a:lnTo>
                    <a:pt x="7524" y="1114"/>
                  </a:lnTo>
                  <a:lnTo>
                    <a:pt x="7424" y="1009"/>
                  </a:lnTo>
                  <a:lnTo>
                    <a:pt x="7311" y="916"/>
                  </a:lnTo>
                  <a:lnTo>
                    <a:pt x="7187" y="835"/>
                  </a:lnTo>
                  <a:lnTo>
                    <a:pt x="7121" y="800"/>
                  </a:lnTo>
                  <a:lnTo>
                    <a:pt x="5750" y="125"/>
                  </a:lnTo>
                  <a:lnTo>
                    <a:pt x="5633" y="65"/>
                  </a:lnTo>
                  <a:lnTo>
                    <a:pt x="5518" y="0"/>
                  </a:lnTo>
                  <a:lnTo>
                    <a:pt x="5950" y="1274"/>
                  </a:lnTo>
                  <a:lnTo>
                    <a:pt x="5345" y="1228"/>
                  </a:lnTo>
                  <a:lnTo>
                    <a:pt x="4013" y="2868"/>
                  </a:lnTo>
                  <a:lnTo>
                    <a:pt x="2679" y="1228"/>
                  </a:lnTo>
                  <a:lnTo>
                    <a:pt x="2074" y="1274"/>
                  </a:lnTo>
                  <a:lnTo>
                    <a:pt x="2516" y="0"/>
                  </a:lnTo>
                  <a:lnTo>
                    <a:pt x="2241" y="140"/>
                  </a:lnTo>
                  <a:lnTo>
                    <a:pt x="903" y="800"/>
                  </a:lnTo>
                  <a:lnTo>
                    <a:pt x="837" y="835"/>
                  </a:lnTo>
                  <a:lnTo>
                    <a:pt x="713" y="916"/>
                  </a:lnTo>
                  <a:lnTo>
                    <a:pt x="601" y="1009"/>
                  </a:lnTo>
                  <a:lnTo>
                    <a:pt x="500" y="1114"/>
                  </a:lnTo>
                  <a:lnTo>
                    <a:pt x="412" y="1231"/>
                  </a:lnTo>
                  <a:lnTo>
                    <a:pt x="338" y="1356"/>
                  </a:lnTo>
                  <a:lnTo>
                    <a:pt x="279" y="1490"/>
                  </a:lnTo>
                  <a:lnTo>
                    <a:pt x="236" y="1631"/>
                  </a:lnTo>
                  <a:lnTo>
                    <a:pt x="222" y="1705"/>
                  </a:lnTo>
                  <a:lnTo>
                    <a:pt x="1" y="2914"/>
                  </a:lnTo>
                  <a:lnTo>
                    <a:pt x="0" y="2930"/>
                  </a:lnTo>
                  <a:lnTo>
                    <a:pt x="1" y="2963"/>
                  </a:lnTo>
                  <a:lnTo>
                    <a:pt x="16" y="3008"/>
                  </a:lnTo>
                  <a:lnTo>
                    <a:pt x="55" y="3055"/>
                  </a:lnTo>
                  <a:lnTo>
                    <a:pt x="97" y="3077"/>
                  </a:lnTo>
                  <a:lnTo>
                    <a:pt x="128" y="3084"/>
                  </a:lnTo>
                  <a:lnTo>
                    <a:pt x="144" y="3085"/>
                  </a:lnTo>
                  <a:lnTo>
                    <a:pt x="7876" y="3085"/>
                  </a:lnTo>
                  <a:lnTo>
                    <a:pt x="7893" y="3084"/>
                  </a:lnTo>
                  <a:lnTo>
                    <a:pt x="7926" y="3077"/>
                  </a:lnTo>
                  <a:lnTo>
                    <a:pt x="7968" y="3055"/>
                  </a:lnTo>
                  <a:lnTo>
                    <a:pt x="8008" y="3008"/>
                  </a:lnTo>
                  <a:lnTo>
                    <a:pt x="8023" y="2963"/>
                  </a:lnTo>
                  <a:lnTo>
                    <a:pt x="8024" y="2930"/>
                  </a:lnTo>
                  <a:lnTo>
                    <a:pt x="8023" y="29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93" name="모서리가 둥근 직사각형 92"/>
          <p:cNvSpPr/>
          <p:nvPr/>
        </p:nvSpPr>
        <p:spPr>
          <a:xfrm>
            <a:off x="2896515" y="4383745"/>
            <a:ext cx="241170" cy="241170"/>
          </a:xfrm>
          <a:prstGeom prst="roundRect">
            <a:avLst/>
          </a:prstGeom>
          <a:solidFill>
            <a:srgbClr val="F46B64"/>
          </a:solidFill>
          <a:ln>
            <a:solidFill>
              <a:srgbClr val="F46B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4" name="모서리가 둥근 직사각형 93"/>
          <p:cNvSpPr/>
          <p:nvPr/>
        </p:nvSpPr>
        <p:spPr>
          <a:xfrm>
            <a:off x="3239415" y="4383745"/>
            <a:ext cx="241170" cy="241170"/>
          </a:xfrm>
          <a:prstGeom prst="roundRect">
            <a:avLst/>
          </a:prstGeom>
          <a:solidFill>
            <a:srgbClr val="F46B64"/>
          </a:solidFill>
          <a:ln>
            <a:solidFill>
              <a:srgbClr val="F46B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3582315" y="4383745"/>
            <a:ext cx="241170" cy="241170"/>
          </a:xfrm>
          <a:prstGeom prst="roundRect">
            <a:avLst/>
          </a:prstGeom>
          <a:solidFill>
            <a:srgbClr val="F46B64"/>
          </a:solidFill>
          <a:ln>
            <a:solidFill>
              <a:srgbClr val="F46B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모서리가 둥근 직사각형 95"/>
          <p:cNvSpPr/>
          <p:nvPr/>
        </p:nvSpPr>
        <p:spPr>
          <a:xfrm>
            <a:off x="3925215" y="4383745"/>
            <a:ext cx="241170" cy="241170"/>
          </a:xfrm>
          <a:prstGeom prst="roundRect">
            <a:avLst/>
          </a:prstGeom>
          <a:solidFill>
            <a:srgbClr val="F46B64"/>
          </a:solidFill>
          <a:ln>
            <a:solidFill>
              <a:srgbClr val="F46B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7" name="모서리가 둥근 직사각형 96"/>
          <p:cNvSpPr/>
          <p:nvPr/>
        </p:nvSpPr>
        <p:spPr>
          <a:xfrm>
            <a:off x="4268115" y="4383745"/>
            <a:ext cx="241170" cy="241170"/>
          </a:xfrm>
          <a:prstGeom prst="roundRect">
            <a:avLst/>
          </a:prstGeom>
          <a:solidFill>
            <a:srgbClr val="F46B64"/>
          </a:solidFill>
          <a:ln>
            <a:solidFill>
              <a:srgbClr val="F46B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4611015" y="4383745"/>
            <a:ext cx="241170" cy="241170"/>
          </a:xfrm>
          <a:prstGeom prst="roundRect">
            <a:avLst/>
          </a:prstGeom>
          <a:solidFill>
            <a:srgbClr val="F46B64"/>
          </a:solidFill>
          <a:ln>
            <a:solidFill>
              <a:srgbClr val="F46B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9" name="모서리가 둥근 직사각형 98"/>
          <p:cNvSpPr/>
          <p:nvPr/>
        </p:nvSpPr>
        <p:spPr>
          <a:xfrm>
            <a:off x="4953915" y="4383745"/>
            <a:ext cx="241170" cy="241170"/>
          </a:xfrm>
          <a:prstGeom prst="roundRect">
            <a:avLst/>
          </a:prstGeom>
          <a:solidFill>
            <a:srgbClr val="F46B64"/>
          </a:solidFill>
          <a:ln>
            <a:solidFill>
              <a:srgbClr val="F46B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0" name="모서리가 둥근 직사각형 99"/>
          <p:cNvSpPr/>
          <p:nvPr/>
        </p:nvSpPr>
        <p:spPr>
          <a:xfrm>
            <a:off x="5296815" y="4383745"/>
            <a:ext cx="241170" cy="241170"/>
          </a:xfrm>
          <a:prstGeom prst="roundRect">
            <a:avLst/>
          </a:prstGeom>
          <a:solidFill>
            <a:schemeClr val="bg1"/>
          </a:solidFill>
          <a:ln>
            <a:solidFill>
              <a:srgbClr val="F46B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5639715" y="4383745"/>
            <a:ext cx="241170" cy="241170"/>
          </a:xfrm>
          <a:prstGeom prst="roundRect">
            <a:avLst/>
          </a:prstGeom>
          <a:solidFill>
            <a:schemeClr val="bg1"/>
          </a:solidFill>
          <a:ln>
            <a:solidFill>
              <a:srgbClr val="F46B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5982615" y="4383745"/>
            <a:ext cx="241170" cy="241170"/>
          </a:xfrm>
          <a:prstGeom prst="roundRect">
            <a:avLst/>
          </a:prstGeom>
          <a:solidFill>
            <a:schemeClr val="bg1"/>
          </a:solidFill>
          <a:ln>
            <a:solidFill>
              <a:srgbClr val="F46B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2896515" y="4762795"/>
            <a:ext cx="241170" cy="241170"/>
          </a:xfrm>
          <a:prstGeom prst="roundRect">
            <a:avLst/>
          </a:prstGeom>
          <a:solidFill>
            <a:srgbClr val="F46B64"/>
          </a:solidFill>
          <a:ln>
            <a:solidFill>
              <a:srgbClr val="F46B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3239415" y="4762795"/>
            <a:ext cx="241170" cy="241170"/>
          </a:xfrm>
          <a:prstGeom prst="roundRect">
            <a:avLst/>
          </a:prstGeom>
          <a:solidFill>
            <a:srgbClr val="F46B64"/>
          </a:solidFill>
          <a:ln>
            <a:solidFill>
              <a:srgbClr val="F46B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3582315" y="4762795"/>
            <a:ext cx="241170" cy="241170"/>
          </a:xfrm>
          <a:prstGeom prst="roundRect">
            <a:avLst/>
          </a:prstGeom>
          <a:solidFill>
            <a:srgbClr val="F46B64"/>
          </a:solidFill>
          <a:ln>
            <a:solidFill>
              <a:srgbClr val="F46B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3925215" y="4762795"/>
            <a:ext cx="241170" cy="241170"/>
          </a:xfrm>
          <a:prstGeom prst="roundRect">
            <a:avLst/>
          </a:prstGeom>
          <a:solidFill>
            <a:srgbClr val="F46B64"/>
          </a:solidFill>
          <a:ln>
            <a:solidFill>
              <a:srgbClr val="F46B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4268115" y="4762795"/>
            <a:ext cx="241170" cy="241170"/>
          </a:xfrm>
          <a:prstGeom prst="roundRect">
            <a:avLst/>
          </a:prstGeom>
          <a:solidFill>
            <a:srgbClr val="F46B64"/>
          </a:solidFill>
          <a:ln>
            <a:solidFill>
              <a:srgbClr val="F46B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4611015" y="4762795"/>
            <a:ext cx="241170" cy="241170"/>
          </a:xfrm>
          <a:prstGeom prst="roundRect">
            <a:avLst/>
          </a:prstGeom>
          <a:solidFill>
            <a:srgbClr val="F46B64"/>
          </a:solidFill>
          <a:ln>
            <a:solidFill>
              <a:srgbClr val="F46B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4953915" y="4762795"/>
            <a:ext cx="241170" cy="241170"/>
          </a:xfrm>
          <a:prstGeom prst="roundRect">
            <a:avLst/>
          </a:prstGeom>
          <a:solidFill>
            <a:srgbClr val="F46B64"/>
          </a:solidFill>
          <a:ln>
            <a:solidFill>
              <a:srgbClr val="F46B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0" name="모서리가 둥근 직사각형 109"/>
          <p:cNvSpPr/>
          <p:nvPr/>
        </p:nvSpPr>
        <p:spPr>
          <a:xfrm>
            <a:off x="5296815" y="4762795"/>
            <a:ext cx="241170" cy="241170"/>
          </a:xfrm>
          <a:prstGeom prst="roundRect">
            <a:avLst/>
          </a:prstGeom>
          <a:solidFill>
            <a:srgbClr val="F46B64"/>
          </a:solidFill>
          <a:ln>
            <a:solidFill>
              <a:srgbClr val="F46B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5639715" y="4762795"/>
            <a:ext cx="241170" cy="241170"/>
          </a:xfrm>
          <a:prstGeom prst="roundRect">
            <a:avLst/>
          </a:prstGeom>
          <a:solidFill>
            <a:srgbClr val="F46B64"/>
          </a:solidFill>
          <a:ln>
            <a:solidFill>
              <a:srgbClr val="F46B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5982615" y="4762795"/>
            <a:ext cx="241170" cy="241170"/>
          </a:xfrm>
          <a:prstGeom prst="roundRect">
            <a:avLst/>
          </a:prstGeom>
          <a:solidFill>
            <a:schemeClr val="bg1"/>
          </a:solidFill>
          <a:ln>
            <a:solidFill>
              <a:srgbClr val="F46B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7359312" y="4165008"/>
            <a:ext cx="3350968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컨텐츠에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14" name="직사각형 113"/>
          <p:cNvSpPr/>
          <p:nvPr/>
        </p:nvSpPr>
        <p:spPr>
          <a:xfrm>
            <a:off x="6325515" y="4165008"/>
            <a:ext cx="550151" cy="8855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70%</a:t>
            </a:r>
          </a:p>
          <a:p>
            <a:pPr>
              <a:lnSpc>
                <a:spcPct val="20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90%</a:t>
            </a:r>
            <a:endParaRPr lang="ko-KR" altLang="en-US" dirty="0">
              <a:solidFill>
                <a:prstClr val="black"/>
              </a:solidFill>
            </a:endParaRPr>
          </a:p>
        </p:txBody>
      </p:sp>
      <p:grpSp>
        <p:nvGrpSpPr>
          <p:cNvPr id="115" name="그룹 114"/>
          <p:cNvGrpSpPr/>
          <p:nvPr/>
        </p:nvGrpSpPr>
        <p:grpSpPr>
          <a:xfrm>
            <a:off x="3807757" y="3250865"/>
            <a:ext cx="720001" cy="995000"/>
            <a:chOff x="2904540" y="3566266"/>
            <a:chExt cx="720001" cy="995000"/>
          </a:xfrm>
        </p:grpSpPr>
        <p:cxnSp>
          <p:nvCxnSpPr>
            <p:cNvPr id="116" name="직선 연결선 115"/>
            <p:cNvCxnSpPr>
              <a:stCxn id="118" idx="6"/>
            </p:cNvCxnSpPr>
            <p:nvPr/>
          </p:nvCxnSpPr>
          <p:spPr>
            <a:xfrm>
              <a:off x="3624540" y="3926266"/>
              <a:ext cx="1" cy="635000"/>
            </a:xfrm>
            <a:prstGeom prst="line">
              <a:avLst/>
            </a:prstGeom>
            <a:ln w="12700">
              <a:solidFill>
                <a:srgbClr val="F46B64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7" name="그룹 116"/>
            <p:cNvGrpSpPr/>
            <p:nvPr/>
          </p:nvGrpSpPr>
          <p:grpSpPr>
            <a:xfrm>
              <a:off x="2904540" y="3566266"/>
              <a:ext cx="720000" cy="720000"/>
              <a:chOff x="3309291" y="1253671"/>
              <a:chExt cx="720000" cy="720000"/>
            </a:xfrm>
          </p:grpSpPr>
          <p:sp>
            <p:nvSpPr>
              <p:cNvPr id="118" name="눈물 방울 117"/>
              <p:cNvSpPr/>
              <p:nvPr/>
            </p:nvSpPr>
            <p:spPr>
              <a:xfrm rot="5400000">
                <a:off x="3309291" y="1253671"/>
                <a:ext cx="720000" cy="720000"/>
              </a:xfrm>
              <a:prstGeom prst="teardrop">
                <a:avLst/>
              </a:prstGeom>
              <a:solidFill>
                <a:srgbClr val="F46B64"/>
              </a:solidFill>
              <a:ln>
                <a:solidFill>
                  <a:srgbClr val="F46B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9" name="직사각형 118"/>
              <p:cNvSpPr/>
              <p:nvPr/>
            </p:nvSpPr>
            <p:spPr>
              <a:xfrm>
                <a:off x="3375552" y="1383443"/>
                <a:ext cx="577637" cy="446276"/>
              </a:xfrm>
              <a:prstGeom prst="rect">
                <a:avLst/>
              </a:prstGeom>
              <a:effectLst/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prstClr val="white"/>
                    </a:solidFill>
                  </a:rPr>
                  <a:t>50%</a:t>
                </a:r>
              </a:p>
              <a:p>
                <a:pPr algn="ctr"/>
                <a:r>
                  <a:rPr lang="en-US" altLang="ko-KR" sz="900" dirty="0">
                    <a:solidFill>
                      <a:prstClr val="white"/>
                    </a:solidFill>
                  </a:rPr>
                  <a:t>(20</a:t>
                </a:r>
                <a:r>
                  <a:rPr lang="ko-KR" altLang="en-US" sz="900" dirty="0">
                    <a:solidFill>
                      <a:prstClr val="white"/>
                    </a:solidFill>
                  </a:rPr>
                  <a:t>대</a:t>
                </a:r>
                <a:r>
                  <a:rPr lang="en-US" altLang="ko-KR" sz="900" dirty="0">
                    <a:solidFill>
                      <a:prstClr val="white"/>
                    </a:solidFill>
                  </a:rPr>
                  <a:t>)</a:t>
                </a:r>
              </a:p>
            </p:txBody>
          </p:sp>
        </p:grpSp>
      </p:grpSp>
      <p:grpSp>
        <p:nvGrpSpPr>
          <p:cNvPr id="120" name="그룹 119"/>
          <p:cNvGrpSpPr/>
          <p:nvPr/>
        </p:nvGrpSpPr>
        <p:grpSpPr>
          <a:xfrm>
            <a:off x="4817985" y="3093967"/>
            <a:ext cx="720000" cy="1036653"/>
            <a:chOff x="2904540" y="3249613"/>
            <a:chExt cx="720000" cy="1036653"/>
          </a:xfrm>
          <a:solidFill>
            <a:srgbClr val="474A9B"/>
          </a:solidFill>
        </p:grpSpPr>
        <p:cxnSp>
          <p:nvCxnSpPr>
            <p:cNvPr id="121" name="직선 연결선 120"/>
            <p:cNvCxnSpPr>
              <a:stCxn id="123" idx="7"/>
            </p:cNvCxnSpPr>
            <p:nvPr/>
          </p:nvCxnSpPr>
          <p:spPr>
            <a:xfrm flipV="1">
              <a:off x="3624540" y="3249613"/>
              <a:ext cx="0" cy="316653"/>
            </a:xfrm>
            <a:prstGeom prst="line">
              <a:avLst/>
            </a:prstGeom>
            <a:grpFill/>
            <a:ln w="12700">
              <a:solidFill>
                <a:srgbClr val="474A9B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2" name="그룹 121"/>
            <p:cNvGrpSpPr/>
            <p:nvPr/>
          </p:nvGrpSpPr>
          <p:grpSpPr>
            <a:xfrm>
              <a:off x="2904540" y="3566266"/>
              <a:ext cx="720000" cy="720000"/>
              <a:chOff x="3309291" y="1253671"/>
              <a:chExt cx="720000" cy="720000"/>
            </a:xfrm>
            <a:grpFill/>
          </p:grpSpPr>
          <p:sp>
            <p:nvSpPr>
              <p:cNvPr id="123" name="눈물 방울 122"/>
              <p:cNvSpPr/>
              <p:nvPr/>
            </p:nvSpPr>
            <p:spPr>
              <a:xfrm>
                <a:off x="3309291" y="1253671"/>
                <a:ext cx="720000" cy="720000"/>
              </a:xfrm>
              <a:prstGeom prst="teardrop">
                <a:avLst/>
              </a:prstGeom>
              <a:grpFill/>
              <a:ln>
                <a:solidFill>
                  <a:srgbClr val="474A9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4" name="직사각형 123"/>
              <p:cNvSpPr/>
              <p:nvPr/>
            </p:nvSpPr>
            <p:spPr>
              <a:xfrm>
                <a:off x="3375552" y="1383443"/>
                <a:ext cx="577637" cy="44627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prstClr val="white"/>
                    </a:solidFill>
                  </a:rPr>
                  <a:t>80%</a:t>
                </a:r>
              </a:p>
              <a:p>
                <a:pPr algn="ctr"/>
                <a:r>
                  <a:rPr lang="en-US" altLang="ko-KR" sz="900" dirty="0">
                    <a:solidFill>
                      <a:prstClr val="white"/>
                    </a:solidFill>
                  </a:rPr>
                  <a:t>(30</a:t>
                </a:r>
                <a:r>
                  <a:rPr lang="ko-KR" altLang="en-US" sz="900" dirty="0">
                    <a:solidFill>
                      <a:prstClr val="white"/>
                    </a:solidFill>
                  </a:rPr>
                  <a:t>대</a:t>
                </a:r>
                <a:r>
                  <a:rPr lang="en-US" altLang="ko-KR" sz="900" dirty="0">
                    <a:solidFill>
                      <a:prstClr val="white"/>
                    </a:solidFill>
                  </a:rPr>
                  <a:t>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5341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474a9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"/>
          <p:cNvSpPr txBox="1"/>
          <p:nvPr/>
        </p:nvSpPr>
        <p:spPr>
          <a:xfrm>
            <a:off x="3730274" y="1052317"/>
            <a:ext cx="4731449" cy="4756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400">
                <a:solidFill>
                  <a:schemeClr val="lt1"/>
                </a:solidFill>
                <a:latin typeface="나눔스퀘어_ac ExtraBold"/>
                <a:ea typeface="나눔스퀘어_ac ExtraBold"/>
              </a:rPr>
              <a:t>팀 소개</a:t>
            </a:r>
            <a:endParaRPr lang="ko-KR" altLang="en-US" sz="3400">
              <a:solidFill>
                <a:schemeClr val="lt1"/>
              </a:solidFill>
              <a:latin typeface="나눔스퀘어_ac ExtraBold"/>
              <a:ea typeface="나눔스퀘어_ac ExtraBold"/>
            </a:endParaRPr>
          </a:p>
          <a:p>
            <a:pPr algn="ctr">
              <a:defRPr/>
            </a:pPr>
            <a:endParaRPr lang="ko-KR" altLang="en-US" sz="3400">
              <a:solidFill>
                <a:schemeClr val="lt1"/>
              </a:solidFill>
              <a:latin typeface="나눔스퀘어_ac ExtraBold"/>
              <a:ea typeface="나눔스퀘어_ac ExtraBold"/>
            </a:endParaRPr>
          </a:p>
          <a:p>
            <a:pPr algn="ctr">
              <a:defRPr/>
            </a:pPr>
            <a:r>
              <a:rPr lang="ko-KR" altLang="en-US" sz="3400">
                <a:solidFill>
                  <a:schemeClr val="lt1"/>
                </a:solidFill>
                <a:latin typeface="나눔스퀘어_ac ExtraBold"/>
                <a:ea typeface="나눔스퀘어_ac ExtraBold"/>
              </a:rPr>
              <a:t>프로젝트 소개</a:t>
            </a:r>
            <a:endParaRPr lang="ko-KR" altLang="en-US" sz="3400">
              <a:solidFill>
                <a:schemeClr val="lt1"/>
              </a:solidFill>
              <a:latin typeface="나눔스퀘어_ac ExtraBold"/>
              <a:ea typeface="나눔스퀘어_ac ExtraBold"/>
            </a:endParaRPr>
          </a:p>
          <a:p>
            <a:pPr algn="ctr">
              <a:defRPr/>
            </a:pPr>
            <a:endParaRPr lang="ko-KR" altLang="en-US" sz="3400">
              <a:solidFill>
                <a:schemeClr val="lt1"/>
              </a:solidFill>
              <a:latin typeface="나눔스퀘어_ac ExtraBold"/>
              <a:ea typeface="나눔스퀘어_ac ExtraBold"/>
            </a:endParaRPr>
          </a:p>
          <a:p>
            <a:pPr algn="ctr">
              <a:defRPr/>
            </a:pPr>
            <a:r>
              <a:rPr lang="ko-KR" altLang="en-US" sz="3400">
                <a:solidFill>
                  <a:schemeClr val="lt1"/>
                </a:solidFill>
                <a:latin typeface="나눔스퀘어_ac ExtraBold"/>
                <a:ea typeface="나눔스퀘어_ac ExtraBold"/>
              </a:rPr>
              <a:t>개발과정</a:t>
            </a:r>
            <a:endParaRPr lang="ko-KR" altLang="en-US" sz="3400">
              <a:solidFill>
                <a:schemeClr val="lt1"/>
              </a:solidFill>
              <a:latin typeface="나눔스퀘어_ac ExtraBold"/>
              <a:ea typeface="나눔스퀘어_ac ExtraBold"/>
            </a:endParaRPr>
          </a:p>
          <a:p>
            <a:pPr algn="ctr">
              <a:defRPr/>
            </a:pPr>
            <a:endParaRPr lang="ko-KR" altLang="en-US" sz="3400">
              <a:solidFill>
                <a:schemeClr val="lt1"/>
              </a:solidFill>
              <a:latin typeface="나눔스퀘어_ac ExtraBold"/>
              <a:ea typeface="나눔스퀘어_ac ExtraBold"/>
            </a:endParaRPr>
          </a:p>
          <a:p>
            <a:pPr algn="ctr">
              <a:defRPr/>
            </a:pPr>
            <a:r>
              <a:rPr lang="ko-KR" altLang="en-US" sz="3400">
                <a:solidFill>
                  <a:schemeClr val="lt1"/>
                </a:solidFill>
                <a:latin typeface="나눔스퀘어_ac ExtraBold"/>
                <a:ea typeface="나눔스퀘어_ac ExtraBold"/>
              </a:rPr>
              <a:t>기대효과</a:t>
            </a:r>
            <a:endParaRPr lang="ko-KR" altLang="en-US" sz="3400">
              <a:solidFill>
                <a:schemeClr val="lt1"/>
              </a:solidFill>
              <a:latin typeface="나눔스퀘어_ac ExtraBold"/>
              <a:ea typeface="나눔스퀘어_ac ExtraBold"/>
            </a:endParaRPr>
          </a:p>
          <a:p>
            <a:pPr algn="ctr">
              <a:defRPr/>
            </a:pPr>
            <a:endParaRPr lang="ko-KR" altLang="en-US" sz="3400">
              <a:solidFill>
                <a:schemeClr val="lt1"/>
              </a:solidFill>
              <a:latin typeface="나눔스퀘어_ac ExtraBold"/>
              <a:ea typeface="나눔스퀘어_ac ExtraBold"/>
            </a:endParaRPr>
          </a:p>
          <a:p>
            <a:pPr algn="ctr">
              <a:defRPr/>
            </a:pPr>
            <a:r>
              <a:rPr lang="ko-KR" altLang="en-US" sz="3400">
                <a:solidFill>
                  <a:schemeClr val="lt1"/>
                </a:solidFill>
                <a:latin typeface="나눔스퀘어_ac ExtraBold"/>
                <a:ea typeface="나눔스퀘어_ac ExtraBold"/>
              </a:rPr>
              <a:t>사용 기술 및 오픈소스</a:t>
            </a:r>
            <a:endParaRPr lang="ko-KR" altLang="en-US" sz="3400">
              <a:solidFill>
                <a:schemeClr val="lt1"/>
              </a:solidFill>
              <a:latin typeface="나눔스퀘어_ac ExtraBold"/>
              <a:ea typeface="나눔스퀘어_ac Extra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88947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56131" y="5524135"/>
            <a:ext cx="73024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6396676" y="1996669"/>
            <a:ext cx="2647184" cy="2647184"/>
          </a:xfrm>
          <a:prstGeom prst="ellipse">
            <a:avLst/>
          </a:prstGeom>
          <a:solidFill>
            <a:srgbClr val="F46B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R </a:t>
            </a:r>
            <a:r>
              <a:rPr lang="en-US" altLang="ko-KR" sz="2800" b="1" dirty="0">
                <a:solidFill>
                  <a:prstClr val="white"/>
                </a:solidFill>
              </a:rPr>
              <a:t>244</a:t>
            </a:r>
            <a:endParaRPr lang="en-US" altLang="ko-KR" sz="2800" b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G </a:t>
            </a:r>
            <a:r>
              <a:rPr lang="en-US" altLang="ko-KR" sz="2800" b="1" dirty="0">
                <a:solidFill>
                  <a:prstClr val="white"/>
                </a:solidFill>
              </a:rPr>
              <a:t>107</a:t>
            </a:r>
            <a:endParaRPr lang="en-US" altLang="ko-KR" sz="2800" b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B </a:t>
            </a:r>
            <a:r>
              <a:rPr lang="en-US" altLang="ko-KR" sz="2800" b="1" dirty="0">
                <a:solidFill>
                  <a:prstClr val="white"/>
                </a:solidFill>
              </a:rPr>
              <a:t>100</a:t>
            </a:r>
            <a:endParaRPr lang="en-US" altLang="ko-KR" sz="2800" b="1" dirty="0">
              <a:solidFill>
                <a:prstClr val="white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3247076" y="1996669"/>
            <a:ext cx="2647184" cy="2647184"/>
          </a:xfrm>
          <a:prstGeom prst="ellipse">
            <a:avLst/>
          </a:prstGeom>
          <a:solidFill>
            <a:srgbClr val="474A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R </a:t>
            </a:r>
            <a:r>
              <a:rPr lang="en-US" altLang="ko-KR" sz="2800" b="1" dirty="0">
                <a:solidFill>
                  <a:prstClr val="white"/>
                </a:solidFill>
              </a:rPr>
              <a:t>71</a:t>
            </a:r>
            <a:endParaRPr lang="en-US" altLang="ko-KR" sz="2800" b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G </a:t>
            </a:r>
            <a:r>
              <a:rPr lang="en-US" altLang="ko-KR" sz="2800" b="1" dirty="0">
                <a:solidFill>
                  <a:prstClr val="white"/>
                </a:solidFill>
              </a:rPr>
              <a:t>74</a:t>
            </a:r>
            <a:endParaRPr lang="en-US" altLang="ko-KR" sz="2800" b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B </a:t>
            </a:r>
            <a:r>
              <a:rPr lang="en-US" altLang="ko-KR" sz="2800" b="1" dirty="0">
                <a:solidFill>
                  <a:prstClr val="white"/>
                </a:solidFill>
              </a:rPr>
              <a:t>155</a:t>
            </a:r>
            <a:endParaRPr lang="en-US" altLang="ko-KR" sz="28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371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342900"/>
            <a:ext cx="118110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최근 저의 자료를 카페 등에 무단으로 </a:t>
            </a:r>
            <a:r>
              <a:rPr lang="ko-KR" altLang="en-US" sz="2400" b="1" dirty="0" err="1">
                <a:solidFill>
                  <a:srgbClr val="FF0000"/>
                </a:solidFill>
              </a:rPr>
              <a:t>재배포</a:t>
            </a:r>
            <a:r>
              <a:rPr lang="ko-KR" altLang="en-US" sz="2400" b="1" dirty="0">
                <a:solidFill>
                  <a:srgbClr val="FF0000"/>
                </a:solidFill>
              </a:rPr>
              <a:t> 하는 일이 자주 발생하고 있습니다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이에 대해 굉장히 심각한 문제로 받아 들이고 있으며</a:t>
            </a:r>
            <a:r>
              <a:rPr lang="en-US" altLang="ko-KR" dirty="0">
                <a:solidFill>
                  <a:prstClr val="black"/>
                </a:solidFill>
              </a:rPr>
              <a:t>,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해당 문제가 반복될 경우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 err="1">
                <a:solidFill>
                  <a:prstClr val="black"/>
                </a:solidFill>
              </a:rPr>
              <a:t>재배포한</a:t>
            </a:r>
            <a:r>
              <a:rPr lang="ko-KR" altLang="en-US" dirty="0">
                <a:solidFill>
                  <a:prstClr val="black"/>
                </a:solidFill>
              </a:rPr>
              <a:t> 자에 대해서는 그에 대한 책임을 반드시 물을 것입니다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저작권을 존중하지 않는 극히 소수의 사용자로 인해 다수가 피해를 보지 않도록 주의해 주시면 감사하겠으며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자료가 업로드 된 곳이 있다면 저에게 알려주시면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자료를 소개하고자 할 경우에는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en-US" altLang="ko-KR" dirty="0" err="1">
                <a:solidFill>
                  <a:prstClr val="black"/>
                </a:solidFill>
              </a:rPr>
              <a:t>pptbizcam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사이트로의 링크 처리로만 가능하며 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파일 자체를 업로드 하는 것은 불가한 점 유의해 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sz="2400" b="1" dirty="0">
                <a:solidFill>
                  <a:srgbClr val="FF0000"/>
                </a:solidFill>
              </a:rPr>
              <a:t>홍보</a:t>
            </a:r>
            <a:r>
              <a:rPr lang="en-US" altLang="ko-KR" sz="2400" b="1" dirty="0">
                <a:solidFill>
                  <a:srgbClr val="FF0000"/>
                </a:solidFill>
              </a:rPr>
              <a:t>, </a:t>
            </a:r>
            <a:r>
              <a:rPr lang="ko-KR" altLang="en-US" sz="2400" b="1" dirty="0">
                <a:solidFill>
                  <a:srgbClr val="FF0000"/>
                </a:solidFill>
              </a:rPr>
              <a:t>경제적 이익을 취하는 행위 또한 불가합니다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sz="2400" b="1" dirty="0">
              <a:solidFill>
                <a:srgbClr val="FF0000"/>
              </a:solidFill>
            </a:endParaRPr>
          </a:p>
          <a:p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※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기타 활용 가능 범위는 공유 사이트 </a:t>
            </a:r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-&gt; </a:t>
            </a:r>
            <a:r>
              <a:rPr lang="ko-KR" altLang="en-US" sz="2000" b="1" dirty="0" err="1">
                <a:solidFill>
                  <a:srgbClr val="4472C4">
                    <a:lumMod val="75000"/>
                  </a:srgbClr>
                </a:solidFill>
              </a:rPr>
              <a:t>수다방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 게시판 공지사항 참고</a:t>
            </a:r>
            <a:endParaRPr lang="en-US" altLang="ko-KR" sz="2000" b="1" dirty="0">
              <a:solidFill>
                <a:srgbClr val="4472C4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337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dcdd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자유형: 도형 240"/>
          <p:cNvSpPr/>
          <p:nvPr/>
        </p:nvSpPr>
        <p:spPr>
          <a:xfrm>
            <a:off x="61142" y="42766"/>
            <a:ext cx="1399572" cy="1126157"/>
          </a:xfrm>
          <a:custGeom>
            <a:avLst/>
            <a:gdLst>
              <a:gd name="connsiteX0" fmla="*/ 1009125 w 1018125"/>
              <a:gd name="connsiteY0" fmla="*/ 801228 h 819228"/>
              <a:gd name="connsiteX1" fmla="*/ 1018125 w 1018125"/>
              <a:gd name="connsiteY1" fmla="*/ 810228 h 819228"/>
              <a:gd name="connsiteX2" fmla="*/ 1009125 w 1018125"/>
              <a:gd name="connsiteY2" fmla="*/ 819228 h 819228"/>
              <a:gd name="connsiteX3" fmla="*/ 1000125 w 1018125"/>
              <a:gd name="connsiteY3" fmla="*/ 810228 h 819228"/>
              <a:gd name="connsiteX4" fmla="*/ 1009125 w 1018125"/>
              <a:gd name="connsiteY4" fmla="*/ 801228 h 819228"/>
              <a:gd name="connsiteX5" fmla="*/ 942450 w 1018125"/>
              <a:gd name="connsiteY5" fmla="*/ 801228 h 819228"/>
              <a:gd name="connsiteX6" fmla="*/ 951450 w 1018125"/>
              <a:gd name="connsiteY6" fmla="*/ 810228 h 819228"/>
              <a:gd name="connsiteX7" fmla="*/ 942450 w 1018125"/>
              <a:gd name="connsiteY7" fmla="*/ 819228 h 819228"/>
              <a:gd name="connsiteX8" fmla="*/ 933450 w 1018125"/>
              <a:gd name="connsiteY8" fmla="*/ 810228 h 819228"/>
              <a:gd name="connsiteX9" fmla="*/ 942450 w 1018125"/>
              <a:gd name="connsiteY9" fmla="*/ 801228 h 819228"/>
              <a:gd name="connsiteX10" fmla="*/ 875775 w 1018125"/>
              <a:gd name="connsiteY10" fmla="*/ 801228 h 819228"/>
              <a:gd name="connsiteX11" fmla="*/ 884775 w 1018125"/>
              <a:gd name="connsiteY11" fmla="*/ 810228 h 819228"/>
              <a:gd name="connsiteX12" fmla="*/ 875775 w 1018125"/>
              <a:gd name="connsiteY12" fmla="*/ 819228 h 819228"/>
              <a:gd name="connsiteX13" fmla="*/ 866775 w 1018125"/>
              <a:gd name="connsiteY13" fmla="*/ 810228 h 819228"/>
              <a:gd name="connsiteX14" fmla="*/ 875775 w 1018125"/>
              <a:gd name="connsiteY14" fmla="*/ 801228 h 819228"/>
              <a:gd name="connsiteX15" fmla="*/ 809100 w 1018125"/>
              <a:gd name="connsiteY15" fmla="*/ 801228 h 819228"/>
              <a:gd name="connsiteX16" fmla="*/ 818100 w 1018125"/>
              <a:gd name="connsiteY16" fmla="*/ 810228 h 819228"/>
              <a:gd name="connsiteX17" fmla="*/ 809100 w 1018125"/>
              <a:gd name="connsiteY17" fmla="*/ 819228 h 819228"/>
              <a:gd name="connsiteX18" fmla="*/ 800100 w 1018125"/>
              <a:gd name="connsiteY18" fmla="*/ 810228 h 819228"/>
              <a:gd name="connsiteX19" fmla="*/ 809100 w 1018125"/>
              <a:gd name="connsiteY19" fmla="*/ 801228 h 819228"/>
              <a:gd name="connsiteX20" fmla="*/ 742425 w 1018125"/>
              <a:gd name="connsiteY20" fmla="*/ 801228 h 819228"/>
              <a:gd name="connsiteX21" fmla="*/ 751425 w 1018125"/>
              <a:gd name="connsiteY21" fmla="*/ 810228 h 819228"/>
              <a:gd name="connsiteX22" fmla="*/ 742425 w 1018125"/>
              <a:gd name="connsiteY22" fmla="*/ 819228 h 819228"/>
              <a:gd name="connsiteX23" fmla="*/ 733425 w 1018125"/>
              <a:gd name="connsiteY23" fmla="*/ 810228 h 819228"/>
              <a:gd name="connsiteX24" fmla="*/ 742425 w 1018125"/>
              <a:gd name="connsiteY24" fmla="*/ 801228 h 819228"/>
              <a:gd name="connsiteX25" fmla="*/ 675750 w 1018125"/>
              <a:gd name="connsiteY25" fmla="*/ 801228 h 819228"/>
              <a:gd name="connsiteX26" fmla="*/ 684750 w 1018125"/>
              <a:gd name="connsiteY26" fmla="*/ 810228 h 819228"/>
              <a:gd name="connsiteX27" fmla="*/ 675750 w 1018125"/>
              <a:gd name="connsiteY27" fmla="*/ 819228 h 819228"/>
              <a:gd name="connsiteX28" fmla="*/ 666750 w 1018125"/>
              <a:gd name="connsiteY28" fmla="*/ 810228 h 819228"/>
              <a:gd name="connsiteX29" fmla="*/ 675750 w 1018125"/>
              <a:gd name="connsiteY29" fmla="*/ 801228 h 819228"/>
              <a:gd name="connsiteX30" fmla="*/ 609075 w 1018125"/>
              <a:gd name="connsiteY30" fmla="*/ 801228 h 819228"/>
              <a:gd name="connsiteX31" fmla="*/ 618075 w 1018125"/>
              <a:gd name="connsiteY31" fmla="*/ 810228 h 819228"/>
              <a:gd name="connsiteX32" fmla="*/ 609075 w 1018125"/>
              <a:gd name="connsiteY32" fmla="*/ 819228 h 819228"/>
              <a:gd name="connsiteX33" fmla="*/ 600075 w 1018125"/>
              <a:gd name="connsiteY33" fmla="*/ 810228 h 819228"/>
              <a:gd name="connsiteX34" fmla="*/ 609075 w 1018125"/>
              <a:gd name="connsiteY34" fmla="*/ 801228 h 819228"/>
              <a:gd name="connsiteX35" fmla="*/ 542400 w 1018125"/>
              <a:gd name="connsiteY35" fmla="*/ 801228 h 819228"/>
              <a:gd name="connsiteX36" fmla="*/ 551400 w 1018125"/>
              <a:gd name="connsiteY36" fmla="*/ 810228 h 819228"/>
              <a:gd name="connsiteX37" fmla="*/ 542400 w 1018125"/>
              <a:gd name="connsiteY37" fmla="*/ 819228 h 819228"/>
              <a:gd name="connsiteX38" fmla="*/ 533400 w 1018125"/>
              <a:gd name="connsiteY38" fmla="*/ 810228 h 819228"/>
              <a:gd name="connsiteX39" fmla="*/ 542400 w 1018125"/>
              <a:gd name="connsiteY39" fmla="*/ 801228 h 819228"/>
              <a:gd name="connsiteX40" fmla="*/ 475725 w 1018125"/>
              <a:gd name="connsiteY40" fmla="*/ 801228 h 819228"/>
              <a:gd name="connsiteX41" fmla="*/ 484725 w 1018125"/>
              <a:gd name="connsiteY41" fmla="*/ 810228 h 819228"/>
              <a:gd name="connsiteX42" fmla="*/ 475725 w 1018125"/>
              <a:gd name="connsiteY42" fmla="*/ 819228 h 819228"/>
              <a:gd name="connsiteX43" fmla="*/ 466725 w 1018125"/>
              <a:gd name="connsiteY43" fmla="*/ 810228 h 819228"/>
              <a:gd name="connsiteX44" fmla="*/ 475725 w 1018125"/>
              <a:gd name="connsiteY44" fmla="*/ 801228 h 819228"/>
              <a:gd name="connsiteX45" fmla="*/ 409050 w 1018125"/>
              <a:gd name="connsiteY45" fmla="*/ 801228 h 819228"/>
              <a:gd name="connsiteX46" fmla="*/ 418050 w 1018125"/>
              <a:gd name="connsiteY46" fmla="*/ 810228 h 819228"/>
              <a:gd name="connsiteX47" fmla="*/ 409050 w 1018125"/>
              <a:gd name="connsiteY47" fmla="*/ 819228 h 819228"/>
              <a:gd name="connsiteX48" fmla="*/ 400050 w 1018125"/>
              <a:gd name="connsiteY48" fmla="*/ 810228 h 819228"/>
              <a:gd name="connsiteX49" fmla="*/ 409050 w 1018125"/>
              <a:gd name="connsiteY49" fmla="*/ 801228 h 819228"/>
              <a:gd name="connsiteX50" fmla="*/ 342375 w 1018125"/>
              <a:gd name="connsiteY50" fmla="*/ 801228 h 819228"/>
              <a:gd name="connsiteX51" fmla="*/ 351375 w 1018125"/>
              <a:gd name="connsiteY51" fmla="*/ 810228 h 819228"/>
              <a:gd name="connsiteX52" fmla="*/ 342375 w 1018125"/>
              <a:gd name="connsiteY52" fmla="*/ 819228 h 819228"/>
              <a:gd name="connsiteX53" fmla="*/ 333375 w 1018125"/>
              <a:gd name="connsiteY53" fmla="*/ 810228 h 819228"/>
              <a:gd name="connsiteX54" fmla="*/ 342375 w 1018125"/>
              <a:gd name="connsiteY54" fmla="*/ 801228 h 819228"/>
              <a:gd name="connsiteX55" fmla="*/ 275700 w 1018125"/>
              <a:gd name="connsiteY55" fmla="*/ 801228 h 819228"/>
              <a:gd name="connsiteX56" fmla="*/ 284700 w 1018125"/>
              <a:gd name="connsiteY56" fmla="*/ 810228 h 819228"/>
              <a:gd name="connsiteX57" fmla="*/ 275700 w 1018125"/>
              <a:gd name="connsiteY57" fmla="*/ 819228 h 819228"/>
              <a:gd name="connsiteX58" fmla="*/ 266700 w 1018125"/>
              <a:gd name="connsiteY58" fmla="*/ 810228 h 819228"/>
              <a:gd name="connsiteX59" fmla="*/ 275700 w 1018125"/>
              <a:gd name="connsiteY59" fmla="*/ 801228 h 819228"/>
              <a:gd name="connsiteX60" fmla="*/ 209025 w 1018125"/>
              <a:gd name="connsiteY60" fmla="*/ 801228 h 819228"/>
              <a:gd name="connsiteX61" fmla="*/ 218025 w 1018125"/>
              <a:gd name="connsiteY61" fmla="*/ 810228 h 819228"/>
              <a:gd name="connsiteX62" fmla="*/ 209025 w 1018125"/>
              <a:gd name="connsiteY62" fmla="*/ 819228 h 819228"/>
              <a:gd name="connsiteX63" fmla="*/ 200025 w 1018125"/>
              <a:gd name="connsiteY63" fmla="*/ 810228 h 819228"/>
              <a:gd name="connsiteX64" fmla="*/ 209025 w 1018125"/>
              <a:gd name="connsiteY64" fmla="*/ 801228 h 819228"/>
              <a:gd name="connsiteX65" fmla="*/ 142350 w 1018125"/>
              <a:gd name="connsiteY65" fmla="*/ 801228 h 819228"/>
              <a:gd name="connsiteX66" fmla="*/ 151350 w 1018125"/>
              <a:gd name="connsiteY66" fmla="*/ 810228 h 819228"/>
              <a:gd name="connsiteX67" fmla="*/ 142350 w 1018125"/>
              <a:gd name="connsiteY67" fmla="*/ 819228 h 819228"/>
              <a:gd name="connsiteX68" fmla="*/ 133350 w 1018125"/>
              <a:gd name="connsiteY68" fmla="*/ 810228 h 819228"/>
              <a:gd name="connsiteX69" fmla="*/ 142350 w 1018125"/>
              <a:gd name="connsiteY69" fmla="*/ 801228 h 819228"/>
              <a:gd name="connsiteX70" fmla="*/ 75675 w 1018125"/>
              <a:gd name="connsiteY70" fmla="*/ 801228 h 819228"/>
              <a:gd name="connsiteX71" fmla="*/ 84675 w 1018125"/>
              <a:gd name="connsiteY71" fmla="*/ 810228 h 819228"/>
              <a:gd name="connsiteX72" fmla="*/ 75675 w 1018125"/>
              <a:gd name="connsiteY72" fmla="*/ 819228 h 819228"/>
              <a:gd name="connsiteX73" fmla="*/ 66675 w 1018125"/>
              <a:gd name="connsiteY73" fmla="*/ 810228 h 819228"/>
              <a:gd name="connsiteX74" fmla="*/ 75675 w 1018125"/>
              <a:gd name="connsiteY74" fmla="*/ 801228 h 819228"/>
              <a:gd name="connsiteX75" fmla="*/ 9000 w 1018125"/>
              <a:gd name="connsiteY75" fmla="*/ 801228 h 819228"/>
              <a:gd name="connsiteX76" fmla="*/ 18000 w 1018125"/>
              <a:gd name="connsiteY76" fmla="*/ 810228 h 819228"/>
              <a:gd name="connsiteX77" fmla="*/ 9000 w 1018125"/>
              <a:gd name="connsiteY77" fmla="*/ 819228 h 819228"/>
              <a:gd name="connsiteX78" fmla="*/ 0 w 1018125"/>
              <a:gd name="connsiteY78" fmla="*/ 810228 h 819228"/>
              <a:gd name="connsiteX79" fmla="*/ 9000 w 1018125"/>
              <a:gd name="connsiteY79" fmla="*/ 801228 h 819228"/>
              <a:gd name="connsiteX80" fmla="*/ 1009125 w 1018125"/>
              <a:gd name="connsiteY80" fmla="*/ 739595 h 819228"/>
              <a:gd name="connsiteX81" fmla="*/ 1018125 w 1018125"/>
              <a:gd name="connsiteY81" fmla="*/ 748595 h 819228"/>
              <a:gd name="connsiteX82" fmla="*/ 1009125 w 1018125"/>
              <a:gd name="connsiteY82" fmla="*/ 757595 h 819228"/>
              <a:gd name="connsiteX83" fmla="*/ 1000125 w 1018125"/>
              <a:gd name="connsiteY83" fmla="*/ 748595 h 819228"/>
              <a:gd name="connsiteX84" fmla="*/ 1009125 w 1018125"/>
              <a:gd name="connsiteY84" fmla="*/ 739595 h 819228"/>
              <a:gd name="connsiteX85" fmla="*/ 942450 w 1018125"/>
              <a:gd name="connsiteY85" fmla="*/ 739595 h 819228"/>
              <a:gd name="connsiteX86" fmla="*/ 951450 w 1018125"/>
              <a:gd name="connsiteY86" fmla="*/ 748595 h 819228"/>
              <a:gd name="connsiteX87" fmla="*/ 942450 w 1018125"/>
              <a:gd name="connsiteY87" fmla="*/ 757595 h 819228"/>
              <a:gd name="connsiteX88" fmla="*/ 933450 w 1018125"/>
              <a:gd name="connsiteY88" fmla="*/ 748595 h 819228"/>
              <a:gd name="connsiteX89" fmla="*/ 942450 w 1018125"/>
              <a:gd name="connsiteY89" fmla="*/ 739595 h 819228"/>
              <a:gd name="connsiteX90" fmla="*/ 875775 w 1018125"/>
              <a:gd name="connsiteY90" fmla="*/ 739595 h 819228"/>
              <a:gd name="connsiteX91" fmla="*/ 884775 w 1018125"/>
              <a:gd name="connsiteY91" fmla="*/ 748595 h 819228"/>
              <a:gd name="connsiteX92" fmla="*/ 875775 w 1018125"/>
              <a:gd name="connsiteY92" fmla="*/ 757595 h 819228"/>
              <a:gd name="connsiteX93" fmla="*/ 866775 w 1018125"/>
              <a:gd name="connsiteY93" fmla="*/ 748595 h 819228"/>
              <a:gd name="connsiteX94" fmla="*/ 875775 w 1018125"/>
              <a:gd name="connsiteY94" fmla="*/ 739595 h 819228"/>
              <a:gd name="connsiteX95" fmla="*/ 809100 w 1018125"/>
              <a:gd name="connsiteY95" fmla="*/ 739595 h 819228"/>
              <a:gd name="connsiteX96" fmla="*/ 818100 w 1018125"/>
              <a:gd name="connsiteY96" fmla="*/ 748595 h 819228"/>
              <a:gd name="connsiteX97" fmla="*/ 809100 w 1018125"/>
              <a:gd name="connsiteY97" fmla="*/ 757595 h 819228"/>
              <a:gd name="connsiteX98" fmla="*/ 800100 w 1018125"/>
              <a:gd name="connsiteY98" fmla="*/ 748595 h 819228"/>
              <a:gd name="connsiteX99" fmla="*/ 809100 w 1018125"/>
              <a:gd name="connsiteY99" fmla="*/ 739595 h 819228"/>
              <a:gd name="connsiteX100" fmla="*/ 742425 w 1018125"/>
              <a:gd name="connsiteY100" fmla="*/ 739595 h 819228"/>
              <a:gd name="connsiteX101" fmla="*/ 751425 w 1018125"/>
              <a:gd name="connsiteY101" fmla="*/ 748595 h 819228"/>
              <a:gd name="connsiteX102" fmla="*/ 742425 w 1018125"/>
              <a:gd name="connsiteY102" fmla="*/ 757595 h 819228"/>
              <a:gd name="connsiteX103" fmla="*/ 733425 w 1018125"/>
              <a:gd name="connsiteY103" fmla="*/ 748595 h 819228"/>
              <a:gd name="connsiteX104" fmla="*/ 742425 w 1018125"/>
              <a:gd name="connsiteY104" fmla="*/ 739595 h 819228"/>
              <a:gd name="connsiteX105" fmla="*/ 675750 w 1018125"/>
              <a:gd name="connsiteY105" fmla="*/ 739595 h 819228"/>
              <a:gd name="connsiteX106" fmla="*/ 684750 w 1018125"/>
              <a:gd name="connsiteY106" fmla="*/ 748595 h 819228"/>
              <a:gd name="connsiteX107" fmla="*/ 675750 w 1018125"/>
              <a:gd name="connsiteY107" fmla="*/ 757595 h 819228"/>
              <a:gd name="connsiteX108" fmla="*/ 666750 w 1018125"/>
              <a:gd name="connsiteY108" fmla="*/ 748595 h 819228"/>
              <a:gd name="connsiteX109" fmla="*/ 675750 w 1018125"/>
              <a:gd name="connsiteY109" fmla="*/ 739595 h 819228"/>
              <a:gd name="connsiteX110" fmla="*/ 609075 w 1018125"/>
              <a:gd name="connsiteY110" fmla="*/ 739595 h 819228"/>
              <a:gd name="connsiteX111" fmla="*/ 618075 w 1018125"/>
              <a:gd name="connsiteY111" fmla="*/ 748595 h 819228"/>
              <a:gd name="connsiteX112" fmla="*/ 609075 w 1018125"/>
              <a:gd name="connsiteY112" fmla="*/ 757595 h 819228"/>
              <a:gd name="connsiteX113" fmla="*/ 600075 w 1018125"/>
              <a:gd name="connsiteY113" fmla="*/ 748595 h 819228"/>
              <a:gd name="connsiteX114" fmla="*/ 609075 w 1018125"/>
              <a:gd name="connsiteY114" fmla="*/ 739595 h 819228"/>
              <a:gd name="connsiteX115" fmla="*/ 542400 w 1018125"/>
              <a:gd name="connsiteY115" fmla="*/ 739595 h 819228"/>
              <a:gd name="connsiteX116" fmla="*/ 551400 w 1018125"/>
              <a:gd name="connsiteY116" fmla="*/ 748595 h 819228"/>
              <a:gd name="connsiteX117" fmla="*/ 542400 w 1018125"/>
              <a:gd name="connsiteY117" fmla="*/ 757595 h 819228"/>
              <a:gd name="connsiteX118" fmla="*/ 533400 w 1018125"/>
              <a:gd name="connsiteY118" fmla="*/ 748595 h 819228"/>
              <a:gd name="connsiteX119" fmla="*/ 542400 w 1018125"/>
              <a:gd name="connsiteY119" fmla="*/ 739595 h 819228"/>
              <a:gd name="connsiteX120" fmla="*/ 475725 w 1018125"/>
              <a:gd name="connsiteY120" fmla="*/ 739595 h 819228"/>
              <a:gd name="connsiteX121" fmla="*/ 484725 w 1018125"/>
              <a:gd name="connsiteY121" fmla="*/ 748595 h 819228"/>
              <a:gd name="connsiteX122" fmla="*/ 475725 w 1018125"/>
              <a:gd name="connsiteY122" fmla="*/ 757595 h 819228"/>
              <a:gd name="connsiteX123" fmla="*/ 466725 w 1018125"/>
              <a:gd name="connsiteY123" fmla="*/ 748595 h 819228"/>
              <a:gd name="connsiteX124" fmla="*/ 475725 w 1018125"/>
              <a:gd name="connsiteY124" fmla="*/ 739595 h 819228"/>
              <a:gd name="connsiteX125" fmla="*/ 409050 w 1018125"/>
              <a:gd name="connsiteY125" fmla="*/ 739595 h 819228"/>
              <a:gd name="connsiteX126" fmla="*/ 418050 w 1018125"/>
              <a:gd name="connsiteY126" fmla="*/ 748595 h 819228"/>
              <a:gd name="connsiteX127" fmla="*/ 409050 w 1018125"/>
              <a:gd name="connsiteY127" fmla="*/ 757595 h 819228"/>
              <a:gd name="connsiteX128" fmla="*/ 400050 w 1018125"/>
              <a:gd name="connsiteY128" fmla="*/ 748595 h 819228"/>
              <a:gd name="connsiteX129" fmla="*/ 409050 w 1018125"/>
              <a:gd name="connsiteY129" fmla="*/ 739595 h 819228"/>
              <a:gd name="connsiteX130" fmla="*/ 342375 w 1018125"/>
              <a:gd name="connsiteY130" fmla="*/ 739595 h 819228"/>
              <a:gd name="connsiteX131" fmla="*/ 351375 w 1018125"/>
              <a:gd name="connsiteY131" fmla="*/ 748595 h 819228"/>
              <a:gd name="connsiteX132" fmla="*/ 342375 w 1018125"/>
              <a:gd name="connsiteY132" fmla="*/ 757595 h 819228"/>
              <a:gd name="connsiteX133" fmla="*/ 333375 w 1018125"/>
              <a:gd name="connsiteY133" fmla="*/ 748595 h 819228"/>
              <a:gd name="connsiteX134" fmla="*/ 342375 w 1018125"/>
              <a:gd name="connsiteY134" fmla="*/ 739595 h 819228"/>
              <a:gd name="connsiteX135" fmla="*/ 275701 w 1018125"/>
              <a:gd name="connsiteY135" fmla="*/ 739595 h 819228"/>
              <a:gd name="connsiteX136" fmla="*/ 284700 w 1018125"/>
              <a:gd name="connsiteY136" fmla="*/ 748595 h 819228"/>
              <a:gd name="connsiteX137" fmla="*/ 275701 w 1018125"/>
              <a:gd name="connsiteY137" fmla="*/ 757595 h 819228"/>
              <a:gd name="connsiteX138" fmla="*/ 266700 w 1018125"/>
              <a:gd name="connsiteY138" fmla="*/ 748595 h 819228"/>
              <a:gd name="connsiteX139" fmla="*/ 275701 w 1018125"/>
              <a:gd name="connsiteY139" fmla="*/ 739595 h 819228"/>
              <a:gd name="connsiteX140" fmla="*/ 209025 w 1018125"/>
              <a:gd name="connsiteY140" fmla="*/ 739595 h 819228"/>
              <a:gd name="connsiteX141" fmla="*/ 218025 w 1018125"/>
              <a:gd name="connsiteY141" fmla="*/ 748595 h 819228"/>
              <a:gd name="connsiteX142" fmla="*/ 209025 w 1018125"/>
              <a:gd name="connsiteY142" fmla="*/ 757595 h 819228"/>
              <a:gd name="connsiteX143" fmla="*/ 200025 w 1018125"/>
              <a:gd name="connsiteY143" fmla="*/ 748595 h 819228"/>
              <a:gd name="connsiteX144" fmla="*/ 209025 w 1018125"/>
              <a:gd name="connsiteY144" fmla="*/ 739595 h 819228"/>
              <a:gd name="connsiteX145" fmla="*/ 142350 w 1018125"/>
              <a:gd name="connsiteY145" fmla="*/ 739595 h 819228"/>
              <a:gd name="connsiteX146" fmla="*/ 151350 w 1018125"/>
              <a:gd name="connsiteY146" fmla="*/ 748595 h 819228"/>
              <a:gd name="connsiteX147" fmla="*/ 142350 w 1018125"/>
              <a:gd name="connsiteY147" fmla="*/ 757595 h 819228"/>
              <a:gd name="connsiteX148" fmla="*/ 133350 w 1018125"/>
              <a:gd name="connsiteY148" fmla="*/ 748595 h 819228"/>
              <a:gd name="connsiteX149" fmla="*/ 142350 w 1018125"/>
              <a:gd name="connsiteY149" fmla="*/ 739595 h 819228"/>
              <a:gd name="connsiteX150" fmla="*/ 75675 w 1018125"/>
              <a:gd name="connsiteY150" fmla="*/ 739595 h 819228"/>
              <a:gd name="connsiteX151" fmla="*/ 84675 w 1018125"/>
              <a:gd name="connsiteY151" fmla="*/ 748595 h 819228"/>
              <a:gd name="connsiteX152" fmla="*/ 75675 w 1018125"/>
              <a:gd name="connsiteY152" fmla="*/ 757595 h 819228"/>
              <a:gd name="connsiteX153" fmla="*/ 66675 w 1018125"/>
              <a:gd name="connsiteY153" fmla="*/ 748595 h 819228"/>
              <a:gd name="connsiteX154" fmla="*/ 75675 w 1018125"/>
              <a:gd name="connsiteY154" fmla="*/ 739595 h 819228"/>
              <a:gd name="connsiteX155" fmla="*/ 9000 w 1018125"/>
              <a:gd name="connsiteY155" fmla="*/ 739595 h 819228"/>
              <a:gd name="connsiteX156" fmla="*/ 18000 w 1018125"/>
              <a:gd name="connsiteY156" fmla="*/ 748595 h 819228"/>
              <a:gd name="connsiteX157" fmla="*/ 9000 w 1018125"/>
              <a:gd name="connsiteY157" fmla="*/ 757595 h 819228"/>
              <a:gd name="connsiteX158" fmla="*/ 0 w 1018125"/>
              <a:gd name="connsiteY158" fmla="*/ 748595 h 819228"/>
              <a:gd name="connsiteX159" fmla="*/ 9000 w 1018125"/>
              <a:gd name="connsiteY159" fmla="*/ 739595 h 819228"/>
              <a:gd name="connsiteX160" fmla="*/ 1009125 w 1018125"/>
              <a:gd name="connsiteY160" fmla="*/ 677962 h 819228"/>
              <a:gd name="connsiteX161" fmla="*/ 1018125 w 1018125"/>
              <a:gd name="connsiteY161" fmla="*/ 686962 h 819228"/>
              <a:gd name="connsiteX162" fmla="*/ 1009125 w 1018125"/>
              <a:gd name="connsiteY162" fmla="*/ 695962 h 819228"/>
              <a:gd name="connsiteX163" fmla="*/ 1000125 w 1018125"/>
              <a:gd name="connsiteY163" fmla="*/ 686962 h 819228"/>
              <a:gd name="connsiteX164" fmla="*/ 1009125 w 1018125"/>
              <a:gd name="connsiteY164" fmla="*/ 677962 h 819228"/>
              <a:gd name="connsiteX165" fmla="*/ 942450 w 1018125"/>
              <a:gd name="connsiteY165" fmla="*/ 677962 h 819228"/>
              <a:gd name="connsiteX166" fmla="*/ 951450 w 1018125"/>
              <a:gd name="connsiteY166" fmla="*/ 686962 h 819228"/>
              <a:gd name="connsiteX167" fmla="*/ 942450 w 1018125"/>
              <a:gd name="connsiteY167" fmla="*/ 695962 h 819228"/>
              <a:gd name="connsiteX168" fmla="*/ 933450 w 1018125"/>
              <a:gd name="connsiteY168" fmla="*/ 686962 h 819228"/>
              <a:gd name="connsiteX169" fmla="*/ 942450 w 1018125"/>
              <a:gd name="connsiteY169" fmla="*/ 677962 h 819228"/>
              <a:gd name="connsiteX170" fmla="*/ 875775 w 1018125"/>
              <a:gd name="connsiteY170" fmla="*/ 677962 h 819228"/>
              <a:gd name="connsiteX171" fmla="*/ 884775 w 1018125"/>
              <a:gd name="connsiteY171" fmla="*/ 686962 h 819228"/>
              <a:gd name="connsiteX172" fmla="*/ 875775 w 1018125"/>
              <a:gd name="connsiteY172" fmla="*/ 695962 h 819228"/>
              <a:gd name="connsiteX173" fmla="*/ 866775 w 1018125"/>
              <a:gd name="connsiteY173" fmla="*/ 686962 h 819228"/>
              <a:gd name="connsiteX174" fmla="*/ 875775 w 1018125"/>
              <a:gd name="connsiteY174" fmla="*/ 677962 h 819228"/>
              <a:gd name="connsiteX175" fmla="*/ 809100 w 1018125"/>
              <a:gd name="connsiteY175" fmla="*/ 677962 h 819228"/>
              <a:gd name="connsiteX176" fmla="*/ 818100 w 1018125"/>
              <a:gd name="connsiteY176" fmla="*/ 686962 h 819228"/>
              <a:gd name="connsiteX177" fmla="*/ 809100 w 1018125"/>
              <a:gd name="connsiteY177" fmla="*/ 695962 h 819228"/>
              <a:gd name="connsiteX178" fmla="*/ 800100 w 1018125"/>
              <a:gd name="connsiteY178" fmla="*/ 686962 h 819228"/>
              <a:gd name="connsiteX179" fmla="*/ 809100 w 1018125"/>
              <a:gd name="connsiteY179" fmla="*/ 677962 h 819228"/>
              <a:gd name="connsiteX180" fmla="*/ 742425 w 1018125"/>
              <a:gd name="connsiteY180" fmla="*/ 677962 h 819228"/>
              <a:gd name="connsiteX181" fmla="*/ 751425 w 1018125"/>
              <a:gd name="connsiteY181" fmla="*/ 686962 h 819228"/>
              <a:gd name="connsiteX182" fmla="*/ 742425 w 1018125"/>
              <a:gd name="connsiteY182" fmla="*/ 695962 h 819228"/>
              <a:gd name="connsiteX183" fmla="*/ 733425 w 1018125"/>
              <a:gd name="connsiteY183" fmla="*/ 686962 h 819228"/>
              <a:gd name="connsiteX184" fmla="*/ 742425 w 1018125"/>
              <a:gd name="connsiteY184" fmla="*/ 677962 h 819228"/>
              <a:gd name="connsiteX185" fmla="*/ 675750 w 1018125"/>
              <a:gd name="connsiteY185" fmla="*/ 677962 h 819228"/>
              <a:gd name="connsiteX186" fmla="*/ 684750 w 1018125"/>
              <a:gd name="connsiteY186" fmla="*/ 686962 h 819228"/>
              <a:gd name="connsiteX187" fmla="*/ 675750 w 1018125"/>
              <a:gd name="connsiteY187" fmla="*/ 695962 h 819228"/>
              <a:gd name="connsiteX188" fmla="*/ 666750 w 1018125"/>
              <a:gd name="connsiteY188" fmla="*/ 686962 h 819228"/>
              <a:gd name="connsiteX189" fmla="*/ 675750 w 1018125"/>
              <a:gd name="connsiteY189" fmla="*/ 677962 h 819228"/>
              <a:gd name="connsiteX190" fmla="*/ 609075 w 1018125"/>
              <a:gd name="connsiteY190" fmla="*/ 677962 h 819228"/>
              <a:gd name="connsiteX191" fmla="*/ 618075 w 1018125"/>
              <a:gd name="connsiteY191" fmla="*/ 686962 h 819228"/>
              <a:gd name="connsiteX192" fmla="*/ 609075 w 1018125"/>
              <a:gd name="connsiteY192" fmla="*/ 695962 h 819228"/>
              <a:gd name="connsiteX193" fmla="*/ 600075 w 1018125"/>
              <a:gd name="connsiteY193" fmla="*/ 686962 h 819228"/>
              <a:gd name="connsiteX194" fmla="*/ 609075 w 1018125"/>
              <a:gd name="connsiteY194" fmla="*/ 677962 h 819228"/>
              <a:gd name="connsiteX195" fmla="*/ 542400 w 1018125"/>
              <a:gd name="connsiteY195" fmla="*/ 677962 h 819228"/>
              <a:gd name="connsiteX196" fmla="*/ 551400 w 1018125"/>
              <a:gd name="connsiteY196" fmla="*/ 686962 h 819228"/>
              <a:gd name="connsiteX197" fmla="*/ 542400 w 1018125"/>
              <a:gd name="connsiteY197" fmla="*/ 695962 h 819228"/>
              <a:gd name="connsiteX198" fmla="*/ 533400 w 1018125"/>
              <a:gd name="connsiteY198" fmla="*/ 686962 h 819228"/>
              <a:gd name="connsiteX199" fmla="*/ 542400 w 1018125"/>
              <a:gd name="connsiteY199" fmla="*/ 677962 h 819228"/>
              <a:gd name="connsiteX200" fmla="*/ 475726 w 1018125"/>
              <a:gd name="connsiteY200" fmla="*/ 677962 h 819228"/>
              <a:gd name="connsiteX201" fmla="*/ 484726 w 1018125"/>
              <a:gd name="connsiteY201" fmla="*/ 686962 h 819228"/>
              <a:gd name="connsiteX202" fmla="*/ 475726 w 1018125"/>
              <a:gd name="connsiteY202" fmla="*/ 695962 h 819228"/>
              <a:gd name="connsiteX203" fmla="*/ 466726 w 1018125"/>
              <a:gd name="connsiteY203" fmla="*/ 686962 h 819228"/>
              <a:gd name="connsiteX204" fmla="*/ 475726 w 1018125"/>
              <a:gd name="connsiteY204" fmla="*/ 677962 h 819228"/>
              <a:gd name="connsiteX205" fmla="*/ 409051 w 1018125"/>
              <a:gd name="connsiteY205" fmla="*/ 677962 h 819228"/>
              <a:gd name="connsiteX206" fmla="*/ 418051 w 1018125"/>
              <a:gd name="connsiteY206" fmla="*/ 686962 h 819228"/>
              <a:gd name="connsiteX207" fmla="*/ 409051 w 1018125"/>
              <a:gd name="connsiteY207" fmla="*/ 695962 h 819228"/>
              <a:gd name="connsiteX208" fmla="*/ 400051 w 1018125"/>
              <a:gd name="connsiteY208" fmla="*/ 686962 h 819228"/>
              <a:gd name="connsiteX209" fmla="*/ 409051 w 1018125"/>
              <a:gd name="connsiteY209" fmla="*/ 677962 h 819228"/>
              <a:gd name="connsiteX210" fmla="*/ 342376 w 1018125"/>
              <a:gd name="connsiteY210" fmla="*/ 677962 h 819228"/>
              <a:gd name="connsiteX211" fmla="*/ 351376 w 1018125"/>
              <a:gd name="connsiteY211" fmla="*/ 686962 h 819228"/>
              <a:gd name="connsiteX212" fmla="*/ 342376 w 1018125"/>
              <a:gd name="connsiteY212" fmla="*/ 695962 h 819228"/>
              <a:gd name="connsiteX213" fmla="*/ 333376 w 1018125"/>
              <a:gd name="connsiteY213" fmla="*/ 686962 h 819228"/>
              <a:gd name="connsiteX214" fmla="*/ 342376 w 1018125"/>
              <a:gd name="connsiteY214" fmla="*/ 677962 h 819228"/>
              <a:gd name="connsiteX215" fmla="*/ 275701 w 1018125"/>
              <a:gd name="connsiteY215" fmla="*/ 677962 h 819228"/>
              <a:gd name="connsiteX216" fmla="*/ 284701 w 1018125"/>
              <a:gd name="connsiteY216" fmla="*/ 686962 h 819228"/>
              <a:gd name="connsiteX217" fmla="*/ 275701 w 1018125"/>
              <a:gd name="connsiteY217" fmla="*/ 695962 h 819228"/>
              <a:gd name="connsiteX218" fmla="*/ 266701 w 1018125"/>
              <a:gd name="connsiteY218" fmla="*/ 686962 h 819228"/>
              <a:gd name="connsiteX219" fmla="*/ 275701 w 1018125"/>
              <a:gd name="connsiteY219" fmla="*/ 677962 h 819228"/>
              <a:gd name="connsiteX220" fmla="*/ 209026 w 1018125"/>
              <a:gd name="connsiteY220" fmla="*/ 677962 h 819228"/>
              <a:gd name="connsiteX221" fmla="*/ 218026 w 1018125"/>
              <a:gd name="connsiteY221" fmla="*/ 686962 h 819228"/>
              <a:gd name="connsiteX222" fmla="*/ 209026 w 1018125"/>
              <a:gd name="connsiteY222" fmla="*/ 695962 h 819228"/>
              <a:gd name="connsiteX223" fmla="*/ 200026 w 1018125"/>
              <a:gd name="connsiteY223" fmla="*/ 686962 h 819228"/>
              <a:gd name="connsiteX224" fmla="*/ 209026 w 1018125"/>
              <a:gd name="connsiteY224" fmla="*/ 677962 h 819228"/>
              <a:gd name="connsiteX225" fmla="*/ 142351 w 1018125"/>
              <a:gd name="connsiteY225" fmla="*/ 677962 h 819228"/>
              <a:gd name="connsiteX226" fmla="*/ 151351 w 1018125"/>
              <a:gd name="connsiteY226" fmla="*/ 686962 h 819228"/>
              <a:gd name="connsiteX227" fmla="*/ 142351 w 1018125"/>
              <a:gd name="connsiteY227" fmla="*/ 695962 h 819228"/>
              <a:gd name="connsiteX228" fmla="*/ 133351 w 1018125"/>
              <a:gd name="connsiteY228" fmla="*/ 686962 h 819228"/>
              <a:gd name="connsiteX229" fmla="*/ 142351 w 1018125"/>
              <a:gd name="connsiteY229" fmla="*/ 677962 h 819228"/>
              <a:gd name="connsiteX230" fmla="*/ 75676 w 1018125"/>
              <a:gd name="connsiteY230" fmla="*/ 677962 h 819228"/>
              <a:gd name="connsiteX231" fmla="*/ 84676 w 1018125"/>
              <a:gd name="connsiteY231" fmla="*/ 686962 h 819228"/>
              <a:gd name="connsiteX232" fmla="*/ 75676 w 1018125"/>
              <a:gd name="connsiteY232" fmla="*/ 695962 h 819228"/>
              <a:gd name="connsiteX233" fmla="*/ 66676 w 1018125"/>
              <a:gd name="connsiteY233" fmla="*/ 686962 h 819228"/>
              <a:gd name="connsiteX234" fmla="*/ 75676 w 1018125"/>
              <a:gd name="connsiteY234" fmla="*/ 677962 h 819228"/>
              <a:gd name="connsiteX235" fmla="*/ 9001 w 1018125"/>
              <a:gd name="connsiteY235" fmla="*/ 677962 h 819228"/>
              <a:gd name="connsiteX236" fmla="*/ 18001 w 1018125"/>
              <a:gd name="connsiteY236" fmla="*/ 686962 h 819228"/>
              <a:gd name="connsiteX237" fmla="*/ 9001 w 1018125"/>
              <a:gd name="connsiteY237" fmla="*/ 695962 h 819228"/>
              <a:gd name="connsiteX238" fmla="*/ 1 w 1018125"/>
              <a:gd name="connsiteY238" fmla="*/ 686962 h 819228"/>
              <a:gd name="connsiteX239" fmla="*/ 9001 w 1018125"/>
              <a:gd name="connsiteY239" fmla="*/ 677962 h 819228"/>
              <a:gd name="connsiteX240" fmla="*/ 1009125 w 1018125"/>
              <a:gd name="connsiteY240" fmla="*/ 616329 h 819228"/>
              <a:gd name="connsiteX241" fmla="*/ 1018125 w 1018125"/>
              <a:gd name="connsiteY241" fmla="*/ 625329 h 819228"/>
              <a:gd name="connsiteX242" fmla="*/ 1009125 w 1018125"/>
              <a:gd name="connsiteY242" fmla="*/ 634329 h 819228"/>
              <a:gd name="connsiteX243" fmla="*/ 1000125 w 1018125"/>
              <a:gd name="connsiteY243" fmla="*/ 625329 h 819228"/>
              <a:gd name="connsiteX244" fmla="*/ 1009125 w 1018125"/>
              <a:gd name="connsiteY244" fmla="*/ 616329 h 819228"/>
              <a:gd name="connsiteX245" fmla="*/ 942450 w 1018125"/>
              <a:gd name="connsiteY245" fmla="*/ 616329 h 819228"/>
              <a:gd name="connsiteX246" fmla="*/ 951450 w 1018125"/>
              <a:gd name="connsiteY246" fmla="*/ 625329 h 819228"/>
              <a:gd name="connsiteX247" fmla="*/ 942450 w 1018125"/>
              <a:gd name="connsiteY247" fmla="*/ 634329 h 819228"/>
              <a:gd name="connsiteX248" fmla="*/ 933450 w 1018125"/>
              <a:gd name="connsiteY248" fmla="*/ 625329 h 819228"/>
              <a:gd name="connsiteX249" fmla="*/ 942450 w 1018125"/>
              <a:gd name="connsiteY249" fmla="*/ 616329 h 819228"/>
              <a:gd name="connsiteX250" fmla="*/ 875775 w 1018125"/>
              <a:gd name="connsiteY250" fmla="*/ 616329 h 819228"/>
              <a:gd name="connsiteX251" fmla="*/ 884775 w 1018125"/>
              <a:gd name="connsiteY251" fmla="*/ 625329 h 819228"/>
              <a:gd name="connsiteX252" fmla="*/ 875775 w 1018125"/>
              <a:gd name="connsiteY252" fmla="*/ 634329 h 819228"/>
              <a:gd name="connsiteX253" fmla="*/ 866775 w 1018125"/>
              <a:gd name="connsiteY253" fmla="*/ 625329 h 819228"/>
              <a:gd name="connsiteX254" fmla="*/ 875775 w 1018125"/>
              <a:gd name="connsiteY254" fmla="*/ 616329 h 819228"/>
              <a:gd name="connsiteX255" fmla="*/ 809100 w 1018125"/>
              <a:gd name="connsiteY255" fmla="*/ 616329 h 819228"/>
              <a:gd name="connsiteX256" fmla="*/ 818100 w 1018125"/>
              <a:gd name="connsiteY256" fmla="*/ 625329 h 819228"/>
              <a:gd name="connsiteX257" fmla="*/ 809100 w 1018125"/>
              <a:gd name="connsiteY257" fmla="*/ 634329 h 819228"/>
              <a:gd name="connsiteX258" fmla="*/ 800100 w 1018125"/>
              <a:gd name="connsiteY258" fmla="*/ 625329 h 819228"/>
              <a:gd name="connsiteX259" fmla="*/ 809100 w 1018125"/>
              <a:gd name="connsiteY259" fmla="*/ 616329 h 819228"/>
              <a:gd name="connsiteX260" fmla="*/ 742425 w 1018125"/>
              <a:gd name="connsiteY260" fmla="*/ 616329 h 819228"/>
              <a:gd name="connsiteX261" fmla="*/ 751425 w 1018125"/>
              <a:gd name="connsiteY261" fmla="*/ 625329 h 819228"/>
              <a:gd name="connsiteX262" fmla="*/ 742425 w 1018125"/>
              <a:gd name="connsiteY262" fmla="*/ 634329 h 819228"/>
              <a:gd name="connsiteX263" fmla="*/ 733425 w 1018125"/>
              <a:gd name="connsiteY263" fmla="*/ 625329 h 819228"/>
              <a:gd name="connsiteX264" fmla="*/ 742425 w 1018125"/>
              <a:gd name="connsiteY264" fmla="*/ 616329 h 819228"/>
              <a:gd name="connsiteX265" fmla="*/ 675750 w 1018125"/>
              <a:gd name="connsiteY265" fmla="*/ 616329 h 819228"/>
              <a:gd name="connsiteX266" fmla="*/ 684750 w 1018125"/>
              <a:gd name="connsiteY266" fmla="*/ 625329 h 819228"/>
              <a:gd name="connsiteX267" fmla="*/ 675750 w 1018125"/>
              <a:gd name="connsiteY267" fmla="*/ 634329 h 819228"/>
              <a:gd name="connsiteX268" fmla="*/ 666750 w 1018125"/>
              <a:gd name="connsiteY268" fmla="*/ 625329 h 819228"/>
              <a:gd name="connsiteX269" fmla="*/ 675750 w 1018125"/>
              <a:gd name="connsiteY269" fmla="*/ 616329 h 819228"/>
              <a:gd name="connsiteX270" fmla="*/ 609075 w 1018125"/>
              <a:gd name="connsiteY270" fmla="*/ 616329 h 819228"/>
              <a:gd name="connsiteX271" fmla="*/ 618075 w 1018125"/>
              <a:gd name="connsiteY271" fmla="*/ 625329 h 819228"/>
              <a:gd name="connsiteX272" fmla="*/ 609075 w 1018125"/>
              <a:gd name="connsiteY272" fmla="*/ 634329 h 819228"/>
              <a:gd name="connsiteX273" fmla="*/ 600075 w 1018125"/>
              <a:gd name="connsiteY273" fmla="*/ 625329 h 819228"/>
              <a:gd name="connsiteX274" fmla="*/ 609075 w 1018125"/>
              <a:gd name="connsiteY274" fmla="*/ 616329 h 819228"/>
              <a:gd name="connsiteX275" fmla="*/ 542400 w 1018125"/>
              <a:gd name="connsiteY275" fmla="*/ 616329 h 819228"/>
              <a:gd name="connsiteX276" fmla="*/ 551400 w 1018125"/>
              <a:gd name="connsiteY276" fmla="*/ 625329 h 819228"/>
              <a:gd name="connsiteX277" fmla="*/ 542400 w 1018125"/>
              <a:gd name="connsiteY277" fmla="*/ 634329 h 819228"/>
              <a:gd name="connsiteX278" fmla="*/ 533400 w 1018125"/>
              <a:gd name="connsiteY278" fmla="*/ 625329 h 819228"/>
              <a:gd name="connsiteX279" fmla="*/ 542400 w 1018125"/>
              <a:gd name="connsiteY279" fmla="*/ 616329 h 819228"/>
              <a:gd name="connsiteX280" fmla="*/ 475726 w 1018125"/>
              <a:gd name="connsiteY280" fmla="*/ 616329 h 819228"/>
              <a:gd name="connsiteX281" fmla="*/ 484726 w 1018125"/>
              <a:gd name="connsiteY281" fmla="*/ 625329 h 819228"/>
              <a:gd name="connsiteX282" fmla="*/ 475726 w 1018125"/>
              <a:gd name="connsiteY282" fmla="*/ 634329 h 819228"/>
              <a:gd name="connsiteX283" fmla="*/ 466726 w 1018125"/>
              <a:gd name="connsiteY283" fmla="*/ 625329 h 819228"/>
              <a:gd name="connsiteX284" fmla="*/ 475726 w 1018125"/>
              <a:gd name="connsiteY284" fmla="*/ 616329 h 819228"/>
              <a:gd name="connsiteX285" fmla="*/ 409051 w 1018125"/>
              <a:gd name="connsiteY285" fmla="*/ 616329 h 819228"/>
              <a:gd name="connsiteX286" fmla="*/ 418051 w 1018125"/>
              <a:gd name="connsiteY286" fmla="*/ 625329 h 819228"/>
              <a:gd name="connsiteX287" fmla="*/ 409051 w 1018125"/>
              <a:gd name="connsiteY287" fmla="*/ 634329 h 819228"/>
              <a:gd name="connsiteX288" fmla="*/ 400051 w 1018125"/>
              <a:gd name="connsiteY288" fmla="*/ 625329 h 819228"/>
              <a:gd name="connsiteX289" fmla="*/ 409051 w 1018125"/>
              <a:gd name="connsiteY289" fmla="*/ 616329 h 819228"/>
              <a:gd name="connsiteX290" fmla="*/ 342376 w 1018125"/>
              <a:gd name="connsiteY290" fmla="*/ 616329 h 819228"/>
              <a:gd name="connsiteX291" fmla="*/ 351376 w 1018125"/>
              <a:gd name="connsiteY291" fmla="*/ 625329 h 819228"/>
              <a:gd name="connsiteX292" fmla="*/ 342376 w 1018125"/>
              <a:gd name="connsiteY292" fmla="*/ 634329 h 819228"/>
              <a:gd name="connsiteX293" fmla="*/ 333376 w 1018125"/>
              <a:gd name="connsiteY293" fmla="*/ 625329 h 819228"/>
              <a:gd name="connsiteX294" fmla="*/ 342376 w 1018125"/>
              <a:gd name="connsiteY294" fmla="*/ 616329 h 819228"/>
              <a:gd name="connsiteX295" fmla="*/ 275701 w 1018125"/>
              <a:gd name="connsiteY295" fmla="*/ 616329 h 819228"/>
              <a:gd name="connsiteX296" fmla="*/ 284701 w 1018125"/>
              <a:gd name="connsiteY296" fmla="*/ 625329 h 819228"/>
              <a:gd name="connsiteX297" fmla="*/ 275701 w 1018125"/>
              <a:gd name="connsiteY297" fmla="*/ 634329 h 819228"/>
              <a:gd name="connsiteX298" fmla="*/ 266701 w 1018125"/>
              <a:gd name="connsiteY298" fmla="*/ 625329 h 819228"/>
              <a:gd name="connsiteX299" fmla="*/ 275701 w 1018125"/>
              <a:gd name="connsiteY299" fmla="*/ 616329 h 819228"/>
              <a:gd name="connsiteX300" fmla="*/ 209026 w 1018125"/>
              <a:gd name="connsiteY300" fmla="*/ 616329 h 819228"/>
              <a:gd name="connsiteX301" fmla="*/ 218026 w 1018125"/>
              <a:gd name="connsiteY301" fmla="*/ 625329 h 819228"/>
              <a:gd name="connsiteX302" fmla="*/ 209026 w 1018125"/>
              <a:gd name="connsiteY302" fmla="*/ 634329 h 819228"/>
              <a:gd name="connsiteX303" fmla="*/ 200026 w 1018125"/>
              <a:gd name="connsiteY303" fmla="*/ 625329 h 819228"/>
              <a:gd name="connsiteX304" fmla="*/ 209026 w 1018125"/>
              <a:gd name="connsiteY304" fmla="*/ 616329 h 819228"/>
              <a:gd name="connsiteX305" fmla="*/ 142351 w 1018125"/>
              <a:gd name="connsiteY305" fmla="*/ 616329 h 819228"/>
              <a:gd name="connsiteX306" fmla="*/ 151351 w 1018125"/>
              <a:gd name="connsiteY306" fmla="*/ 625329 h 819228"/>
              <a:gd name="connsiteX307" fmla="*/ 142351 w 1018125"/>
              <a:gd name="connsiteY307" fmla="*/ 634329 h 819228"/>
              <a:gd name="connsiteX308" fmla="*/ 133351 w 1018125"/>
              <a:gd name="connsiteY308" fmla="*/ 625329 h 819228"/>
              <a:gd name="connsiteX309" fmla="*/ 142351 w 1018125"/>
              <a:gd name="connsiteY309" fmla="*/ 616329 h 819228"/>
              <a:gd name="connsiteX310" fmla="*/ 75676 w 1018125"/>
              <a:gd name="connsiteY310" fmla="*/ 616329 h 819228"/>
              <a:gd name="connsiteX311" fmla="*/ 84676 w 1018125"/>
              <a:gd name="connsiteY311" fmla="*/ 625329 h 819228"/>
              <a:gd name="connsiteX312" fmla="*/ 75676 w 1018125"/>
              <a:gd name="connsiteY312" fmla="*/ 634329 h 819228"/>
              <a:gd name="connsiteX313" fmla="*/ 66676 w 1018125"/>
              <a:gd name="connsiteY313" fmla="*/ 625329 h 819228"/>
              <a:gd name="connsiteX314" fmla="*/ 75676 w 1018125"/>
              <a:gd name="connsiteY314" fmla="*/ 616329 h 819228"/>
              <a:gd name="connsiteX315" fmla="*/ 9001 w 1018125"/>
              <a:gd name="connsiteY315" fmla="*/ 616329 h 819228"/>
              <a:gd name="connsiteX316" fmla="*/ 18001 w 1018125"/>
              <a:gd name="connsiteY316" fmla="*/ 625329 h 819228"/>
              <a:gd name="connsiteX317" fmla="*/ 9001 w 1018125"/>
              <a:gd name="connsiteY317" fmla="*/ 634329 h 819228"/>
              <a:gd name="connsiteX318" fmla="*/ 1 w 1018125"/>
              <a:gd name="connsiteY318" fmla="*/ 625329 h 819228"/>
              <a:gd name="connsiteX319" fmla="*/ 9001 w 1018125"/>
              <a:gd name="connsiteY319" fmla="*/ 616329 h 819228"/>
              <a:gd name="connsiteX320" fmla="*/ 1009125 w 1018125"/>
              <a:gd name="connsiteY320" fmla="*/ 554696 h 819228"/>
              <a:gd name="connsiteX321" fmla="*/ 1018125 w 1018125"/>
              <a:gd name="connsiteY321" fmla="*/ 563696 h 819228"/>
              <a:gd name="connsiteX322" fmla="*/ 1009125 w 1018125"/>
              <a:gd name="connsiteY322" fmla="*/ 572696 h 819228"/>
              <a:gd name="connsiteX323" fmla="*/ 1000125 w 1018125"/>
              <a:gd name="connsiteY323" fmla="*/ 563696 h 819228"/>
              <a:gd name="connsiteX324" fmla="*/ 1009125 w 1018125"/>
              <a:gd name="connsiteY324" fmla="*/ 554696 h 819228"/>
              <a:gd name="connsiteX325" fmla="*/ 942450 w 1018125"/>
              <a:gd name="connsiteY325" fmla="*/ 554696 h 819228"/>
              <a:gd name="connsiteX326" fmla="*/ 951450 w 1018125"/>
              <a:gd name="connsiteY326" fmla="*/ 563696 h 819228"/>
              <a:gd name="connsiteX327" fmla="*/ 942450 w 1018125"/>
              <a:gd name="connsiteY327" fmla="*/ 572696 h 819228"/>
              <a:gd name="connsiteX328" fmla="*/ 933450 w 1018125"/>
              <a:gd name="connsiteY328" fmla="*/ 563696 h 819228"/>
              <a:gd name="connsiteX329" fmla="*/ 942450 w 1018125"/>
              <a:gd name="connsiteY329" fmla="*/ 554696 h 819228"/>
              <a:gd name="connsiteX330" fmla="*/ 875775 w 1018125"/>
              <a:gd name="connsiteY330" fmla="*/ 554696 h 819228"/>
              <a:gd name="connsiteX331" fmla="*/ 884775 w 1018125"/>
              <a:gd name="connsiteY331" fmla="*/ 563696 h 819228"/>
              <a:gd name="connsiteX332" fmla="*/ 875775 w 1018125"/>
              <a:gd name="connsiteY332" fmla="*/ 572696 h 819228"/>
              <a:gd name="connsiteX333" fmla="*/ 866775 w 1018125"/>
              <a:gd name="connsiteY333" fmla="*/ 563696 h 819228"/>
              <a:gd name="connsiteX334" fmla="*/ 875775 w 1018125"/>
              <a:gd name="connsiteY334" fmla="*/ 554696 h 819228"/>
              <a:gd name="connsiteX335" fmla="*/ 809100 w 1018125"/>
              <a:gd name="connsiteY335" fmla="*/ 554696 h 819228"/>
              <a:gd name="connsiteX336" fmla="*/ 818100 w 1018125"/>
              <a:gd name="connsiteY336" fmla="*/ 563696 h 819228"/>
              <a:gd name="connsiteX337" fmla="*/ 809100 w 1018125"/>
              <a:gd name="connsiteY337" fmla="*/ 572696 h 819228"/>
              <a:gd name="connsiteX338" fmla="*/ 800100 w 1018125"/>
              <a:gd name="connsiteY338" fmla="*/ 563696 h 819228"/>
              <a:gd name="connsiteX339" fmla="*/ 809100 w 1018125"/>
              <a:gd name="connsiteY339" fmla="*/ 554696 h 819228"/>
              <a:gd name="connsiteX340" fmla="*/ 742425 w 1018125"/>
              <a:gd name="connsiteY340" fmla="*/ 554696 h 819228"/>
              <a:gd name="connsiteX341" fmla="*/ 751425 w 1018125"/>
              <a:gd name="connsiteY341" fmla="*/ 563696 h 819228"/>
              <a:gd name="connsiteX342" fmla="*/ 742425 w 1018125"/>
              <a:gd name="connsiteY342" fmla="*/ 572696 h 819228"/>
              <a:gd name="connsiteX343" fmla="*/ 733425 w 1018125"/>
              <a:gd name="connsiteY343" fmla="*/ 563696 h 819228"/>
              <a:gd name="connsiteX344" fmla="*/ 742425 w 1018125"/>
              <a:gd name="connsiteY344" fmla="*/ 554696 h 819228"/>
              <a:gd name="connsiteX345" fmla="*/ 675750 w 1018125"/>
              <a:gd name="connsiteY345" fmla="*/ 554696 h 819228"/>
              <a:gd name="connsiteX346" fmla="*/ 684750 w 1018125"/>
              <a:gd name="connsiteY346" fmla="*/ 563696 h 819228"/>
              <a:gd name="connsiteX347" fmla="*/ 675750 w 1018125"/>
              <a:gd name="connsiteY347" fmla="*/ 572696 h 819228"/>
              <a:gd name="connsiteX348" fmla="*/ 666750 w 1018125"/>
              <a:gd name="connsiteY348" fmla="*/ 563696 h 819228"/>
              <a:gd name="connsiteX349" fmla="*/ 675750 w 1018125"/>
              <a:gd name="connsiteY349" fmla="*/ 554696 h 819228"/>
              <a:gd name="connsiteX350" fmla="*/ 609075 w 1018125"/>
              <a:gd name="connsiteY350" fmla="*/ 554696 h 819228"/>
              <a:gd name="connsiteX351" fmla="*/ 618075 w 1018125"/>
              <a:gd name="connsiteY351" fmla="*/ 563696 h 819228"/>
              <a:gd name="connsiteX352" fmla="*/ 609075 w 1018125"/>
              <a:gd name="connsiteY352" fmla="*/ 572696 h 819228"/>
              <a:gd name="connsiteX353" fmla="*/ 600075 w 1018125"/>
              <a:gd name="connsiteY353" fmla="*/ 563696 h 819228"/>
              <a:gd name="connsiteX354" fmla="*/ 609075 w 1018125"/>
              <a:gd name="connsiteY354" fmla="*/ 554696 h 819228"/>
              <a:gd name="connsiteX355" fmla="*/ 542400 w 1018125"/>
              <a:gd name="connsiteY355" fmla="*/ 554696 h 819228"/>
              <a:gd name="connsiteX356" fmla="*/ 551400 w 1018125"/>
              <a:gd name="connsiteY356" fmla="*/ 563696 h 819228"/>
              <a:gd name="connsiteX357" fmla="*/ 542400 w 1018125"/>
              <a:gd name="connsiteY357" fmla="*/ 572696 h 819228"/>
              <a:gd name="connsiteX358" fmla="*/ 533400 w 1018125"/>
              <a:gd name="connsiteY358" fmla="*/ 563696 h 819228"/>
              <a:gd name="connsiteX359" fmla="*/ 542400 w 1018125"/>
              <a:gd name="connsiteY359" fmla="*/ 554696 h 819228"/>
              <a:gd name="connsiteX360" fmla="*/ 475726 w 1018125"/>
              <a:gd name="connsiteY360" fmla="*/ 554696 h 819228"/>
              <a:gd name="connsiteX361" fmla="*/ 484726 w 1018125"/>
              <a:gd name="connsiteY361" fmla="*/ 563696 h 819228"/>
              <a:gd name="connsiteX362" fmla="*/ 475726 w 1018125"/>
              <a:gd name="connsiteY362" fmla="*/ 572696 h 819228"/>
              <a:gd name="connsiteX363" fmla="*/ 466726 w 1018125"/>
              <a:gd name="connsiteY363" fmla="*/ 563696 h 819228"/>
              <a:gd name="connsiteX364" fmla="*/ 475726 w 1018125"/>
              <a:gd name="connsiteY364" fmla="*/ 554696 h 819228"/>
              <a:gd name="connsiteX365" fmla="*/ 409051 w 1018125"/>
              <a:gd name="connsiteY365" fmla="*/ 554696 h 819228"/>
              <a:gd name="connsiteX366" fmla="*/ 418051 w 1018125"/>
              <a:gd name="connsiteY366" fmla="*/ 563696 h 819228"/>
              <a:gd name="connsiteX367" fmla="*/ 409051 w 1018125"/>
              <a:gd name="connsiteY367" fmla="*/ 572696 h 819228"/>
              <a:gd name="connsiteX368" fmla="*/ 400051 w 1018125"/>
              <a:gd name="connsiteY368" fmla="*/ 563696 h 819228"/>
              <a:gd name="connsiteX369" fmla="*/ 409051 w 1018125"/>
              <a:gd name="connsiteY369" fmla="*/ 554696 h 819228"/>
              <a:gd name="connsiteX370" fmla="*/ 342376 w 1018125"/>
              <a:gd name="connsiteY370" fmla="*/ 554696 h 819228"/>
              <a:gd name="connsiteX371" fmla="*/ 351376 w 1018125"/>
              <a:gd name="connsiteY371" fmla="*/ 563696 h 819228"/>
              <a:gd name="connsiteX372" fmla="*/ 342376 w 1018125"/>
              <a:gd name="connsiteY372" fmla="*/ 572696 h 819228"/>
              <a:gd name="connsiteX373" fmla="*/ 333376 w 1018125"/>
              <a:gd name="connsiteY373" fmla="*/ 563696 h 819228"/>
              <a:gd name="connsiteX374" fmla="*/ 342376 w 1018125"/>
              <a:gd name="connsiteY374" fmla="*/ 554696 h 819228"/>
              <a:gd name="connsiteX375" fmla="*/ 275701 w 1018125"/>
              <a:gd name="connsiteY375" fmla="*/ 554696 h 819228"/>
              <a:gd name="connsiteX376" fmla="*/ 284701 w 1018125"/>
              <a:gd name="connsiteY376" fmla="*/ 563696 h 819228"/>
              <a:gd name="connsiteX377" fmla="*/ 275701 w 1018125"/>
              <a:gd name="connsiteY377" fmla="*/ 572696 h 819228"/>
              <a:gd name="connsiteX378" fmla="*/ 266701 w 1018125"/>
              <a:gd name="connsiteY378" fmla="*/ 563696 h 819228"/>
              <a:gd name="connsiteX379" fmla="*/ 275701 w 1018125"/>
              <a:gd name="connsiteY379" fmla="*/ 554696 h 819228"/>
              <a:gd name="connsiteX380" fmla="*/ 209026 w 1018125"/>
              <a:gd name="connsiteY380" fmla="*/ 554696 h 819228"/>
              <a:gd name="connsiteX381" fmla="*/ 218026 w 1018125"/>
              <a:gd name="connsiteY381" fmla="*/ 563696 h 819228"/>
              <a:gd name="connsiteX382" fmla="*/ 209026 w 1018125"/>
              <a:gd name="connsiteY382" fmla="*/ 572696 h 819228"/>
              <a:gd name="connsiteX383" fmla="*/ 200026 w 1018125"/>
              <a:gd name="connsiteY383" fmla="*/ 563696 h 819228"/>
              <a:gd name="connsiteX384" fmla="*/ 209026 w 1018125"/>
              <a:gd name="connsiteY384" fmla="*/ 554696 h 819228"/>
              <a:gd name="connsiteX385" fmla="*/ 142351 w 1018125"/>
              <a:gd name="connsiteY385" fmla="*/ 554696 h 819228"/>
              <a:gd name="connsiteX386" fmla="*/ 151351 w 1018125"/>
              <a:gd name="connsiteY386" fmla="*/ 563696 h 819228"/>
              <a:gd name="connsiteX387" fmla="*/ 142351 w 1018125"/>
              <a:gd name="connsiteY387" fmla="*/ 572696 h 819228"/>
              <a:gd name="connsiteX388" fmla="*/ 133351 w 1018125"/>
              <a:gd name="connsiteY388" fmla="*/ 563696 h 819228"/>
              <a:gd name="connsiteX389" fmla="*/ 142351 w 1018125"/>
              <a:gd name="connsiteY389" fmla="*/ 554696 h 819228"/>
              <a:gd name="connsiteX390" fmla="*/ 75676 w 1018125"/>
              <a:gd name="connsiteY390" fmla="*/ 554696 h 819228"/>
              <a:gd name="connsiteX391" fmla="*/ 84676 w 1018125"/>
              <a:gd name="connsiteY391" fmla="*/ 563696 h 819228"/>
              <a:gd name="connsiteX392" fmla="*/ 75676 w 1018125"/>
              <a:gd name="connsiteY392" fmla="*/ 572696 h 819228"/>
              <a:gd name="connsiteX393" fmla="*/ 66676 w 1018125"/>
              <a:gd name="connsiteY393" fmla="*/ 563696 h 819228"/>
              <a:gd name="connsiteX394" fmla="*/ 75676 w 1018125"/>
              <a:gd name="connsiteY394" fmla="*/ 554696 h 819228"/>
              <a:gd name="connsiteX395" fmla="*/ 9001 w 1018125"/>
              <a:gd name="connsiteY395" fmla="*/ 554696 h 819228"/>
              <a:gd name="connsiteX396" fmla="*/ 18001 w 1018125"/>
              <a:gd name="connsiteY396" fmla="*/ 563696 h 819228"/>
              <a:gd name="connsiteX397" fmla="*/ 9001 w 1018125"/>
              <a:gd name="connsiteY397" fmla="*/ 572696 h 819228"/>
              <a:gd name="connsiteX398" fmla="*/ 1 w 1018125"/>
              <a:gd name="connsiteY398" fmla="*/ 563696 h 819228"/>
              <a:gd name="connsiteX399" fmla="*/ 9001 w 1018125"/>
              <a:gd name="connsiteY399" fmla="*/ 554696 h 819228"/>
              <a:gd name="connsiteX400" fmla="*/ 1009125 w 1018125"/>
              <a:gd name="connsiteY400" fmla="*/ 493063 h 819228"/>
              <a:gd name="connsiteX401" fmla="*/ 1018125 w 1018125"/>
              <a:gd name="connsiteY401" fmla="*/ 502063 h 819228"/>
              <a:gd name="connsiteX402" fmla="*/ 1009125 w 1018125"/>
              <a:gd name="connsiteY402" fmla="*/ 511063 h 819228"/>
              <a:gd name="connsiteX403" fmla="*/ 1000125 w 1018125"/>
              <a:gd name="connsiteY403" fmla="*/ 502063 h 819228"/>
              <a:gd name="connsiteX404" fmla="*/ 1009125 w 1018125"/>
              <a:gd name="connsiteY404" fmla="*/ 493063 h 819228"/>
              <a:gd name="connsiteX405" fmla="*/ 942450 w 1018125"/>
              <a:gd name="connsiteY405" fmla="*/ 493063 h 819228"/>
              <a:gd name="connsiteX406" fmla="*/ 951450 w 1018125"/>
              <a:gd name="connsiteY406" fmla="*/ 502063 h 819228"/>
              <a:gd name="connsiteX407" fmla="*/ 942450 w 1018125"/>
              <a:gd name="connsiteY407" fmla="*/ 511063 h 819228"/>
              <a:gd name="connsiteX408" fmla="*/ 933450 w 1018125"/>
              <a:gd name="connsiteY408" fmla="*/ 502063 h 819228"/>
              <a:gd name="connsiteX409" fmla="*/ 942450 w 1018125"/>
              <a:gd name="connsiteY409" fmla="*/ 493063 h 819228"/>
              <a:gd name="connsiteX410" fmla="*/ 875775 w 1018125"/>
              <a:gd name="connsiteY410" fmla="*/ 493063 h 819228"/>
              <a:gd name="connsiteX411" fmla="*/ 884775 w 1018125"/>
              <a:gd name="connsiteY411" fmla="*/ 502063 h 819228"/>
              <a:gd name="connsiteX412" fmla="*/ 875775 w 1018125"/>
              <a:gd name="connsiteY412" fmla="*/ 511063 h 819228"/>
              <a:gd name="connsiteX413" fmla="*/ 866775 w 1018125"/>
              <a:gd name="connsiteY413" fmla="*/ 502063 h 819228"/>
              <a:gd name="connsiteX414" fmla="*/ 875775 w 1018125"/>
              <a:gd name="connsiteY414" fmla="*/ 493063 h 819228"/>
              <a:gd name="connsiteX415" fmla="*/ 809100 w 1018125"/>
              <a:gd name="connsiteY415" fmla="*/ 493063 h 819228"/>
              <a:gd name="connsiteX416" fmla="*/ 818100 w 1018125"/>
              <a:gd name="connsiteY416" fmla="*/ 502063 h 819228"/>
              <a:gd name="connsiteX417" fmla="*/ 809100 w 1018125"/>
              <a:gd name="connsiteY417" fmla="*/ 511063 h 819228"/>
              <a:gd name="connsiteX418" fmla="*/ 800100 w 1018125"/>
              <a:gd name="connsiteY418" fmla="*/ 502063 h 819228"/>
              <a:gd name="connsiteX419" fmla="*/ 809100 w 1018125"/>
              <a:gd name="connsiteY419" fmla="*/ 493063 h 819228"/>
              <a:gd name="connsiteX420" fmla="*/ 742425 w 1018125"/>
              <a:gd name="connsiteY420" fmla="*/ 493063 h 819228"/>
              <a:gd name="connsiteX421" fmla="*/ 751425 w 1018125"/>
              <a:gd name="connsiteY421" fmla="*/ 502063 h 819228"/>
              <a:gd name="connsiteX422" fmla="*/ 742425 w 1018125"/>
              <a:gd name="connsiteY422" fmla="*/ 511063 h 819228"/>
              <a:gd name="connsiteX423" fmla="*/ 733425 w 1018125"/>
              <a:gd name="connsiteY423" fmla="*/ 502063 h 819228"/>
              <a:gd name="connsiteX424" fmla="*/ 742425 w 1018125"/>
              <a:gd name="connsiteY424" fmla="*/ 493063 h 819228"/>
              <a:gd name="connsiteX425" fmla="*/ 675750 w 1018125"/>
              <a:gd name="connsiteY425" fmla="*/ 493063 h 819228"/>
              <a:gd name="connsiteX426" fmla="*/ 684750 w 1018125"/>
              <a:gd name="connsiteY426" fmla="*/ 502063 h 819228"/>
              <a:gd name="connsiteX427" fmla="*/ 675750 w 1018125"/>
              <a:gd name="connsiteY427" fmla="*/ 511063 h 819228"/>
              <a:gd name="connsiteX428" fmla="*/ 666750 w 1018125"/>
              <a:gd name="connsiteY428" fmla="*/ 502063 h 819228"/>
              <a:gd name="connsiteX429" fmla="*/ 675750 w 1018125"/>
              <a:gd name="connsiteY429" fmla="*/ 493063 h 819228"/>
              <a:gd name="connsiteX430" fmla="*/ 609075 w 1018125"/>
              <a:gd name="connsiteY430" fmla="*/ 493063 h 819228"/>
              <a:gd name="connsiteX431" fmla="*/ 618075 w 1018125"/>
              <a:gd name="connsiteY431" fmla="*/ 502063 h 819228"/>
              <a:gd name="connsiteX432" fmla="*/ 609075 w 1018125"/>
              <a:gd name="connsiteY432" fmla="*/ 511063 h 819228"/>
              <a:gd name="connsiteX433" fmla="*/ 600075 w 1018125"/>
              <a:gd name="connsiteY433" fmla="*/ 502063 h 819228"/>
              <a:gd name="connsiteX434" fmla="*/ 609075 w 1018125"/>
              <a:gd name="connsiteY434" fmla="*/ 493063 h 819228"/>
              <a:gd name="connsiteX435" fmla="*/ 542400 w 1018125"/>
              <a:gd name="connsiteY435" fmla="*/ 493063 h 819228"/>
              <a:gd name="connsiteX436" fmla="*/ 551400 w 1018125"/>
              <a:gd name="connsiteY436" fmla="*/ 502063 h 819228"/>
              <a:gd name="connsiteX437" fmla="*/ 542400 w 1018125"/>
              <a:gd name="connsiteY437" fmla="*/ 511063 h 819228"/>
              <a:gd name="connsiteX438" fmla="*/ 533400 w 1018125"/>
              <a:gd name="connsiteY438" fmla="*/ 502063 h 819228"/>
              <a:gd name="connsiteX439" fmla="*/ 542400 w 1018125"/>
              <a:gd name="connsiteY439" fmla="*/ 493063 h 819228"/>
              <a:gd name="connsiteX440" fmla="*/ 475726 w 1018125"/>
              <a:gd name="connsiteY440" fmla="*/ 493063 h 819228"/>
              <a:gd name="connsiteX441" fmla="*/ 484726 w 1018125"/>
              <a:gd name="connsiteY441" fmla="*/ 502063 h 819228"/>
              <a:gd name="connsiteX442" fmla="*/ 475726 w 1018125"/>
              <a:gd name="connsiteY442" fmla="*/ 511063 h 819228"/>
              <a:gd name="connsiteX443" fmla="*/ 466726 w 1018125"/>
              <a:gd name="connsiteY443" fmla="*/ 502063 h 819228"/>
              <a:gd name="connsiteX444" fmla="*/ 475726 w 1018125"/>
              <a:gd name="connsiteY444" fmla="*/ 493063 h 819228"/>
              <a:gd name="connsiteX445" fmla="*/ 409051 w 1018125"/>
              <a:gd name="connsiteY445" fmla="*/ 493063 h 819228"/>
              <a:gd name="connsiteX446" fmla="*/ 418051 w 1018125"/>
              <a:gd name="connsiteY446" fmla="*/ 502063 h 819228"/>
              <a:gd name="connsiteX447" fmla="*/ 409051 w 1018125"/>
              <a:gd name="connsiteY447" fmla="*/ 511063 h 819228"/>
              <a:gd name="connsiteX448" fmla="*/ 400051 w 1018125"/>
              <a:gd name="connsiteY448" fmla="*/ 502063 h 819228"/>
              <a:gd name="connsiteX449" fmla="*/ 409051 w 1018125"/>
              <a:gd name="connsiteY449" fmla="*/ 493063 h 819228"/>
              <a:gd name="connsiteX450" fmla="*/ 342376 w 1018125"/>
              <a:gd name="connsiteY450" fmla="*/ 493063 h 819228"/>
              <a:gd name="connsiteX451" fmla="*/ 351376 w 1018125"/>
              <a:gd name="connsiteY451" fmla="*/ 502063 h 819228"/>
              <a:gd name="connsiteX452" fmla="*/ 342376 w 1018125"/>
              <a:gd name="connsiteY452" fmla="*/ 511063 h 819228"/>
              <a:gd name="connsiteX453" fmla="*/ 333376 w 1018125"/>
              <a:gd name="connsiteY453" fmla="*/ 502063 h 819228"/>
              <a:gd name="connsiteX454" fmla="*/ 342376 w 1018125"/>
              <a:gd name="connsiteY454" fmla="*/ 493063 h 819228"/>
              <a:gd name="connsiteX455" fmla="*/ 275702 w 1018125"/>
              <a:gd name="connsiteY455" fmla="*/ 493063 h 819228"/>
              <a:gd name="connsiteX456" fmla="*/ 284701 w 1018125"/>
              <a:gd name="connsiteY456" fmla="*/ 502063 h 819228"/>
              <a:gd name="connsiteX457" fmla="*/ 275702 w 1018125"/>
              <a:gd name="connsiteY457" fmla="*/ 511063 h 819228"/>
              <a:gd name="connsiteX458" fmla="*/ 266702 w 1018125"/>
              <a:gd name="connsiteY458" fmla="*/ 502063 h 819228"/>
              <a:gd name="connsiteX459" fmla="*/ 275702 w 1018125"/>
              <a:gd name="connsiteY459" fmla="*/ 493063 h 819228"/>
              <a:gd name="connsiteX460" fmla="*/ 209026 w 1018125"/>
              <a:gd name="connsiteY460" fmla="*/ 493063 h 819228"/>
              <a:gd name="connsiteX461" fmla="*/ 218026 w 1018125"/>
              <a:gd name="connsiteY461" fmla="*/ 502063 h 819228"/>
              <a:gd name="connsiteX462" fmla="*/ 209026 w 1018125"/>
              <a:gd name="connsiteY462" fmla="*/ 511063 h 819228"/>
              <a:gd name="connsiteX463" fmla="*/ 200026 w 1018125"/>
              <a:gd name="connsiteY463" fmla="*/ 502063 h 819228"/>
              <a:gd name="connsiteX464" fmla="*/ 209026 w 1018125"/>
              <a:gd name="connsiteY464" fmla="*/ 493063 h 819228"/>
              <a:gd name="connsiteX465" fmla="*/ 142351 w 1018125"/>
              <a:gd name="connsiteY465" fmla="*/ 493063 h 819228"/>
              <a:gd name="connsiteX466" fmla="*/ 151351 w 1018125"/>
              <a:gd name="connsiteY466" fmla="*/ 502063 h 819228"/>
              <a:gd name="connsiteX467" fmla="*/ 142351 w 1018125"/>
              <a:gd name="connsiteY467" fmla="*/ 511063 h 819228"/>
              <a:gd name="connsiteX468" fmla="*/ 133351 w 1018125"/>
              <a:gd name="connsiteY468" fmla="*/ 502063 h 819228"/>
              <a:gd name="connsiteX469" fmla="*/ 142351 w 1018125"/>
              <a:gd name="connsiteY469" fmla="*/ 493063 h 819228"/>
              <a:gd name="connsiteX470" fmla="*/ 75676 w 1018125"/>
              <a:gd name="connsiteY470" fmla="*/ 493063 h 819228"/>
              <a:gd name="connsiteX471" fmla="*/ 84676 w 1018125"/>
              <a:gd name="connsiteY471" fmla="*/ 502063 h 819228"/>
              <a:gd name="connsiteX472" fmla="*/ 75676 w 1018125"/>
              <a:gd name="connsiteY472" fmla="*/ 511063 h 819228"/>
              <a:gd name="connsiteX473" fmla="*/ 66676 w 1018125"/>
              <a:gd name="connsiteY473" fmla="*/ 502063 h 819228"/>
              <a:gd name="connsiteX474" fmla="*/ 75676 w 1018125"/>
              <a:gd name="connsiteY474" fmla="*/ 493063 h 819228"/>
              <a:gd name="connsiteX475" fmla="*/ 9001 w 1018125"/>
              <a:gd name="connsiteY475" fmla="*/ 493063 h 819228"/>
              <a:gd name="connsiteX476" fmla="*/ 18001 w 1018125"/>
              <a:gd name="connsiteY476" fmla="*/ 502063 h 819228"/>
              <a:gd name="connsiteX477" fmla="*/ 9001 w 1018125"/>
              <a:gd name="connsiteY477" fmla="*/ 511063 h 819228"/>
              <a:gd name="connsiteX478" fmla="*/ 1 w 1018125"/>
              <a:gd name="connsiteY478" fmla="*/ 502063 h 819228"/>
              <a:gd name="connsiteX479" fmla="*/ 9001 w 1018125"/>
              <a:gd name="connsiteY479" fmla="*/ 493063 h 819228"/>
              <a:gd name="connsiteX480" fmla="*/ 1009125 w 1018125"/>
              <a:gd name="connsiteY480" fmla="*/ 431430 h 819228"/>
              <a:gd name="connsiteX481" fmla="*/ 1018125 w 1018125"/>
              <a:gd name="connsiteY481" fmla="*/ 440430 h 819228"/>
              <a:gd name="connsiteX482" fmla="*/ 1009125 w 1018125"/>
              <a:gd name="connsiteY482" fmla="*/ 449430 h 819228"/>
              <a:gd name="connsiteX483" fmla="*/ 1000125 w 1018125"/>
              <a:gd name="connsiteY483" fmla="*/ 440430 h 819228"/>
              <a:gd name="connsiteX484" fmla="*/ 1009125 w 1018125"/>
              <a:gd name="connsiteY484" fmla="*/ 431430 h 819228"/>
              <a:gd name="connsiteX485" fmla="*/ 942450 w 1018125"/>
              <a:gd name="connsiteY485" fmla="*/ 431430 h 819228"/>
              <a:gd name="connsiteX486" fmla="*/ 951450 w 1018125"/>
              <a:gd name="connsiteY486" fmla="*/ 440430 h 819228"/>
              <a:gd name="connsiteX487" fmla="*/ 942450 w 1018125"/>
              <a:gd name="connsiteY487" fmla="*/ 449430 h 819228"/>
              <a:gd name="connsiteX488" fmla="*/ 933450 w 1018125"/>
              <a:gd name="connsiteY488" fmla="*/ 440430 h 819228"/>
              <a:gd name="connsiteX489" fmla="*/ 942450 w 1018125"/>
              <a:gd name="connsiteY489" fmla="*/ 431430 h 819228"/>
              <a:gd name="connsiteX490" fmla="*/ 875775 w 1018125"/>
              <a:gd name="connsiteY490" fmla="*/ 431430 h 819228"/>
              <a:gd name="connsiteX491" fmla="*/ 884775 w 1018125"/>
              <a:gd name="connsiteY491" fmla="*/ 440430 h 819228"/>
              <a:gd name="connsiteX492" fmla="*/ 875775 w 1018125"/>
              <a:gd name="connsiteY492" fmla="*/ 449430 h 819228"/>
              <a:gd name="connsiteX493" fmla="*/ 866775 w 1018125"/>
              <a:gd name="connsiteY493" fmla="*/ 440430 h 819228"/>
              <a:gd name="connsiteX494" fmla="*/ 875775 w 1018125"/>
              <a:gd name="connsiteY494" fmla="*/ 431430 h 819228"/>
              <a:gd name="connsiteX495" fmla="*/ 809100 w 1018125"/>
              <a:gd name="connsiteY495" fmla="*/ 431430 h 819228"/>
              <a:gd name="connsiteX496" fmla="*/ 818100 w 1018125"/>
              <a:gd name="connsiteY496" fmla="*/ 440430 h 819228"/>
              <a:gd name="connsiteX497" fmla="*/ 809100 w 1018125"/>
              <a:gd name="connsiteY497" fmla="*/ 449430 h 819228"/>
              <a:gd name="connsiteX498" fmla="*/ 800100 w 1018125"/>
              <a:gd name="connsiteY498" fmla="*/ 440430 h 819228"/>
              <a:gd name="connsiteX499" fmla="*/ 809100 w 1018125"/>
              <a:gd name="connsiteY499" fmla="*/ 431430 h 819228"/>
              <a:gd name="connsiteX500" fmla="*/ 742425 w 1018125"/>
              <a:gd name="connsiteY500" fmla="*/ 431430 h 819228"/>
              <a:gd name="connsiteX501" fmla="*/ 751425 w 1018125"/>
              <a:gd name="connsiteY501" fmla="*/ 440430 h 819228"/>
              <a:gd name="connsiteX502" fmla="*/ 742425 w 1018125"/>
              <a:gd name="connsiteY502" fmla="*/ 449430 h 819228"/>
              <a:gd name="connsiteX503" fmla="*/ 733425 w 1018125"/>
              <a:gd name="connsiteY503" fmla="*/ 440430 h 819228"/>
              <a:gd name="connsiteX504" fmla="*/ 742425 w 1018125"/>
              <a:gd name="connsiteY504" fmla="*/ 431430 h 819228"/>
              <a:gd name="connsiteX505" fmla="*/ 675750 w 1018125"/>
              <a:gd name="connsiteY505" fmla="*/ 431430 h 819228"/>
              <a:gd name="connsiteX506" fmla="*/ 684750 w 1018125"/>
              <a:gd name="connsiteY506" fmla="*/ 440430 h 819228"/>
              <a:gd name="connsiteX507" fmla="*/ 675750 w 1018125"/>
              <a:gd name="connsiteY507" fmla="*/ 449430 h 819228"/>
              <a:gd name="connsiteX508" fmla="*/ 666750 w 1018125"/>
              <a:gd name="connsiteY508" fmla="*/ 440430 h 819228"/>
              <a:gd name="connsiteX509" fmla="*/ 675750 w 1018125"/>
              <a:gd name="connsiteY509" fmla="*/ 431430 h 819228"/>
              <a:gd name="connsiteX510" fmla="*/ 609075 w 1018125"/>
              <a:gd name="connsiteY510" fmla="*/ 431430 h 819228"/>
              <a:gd name="connsiteX511" fmla="*/ 618075 w 1018125"/>
              <a:gd name="connsiteY511" fmla="*/ 440430 h 819228"/>
              <a:gd name="connsiteX512" fmla="*/ 609075 w 1018125"/>
              <a:gd name="connsiteY512" fmla="*/ 449430 h 819228"/>
              <a:gd name="connsiteX513" fmla="*/ 600075 w 1018125"/>
              <a:gd name="connsiteY513" fmla="*/ 440430 h 819228"/>
              <a:gd name="connsiteX514" fmla="*/ 609075 w 1018125"/>
              <a:gd name="connsiteY514" fmla="*/ 431430 h 819228"/>
              <a:gd name="connsiteX515" fmla="*/ 542400 w 1018125"/>
              <a:gd name="connsiteY515" fmla="*/ 431430 h 819228"/>
              <a:gd name="connsiteX516" fmla="*/ 551400 w 1018125"/>
              <a:gd name="connsiteY516" fmla="*/ 440430 h 819228"/>
              <a:gd name="connsiteX517" fmla="*/ 542400 w 1018125"/>
              <a:gd name="connsiteY517" fmla="*/ 449430 h 819228"/>
              <a:gd name="connsiteX518" fmla="*/ 533400 w 1018125"/>
              <a:gd name="connsiteY518" fmla="*/ 440430 h 819228"/>
              <a:gd name="connsiteX519" fmla="*/ 542400 w 1018125"/>
              <a:gd name="connsiteY519" fmla="*/ 431430 h 819228"/>
              <a:gd name="connsiteX520" fmla="*/ 475727 w 1018125"/>
              <a:gd name="connsiteY520" fmla="*/ 431430 h 819228"/>
              <a:gd name="connsiteX521" fmla="*/ 484727 w 1018125"/>
              <a:gd name="connsiteY521" fmla="*/ 440430 h 819228"/>
              <a:gd name="connsiteX522" fmla="*/ 475727 w 1018125"/>
              <a:gd name="connsiteY522" fmla="*/ 449430 h 819228"/>
              <a:gd name="connsiteX523" fmla="*/ 466727 w 1018125"/>
              <a:gd name="connsiteY523" fmla="*/ 440430 h 819228"/>
              <a:gd name="connsiteX524" fmla="*/ 475727 w 1018125"/>
              <a:gd name="connsiteY524" fmla="*/ 431430 h 819228"/>
              <a:gd name="connsiteX525" fmla="*/ 409052 w 1018125"/>
              <a:gd name="connsiteY525" fmla="*/ 431430 h 819228"/>
              <a:gd name="connsiteX526" fmla="*/ 418052 w 1018125"/>
              <a:gd name="connsiteY526" fmla="*/ 440430 h 819228"/>
              <a:gd name="connsiteX527" fmla="*/ 409052 w 1018125"/>
              <a:gd name="connsiteY527" fmla="*/ 449430 h 819228"/>
              <a:gd name="connsiteX528" fmla="*/ 400052 w 1018125"/>
              <a:gd name="connsiteY528" fmla="*/ 440430 h 819228"/>
              <a:gd name="connsiteX529" fmla="*/ 409052 w 1018125"/>
              <a:gd name="connsiteY529" fmla="*/ 431430 h 819228"/>
              <a:gd name="connsiteX530" fmla="*/ 342377 w 1018125"/>
              <a:gd name="connsiteY530" fmla="*/ 431430 h 819228"/>
              <a:gd name="connsiteX531" fmla="*/ 351377 w 1018125"/>
              <a:gd name="connsiteY531" fmla="*/ 440430 h 819228"/>
              <a:gd name="connsiteX532" fmla="*/ 342377 w 1018125"/>
              <a:gd name="connsiteY532" fmla="*/ 449430 h 819228"/>
              <a:gd name="connsiteX533" fmla="*/ 333376 w 1018125"/>
              <a:gd name="connsiteY533" fmla="*/ 440430 h 819228"/>
              <a:gd name="connsiteX534" fmla="*/ 342377 w 1018125"/>
              <a:gd name="connsiteY534" fmla="*/ 431430 h 819228"/>
              <a:gd name="connsiteX535" fmla="*/ 275702 w 1018125"/>
              <a:gd name="connsiteY535" fmla="*/ 431430 h 819228"/>
              <a:gd name="connsiteX536" fmla="*/ 284701 w 1018125"/>
              <a:gd name="connsiteY536" fmla="*/ 440430 h 819228"/>
              <a:gd name="connsiteX537" fmla="*/ 275702 w 1018125"/>
              <a:gd name="connsiteY537" fmla="*/ 449430 h 819228"/>
              <a:gd name="connsiteX538" fmla="*/ 266702 w 1018125"/>
              <a:gd name="connsiteY538" fmla="*/ 440430 h 819228"/>
              <a:gd name="connsiteX539" fmla="*/ 275702 w 1018125"/>
              <a:gd name="connsiteY539" fmla="*/ 431430 h 819228"/>
              <a:gd name="connsiteX540" fmla="*/ 209027 w 1018125"/>
              <a:gd name="connsiteY540" fmla="*/ 431430 h 819228"/>
              <a:gd name="connsiteX541" fmla="*/ 218027 w 1018125"/>
              <a:gd name="connsiteY541" fmla="*/ 440430 h 819228"/>
              <a:gd name="connsiteX542" fmla="*/ 209027 w 1018125"/>
              <a:gd name="connsiteY542" fmla="*/ 449430 h 819228"/>
              <a:gd name="connsiteX543" fmla="*/ 200027 w 1018125"/>
              <a:gd name="connsiteY543" fmla="*/ 440430 h 819228"/>
              <a:gd name="connsiteX544" fmla="*/ 209027 w 1018125"/>
              <a:gd name="connsiteY544" fmla="*/ 431430 h 819228"/>
              <a:gd name="connsiteX545" fmla="*/ 142352 w 1018125"/>
              <a:gd name="connsiteY545" fmla="*/ 431430 h 819228"/>
              <a:gd name="connsiteX546" fmla="*/ 151352 w 1018125"/>
              <a:gd name="connsiteY546" fmla="*/ 440430 h 819228"/>
              <a:gd name="connsiteX547" fmla="*/ 142352 w 1018125"/>
              <a:gd name="connsiteY547" fmla="*/ 449430 h 819228"/>
              <a:gd name="connsiteX548" fmla="*/ 133352 w 1018125"/>
              <a:gd name="connsiteY548" fmla="*/ 440430 h 819228"/>
              <a:gd name="connsiteX549" fmla="*/ 142352 w 1018125"/>
              <a:gd name="connsiteY549" fmla="*/ 431430 h 819228"/>
              <a:gd name="connsiteX550" fmla="*/ 75677 w 1018125"/>
              <a:gd name="connsiteY550" fmla="*/ 431430 h 819228"/>
              <a:gd name="connsiteX551" fmla="*/ 84676 w 1018125"/>
              <a:gd name="connsiteY551" fmla="*/ 440430 h 819228"/>
              <a:gd name="connsiteX552" fmla="*/ 75677 w 1018125"/>
              <a:gd name="connsiteY552" fmla="*/ 449430 h 819228"/>
              <a:gd name="connsiteX553" fmla="*/ 66677 w 1018125"/>
              <a:gd name="connsiteY553" fmla="*/ 440430 h 819228"/>
              <a:gd name="connsiteX554" fmla="*/ 75677 w 1018125"/>
              <a:gd name="connsiteY554" fmla="*/ 431430 h 819228"/>
              <a:gd name="connsiteX555" fmla="*/ 9002 w 1018125"/>
              <a:gd name="connsiteY555" fmla="*/ 431430 h 819228"/>
              <a:gd name="connsiteX556" fmla="*/ 18002 w 1018125"/>
              <a:gd name="connsiteY556" fmla="*/ 440430 h 819228"/>
              <a:gd name="connsiteX557" fmla="*/ 9002 w 1018125"/>
              <a:gd name="connsiteY557" fmla="*/ 449430 h 819228"/>
              <a:gd name="connsiteX558" fmla="*/ 2 w 1018125"/>
              <a:gd name="connsiteY558" fmla="*/ 440430 h 819228"/>
              <a:gd name="connsiteX559" fmla="*/ 9002 w 1018125"/>
              <a:gd name="connsiteY559" fmla="*/ 431430 h 819228"/>
              <a:gd name="connsiteX560" fmla="*/ 1009125 w 1018125"/>
              <a:gd name="connsiteY560" fmla="*/ 369797 h 819228"/>
              <a:gd name="connsiteX561" fmla="*/ 1018125 w 1018125"/>
              <a:gd name="connsiteY561" fmla="*/ 378797 h 819228"/>
              <a:gd name="connsiteX562" fmla="*/ 1009125 w 1018125"/>
              <a:gd name="connsiteY562" fmla="*/ 387797 h 819228"/>
              <a:gd name="connsiteX563" fmla="*/ 1000125 w 1018125"/>
              <a:gd name="connsiteY563" fmla="*/ 378797 h 819228"/>
              <a:gd name="connsiteX564" fmla="*/ 1009125 w 1018125"/>
              <a:gd name="connsiteY564" fmla="*/ 369797 h 819228"/>
              <a:gd name="connsiteX565" fmla="*/ 942450 w 1018125"/>
              <a:gd name="connsiteY565" fmla="*/ 369797 h 819228"/>
              <a:gd name="connsiteX566" fmla="*/ 951450 w 1018125"/>
              <a:gd name="connsiteY566" fmla="*/ 378797 h 819228"/>
              <a:gd name="connsiteX567" fmla="*/ 942450 w 1018125"/>
              <a:gd name="connsiteY567" fmla="*/ 387797 h 819228"/>
              <a:gd name="connsiteX568" fmla="*/ 933450 w 1018125"/>
              <a:gd name="connsiteY568" fmla="*/ 378797 h 819228"/>
              <a:gd name="connsiteX569" fmla="*/ 942450 w 1018125"/>
              <a:gd name="connsiteY569" fmla="*/ 369797 h 819228"/>
              <a:gd name="connsiteX570" fmla="*/ 875775 w 1018125"/>
              <a:gd name="connsiteY570" fmla="*/ 369797 h 819228"/>
              <a:gd name="connsiteX571" fmla="*/ 884775 w 1018125"/>
              <a:gd name="connsiteY571" fmla="*/ 378797 h 819228"/>
              <a:gd name="connsiteX572" fmla="*/ 875775 w 1018125"/>
              <a:gd name="connsiteY572" fmla="*/ 387797 h 819228"/>
              <a:gd name="connsiteX573" fmla="*/ 866775 w 1018125"/>
              <a:gd name="connsiteY573" fmla="*/ 378797 h 819228"/>
              <a:gd name="connsiteX574" fmla="*/ 875775 w 1018125"/>
              <a:gd name="connsiteY574" fmla="*/ 369797 h 819228"/>
              <a:gd name="connsiteX575" fmla="*/ 809100 w 1018125"/>
              <a:gd name="connsiteY575" fmla="*/ 369797 h 819228"/>
              <a:gd name="connsiteX576" fmla="*/ 818100 w 1018125"/>
              <a:gd name="connsiteY576" fmla="*/ 378797 h 819228"/>
              <a:gd name="connsiteX577" fmla="*/ 809100 w 1018125"/>
              <a:gd name="connsiteY577" fmla="*/ 387797 h 819228"/>
              <a:gd name="connsiteX578" fmla="*/ 800100 w 1018125"/>
              <a:gd name="connsiteY578" fmla="*/ 378797 h 819228"/>
              <a:gd name="connsiteX579" fmla="*/ 809100 w 1018125"/>
              <a:gd name="connsiteY579" fmla="*/ 369797 h 819228"/>
              <a:gd name="connsiteX580" fmla="*/ 742425 w 1018125"/>
              <a:gd name="connsiteY580" fmla="*/ 369797 h 819228"/>
              <a:gd name="connsiteX581" fmla="*/ 751425 w 1018125"/>
              <a:gd name="connsiteY581" fmla="*/ 378797 h 819228"/>
              <a:gd name="connsiteX582" fmla="*/ 742425 w 1018125"/>
              <a:gd name="connsiteY582" fmla="*/ 387797 h 819228"/>
              <a:gd name="connsiteX583" fmla="*/ 733425 w 1018125"/>
              <a:gd name="connsiteY583" fmla="*/ 378797 h 819228"/>
              <a:gd name="connsiteX584" fmla="*/ 742425 w 1018125"/>
              <a:gd name="connsiteY584" fmla="*/ 369797 h 819228"/>
              <a:gd name="connsiteX585" fmla="*/ 675750 w 1018125"/>
              <a:gd name="connsiteY585" fmla="*/ 369797 h 819228"/>
              <a:gd name="connsiteX586" fmla="*/ 684750 w 1018125"/>
              <a:gd name="connsiteY586" fmla="*/ 378797 h 819228"/>
              <a:gd name="connsiteX587" fmla="*/ 675750 w 1018125"/>
              <a:gd name="connsiteY587" fmla="*/ 387797 h 819228"/>
              <a:gd name="connsiteX588" fmla="*/ 666750 w 1018125"/>
              <a:gd name="connsiteY588" fmla="*/ 378797 h 819228"/>
              <a:gd name="connsiteX589" fmla="*/ 675750 w 1018125"/>
              <a:gd name="connsiteY589" fmla="*/ 369797 h 819228"/>
              <a:gd name="connsiteX590" fmla="*/ 609075 w 1018125"/>
              <a:gd name="connsiteY590" fmla="*/ 369797 h 819228"/>
              <a:gd name="connsiteX591" fmla="*/ 618075 w 1018125"/>
              <a:gd name="connsiteY591" fmla="*/ 378797 h 819228"/>
              <a:gd name="connsiteX592" fmla="*/ 609075 w 1018125"/>
              <a:gd name="connsiteY592" fmla="*/ 387797 h 819228"/>
              <a:gd name="connsiteX593" fmla="*/ 600075 w 1018125"/>
              <a:gd name="connsiteY593" fmla="*/ 378797 h 819228"/>
              <a:gd name="connsiteX594" fmla="*/ 609075 w 1018125"/>
              <a:gd name="connsiteY594" fmla="*/ 369797 h 819228"/>
              <a:gd name="connsiteX595" fmla="*/ 542400 w 1018125"/>
              <a:gd name="connsiteY595" fmla="*/ 369797 h 819228"/>
              <a:gd name="connsiteX596" fmla="*/ 551400 w 1018125"/>
              <a:gd name="connsiteY596" fmla="*/ 378797 h 819228"/>
              <a:gd name="connsiteX597" fmla="*/ 542400 w 1018125"/>
              <a:gd name="connsiteY597" fmla="*/ 387797 h 819228"/>
              <a:gd name="connsiteX598" fmla="*/ 533400 w 1018125"/>
              <a:gd name="connsiteY598" fmla="*/ 378797 h 819228"/>
              <a:gd name="connsiteX599" fmla="*/ 542400 w 1018125"/>
              <a:gd name="connsiteY599" fmla="*/ 369797 h 819228"/>
              <a:gd name="connsiteX600" fmla="*/ 475727 w 1018125"/>
              <a:gd name="connsiteY600" fmla="*/ 369797 h 819228"/>
              <a:gd name="connsiteX601" fmla="*/ 484727 w 1018125"/>
              <a:gd name="connsiteY601" fmla="*/ 378797 h 819228"/>
              <a:gd name="connsiteX602" fmla="*/ 475727 w 1018125"/>
              <a:gd name="connsiteY602" fmla="*/ 387797 h 819228"/>
              <a:gd name="connsiteX603" fmla="*/ 466727 w 1018125"/>
              <a:gd name="connsiteY603" fmla="*/ 378797 h 819228"/>
              <a:gd name="connsiteX604" fmla="*/ 475727 w 1018125"/>
              <a:gd name="connsiteY604" fmla="*/ 369797 h 819228"/>
              <a:gd name="connsiteX605" fmla="*/ 409052 w 1018125"/>
              <a:gd name="connsiteY605" fmla="*/ 369797 h 819228"/>
              <a:gd name="connsiteX606" fmla="*/ 418052 w 1018125"/>
              <a:gd name="connsiteY606" fmla="*/ 378797 h 819228"/>
              <a:gd name="connsiteX607" fmla="*/ 409052 w 1018125"/>
              <a:gd name="connsiteY607" fmla="*/ 387797 h 819228"/>
              <a:gd name="connsiteX608" fmla="*/ 400052 w 1018125"/>
              <a:gd name="connsiteY608" fmla="*/ 378797 h 819228"/>
              <a:gd name="connsiteX609" fmla="*/ 409052 w 1018125"/>
              <a:gd name="connsiteY609" fmla="*/ 369797 h 819228"/>
              <a:gd name="connsiteX610" fmla="*/ 342377 w 1018125"/>
              <a:gd name="connsiteY610" fmla="*/ 369797 h 819228"/>
              <a:gd name="connsiteX611" fmla="*/ 351377 w 1018125"/>
              <a:gd name="connsiteY611" fmla="*/ 378797 h 819228"/>
              <a:gd name="connsiteX612" fmla="*/ 342377 w 1018125"/>
              <a:gd name="connsiteY612" fmla="*/ 387797 h 819228"/>
              <a:gd name="connsiteX613" fmla="*/ 333377 w 1018125"/>
              <a:gd name="connsiteY613" fmla="*/ 378797 h 819228"/>
              <a:gd name="connsiteX614" fmla="*/ 342377 w 1018125"/>
              <a:gd name="connsiteY614" fmla="*/ 369797 h 819228"/>
              <a:gd name="connsiteX615" fmla="*/ 275702 w 1018125"/>
              <a:gd name="connsiteY615" fmla="*/ 369797 h 819228"/>
              <a:gd name="connsiteX616" fmla="*/ 284702 w 1018125"/>
              <a:gd name="connsiteY616" fmla="*/ 378797 h 819228"/>
              <a:gd name="connsiteX617" fmla="*/ 275702 w 1018125"/>
              <a:gd name="connsiteY617" fmla="*/ 387797 h 819228"/>
              <a:gd name="connsiteX618" fmla="*/ 266702 w 1018125"/>
              <a:gd name="connsiteY618" fmla="*/ 378797 h 819228"/>
              <a:gd name="connsiteX619" fmla="*/ 275702 w 1018125"/>
              <a:gd name="connsiteY619" fmla="*/ 369797 h 819228"/>
              <a:gd name="connsiteX620" fmla="*/ 209027 w 1018125"/>
              <a:gd name="connsiteY620" fmla="*/ 369797 h 819228"/>
              <a:gd name="connsiteX621" fmla="*/ 218027 w 1018125"/>
              <a:gd name="connsiteY621" fmla="*/ 378797 h 819228"/>
              <a:gd name="connsiteX622" fmla="*/ 209027 w 1018125"/>
              <a:gd name="connsiteY622" fmla="*/ 387797 h 819228"/>
              <a:gd name="connsiteX623" fmla="*/ 200027 w 1018125"/>
              <a:gd name="connsiteY623" fmla="*/ 378797 h 819228"/>
              <a:gd name="connsiteX624" fmla="*/ 209027 w 1018125"/>
              <a:gd name="connsiteY624" fmla="*/ 369797 h 819228"/>
              <a:gd name="connsiteX625" fmla="*/ 142352 w 1018125"/>
              <a:gd name="connsiteY625" fmla="*/ 369797 h 819228"/>
              <a:gd name="connsiteX626" fmla="*/ 151352 w 1018125"/>
              <a:gd name="connsiteY626" fmla="*/ 378797 h 819228"/>
              <a:gd name="connsiteX627" fmla="*/ 142352 w 1018125"/>
              <a:gd name="connsiteY627" fmla="*/ 387797 h 819228"/>
              <a:gd name="connsiteX628" fmla="*/ 133352 w 1018125"/>
              <a:gd name="connsiteY628" fmla="*/ 378797 h 819228"/>
              <a:gd name="connsiteX629" fmla="*/ 142352 w 1018125"/>
              <a:gd name="connsiteY629" fmla="*/ 369797 h 819228"/>
              <a:gd name="connsiteX630" fmla="*/ 75677 w 1018125"/>
              <a:gd name="connsiteY630" fmla="*/ 369797 h 819228"/>
              <a:gd name="connsiteX631" fmla="*/ 84677 w 1018125"/>
              <a:gd name="connsiteY631" fmla="*/ 378797 h 819228"/>
              <a:gd name="connsiteX632" fmla="*/ 75677 w 1018125"/>
              <a:gd name="connsiteY632" fmla="*/ 387797 h 819228"/>
              <a:gd name="connsiteX633" fmla="*/ 66677 w 1018125"/>
              <a:gd name="connsiteY633" fmla="*/ 378797 h 819228"/>
              <a:gd name="connsiteX634" fmla="*/ 75677 w 1018125"/>
              <a:gd name="connsiteY634" fmla="*/ 369797 h 819228"/>
              <a:gd name="connsiteX635" fmla="*/ 9002 w 1018125"/>
              <a:gd name="connsiteY635" fmla="*/ 369797 h 819228"/>
              <a:gd name="connsiteX636" fmla="*/ 18002 w 1018125"/>
              <a:gd name="connsiteY636" fmla="*/ 378797 h 819228"/>
              <a:gd name="connsiteX637" fmla="*/ 9002 w 1018125"/>
              <a:gd name="connsiteY637" fmla="*/ 387797 h 819228"/>
              <a:gd name="connsiteX638" fmla="*/ 2 w 1018125"/>
              <a:gd name="connsiteY638" fmla="*/ 378797 h 819228"/>
              <a:gd name="connsiteX639" fmla="*/ 9002 w 1018125"/>
              <a:gd name="connsiteY639" fmla="*/ 369797 h 819228"/>
              <a:gd name="connsiteX640" fmla="*/ 1009125 w 1018125"/>
              <a:gd name="connsiteY640" fmla="*/ 308164 h 819228"/>
              <a:gd name="connsiteX641" fmla="*/ 1018125 w 1018125"/>
              <a:gd name="connsiteY641" fmla="*/ 317164 h 819228"/>
              <a:gd name="connsiteX642" fmla="*/ 1009125 w 1018125"/>
              <a:gd name="connsiteY642" fmla="*/ 326164 h 819228"/>
              <a:gd name="connsiteX643" fmla="*/ 1000125 w 1018125"/>
              <a:gd name="connsiteY643" fmla="*/ 317164 h 819228"/>
              <a:gd name="connsiteX644" fmla="*/ 1009125 w 1018125"/>
              <a:gd name="connsiteY644" fmla="*/ 308164 h 819228"/>
              <a:gd name="connsiteX645" fmla="*/ 942450 w 1018125"/>
              <a:gd name="connsiteY645" fmla="*/ 308164 h 819228"/>
              <a:gd name="connsiteX646" fmla="*/ 951450 w 1018125"/>
              <a:gd name="connsiteY646" fmla="*/ 317164 h 819228"/>
              <a:gd name="connsiteX647" fmla="*/ 942450 w 1018125"/>
              <a:gd name="connsiteY647" fmla="*/ 326164 h 819228"/>
              <a:gd name="connsiteX648" fmla="*/ 933450 w 1018125"/>
              <a:gd name="connsiteY648" fmla="*/ 317164 h 819228"/>
              <a:gd name="connsiteX649" fmla="*/ 942450 w 1018125"/>
              <a:gd name="connsiteY649" fmla="*/ 308164 h 819228"/>
              <a:gd name="connsiteX650" fmla="*/ 875775 w 1018125"/>
              <a:gd name="connsiteY650" fmla="*/ 308164 h 819228"/>
              <a:gd name="connsiteX651" fmla="*/ 884775 w 1018125"/>
              <a:gd name="connsiteY651" fmla="*/ 317164 h 819228"/>
              <a:gd name="connsiteX652" fmla="*/ 875775 w 1018125"/>
              <a:gd name="connsiteY652" fmla="*/ 326164 h 819228"/>
              <a:gd name="connsiteX653" fmla="*/ 866775 w 1018125"/>
              <a:gd name="connsiteY653" fmla="*/ 317164 h 819228"/>
              <a:gd name="connsiteX654" fmla="*/ 875775 w 1018125"/>
              <a:gd name="connsiteY654" fmla="*/ 308164 h 819228"/>
              <a:gd name="connsiteX655" fmla="*/ 809100 w 1018125"/>
              <a:gd name="connsiteY655" fmla="*/ 308164 h 819228"/>
              <a:gd name="connsiteX656" fmla="*/ 818100 w 1018125"/>
              <a:gd name="connsiteY656" fmla="*/ 317164 h 819228"/>
              <a:gd name="connsiteX657" fmla="*/ 809100 w 1018125"/>
              <a:gd name="connsiteY657" fmla="*/ 326164 h 819228"/>
              <a:gd name="connsiteX658" fmla="*/ 800100 w 1018125"/>
              <a:gd name="connsiteY658" fmla="*/ 317164 h 819228"/>
              <a:gd name="connsiteX659" fmla="*/ 809100 w 1018125"/>
              <a:gd name="connsiteY659" fmla="*/ 308164 h 819228"/>
              <a:gd name="connsiteX660" fmla="*/ 742425 w 1018125"/>
              <a:gd name="connsiteY660" fmla="*/ 308164 h 819228"/>
              <a:gd name="connsiteX661" fmla="*/ 751425 w 1018125"/>
              <a:gd name="connsiteY661" fmla="*/ 317164 h 819228"/>
              <a:gd name="connsiteX662" fmla="*/ 742425 w 1018125"/>
              <a:gd name="connsiteY662" fmla="*/ 326164 h 819228"/>
              <a:gd name="connsiteX663" fmla="*/ 733425 w 1018125"/>
              <a:gd name="connsiteY663" fmla="*/ 317164 h 819228"/>
              <a:gd name="connsiteX664" fmla="*/ 742425 w 1018125"/>
              <a:gd name="connsiteY664" fmla="*/ 308164 h 819228"/>
              <a:gd name="connsiteX665" fmla="*/ 675750 w 1018125"/>
              <a:gd name="connsiteY665" fmla="*/ 308164 h 819228"/>
              <a:gd name="connsiteX666" fmla="*/ 684750 w 1018125"/>
              <a:gd name="connsiteY666" fmla="*/ 317164 h 819228"/>
              <a:gd name="connsiteX667" fmla="*/ 675750 w 1018125"/>
              <a:gd name="connsiteY667" fmla="*/ 326164 h 819228"/>
              <a:gd name="connsiteX668" fmla="*/ 666750 w 1018125"/>
              <a:gd name="connsiteY668" fmla="*/ 317164 h 819228"/>
              <a:gd name="connsiteX669" fmla="*/ 675750 w 1018125"/>
              <a:gd name="connsiteY669" fmla="*/ 308164 h 819228"/>
              <a:gd name="connsiteX670" fmla="*/ 609075 w 1018125"/>
              <a:gd name="connsiteY670" fmla="*/ 308164 h 819228"/>
              <a:gd name="connsiteX671" fmla="*/ 618075 w 1018125"/>
              <a:gd name="connsiteY671" fmla="*/ 317164 h 819228"/>
              <a:gd name="connsiteX672" fmla="*/ 609075 w 1018125"/>
              <a:gd name="connsiteY672" fmla="*/ 326164 h 819228"/>
              <a:gd name="connsiteX673" fmla="*/ 600075 w 1018125"/>
              <a:gd name="connsiteY673" fmla="*/ 317164 h 819228"/>
              <a:gd name="connsiteX674" fmla="*/ 609075 w 1018125"/>
              <a:gd name="connsiteY674" fmla="*/ 308164 h 819228"/>
              <a:gd name="connsiteX675" fmla="*/ 542400 w 1018125"/>
              <a:gd name="connsiteY675" fmla="*/ 308164 h 819228"/>
              <a:gd name="connsiteX676" fmla="*/ 551400 w 1018125"/>
              <a:gd name="connsiteY676" fmla="*/ 317164 h 819228"/>
              <a:gd name="connsiteX677" fmla="*/ 542400 w 1018125"/>
              <a:gd name="connsiteY677" fmla="*/ 326164 h 819228"/>
              <a:gd name="connsiteX678" fmla="*/ 533400 w 1018125"/>
              <a:gd name="connsiteY678" fmla="*/ 317164 h 819228"/>
              <a:gd name="connsiteX679" fmla="*/ 542400 w 1018125"/>
              <a:gd name="connsiteY679" fmla="*/ 308164 h 819228"/>
              <a:gd name="connsiteX680" fmla="*/ 475727 w 1018125"/>
              <a:gd name="connsiteY680" fmla="*/ 308164 h 819228"/>
              <a:gd name="connsiteX681" fmla="*/ 484727 w 1018125"/>
              <a:gd name="connsiteY681" fmla="*/ 317164 h 819228"/>
              <a:gd name="connsiteX682" fmla="*/ 475727 w 1018125"/>
              <a:gd name="connsiteY682" fmla="*/ 326164 h 819228"/>
              <a:gd name="connsiteX683" fmla="*/ 466727 w 1018125"/>
              <a:gd name="connsiteY683" fmla="*/ 317164 h 819228"/>
              <a:gd name="connsiteX684" fmla="*/ 475727 w 1018125"/>
              <a:gd name="connsiteY684" fmla="*/ 308164 h 819228"/>
              <a:gd name="connsiteX685" fmla="*/ 409052 w 1018125"/>
              <a:gd name="connsiteY685" fmla="*/ 308164 h 819228"/>
              <a:gd name="connsiteX686" fmla="*/ 418052 w 1018125"/>
              <a:gd name="connsiteY686" fmla="*/ 317164 h 819228"/>
              <a:gd name="connsiteX687" fmla="*/ 409052 w 1018125"/>
              <a:gd name="connsiteY687" fmla="*/ 326164 h 819228"/>
              <a:gd name="connsiteX688" fmla="*/ 400052 w 1018125"/>
              <a:gd name="connsiteY688" fmla="*/ 317164 h 819228"/>
              <a:gd name="connsiteX689" fmla="*/ 409052 w 1018125"/>
              <a:gd name="connsiteY689" fmla="*/ 308164 h 819228"/>
              <a:gd name="connsiteX690" fmla="*/ 342377 w 1018125"/>
              <a:gd name="connsiteY690" fmla="*/ 308164 h 819228"/>
              <a:gd name="connsiteX691" fmla="*/ 351377 w 1018125"/>
              <a:gd name="connsiteY691" fmla="*/ 317164 h 819228"/>
              <a:gd name="connsiteX692" fmla="*/ 342377 w 1018125"/>
              <a:gd name="connsiteY692" fmla="*/ 326164 h 819228"/>
              <a:gd name="connsiteX693" fmla="*/ 333377 w 1018125"/>
              <a:gd name="connsiteY693" fmla="*/ 317164 h 819228"/>
              <a:gd name="connsiteX694" fmla="*/ 342377 w 1018125"/>
              <a:gd name="connsiteY694" fmla="*/ 308164 h 819228"/>
              <a:gd name="connsiteX695" fmla="*/ 275702 w 1018125"/>
              <a:gd name="connsiteY695" fmla="*/ 308164 h 819228"/>
              <a:gd name="connsiteX696" fmla="*/ 284702 w 1018125"/>
              <a:gd name="connsiteY696" fmla="*/ 317164 h 819228"/>
              <a:gd name="connsiteX697" fmla="*/ 275702 w 1018125"/>
              <a:gd name="connsiteY697" fmla="*/ 326164 h 819228"/>
              <a:gd name="connsiteX698" fmla="*/ 266702 w 1018125"/>
              <a:gd name="connsiteY698" fmla="*/ 317164 h 819228"/>
              <a:gd name="connsiteX699" fmla="*/ 275702 w 1018125"/>
              <a:gd name="connsiteY699" fmla="*/ 308164 h 819228"/>
              <a:gd name="connsiteX700" fmla="*/ 209027 w 1018125"/>
              <a:gd name="connsiteY700" fmla="*/ 308164 h 819228"/>
              <a:gd name="connsiteX701" fmla="*/ 218027 w 1018125"/>
              <a:gd name="connsiteY701" fmla="*/ 317164 h 819228"/>
              <a:gd name="connsiteX702" fmla="*/ 209027 w 1018125"/>
              <a:gd name="connsiteY702" fmla="*/ 326164 h 819228"/>
              <a:gd name="connsiteX703" fmla="*/ 200027 w 1018125"/>
              <a:gd name="connsiteY703" fmla="*/ 317164 h 819228"/>
              <a:gd name="connsiteX704" fmla="*/ 209027 w 1018125"/>
              <a:gd name="connsiteY704" fmla="*/ 308164 h 819228"/>
              <a:gd name="connsiteX705" fmla="*/ 142352 w 1018125"/>
              <a:gd name="connsiteY705" fmla="*/ 308164 h 819228"/>
              <a:gd name="connsiteX706" fmla="*/ 151352 w 1018125"/>
              <a:gd name="connsiteY706" fmla="*/ 317164 h 819228"/>
              <a:gd name="connsiteX707" fmla="*/ 142352 w 1018125"/>
              <a:gd name="connsiteY707" fmla="*/ 326164 h 819228"/>
              <a:gd name="connsiteX708" fmla="*/ 133352 w 1018125"/>
              <a:gd name="connsiteY708" fmla="*/ 317164 h 819228"/>
              <a:gd name="connsiteX709" fmla="*/ 142352 w 1018125"/>
              <a:gd name="connsiteY709" fmla="*/ 308164 h 819228"/>
              <a:gd name="connsiteX710" fmla="*/ 75677 w 1018125"/>
              <a:gd name="connsiteY710" fmla="*/ 308164 h 819228"/>
              <a:gd name="connsiteX711" fmla="*/ 84677 w 1018125"/>
              <a:gd name="connsiteY711" fmla="*/ 317164 h 819228"/>
              <a:gd name="connsiteX712" fmla="*/ 75677 w 1018125"/>
              <a:gd name="connsiteY712" fmla="*/ 326164 h 819228"/>
              <a:gd name="connsiteX713" fmla="*/ 66677 w 1018125"/>
              <a:gd name="connsiteY713" fmla="*/ 317164 h 819228"/>
              <a:gd name="connsiteX714" fmla="*/ 75677 w 1018125"/>
              <a:gd name="connsiteY714" fmla="*/ 308164 h 819228"/>
              <a:gd name="connsiteX715" fmla="*/ 9002 w 1018125"/>
              <a:gd name="connsiteY715" fmla="*/ 308164 h 819228"/>
              <a:gd name="connsiteX716" fmla="*/ 18002 w 1018125"/>
              <a:gd name="connsiteY716" fmla="*/ 317164 h 819228"/>
              <a:gd name="connsiteX717" fmla="*/ 9002 w 1018125"/>
              <a:gd name="connsiteY717" fmla="*/ 326164 h 819228"/>
              <a:gd name="connsiteX718" fmla="*/ 2 w 1018125"/>
              <a:gd name="connsiteY718" fmla="*/ 317164 h 819228"/>
              <a:gd name="connsiteX719" fmla="*/ 9002 w 1018125"/>
              <a:gd name="connsiteY719" fmla="*/ 308164 h 819228"/>
              <a:gd name="connsiteX720" fmla="*/ 1009125 w 1018125"/>
              <a:gd name="connsiteY720" fmla="*/ 246531 h 819228"/>
              <a:gd name="connsiteX721" fmla="*/ 1018125 w 1018125"/>
              <a:gd name="connsiteY721" fmla="*/ 255531 h 819228"/>
              <a:gd name="connsiteX722" fmla="*/ 1009125 w 1018125"/>
              <a:gd name="connsiteY722" fmla="*/ 264531 h 819228"/>
              <a:gd name="connsiteX723" fmla="*/ 1000125 w 1018125"/>
              <a:gd name="connsiteY723" fmla="*/ 255531 h 819228"/>
              <a:gd name="connsiteX724" fmla="*/ 1009125 w 1018125"/>
              <a:gd name="connsiteY724" fmla="*/ 246531 h 819228"/>
              <a:gd name="connsiteX725" fmla="*/ 942450 w 1018125"/>
              <a:gd name="connsiteY725" fmla="*/ 246531 h 819228"/>
              <a:gd name="connsiteX726" fmla="*/ 951450 w 1018125"/>
              <a:gd name="connsiteY726" fmla="*/ 255531 h 819228"/>
              <a:gd name="connsiteX727" fmla="*/ 942450 w 1018125"/>
              <a:gd name="connsiteY727" fmla="*/ 264531 h 819228"/>
              <a:gd name="connsiteX728" fmla="*/ 933450 w 1018125"/>
              <a:gd name="connsiteY728" fmla="*/ 255531 h 819228"/>
              <a:gd name="connsiteX729" fmla="*/ 942450 w 1018125"/>
              <a:gd name="connsiteY729" fmla="*/ 246531 h 819228"/>
              <a:gd name="connsiteX730" fmla="*/ 875775 w 1018125"/>
              <a:gd name="connsiteY730" fmla="*/ 246531 h 819228"/>
              <a:gd name="connsiteX731" fmla="*/ 884775 w 1018125"/>
              <a:gd name="connsiteY731" fmla="*/ 255531 h 819228"/>
              <a:gd name="connsiteX732" fmla="*/ 875775 w 1018125"/>
              <a:gd name="connsiteY732" fmla="*/ 264531 h 819228"/>
              <a:gd name="connsiteX733" fmla="*/ 866775 w 1018125"/>
              <a:gd name="connsiteY733" fmla="*/ 255531 h 819228"/>
              <a:gd name="connsiteX734" fmla="*/ 875775 w 1018125"/>
              <a:gd name="connsiteY734" fmla="*/ 246531 h 819228"/>
              <a:gd name="connsiteX735" fmla="*/ 809100 w 1018125"/>
              <a:gd name="connsiteY735" fmla="*/ 246531 h 819228"/>
              <a:gd name="connsiteX736" fmla="*/ 818100 w 1018125"/>
              <a:gd name="connsiteY736" fmla="*/ 255531 h 819228"/>
              <a:gd name="connsiteX737" fmla="*/ 809100 w 1018125"/>
              <a:gd name="connsiteY737" fmla="*/ 264531 h 819228"/>
              <a:gd name="connsiteX738" fmla="*/ 800100 w 1018125"/>
              <a:gd name="connsiteY738" fmla="*/ 255531 h 819228"/>
              <a:gd name="connsiteX739" fmla="*/ 809100 w 1018125"/>
              <a:gd name="connsiteY739" fmla="*/ 246531 h 819228"/>
              <a:gd name="connsiteX740" fmla="*/ 742425 w 1018125"/>
              <a:gd name="connsiteY740" fmla="*/ 246531 h 819228"/>
              <a:gd name="connsiteX741" fmla="*/ 751425 w 1018125"/>
              <a:gd name="connsiteY741" fmla="*/ 255531 h 819228"/>
              <a:gd name="connsiteX742" fmla="*/ 742425 w 1018125"/>
              <a:gd name="connsiteY742" fmla="*/ 264531 h 819228"/>
              <a:gd name="connsiteX743" fmla="*/ 733425 w 1018125"/>
              <a:gd name="connsiteY743" fmla="*/ 255531 h 819228"/>
              <a:gd name="connsiteX744" fmla="*/ 742425 w 1018125"/>
              <a:gd name="connsiteY744" fmla="*/ 246531 h 819228"/>
              <a:gd name="connsiteX745" fmla="*/ 675750 w 1018125"/>
              <a:gd name="connsiteY745" fmla="*/ 246531 h 819228"/>
              <a:gd name="connsiteX746" fmla="*/ 684750 w 1018125"/>
              <a:gd name="connsiteY746" fmla="*/ 255531 h 819228"/>
              <a:gd name="connsiteX747" fmla="*/ 675750 w 1018125"/>
              <a:gd name="connsiteY747" fmla="*/ 264531 h 819228"/>
              <a:gd name="connsiteX748" fmla="*/ 666750 w 1018125"/>
              <a:gd name="connsiteY748" fmla="*/ 255531 h 819228"/>
              <a:gd name="connsiteX749" fmla="*/ 675750 w 1018125"/>
              <a:gd name="connsiteY749" fmla="*/ 246531 h 819228"/>
              <a:gd name="connsiteX750" fmla="*/ 609075 w 1018125"/>
              <a:gd name="connsiteY750" fmla="*/ 246531 h 819228"/>
              <a:gd name="connsiteX751" fmla="*/ 618075 w 1018125"/>
              <a:gd name="connsiteY751" fmla="*/ 255531 h 819228"/>
              <a:gd name="connsiteX752" fmla="*/ 609075 w 1018125"/>
              <a:gd name="connsiteY752" fmla="*/ 264531 h 819228"/>
              <a:gd name="connsiteX753" fmla="*/ 600075 w 1018125"/>
              <a:gd name="connsiteY753" fmla="*/ 255531 h 819228"/>
              <a:gd name="connsiteX754" fmla="*/ 609075 w 1018125"/>
              <a:gd name="connsiteY754" fmla="*/ 246531 h 819228"/>
              <a:gd name="connsiteX755" fmla="*/ 542400 w 1018125"/>
              <a:gd name="connsiteY755" fmla="*/ 246531 h 819228"/>
              <a:gd name="connsiteX756" fmla="*/ 551400 w 1018125"/>
              <a:gd name="connsiteY756" fmla="*/ 255531 h 819228"/>
              <a:gd name="connsiteX757" fmla="*/ 542400 w 1018125"/>
              <a:gd name="connsiteY757" fmla="*/ 264531 h 819228"/>
              <a:gd name="connsiteX758" fmla="*/ 533400 w 1018125"/>
              <a:gd name="connsiteY758" fmla="*/ 255531 h 819228"/>
              <a:gd name="connsiteX759" fmla="*/ 542400 w 1018125"/>
              <a:gd name="connsiteY759" fmla="*/ 246531 h 819228"/>
              <a:gd name="connsiteX760" fmla="*/ 475727 w 1018125"/>
              <a:gd name="connsiteY760" fmla="*/ 246531 h 819228"/>
              <a:gd name="connsiteX761" fmla="*/ 484727 w 1018125"/>
              <a:gd name="connsiteY761" fmla="*/ 255531 h 819228"/>
              <a:gd name="connsiteX762" fmla="*/ 475727 w 1018125"/>
              <a:gd name="connsiteY762" fmla="*/ 264531 h 819228"/>
              <a:gd name="connsiteX763" fmla="*/ 466727 w 1018125"/>
              <a:gd name="connsiteY763" fmla="*/ 255531 h 819228"/>
              <a:gd name="connsiteX764" fmla="*/ 475727 w 1018125"/>
              <a:gd name="connsiteY764" fmla="*/ 246531 h 819228"/>
              <a:gd name="connsiteX765" fmla="*/ 409052 w 1018125"/>
              <a:gd name="connsiteY765" fmla="*/ 246531 h 819228"/>
              <a:gd name="connsiteX766" fmla="*/ 418052 w 1018125"/>
              <a:gd name="connsiteY766" fmla="*/ 255531 h 819228"/>
              <a:gd name="connsiteX767" fmla="*/ 409052 w 1018125"/>
              <a:gd name="connsiteY767" fmla="*/ 264531 h 819228"/>
              <a:gd name="connsiteX768" fmla="*/ 400052 w 1018125"/>
              <a:gd name="connsiteY768" fmla="*/ 255531 h 819228"/>
              <a:gd name="connsiteX769" fmla="*/ 409052 w 1018125"/>
              <a:gd name="connsiteY769" fmla="*/ 246531 h 819228"/>
              <a:gd name="connsiteX770" fmla="*/ 342377 w 1018125"/>
              <a:gd name="connsiteY770" fmla="*/ 246531 h 819228"/>
              <a:gd name="connsiteX771" fmla="*/ 351377 w 1018125"/>
              <a:gd name="connsiteY771" fmla="*/ 255531 h 819228"/>
              <a:gd name="connsiteX772" fmla="*/ 342377 w 1018125"/>
              <a:gd name="connsiteY772" fmla="*/ 264531 h 819228"/>
              <a:gd name="connsiteX773" fmla="*/ 333377 w 1018125"/>
              <a:gd name="connsiteY773" fmla="*/ 255531 h 819228"/>
              <a:gd name="connsiteX774" fmla="*/ 342377 w 1018125"/>
              <a:gd name="connsiteY774" fmla="*/ 246531 h 819228"/>
              <a:gd name="connsiteX775" fmla="*/ 275703 w 1018125"/>
              <a:gd name="connsiteY775" fmla="*/ 246531 h 819228"/>
              <a:gd name="connsiteX776" fmla="*/ 284702 w 1018125"/>
              <a:gd name="connsiteY776" fmla="*/ 255531 h 819228"/>
              <a:gd name="connsiteX777" fmla="*/ 275703 w 1018125"/>
              <a:gd name="connsiteY777" fmla="*/ 264531 h 819228"/>
              <a:gd name="connsiteX778" fmla="*/ 266703 w 1018125"/>
              <a:gd name="connsiteY778" fmla="*/ 255531 h 819228"/>
              <a:gd name="connsiteX779" fmla="*/ 275703 w 1018125"/>
              <a:gd name="connsiteY779" fmla="*/ 246531 h 819228"/>
              <a:gd name="connsiteX780" fmla="*/ 209027 w 1018125"/>
              <a:gd name="connsiteY780" fmla="*/ 246531 h 819228"/>
              <a:gd name="connsiteX781" fmla="*/ 218027 w 1018125"/>
              <a:gd name="connsiteY781" fmla="*/ 255531 h 819228"/>
              <a:gd name="connsiteX782" fmla="*/ 209027 w 1018125"/>
              <a:gd name="connsiteY782" fmla="*/ 264531 h 819228"/>
              <a:gd name="connsiteX783" fmla="*/ 200027 w 1018125"/>
              <a:gd name="connsiteY783" fmla="*/ 255531 h 819228"/>
              <a:gd name="connsiteX784" fmla="*/ 209027 w 1018125"/>
              <a:gd name="connsiteY784" fmla="*/ 246531 h 819228"/>
              <a:gd name="connsiteX785" fmla="*/ 142352 w 1018125"/>
              <a:gd name="connsiteY785" fmla="*/ 246531 h 819228"/>
              <a:gd name="connsiteX786" fmla="*/ 151352 w 1018125"/>
              <a:gd name="connsiteY786" fmla="*/ 255531 h 819228"/>
              <a:gd name="connsiteX787" fmla="*/ 142352 w 1018125"/>
              <a:gd name="connsiteY787" fmla="*/ 264531 h 819228"/>
              <a:gd name="connsiteX788" fmla="*/ 133352 w 1018125"/>
              <a:gd name="connsiteY788" fmla="*/ 255531 h 819228"/>
              <a:gd name="connsiteX789" fmla="*/ 142352 w 1018125"/>
              <a:gd name="connsiteY789" fmla="*/ 246531 h 819228"/>
              <a:gd name="connsiteX790" fmla="*/ 75677 w 1018125"/>
              <a:gd name="connsiteY790" fmla="*/ 246531 h 819228"/>
              <a:gd name="connsiteX791" fmla="*/ 84677 w 1018125"/>
              <a:gd name="connsiteY791" fmla="*/ 255531 h 819228"/>
              <a:gd name="connsiteX792" fmla="*/ 75677 w 1018125"/>
              <a:gd name="connsiteY792" fmla="*/ 264531 h 819228"/>
              <a:gd name="connsiteX793" fmla="*/ 66677 w 1018125"/>
              <a:gd name="connsiteY793" fmla="*/ 255531 h 819228"/>
              <a:gd name="connsiteX794" fmla="*/ 75677 w 1018125"/>
              <a:gd name="connsiteY794" fmla="*/ 246531 h 819228"/>
              <a:gd name="connsiteX795" fmla="*/ 9002 w 1018125"/>
              <a:gd name="connsiteY795" fmla="*/ 246531 h 819228"/>
              <a:gd name="connsiteX796" fmla="*/ 18002 w 1018125"/>
              <a:gd name="connsiteY796" fmla="*/ 255531 h 819228"/>
              <a:gd name="connsiteX797" fmla="*/ 9002 w 1018125"/>
              <a:gd name="connsiteY797" fmla="*/ 264531 h 819228"/>
              <a:gd name="connsiteX798" fmla="*/ 2 w 1018125"/>
              <a:gd name="connsiteY798" fmla="*/ 255531 h 819228"/>
              <a:gd name="connsiteX799" fmla="*/ 9002 w 1018125"/>
              <a:gd name="connsiteY799" fmla="*/ 246531 h 819228"/>
              <a:gd name="connsiteX800" fmla="*/ 1009125 w 1018125"/>
              <a:gd name="connsiteY800" fmla="*/ 184899 h 819228"/>
              <a:gd name="connsiteX801" fmla="*/ 1018125 w 1018125"/>
              <a:gd name="connsiteY801" fmla="*/ 193899 h 819228"/>
              <a:gd name="connsiteX802" fmla="*/ 1009125 w 1018125"/>
              <a:gd name="connsiteY802" fmla="*/ 202899 h 819228"/>
              <a:gd name="connsiteX803" fmla="*/ 1000125 w 1018125"/>
              <a:gd name="connsiteY803" fmla="*/ 193899 h 819228"/>
              <a:gd name="connsiteX804" fmla="*/ 1009125 w 1018125"/>
              <a:gd name="connsiteY804" fmla="*/ 184899 h 819228"/>
              <a:gd name="connsiteX805" fmla="*/ 942450 w 1018125"/>
              <a:gd name="connsiteY805" fmla="*/ 184899 h 819228"/>
              <a:gd name="connsiteX806" fmla="*/ 951450 w 1018125"/>
              <a:gd name="connsiteY806" fmla="*/ 193899 h 819228"/>
              <a:gd name="connsiteX807" fmla="*/ 942450 w 1018125"/>
              <a:gd name="connsiteY807" fmla="*/ 202899 h 819228"/>
              <a:gd name="connsiteX808" fmla="*/ 933450 w 1018125"/>
              <a:gd name="connsiteY808" fmla="*/ 193899 h 819228"/>
              <a:gd name="connsiteX809" fmla="*/ 942450 w 1018125"/>
              <a:gd name="connsiteY809" fmla="*/ 184899 h 819228"/>
              <a:gd name="connsiteX810" fmla="*/ 875775 w 1018125"/>
              <a:gd name="connsiteY810" fmla="*/ 184899 h 819228"/>
              <a:gd name="connsiteX811" fmla="*/ 884775 w 1018125"/>
              <a:gd name="connsiteY811" fmla="*/ 193899 h 819228"/>
              <a:gd name="connsiteX812" fmla="*/ 875775 w 1018125"/>
              <a:gd name="connsiteY812" fmla="*/ 202899 h 819228"/>
              <a:gd name="connsiteX813" fmla="*/ 866775 w 1018125"/>
              <a:gd name="connsiteY813" fmla="*/ 193899 h 819228"/>
              <a:gd name="connsiteX814" fmla="*/ 875775 w 1018125"/>
              <a:gd name="connsiteY814" fmla="*/ 184899 h 819228"/>
              <a:gd name="connsiteX815" fmla="*/ 809100 w 1018125"/>
              <a:gd name="connsiteY815" fmla="*/ 184899 h 819228"/>
              <a:gd name="connsiteX816" fmla="*/ 818100 w 1018125"/>
              <a:gd name="connsiteY816" fmla="*/ 193899 h 819228"/>
              <a:gd name="connsiteX817" fmla="*/ 809100 w 1018125"/>
              <a:gd name="connsiteY817" fmla="*/ 202899 h 819228"/>
              <a:gd name="connsiteX818" fmla="*/ 800100 w 1018125"/>
              <a:gd name="connsiteY818" fmla="*/ 193899 h 819228"/>
              <a:gd name="connsiteX819" fmla="*/ 809100 w 1018125"/>
              <a:gd name="connsiteY819" fmla="*/ 184899 h 819228"/>
              <a:gd name="connsiteX820" fmla="*/ 742425 w 1018125"/>
              <a:gd name="connsiteY820" fmla="*/ 184899 h 819228"/>
              <a:gd name="connsiteX821" fmla="*/ 751425 w 1018125"/>
              <a:gd name="connsiteY821" fmla="*/ 193899 h 819228"/>
              <a:gd name="connsiteX822" fmla="*/ 742425 w 1018125"/>
              <a:gd name="connsiteY822" fmla="*/ 202899 h 819228"/>
              <a:gd name="connsiteX823" fmla="*/ 733425 w 1018125"/>
              <a:gd name="connsiteY823" fmla="*/ 193899 h 819228"/>
              <a:gd name="connsiteX824" fmla="*/ 742425 w 1018125"/>
              <a:gd name="connsiteY824" fmla="*/ 184899 h 819228"/>
              <a:gd name="connsiteX825" fmla="*/ 675750 w 1018125"/>
              <a:gd name="connsiteY825" fmla="*/ 184899 h 819228"/>
              <a:gd name="connsiteX826" fmla="*/ 684750 w 1018125"/>
              <a:gd name="connsiteY826" fmla="*/ 193899 h 819228"/>
              <a:gd name="connsiteX827" fmla="*/ 675750 w 1018125"/>
              <a:gd name="connsiteY827" fmla="*/ 202899 h 819228"/>
              <a:gd name="connsiteX828" fmla="*/ 666750 w 1018125"/>
              <a:gd name="connsiteY828" fmla="*/ 193899 h 819228"/>
              <a:gd name="connsiteX829" fmla="*/ 675750 w 1018125"/>
              <a:gd name="connsiteY829" fmla="*/ 184899 h 819228"/>
              <a:gd name="connsiteX830" fmla="*/ 609075 w 1018125"/>
              <a:gd name="connsiteY830" fmla="*/ 184899 h 819228"/>
              <a:gd name="connsiteX831" fmla="*/ 618075 w 1018125"/>
              <a:gd name="connsiteY831" fmla="*/ 193899 h 819228"/>
              <a:gd name="connsiteX832" fmla="*/ 609075 w 1018125"/>
              <a:gd name="connsiteY832" fmla="*/ 202899 h 819228"/>
              <a:gd name="connsiteX833" fmla="*/ 600075 w 1018125"/>
              <a:gd name="connsiteY833" fmla="*/ 193899 h 819228"/>
              <a:gd name="connsiteX834" fmla="*/ 609075 w 1018125"/>
              <a:gd name="connsiteY834" fmla="*/ 184899 h 819228"/>
              <a:gd name="connsiteX835" fmla="*/ 542400 w 1018125"/>
              <a:gd name="connsiteY835" fmla="*/ 184899 h 819228"/>
              <a:gd name="connsiteX836" fmla="*/ 551400 w 1018125"/>
              <a:gd name="connsiteY836" fmla="*/ 193899 h 819228"/>
              <a:gd name="connsiteX837" fmla="*/ 542400 w 1018125"/>
              <a:gd name="connsiteY837" fmla="*/ 202899 h 819228"/>
              <a:gd name="connsiteX838" fmla="*/ 533400 w 1018125"/>
              <a:gd name="connsiteY838" fmla="*/ 193899 h 819228"/>
              <a:gd name="connsiteX839" fmla="*/ 542400 w 1018125"/>
              <a:gd name="connsiteY839" fmla="*/ 184899 h 819228"/>
              <a:gd name="connsiteX840" fmla="*/ 475727 w 1018125"/>
              <a:gd name="connsiteY840" fmla="*/ 184899 h 819228"/>
              <a:gd name="connsiteX841" fmla="*/ 484728 w 1018125"/>
              <a:gd name="connsiteY841" fmla="*/ 193899 h 819228"/>
              <a:gd name="connsiteX842" fmla="*/ 475727 w 1018125"/>
              <a:gd name="connsiteY842" fmla="*/ 202899 h 819228"/>
              <a:gd name="connsiteX843" fmla="*/ 466728 w 1018125"/>
              <a:gd name="connsiteY843" fmla="*/ 193899 h 819228"/>
              <a:gd name="connsiteX844" fmla="*/ 475727 w 1018125"/>
              <a:gd name="connsiteY844" fmla="*/ 184899 h 819228"/>
              <a:gd name="connsiteX845" fmla="*/ 409052 w 1018125"/>
              <a:gd name="connsiteY845" fmla="*/ 184899 h 819228"/>
              <a:gd name="connsiteX846" fmla="*/ 418052 w 1018125"/>
              <a:gd name="connsiteY846" fmla="*/ 193899 h 819228"/>
              <a:gd name="connsiteX847" fmla="*/ 409052 w 1018125"/>
              <a:gd name="connsiteY847" fmla="*/ 202899 h 819228"/>
              <a:gd name="connsiteX848" fmla="*/ 400052 w 1018125"/>
              <a:gd name="connsiteY848" fmla="*/ 193899 h 819228"/>
              <a:gd name="connsiteX849" fmla="*/ 409052 w 1018125"/>
              <a:gd name="connsiteY849" fmla="*/ 184899 h 819228"/>
              <a:gd name="connsiteX850" fmla="*/ 342377 w 1018125"/>
              <a:gd name="connsiteY850" fmla="*/ 184899 h 819228"/>
              <a:gd name="connsiteX851" fmla="*/ 351378 w 1018125"/>
              <a:gd name="connsiteY851" fmla="*/ 193899 h 819228"/>
              <a:gd name="connsiteX852" fmla="*/ 342377 w 1018125"/>
              <a:gd name="connsiteY852" fmla="*/ 202899 h 819228"/>
              <a:gd name="connsiteX853" fmla="*/ 333377 w 1018125"/>
              <a:gd name="connsiteY853" fmla="*/ 193899 h 819228"/>
              <a:gd name="connsiteX854" fmla="*/ 342377 w 1018125"/>
              <a:gd name="connsiteY854" fmla="*/ 184899 h 819228"/>
              <a:gd name="connsiteX855" fmla="*/ 275703 w 1018125"/>
              <a:gd name="connsiteY855" fmla="*/ 184899 h 819228"/>
              <a:gd name="connsiteX856" fmla="*/ 284702 w 1018125"/>
              <a:gd name="connsiteY856" fmla="*/ 193899 h 819228"/>
              <a:gd name="connsiteX857" fmla="*/ 275703 w 1018125"/>
              <a:gd name="connsiteY857" fmla="*/ 202899 h 819228"/>
              <a:gd name="connsiteX858" fmla="*/ 266703 w 1018125"/>
              <a:gd name="connsiteY858" fmla="*/ 193899 h 819228"/>
              <a:gd name="connsiteX859" fmla="*/ 275703 w 1018125"/>
              <a:gd name="connsiteY859" fmla="*/ 184899 h 819228"/>
              <a:gd name="connsiteX860" fmla="*/ 209028 w 1018125"/>
              <a:gd name="connsiteY860" fmla="*/ 184899 h 819228"/>
              <a:gd name="connsiteX861" fmla="*/ 218028 w 1018125"/>
              <a:gd name="connsiteY861" fmla="*/ 193899 h 819228"/>
              <a:gd name="connsiteX862" fmla="*/ 209028 w 1018125"/>
              <a:gd name="connsiteY862" fmla="*/ 202899 h 819228"/>
              <a:gd name="connsiteX863" fmla="*/ 200028 w 1018125"/>
              <a:gd name="connsiteY863" fmla="*/ 193899 h 819228"/>
              <a:gd name="connsiteX864" fmla="*/ 209028 w 1018125"/>
              <a:gd name="connsiteY864" fmla="*/ 184899 h 819228"/>
              <a:gd name="connsiteX865" fmla="*/ 142353 w 1018125"/>
              <a:gd name="connsiteY865" fmla="*/ 184899 h 819228"/>
              <a:gd name="connsiteX866" fmla="*/ 151353 w 1018125"/>
              <a:gd name="connsiteY866" fmla="*/ 193899 h 819228"/>
              <a:gd name="connsiteX867" fmla="*/ 142353 w 1018125"/>
              <a:gd name="connsiteY867" fmla="*/ 202899 h 819228"/>
              <a:gd name="connsiteX868" fmla="*/ 133353 w 1018125"/>
              <a:gd name="connsiteY868" fmla="*/ 193899 h 819228"/>
              <a:gd name="connsiteX869" fmla="*/ 142353 w 1018125"/>
              <a:gd name="connsiteY869" fmla="*/ 184899 h 819228"/>
              <a:gd name="connsiteX870" fmla="*/ 75677 w 1018125"/>
              <a:gd name="connsiteY870" fmla="*/ 184899 h 819228"/>
              <a:gd name="connsiteX871" fmla="*/ 84677 w 1018125"/>
              <a:gd name="connsiteY871" fmla="*/ 193899 h 819228"/>
              <a:gd name="connsiteX872" fmla="*/ 75677 w 1018125"/>
              <a:gd name="connsiteY872" fmla="*/ 202899 h 819228"/>
              <a:gd name="connsiteX873" fmla="*/ 66677 w 1018125"/>
              <a:gd name="connsiteY873" fmla="*/ 193899 h 819228"/>
              <a:gd name="connsiteX874" fmla="*/ 75677 w 1018125"/>
              <a:gd name="connsiteY874" fmla="*/ 184899 h 819228"/>
              <a:gd name="connsiteX875" fmla="*/ 9003 w 1018125"/>
              <a:gd name="connsiteY875" fmla="*/ 184899 h 819228"/>
              <a:gd name="connsiteX876" fmla="*/ 18003 w 1018125"/>
              <a:gd name="connsiteY876" fmla="*/ 193899 h 819228"/>
              <a:gd name="connsiteX877" fmla="*/ 9003 w 1018125"/>
              <a:gd name="connsiteY877" fmla="*/ 202899 h 819228"/>
              <a:gd name="connsiteX878" fmla="*/ 3 w 1018125"/>
              <a:gd name="connsiteY878" fmla="*/ 193899 h 819228"/>
              <a:gd name="connsiteX879" fmla="*/ 9003 w 1018125"/>
              <a:gd name="connsiteY879" fmla="*/ 184899 h 819228"/>
              <a:gd name="connsiteX880" fmla="*/ 1009125 w 1018125"/>
              <a:gd name="connsiteY880" fmla="*/ 123266 h 819228"/>
              <a:gd name="connsiteX881" fmla="*/ 1018125 w 1018125"/>
              <a:gd name="connsiteY881" fmla="*/ 132266 h 819228"/>
              <a:gd name="connsiteX882" fmla="*/ 1009125 w 1018125"/>
              <a:gd name="connsiteY882" fmla="*/ 141266 h 819228"/>
              <a:gd name="connsiteX883" fmla="*/ 1000125 w 1018125"/>
              <a:gd name="connsiteY883" fmla="*/ 132266 h 819228"/>
              <a:gd name="connsiteX884" fmla="*/ 1009125 w 1018125"/>
              <a:gd name="connsiteY884" fmla="*/ 123266 h 819228"/>
              <a:gd name="connsiteX885" fmla="*/ 942450 w 1018125"/>
              <a:gd name="connsiteY885" fmla="*/ 123266 h 819228"/>
              <a:gd name="connsiteX886" fmla="*/ 951450 w 1018125"/>
              <a:gd name="connsiteY886" fmla="*/ 132266 h 819228"/>
              <a:gd name="connsiteX887" fmla="*/ 942450 w 1018125"/>
              <a:gd name="connsiteY887" fmla="*/ 141266 h 819228"/>
              <a:gd name="connsiteX888" fmla="*/ 933450 w 1018125"/>
              <a:gd name="connsiteY888" fmla="*/ 132266 h 819228"/>
              <a:gd name="connsiteX889" fmla="*/ 942450 w 1018125"/>
              <a:gd name="connsiteY889" fmla="*/ 123266 h 819228"/>
              <a:gd name="connsiteX890" fmla="*/ 875775 w 1018125"/>
              <a:gd name="connsiteY890" fmla="*/ 123266 h 819228"/>
              <a:gd name="connsiteX891" fmla="*/ 884775 w 1018125"/>
              <a:gd name="connsiteY891" fmla="*/ 132266 h 819228"/>
              <a:gd name="connsiteX892" fmla="*/ 875775 w 1018125"/>
              <a:gd name="connsiteY892" fmla="*/ 141266 h 819228"/>
              <a:gd name="connsiteX893" fmla="*/ 866775 w 1018125"/>
              <a:gd name="connsiteY893" fmla="*/ 132266 h 819228"/>
              <a:gd name="connsiteX894" fmla="*/ 875775 w 1018125"/>
              <a:gd name="connsiteY894" fmla="*/ 123266 h 819228"/>
              <a:gd name="connsiteX895" fmla="*/ 809100 w 1018125"/>
              <a:gd name="connsiteY895" fmla="*/ 123266 h 819228"/>
              <a:gd name="connsiteX896" fmla="*/ 818100 w 1018125"/>
              <a:gd name="connsiteY896" fmla="*/ 132266 h 819228"/>
              <a:gd name="connsiteX897" fmla="*/ 809100 w 1018125"/>
              <a:gd name="connsiteY897" fmla="*/ 141266 h 819228"/>
              <a:gd name="connsiteX898" fmla="*/ 800100 w 1018125"/>
              <a:gd name="connsiteY898" fmla="*/ 132266 h 819228"/>
              <a:gd name="connsiteX899" fmla="*/ 809100 w 1018125"/>
              <a:gd name="connsiteY899" fmla="*/ 123266 h 819228"/>
              <a:gd name="connsiteX900" fmla="*/ 742425 w 1018125"/>
              <a:gd name="connsiteY900" fmla="*/ 123266 h 819228"/>
              <a:gd name="connsiteX901" fmla="*/ 751425 w 1018125"/>
              <a:gd name="connsiteY901" fmla="*/ 132266 h 819228"/>
              <a:gd name="connsiteX902" fmla="*/ 742425 w 1018125"/>
              <a:gd name="connsiteY902" fmla="*/ 141266 h 819228"/>
              <a:gd name="connsiteX903" fmla="*/ 733425 w 1018125"/>
              <a:gd name="connsiteY903" fmla="*/ 132266 h 819228"/>
              <a:gd name="connsiteX904" fmla="*/ 742425 w 1018125"/>
              <a:gd name="connsiteY904" fmla="*/ 123266 h 819228"/>
              <a:gd name="connsiteX905" fmla="*/ 675750 w 1018125"/>
              <a:gd name="connsiteY905" fmla="*/ 123266 h 819228"/>
              <a:gd name="connsiteX906" fmla="*/ 684750 w 1018125"/>
              <a:gd name="connsiteY906" fmla="*/ 132266 h 819228"/>
              <a:gd name="connsiteX907" fmla="*/ 675750 w 1018125"/>
              <a:gd name="connsiteY907" fmla="*/ 141266 h 819228"/>
              <a:gd name="connsiteX908" fmla="*/ 666750 w 1018125"/>
              <a:gd name="connsiteY908" fmla="*/ 132266 h 819228"/>
              <a:gd name="connsiteX909" fmla="*/ 675750 w 1018125"/>
              <a:gd name="connsiteY909" fmla="*/ 123266 h 819228"/>
              <a:gd name="connsiteX910" fmla="*/ 609075 w 1018125"/>
              <a:gd name="connsiteY910" fmla="*/ 123266 h 819228"/>
              <a:gd name="connsiteX911" fmla="*/ 618075 w 1018125"/>
              <a:gd name="connsiteY911" fmla="*/ 132266 h 819228"/>
              <a:gd name="connsiteX912" fmla="*/ 609075 w 1018125"/>
              <a:gd name="connsiteY912" fmla="*/ 141266 h 819228"/>
              <a:gd name="connsiteX913" fmla="*/ 600075 w 1018125"/>
              <a:gd name="connsiteY913" fmla="*/ 132266 h 819228"/>
              <a:gd name="connsiteX914" fmla="*/ 609075 w 1018125"/>
              <a:gd name="connsiteY914" fmla="*/ 123266 h 819228"/>
              <a:gd name="connsiteX915" fmla="*/ 542400 w 1018125"/>
              <a:gd name="connsiteY915" fmla="*/ 123266 h 819228"/>
              <a:gd name="connsiteX916" fmla="*/ 551400 w 1018125"/>
              <a:gd name="connsiteY916" fmla="*/ 132266 h 819228"/>
              <a:gd name="connsiteX917" fmla="*/ 542400 w 1018125"/>
              <a:gd name="connsiteY917" fmla="*/ 141266 h 819228"/>
              <a:gd name="connsiteX918" fmla="*/ 533400 w 1018125"/>
              <a:gd name="connsiteY918" fmla="*/ 132266 h 819228"/>
              <a:gd name="connsiteX919" fmla="*/ 542400 w 1018125"/>
              <a:gd name="connsiteY919" fmla="*/ 123266 h 819228"/>
              <a:gd name="connsiteX920" fmla="*/ 475728 w 1018125"/>
              <a:gd name="connsiteY920" fmla="*/ 123266 h 819228"/>
              <a:gd name="connsiteX921" fmla="*/ 484728 w 1018125"/>
              <a:gd name="connsiteY921" fmla="*/ 132266 h 819228"/>
              <a:gd name="connsiteX922" fmla="*/ 475728 w 1018125"/>
              <a:gd name="connsiteY922" fmla="*/ 141266 h 819228"/>
              <a:gd name="connsiteX923" fmla="*/ 466728 w 1018125"/>
              <a:gd name="connsiteY923" fmla="*/ 132266 h 819228"/>
              <a:gd name="connsiteX924" fmla="*/ 475728 w 1018125"/>
              <a:gd name="connsiteY924" fmla="*/ 123266 h 819228"/>
              <a:gd name="connsiteX925" fmla="*/ 409053 w 1018125"/>
              <a:gd name="connsiteY925" fmla="*/ 123266 h 819228"/>
              <a:gd name="connsiteX926" fmla="*/ 418053 w 1018125"/>
              <a:gd name="connsiteY926" fmla="*/ 132266 h 819228"/>
              <a:gd name="connsiteX927" fmla="*/ 409053 w 1018125"/>
              <a:gd name="connsiteY927" fmla="*/ 141266 h 819228"/>
              <a:gd name="connsiteX928" fmla="*/ 400053 w 1018125"/>
              <a:gd name="connsiteY928" fmla="*/ 132266 h 819228"/>
              <a:gd name="connsiteX929" fmla="*/ 409053 w 1018125"/>
              <a:gd name="connsiteY929" fmla="*/ 123266 h 819228"/>
              <a:gd name="connsiteX930" fmla="*/ 342378 w 1018125"/>
              <a:gd name="connsiteY930" fmla="*/ 123266 h 819228"/>
              <a:gd name="connsiteX931" fmla="*/ 351378 w 1018125"/>
              <a:gd name="connsiteY931" fmla="*/ 132266 h 819228"/>
              <a:gd name="connsiteX932" fmla="*/ 342378 w 1018125"/>
              <a:gd name="connsiteY932" fmla="*/ 141266 h 819228"/>
              <a:gd name="connsiteX933" fmla="*/ 333378 w 1018125"/>
              <a:gd name="connsiteY933" fmla="*/ 132266 h 819228"/>
              <a:gd name="connsiteX934" fmla="*/ 342378 w 1018125"/>
              <a:gd name="connsiteY934" fmla="*/ 123266 h 819228"/>
              <a:gd name="connsiteX935" fmla="*/ 275703 w 1018125"/>
              <a:gd name="connsiteY935" fmla="*/ 123266 h 819228"/>
              <a:gd name="connsiteX936" fmla="*/ 284702 w 1018125"/>
              <a:gd name="connsiteY936" fmla="*/ 132266 h 819228"/>
              <a:gd name="connsiteX937" fmla="*/ 275703 w 1018125"/>
              <a:gd name="connsiteY937" fmla="*/ 141266 h 819228"/>
              <a:gd name="connsiteX938" fmla="*/ 266703 w 1018125"/>
              <a:gd name="connsiteY938" fmla="*/ 132266 h 819228"/>
              <a:gd name="connsiteX939" fmla="*/ 275703 w 1018125"/>
              <a:gd name="connsiteY939" fmla="*/ 123266 h 819228"/>
              <a:gd name="connsiteX940" fmla="*/ 209028 w 1018125"/>
              <a:gd name="connsiteY940" fmla="*/ 123266 h 819228"/>
              <a:gd name="connsiteX941" fmla="*/ 218028 w 1018125"/>
              <a:gd name="connsiteY941" fmla="*/ 132266 h 819228"/>
              <a:gd name="connsiteX942" fmla="*/ 209028 w 1018125"/>
              <a:gd name="connsiteY942" fmla="*/ 141266 h 819228"/>
              <a:gd name="connsiteX943" fmla="*/ 200028 w 1018125"/>
              <a:gd name="connsiteY943" fmla="*/ 132266 h 819228"/>
              <a:gd name="connsiteX944" fmla="*/ 209028 w 1018125"/>
              <a:gd name="connsiteY944" fmla="*/ 123266 h 819228"/>
              <a:gd name="connsiteX945" fmla="*/ 142353 w 1018125"/>
              <a:gd name="connsiteY945" fmla="*/ 123266 h 819228"/>
              <a:gd name="connsiteX946" fmla="*/ 151353 w 1018125"/>
              <a:gd name="connsiteY946" fmla="*/ 132266 h 819228"/>
              <a:gd name="connsiteX947" fmla="*/ 142353 w 1018125"/>
              <a:gd name="connsiteY947" fmla="*/ 141266 h 819228"/>
              <a:gd name="connsiteX948" fmla="*/ 133353 w 1018125"/>
              <a:gd name="connsiteY948" fmla="*/ 132266 h 819228"/>
              <a:gd name="connsiteX949" fmla="*/ 142353 w 1018125"/>
              <a:gd name="connsiteY949" fmla="*/ 123266 h 819228"/>
              <a:gd name="connsiteX950" fmla="*/ 75678 w 1018125"/>
              <a:gd name="connsiteY950" fmla="*/ 123266 h 819228"/>
              <a:gd name="connsiteX951" fmla="*/ 84678 w 1018125"/>
              <a:gd name="connsiteY951" fmla="*/ 132266 h 819228"/>
              <a:gd name="connsiteX952" fmla="*/ 75678 w 1018125"/>
              <a:gd name="connsiteY952" fmla="*/ 141266 h 819228"/>
              <a:gd name="connsiteX953" fmla="*/ 66678 w 1018125"/>
              <a:gd name="connsiteY953" fmla="*/ 132266 h 819228"/>
              <a:gd name="connsiteX954" fmla="*/ 75678 w 1018125"/>
              <a:gd name="connsiteY954" fmla="*/ 123266 h 819228"/>
              <a:gd name="connsiteX955" fmla="*/ 9003 w 1018125"/>
              <a:gd name="connsiteY955" fmla="*/ 123266 h 819228"/>
              <a:gd name="connsiteX956" fmla="*/ 18003 w 1018125"/>
              <a:gd name="connsiteY956" fmla="*/ 132266 h 819228"/>
              <a:gd name="connsiteX957" fmla="*/ 9003 w 1018125"/>
              <a:gd name="connsiteY957" fmla="*/ 141266 h 819228"/>
              <a:gd name="connsiteX958" fmla="*/ 3 w 1018125"/>
              <a:gd name="connsiteY958" fmla="*/ 132266 h 819228"/>
              <a:gd name="connsiteX959" fmla="*/ 9003 w 1018125"/>
              <a:gd name="connsiteY959" fmla="*/ 123266 h 819228"/>
              <a:gd name="connsiteX960" fmla="*/ 1009125 w 1018125"/>
              <a:gd name="connsiteY960" fmla="*/ 61633 h 819228"/>
              <a:gd name="connsiteX961" fmla="*/ 1018125 w 1018125"/>
              <a:gd name="connsiteY961" fmla="*/ 70633 h 819228"/>
              <a:gd name="connsiteX962" fmla="*/ 1009125 w 1018125"/>
              <a:gd name="connsiteY962" fmla="*/ 79633 h 819228"/>
              <a:gd name="connsiteX963" fmla="*/ 1000125 w 1018125"/>
              <a:gd name="connsiteY963" fmla="*/ 70633 h 819228"/>
              <a:gd name="connsiteX964" fmla="*/ 1009125 w 1018125"/>
              <a:gd name="connsiteY964" fmla="*/ 61633 h 819228"/>
              <a:gd name="connsiteX965" fmla="*/ 942450 w 1018125"/>
              <a:gd name="connsiteY965" fmla="*/ 61633 h 819228"/>
              <a:gd name="connsiteX966" fmla="*/ 951450 w 1018125"/>
              <a:gd name="connsiteY966" fmla="*/ 70633 h 819228"/>
              <a:gd name="connsiteX967" fmla="*/ 942450 w 1018125"/>
              <a:gd name="connsiteY967" fmla="*/ 79633 h 819228"/>
              <a:gd name="connsiteX968" fmla="*/ 933450 w 1018125"/>
              <a:gd name="connsiteY968" fmla="*/ 70633 h 819228"/>
              <a:gd name="connsiteX969" fmla="*/ 942450 w 1018125"/>
              <a:gd name="connsiteY969" fmla="*/ 61633 h 819228"/>
              <a:gd name="connsiteX970" fmla="*/ 875775 w 1018125"/>
              <a:gd name="connsiteY970" fmla="*/ 61633 h 819228"/>
              <a:gd name="connsiteX971" fmla="*/ 884775 w 1018125"/>
              <a:gd name="connsiteY971" fmla="*/ 70633 h 819228"/>
              <a:gd name="connsiteX972" fmla="*/ 875775 w 1018125"/>
              <a:gd name="connsiteY972" fmla="*/ 79633 h 819228"/>
              <a:gd name="connsiteX973" fmla="*/ 866775 w 1018125"/>
              <a:gd name="connsiteY973" fmla="*/ 70633 h 819228"/>
              <a:gd name="connsiteX974" fmla="*/ 875775 w 1018125"/>
              <a:gd name="connsiteY974" fmla="*/ 61633 h 819228"/>
              <a:gd name="connsiteX975" fmla="*/ 809100 w 1018125"/>
              <a:gd name="connsiteY975" fmla="*/ 61633 h 819228"/>
              <a:gd name="connsiteX976" fmla="*/ 818100 w 1018125"/>
              <a:gd name="connsiteY976" fmla="*/ 70633 h 819228"/>
              <a:gd name="connsiteX977" fmla="*/ 809100 w 1018125"/>
              <a:gd name="connsiteY977" fmla="*/ 79633 h 819228"/>
              <a:gd name="connsiteX978" fmla="*/ 800100 w 1018125"/>
              <a:gd name="connsiteY978" fmla="*/ 70633 h 819228"/>
              <a:gd name="connsiteX979" fmla="*/ 809100 w 1018125"/>
              <a:gd name="connsiteY979" fmla="*/ 61633 h 819228"/>
              <a:gd name="connsiteX980" fmla="*/ 742425 w 1018125"/>
              <a:gd name="connsiteY980" fmla="*/ 61633 h 819228"/>
              <a:gd name="connsiteX981" fmla="*/ 751425 w 1018125"/>
              <a:gd name="connsiteY981" fmla="*/ 70633 h 819228"/>
              <a:gd name="connsiteX982" fmla="*/ 742425 w 1018125"/>
              <a:gd name="connsiteY982" fmla="*/ 79633 h 819228"/>
              <a:gd name="connsiteX983" fmla="*/ 733425 w 1018125"/>
              <a:gd name="connsiteY983" fmla="*/ 70633 h 819228"/>
              <a:gd name="connsiteX984" fmla="*/ 742425 w 1018125"/>
              <a:gd name="connsiteY984" fmla="*/ 61633 h 819228"/>
              <a:gd name="connsiteX985" fmla="*/ 675750 w 1018125"/>
              <a:gd name="connsiteY985" fmla="*/ 61633 h 819228"/>
              <a:gd name="connsiteX986" fmla="*/ 684750 w 1018125"/>
              <a:gd name="connsiteY986" fmla="*/ 70633 h 819228"/>
              <a:gd name="connsiteX987" fmla="*/ 675750 w 1018125"/>
              <a:gd name="connsiteY987" fmla="*/ 79633 h 819228"/>
              <a:gd name="connsiteX988" fmla="*/ 666750 w 1018125"/>
              <a:gd name="connsiteY988" fmla="*/ 70633 h 819228"/>
              <a:gd name="connsiteX989" fmla="*/ 675750 w 1018125"/>
              <a:gd name="connsiteY989" fmla="*/ 61633 h 819228"/>
              <a:gd name="connsiteX990" fmla="*/ 609075 w 1018125"/>
              <a:gd name="connsiteY990" fmla="*/ 61633 h 819228"/>
              <a:gd name="connsiteX991" fmla="*/ 618075 w 1018125"/>
              <a:gd name="connsiteY991" fmla="*/ 70633 h 819228"/>
              <a:gd name="connsiteX992" fmla="*/ 609075 w 1018125"/>
              <a:gd name="connsiteY992" fmla="*/ 79633 h 819228"/>
              <a:gd name="connsiteX993" fmla="*/ 600075 w 1018125"/>
              <a:gd name="connsiteY993" fmla="*/ 70633 h 819228"/>
              <a:gd name="connsiteX994" fmla="*/ 609075 w 1018125"/>
              <a:gd name="connsiteY994" fmla="*/ 61633 h 819228"/>
              <a:gd name="connsiteX995" fmla="*/ 542400 w 1018125"/>
              <a:gd name="connsiteY995" fmla="*/ 61633 h 819228"/>
              <a:gd name="connsiteX996" fmla="*/ 551400 w 1018125"/>
              <a:gd name="connsiteY996" fmla="*/ 70633 h 819228"/>
              <a:gd name="connsiteX997" fmla="*/ 542400 w 1018125"/>
              <a:gd name="connsiteY997" fmla="*/ 79633 h 819228"/>
              <a:gd name="connsiteX998" fmla="*/ 533400 w 1018125"/>
              <a:gd name="connsiteY998" fmla="*/ 70633 h 819228"/>
              <a:gd name="connsiteX999" fmla="*/ 542400 w 1018125"/>
              <a:gd name="connsiteY999" fmla="*/ 61633 h 819228"/>
              <a:gd name="connsiteX1000" fmla="*/ 475728 w 1018125"/>
              <a:gd name="connsiteY1000" fmla="*/ 61633 h 819228"/>
              <a:gd name="connsiteX1001" fmla="*/ 484728 w 1018125"/>
              <a:gd name="connsiteY1001" fmla="*/ 70633 h 819228"/>
              <a:gd name="connsiteX1002" fmla="*/ 475728 w 1018125"/>
              <a:gd name="connsiteY1002" fmla="*/ 79633 h 819228"/>
              <a:gd name="connsiteX1003" fmla="*/ 466728 w 1018125"/>
              <a:gd name="connsiteY1003" fmla="*/ 70633 h 819228"/>
              <a:gd name="connsiteX1004" fmla="*/ 475728 w 1018125"/>
              <a:gd name="connsiteY1004" fmla="*/ 61633 h 819228"/>
              <a:gd name="connsiteX1005" fmla="*/ 409053 w 1018125"/>
              <a:gd name="connsiteY1005" fmla="*/ 61633 h 819228"/>
              <a:gd name="connsiteX1006" fmla="*/ 418053 w 1018125"/>
              <a:gd name="connsiteY1006" fmla="*/ 70633 h 819228"/>
              <a:gd name="connsiteX1007" fmla="*/ 409053 w 1018125"/>
              <a:gd name="connsiteY1007" fmla="*/ 79633 h 819228"/>
              <a:gd name="connsiteX1008" fmla="*/ 400053 w 1018125"/>
              <a:gd name="connsiteY1008" fmla="*/ 70633 h 819228"/>
              <a:gd name="connsiteX1009" fmla="*/ 409053 w 1018125"/>
              <a:gd name="connsiteY1009" fmla="*/ 61633 h 819228"/>
              <a:gd name="connsiteX1010" fmla="*/ 342378 w 1018125"/>
              <a:gd name="connsiteY1010" fmla="*/ 61633 h 819228"/>
              <a:gd name="connsiteX1011" fmla="*/ 351378 w 1018125"/>
              <a:gd name="connsiteY1011" fmla="*/ 70633 h 819228"/>
              <a:gd name="connsiteX1012" fmla="*/ 342378 w 1018125"/>
              <a:gd name="connsiteY1012" fmla="*/ 79633 h 819228"/>
              <a:gd name="connsiteX1013" fmla="*/ 333378 w 1018125"/>
              <a:gd name="connsiteY1013" fmla="*/ 70633 h 819228"/>
              <a:gd name="connsiteX1014" fmla="*/ 342378 w 1018125"/>
              <a:gd name="connsiteY1014" fmla="*/ 61633 h 819228"/>
              <a:gd name="connsiteX1015" fmla="*/ 275703 w 1018125"/>
              <a:gd name="connsiteY1015" fmla="*/ 61633 h 819228"/>
              <a:gd name="connsiteX1016" fmla="*/ 284702 w 1018125"/>
              <a:gd name="connsiteY1016" fmla="*/ 70633 h 819228"/>
              <a:gd name="connsiteX1017" fmla="*/ 275703 w 1018125"/>
              <a:gd name="connsiteY1017" fmla="*/ 79633 h 819228"/>
              <a:gd name="connsiteX1018" fmla="*/ 266703 w 1018125"/>
              <a:gd name="connsiteY1018" fmla="*/ 70633 h 819228"/>
              <a:gd name="connsiteX1019" fmla="*/ 275703 w 1018125"/>
              <a:gd name="connsiteY1019" fmla="*/ 61633 h 819228"/>
              <a:gd name="connsiteX1020" fmla="*/ 209028 w 1018125"/>
              <a:gd name="connsiteY1020" fmla="*/ 61633 h 819228"/>
              <a:gd name="connsiteX1021" fmla="*/ 218028 w 1018125"/>
              <a:gd name="connsiteY1021" fmla="*/ 70633 h 819228"/>
              <a:gd name="connsiteX1022" fmla="*/ 209028 w 1018125"/>
              <a:gd name="connsiteY1022" fmla="*/ 79633 h 819228"/>
              <a:gd name="connsiteX1023" fmla="*/ 200028 w 1018125"/>
              <a:gd name="connsiteY1023" fmla="*/ 70633 h 819228"/>
              <a:gd name="connsiteX1024" fmla="*/ 209028 w 1018125"/>
              <a:gd name="connsiteY1024" fmla="*/ 61633 h 819228"/>
              <a:gd name="connsiteX1025" fmla="*/ 142353 w 1018125"/>
              <a:gd name="connsiteY1025" fmla="*/ 61633 h 819228"/>
              <a:gd name="connsiteX1026" fmla="*/ 151353 w 1018125"/>
              <a:gd name="connsiteY1026" fmla="*/ 70633 h 819228"/>
              <a:gd name="connsiteX1027" fmla="*/ 142353 w 1018125"/>
              <a:gd name="connsiteY1027" fmla="*/ 79633 h 819228"/>
              <a:gd name="connsiteX1028" fmla="*/ 133353 w 1018125"/>
              <a:gd name="connsiteY1028" fmla="*/ 70633 h 819228"/>
              <a:gd name="connsiteX1029" fmla="*/ 142353 w 1018125"/>
              <a:gd name="connsiteY1029" fmla="*/ 61633 h 819228"/>
              <a:gd name="connsiteX1030" fmla="*/ 75678 w 1018125"/>
              <a:gd name="connsiteY1030" fmla="*/ 61633 h 819228"/>
              <a:gd name="connsiteX1031" fmla="*/ 84678 w 1018125"/>
              <a:gd name="connsiteY1031" fmla="*/ 70633 h 819228"/>
              <a:gd name="connsiteX1032" fmla="*/ 75678 w 1018125"/>
              <a:gd name="connsiteY1032" fmla="*/ 79633 h 819228"/>
              <a:gd name="connsiteX1033" fmla="*/ 66678 w 1018125"/>
              <a:gd name="connsiteY1033" fmla="*/ 70633 h 819228"/>
              <a:gd name="connsiteX1034" fmla="*/ 75678 w 1018125"/>
              <a:gd name="connsiteY1034" fmla="*/ 61633 h 819228"/>
              <a:gd name="connsiteX1035" fmla="*/ 9003 w 1018125"/>
              <a:gd name="connsiteY1035" fmla="*/ 61633 h 819228"/>
              <a:gd name="connsiteX1036" fmla="*/ 18003 w 1018125"/>
              <a:gd name="connsiteY1036" fmla="*/ 70633 h 819228"/>
              <a:gd name="connsiteX1037" fmla="*/ 9003 w 1018125"/>
              <a:gd name="connsiteY1037" fmla="*/ 79633 h 819228"/>
              <a:gd name="connsiteX1038" fmla="*/ 3 w 1018125"/>
              <a:gd name="connsiteY1038" fmla="*/ 70633 h 819228"/>
              <a:gd name="connsiteX1039" fmla="*/ 9003 w 1018125"/>
              <a:gd name="connsiteY1039" fmla="*/ 61633 h 819228"/>
              <a:gd name="connsiteX1040" fmla="*/ 1009125 w 1018125"/>
              <a:gd name="connsiteY1040" fmla="*/ 0 h 819228"/>
              <a:gd name="connsiteX1041" fmla="*/ 1018125 w 1018125"/>
              <a:gd name="connsiteY1041" fmla="*/ 9000 h 819228"/>
              <a:gd name="connsiteX1042" fmla="*/ 1009125 w 1018125"/>
              <a:gd name="connsiteY1042" fmla="*/ 18000 h 819228"/>
              <a:gd name="connsiteX1043" fmla="*/ 1000125 w 1018125"/>
              <a:gd name="connsiteY1043" fmla="*/ 9000 h 819228"/>
              <a:gd name="connsiteX1044" fmla="*/ 1009125 w 1018125"/>
              <a:gd name="connsiteY1044" fmla="*/ 0 h 819228"/>
              <a:gd name="connsiteX1045" fmla="*/ 942450 w 1018125"/>
              <a:gd name="connsiteY1045" fmla="*/ 0 h 819228"/>
              <a:gd name="connsiteX1046" fmla="*/ 951450 w 1018125"/>
              <a:gd name="connsiteY1046" fmla="*/ 9000 h 819228"/>
              <a:gd name="connsiteX1047" fmla="*/ 942450 w 1018125"/>
              <a:gd name="connsiteY1047" fmla="*/ 18000 h 819228"/>
              <a:gd name="connsiteX1048" fmla="*/ 933450 w 1018125"/>
              <a:gd name="connsiteY1048" fmla="*/ 9000 h 819228"/>
              <a:gd name="connsiteX1049" fmla="*/ 942450 w 1018125"/>
              <a:gd name="connsiteY1049" fmla="*/ 0 h 819228"/>
              <a:gd name="connsiteX1050" fmla="*/ 875775 w 1018125"/>
              <a:gd name="connsiteY1050" fmla="*/ 0 h 819228"/>
              <a:gd name="connsiteX1051" fmla="*/ 884775 w 1018125"/>
              <a:gd name="connsiteY1051" fmla="*/ 9000 h 819228"/>
              <a:gd name="connsiteX1052" fmla="*/ 875775 w 1018125"/>
              <a:gd name="connsiteY1052" fmla="*/ 18000 h 819228"/>
              <a:gd name="connsiteX1053" fmla="*/ 866775 w 1018125"/>
              <a:gd name="connsiteY1053" fmla="*/ 9000 h 819228"/>
              <a:gd name="connsiteX1054" fmla="*/ 875775 w 1018125"/>
              <a:gd name="connsiteY1054" fmla="*/ 0 h 819228"/>
              <a:gd name="connsiteX1055" fmla="*/ 809100 w 1018125"/>
              <a:gd name="connsiteY1055" fmla="*/ 0 h 819228"/>
              <a:gd name="connsiteX1056" fmla="*/ 818100 w 1018125"/>
              <a:gd name="connsiteY1056" fmla="*/ 9000 h 819228"/>
              <a:gd name="connsiteX1057" fmla="*/ 809100 w 1018125"/>
              <a:gd name="connsiteY1057" fmla="*/ 18000 h 819228"/>
              <a:gd name="connsiteX1058" fmla="*/ 800100 w 1018125"/>
              <a:gd name="connsiteY1058" fmla="*/ 9000 h 819228"/>
              <a:gd name="connsiteX1059" fmla="*/ 809100 w 1018125"/>
              <a:gd name="connsiteY1059" fmla="*/ 0 h 819228"/>
              <a:gd name="connsiteX1060" fmla="*/ 742425 w 1018125"/>
              <a:gd name="connsiteY1060" fmla="*/ 0 h 819228"/>
              <a:gd name="connsiteX1061" fmla="*/ 751425 w 1018125"/>
              <a:gd name="connsiteY1061" fmla="*/ 9000 h 819228"/>
              <a:gd name="connsiteX1062" fmla="*/ 742425 w 1018125"/>
              <a:gd name="connsiteY1062" fmla="*/ 18000 h 819228"/>
              <a:gd name="connsiteX1063" fmla="*/ 733425 w 1018125"/>
              <a:gd name="connsiteY1063" fmla="*/ 9000 h 819228"/>
              <a:gd name="connsiteX1064" fmla="*/ 742425 w 1018125"/>
              <a:gd name="connsiteY1064" fmla="*/ 0 h 819228"/>
              <a:gd name="connsiteX1065" fmla="*/ 675750 w 1018125"/>
              <a:gd name="connsiteY1065" fmla="*/ 0 h 819228"/>
              <a:gd name="connsiteX1066" fmla="*/ 684750 w 1018125"/>
              <a:gd name="connsiteY1066" fmla="*/ 9000 h 819228"/>
              <a:gd name="connsiteX1067" fmla="*/ 675750 w 1018125"/>
              <a:gd name="connsiteY1067" fmla="*/ 18000 h 819228"/>
              <a:gd name="connsiteX1068" fmla="*/ 666750 w 1018125"/>
              <a:gd name="connsiteY1068" fmla="*/ 9000 h 819228"/>
              <a:gd name="connsiteX1069" fmla="*/ 675750 w 1018125"/>
              <a:gd name="connsiteY1069" fmla="*/ 0 h 819228"/>
              <a:gd name="connsiteX1070" fmla="*/ 609075 w 1018125"/>
              <a:gd name="connsiteY1070" fmla="*/ 0 h 819228"/>
              <a:gd name="connsiteX1071" fmla="*/ 618075 w 1018125"/>
              <a:gd name="connsiteY1071" fmla="*/ 9000 h 819228"/>
              <a:gd name="connsiteX1072" fmla="*/ 609075 w 1018125"/>
              <a:gd name="connsiteY1072" fmla="*/ 18000 h 819228"/>
              <a:gd name="connsiteX1073" fmla="*/ 600075 w 1018125"/>
              <a:gd name="connsiteY1073" fmla="*/ 9000 h 819228"/>
              <a:gd name="connsiteX1074" fmla="*/ 609075 w 1018125"/>
              <a:gd name="connsiteY1074" fmla="*/ 0 h 819228"/>
              <a:gd name="connsiteX1075" fmla="*/ 542400 w 1018125"/>
              <a:gd name="connsiteY1075" fmla="*/ 0 h 819228"/>
              <a:gd name="connsiteX1076" fmla="*/ 551400 w 1018125"/>
              <a:gd name="connsiteY1076" fmla="*/ 9000 h 819228"/>
              <a:gd name="connsiteX1077" fmla="*/ 542400 w 1018125"/>
              <a:gd name="connsiteY1077" fmla="*/ 18000 h 819228"/>
              <a:gd name="connsiteX1078" fmla="*/ 533400 w 1018125"/>
              <a:gd name="connsiteY1078" fmla="*/ 9000 h 819228"/>
              <a:gd name="connsiteX1079" fmla="*/ 542400 w 1018125"/>
              <a:gd name="connsiteY1079" fmla="*/ 0 h 819228"/>
              <a:gd name="connsiteX1080" fmla="*/ 475728 w 1018125"/>
              <a:gd name="connsiteY1080" fmla="*/ 0 h 819228"/>
              <a:gd name="connsiteX1081" fmla="*/ 484728 w 1018125"/>
              <a:gd name="connsiteY1081" fmla="*/ 9000 h 819228"/>
              <a:gd name="connsiteX1082" fmla="*/ 475728 w 1018125"/>
              <a:gd name="connsiteY1082" fmla="*/ 18000 h 819228"/>
              <a:gd name="connsiteX1083" fmla="*/ 466728 w 1018125"/>
              <a:gd name="connsiteY1083" fmla="*/ 9000 h 819228"/>
              <a:gd name="connsiteX1084" fmla="*/ 475728 w 1018125"/>
              <a:gd name="connsiteY1084" fmla="*/ 0 h 819228"/>
              <a:gd name="connsiteX1085" fmla="*/ 409053 w 1018125"/>
              <a:gd name="connsiteY1085" fmla="*/ 0 h 819228"/>
              <a:gd name="connsiteX1086" fmla="*/ 418053 w 1018125"/>
              <a:gd name="connsiteY1086" fmla="*/ 9000 h 819228"/>
              <a:gd name="connsiteX1087" fmla="*/ 409053 w 1018125"/>
              <a:gd name="connsiteY1087" fmla="*/ 18000 h 819228"/>
              <a:gd name="connsiteX1088" fmla="*/ 400053 w 1018125"/>
              <a:gd name="connsiteY1088" fmla="*/ 9000 h 819228"/>
              <a:gd name="connsiteX1089" fmla="*/ 409053 w 1018125"/>
              <a:gd name="connsiteY1089" fmla="*/ 0 h 819228"/>
              <a:gd name="connsiteX1090" fmla="*/ 342378 w 1018125"/>
              <a:gd name="connsiteY1090" fmla="*/ 0 h 819228"/>
              <a:gd name="connsiteX1091" fmla="*/ 351378 w 1018125"/>
              <a:gd name="connsiteY1091" fmla="*/ 9000 h 819228"/>
              <a:gd name="connsiteX1092" fmla="*/ 342378 w 1018125"/>
              <a:gd name="connsiteY1092" fmla="*/ 18000 h 819228"/>
              <a:gd name="connsiteX1093" fmla="*/ 333378 w 1018125"/>
              <a:gd name="connsiteY1093" fmla="*/ 9000 h 819228"/>
              <a:gd name="connsiteX1094" fmla="*/ 342378 w 1018125"/>
              <a:gd name="connsiteY1094" fmla="*/ 0 h 819228"/>
              <a:gd name="connsiteX1095" fmla="*/ 275703 w 1018125"/>
              <a:gd name="connsiteY1095" fmla="*/ 0 h 819228"/>
              <a:gd name="connsiteX1096" fmla="*/ 284703 w 1018125"/>
              <a:gd name="connsiteY1096" fmla="*/ 9000 h 819228"/>
              <a:gd name="connsiteX1097" fmla="*/ 275703 w 1018125"/>
              <a:gd name="connsiteY1097" fmla="*/ 18000 h 819228"/>
              <a:gd name="connsiteX1098" fmla="*/ 266703 w 1018125"/>
              <a:gd name="connsiteY1098" fmla="*/ 9000 h 819228"/>
              <a:gd name="connsiteX1099" fmla="*/ 275703 w 1018125"/>
              <a:gd name="connsiteY1099" fmla="*/ 0 h 819228"/>
              <a:gd name="connsiteX1100" fmla="*/ 209028 w 1018125"/>
              <a:gd name="connsiteY1100" fmla="*/ 0 h 819228"/>
              <a:gd name="connsiteX1101" fmla="*/ 218028 w 1018125"/>
              <a:gd name="connsiteY1101" fmla="*/ 9000 h 819228"/>
              <a:gd name="connsiteX1102" fmla="*/ 209028 w 1018125"/>
              <a:gd name="connsiteY1102" fmla="*/ 18000 h 819228"/>
              <a:gd name="connsiteX1103" fmla="*/ 200028 w 1018125"/>
              <a:gd name="connsiteY1103" fmla="*/ 9000 h 819228"/>
              <a:gd name="connsiteX1104" fmla="*/ 209028 w 1018125"/>
              <a:gd name="connsiteY1104" fmla="*/ 0 h 819228"/>
              <a:gd name="connsiteX1105" fmla="*/ 142353 w 1018125"/>
              <a:gd name="connsiteY1105" fmla="*/ 0 h 819228"/>
              <a:gd name="connsiteX1106" fmla="*/ 151353 w 1018125"/>
              <a:gd name="connsiteY1106" fmla="*/ 9000 h 819228"/>
              <a:gd name="connsiteX1107" fmla="*/ 142353 w 1018125"/>
              <a:gd name="connsiteY1107" fmla="*/ 18000 h 819228"/>
              <a:gd name="connsiteX1108" fmla="*/ 133353 w 1018125"/>
              <a:gd name="connsiteY1108" fmla="*/ 9000 h 819228"/>
              <a:gd name="connsiteX1109" fmla="*/ 142353 w 1018125"/>
              <a:gd name="connsiteY1109" fmla="*/ 0 h 819228"/>
              <a:gd name="connsiteX1110" fmla="*/ 75678 w 1018125"/>
              <a:gd name="connsiteY1110" fmla="*/ 0 h 819228"/>
              <a:gd name="connsiteX1111" fmla="*/ 84678 w 1018125"/>
              <a:gd name="connsiteY1111" fmla="*/ 9000 h 819228"/>
              <a:gd name="connsiteX1112" fmla="*/ 75678 w 1018125"/>
              <a:gd name="connsiteY1112" fmla="*/ 18000 h 819228"/>
              <a:gd name="connsiteX1113" fmla="*/ 66678 w 1018125"/>
              <a:gd name="connsiteY1113" fmla="*/ 9000 h 819228"/>
              <a:gd name="connsiteX1114" fmla="*/ 75678 w 1018125"/>
              <a:gd name="connsiteY1114" fmla="*/ 0 h 819228"/>
              <a:gd name="connsiteX1115" fmla="*/ 9003 w 1018125"/>
              <a:gd name="connsiteY1115" fmla="*/ 0 h 819228"/>
              <a:gd name="connsiteX1116" fmla="*/ 18003 w 1018125"/>
              <a:gd name="connsiteY1116" fmla="*/ 9000 h 819228"/>
              <a:gd name="connsiteX1117" fmla="*/ 9003 w 1018125"/>
              <a:gd name="connsiteY1117" fmla="*/ 18000 h 819228"/>
              <a:gd name="connsiteX1118" fmla="*/ 3 w 1018125"/>
              <a:gd name="connsiteY1118" fmla="*/ 9000 h 819228"/>
              <a:gd name="connsiteX1119" fmla="*/ 9003 w 1018125"/>
              <a:gd name="connsiteY1119" fmla="*/ 0 h 81922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</a:cxnLst>
            <a:rect l="l" t="t" r="r" b="b"/>
            <a:pathLst>
              <a:path w="1018125" h="819228">
                <a:moveTo>
                  <a:pt x="1009125" y="801228"/>
                </a:moveTo>
                <a:cubicBezTo>
                  <a:pt x="1014096" y="801228"/>
                  <a:pt x="1018125" y="805257"/>
                  <a:pt x="1018125" y="810228"/>
                </a:cubicBezTo>
                <a:cubicBezTo>
                  <a:pt x="1018125" y="815199"/>
                  <a:pt x="1014096" y="819228"/>
                  <a:pt x="1009125" y="819228"/>
                </a:cubicBezTo>
                <a:cubicBezTo>
                  <a:pt x="1004154" y="819228"/>
                  <a:pt x="1000125" y="815199"/>
                  <a:pt x="1000125" y="810228"/>
                </a:cubicBezTo>
                <a:cubicBezTo>
                  <a:pt x="1000125" y="805257"/>
                  <a:pt x="1004154" y="801228"/>
                  <a:pt x="1009125" y="801228"/>
                </a:cubicBezTo>
                <a:close/>
                <a:moveTo>
                  <a:pt x="942450" y="801228"/>
                </a:moveTo>
                <a:cubicBezTo>
                  <a:pt x="947421" y="801228"/>
                  <a:pt x="951450" y="805257"/>
                  <a:pt x="951450" y="810228"/>
                </a:cubicBezTo>
                <a:cubicBezTo>
                  <a:pt x="951450" y="815199"/>
                  <a:pt x="947421" y="819228"/>
                  <a:pt x="942450" y="819228"/>
                </a:cubicBezTo>
                <a:cubicBezTo>
                  <a:pt x="937479" y="819228"/>
                  <a:pt x="933450" y="815199"/>
                  <a:pt x="933450" y="810228"/>
                </a:cubicBezTo>
                <a:cubicBezTo>
                  <a:pt x="933450" y="805257"/>
                  <a:pt x="937479" y="801228"/>
                  <a:pt x="942450" y="801228"/>
                </a:cubicBezTo>
                <a:close/>
                <a:moveTo>
                  <a:pt x="875775" y="801228"/>
                </a:moveTo>
                <a:cubicBezTo>
                  <a:pt x="880746" y="801228"/>
                  <a:pt x="884775" y="805257"/>
                  <a:pt x="884775" y="810228"/>
                </a:cubicBezTo>
                <a:cubicBezTo>
                  <a:pt x="884775" y="815199"/>
                  <a:pt x="880746" y="819228"/>
                  <a:pt x="875775" y="819228"/>
                </a:cubicBezTo>
                <a:cubicBezTo>
                  <a:pt x="870804" y="819228"/>
                  <a:pt x="866775" y="815199"/>
                  <a:pt x="866775" y="810228"/>
                </a:cubicBezTo>
                <a:cubicBezTo>
                  <a:pt x="866775" y="805257"/>
                  <a:pt x="870804" y="801228"/>
                  <a:pt x="875775" y="801228"/>
                </a:cubicBezTo>
                <a:close/>
                <a:moveTo>
                  <a:pt x="809100" y="801228"/>
                </a:moveTo>
                <a:cubicBezTo>
                  <a:pt x="814071" y="801228"/>
                  <a:pt x="818100" y="805257"/>
                  <a:pt x="818100" y="810228"/>
                </a:cubicBezTo>
                <a:cubicBezTo>
                  <a:pt x="818100" y="815199"/>
                  <a:pt x="814071" y="819228"/>
                  <a:pt x="809100" y="819228"/>
                </a:cubicBezTo>
                <a:cubicBezTo>
                  <a:pt x="804129" y="819228"/>
                  <a:pt x="800100" y="815199"/>
                  <a:pt x="800100" y="810228"/>
                </a:cubicBezTo>
                <a:cubicBezTo>
                  <a:pt x="800100" y="805257"/>
                  <a:pt x="804129" y="801228"/>
                  <a:pt x="809100" y="801228"/>
                </a:cubicBezTo>
                <a:close/>
                <a:moveTo>
                  <a:pt x="742425" y="801228"/>
                </a:moveTo>
                <a:cubicBezTo>
                  <a:pt x="747396" y="801228"/>
                  <a:pt x="751425" y="805257"/>
                  <a:pt x="751425" y="810228"/>
                </a:cubicBezTo>
                <a:cubicBezTo>
                  <a:pt x="751425" y="815199"/>
                  <a:pt x="747396" y="819228"/>
                  <a:pt x="742425" y="819228"/>
                </a:cubicBezTo>
                <a:cubicBezTo>
                  <a:pt x="737454" y="819228"/>
                  <a:pt x="733425" y="815199"/>
                  <a:pt x="733425" y="810228"/>
                </a:cubicBezTo>
                <a:cubicBezTo>
                  <a:pt x="733425" y="805257"/>
                  <a:pt x="737454" y="801228"/>
                  <a:pt x="742425" y="801228"/>
                </a:cubicBezTo>
                <a:close/>
                <a:moveTo>
                  <a:pt x="675750" y="801228"/>
                </a:moveTo>
                <a:cubicBezTo>
                  <a:pt x="680721" y="801228"/>
                  <a:pt x="684750" y="805257"/>
                  <a:pt x="684750" y="810228"/>
                </a:cubicBezTo>
                <a:cubicBezTo>
                  <a:pt x="684750" y="815199"/>
                  <a:pt x="680721" y="819228"/>
                  <a:pt x="675750" y="819228"/>
                </a:cubicBezTo>
                <a:cubicBezTo>
                  <a:pt x="670779" y="819228"/>
                  <a:pt x="666750" y="815199"/>
                  <a:pt x="666750" y="810228"/>
                </a:cubicBezTo>
                <a:cubicBezTo>
                  <a:pt x="666750" y="805257"/>
                  <a:pt x="670779" y="801228"/>
                  <a:pt x="675750" y="801228"/>
                </a:cubicBezTo>
                <a:close/>
                <a:moveTo>
                  <a:pt x="609075" y="801228"/>
                </a:moveTo>
                <a:cubicBezTo>
                  <a:pt x="614046" y="801228"/>
                  <a:pt x="618075" y="805257"/>
                  <a:pt x="618075" y="810228"/>
                </a:cubicBezTo>
                <a:cubicBezTo>
                  <a:pt x="618075" y="815199"/>
                  <a:pt x="614046" y="819228"/>
                  <a:pt x="609075" y="819228"/>
                </a:cubicBezTo>
                <a:cubicBezTo>
                  <a:pt x="604104" y="819228"/>
                  <a:pt x="600075" y="815199"/>
                  <a:pt x="600075" y="810228"/>
                </a:cubicBezTo>
                <a:cubicBezTo>
                  <a:pt x="600075" y="805257"/>
                  <a:pt x="604104" y="801228"/>
                  <a:pt x="609075" y="801228"/>
                </a:cubicBezTo>
                <a:close/>
                <a:moveTo>
                  <a:pt x="542400" y="801228"/>
                </a:moveTo>
                <a:cubicBezTo>
                  <a:pt x="547371" y="801228"/>
                  <a:pt x="551400" y="805257"/>
                  <a:pt x="551400" y="810228"/>
                </a:cubicBezTo>
                <a:cubicBezTo>
                  <a:pt x="551400" y="815199"/>
                  <a:pt x="547371" y="819228"/>
                  <a:pt x="542400" y="819228"/>
                </a:cubicBezTo>
                <a:cubicBezTo>
                  <a:pt x="537429" y="819228"/>
                  <a:pt x="533400" y="815199"/>
                  <a:pt x="533400" y="810228"/>
                </a:cubicBezTo>
                <a:cubicBezTo>
                  <a:pt x="533400" y="805257"/>
                  <a:pt x="537429" y="801228"/>
                  <a:pt x="542400" y="801228"/>
                </a:cubicBezTo>
                <a:close/>
                <a:moveTo>
                  <a:pt x="475725" y="801228"/>
                </a:moveTo>
                <a:cubicBezTo>
                  <a:pt x="480696" y="801228"/>
                  <a:pt x="484725" y="805257"/>
                  <a:pt x="484725" y="810228"/>
                </a:cubicBezTo>
                <a:cubicBezTo>
                  <a:pt x="484725" y="815199"/>
                  <a:pt x="480696" y="819228"/>
                  <a:pt x="475725" y="819228"/>
                </a:cubicBezTo>
                <a:cubicBezTo>
                  <a:pt x="470754" y="819228"/>
                  <a:pt x="466725" y="815199"/>
                  <a:pt x="466725" y="810228"/>
                </a:cubicBezTo>
                <a:cubicBezTo>
                  <a:pt x="466725" y="805257"/>
                  <a:pt x="470754" y="801228"/>
                  <a:pt x="475725" y="801228"/>
                </a:cubicBezTo>
                <a:close/>
                <a:moveTo>
                  <a:pt x="409050" y="801228"/>
                </a:moveTo>
                <a:cubicBezTo>
                  <a:pt x="414021" y="801228"/>
                  <a:pt x="418050" y="805257"/>
                  <a:pt x="418050" y="810228"/>
                </a:cubicBezTo>
                <a:cubicBezTo>
                  <a:pt x="418050" y="815199"/>
                  <a:pt x="414021" y="819228"/>
                  <a:pt x="409050" y="819228"/>
                </a:cubicBezTo>
                <a:cubicBezTo>
                  <a:pt x="404079" y="819228"/>
                  <a:pt x="400050" y="815199"/>
                  <a:pt x="400050" y="810228"/>
                </a:cubicBezTo>
                <a:cubicBezTo>
                  <a:pt x="400050" y="805257"/>
                  <a:pt x="404079" y="801228"/>
                  <a:pt x="409050" y="801228"/>
                </a:cubicBezTo>
                <a:close/>
                <a:moveTo>
                  <a:pt x="342375" y="801228"/>
                </a:moveTo>
                <a:cubicBezTo>
                  <a:pt x="347346" y="801228"/>
                  <a:pt x="351375" y="805257"/>
                  <a:pt x="351375" y="810228"/>
                </a:cubicBezTo>
                <a:cubicBezTo>
                  <a:pt x="351375" y="815199"/>
                  <a:pt x="347346" y="819228"/>
                  <a:pt x="342375" y="819228"/>
                </a:cubicBezTo>
                <a:cubicBezTo>
                  <a:pt x="337404" y="819228"/>
                  <a:pt x="333375" y="815199"/>
                  <a:pt x="333375" y="810228"/>
                </a:cubicBezTo>
                <a:cubicBezTo>
                  <a:pt x="333375" y="805257"/>
                  <a:pt x="337404" y="801228"/>
                  <a:pt x="342375" y="801228"/>
                </a:cubicBezTo>
                <a:close/>
                <a:moveTo>
                  <a:pt x="275700" y="801228"/>
                </a:moveTo>
                <a:cubicBezTo>
                  <a:pt x="280671" y="801228"/>
                  <a:pt x="284700" y="805257"/>
                  <a:pt x="284700" y="810228"/>
                </a:cubicBezTo>
                <a:cubicBezTo>
                  <a:pt x="284700" y="815199"/>
                  <a:pt x="280671" y="819228"/>
                  <a:pt x="275700" y="819228"/>
                </a:cubicBezTo>
                <a:cubicBezTo>
                  <a:pt x="270729" y="819228"/>
                  <a:pt x="266700" y="815199"/>
                  <a:pt x="266700" y="810228"/>
                </a:cubicBezTo>
                <a:cubicBezTo>
                  <a:pt x="266700" y="805257"/>
                  <a:pt x="270729" y="801228"/>
                  <a:pt x="275700" y="801228"/>
                </a:cubicBezTo>
                <a:close/>
                <a:moveTo>
                  <a:pt x="209025" y="801228"/>
                </a:moveTo>
                <a:cubicBezTo>
                  <a:pt x="213996" y="801228"/>
                  <a:pt x="218025" y="805257"/>
                  <a:pt x="218025" y="810228"/>
                </a:cubicBezTo>
                <a:cubicBezTo>
                  <a:pt x="218025" y="815199"/>
                  <a:pt x="213996" y="819228"/>
                  <a:pt x="209025" y="819228"/>
                </a:cubicBezTo>
                <a:cubicBezTo>
                  <a:pt x="204054" y="819228"/>
                  <a:pt x="200025" y="815199"/>
                  <a:pt x="200025" y="810228"/>
                </a:cubicBezTo>
                <a:cubicBezTo>
                  <a:pt x="200025" y="805257"/>
                  <a:pt x="204054" y="801228"/>
                  <a:pt x="209025" y="801228"/>
                </a:cubicBezTo>
                <a:close/>
                <a:moveTo>
                  <a:pt x="142350" y="801228"/>
                </a:moveTo>
                <a:cubicBezTo>
                  <a:pt x="147321" y="801228"/>
                  <a:pt x="151350" y="805257"/>
                  <a:pt x="151350" y="810228"/>
                </a:cubicBezTo>
                <a:cubicBezTo>
                  <a:pt x="151350" y="815199"/>
                  <a:pt x="147321" y="819228"/>
                  <a:pt x="142350" y="819228"/>
                </a:cubicBezTo>
                <a:cubicBezTo>
                  <a:pt x="137379" y="819228"/>
                  <a:pt x="133350" y="815199"/>
                  <a:pt x="133350" y="810228"/>
                </a:cubicBezTo>
                <a:cubicBezTo>
                  <a:pt x="133350" y="805257"/>
                  <a:pt x="137379" y="801228"/>
                  <a:pt x="142350" y="801228"/>
                </a:cubicBezTo>
                <a:close/>
                <a:moveTo>
                  <a:pt x="75675" y="801228"/>
                </a:moveTo>
                <a:cubicBezTo>
                  <a:pt x="80646" y="801228"/>
                  <a:pt x="84675" y="805257"/>
                  <a:pt x="84675" y="810228"/>
                </a:cubicBezTo>
                <a:cubicBezTo>
                  <a:pt x="84675" y="815199"/>
                  <a:pt x="80646" y="819228"/>
                  <a:pt x="75675" y="819228"/>
                </a:cubicBezTo>
                <a:cubicBezTo>
                  <a:pt x="70704" y="819228"/>
                  <a:pt x="66675" y="815199"/>
                  <a:pt x="66675" y="810228"/>
                </a:cubicBezTo>
                <a:cubicBezTo>
                  <a:pt x="66675" y="805257"/>
                  <a:pt x="70704" y="801228"/>
                  <a:pt x="75675" y="801228"/>
                </a:cubicBezTo>
                <a:close/>
                <a:moveTo>
                  <a:pt x="9000" y="801228"/>
                </a:moveTo>
                <a:cubicBezTo>
                  <a:pt x="13971" y="801228"/>
                  <a:pt x="18000" y="805257"/>
                  <a:pt x="18000" y="810228"/>
                </a:cubicBezTo>
                <a:cubicBezTo>
                  <a:pt x="18000" y="815199"/>
                  <a:pt x="13971" y="819228"/>
                  <a:pt x="9000" y="819228"/>
                </a:cubicBezTo>
                <a:cubicBezTo>
                  <a:pt x="4029" y="819228"/>
                  <a:pt x="0" y="815199"/>
                  <a:pt x="0" y="810228"/>
                </a:cubicBezTo>
                <a:cubicBezTo>
                  <a:pt x="0" y="805257"/>
                  <a:pt x="4029" y="801228"/>
                  <a:pt x="9000" y="801228"/>
                </a:cubicBezTo>
                <a:close/>
                <a:moveTo>
                  <a:pt x="1009125" y="739595"/>
                </a:moveTo>
                <a:cubicBezTo>
                  <a:pt x="1014096" y="739595"/>
                  <a:pt x="1018125" y="743624"/>
                  <a:pt x="1018125" y="748595"/>
                </a:cubicBezTo>
                <a:cubicBezTo>
                  <a:pt x="1018125" y="753566"/>
                  <a:pt x="1014096" y="757595"/>
                  <a:pt x="1009125" y="757595"/>
                </a:cubicBezTo>
                <a:cubicBezTo>
                  <a:pt x="1004154" y="757595"/>
                  <a:pt x="1000125" y="753566"/>
                  <a:pt x="1000125" y="748595"/>
                </a:cubicBezTo>
                <a:cubicBezTo>
                  <a:pt x="1000125" y="743624"/>
                  <a:pt x="1004154" y="739595"/>
                  <a:pt x="1009125" y="739595"/>
                </a:cubicBezTo>
                <a:close/>
                <a:moveTo>
                  <a:pt x="942450" y="739595"/>
                </a:moveTo>
                <a:cubicBezTo>
                  <a:pt x="947421" y="739595"/>
                  <a:pt x="951450" y="743624"/>
                  <a:pt x="951450" y="748595"/>
                </a:cubicBezTo>
                <a:cubicBezTo>
                  <a:pt x="951450" y="753566"/>
                  <a:pt x="947421" y="757595"/>
                  <a:pt x="942450" y="757595"/>
                </a:cubicBezTo>
                <a:cubicBezTo>
                  <a:pt x="937479" y="757595"/>
                  <a:pt x="933450" y="753566"/>
                  <a:pt x="933450" y="748595"/>
                </a:cubicBezTo>
                <a:cubicBezTo>
                  <a:pt x="933450" y="743624"/>
                  <a:pt x="937479" y="739595"/>
                  <a:pt x="942450" y="739595"/>
                </a:cubicBezTo>
                <a:close/>
                <a:moveTo>
                  <a:pt x="875775" y="739595"/>
                </a:moveTo>
                <a:cubicBezTo>
                  <a:pt x="880746" y="739595"/>
                  <a:pt x="884775" y="743624"/>
                  <a:pt x="884775" y="748595"/>
                </a:cubicBezTo>
                <a:cubicBezTo>
                  <a:pt x="884775" y="753566"/>
                  <a:pt x="880746" y="757595"/>
                  <a:pt x="875775" y="757595"/>
                </a:cubicBezTo>
                <a:cubicBezTo>
                  <a:pt x="870804" y="757595"/>
                  <a:pt x="866775" y="753566"/>
                  <a:pt x="866775" y="748595"/>
                </a:cubicBezTo>
                <a:cubicBezTo>
                  <a:pt x="866775" y="743624"/>
                  <a:pt x="870804" y="739595"/>
                  <a:pt x="875775" y="739595"/>
                </a:cubicBezTo>
                <a:close/>
                <a:moveTo>
                  <a:pt x="809100" y="739595"/>
                </a:moveTo>
                <a:cubicBezTo>
                  <a:pt x="814071" y="739595"/>
                  <a:pt x="818100" y="743624"/>
                  <a:pt x="818100" y="748595"/>
                </a:cubicBezTo>
                <a:cubicBezTo>
                  <a:pt x="818100" y="753566"/>
                  <a:pt x="814071" y="757595"/>
                  <a:pt x="809100" y="757595"/>
                </a:cubicBezTo>
                <a:cubicBezTo>
                  <a:pt x="804129" y="757595"/>
                  <a:pt x="800100" y="753566"/>
                  <a:pt x="800100" y="748595"/>
                </a:cubicBezTo>
                <a:cubicBezTo>
                  <a:pt x="800100" y="743624"/>
                  <a:pt x="804129" y="739595"/>
                  <a:pt x="809100" y="739595"/>
                </a:cubicBezTo>
                <a:close/>
                <a:moveTo>
                  <a:pt x="742425" y="739595"/>
                </a:moveTo>
                <a:cubicBezTo>
                  <a:pt x="747396" y="739595"/>
                  <a:pt x="751425" y="743624"/>
                  <a:pt x="751425" y="748595"/>
                </a:cubicBezTo>
                <a:cubicBezTo>
                  <a:pt x="751425" y="753566"/>
                  <a:pt x="747396" y="757595"/>
                  <a:pt x="742425" y="757595"/>
                </a:cubicBezTo>
                <a:cubicBezTo>
                  <a:pt x="737454" y="757595"/>
                  <a:pt x="733425" y="753566"/>
                  <a:pt x="733425" y="748595"/>
                </a:cubicBezTo>
                <a:cubicBezTo>
                  <a:pt x="733425" y="743624"/>
                  <a:pt x="737454" y="739595"/>
                  <a:pt x="742425" y="739595"/>
                </a:cubicBezTo>
                <a:close/>
                <a:moveTo>
                  <a:pt x="675750" y="739595"/>
                </a:moveTo>
                <a:cubicBezTo>
                  <a:pt x="680721" y="739595"/>
                  <a:pt x="684750" y="743624"/>
                  <a:pt x="684750" y="748595"/>
                </a:cubicBezTo>
                <a:cubicBezTo>
                  <a:pt x="684750" y="753566"/>
                  <a:pt x="680721" y="757595"/>
                  <a:pt x="675750" y="757595"/>
                </a:cubicBezTo>
                <a:cubicBezTo>
                  <a:pt x="670779" y="757595"/>
                  <a:pt x="666750" y="753566"/>
                  <a:pt x="666750" y="748595"/>
                </a:cubicBezTo>
                <a:cubicBezTo>
                  <a:pt x="666750" y="743624"/>
                  <a:pt x="670779" y="739595"/>
                  <a:pt x="675750" y="739595"/>
                </a:cubicBezTo>
                <a:close/>
                <a:moveTo>
                  <a:pt x="609075" y="739595"/>
                </a:moveTo>
                <a:cubicBezTo>
                  <a:pt x="614046" y="739595"/>
                  <a:pt x="618075" y="743624"/>
                  <a:pt x="618075" y="748595"/>
                </a:cubicBezTo>
                <a:cubicBezTo>
                  <a:pt x="618075" y="753566"/>
                  <a:pt x="614046" y="757595"/>
                  <a:pt x="609075" y="757595"/>
                </a:cubicBezTo>
                <a:cubicBezTo>
                  <a:pt x="604104" y="757595"/>
                  <a:pt x="600075" y="753566"/>
                  <a:pt x="600075" y="748595"/>
                </a:cubicBezTo>
                <a:cubicBezTo>
                  <a:pt x="600075" y="743624"/>
                  <a:pt x="604104" y="739595"/>
                  <a:pt x="609075" y="739595"/>
                </a:cubicBezTo>
                <a:close/>
                <a:moveTo>
                  <a:pt x="542400" y="739595"/>
                </a:moveTo>
                <a:cubicBezTo>
                  <a:pt x="547371" y="739595"/>
                  <a:pt x="551400" y="743624"/>
                  <a:pt x="551400" y="748595"/>
                </a:cubicBezTo>
                <a:cubicBezTo>
                  <a:pt x="551400" y="753566"/>
                  <a:pt x="547371" y="757595"/>
                  <a:pt x="542400" y="757595"/>
                </a:cubicBezTo>
                <a:cubicBezTo>
                  <a:pt x="537429" y="757595"/>
                  <a:pt x="533400" y="753566"/>
                  <a:pt x="533400" y="748595"/>
                </a:cubicBezTo>
                <a:cubicBezTo>
                  <a:pt x="533400" y="743624"/>
                  <a:pt x="537429" y="739595"/>
                  <a:pt x="542400" y="739595"/>
                </a:cubicBezTo>
                <a:close/>
                <a:moveTo>
                  <a:pt x="475725" y="739595"/>
                </a:moveTo>
                <a:cubicBezTo>
                  <a:pt x="480696" y="739595"/>
                  <a:pt x="484725" y="743624"/>
                  <a:pt x="484725" y="748595"/>
                </a:cubicBezTo>
                <a:cubicBezTo>
                  <a:pt x="484725" y="753566"/>
                  <a:pt x="480696" y="757595"/>
                  <a:pt x="475725" y="757595"/>
                </a:cubicBezTo>
                <a:cubicBezTo>
                  <a:pt x="470754" y="757595"/>
                  <a:pt x="466725" y="753566"/>
                  <a:pt x="466725" y="748595"/>
                </a:cubicBezTo>
                <a:cubicBezTo>
                  <a:pt x="466725" y="743624"/>
                  <a:pt x="470754" y="739595"/>
                  <a:pt x="475725" y="739595"/>
                </a:cubicBezTo>
                <a:close/>
                <a:moveTo>
                  <a:pt x="409050" y="739595"/>
                </a:moveTo>
                <a:cubicBezTo>
                  <a:pt x="414021" y="739595"/>
                  <a:pt x="418050" y="743624"/>
                  <a:pt x="418050" y="748595"/>
                </a:cubicBezTo>
                <a:cubicBezTo>
                  <a:pt x="418050" y="753566"/>
                  <a:pt x="414021" y="757595"/>
                  <a:pt x="409050" y="757595"/>
                </a:cubicBezTo>
                <a:cubicBezTo>
                  <a:pt x="404079" y="757595"/>
                  <a:pt x="400050" y="753566"/>
                  <a:pt x="400050" y="748595"/>
                </a:cubicBezTo>
                <a:cubicBezTo>
                  <a:pt x="400050" y="743624"/>
                  <a:pt x="404079" y="739595"/>
                  <a:pt x="409050" y="739595"/>
                </a:cubicBezTo>
                <a:close/>
                <a:moveTo>
                  <a:pt x="342375" y="739595"/>
                </a:moveTo>
                <a:cubicBezTo>
                  <a:pt x="347346" y="739595"/>
                  <a:pt x="351375" y="743624"/>
                  <a:pt x="351375" y="748595"/>
                </a:cubicBezTo>
                <a:cubicBezTo>
                  <a:pt x="351375" y="753566"/>
                  <a:pt x="347346" y="757595"/>
                  <a:pt x="342375" y="757595"/>
                </a:cubicBezTo>
                <a:cubicBezTo>
                  <a:pt x="337404" y="757595"/>
                  <a:pt x="333375" y="753566"/>
                  <a:pt x="333375" y="748595"/>
                </a:cubicBezTo>
                <a:cubicBezTo>
                  <a:pt x="333375" y="743624"/>
                  <a:pt x="337404" y="739595"/>
                  <a:pt x="342375" y="739595"/>
                </a:cubicBezTo>
                <a:close/>
                <a:moveTo>
                  <a:pt x="275701" y="739595"/>
                </a:moveTo>
                <a:cubicBezTo>
                  <a:pt x="280671" y="739595"/>
                  <a:pt x="284700" y="743624"/>
                  <a:pt x="284700" y="748595"/>
                </a:cubicBezTo>
                <a:cubicBezTo>
                  <a:pt x="284700" y="753566"/>
                  <a:pt x="280671" y="757595"/>
                  <a:pt x="275701" y="757595"/>
                </a:cubicBezTo>
                <a:cubicBezTo>
                  <a:pt x="270730" y="757595"/>
                  <a:pt x="266700" y="753566"/>
                  <a:pt x="266700" y="748595"/>
                </a:cubicBezTo>
                <a:cubicBezTo>
                  <a:pt x="266700" y="743624"/>
                  <a:pt x="270730" y="739595"/>
                  <a:pt x="275701" y="739595"/>
                </a:cubicBezTo>
                <a:close/>
                <a:moveTo>
                  <a:pt x="209025" y="739595"/>
                </a:moveTo>
                <a:cubicBezTo>
                  <a:pt x="213996" y="739595"/>
                  <a:pt x="218025" y="743624"/>
                  <a:pt x="218025" y="748595"/>
                </a:cubicBezTo>
                <a:cubicBezTo>
                  <a:pt x="218025" y="753566"/>
                  <a:pt x="213996" y="757595"/>
                  <a:pt x="209025" y="757595"/>
                </a:cubicBezTo>
                <a:cubicBezTo>
                  <a:pt x="204054" y="757595"/>
                  <a:pt x="200025" y="753566"/>
                  <a:pt x="200025" y="748595"/>
                </a:cubicBezTo>
                <a:cubicBezTo>
                  <a:pt x="200025" y="743624"/>
                  <a:pt x="204054" y="739595"/>
                  <a:pt x="209025" y="739595"/>
                </a:cubicBezTo>
                <a:close/>
                <a:moveTo>
                  <a:pt x="142350" y="739595"/>
                </a:moveTo>
                <a:cubicBezTo>
                  <a:pt x="147321" y="739595"/>
                  <a:pt x="151350" y="743624"/>
                  <a:pt x="151350" y="748595"/>
                </a:cubicBezTo>
                <a:cubicBezTo>
                  <a:pt x="151350" y="753566"/>
                  <a:pt x="147321" y="757595"/>
                  <a:pt x="142350" y="757595"/>
                </a:cubicBezTo>
                <a:cubicBezTo>
                  <a:pt x="137379" y="757595"/>
                  <a:pt x="133350" y="753566"/>
                  <a:pt x="133350" y="748595"/>
                </a:cubicBezTo>
                <a:cubicBezTo>
                  <a:pt x="133350" y="743624"/>
                  <a:pt x="137379" y="739595"/>
                  <a:pt x="142350" y="739595"/>
                </a:cubicBezTo>
                <a:close/>
                <a:moveTo>
                  <a:pt x="75675" y="739595"/>
                </a:moveTo>
                <a:cubicBezTo>
                  <a:pt x="80646" y="739595"/>
                  <a:pt x="84675" y="743624"/>
                  <a:pt x="84675" y="748595"/>
                </a:cubicBezTo>
                <a:cubicBezTo>
                  <a:pt x="84675" y="753566"/>
                  <a:pt x="80646" y="757595"/>
                  <a:pt x="75675" y="757595"/>
                </a:cubicBezTo>
                <a:cubicBezTo>
                  <a:pt x="70704" y="757595"/>
                  <a:pt x="66675" y="753566"/>
                  <a:pt x="66675" y="748595"/>
                </a:cubicBezTo>
                <a:cubicBezTo>
                  <a:pt x="66675" y="743624"/>
                  <a:pt x="70704" y="739595"/>
                  <a:pt x="75675" y="739595"/>
                </a:cubicBezTo>
                <a:close/>
                <a:moveTo>
                  <a:pt x="9000" y="739595"/>
                </a:moveTo>
                <a:cubicBezTo>
                  <a:pt x="13971" y="739595"/>
                  <a:pt x="18000" y="743624"/>
                  <a:pt x="18000" y="748595"/>
                </a:cubicBezTo>
                <a:cubicBezTo>
                  <a:pt x="18000" y="753566"/>
                  <a:pt x="13971" y="757595"/>
                  <a:pt x="9000" y="757595"/>
                </a:cubicBezTo>
                <a:cubicBezTo>
                  <a:pt x="4029" y="757595"/>
                  <a:pt x="0" y="753566"/>
                  <a:pt x="0" y="748595"/>
                </a:cubicBezTo>
                <a:cubicBezTo>
                  <a:pt x="0" y="743624"/>
                  <a:pt x="4029" y="739595"/>
                  <a:pt x="9000" y="739595"/>
                </a:cubicBezTo>
                <a:close/>
                <a:moveTo>
                  <a:pt x="1009125" y="677962"/>
                </a:moveTo>
                <a:cubicBezTo>
                  <a:pt x="1014096" y="677962"/>
                  <a:pt x="1018125" y="681991"/>
                  <a:pt x="1018125" y="686962"/>
                </a:cubicBezTo>
                <a:cubicBezTo>
                  <a:pt x="1018125" y="691933"/>
                  <a:pt x="1014096" y="695962"/>
                  <a:pt x="1009125" y="695962"/>
                </a:cubicBezTo>
                <a:cubicBezTo>
                  <a:pt x="1004154" y="695962"/>
                  <a:pt x="1000125" y="691933"/>
                  <a:pt x="1000125" y="686962"/>
                </a:cubicBezTo>
                <a:cubicBezTo>
                  <a:pt x="1000125" y="681991"/>
                  <a:pt x="1004154" y="677962"/>
                  <a:pt x="1009125" y="677962"/>
                </a:cubicBezTo>
                <a:close/>
                <a:moveTo>
                  <a:pt x="942450" y="677962"/>
                </a:moveTo>
                <a:cubicBezTo>
                  <a:pt x="947421" y="677962"/>
                  <a:pt x="951450" y="681991"/>
                  <a:pt x="951450" y="686962"/>
                </a:cubicBezTo>
                <a:cubicBezTo>
                  <a:pt x="951450" y="691933"/>
                  <a:pt x="947421" y="695962"/>
                  <a:pt x="942450" y="695962"/>
                </a:cubicBezTo>
                <a:cubicBezTo>
                  <a:pt x="937479" y="695962"/>
                  <a:pt x="933450" y="691933"/>
                  <a:pt x="933450" y="686962"/>
                </a:cubicBezTo>
                <a:cubicBezTo>
                  <a:pt x="933450" y="681991"/>
                  <a:pt x="937479" y="677962"/>
                  <a:pt x="942450" y="677962"/>
                </a:cubicBezTo>
                <a:close/>
                <a:moveTo>
                  <a:pt x="875775" y="677962"/>
                </a:moveTo>
                <a:cubicBezTo>
                  <a:pt x="880746" y="677962"/>
                  <a:pt x="884775" y="681991"/>
                  <a:pt x="884775" y="686962"/>
                </a:cubicBezTo>
                <a:cubicBezTo>
                  <a:pt x="884775" y="691933"/>
                  <a:pt x="880746" y="695962"/>
                  <a:pt x="875775" y="695962"/>
                </a:cubicBezTo>
                <a:cubicBezTo>
                  <a:pt x="870804" y="695962"/>
                  <a:pt x="866775" y="691933"/>
                  <a:pt x="866775" y="686962"/>
                </a:cubicBezTo>
                <a:cubicBezTo>
                  <a:pt x="866775" y="681991"/>
                  <a:pt x="870804" y="677962"/>
                  <a:pt x="875775" y="677962"/>
                </a:cubicBezTo>
                <a:close/>
                <a:moveTo>
                  <a:pt x="809100" y="677962"/>
                </a:moveTo>
                <a:cubicBezTo>
                  <a:pt x="814071" y="677962"/>
                  <a:pt x="818100" y="681991"/>
                  <a:pt x="818100" y="686962"/>
                </a:cubicBezTo>
                <a:cubicBezTo>
                  <a:pt x="818100" y="691933"/>
                  <a:pt x="814071" y="695962"/>
                  <a:pt x="809100" y="695962"/>
                </a:cubicBezTo>
                <a:cubicBezTo>
                  <a:pt x="804129" y="695962"/>
                  <a:pt x="800100" y="691933"/>
                  <a:pt x="800100" y="686962"/>
                </a:cubicBezTo>
                <a:cubicBezTo>
                  <a:pt x="800100" y="681991"/>
                  <a:pt x="804129" y="677962"/>
                  <a:pt x="809100" y="677962"/>
                </a:cubicBezTo>
                <a:close/>
                <a:moveTo>
                  <a:pt x="742425" y="677962"/>
                </a:moveTo>
                <a:cubicBezTo>
                  <a:pt x="747396" y="677962"/>
                  <a:pt x="751425" y="681991"/>
                  <a:pt x="751425" y="686962"/>
                </a:cubicBezTo>
                <a:cubicBezTo>
                  <a:pt x="751425" y="691933"/>
                  <a:pt x="747396" y="695962"/>
                  <a:pt x="742425" y="695962"/>
                </a:cubicBezTo>
                <a:cubicBezTo>
                  <a:pt x="737454" y="695962"/>
                  <a:pt x="733425" y="691933"/>
                  <a:pt x="733425" y="686962"/>
                </a:cubicBezTo>
                <a:cubicBezTo>
                  <a:pt x="733425" y="681991"/>
                  <a:pt x="737454" y="677962"/>
                  <a:pt x="742425" y="677962"/>
                </a:cubicBezTo>
                <a:close/>
                <a:moveTo>
                  <a:pt x="675750" y="677962"/>
                </a:moveTo>
                <a:cubicBezTo>
                  <a:pt x="680721" y="677962"/>
                  <a:pt x="684750" y="681991"/>
                  <a:pt x="684750" y="686962"/>
                </a:cubicBezTo>
                <a:cubicBezTo>
                  <a:pt x="684750" y="691933"/>
                  <a:pt x="680721" y="695962"/>
                  <a:pt x="675750" y="695962"/>
                </a:cubicBezTo>
                <a:cubicBezTo>
                  <a:pt x="670779" y="695962"/>
                  <a:pt x="666750" y="691933"/>
                  <a:pt x="666750" y="686962"/>
                </a:cubicBezTo>
                <a:cubicBezTo>
                  <a:pt x="666750" y="681991"/>
                  <a:pt x="670779" y="677962"/>
                  <a:pt x="675750" y="677962"/>
                </a:cubicBezTo>
                <a:close/>
                <a:moveTo>
                  <a:pt x="609075" y="677962"/>
                </a:moveTo>
                <a:cubicBezTo>
                  <a:pt x="614046" y="677962"/>
                  <a:pt x="618075" y="681991"/>
                  <a:pt x="618075" y="686962"/>
                </a:cubicBezTo>
                <a:cubicBezTo>
                  <a:pt x="618075" y="691933"/>
                  <a:pt x="614046" y="695962"/>
                  <a:pt x="609075" y="695962"/>
                </a:cubicBezTo>
                <a:cubicBezTo>
                  <a:pt x="604104" y="695962"/>
                  <a:pt x="600075" y="691933"/>
                  <a:pt x="600075" y="686962"/>
                </a:cubicBezTo>
                <a:cubicBezTo>
                  <a:pt x="600075" y="681991"/>
                  <a:pt x="604104" y="677962"/>
                  <a:pt x="609075" y="677962"/>
                </a:cubicBezTo>
                <a:close/>
                <a:moveTo>
                  <a:pt x="542400" y="677962"/>
                </a:moveTo>
                <a:cubicBezTo>
                  <a:pt x="547371" y="677962"/>
                  <a:pt x="551400" y="681991"/>
                  <a:pt x="551400" y="686962"/>
                </a:cubicBezTo>
                <a:cubicBezTo>
                  <a:pt x="551400" y="691933"/>
                  <a:pt x="547371" y="695962"/>
                  <a:pt x="542400" y="695962"/>
                </a:cubicBezTo>
                <a:cubicBezTo>
                  <a:pt x="537429" y="695962"/>
                  <a:pt x="533400" y="691933"/>
                  <a:pt x="533400" y="686962"/>
                </a:cubicBezTo>
                <a:cubicBezTo>
                  <a:pt x="533400" y="681991"/>
                  <a:pt x="537429" y="677962"/>
                  <a:pt x="542400" y="677962"/>
                </a:cubicBezTo>
                <a:close/>
                <a:moveTo>
                  <a:pt x="475726" y="677962"/>
                </a:moveTo>
                <a:cubicBezTo>
                  <a:pt x="480697" y="677962"/>
                  <a:pt x="484726" y="681991"/>
                  <a:pt x="484726" y="686962"/>
                </a:cubicBezTo>
                <a:cubicBezTo>
                  <a:pt x="484726" y="691933"/>
                  <a:pt x="480697" y="695962"/>
                  <a:pt x="475726" y="695962"/>
                </a:cubicBezTo>
                <a:cubicBezTo>
                  <a:pt x="470755" y="695962"/>
                  <a:pt x="466726" y="691933"/>
                  <a:pt x="466726" y="686962"/>
                </a:cubicBezTo>
                <a:cubicBezTo>
                  <a:pt x="466726" y="681991"/>
                  <a:pt x="470755" y="677962"/>
                  <a:pt x="475726" y="677962"/>
                </a:cubicBezTo>
                <a:close/>
                <a:moveTo>
                  <a:pt x="409051" y="677962"/>
                </a:moveTo>
                <a:cubicBezTo>
                  <a:pt x="414022" y="677962"/>
                  <a:pt x="418051" y="681991"/>
                  <a:pt x="418051" y="686962"/>
                </a:cubicBezTo>
                <a:cubicBezTo>
                  <a:pt x="418051" y="691933"/>
                  <a:pt x="414022" y="695962"/>
                  <a:pt x="409051" y="695962"/>
                </a:cubicBezTo>
                <a:cubicBezTo>
                  <a:pt x="404080" y="695962"/>
                  <a:pt x="400051" y="691933"/>
                  <a:pt x="400051" y="686962"/>
                </a:cubicBezTo>
                <a:cubicBezTo>
                  <a:pt x="400051" y="681991"/>
                  <a:pt x="404080" y="677962"/>
                  <a:pt x="409051" y="677962"/>
                </a:cubicBezTo>
                <a:close/>
                <a:moveTo>
                  <a:pt x="342376" y="677962"/>
                </a:moveTo>
                <a:cubicBezTo>
                  <a:pt x="347347" y="677962"/>
                  <a:pt x="351376" y="681991"/>
                  <a:pt x="351376" y="686962"/>
                </a:cubicBezTo>
                <a:cubicBezTo>
                  <a:pt x="351376" y="691933"/>
                  <a:pt x="347347" y="695962"/>
                  <a:pt x="342376" y="695962"/>
                </a:cubicBezTo>
                <a:cubicBezTo>
                  <a:pt x="337405" y="695962"/>
                  <a:pt x="333376" y="691933"/>
                  <a:pt x="333376" y="686962"/>
                </a:cubicBezTo>
                <a:cubicBezTo>
                  <a:pt x="333376" y="681991"/>
                  <a:pt x="337405" y="677962"/>
                  <a:pt x="342376" y="677962"/>
                </a:cubicBezTo>
                <a:close/>
                <a:moveTo>
                  <a:pt x="275701" y="677962"/>
                </a:moveTo>
                <a:cubicBezTo>
                  <a:pt x="280672" y="677962"/>
                  <a:pt x="284701" y="681991"/>
                  <a:pt x="284701" y="686962"/>
                </a:cubicBezTo>
                <a:cubicBezTo>
                  <a:pt x="284701" y="691933"/>
                  <a:pt x="280672" y="695962"/>
                  <a:pt x="275701" y="695962"/>
                </a:cubicBezTo>
                <a:cubicBezTo>
                  <a:pt x="270730" y="695962"/>
                  <a:pt x="266701" y="691933"/>
                  <a:pt x="266701" y="686962"/>
                </a:cubicBezTo>
                <a:cubicBezTo>
                  <a:pt x="266701" y="681991"/>
                  <a:pt x="270730" y="677962"/>
                  <a:pt x="275701" y="677962"/>
                </a:cubicBezTo>
                <a:close/>
                <a:moveTo>
                  <a:pt x="209026" y="677962"/>
                </a:moveTo>
                <a:cubicBezTo>
                  <a:pt x="213997" y="677962"/>
                  <a:pt x="218026" y="681991"/>
                  <a:pt x="218026" y="686962"/>
                </a:cubicBezTo>
                <a:cubicBezTo>
                  <a:pt x="218026" y="691933"/>
                  <a:pt x="213997" y="695962"/>
                  <a:pt x="209026" y="695962"/>
                </a:cubicBezTo>
                <a:cubicBezTo>
                  <a:pt x="204055" y="695962"/>
                  <a:pt x="200026" y="691933"/>
                  <a:pt x="200026" y="686962"/>
                </a:cubicBezTo>
                <a:cubicBezTo>
                  <a:pt x="200026" y="681991"/>
                  <a:pt x="204055" y="677962"/>
                  <a:pt x="209026" y="677962"/>
                </a:cubicBezTo>
                <a:close/>
                <a:moveTo>
                  <a:pt x="142351" y="677962"/>
                </a:moveTo>
                <a:cubicBezTo>
                  <a:pt x="147322" y="677962"/>
                  <a:pt x="151351" y="681991"/>
                  <a:pt x="151351" y="686962"/>
                </a:cubicBezTo>
                <a:cubicBezTo>
                  <a:pt x="151351" y="691933"/>
                  <a:pt x="147322" y="695962"/>
                  <a:pt x="142351" y="695962"/>
                </a:cubicBezTo>
                <a:cubicBezTo>
                  <a:pt x="137380" y="695962"/>
                  <a:pt x="133351" y="691933"/>
                  <a:pt x="133351" y="686962"/>
                </a:cubicBezTo>
                <a:cubicBezTo>
                  <a:pt x="133351" y="681991"/>
                  <a:pt x="137380" y="677962"/>
                  <a:pt x="142351" y="677962"/>
                </a:cubicBezTo>
                <a:close/>
                <a:moveTo>
                  <a:pt x="75676" y="677962"/>
                </a:moveTo>
                <a:cubicBezTo>
                  <a:pt x="80647" y="677962"/>
                  <a:pt x="84676" y="681991"/>
                  <a:pt x="84676" y="686962"/>
                </a:cubicBezTo>
                <a:cubicBezTo>
                  <a:pt x="84676" y="691933"/>
                  <a:pt x="80647" y="695962"/>
                  <a:pt x="75676" y="695962"/>
                </a:cubicBezTo>
                <a:cubicBezTo>
                  <a:pt x="70705" y="695962"/>
                  <a:pt x="66676" y="691933"/>
                  <a:pt x="66676" y="686962"/>
                </a:cubicBezTo>
                <a:cubicBezTo>
                  <a:pt x="66676" y="681991"/>
                  <a:pt x="70705" y="677962"/>
                  <a:pt x="75676" y="677962"/>
                </a:cubicBezTo>
                <a:close/>
                <a:moveTo>
                  <a:pt x="9001" y="677962"/>
                </a:moveTo>
                <a:cubicBezTo>
                  <a:pt x="13972" y="677962"/>
                  <a:pt x="18001" y="681991"/>
                  <a:pt x="18001" y="686962"/>
                </a:cubicBezTo>
                <a:cubicBezTo>
                  <a:pt x="18001" y="691933"/>
                  <a:pt x="13972" y="695962"/>
                  <a:pt x="9001" y="695962"/>
                </a:cubicBezTo>
                <a:cubicBezTo>
                  <a:pt x="4030" y="695962"/>
                  <a:pt x="1" y="691933"/>
                  <a:pt x="1" y="686962"/>
                </a:cubicBezTo>
                <a:cubicBezTo>
                  <a:pt x="1" y="681991"/>
                  <a:pt x="4030" y="677962"/>
                  <a:pt x="9001" y="677962"/>
                </a:cubicBezTo>
                <a:close/>
                <a:moveTo>
                  <a:pt x="1009125" y="616329"/>
                </a:moveTo>
                <a:cubicBezTo>
                  <a:pt x="1014096" y="616329"/>
                  <a:pt x="1018125" y="620358"/>
                  <a:pt x="1018125" y="625329"/>
                </a:cubicBezTo>
                <a:cubicBezTo>
                  <a:pt x="1018125" y="630300"/>
                  <a:pt x="1014096" y="634329"/>
                  <a:pt x="1009125" y="634329"/>
                </a:cubicBezTo>
                <a:cubicBezTo>
                  <a:pt x="1004154" y="634329"/>
                  <a:pt x="1000125" y="630300"/>
                  <a:pt x="1000125" y="625329"/>
                </a:cubicBezTo>
                <a:cubicBezTo>
                  <a:pt x="1000125" y="620358"/>
                  <a:pt x="1004154" y="616329"/>
                  <a:pt x="1009125" y="616329"/>
                </a:cubicBezTo>
                <a:close/>
                <a:moveTo>
                  <a:pt x="942450" y="616329"/>
                </a:moveTo>
                <a:cubicBezTo>
                  <a:pt x="947421" y="616329"/>
                  <a:pt x="951450" y="620358"/>
                  <a:pt x="951450" y="625329"/>
                </a:cubicBezTo>
                <a:cubicBezTo>
                  <a:pt x="951450" y="630300"/>
                  <a:pt x="947421" y="634329"/>
                  <a:pt x="942450" y="634329"/>
                </a:cubicBezTo>
                <a:cubicBezTo>
                  <a:pt x="937479" y="634329"/>
                  <a:pt x="933450" y="630300"/>
                  <a:pt x="933450" y="625329"/>
                </a:cubicBezTo>
                <a:cubicBezTo>
                  <a:pt x="933450" y="620358"/>
                  <a:pt x="937479" y="616329"/>
                  <a:pt x="942450" y="616329"/>
                </a:cubicBezTo>
                <a:close/>
                <a:moveTo>
                  <a:pt x="875775" y="616329"/>
                </a:moveTo>
                <a:cubicBezTo>
                  <a:pt x="880746" y="616329"/>
                  <a:pt x="884775" y="620358"/>
                  <a:pt x="884775" y="625329"/>
                </a:cubicBezTo>
                <a:cubicBezTo>
                  <a:pt x="884775" y="630300"/>
                  <a:pt x="880746" y="634329"/>
                  <a:pt x="875775" y="634329"/>
                </a:cubicBezTo>
                <a:cubicBezTo>
                  <a:pt x="870804" y="634329"/>
                  <a:pt x="866775" y="630300"/>
                  <a:pt x="866775" y="625329"/>
                </a:cubicBezTo>
                <a:cubicBezTo>
                  <a:pt x="866775" y="620358"/>
                  <a:pt x="870804" y="616329"/>
                  <a:pt x="875775" y="616329"/>
                </a:cubicBezTo>
                <a:close/>
                <a:moveTo>
                  <a:pt x="809100" y="616329"/>
                </a:moveTo>
                <a:cubicBezTo>
                  <a:pt x="814071" y="616329"/>
                  <a:pt x="818100" y="620358"/>
                  <a:pt x="818100" y="625329"/>
                </a:cubicBezTo>
                <a:cubicBezTo>
                  <a:pt x="818100" y="630300"/>
                  <a:pt x="814071" y="634329"/>
                  <a:pt x="809100" y="634329"/>
                </a:cubicBezTo>
                <a:cubicBezTo>
                  <a:pt x="804129" y="634329"/>
                  <a:pt x="800100" y="630300"/>
                  <a:pt x="800100" y="625329"/>
                </a:cubicBezTo>
                <a:cubicBezTo>
                  <a:pt x="800100" y="620358"/>
                  <a:pt x="804129" y="616329"/>
                  <a:pt x="809100" y="616329"/>
                </a:cubicBezTo>
                <a:close/>
                <a:moveTo>
                  <a:pt x="742425" y="616329"/>
                </a:moveTo>
                <a:cubicBezTo>
                  <a:pt x="747396" y="616329"/>
                  <a:pt x="751425" y="620358"/>
                  <a:pt x="751425" y="625329"/>
                </a:cubicBezTo>
                <a:cubicBezTo>
                  <a:pt x="751425" y="630300"/>
                  <a:pt x="747396" y="634329"/>
                  <a:pt x="742425" y="634329"/>
                </a:cubicBezTo>
                <a:cubicBezTo>
                  <a:pt x="737454" y="634329"/>
                  <a:pt x="733425" y="630300"/>
                  <a:pt x="733425" y="625329"/>
                </a:cubicBezTo>
                <a:cubicBezTo>
                  <a:pt x="733425" y="620358"/>
                  <a:pt x="737454" y="616329"/>
                  <a:pt x="742425" y="616329"/>
                </a:cubicBezTo>
                <a:close/>
                <a:moveTo>
                  <a:pt x="675750" y="616329"/>
                </a:moveTo>
                <a:cubicBezTo>
                  <a:pt x="680721" y="616329"/>
                  <a:pt x="684750" y="620358"/>
                  <a:pt x="684750" y="625329"/>
                </a:cubicBezTo>
                <a:cubicBezTo>
                  <a:pt x="684750" y="630300"/>
                  <a:pt x="680721" y="634329"/>
                  <a:pt x="675750" y="634329"/>
                </a:cubicBezTo>
                <a:cubicBezTo>
                  <a:pt x="670779" y="634329"/>
                  <a:pt x="666750" y="630300"/>
                  <a:pt x="666750" y="625329"/>
                </a:cubicBezTo>
                <a:cubicBezTo>
                  <a:pt x="666750" y="620358"/>
                  <a:pt x="670779" y="616329"/>
                  <a:pt x="675750" y="616329"/>
                </a:cubicBezTo>
                <a:close/>
                <a:moveTo>
                  <a:pt x="609075" y="616329"/>
                </a:moveTo>
                <a:cubicBezTo>
                  <a:pt x="614046" y="616329"/>
                  <a:pt x="618075" y="620358"/>
                  <a:pt x="618075" y="625329"/>
                </a:cubicBezTo>
                <a:cubicBezTo>
                  <a:pt x="618075" y="630300"/>
                  <a:pt x="614046" y="634329"/>
                  <a:pt x="609075" y="634329"/>
                </a:cubicBezTo>
                <a:cubicBezTo>
                  <a:pt x="604104" y="634329"/>
                  <a:pt x="600075" y="630300"/>
                  <a:pt x="600075" y="625329"/>
                </a:cubicBezTo>
                <a:cubicBezTo>
                  <a:pt x="600075" y="620358"/>
                  <a:pt x="604104" y="616329"/>
                  <a:pt x="609075" y="616329"/>
                </a:cubicBezTo>
                <a:close/>
                <a:moveTo>
                  <a:pt x="542400" y="616329"/>
                </a:moveTo>
                <a:cubicBezTo>
                  <a:pt x="547371" y="616329"/>
                  <a:pt x="551400" y="620358"/>
                  <a:pt x="551400" y="625329"/>
                </a:cubicBezTo>
                <a:cubicBezTo>
                  <a:pt x="551400" y="630300"/>
                  <a:pt x="547371" y="634329"/>
                  <a:pt x="542400" y="634329"/>
                </a:cubicBezTo>
                <a:cubicBezTo>
                  <a:pt x="537429" y="634329"/>
                  <a:pt x="533400" y="630300"/>
                  <a:pt x="533400" y="625329"/>
                </a:cubicBezTo>
                <a:cubicBezTo>
                  <a:pt x="533400" y="620358"/>
                  <a:pt x="537429" y="616329"/>
                  <a:pt x="542400" y="616329"/>
                </a:cubicBezTo>
                <a:close/>
                <a:moveTo>
                  <a:pt x="475726" y="616329"/>
                </a:moveTo>
                <a:cubicBezTo>
                  <a:pt x="480697" y="616329"/>
                  <a:pt x="484726" y="620358"/>
                  <a:pt x="484726" y="625329"/>
                </a:cubicBezTo>
                <a:cubicBezTo>
                  <a:pt x="484726" y="630300"/>
                  <a:pt x="480697" y="634329"/>
                  <a:pt x="475726" y="634329"/>
                </a:cubicBezTo>
                <a:cubicBezTo>
                  <a:pt x="470755" y="634329"/>
                  <a:pt x="466726" y="630300"/>
                  <a:pt x="466726" y="625329"/>
                </a:cubicBezTo>
                <a:cubicBezTo>
                  <a:pt x="466726" y="620358"/>
                  <a:pt x="470755" y="616329"/>
                  <a:pt x="475726" y="616329"/>
                </a:cubicBezTo>
                <a:close/>
                <a:moveTo>
                  <a:pt x="409051" y="616329"/>
                </a:moveTo>
                <a:cubicBezTo>
                  <a:pt x="414022" y="616329"/>
                  <a:pt x="418051" y="620358"/>
                  <a:pt x="418051" y="625329"/>
                </a:cubicBezTo>
                <a:cubicBezTo>
                  <a:pt x="418051" y="630300"/>
                  <a:pt x="414022" y="634329"/>
                  <a:pt x="409051" y="634329"/>
                </a:cubicBezTo>
                <a:cubicBezTo>
                  <a:pt x="404080" y="634329"/>
                  <a:pt x="400051" y="630300"/>
                  <a:pt x="400051" y="625329"/>
                </a:cubicBezTo>
                <a:cubicBezTo>
                  <a:pt x="400051" y="620358"/>
                  <a:pt x="404080" y="616329"/>
                  <a:pt x="409051" y="616329"/>
                </a:cubicBezTo>
                <a:close/>
                <a:moveTo>
                  <a:pt x="342376" y="616329"/>
                </a:moveTo>
                <a:cubicBezTo>
                  <a:pt x="347347" y="616329"/>
                  <a:pt x="351376" y="620358"/>
                  <a:pt x="351376" y="625329"/>
                </a:cubicBezTo>
                <a:cubicBezTo>
                  <a:pt x="351376" y="630300"/>
                  <a:pt x="347347" y="634329"/>
                  <a:pt x="342376" y="634329"/>
                </a:cubicBezTo>
                <a:cubicBezTo>
                  <a:pt x="337405" y="634329"/>
                  <a:pt x="333376" y="630300"/>
                  <a:pt x="333376" y="625329"/>
                </a:cubicBezTo>
                <a:cubicBezTo>
                  <a:pt x="333376" y="620358"/>
                  <a:pt x="337405" y="616329"/>
                  <a:pt x="342376" y="616329"/>
                </a:cubicBezTo>
                <a:close/>
                <a:moveTo>
                  <a:pt x="275701" y="616329"/>
                </a:moveTo>
                <a:cubicBezTo>
                  <a:pt x="280672" y="616329"/>
                  <a:pt x="284701" y="620358"/>
                  <a:pt x="284701" y="625329"/>
                </a:cubicBezTo>
                <a:cubicBezTo>
                  <a:pt x="284701" y="630300"/>
                  <a:pt x="280672" y="634329"/>
                  <a:pt x="275701" y="634329"/>
                </a:cubicBezTo>
                <a:cubicBezTo>
                  <a:pt x="270730" y="634329"/>
                  <a:pt x="266701" y="630300"/>
                  <a:pt x="266701" y="625329"/>
                </a:cubicBezTo>
                <a:cubicBezTo>
                  <a:pt x="266701" y="620358"/>
                  <a:pt x="270730" y="616329"/>
                  <a:pt x="275701" y="616329"/>
                </a:cubicBezTo>
                <a:close/>
                <a:moveTo>
                  <a:pt x="209026" y="616329"/>
                </a:moveTo>
                <a:cubicBezTo>
                  <a:pt x="213997" y="616329"/>
                  <a:pt x="218026" y="620358"/>
                  <a:pt x="218026" y="625329"/>
                </a:cubicBezTo>
                <a:cubicBezTo>
                  <a:pt x="218026" y="630300"/>
                  <a:pt x="213997" y="634329"/>
                  <a:pt x="209026" y="634329"/>
                </a:cubicBezTo>
                <a:cubicBezTo>
                  <a:pt x="204055" y="634329"/>
                  <a:pt x="200026" y="630300"/>
                  <a:pt x="200026" y="625329"/>
                </a:cubicBezTo>
                <a:cubicBezTo>
                  <a:pt x="200026" y="620358"/>
                  <a:pt x="204055" y="616329"/>
                  <a:pt x="209026" y="616329"/>
                </a:cubicBezTo>
                <a:close/>
                <a:moveTo>
                  <a:pt x="142351" y="616329"/>
                </a:moveTo>
                <a:cubicBezTo>
                  <a:pt x="147322" y="616329"/>
                  <a:pt x="151351" y="620358"/>
                  <a:pt x="151351" y="625329"/>
                </a:cubicBezTo>
                <a:cubicBezTo>
                  <a:pt x="151351" y="630300"/>
                  <a:pt x="147322" y="634329"/>
                  <a:pt x="142351" y="634329"/>
                </a:cubicBezTo>
                <a:cubicBezTo>
                  <a:pt x="137380" y="634329"/>
                  <a:pt x="133351" y="630300"/>
                  <a:pt x="133351" y="625329"/>
                </a:cubicBezTo>
                <a:cubicBezTo>
                  <a:pt x="133351" y="620358"/>
                  <a:pt x="137380" y="616329"/>
                  <a:pt x="142351" y="616329"/>
                </a:cubicBezTo>
                <a:close/>
                <a:moveTo>
                  <a:pt x="75676" y="616329"/>
                </a:moveTo>
                <a:cubicBezTo>
                  <a:pt x="80647" y="616329"/>
                  <a:pt x="84676" y="620358"/>
                  <a:pt x="84676" y="625329"/>
                </a:cubicBezTo>
                <a:cubicBezTo>
                  <a:pt x="84676" y="630300"/>
                  <a:pt x="80647" y="634329"/>
                  <a:pt x="75676" y="634329"/>
                </a:cubicBezTo>
                <a:cubicBezTo>
                  <a:pt x="70705" y="634329"/>
                  <a:pt x="66676" y="630300"/>
                  <a:pt x="66676" y="625329"/>
                </a:cubicBezTo>
                <a:cubicBezTo>
                  <a:pt x="66676" y="620358"/>
                  <a:pt x="70705" y="616329"/>
                  <a:pt x="75676" y="616329"/>
                </a:cubicBezTo>
                <a:close/>
                <a:moveTo>
                  <a:pt x="9001" y="616329"/>
                </a:moveTo>
                <a:cubicBezTo>
                  <a:pt x="13972" y="616329"/>
                  <a:pt x="18001" y="620358"/>
                  <a:pt x="18001" y="625329"/>
                </a:cubicBezTo>
                <a:cubicBezTo>
                  <a:pt x="18001" y="630300"/>
                  <a:pt x="13972" y="634329"/>
                  <a:pt x="9001" y="634329"/>
                </a:cubicBezTo>
                <a:cubicBezTo>
                  <a:pt x="4030" y="634329"/>
                  <a:pt x="1" y="630300"/>
                  <a:pt x="1" y="625329"/>
                </a:cubicBezTo>
                <a:cubicBezTo>
                  <a:pt x="1" y="620358"/>
                  <a:pt x="4030" y="616329"/>
                  <a:pt x="9001" y="616329"/>
                </a:cubicBezTo>
                <a:close/>
                <a:moveTo>
                  <a:pt x="1009125" y="554696"/>
                </a:moveTo>
                <a:cubicBezTo>
                  <a:pt x="1014096" y="554696"/>
                  <a:pt x="1018125" y="558725"/>
                  <a:pt x="1018125" y="563696"/>
                </a:cubicBezTo>
                <a:cubicBezTo>
                  <a:pt x="1018125" y="568667"/>
                  <a:pt x="1014096" y="572696"/>
                  <a:pt x="1009125" y="572696"/>
                </a:cubicBezTo>
                <a:cubicBezTo>
                  <a:pt x="1004154" y="572696"/>
                  <a:pt x="1000125" y="568667"/>
                  <a:pt x="1000125" y="563696"/>
                </a:cubicBezTo>
                <a:cubicBezTo>
                  <a:pt x="1000125" y="558725"/>
                  <a:pt x="1004154" y="554696"/>
                  <a:pt x="1009125" y="554696"/>
                </a:cubicBezTo>
                <a:close/>
                <a:moveTo>
                  <a:pt x="942450" y="554696"/>
                </a:moveTo>
                <a:cubicBezTo>
                  <a:pt x="947421" y="554696"/>
                  <a:pt x="951450" y="558725"/>
                  <a:pt x="951450" y="563696"/>
                </a:cubicBezTo>
                <a:cubicBezTo>
                  <a:pt x="951450" y="568667"/>
                  <a:pt x="947421" y="572696"/>
                  <a:pt x="942450" y="572696"/>
                </a:cubicBezTo>
                <a:cubicBezTo>
                  <a:pt x="937479" y="572696"/>
                  <a:pt x="933450" y="568667"/>
                  <a:pt x="933450" y="563696"/>
                </a:cubicBezTo>
                <a:cubicBezTo>
                  <a:pt x="933450" y="558725"/>
                  <a:pt x="937479" y="554696"/>
                  <a:pt x="942450" y="554696"/>
                </a:cubicBezTo>
                <a:close/>
                <a:moveTo>
                  <a:pt x="875775" y="554696"/>
                </a:moveTo>
                <a:cubicBezTo>
                  <a:pt x="880746" y="554696"/>
                  <a:pt x="884775" y="558725"/>
                  <a:pt x="884775" y="563696"/>
                </a:cubicBezTo>
                <a:cubicBezTo>
                  <a:pt x="884775" y="568667"/>
                  <a:pt x="880746" y="572696"/>
                  <a:pt x="875775" y="572696"/>
                </a:cubicBezTo>
                <a:cubicBezTo>
                  <a:pt x="870804" y="572696"/>
                  <a:pt x="866775" y="568667"/>
                  <a:pt x="866775" y="563696"/>
                </a:cubicBezTo>
                <a:cubicBezTo>
                  <a:pt x="866775" y="558725"/>
                  <a:pt x="870804" y="554696"/>
                  <a:pt x="875775" y="554696"/>
                </a:cubicBezTo>
                <a:close/>
                <a:moveTo>
                  <a:pt x="809100" y="554696"/>
                </a:moveTo>
                <a:cubicBezTo>
                  <a:pt x="814071" y="554696"/>
                  <a:pt x="818100" y="558725"/>
                  <a:pt x="818100" y="563696"/>
                </a:cubicBezTo>
                <a:cubicBezTo>
                  <a:pt x="818100" y="568667"/>
                  <a:pt x="814071" y="572696"/>
                  <a:pt x="809100" y="572696"/>
                </a:cubicBezTo>
                <a:cubicBezTo>
                  <a:pt x="804129" y="572696"/>
                  <a:pt x="800100" y="568667"/>
                  <a:pt x="800100" y="563696"/>
                </a:cubicBezTo>
                <a:cubicBezTo>
                  <a:pt x="800100" y="558725"/>
                  <a:pt x="804129" y="554696"/>
                  <a:pt x="809100" y="554696"/>
                </a:cubicBezTo>
                <a:close/>
                <a:moveTo>
                  <a:pt x="742425" y="554696"/>
                </a:moveTo>
                <a:cubicBezTo>
                  <a:pt x="747396" y="554696"/>
                  <a:pt x="751425" y="558725"/>
                  <a:pt x="751425" y="563696"/>
                </a:cubicBezTo>
                <a:cubicBezTo>
                  <a:pt x="751425" y="568667"/>
                  <a:pt x="747396" y="572696"/>
                  <a:pt x="742425" y="572696"/>
                </a:cubicBezTo>
                <a:cubicBezTo>
                  <a:pt x="737454" y="572696"/>
                  <a:pt x="733425" y="568667"/>
                  <a:pt x="733425" y="563696"/>
                </a:cubicBezTo>
                <a:cubicBezTo>
                  <a:pt x="733425" y="558725"/>
                  <a:pt x="737454" y="554696"/>
                  <a:pt x="742425" y="554696"/>
                </a:cubicBezTo>
                <a:close/>
                <a:moveTo>
                  <a:pt x="675750" y="554696"/>
                </a:moveTo>
                <a:cubicBezTo>
                  <a:pt x="680721" y="554696"/>
                  <a:pt x="684750" y="558725"/>
                  <a:pt x="684750" y="563696"/>
                </a:cubicBezTo>
                <a:cubicBezTo>
                  <a:pt x="684750" y="568667"/>
                  <a:pt x="680721" y="572696"/>
                  <a:pt x="675750" y="572696"/>
                </a:cubicBezTo>
                <a:cubicBezTo>
                  <a:pt x="670779" y="572696"/>
                  <a:pt x="666750" y="568667"/>
                  <a:pt x="666750" y="563696"/>
                </a:cubicBezTo>
                <a:cubicBezTo>
                  <a:pt x="666750" y="558725"/>
                  <a:pt x="670779" y="554696"/>
                  <a:pt x="675750" y="554696"/>
                </a:cubicBezTo>
                <a:close/>
                <a:moveTo>
                  <a:pt x="609075" y="554696"/>
                </a:moveTo>
                <a:cubicBezTo>
                  <a:pt x="614046" y="554696"/>
                  <a:pt x="618075" y="558725"/>
                  <a:pt x="618075" y="563696"/>
                </a:cubicBezTo>
                <a:cubicBezTo>
                  <a:pt x="618075" y="568667"/>
                  <a:pt x="614046" y="572696"/>
                  <a:pt x="609075" y="572696"/>
                </a:cubicBezTo>
                <a:cubicBezTo>
                  <a:pt x="604104" y="572696"/>
                  <a:pt x="600075" y="568667"/>
                  <a:pt x="600075" y="563696"/>
                </a:cubicBezTo>
                <a:cubicBezTo>
                  <a:pt x="600075" y="558725"/>
                  <a:pt x="604104" y="554696"/>
                  <a:pt x="609075" y="554696"/>
                </a:cubicBezTo>
                <a:close/>
                <a:moveTo>
                  <a:pt x="542400" y="554696"/>
                </a:moveTo>
                <a:cubicBezTo>
                  <a:pt x="547371" y="554696"/>
                  <a:pt x="551400" y="558725"/>
                  <a:pt x="551400" y="563696"/>
                </a:cubicBezTo>
                <a:cubicBezTo>
                  <a:pt x="551400" y="568667"/>
                  <a:pt x="547371" y="572696"/>
                  <a:pt x="542400" y="572696"/>
                </a:cubicBezTo>
                <a:cubicBezTo>
                  <a:pt x="537429" y="572696"/>
                  <a:pt x="533400" y="568667"/>
                  <a:pt x="533400" y="563696"/>
                </a:cubicBezTo>
                <a:cubicBezTo>
                  <a:pt x="533400" y="558725"/>
                  <a:pt x="537429" y="554696"/>
                  <a:pt x="542400" y="554696"/>
                </a:cubicBezTo>
                <a:close/>
                <a:moveTo>
                  <a:pt x="475726" y="554696"/>
                </a:moveTo>
                <a:cubicBezTo>
                  <a:pt x="480697" y="554696"/>
                  <a:pt x="484726" y="558725"/>
                  <a:pt x="484726" y="563696"/>
                </a:cubicBezTo>
                <a:cubicBezTo>
                  <a:pt x="484726" y="568667"/>
                  <a:pt x="480697" y="572696"/>
                  <a:pt x="475726" y="572696"/>
                </a:cubicBezTo>
                <a:cubicBezTo>
                  <a:pt x="470755" y="572696"/>
                  <a:pt x="466726" y="568667"/>
                  <a:pt x="466726" y="563696"/>
                </a:cubicBezTo>
                <a:cubicBezTo>
                  <a:pt x="466726" y="558725"/>
                  <a:pt x="470755" y="554696"/>
                  <a:pt x="475726" y="554696"/>
                </a:cubicBezTo>
                <a:close/>
                <a:moveTo>
                  <a:pt x="409051" y="554696"/>
                </a:moveTo>
                <a:cubicBezTo>
                  <a:pt x="414022" y="554696"/>
                  <a:pt x="418051" y="558725"/>
                  <a:pt x="418051" y="563696"/>
                </a:cubicBezTo>
                <a:cubicBezTo>
                  <a:pt x="418051" y="568667"/>
                  <a:pt x="414022" y="572696"/>
                  <a:pt x="409051" y="572696"/>
                </a:cubicBezTo>
                <a:cubicBezTo>
                  <a:pt x="404080" y="572696"/>
                  <a:pt x="400051" y="568667"/>
                  <a:pt x="400051" y="563696"/>
                </a:cubicBezTo>
                <a:cubicBezTo>
                  <a:pt x="400051" y="558725"/>
                  <a:pt x="404080" y="554696"/>
                  <a:pt x="409051" y="554696"/>
                </a:cubicBezTo>
                <a:close/>
                <a:moveTo>
                  <a:pt x="342376" y="554696"/>
                </a:moveTo>
                <a:cubicBezTo>
                  <a:pt x="347347" y="554696"/>
                  <a:pt x="351376" y="558725"/>
                  <a:pt x="351376" y="563696"/>
                </a:cubicBezTo>
                <a:cubicBezTo>
                  <a:pt x="351376" y="568667"/>
                  <a:pt x="347347" y="572696"/>
                  <a:pt x="342376" y="572696"/>
                </a:cubicBezTo>
                <a:cubicBezTo>
                  <a:pt x="337405" y="572696"/>
                  <a:pt x="333376" y="568667"/>
                  <a:pt x="333376" y="563696"/>
                </a:cubicBezTo>
                <a:cubicBezTo>
                  <a:pt x="333376" y="558725"/>
                  <a:pt x="337405" y="554696"/>
                  <a:pt x="342376" y="554696"/>
                </a:cubicBezTo>
                <a:close/>
                <a:moveTo>
                  <a:pt x="275701" y="554696"/>
                </a:moveTo>
                <a:cubicBezTo>
                  <a:pt x="280672" y="554696"/>
                  <a:pt x="284701" y="558725"/>
                  <a:pt x="284701" y="563696"/>
                </a:cubicBezTo>
                <a:cubicBezTo>
                  <a:pt x="284701" y="568667"/>
                  <a:pt x="280672" y="572696"/>
                  <a:pt x="275701" y="572696"/>
                </a:cubicBezTo>
                <a:cubicBezTo>
                  <a:pt x="270730" y="572696"/>
                  <a:pt x="266701" y="568667"/>
                  <a:pt x="266701" y="563696"/>
                </a:cubicBezTo>
                <a:cubicBezTo>
                  <a:pt x="266701" y="558725"/>
                  <a:pt x="270730" y="554696"/>
                  <a:pt x="275701" y="554696"/>
                </a:cubicBezTo>
                <a:close/>
                <a:moveTo>
                  <a:pt x="209026" y="554696"/>
                </a:moveTo>
                <a:cubicBezTo>
                  <a:pt x="213997" y="554696"/>
                  <a:pt x="218026" y="558725"/>
                  <a:pt x="218026" y="563696"/>
                </a:cubicBezTo>
                <a:cubicBezTo>
                  <a:pt x="218026" y="568667"/>
                  <a:pt x="213997" y="572696"/>
                  <a:pt x="209026" y="572696"/>
                </a:cubicBezTo>
                <a:cubicBezTo>
                  <a:pt x="204055" y="572696"/>
                  <a:pt x="200026" y="568667"/>
                  <a:pt x="200026" y="563696"/>
                </a:cubicBezTo>
                <a:cubicBezTo>
                  <a:pt x="200026" y="558725"/>
                  <a:pt x="204055" y="554696"/>
                  <a:pt x="209026" y="554696"/>
                </a:cubicBezTo>
                <a:close/>
                <a:moveTo>
                  <a:pt x="142351" y="554696"/>
                </a:moveTo>
                <a:cubicBezTo>
                  <a:pt x="147322" y="554696"/>
                  <a:pt x="151351" y="558725"/>
                  <a:pt x="151351" y="563696"/>
                </a:cubicBezTo>
                <a:cubicBezTo>
                  <a:pt x="151351" y="568667"/>
                  <a:pt x="147322" y="572696"/>
                  <a:pt x="142351" y="572696"/>
                </a:cubicBezTo>
                <a:cubicBezTo>
                  <a:pt x="137380" y="572696"/>
                  <a:pt x="133351" y="568667"/>
                  <a:pt x="133351" y="563696"/>
                </a:cubicBezTo>
                <a:cubicBezTo>
                  <a:pt x="133351" y="558725"/>
                  <a:pt x="137380" y="554696"/>
                  <a:pt x="142351" y="554696"/>
                </a:cubicBezTo>
                <a:close/>
                <a:moveTo>
                  <a:pt x="75676" y="554696"/>
                </a:moveTo>
                <a:cubicBezTo>
                  <a:pt x="80647" y="554696"/>
                  <a:pt x="84676" y="558725"/>
                  <a:pt x="84676" y="563696"/>
                </a:cubicBezTo>
                <a:cubicBezTo>
                  <a:pt x="84676" y="568667"/>
                  <a:pt x="80647" y="572696"/>
                  <a:pt x="75676" y="572696"/>
                </a:cubicBezTo>
                <a:cubicBezTo>
                  <a:pt x="70705" y="572696"/>
                  <a:pt x="66676" y="568667"/>
                  <a:pt x="66676" y="563696"/>
                </a:cubicBezTo>
                <a:cubicBezTo>
                  <a:pt x="66676" y="558725"/>
                  <a:pt x="70705" y="554696"/>
                  <a:pt x="75676" y="554696"/>
                </a:cubicBezTo>
                <a:close/>
                <a:moveTo>
                  <a:pt x="9001" y="554696"/>
                </a:moveTo>
                <a:cubicBezTo>
                  <a:pt x="13972" y="554696"/>
                  <a:pt x="18001" y="558725"/>
                  <a:pt x="18001" y="563696"/>
                </a:cubicBezTo>
                <a:cubicBezTo>
                  <a:pt x="18001" y="568667"/>
                  <a:pt x="13972" y="572696"/>
                  <a:pt x="9001" y="572696"/>
                </a:cubicBezTo>
                <a:cubicBezTo>
                  <a:pt x="4030" y="572696"/>
                  <a:pt x="1" y="568667"/>
                  <a:pt x="1" y="563696"/>
                </a:cubicBezTo>
                <a:cubicBezTo>
                  <a:pt x="1" y="558725"/>
                  <a:pt x="4030" y="554696"/>
                  <a:pt x="9001" y="554696"/>
                </a:cubicBezTo>
                <a:close/>
                <a:moveTo>
                  <a:pt x="1009125" y="493063"/>
                </a:moveTo>
                <a:cubicBezTo>
                  <a:pt x="1014096" y="493063"/>
                  <a:pt x="1018125" y="497092"/>
                  <a:pt x="1018125" y="502063"/>
                </a:cubicBezTo>
                <a:cubicBezTo>
                  <a:pt x="1018125" y="507034"/>
                  <a:pt x="1014096" y="511063"/>
                  <a:pt x="1009125" y="511063"/>
                </a:cubicBezTo>
                <a:cubicBezTo>
                  <a:pt x="1004154" y="511063"/>
                  <a:pt x="1000125" y="507034"/>
                  <a:pt x="1000125" y="502063"/>
                </a:cubicBezTo>
                <a:cubicBezTo>
                  <a:pt x="1000125" y="497092"/>
                  <a:pt x="1004154" y="493063"/>
                  <a:pt x="1009125" y="493063"/>
                </a:cubicBezTo>
                <a:close/>
                <a:moveTo>
                  <a:pt x="942450" y="493063"/>
                </a:moveTo>
                <a:cubicBezTo>
                  <a:pt x="947421" y="493063"/>
                  <a:pt x="951450" y="497092"/>
                  <a:pt x="951450" y="502063"/>
                </a:cubicBezTo>
                <a:cubicBezTo>
                  <a:pt x="951450" y="507034"/>
                  <a:pt x="947421" y="511063"/>
                  <a:pt x="942450" y="511063"/>
                </a:cubicBezTo>
                <a:cubicBezTo>
                  <a:pt x="937479" y="511063"/>
                  <a:pt x="933450" y="507034"/>
                  <a:pt x="933450" y="502063"/>
                </a:cubicBezTo>
                <a:cubicBezTo>
                  <a:pt x="933450" y="497092"/>
                  <a:pt x="937479" y="493063"/>
                  <a:pt x="942450" y="493063"/>
                </a:cubicBezTo>
                <a:close/>
                <a:moveTo>
                  <a:pt x="875775" y="493063"/>
                </a:moveTo>
                <a:cubicBezTo>
                  <a:pt x="880746" y="493063"/>
                  <a:pt x="884775" y="497092"/>
                  <a:pt x="884775" y="502063"/>
                </a:cubicBezTo>
                <a:cubicBezTo>
                  <a:pt x="884775" y="507034"/>
                  <a:pt x="880746" y="511063"/>
                  <a:pt x="875775" y="511063"/>
                </a:cubicBezTo>
                <a:cubicBezTo>
                  <a:pt x="870804" y="511063"/>
                  <a:pt x="866775" y="507034"/>
                  <a:pt x="866775" y="502063"/>
                </a:cubicBezTo>
                <a:cubicBezTo>
                  <a:pt x="866775" y="497092"/>
                  <a:pt x="870804" y="493063"/>
                  <a:pt x="875775" y="493063"/>
                </a:cubicBezTo>
                <a:close/>
                <a:moveTo>
                  <a:pt x="809100" y="493063"/>
                </a:moveTo>
                <a:cubicBezTo>
                  <a:pt x="814071" y="493063"/>
                  <a:pt x="818100" y="497092"/>
                  <a:pt x="818100" y="502063"/>
                </a:cubicBezTo>
                <a:cubicBezTo>
                  <a:pt x="818100" y="507034"/>
                  <a:pt x="814071" y="511063"/>
                  <a:pt x="809100" y="511063"/>
                </a:cubicBezTo>
                <a:cubicBezTo>
                  <a:pt x="804129" y="511063"/>
                  <a:pt x="800100" y="507034"/>
                  <a:pt x="800100" y="502063"/>
                </a:cubicBezTo>
                <a:cubicBezTo>
                  <a:pt x="800100" y="497092"/>
                  <a:pt x="804129" y="493063"/>
                  <a:pt x="809100" y="493063"/>
                </a:cubicBezTo>
                <a:close/>
                <a:moveTo>
                  <a:pt x="742425" y="493063"/>
                </a:moveTo>
                <a:cubicBezTo>
                  <a:pt x="747396" y="493063"/>
                  <a:pt x="751425" y="497092"/>
                  <a:pt x="751425" y="502063"/>
                </a:cubicBezTo>
                <a:cubicBezTo>
                  <a:pt x="751425" y="507034"/>
                  <a:pt x="747396" y="511063"/>
                  <a:pt x="742425" y="511063"/>
                </a:cubicBezTo>
                <a:cubicBezTo>
                  <a:pt x="737454" y="511063"/>
                  <a:pt x="733425" y="507034"/>
                  <a:pt x="733425" y="502063"/>
                </a:cubicBezTo>
                <a:cubicBezTo>
                  <a:pt x="733425" y="497092"/>
                  <a:pt x="737454" y="493063"/>
                  <a:pt x="742425" y="493063"/>
                </a:cubicBezTo>
                <a:close/>
                <a:moveTo>
                  <a:pt x="675750" y="493063"/>
                </a:moveTo>
                <a:cubicBezTo>
                  <a:pt x="680721" y="493063"/>
                  <a:pt x="684750" y="497092"/>
                  <a:pt x="684750" y="502063"/>
                </a:cubicBezTo>
                <a:cubicBezTo>
                  <a:pt x="684750" y="507034"/>
                  <a:pt x="680721" y="511063"/>
                  <a:pt x="675750" y="511063"/>
                </a:cubicBezTo>
                <a:cubicBezTo>
                  <a:pt x="670779" y="511063"/>
                  <a:pt x="666750" y="507034"/>
                  <a:pt x="666750" y="502063"/>
                </a:cubicBezTo>
                <a:cubicBezTo>
                  <a:pt x="666750" y="497092"/>
                  <a:pt x="670779" y="493063"/>
                  <a:pt x="675750" y="493063"/>
                </a:cubicBezTo>
                <a:close/>
                <a:moveTo>
                  <a:pt x="609075" y="493063"/>
                </a:moveTo>
                <a:cubicBezTo>
                  <a:pt x="614046" y="493063"/>
                  <a:pt x="618075" y="497092"/>
                  <a:pt x="618075" y="502063"/>
                </a:cubicBezTo>
                <a:cubicBezTo>
                  <a:pt x="618075" y="507034"/>
                  <a:pt x="614046" y="511063"/>
                  <a:pt x="609075" y="511063"/>
                </a:cubicBezTo>
                <a:cubicBezTo>
                  <a:pt x="604104" y="511063"/>
                  <a:pt x="600075" y="507034"/>
                  <a:pt x="600075" y="502063"/>
                </a:cubicBezTo>
                <a:cubicBezTo>
                  <a:pt x="600075" y="497092"/>
                  <a:pt x="604104" y="493063"/>
                  <a:pt x="609075" y="493063"/>
                </a:cubicBezTo>
                <a:close/>
                <a:moveTo>
                  <a:pt x="542400" y="493063"/>
                </a:moveTo>
                <a:cubicBezTo>
                  <a:pt x="547371" y="493063"/>
                  <a:pt x="551400" y="497092"/>
                  <a:pt x="551400" y="502063"/>
                </a:cubicBezTo>
                <a:cubicBezTo>
                  <a:pt x="551400" y="507034"/>
                  <a:pt x="547371" y="511063"/>
                  <a:pt x="542400" y="511063"/>
                </a:cubicBezTo>
                <a:cubicBezTo>
                  <a:pt x="537429" y="511063"/>
                  <a:pt x="533400" y="507034"/>
                  <a:pt x="533400" y="502063"/>
                </a:cubicBezTo>
                <a:cubicBezTo>
                  <a:pt x="533400" y="497092"/>
                  <a:pt x="537429" y="493063"/>
                  <a:pt x="542400" y="493063"/>
                </a:cubicBezTo>
                <a:close/>
                <a:moveTo>
                  <a:pt x="475726" y="493063"/>
                </a:moveTo>
                <a:cubicBezTo>
                  <a:pt x="480697" y="493063"/>
                  <a:pt x="484726" y="497092"/>
                  <a:pt x="484726" y="502063"/>
                </a:cubicBezTo>
                <a:cubicBezTo>
                  <a:pt x="484726" y="507034"/>
                  <a:pt x="480697" y="511063"/>
                  <a:pt x="475726" y="511063"/>
                </a:cubicBezTo>
                <a:cubicBezTo>
                  <a:pt x="470755" y="511063"/>
                  <a:pt x="466726" y="507034"/>
                  <a:pt x="466726" y="502063"/>
                </a:cubicBezTo>
                <a:cubicBezTo>
                  <a:pt x="466726" y="497092"/>
                  <a:pt x="470755" y="493063"/>
                  <a:pt x="475726" y="493063"/>
                </a:cubicBezTo>
                <a:close/>
                <a:moveTo>
                  <a:pt x="409051" y="493063"/>
                </a:moveTo>
                <a:cubicBezTo>
                  <a:pt x="414022" y="493063"/>
                  <a:pt x="418051" y="497092"/>
                  <a:pt x="418051" y="502063"/>
                </a:cubicBezTo>
                <a:cubicBezTo>
                  <a:pt x="418051" y="507034"/>
                  <a:pt x="414022" y="511063"/>
                  <a:pt x="409051" y="511063"/>
                </a:cubicBezTo>
                <a:cubicBezTo>
                  <a:pt x="404080" y="511063"/>
                  <a:pt x="400051" y="507034"/>
                  <a:pt x="400051" y="502063"/>
                </a:cubicBezTo>
                <a:cubicBezTo>
                  <a:pt x="400051" y="497092"/>
                  <a:pt x="404080" y="493063"/>
                  <a:pt x="409051" y="493063"/>
                </a:cubicBezTo>
                <a:close/>
                <a:moveTo>
                  <a:pt x="342376" y="493063"/>
                </a:moveTo>
                <a:cubicBezTo>
                  <a:pt x="347347" y="493063"/>
                  <a:pt x="351376" y="497092"/>
                  <a:pt x="351376" y="502063"/>
                </a:cubicBezTo>
                <a:cubicBezTo>
                  <a:pt x="351376" y="507034"/>
                  <a:pt x="347347" y="511063"/>
                  <a:pt x="342376" y="511063"/>
                </a:cubicBezTo>
                <a:cubicBezTo>
                  <a:pt x="337405" y="511063"/>
                  <a:pt x="333376" y="507034"/>
                  <a:pt x="333376" y="502063"/>
                </a:cubicBezTo>
                <a:cubicBezTo>
                  <a:pt x="333376" y="497092"/>
                  <a:pt x="337405" y="493063"/>
                  <a:pt x="342376" y="493063"/>
                </a:cubicBezTo>
                <a:close/>
                <a:moveTo>
                  <a:pt x="275702" y="493063"/>
                </a:moveTo>
                <a:cubicBezTo>
                  <a:pt x="280672" y="493063"/>
                  <a:pt x="284701" y="497092"/>
                  <a:pt x="284701" y="502063"/>
                </a:cubicBezTo>
                <a:cubicBezTo>
                  <a:pt x="284701" y="507034"/>
                  <a:pt x="280672" y="511063"/>
                  <a:pt x="275702" y="511063"/>
                </a:cubicBezTo>
                <a:cubicBezTo>
                  <a:pt x="270731" y="511063"/>
                  <a:pt x="266702" y="507034"/>
                  <a:pt x="266702" y="502063"/>
                </a:cubicBezTo>
                <a:cubicBezTo>
                  <a:pt x="266702" y="497092"/>
                  <a:pt x="270731" y="493063"/>
                  <a:pt x="275702" y="493063"/>
                </a:cubicBezTo>
                <a:close/>
                <a:moveTo>
                  <a:pt x="209026" y="493063"/>
                </a:moveTo>
                <a:cubicBezTo>
                  <a:pt x="213997" y="493063"/>
                  <a:pt x="218026" y="497092"/>
                  <a:pt x="218026" y="502063"/>
                </a:cubicBezTo>
                <a:cubicBezTo>
                  <a:pt x="218026" y="507034"/>
                  <a:pt x="213997" y="511063"/>
                  <a:pt x="209026" y="511063"/>
                </a:cubicBezTo>
                <a:cubicBezTo>
                  <a:pt x="204055" y="511063"/>
                  <a:pt x="200026" y="507034"/>
                  <a:pt x="200026" y="502063"/>
                </a:cubicBezTo>
                <a:cubicBezTo>
                  <a:pt x="200026" y="497092"/>
                  <a:pt x="204055" y="493063"/>
                  <a:pt x="209026" y="493063"/>
                </a:cubicBezTo>
                <a:close/>
                <a:moveTo>
                  <a:pt x="142351" y="493063"/>
                </a:moveTo>
                <a:cubicBezTo>
                  <a:pt x="147322" y="493063"/>
                  <a:pt x="151351" y="497092"/>
                  <a:pt x="151351" y="502063"/>
                </a:cubicBezTo>
                <a:cubicBezTo>
                  <a:pt x="151351" y="507034"/>
                  <a:pt x="147322" y="511063"/>
                  <a:pt x="142351" y="511063"/>
                </a:cubicBezTo>
                <a:cubicBezTo>
                  <a:pt x="137380" y="511063"/>
                  <a:pt x="133351" y="507034"/>
                  <a:pt x="133351" y="502063"/>
                </a:cubicBezTo>
                <a:cubicBezTo>
                  <a:pt x="133351" y="497092"/>
                  <a:pt x="137380" y="493063"/>
                  <a:pt x="142351" y="493063"/>
                </a:cubicBezTo>
                <a:close/>
                <a:moveTo>
                  <a:pt x="75676" y="493063"/>
                </a:moveTo>
                <a:cubicBezTo>
                  <a:pt x="80647" y="493063"/>
                  <a:pt x="84676" y="497092"/>
                  <a:pt x="84676" y="502063"/>
                </a:cubicBezTo>
                <a:cubicBezTo>
                  <a:pt x="84676" y="507034"/>
                  <a:pt x="80647" y="511063"/>
                  <a:pt x="75676" y="511063"/>
                </a:cubicBezTo>
                <a:cubicBezTo>
                  <a:pt x="70705" y="511063"/>
                  <a:pt x="66676" y="507034"/>
                  <a:pt x="66676" y="502063"/>
                </a:cubicBezTo>
                <a:cubicBezTo>
                  <a:pt x="66676" y="497092"/>
                  <a:pt x="70705" y="493063"/>
                  <a:pt x="75676" y="493063"/>
                </a:cubicBezTo>
                <a:close/>
                <a:moveTo>
                  <a:pt x="9001" y="493063"/>
                </a:moveTo>
                <a:cubicBezTo>
                  <a:pt x="13972" y="493063"/>
                  <a:pt x="18001" y="497092"/>
                  <a:pt x="18001" y="502063"/>
                </a:cubicBezTo>
                <a:cubicBezTo>
                  <a:pt x="18001" y="507034"/>
                  <a:pt x="13972" y="511063"/>
                  <a:pt x="9001" y="511063"/>
                </a:cubicBezTo>
                <a:cubicBezTo>
                  <a:pt x="4030" y="511063"/>
                  <a:pt x="1" y="507034"/>
                  <a:pt x="1" y="502063"/>
                </a:cubicBezTo>
                <a:cubicBezTo>
                  <a:pt x="1" y="497092"/>
                  <a:pt x="4030" y="493063"/>
                  <a:pt x="9001" y="493063"/>
                </a:cubicBezTo>
                <a:close/>
                <a:moveTo>
                  <a:pt x="1009125" y="431430"/>
                </a:moveTo>
                <a:cubicBezTo>
                  <a:pt x="1014096" y="431430"/>
                  <a:pt x="1018125" y="435459"/>
                  <a:pt x="1018125" y="440430"/>
                </a:cubicBezTo>
                <a:cubicBezTo>
                  <a:pt x="1018125" y="445401"/>
                  <a:pt x="1014096" y="449430"/>
                  <a:pt x="1009125" y="449430"/>
                </a:cubicBezTo>
                <a:cubicBezTo>
                  <a:pt x="1004154" y="449430"/>
                  <a:pt x="1000125" y="445401"/>
                  <a:pt x="1000125" y="440430"/>
                </a:cubicBezTo>
                <a:cubicBezTo>
                  <a:pt x="1000125" y="435459"/>
                  <a:pt x="1004154" y="431430"/>
                  <a:pt x="1009125" y="431430"/>
                </a:cubicBezTo>
                <a:close/>
                <a:moveTo>
                  <a:pt x="942450" y="431430"/>
                </a:moveTo>
                <a:cubicBezTo>
                  <a:pt x="947421" y="431430"/>
                  <a:pt x="951450" y="435459"/>
                  <a:pt x="951450" y="440430"/>
                </a:cubicBezTo>
                <a:cubicBezTo>
                  <a:pt x="951450" y="445401"/>
                  <a:pt x="947421" y="449430"/>
                  <a:pt x="942450" y="449430"/>
                </a:cubicBezTo>
                <a:cubicBezTo>
                  <a:pt x="937479" y="449430"/>
                  <a:pt x="933450" y="445401"/>
                  <a:pt x="933450" y="440430"/>
                </a:cubicBezTo>
                <a:cubicBezTo>
                  <a:pt x="933450" y="435459"/>
                  <a:pt x="937479" y="431430"/>
                  <a:pt x="942450" y="431430"/>
                </a:cubicBezTo>
                <a:close/>
                <a:moveTo>
                  <a:pt x="875775" y="431430"/>
                </a:moveTo>
                <a:cubicBezTo>
                  <a:pt x="880746" y="431430"/>
                  <a:pt x="884775" y="435459"/>
                  <a:pt x="884775" y="440430"/>
                </a:cubicBezTo>
                <a:cubicBezTo>
                  <a:pt x="884775" y="445401"/>
                  <a:pt x="880746" y="449430"/>
                  <a:pt x="875775" y="449430"/>
                </a:cubicBezTo>
                <a:cubicBezTo>
                  <a:pt x="870804" y="449430"/>
                  <a:pt x="866775" y="445401"/>
                  <a:pt x="866775" y="440430"/>
                </a:cubicBezTo>
                <a:cubicBezTo>
                  <a:pt x="866775" y="435459"/>
                  <a:pt x="870804" y="431430"/>
                  <a:pt x="875775" y="431430"/>
                </a:cubicBezTo>
                <a:close/>
                <a:moveTo>
                  <a:pt x="809100" y="431430"/>
                </a:moveTo>
                <a:cubicBezTo>
                  <a:pt x="814071" y="431430"/>
                  <a:pt x="818100" y="435459"/>
                  <a:pt x="818100" y="440430"/>
                </a:cubicBezTo>
                <a:cubicBezTo>
                  <a:pt x="818100" y="445401"/>
                  <a:pt x="814071" y="449430"/>
                  <a:pt x="809100" y="449430"/>
                </a:cubicBezTo>
                <a:cubicBezTo>
                  <a:pt x="804129" y="449430"/>
                  <a:pt x="800100" y="445401"/>
                  <a:pt x="800100" y="440430"/>
                </a:cubicBezTo>
                <a:cubicBezTo>
                  <a:pt x="800100" y="435459"/>
                  <a:pt x="804129" y="431430"/>
                  <a:pt x="809100" y="431430"/>
                </a:cubicBezTo>
                <a:close/>
                <a:moveTo>
                  <a:pt x="742425" y="431430"/>
                </a:moveTo>
                <a:cubicBezTo>
                  <a:pt x="747396" y="431430"/>
                  <a:pt x="751425" y="435459"/>
                  <a:pt x="751425" y="440430"/>
                </a:cubicBezTo>
                <a:cubicBezTo>
                  <a:pt x="751425" y="445401"/>
                  <a:pt x="747396" y="449430"/>
                  <a:pt x="742425" y="449430"/>
                </a:cubicBezTo>
                <a:cubicBezTo>
                  <a:pt x="737454" y="449430"/>
                  <a:pt x="733425" y="445401"/>
                  <a:pt x="733425" y="440430"/>
                </a:cubicBezTo>
                <a:cubicBezTo>
                  <a:pt x="733425" y="435459"/>
                  <a:pt x="737454" y="431430"/>
                  <a:pt x="742425" y="431430"/>
                </a:cubicBezTo>
                <a:close/>
                <a:moveTo>
                  <a:pt x="675750" y="431430"/>
                </a:moveTo>
                <a:cubicBezTo>
                  <a:pt x="680721" y="431430"/>
                  <a:pt x="684750" y="435459"/>
                  <a:pt x="684750" y="440430"/>
                </a:cubicBezTo>
                <a:cubicBezTo>
                  <a:pt x="684750" y="445401"/>
                  <a:pt x="680721" y="449430"/>
                  <a:pt x="675750" y="449430"/>
                </a:cubicBezTo>
                <a:cubicBezTo>
                  <a:pt x="670779" y="449430"/>
                  <a:pt x="666750" y="445401"/>
                  <a:pt x="666750" y="440430"/>
                </a:cubicBezTo>
                <a:cubicBezTo>
                  <a:pt x="666750" y="435459"/>
                  <a:pt x="670779" y="431430"/>
                  <a:pt x="675750" y="431430"/>
                </a:cubicBezTo>
                <a:close/>
                <a:moveTo>
                  <a:pt x="609075" y="431430"/>
                </a:moveTo>
                <a:cubicBezTo>
                  <a:pt x="614046" y="431430"/>
                  <a:pt x="618075" y="435459"/>
                  <a:pt x="618075" y="440430"/>
                </a:cubicBezTo>
                <a:cubicBezTo>
                  <a:pt x="618075" y="445401"/>
                  <a:pt x="614046" y="449430"/>
                  <a:pt x="609075" y="449430"/>
                </a:cubicBezTo>
                <a:cubicBezTo>
                  <a:pt x="604104" y="449430"/>
                  <a:pt x="600075" y="445401"/>
                  <a:pt x="600075" y="440430"/>
                </a:cubicBezTo>
                <a:cubicBezTo>
                  <a:pt x="600075" y="435459"/>
                  <a:pt x="604104" y="431430"/>
                  <a:pt x="609075" y="431430"/>
                </a:cubicBezTo>
                <a:close/>
                <a:moveTo>
                  <a:pt x="542400" y="431430"/>
                </a:moveTo>
                <a:cubicBezTo>
                  <a:pt x="547371" y="431430"/>
                  <a:pt x="551400" y="435459"/>
                  <a:pt x="551400" y="440430"/>
                </a:cubicBezTo>
                <a:cubicBezTo>
                  <a:pt x="551400" y="445401"/>
                  <a:pt x="547371" y="449430"/>
                  <a:pt x="542400" y="449430"/>
                </a:cubicBezTo>
                <a:cubicBezTo>
                  <a:pt x="537429" y="449430"/>
                  <a:pt x="533400" y="445401"/>
                  <a:pt x="533400" y="440430"/>
                </a:cubicBezTo>
                <a:cubicBezTo>
                  <a:pt x="533400" y="435459"/>
                  <a:pt x="537429" y="431430"/>
                  <a:pt x="542400" y="431430"/>
                </a:cubicBezTo>
                <a:close/>
                <a:moveTo>
                  <a:pt x="475727" y="431430"/>
                </a:moveTo>
                <a:cubicBezTo>
                  <a:pt x="480698" y="431430"/>
                  <a:pt x="484727" y="435459"/>
                  <a:pt x="484727" y="440430"/>
                </a:cubicBezTo>
                <a:cubicBezTo>
                  <a:pt x="484727" y="445401"/>
                  <a:pt x="480698" y="449430"/>
                  <a:pt x="475727" y="449430"/>
                </a:cubicBezTo>
                <a:cubicBezTo>
                  <a:pt x="470756" y="449430"/>
                  <a:pt x="466727" y="445401"/>
                  <a:pt x="466727" y="440430"/>
                </a:cubicBezTo>
                <a:cubicBezTo>
                  <a:pt x="466727" y="435459"/>
                  <a:pt x="470756" y="431430"/>
                  <a:pt x="475727" y="431430"/>
                </a:cubicBezTo>
                <a:close/>
                <a:moveTo>
                  <a:pt x="409052" y="431430"/>
                </a:moveTo>
                <a:cubicBezTo>
                  <a:pt x="414023" y="431430"/>
                  <a:pt x="418052" y="435459"/>
                  <a:pt x="418052" y="440430"/>
                </a:cubicBezTo>
                <a:cubicBezTo>
                  <a:pt x="418052" y="445401"/>
                  <a:pt x="414023" y="449430"/>
                  <a:pt x="409052" y="449430"/>
                </a:cubicBezTo>
                <a:cubicBezTo>
                  <a:pt x="404081" y="449430"/>
                  <a:pt x="400052" y="445401"/>
                  <a:pt x="400052" y="440430"/>
                </a:cubicBezTo>
                <a:cubicBezTo>
                  <a:pt x="400052" y="435459"/>
                  <a:pt x="404081" y="431430"/>
                  <a:pt x="409052" y="431430"/>
                </a:cubicBezTo>
                <a:close/>
                <a:moveTo>
                  <a:pt x="342377" y="431430"/>
                </a:moveTo>
                <a:cubicBezTo>
                  <a:pt x="347347" y="431430"/>
                  <a:pt x="351377" y="435459"/>
                  <a:pt x="351377" y="440430"/>
                </a:cubicBezTo>
                <a:cubicBezTo>
                  <a:pt x="351377" y="445401"/>
                  <a:pt x="347347" y="449430"/>
                  <a:pt x="342377" y="449430"/>
                </a:cubicBezTo>
                <a:cubicBezTo>
                  <a:pt x="337405" y="449430"/>
                  <a:pt x="333376" y="445401"/>
                  <a:pt x="333376" y="440430"/>
                </a:cubicBezTo>
                <a:cubicBezTo>
                  <a:pt x="333376" y="435459"/>
                  <a:pt x="337405" y="431430"/>
                  <a:pt x="342377" y="431430"/>
                </a:cubicBezTo>
                <a:close/>
                <a:moveTo>
                  <a:pt x="275702" y="431430"/>
                </a:moveTo>
                <a:cubicBezTo>
                  <a:pt x="280673" y="431430"/>
                  <a:pt x="284701" y="435459"/>
                  <a:pt x="284701" y="440430"/>
                </a:cubicBezTo>
                <a:cubicBezTo>
                  <a:pt x="284701" y="445401"/>
                  <a:pt x="280673" y="449430"/>
                  <a:pt x="275702" y="449430"/>
                </a:cubicBezTo>
                <a:cubicBezTo>
                  <a:pt x="270731" y="449430"/>
                  <a:pt x="266702" y="445401"/>
                  <a:pt x="266702" y="440430"/>
                </a:cubicBezTo>
                <a:cubicBezTo>
                  <a:pt x="266702" y="435459"/>
                  <a:pt x="270731" y="431430"/>
                  <a:pt x="275702" y="431430"/>
                </a:cubicBezTo>
                <a:close/>
                <a:moveTo>
                  <a:pt x="209027" y="431430"/>
                </a:moveTo>
                <a:cubicBezTo>
                  <a:pt x="213998" y="431430"/>
                  <a:pt x="218027" y="435459"/>
                  <a:pt x="218027" y="440430"/>
                </a:cubicBezTo>
                <a:cubicBezTo>
                  <a:pt x="218027" y="445401"/>
                  <a:pt x="213998" y="449430"/>
                  <a:pt x="209027" y="449430"/>
                </a:cubicBezTo>
                <a:cubicBezTo>
                  <a:pt x="204056" y="449430"/>
                  <a:pt x="200027" y="445401"/>
                  <a:pt x="200027" y="440430"/>
                </a:cubicBezTo>
                <a:cubicBezTo>
                  <a:pt x="200027" y="435459"/>
                  <a:pt x="204056" y="431430"/>
                  <a:pt x="209027" y="431430"/>
                </a:cubicBezTo>
                <a:close/>
                <a:moveTo>
                  <a:pt x="142352" y="431430"/>
                </a:moveTo>
                <a:cubicBezTo>
                  <a:pt x="147323" y="431430"/>
                  <a:pt x="151352" y="435459"/>
                  <a:pt x="151352" y="440430"/>
                </a:cubicBezTo>
                <a:cubicBezTo>
                  <a:pt x="151352" y="445401"/>
                  <a:pt x="147323" y="449430"/>
                  <a:pt x="142352" y="449430"/>
                </a:cubicBezTo>
                <a:cubicBezTo>
                  <a:pt x="137381" y="449430"/>
                  <a:pt x="133352" y="445401"/>
                  <a:pt x="133352" y="440430"/>
                </a:cubicBezTo>
                <a:cubicBezTo>
                  <a:pt x="133352" y="435459"/>
                  <a:pt x="137381" y="431430"/>
                  <a:pt x="142352" y="431430"/>
                </a:cubicBezTo>
                <a:close/>
                <a:moveTo>
                  <a:pt x="75677" y="431430"/>
                </a:moveTo>
                <a:cubicBezTo>
                  <a:pt x="80648" y="431430"/>
                  <a:pt x="84676" y="435459"/>
                  <a:pt x="84676" y="440430"/>
                </a:cubicBezTo>
                <a:cubicBezTo>
                  <a:pt x="84676" y="445401"/>
                  <a:pt x="80648" y="449430"/>
                  <a:pt x="75677" y="449430"/>
                </a:cubicBezTo>
                <a:cubicBezTo>
                  <a:pt x="70706" y="449430"/>
                  <a:pt x="66677" y="445401"/>
                  <a:pt x="66677" y="440430"/>
                </a:cubicBezTo>
                <a:cubicBezTo>
                  <a:pt x="66677" y="435459"/>
                  <a:pt x="70706" y="431430"/>
                  <a:pt x="75677" y="431430"/>
                </a:cubicBezTo>
                <a:close/>
                <a:moveTo>
                  <a:pt x="9002" y="431430"/>
                </a:moveTo>
                <a:cubicBezTo>
                  <a:pt x="13973" y="431430"/>
                  <a:pt x="18002" y="435459"/>
                  <a:pt x="18002" y="440430"/>
                </a:cubicBezTo>
                <a:cubicBezTo>
                  <a:pt x="18002" y="445401"/>
                  <a:pt x="13973" y="449430"/>
                  <a:pt x="9002" y="449430"/>
                </a:cubicBezTo>
                <a:cubicBezTo>
                  <a:pt x="4031" y="449430"/>
                  <a:pt x="2" y="445401"/>
                  <a:pt x="2" y="440430"/>
                </a:cubicBezTo>
                <a:cubicBezTo>
                  <a:pt x="2" y="435459"/>
                  <a:pt x="4031" y="431430"/>
                  <a:pt x="9002" y="431430"/>
                </a:cubicBezTo>
                <a:close/>
                <a:moveTo>
                  <a:pt x="1009125" y="369797"/>
                </a:moveTo>
                <a:cubicBezTo>
                  <a:pt x="1014096" y="369797"/>
                  <a:pt x="1018125" y="373826"/>
                  <a:pt x="1018125" y="378797"/>
                </a:cubicBezTo>
                <a:cubicBezTo>
                  <a:pt x="1018125" y="383768"/>
                  <a:pt x="1014096" y="387797"/>
                  <a:pt x="1009125" y="387797"/>
                </a:cubicBezTo>
                <a:cubicBezTo>
                  <a:pt x="1004154" y="387797"/>
                  <a:pt x="1000125" y="383768"/>
                  <a:pt x="1000125" y="378797"/>
                </a:cubicBezTo>
                <a:cubicBezTo>
                  <a:pt x="1000125" y="373826"/>
                  <a:pt x="1004154" y="369797"/>
                  <a:pt x="1009125" y="369797"/>
                </a:cubicBezTo>
                <a:close/>
                <a:moveTo>
                  <a:pt x="942450" y="369797"/>
                </a:moveTo>
                <a:cubicBezTo>
                  <a:pt x="947421" y="369797"/>
                  <a:pt x="951450" y="373826"/>
                  <a:pt x="951450" y="378797"/>
                </a:cubicBezTo>
                <a:cubicBezTo>
                  <a:pt x="951450" y="383768"/>
                  <a:pt x="947421" y="387797"/>
                  <a:pt x="942450" y="387797"/>
                </a:cubicBezTo>
                <a:cubicBezTo>
                  <a:pt x="937479" y="387797"/>
                  <a:pt x="933450" y="383768"/>
                  <a:pt x="933450" y="378797"/>
                </a:cubicBezTo>
                <a:cubicBezTo>
                  <a:pt x="933450" y="373826"/>
                  <a:pt x="937479" y="369797"/>
                  <a:pt x="942450" y="369797"/>
                </a:cubicBezTo>
                <a:close/>
                <a:moveTo>
                  <a:pt x="875775" y="369797"/>
                </a:moveTo>
                <a:cubicBezTo>
                  <a:pt x="880746" y="369797"/>
                  <a:pt x="884775" y="373826"/>
                  <a:pt x="884775" y="378797"/>
                </a:cubicBezTo>
                <a:cubicBezTo>
                  <a:pt x="884775" y="383768"/>
                  <a:pt x="880746" y="387797"/>
                  <a:pt x="875775" y="387797"/>
                </a:cubicBezTo>
                <a:cubicBezTo>
                  <a:pt x="870804" y="387797"/>
                  <a:pt x="866775" y="383768"/>
                  <a:pt x="866775" y="378797"/>
                </a:cubicBezTo>
                <a:cubicBezTo>
                  <a:pt x="866775" y="373826"/>
                  <a:pt x="870804" y="369797"/>
                  <a:pt x="875775" y="369797"/>
                </a:cubicBezTo>
                <a:close/>
                <a:moveTo>
                  <a:pt x="809100" y="369797"/>
                </a:moveTo>
                <a:cubicBezTo>
                  <a:pt x="814071" y="369797"/>
                  <a:pt x="818100" y="373826"/>
                  <a:pt x="818100" y="378797"/>
                </a:cubicBezTo>
                <a:cubicBezTo>
                  <a:pt x="818100" y="383768"/>
                  <a:pt x="814071" y="387797"/>
                  <a:pt x="809100" y="387797"/>
                </a:cubicBezTo>
                <a:cubicBezTo>
                  <a:pt x="804129" y="387797"/>
                  <a:pt x="800100" y="383768"/>
                  <a:pt x="800100" y="378797"/>
                </a:cubicBezTo>
                <a:cubicBezTo>
                  <a:pt x="800100" y="373826"/>
                  <a:pt x="804129" y="369797"/>
                  <a:pt x="809100" y="369797"/>
                </a:cubicBezTo>
                <a:close/>
                <a:moveTo>
                  <a:pt x="742425" y="369797"/>
                </a:moveTo>
                <a:cubicBezTo>
                  <a:pt x="747396" y="369797"/>
                  <a:pt x="751425" y="373826"/>
                  <a:pt x="751425" y="378797"/>
                </a:cubicBezTo>
                <a:cubicBezTo>
                  <a:pt x="751425" y="383768"/>
                  <a:pt x="747396" y="387797"/>
                  <a:pt x="742425" y="387797"/>
                </a:cubicBezTo>
                <a:cubicBezTo>
                  <a:pt x="737454" y="387797"/>
                  <a:pt x="733425" y="383768"/>
                  <a:pt x="733425" y="378797"/>
                </a:cubicBezTo>
                <a:cubicBezTo>
                  <a:pt x="733425" y="373826"/>
                  <a:pt x="737454" y="369797"/>
                  <a:pt x="742425" y="369797"/>
                </a:cubicBezTo>
                <a:close/>
                <a:moveTo>
                  <a:pt x="675750" y="369797"/>
                </a:moveTo>
                <a:cubicBezTo>
                  <a:pt x="680721" y="369797"/>
                  <a:pt x="684750" y="373826"/>
                  <a:pt x="684750" y="378797"/>
                </a:cubicBezTo>
                <a:cubicBezTo>
                  <a:pt x="684750" y="383768"/>
                  <a:pt x="680721" y="387797"/>
                  <a:pt x="675750" y="387797"/>
                </a:cubicBezTo>
                <a:cubicBezTo>
                  <a:pt x="670779" y="387797"/>
                  <a:pt x="666750" y="383768"/>
                  <a:pt x="666750" y="378797"/>
                </a:cubicBezTo>
                <a:cubicBezTo>
                  <a:pt x="666750" y="373826"/>
                  <a:pt x="670779" y="369797"/>
                  <a:pt x="675750" y="369797"/>
                </a:cubicBezTo>
                <a:close/>
                <a:moveTo>
                  <a:pt x="609075" y="369797"/>
                </a:moveTo>
                <a:cubicBezTo>
                  <a:pt x="614046" y="369797"/>
                  <a:pt x="618075" y="373826"/>
                  <a:pt x="618075" y="378797"/>
                </a:cubicBezTo>
                <a:cubicBezTo>
                  <a:pt x="618075" y="383768"/>
                  <a:pt x="614046" y="387797"/>
                  <a:pt x="609075" y="387797"/>
                </a:cubicBezTo>
                <a:cubicBezTo>
                  <a:pt x="604104" y="387797"/>
                  <a:pt x="600075" y="383768"/>
                  <a:pt x="600075" y="378797"/>
                </a:cubicBezTo>
                <a:cubicBezTo>
                  <a:pt x="600075" y="373826"/>
                  <a:pt x="604104" y="369797"/>
                  <a:pt x="609075" y="369797"/>
                </a:cubicBezTo>
                <a:close/>
                <a:moveTo>
                  <a:pt x="542400" y="369797"/>
                </a:moveTo>
                <a:cubicBezTo>
                  <a:pt x="547371" y="369797"/>
                  <a:pt x="551400" y="373826"/>
                  <a:pt x="551400" y="378797"/>
                </a:cubicBezTo>
                <a:cubicBezTo>
                  <a:pt x="551400" y="383768"/>
                  <a:pt x="547371" y="387797"/>
                  <a:pt x="542400" y="387797"/>
                </a:cubicBezTo>
                <a:cubicBezTo>
                  <a:pt x="537429" y="387797"/>
                  <a:pt x="533400" y="383768"/>
                  <a:pt x="533400" y="378797"/>
                </a:cubicBezTo>
                <a:cubicBezTo>
                  <a:pt x="533400" y="373826"/>
                  <a:pt x="537429" y="369797"/>
                  <a:pt x="542400" y="369797"/>
                </a:cubicBezTo>
                <a:close/>
                <a:moveTo>
                  <a:pt x="475727" y="369797"/>
                </a:moveTo>
                <a:cubicBezTo>
                  <a:pt x="480698" y="369797"/>
                  <a:pt x="484727" y="373826"/>
                  <a:pt x="484727" y="378797"/>
                </a:cubicBezTo>
                <a:cubicBezTo>
                  <a:pt x="484727" y="383768"/>
                  <a:pt x="480698" y="387797"/>
                  <a:pt x="475727" y="387797"/>
                </a:cubicBezTo>
                <a:cubicBezTo>
                  <a:pt x="470756" y="387797"/>
                  <a:pt x="466727" y="383768"/>
                  <a:pt x="466727" y="378797"/>
                </a:cubicBezTo>
                <a:cubicBezTo>
                  <a:pt x="466727" y="373826"/>
                  <a:pt x="470756" y="369797"/>
                  <a:pt x="475727" y="369797"/>
                </a:cubicBezTo>
                <a:close/>
                <a:moveTo>
                  <a:pt x="409052" y="369797"/>
                </a:moveTo>
                <a:cubicBezTo>
                  <a:pt x="414023" y="369797"/>
                  <a:pt x="418052" y="373826"/>
                  <a:pt x="418052" y="378797"/>
                </a:cubicBezTo>
                <a:cubicBezTo>
                  <a:pt x="418052" y="383768"/>
                  <a:pt x="414023" y="387797"/>
                  <a:pt x="409052" y="387797"/>
                </a:cubicBezTo>
                <a:cubicBezTo>
                  <a:pt x="404081" y="387797"/>
                  <a:pt x="400052" y="383768"/>
                  <a:pt x="400052" y="378797"/>
                </a:cubicBezTo>
                <a:cubicBezTo>
                  <a:pt x="400052" y="373826"/>
                  <a:pt x="404081" y="369797"/>
                  <a:pt x="409052" y="369797"/>
                </a:cubicBezTo>
                <a:close/>
                <a:moveTo>
                  <a:pt x="342377" y="369797"/>
                </a:moveTo>
                <a:cubicBezTo>
                  <a:pt x="347348" y="369797"/>
                  <a:pt x="351377" y="373826"/>
                  <a:pt x="351377" y="378797"/>
                </a:cubicBezTo>
                <a:cubicBezTo>
                  <a:pt x="351377" y="383768"/>
                  <a:pt x="347348" y="387797"/>
                  <a:pt x="342377" y="387797"/>
                </a:cubicBezTo>
                <a:cubicBezTo>
                  <a:pt x="337406" y="387797"/>
                  <a:pt x="333377" y="383768"/>
                  <a:pt x="333377" y="378797"/>
                </a:cubicBezTo>
                <a:cubicBezTo>
                  <a:pt x="333377" y="373826"/>
                  <a:pt x="337406" y="369797"/>
                  <a:pt x="342377" y="369797"/>
                </a:cubicBezTo>
                <a:close/>
                <a:moveTo>
                  <a:pt x="275702" y="369797"/>
                </a:moveTo>
                <a:cubicBezTo>
                  <a:pt x="280673" y="369797"/>
                  <a:pt x="284702" y="373826"/>
                  <a:pt x="284702" y="378797"/>
                </a:cubicBezTo>
                <a:cubicBezTo>
                  <a:pt x="284702" y="383768"/>
                  <a:pt x="280673" y="387797"/>
                  <a:pt x="275702" y="387797"/>
                </a:cubicBezTo>
                <a:cubicBezTo>
                  <a:pt x="270731" y="387797"/>
                  <a:pt x="266702" y="383768"/>
                  <a:pt x="266702" y="378797"/>
                </a:cubicBezTo>
                <a:cubicBezTo>
                  <a:pt x="266702" y="373826"/>
                  <a:pt x="270731" y="369797"/>
                  <a:pt x="275702" y="369797"/>
                </a:cubicBezTo>
                <a:close/>
                <a:moveTo>
                  <a:pt x="209027" y="369797"/>
                </a:moveTo>
                <a:cubicBezTo>
                  <a:pt x="213998" y="369797"/>
                  <a:pt x="218027" y="373826"/>
                  <a:pt x="218027" y="378797"/>
                </a:cubicBezTo>
                <a:cubicBezTo>
                  <a:pt x="218027" y="383768"/>
                  <a:pt x="213998" y="387797"/>
                  <a:pt x="209027" y="387797"/>
                </a:cubicBezTo>
                <a:cubicBezTo>
                  <a:pt x="204056" y="387797"/>
                  <a:pt x="200027" y="383768"/>
                  <a:pt x="200027" y="378797"/>
                </a:cubicBezTo>
                <a:cubicBezTo>
                  <a:pt x="200027" y="373826"/>
                  <a:pt x="204056" y="369797"/>
                  <a:pt x="209027" y="369797"/>
                </a:cubicBezTo>
                <a:close/>
                <a:moveTo>
                  <a:pt x="142352" y="369797"/>
                </a:moveTo>
                <a:cubicBezTo>
                  <a:pt x="147323" y="369797"/>
                  <a:pt x="151352" y="373826"/>
                  <a:pt x="151352" y="378797"/>
                </a:cubicBezTo>
                <a:cubicBezTo>
                  <a:pt x="151352" y="383768"/>
                  <a:pt x="147323" y="387797"/>
                  <a:pt x="142352" y="387797"/>
                </a:cubicBezTo>
                <a:cubicBezTo>
                  <a:pt x="137381" y="387797"/>
                  <a:pt x="133352" y="383768"/>
                  <a:pt x="133352" y="378797"/>
                </a:cubicBezTo>
                <a:cubicBezTo>
                  <a:pt x="133352" y="373826"/>
                  <a:pt x="137381" y="369797"/>
                  <a:pt x="142352" y="369797"/>
                </a:cubicBezTo>
                <a:close/>
                <a:moveTo>
                  <a:pt x="75677" y="369797"/>
                </a:moveTo>
                <a:cubicBezTo>
                  <a:pt x="80648" y="369797"/>
                  <a:pt x="84677" y="373826"/>
                  <a:pt x="84677" y="378797"/>
                </a:cubicBezTo>
                <a:cubicBezTo>
                  <a:pt x="84677" y="383768"/>
                  <a:pt x="80648" y="387797"/>
                  <a:pt x="75677" y="387797"/>
                </a:cubicBezTo>
                <a:cubicBezTo>
                  <a:pt x="70706" y="387797"/>
                  <a:pt x="66677" y="383768"/>
                  <a:pt x="66677" y="378797"/>
                </a:cubicBezTo>
                <a:cubicBezTo>
                  <a:pt x="66677" y="373826"/>
                  <a:pt x="70706" y="369797"/>
                  <a:pt x="75677" y="369797"/>
                </a:cubicBezTo>
                <a:close/>
                <a:moveTo>
                  <a:pt x="9002" y="369797"/>
                </a:moveTo>
                <a:cubicBezTo>
                  <a:pt x="13973" y="369797"/>
                  <a:pt x="18002" y="373826"/>
                  <a:pt x="18002" y="378797"/>
                </a:cubicBezTo>
                <a:cubicBezTo>
                  <a:pt x="18002" y="383768"/>
                  <a:pt x="13973" y="387797"/>
                  <a:pt x="9002" y="387797"/>
                </a:cubicBezTo>
                <a:cubicBezTo>
                  <a:pt x="4031" y="387797"/>
                  <a:pt x="2" y="383768"/>
                  <a:pt x="2" y="378797"/>
                </a:cubicBezTo>
                <a:cubicBezTo>
                  <a:pt x="2" y="373826"/>
                  <a:pt x="4031" y="369797"/>
                  <a:pt x="9002" y="369797"/>
                </a:cubicBezTo>
                <a:close/>
                <a:moveTo>
                  <a:pt x="1009125" y="308164"/>
                </a:moveTo>
                <a:cubicBezTo>
                  <a:pt x="1014096" y="308164"/>
                  <a:pt x="1018125" y="312193"/>
                  <a:pt x="1018125" y="317164"/>
                </a:cubicBezTo>
                <a:cubicBezTo>
                  <a:pt x="1018125" y="322135"/>
                  <a:pt x="1014096" y="326164"/>
                  <a:pt x="1009125" y="326164"/>
                </a:cubicBezTo>
                <a:cubicBezTo>
                  <a:pt x="1004154" y="326164"/>
                  <a:pt x="1000125" y="322135"/>
                  <a:pt x="1000125" y="317164"/>
                </a:cubicBezTo>
                <a:cubicBezTo>
                  <a:pt x="1000125" y="312193"/>
                  <a:pt x="1004154" y="308164"/>
                  <a:pt x="1009125" y="308164"/>
                </a:cubicBezTo>
                <a:close/>
                <a:moveTo>
                  <a:pt x="942450" y="308164"/>
                </a:moveTo>
                <a:cubicBezTo>
                  <a:pt x="947421" y="308164"/>
                  <a:pt x="951450" y="312193"/>
                  <a:pt x="951450" y="317164"/>
                </a:cubicBezTo>
                <a:cubicBezTo>
                  <a:pt x="951450" y="322135"/>
                  <a:pt x="947421" y="326164"/>
                  <a:pt x="942450" y="326164"/>
                </a:cubicBezTo>
                <a:cubicBezTo>
                  <a:pt x="937479" y="326164"/>
                  <a:pt x="933450" y="322135"/>
                  <a:pt x="933450" y="317164"/>
                </a:cubicBezTo>
                <a:cubicBezTo>
                  <a:pt x="933450" y="312193"/>
                  <a:pt x="937479" y="308164"/>
                  <a:pt x="942450" y="308164"/>
                </a:cubicBezTo>
                <a:close/>
                <a:moveTo>
                  <a:pt x="875775" y="308164"/>
                </a:moveTo>
                <a:cubicBezTo>
                  <a:pt x="880746" y="308164"/>
                  <a:pt x="884775" y="312193"/>
                  <a:pt x="884775" y="317164"/>
                </a:cubicBezTo>
                <a:cubicBezTo>
                  <a:pt x="884775" y="322135"/>
                  <a:pt x="880746" y="326164"/>
                  <a:pt x="875775" y="326164"/>
                </a:cubicBezTo>
                <a:cubicBezTo>
                  <a:pt x="870804" y="326164"/>
                  <a:pt x="866775" y="322135"/>
                  <a:pt x="866775" y="317164"/>
                </a:cubicBezTo>
                <a:cubicBezTo>
                  <a:pt x="866775" y="312193"/>
                  <a:pt x="870804" y="308164"/>
                  <a:pt x="875775" y="308164"/>
                </a:cubicBezTo>
                <a:close/>
                <a:moveTo>
                  <a:pt x="809100" y="308164"/>
                </a:moveTo>
                <a:cubicBezTo>
                  <a:pt x="814071" y="308164"/>
                  <a:pt x="818100" y="312193"/>
                  <a:pt x="818100" y="317164"/>
                </a:cubicBezTo>
                <a:cubicBezTo>
                  <a:pt x="818100" y="322135"/>
                  <a:pt x="814071" y="326164"/>
                  <a:pt x="809100" y="326164"/>
                </a:cubicBezTo>
                <a:cubicBezTo>
                  <a:pt x="804129" y="326164"/>
                  <a:pt x="800100" y="322135"/>
                  <a:pt x="800100" y="317164"/>
                </a:cubicBezTo>
                <a:cubicBezTo>
                  <a:pt x="800100" y="312193"/>
                  <a:pt x="804129" y="308164"/>
                  <a:pt x="809100" y="308164"/>
                </a:cubicBezTo>
                <a:close/>
                <a:moveTo>
                  <a:pt x="742425" y="308164"/>
                </a:moveTo>
                <a:cubicBezTo>
                  <a:pt x="747396" y="308164"/>
                  <a:pt x="751425" y="312193"/>
                  <a:pt x="751425" y="317164"/>
                </a:cubicBezTo>
                <a:cubicBezTo>
                  <a:pt x="751425" y="322135"/>
                  <a:pt x="747396" y="326164"/>
                  <a:pt x="742425" y="326164"/>
                </a:cubicBezTo>
                <a:cubicBezTo>
                  <a:pt x="737454" y="326164"/>
                  <a:pt x="733425" y="322135"/>
                  <a:pt x="733425" y="317164"/>
                </a:cubicBezTo>
                <a:cubicBezTo>
                  <a:pt x="733425" y="312193"/>
                  <a:pt x="737454" y="308164"/>
                  <a:pt x="742425" y="308164"/>
                </a:cubicBezTo>
                <a:close/>
                <a:moveTo>
                  <a:pt x="675750" y="308164"/>
                </a:moveTo>
                <a:cubicBezTo>
                  <a:pt x="680721" y="308164"/>
                  <a:pt x="684750" y="312193"/>
                  <a:pt x="684750" y="317164"/>
                </a:cubicBezTo>
                <a:cubicBezTo>
                  <a:pt x="684750" y="322135"/>
                  <a:pt x="680721" y="326164"/>
                  <a:pt x="675750" y="326164"/>
                </a:cubicBezTo>
                <a:cubicBezTo>
                  <a:pt x="670779" y="326164"/>
                  <a:pt x="666750" y="322135"/>
                  <a:pt x="666750" y="317164"/>
                </a:cubicBezTo>
                <a:cubicBezTo>
                  <a:pt x="666750" y="312193"/>
                  <a:pt x="670779" y="308164"/>
                  <a:pt x="675750" y="308164"/>
                </a:cubicBezTo>
                <a:close/>
                <a:moveTo>
                  <a:pt x="609075" y="308164"/>
                </a:moveTo>
                <a:cubicBezTo>
                  <a:pt x="614046" y="308164"/>
                  <a:pt x="618075" y="312193"/>
                  <a:pt x="618075" y="317164"/>
                </a:cubicBezTo>
                <a:cubicBezTo>
                  <a:pt x="618075" y="322135"/>
                  <a:pt x="614046" y="326164"/>
                  <a:pt x="609075" y="326164"/>
                </a:cubicBezTo>
                <a:cubicBezTo>
                  <a:pt x="604104" y="326164"/>
                  <a:pt x="600075" y="322135"/>
                  <a:pt x="600075" y="317164"/>
                </a:cubicBezTo>
                <a:cubicBezTo>
                  <a:pt x="600075" y="312193"/>
                  <a:pt x="604104" y="308164"/>
                  <a:pt x="609075" y="308164"/>
                </a:cubicBezTo>
                <a:close/>
                <a:moveTo>
                  <a:pt x="542400" y="308164"/>
                </a:moveTo>
                <a:cubicBezTo>
                  <a:pt x="547371" y="308164"/>
                  <a:pt x="551400" y="312193"/>
                  <a:pt x="551400" y="317164"/>
                </a:cubicBezTo>
                <a:cubicBezTo>
                  <a:pt x="551400" y="322135"/>
                  <a:pt x="547371" y="326164"/>
                  <a:pt x="542400" y="326164"/>
                </a:cubicBezTo>
                <a:cubicBezTo>
                  <a:pt x="537429" y="326164"/>
                  <a:pt x="533400" y="322135"/>
                  <a:pt x="533400" y="317164"/>
                </a:cubicBezTo>
                <a:cubicBezTo>
                  <a:pt x="533400" y="312193"/>
                  <a:pt x="537429" y="308164"/>
                  <a:pt x="542400" y="308164"/>
                </a:cubicBezTo>
                <a:close/>
                <a:moveTo>
                  <a:pt x="475727" y="308164"/>
                </a:moveTo>
                <a:cubicBezTo>
                  <a:pt x="480698" y="308164"/>
                  <a:pt x="484727" y="312193"/>
                  <a:pt x="484727" y="317164"/>
                </a:cubicBezTo>
                <a:cubicBezTo>
                  <a:pt x="484727" y="322135"/>
                  <a:pt x="480698" y="326164"/>
                  <a:pt x="475727" y="326164"/>
                </a:cubicBezTo>
                <a:cubicBezTo>
                  <a:pt x="470756" y="326164"/>
                  <a:pt x="466727" y="322135"/>
                  <a:pt x="466727" y="317164"/>
                </a:cubicBezTo>
                <a:cubicBezTo>
                  <a:pt x="466727" y="312193"/>
                  <a:pt x="470756" y="308164"/>
                  <a:pt x="475727" y="308164"/>
                </a:cubicBezTo>
                <a:close/>
                <a:moveTo>
                  <a:pt x="409052" y="308164"/>
                </a:moveTo>
                <a:cubicBezTo>
                  <a:pt x="414023" y="308164"/>
                  <a:pt x="418052" y="312193"/>
                  <a:pt x="418052" y="317164"/>
                </a:cubicBezTo>
                <a:cubicBezTo>
                  <a:pt x="418052" y="322135"/>
                  <a:pt x="414023" y="326164"/>
                  <a:pt x="409052" y="326164"/>
                </a:cubicBezTo>
                <a:cubicBezTo>
                  <a:pt x="404081" y="326164"/>
                  <a:pt x="400052" y="322135"/>
                  <a:pt x="400052" y="317164"/>
                </a:cubicBezTo>
                <a:cubicBezTo>
                  <a:pt x="400052" y="312193"/>
                  <a:pt x="404081" y="308164"/>
                  <a:pt x="409052" y="308164"/>
                </a:cubicBezTo>
                <a:close/>
                <a:moveTo>
                  <a:pt x="342377" y="308164"/>
                </a:moveTo>
                <a:cubicBezTo>
                  <a:pt x="347348" y="308164"/>
                  <a:pt x="351377" y="312193"/>
                  <a:pt x="351377" y="317164"/>
                </a:cubicBezTo>
                <a:cubicBezTo>
                  <a:pt x="351377" y="322135"/>
                  <a:pt x="347348" y="326164"/>
                  <a:pt x="342377" y="326164"/>
                </a:cubicBezTo>
                <a:cubicBezTo>
                  <a:pt x="337406" y="326164"/>
                  <a:pt x="333377" y="322135"/>
                  <a:pt x="333377" y="317164"/>
                </a:cubicBezTo>
                <a:cubicBezTo>
                  <a:pt x="333377" y="312193"/>
                  <a:pt x="337406" y="308164"/>
                  <a:pt x="342377" y="308164"/>
                </a:cubicBezTo>
                <a:close/>
                <a:moveTo>
                  <a:pt x="275702" y="308164"/>
                </a:moveTo>
                <a:cubicBezTo>
                  <a:pt x="280673" y="308164"/>
                  <a:pt x="284702" y="312193"/>
                  <a:pt x="284702" y="317164"/>
                </a:cubicBezTo>
                <a:cubicBezTo>
                  <a:pt x="284702" y="322135"/>
                  <a:pt x="280673" y="326164"/>
                  <a:pt x="275702" y="326164"/>
                </a:cubicBezTo>
                <a:cubicBezTo>
                  <a:pt x="270731" y="326164"/>
                  <a:pt x="266702" y="322135"/>
                  <a:pt x="266702" y="317164"/>
                </a:cubicBezTo>
                <a:cubicBezTo>
                  <a:pt x="266702" y="312193"/>
                  <a:pt x="270731" y="308164"/>
                  <a:pt x="275702" y="308164"/>
                </a:cubicBezTo>
                <a:close/>
                <a:moveTo>
                  <a:pt x="209027" y="308164"/>
                </a:moveTo>
                <a:cubicBezTo>
                  <a:pt x="213998" y="308164"/>
                  <a:pt x="218027" y="312193"/>
                  <a:pt x="218027" y="317164"/>
                </a:cubicBezTo>
                <a:cubicBezTo>
                  <a:pt x="218027" y="322135"/>
                  <a:pt x="213998" y="326164"/>
                  <a:pt x="209027" y="326164"/>
                </a:cubicBezTo>
                <a:cubicBezTo>
                  <a:pt x="204056" y="326164"/>
                  <a:pt x="200027" y="322135"/>
                  <a:pt x="200027" y="317164"/>
                </a:cubicBezTo>
                <a:cubicBezTo>
                  <a:pt x="200027" y="312193"/>
                  <a:pt x="204056" y="308164"/>
                  <a:pt x="209027" y="308164"/>
                </a:cubicBezTo>
                <a:close/>
                <a:moveTo>
                  <a:pt x="142352" y="308164"/>
                </a:moveTo>
                <a:cubicBezTo>
                  <a:pt x="147323" y="308164"/>
                  <a:pt x="151352" y="312193"/>
                  <a:pt x="151352" y="317164"/>
                </a:cubicBezTo>
                <a:cubicBezTo>
                  <a:pt x="151352" y="322135"/>
                  <a:pt x="147323" y="326164"/>
                  <a:pt x="142352" y="326164"/>
                </a:cubicBezTo>
                <a:cubicBezTo>
                  <a:pt x="137381" y="326164"/>
                  <a:pt x="133352" y="322135"/>
                  <a:pt x="133352" y="317164"/>
                </a:cubicBezTo>
                <a:cubicBezTo>
                  <a:pt x="133352" y="312193"/>
                  <a:pt x="137381" y="308164"/>
                  <a:pt x="142352" y="308164"/>
                </a:cubicBezTo>
                <a:close/>
                <a:moveTo>
                  <a:pt x="75677" y="308164"/>
                </a:moveTo>
                <a:cubicBezTo>
                  <a:pt x="80648" y="308164"/>
                  <a:pt x="84677" y="312193"/>
                  <a:pt x="84677" y="317164"/>
                </a:cubicBezTo>
                <a:cubicBezTo>
                  <a:pt x="84677" y="322135"/>
                  <a:pt x="80648" y="326164"/>
                  <a:pt x="75677" y="326164"/>
                </a:cubicBezTo>
                <a:cubicBezTo>
                  <a:pt x="70706" y="326164"/>
                  <a:pt x="66677" y="322135"/>
                  <a:pt x="66677" y="317164"/>
                </a:cubicBezTo>
                <a:cubicBezTo>
                  <a:pt x="66677" y="312193"/>
                  <a:pt x="70706" y="308164"/>
                  <a:pt x="75677" y="308164"/>
                </a:cubicBezTo>
                <a:close/>
                <a:moveTo>
                  <a:pt x="9002" y="308164"/>
                </a:moveTo>
                <a:cubicBezTo>
                  <a:pt x="13973" y="308164"/>
                  <a:pt x="18002" y="312193"/>
                  <a:pt x="18002" y="317164"/>
                </a:cubicBezTo>
                <a:cubicBezTo>
                  <a:pt x="18002" y="322135"/>
                  <a:pt x="13973" y="326164"/>
                  <a:pt x="9002" y="326164"/>
                </a:cubicBezTo>
                <a:cubicBezTo>
                  <a:pt x="4031" y="326164"/>
                  <a:pt x="2" y="322135"/>
                  <a:pt x="2" y="317164"/>
                </a:cubicBezTo>
                <a:cubicBezTo>
                  <a:pt x="2" y="312193"/>
                  <a:pt x="4031" y="308164"/>
                  <a:pt x="9002" y="308164"/>
                </a:cubicBezTo>
                <a:close/>
                <a:moveTo>
                  <a:pt x="1009125" y="246531"/>
                </a:moveTo>
                <a:cubicBezTo>
                  <a:pt x="1014096" y="246531"/>
                  <a:pt x="1018125" y="250560"/>
                  <a:pt x="1018125" y="255531"/>
                </a:cubicBezTo>
                <a:cubicBezTo>
                  <a:pt x="1018125" y="260502"/>
                  <a:pt x="1014096" y="264531"/>
                  <a:pt x="1009125" y="264531"/>
                </a:cubicBezTo>
                <a:cubicBezTo>
                  <a:pt x="1004154" y="264531"/>
                  <a:pt x="1000125" y="260502"/>
                  <a:pt x="1000125" y="255531"/>
                </a:cubicBezTo>
                <a:cubicBezTo>
                  <a:pt x="1000125" y="250560"/>
                  <a:pt x="1004154" y="246531"/>
                  <a:pt x="1009125" y="246531"/>
                </a:cubicBezTo>
                <a:close/>
                <a:moveTo>
                  <a:pt x="942450" y="246531"/>
                </a:moveTo>
                <a:cubicBezTo>
                  <a:pt x="947421" y="246531"/>
                  <a:pt x="951450" y="250560"/>
                  <a:pt x="951450" y="255531"/>
                </a:cubicBezTo>
                <a:cubicBezTo>
                  <a:pt x="951450" y="260502"/>
                  <a:pt x="947421" y="264531"/>
                  <a:pt x="942450" y="264531"/>
                </a:cubicBezTo>
                <a:cubicBezTo>
                  <a:pt x="937479" y="264531"/>
                  <a:pt x="933450" y="260502"/>
                  <a:pt x="933450" y="255531"/>
                </a:cubicBezTo>
                <a:cubicBezTo>
                  <a:pt x="933450" y="250560"/>
                  <a:pt x="937479" y="246531"/>
                  <a:pt x="942450" y="246531"/>
                </a:cubicBezTo>
                <a:close/>
                <a:moveTo>
                  <a:pt x="875775" y="246531"/>
                </a:moveTo>
                <a:cubicBezTo>
                  <a:pt x="880746" y="246531"/>
                  <a:pt x="884775" y="250560"/>
                  <a:pt x="884775" y="255531"/>
                </a:cubicBezTo>
                <a:cubicBezTo>
                  <a:pt x="884775" y="260502"/>
                  <a:pt x="880746" y="264531"/>
                  <a:pt x="875775" y="264531"/>
                </a:cubicBezTo>
                <a:cubicBezTo>
                  <a:pt x="870804" y="264531"/>
                  <a:pt x="866775" y="260502"/>
                  <a:pt x="866775" y="255531"/>
                </a:cubicBezTo>
                <a:cubicBezTo>
                  <a:pt x="866775" y="250560"/>
                  <a:pt x="870804" y="246531"/>
                  <a:pt x="875775" y="246531"/>
                </a:cubicBezTo>
                <a:close/>
                <a:moveTo>
                  <a:pt x="809100" y="246531"/>
                </a:moveTo>
                <a:cubicBezTo>
                  <a:pt x="814071" y="246531"/>
                  <a:pt x="818100" y="250560"/>
                  <a:pt x="818100" y="255531"/>
                </a:cubicBezTo>
                <a:cubicBezTo>
                  <a:pt x="818100" y="260502"/>
                  <a:pt x="814071" y="264531"/>
                  <a:pt x="809100" y="264531"/>
                </a:cubicBezTo>
                <a:cubicBezTo>
                  <a:pt x="804129" y="264531"/>
                  <a:pt x="800100" y="260502"/>
                  <a:pt x="800100" y="255531"/>
                </a:cubicBezTo>
                <a:cubicBezTo>
                  <a:pt x="800100" y="250560"/>
                  <a:pt x="804129" y="246531"/>
                  <a:pt x="809100" y="246531"/>
                </a:cubicBezTo>
                <a:close/>
                <a:moveTo>
                  <a:pt x="742425" y="246531"/>
                </a:moveTo>
                <a:cubicBezTo>
                  <a:pt x="747396" y="246531"/>
                  <a:pt x="751425" y="250560"/>
                  <a:pt x="751425" y="255531"/>
                </a:cubicBezTo>
                <a:cubicBezTo>
                  <a:pt x="751425" y="260502"/>
                  <a:pt x="747396" y="264531"/>
                  <a:pt x="742425" y="264531"/>
                </a:cubicBezTo>
                <a:cubicBezTo>
                  <a:pt x="737454" y="264531"/>
                  <a:pt x="733425" y="260502"/>
                  <a:pt x="733425" y="255531"/>
                </a:cubicBezTo>
                <a:cubicBezTo>
                  <a:pt x="733425" y="250560"/>
                  <a:pt x="737454" y="246531"/>
                  <a:pt x="742425" y="246531"/>
                </a:cubicBezTo>
                <a:close/>
                <a:moveTo>
                  <a:pt x="675750" y="246531"/>
                </a:moveTo>
                <a:cubicBezTo>
                  <a:pt x="680721" y="246531"/>
                  <a:pt x="684750" y="250560"/>
                  <a:pt x="684750" y="255531"/>
                </a:cubicBezTo>
                <a:cubicBezTo>
                  <a:pt x="684750" y="260502"/>
                  <a:pt x="680721" y="264531"/>
                  <a:pt x="675750" y="264531"/>
                </a:cubicBezTo>
                <a:cubicBezTo>
                  <a:pt x="670779" y="264531"/>
                  <a:pt x="666750" y="260502"/>
                  <a:pt x="666750" y="255531"/>
                </a:cubicBezTo>
                <a:cubicBezTo>
                  <a:pt x="666750" y="250560"/>
                  <a:pt x="670779" y="246531"/>
                  <a:pt x="675750" y="246531"/>
                </a:cubicBezTo>
                <a:close/>
                <a:moveTo>
                  <a:pt x="609075" y="246531"/>
                </a:moveTo>
                <a:cubicBezTo>
                  <a:pt x="614046" y="246531"/>
                  <a:pt x="618075" y="250560"/>
                  <a:pt x="618075" y="255531"/>
                </a:cubicBezTo>
                <a:cubicBezTo>
                  <a:pt x="618075" y="260502"/>
                  <a:pt x="614046" y="264531"/>
                  <a:pt x="609075" y="264531"/>
                </a:cubicBezTo>
                <a:cubicBezTo>
                  <a:pt x="604104" y="264531"/>
                  <a:pt x="600075" y="260502"/>
                  <a:pt x="600075" y="255531"/>
                </a:cubicBezTo>
                <a:cubicBezTo>
                  <a:pt x="600075" y="250560"/>
                  <a:pt x="604104" y="246531"/>
                  <a:pt x="609075" y="246531"/>
                </a:cubicBezTo>
                <a:close/>
                <a:moveTo>
                  <a:pt x="542400" y="246531"/>
                </a:moveTo>
                <a:cubicBezTo>
                  <a:pt x="547371" y="246531"/>
                  <a:pt x="551400" y="250560"/>
                  <a:pt x="551400" y="255531"/>
                </a:cubicBezTo>
                <a:cubicBezTo>
                  <a:pt x="551400" y="260502"/>
                  <a:pt x="547371" y="264531"/>
                  <a:pt x="542400" y="264531"/>
                </a:cubicBezTo>
                <a:cubicBezTo>
                  <a:pt x="537429" y="264531"/>
                  <a:pt x="533400" y="260502"/>
                  <a:pt x="533400" y="255531"/>
                </a:cubicBezTo>
                <a:cubicBezTo>
                  <a:pt x="533400" y="250560"/>
                  <a:pt x="537429" y="246531"/>
                  <a:pt x="542400" y="246531"/>
                </a:cubicBezTo>
                <a:close/>
                <a:moveTo>
                  <a:pt x="475727" y="246531"/>
                </a:moveTo>
                <a:cubicBezTo>
                  <a:pt x="480698" y="246531"/>
                  <a:pt x="484727" y="250560"/>
                  <a:pt x="484727" y="255531"/>
                </a:cubicBezTo>
                <a:cubicBezTo>
                  <a:pt x="484727" y="260502"/>
                  <a:pt x="480698" y="264531"/>
                  <a:pt x="475727" y="264531"/>
                </a:cubicBezTo>
                <a:cubicBezTo>
                  <a:pt x="470756" y="264531"/>
                  <a:pt x="466727" y="260502"/>
                  <a:pt x="466727" y="255531"/>
                </a:cubicBezTo>
                <a:cubicBezTo>
                  <a:pt x="466727" y="250560"/>
                  <a:pt x="470756" y="246531"/>
                  <a:pt x="475727" y="246531"/>
                </a:cubicBezTo>
                <a:close/>
                <a:moveTo>
                  <a:pt x="409052" y="246531"/>
                </a:moveTo>
                <a:cubicBezTo>
                  <a:pt x="414023" y="246531"/>
                  <a:pt x="418052" y="250560"/>
                  <a:pt x="418052" y="255531"/>
                </a:cubicBezTo>
                <a:cubicBezTo>
                  <a:pt x="418052" y="260502"/>
                  <a:pt x="414023" y="264531"/>
                  <a:pt x="409052" y="264531"/>
                </a:cubicBezTo>
                <a:cubicBezTo>
                  <a:pt x="404081" y="264531"/>
                  <a:pt x="400052" y="260502"/>
                  <a:pt x="400052" y="255531"/>
                </a:cubicBezTo>
                <a:cubicBezTo>
                  <a:pt x="400052" y="250560"/>
                  <a:pt x="404081" y="246531"/>
                  <a:pt x="409052" y="246531"/>
                </a:cubicBezTo>
                <a:close/>
                <a:moveTo>
                  <a:pt x="342377" y="246531"/>
                </a:moveTo>
                <a:cubicBezTo>
                  <a:pt x="347348" y="246531"/>
                  <a:pt x="351377" y="250560"/>
                  <a:pt x="351377" y="255531"/>
                </a:cubicBezTo>
                <a:cubicBezTo>
                  <a:pt x="351377" y="260502"/>
                  <a:pt x="347348" y="264531"/>
                  <a:pt x="342377" y="264531"/>
                </a:cubicBezTo>
                <a:cubicBezTo>
                  <a:pt x="337406" y="264531"/>
                  <a:pt x="333377" y="260502"/>
                  <a:pt x="333377" y="255531"/>
                </a:cubicBezTo>
                <a:cubicBezTo>
                  <a:pt x="333377" y="250560"/>
                  <a:pt x="337406" y="246531"/>
                  <a:pt x="342377" y="246531"/>
                </a:cubicBezTo>
                <a:close/>
                <a:moveTo>
                  <a:pt x="275703" y="246531"/>
                </a:moveTo>
                <a:cubicBezTo>
                  <a:pt x="280673" y="246531"/>
                  <a:pt x="284702" y="250560"/>
                  <a:pt x="284702" y="255531"/>
                </a:cubicBezTo>
                <a:cubicBezTo>
                  <a:pt x="284702" y="260502"/>
                  <a:pt x="280673" y="264531"/>
                  <a:pt x="275703" y="264531"/>
                </a:cubicBezTo>
                <a:cubicBezTo>
                  <a:pt x="270732" y="264531"/>
                  <a:pt x="266703" y="260502"/>
                  <a:pt x="266703" y="255531"/>
                </a:cubicBezTo>
                <a:cubicBezTo>
                  <a:pt x="266703" y="250560"/>
                  <a:pt x="270732" y="246531"/>
                  <a:pt x="275703" y="246531"/>
                </a:cubicBezTo>
                <a:close/>
                <a:moveTo>
                  <a:pt x="209027" y="246531"/>
                </a:moveTo>
                <a:cubicBezTo>
                  <a:pt x="213998" y="246531"/>
                  <a:pt x="218027" y="250560"/>
                  <a:pt x="218027" y="255531"/>
                </a:cubicBezTo>
                <a:cubicBezTo>
                  <a:pt x="218027" y="260502"/>
                  <a:pt x="213998" y="264531"/>
                  <a:pt x="209027" y="264531"/>
                </a:cubicBezTo>
                <a:cubicBezTo>
                  <a:pt x="204056" y="264531"/>
                  <a:pt x="200027" y="260502"/>
                  <a:pt x="200027" y="255531"/>
                </a:cubicBezTo>
                <a:cubicBezTo>
                  <a:pt x="200027" y="250560"/>
                  <a:pt x="204056" y="246531"/>
                  <a:pt x="209027" y="246531"/>
                </a:cubicBezTo>
                <a:close/>
                <a:moveTo>
                  <a:pt x="142352" y="246531"/>
                </a:moveTo>
                <a:cubicBezTo>
                  <a:pt x="147323" y="246531"/>
                  <a:pt x="151352" y="250560"/>
                  <a:pt x="151352" y="255531"/>
                </a:cubicBezTo>
                <a:cubicBezTo>
                  <a:pt x="151352" y="260502"/>
                  <a:pt x="147323" y="264531"/>
                  <a:pt x="142352" y="264531"/>
                </a:cubicBezTo>
                <a:cubicBezTo>
                  <a:pt x="137381" y="264531"/>
                  <a:pt x="133352" y="260502"/>
                  <a:pt x="133352" y="255531"/>
                </a:cubicBezTo>
                <a:cubicBezTo>
                  <a:pt x="133352" y="250560"/>
                  <a:pt x="137381" y="246531"/>
                  <a:pt x="142352" y="246531"/>
                </a:cubicBezTo>
                <a:close/>
                <a:moveTo>
                  <a:pt x="75677" y="246531"/>
                </a:moveTo>
                <a:cubicBezTo>
                  <a:pt x="80648" y="246531"/>
                  <a:pt x="84677" y="250560"/>
                  <a:pt x="84677" y="255531"/>
                </a:cubicBezTo>
                <a:cubicBezTo>
                  <a:pt x="84677" y="260502"/>
                  <a:pt x="80648" y="264531"/>
                  <a:pt x="75677" y="264531"/>
                </a:cubicBezTo>
                <a:cubicBezTo>
                  <a:pt x="70706" y="264531"/>
                  <a:pt x="66677" y="260502"/>
                  <a:pt x="66677" y="255531"/>
                </a:cubicBezTo>
                <a:cubicBezTo>
                  <a:pt x="66677" y="250560"/>
                  <a:pt x="70706" y="246531"/>
                  <a:pt x="75677" y="246531"/>
                </a:cubicBezTo>
                <a:close/>
                <a:moveTo>
                  <a:pt x="9002" y="246531"/>
                </a:moveTo>
                <a:cubicBezTo>
                  <a:pt x="13973" y="246531"/>
                  <a:pt x="18002" y="250560"/>
                  <a:pt x="18002" y="255531"/>
                </a:cubicBezTo>
                <a:cubicBezTo>
                  <a:pt x="18002" y="260502"/>
                  <a:pt x="13973" y="264531"/>
                  <a:pt x="9002" y="264531"/>
                </a:cubicBezTo>
                <a:cubicBezTo>
                  <a:pt x="4031" y="264531"/>
                  <a:pt x="2" y="260502"/>
                  <a:pt x="2" y="255531"/>
                </a:cubicBezTo>
                <a:cubicBezTo>
                  <a:pt x="2" y="250560"/>
                  <a:pt x="4031" y="246531"/>
                  <a:pt x="9002" y="246531"/>
                </a:cubicBezTo>
                <a:close/>
                <a:moveTo>
                  <a:pt x="1009125" y="184899"/>
                </a:moveTo>
                <a:cubicBezTo>
                  <a:pt x="1014096" y="184899"/>
                  <a:pt x="1018125" y="188928"/>
                  <a:pt x="1018125" y="193899"/>
                </a:cubicBezTo>
                <a:cubicBezTo>
                  <a:pt x="1018125" y="198870"/>
                  <a:pt x="1014096" y="202899"/>
                  <a:pt x="1009125" y="202899"/>
                </a:cubicBezTo>
                <a:cubicBezTo>
                  <a:pt x="1004154" y="202899"/>
                  <a:pt x="1000125" y="198870"/>
                  <a:pt x="1000125" y="193899"/>
                </a:cubicBezTo>
                <a:cubicBezTo>
                  <a:pt x="1000125" y="188928"/>
                  <a:pt x="1004154" y="184899"/>
                  <a:pt x="1009125" y="184899"/>
                </a:cubicBezTo>
                <a:close/>
                <a:moveTo>
                  <a:pt x="942450" y="184899"/>
                </a:moveTo>
                <a:cubicBezTo>
                  <a:pt x="947421" y="184899"/>
                  <a:pt x="951450" y="188928"/>
                  <a:pt x="951450" y="193899"/>
                </a:cubicBezTo>
                <a:cubicBezTo>
                  <a:pt x="951450" y="198870"/>
                  <a:pt x="947421" y="202899"/>
                  <a:pt x="942450" y="202899"/>
                </a:cubicBezTo>
                <a:cubicBezTo>
                  <a:pt x="937479" y="202899"/>
                  <a:pt x="933450" y="198870"/>
                  <a:pt x="933450" y="193899"/>
                </a:cubicBezTo>
                <a:cubicBezTo>
                  <a:pt x="933450" y="188928"/>
                  <a:pt x="937479" y="184899"/>
                  <a:pt x="942450" y="184899"/>
                </a:cubicBezTo>
                <a:close/>
                <a:moveTo>
                  <a:pt x="875775" y="184899"/>
                </a:moveTo>
                <a:cubicBezTo>
                  <a:pt x="880746" y="184899"/>
                  <a:pt x="884775" y="188928"/>
                  <a:pt x="884775" y="193899"/>
                </a:cubicBezTo>
                <a:cubicBezTo>
                  <a:pt x="884775" y="198870"/>
                  <a:pt x="880746" y="202899"/>
                  <a:pt x="875775" y="202899"/>
                </a:cubicBezTo>
                <a:cubicBezTo>
                  <a:pt x="870804" y="202899"/>
                  <a:pt x="866775" y="198870"/>
                  <a:pt x="866775" y="193899"/>
                </a:cubicBezTo>
                <a:cubicBezTo>
                  <a:pt x="866775" y="188928"/>
                  <a:pt x="870804" y="184899"/>
                  <a:pt x="875775" y="184899"/>
                </a:cubicBezTo>
                <a:close/>
                <a:moveTo>
                  <a:pt x="809100" y="184899"/>
                </a:moveTo>
                <a:cubicBezTo>
                  <a:pt x="814071" y="184899"/>
                  <a:pt x="818100" y="188928"/>
                  <a:pt x="818100" y="193899"/>
                </a:cubicBezTo>
                <a:cubicBezTo>
                  <a:pt x="818100" y="198870"/>
                  <a:pt x="814071" y="202899"/>
                  <a:pt x="809100" y="202899"/>
                </a:cubicBezTo>
                <a:cubicBezTo>
                  <a:pt x="804129" y="202899"/>
                  <a:pt x="800100" y="198870"/>
                  <a:pt x="800100" y="193899"/>
                </a:cubicBezTo>
                <a:cubicBezTo>
                  <a:pt x="800100" y="188928"/>
                  <a:pt x="804129" y="184899"/>
                  <a:pt x="809100" y="184899"/>
                </a:cubicBezTo>
                <a:close/>
                <a:moveTo>
                  <a:pt x="742425" y="184899"/>
                </a:moveTo>
                <a:cubicBezTo>
                  <a:pt x="747396" y="184899"/>
                  <a:pt x="751425" y="188928"/>
                  <a:pt x="751425" y="193899"/>
                </a:cubicBezTo>
                <a:cubicBezTo>
                  <a:pt x="751425" y="198870"/>
                  <a:pt x="747396" y="202899"/>
                  <a:pt x="742425" y="202899"/>
                </a:cubicBezTo>
                <a:cubicBezTo>
                  <a:pt x="737454" y="202899"/>
                  <a:pt x="733425" y="198870"/>
                  <a:pt x="733425" y="193899"/>
                </a:cubicBezTo>
                <a:cubicBezTo>
                  <a:pt x="733425" y="188928"/>
                  <a:pt x="737454" y="184899"/>
                  <a:pt x="742425" y="184899"/>
                </a:cubicBezTo>
                <a:close/>
                <a:moveTo>
                  <a:pt x="675750" y="184899"/>
                </a:moveTo>
                <a:cubicBezTo>
                  <a:pt x="680721" y="184899"/>
                  <a:pt x="684750" y="188928"/>
                  <a:pt x="684750" y="193899"/>
                </a:cubicBezTo>
                <a:cubicBezTo>
                  <a:pt x="684750" y="198870"/>
                  <a:pt x="680721" y="202899"/>
                  <a:pt x="675750" y="202899"/>
                </a:cubicBezTo>
                <a:cubicBezTo>
                  <a:pt x="670779" y="202899"/>
                  <a:pt x="666750" y="198870"/>
                  <a:pt x="666750" y="193899"/>
                </a:cubicBezTo>
                <a:cubicBezTo>
                  <a:pt x="666750" y="188928"/>
                  <a:pt x="670779" y="184899"/>
                  <a:pt x="675750" y="184899"/>
                </a:cubicBezTo>
                <a:close/>
                <a:moveTo>
                  <a:pt x="609075" y="184899"/>
                </a:moveTo>
                <a:cubicBezTo>
                  <a:pt x="614046" y="184899"/>
                  <a:pt x="618075" y="188928"/>
                  <a:pt x="618075" y="193899"/>
                </a:cubicBezTo>
                <a:cubicBezTo>
                  <a:pt x="618075" y="198870"/>
                  <a:pt x="614046" y="202899"/>
                  <a:pt x="609075" y="202899"/>
                </a:cubicBezTo>
                <a:cubicBezTo>
                  <a:pt x="604104" y="202899"/>
                  <a:pt x="600075" y="198870"/>
                  <a:pt x="600075" y="193899"/>
                </a:cubicBezTo>
                <a:cubicBezTo>
                  <a:pt x="600075" y="188928"/>
                  <a:pt x="604104" y="184899"/>
                  <a:pt x="609075" y="184899"/>
                </a:cubicBezTo>
                <a:close/>
                <a:moveTo>
                  <a:pt x="542400" y="184899"/>
                </a:moveTo>
                <a:cubicBezTo>
                  <a:pt x="547371" y="184899"/>
                  <a:pt x="551400" y="188928"/>
                  <a:pt x="551400" y="193899"/>
                </a:cubicBezTo>
                <a:cubicBezTo>
                  <a:pt x="551400" y="198870"/>
                  <a:pt x="547371" y="202899"/>
                  <a:pt x="542400" y="202899"/>
                </a:cubicBezTo>
                <a:cubicBezTo>
                  <a:pt x="537429" y="202899"/>
                  <a:pt x="533400" y="198870"/>
                  <a:pt x="533400" y="193899"/>
                </a:cubicBezTo>
                <a:cubicBezTo>
                  <a:pt x="533400" y="188928"/>
                  <a:pt x="537429" y="184899"/>
                  <a:pt x="542400" y="184899"/>
                </a:cubicBezTo>
                <a:close/>
                <a:moveTo>
                  <a:pt x="475727" y="184899"/>
                </a:moveTo>
                <a:cubicBezTo>
                  <a:pt x="480698" y="184899"/>
                  <a:pt x="484728" y="188928"/>
                  <a:pt x="484728" y="193899"/>
                </a:cubicBezTo>
                <a:cubicBezTo>
                  <a:pt x="484728" y="198870"/>
                  <a:pt x="480698" y="202899"/>
                  <a:pt x="475727" y="202899"/>
                </a:cubicBezTo>
                <a:cubicBezTo>
                  <a:pt x="470757" y="202899"/>
                  <a:pt x="466728" y="198870"/>
                  <a:pt x="466728" y="193899"/>
                </a:cubicBezTo>
                <a:cubicBezTo>
                  <a:pt x="466728" y="188928"/>
                  <a:pt x="470757" y="184899"/>
                  <a:pt x="475727" y="184899"/>
                </a:cubicBezTo>
                <a:close/>
                <a:moveTo>
                  <a:pt x="409052" y="184899"/>
                </a:moveTo>
                <a:cubicBezTo>
                  <a:pt x="414024" y="184899"/>
                  <a:pt x="418052" y="188928"/>
                  <a:pt x="418052" y="193899"/>
                </a:cubicBezTo>
                <a:cubicBezTo>
                  <a:pt x="418052" y="198870"/>
                  <a:pt x="414024" y="202899"/>
                  <a:pt x="409052" y="202899"/>
                </a:cubicBezTo>
                <a:cubicBezTo>
                  <a:pt x="404081" y="202899"/>
                  <a:pt x="400052" y="198870"/>
                  <a:pt x="400052" y="193899"/>
                </a:cubicBezTo>
                <a:cubicBezTo>
                  <a:pt x="400052" y="188928"/>
                  <a:pt x="404081" y="184899"/>
                  <a:pt x="409052" y="184899"/>
                </a:cubicBezTo>
                <a:close/>
                <a:moveTo>
                  <a:pt x="342377" y="184899"/>
                </a:moveTo>
                <a:cubicBezTo>
                  <a:pt x="347348" y="184899"/>
                  <a:pt x="351378" y="188928"/>
                  <a:pt x="351378" y="193899"/>
                </a:cubicBezTo>
                <a:cubicBezTo>
                  <a:pt x="351378" y="198870"/>
                  <a:pt x="347348" y="202899"/>
                  <a:pt x="342377" y="202899"/>
                </a:cubicBezTo>
                <a:cubicBezTo>
                  <a:pt x="337406" y="202899"/>
                  <a:pt x="333377" y="198870"/>
                  <a:pt x="333377" y="193899"/>
                </a:cubicBezTo>
                <a:cubicBezTo>
                  <a:pt x="333377" y="188928"/>
                  <a:pt x="337406" y="184899"/>
                  <a:pt x="342377" y="184899"/>
                </a:cubicBezTo>
                <a:close/>
                <a:moveTo>
                  <a:pt x="275703" y="184899"/>
                </a:moveTo>
                <a:cubicBezTo>
                  <a:pt x="280673" y="184899"/>
                  <a:pt x="284702" y="188928"/>
                  <a:pt x="284702" y="193899"/>
                </a:cubicBezTo>
                <a:cubicBezTo>
                  <a:pt x="284702" y="198870"/>
                  <a:pt x="280673" y="202899"/>
                  <a:pt x="275703" y="202899"/>
                </a:cubicBezTo>
                <a:cubicBezTo>
                  <a:pt x="270732" y="202899"/>
                  <a:pt x="266703" y="198870"/>
                  <a:pt x="266703" y="193899"/>
                </a:cubicBezTo>
                <a:cubicBezTo>
                  <a:pt x="266703" y="188928"/>
                  <a:pt x="270732" y="184899"/>
                  <a:pt x="275703" y="184899"/>
                </a:cubicBezTo>
                <a:close/>
                <a:moveTo>
                  <a:pt x="209028" y="184899"/>
                </a:moveTo>
                <a:cubicBezTo>
                  <a:pt x="213999" y="184899"/>
                  <a:pt x="218028" y="188928"/>
                  <a:pt x="218028" y="193899"/>
                </a:cubicBezTo>
                <a:cubicBezTo>
                  <a:pt x="218028" y="198870"/>
                  <a:pt x="213999" y="202899"/>
                  <a:pt x="209028" y="202899"/>
                </a:cubicBezTo>
                <a:cubicBezTo>
                  <a:pt x="204057" y="202899"/>
                  <a:pt x="200028" y="198870"/>
                  <a:pt x="200028" y="193899"/>
                </a:cubicBezTo>
                <a:cubicBezTo>
                  <a:pt x="200028" y="188928"/>
                  <a:pt x="204057" y="184899"/>
                  <a:pt x="209028" y="184899"/>
                </a:cubicBezTo>
                <a:close/>
                <a:moveTo>
                  <a:pt x="142353" y="184899"/>
                </a:moveTo>
                <a:cubicBezTo>
                  <a:pt x="147324" y="184899"/>
                  <a:pt x="151353" y="188928"/>
                  <a:pt x="151353" y="193899"/>
                </a:cubicBezTo>
                <a:cubicBezTo>
                  <a:pt x="151353" y="198870"/>
                  <a:pt x="147324" y="202899"/>
                  <a:pt x="142353" y="202899"/>
                </a:cubicBezTo>
                <a:cubicBezTo>
                  <a:pt x="137382" y="202899"/>
                  <a:pt x="133353" y="198870"/>
                  <a:pt x="133353" y="193899"/>
                </a:cubicBezTo>
                <a:cubicBezTo>
                  <a:pt x="133353" y="188928"/>
                  <a:pt x="137382" y="184899"/>
                  <a:pt x="142353" y="184899"/>
                </a:cubicBezTo>
                <a:close/>
                <a:moveTo>
                  <a:pt x="75677" y="184899"/>
                </a:moveTo>
                <a:cubicBezTo>
                  <a:pt x="80648" y="184899"/>
                  <a:pt x="84677" y="188928"/>
                  <a:pt x="84677" y="193899"/>
                </a:cubicBezTo>
                <a:cubicBezTo>
                  <a:pt x="84677" y="198870"/>
                  <a:pt x="80648" y="202899"/>
                  <a:pt x="75677" y="202899"/>
                </a:cubicBezTo>
                <a:cubicBezTo>
                  <a:pt x="70706" y="202899"/>
                  <a:pt x="66677" y="198870"/>
                  <a:pt x="66677" y="193899"/>
                </a:cubicBezTo>
                <a:cubicBezTo>
                  <a:pt x="66677" y="188928"/>
                  <a:pt x="70706" y="184899"/>
                  <a:pt x="75677" y="184899"/>
                </a:cubicBezTo>
                <a:close/>
                <a:moveTo>
                  <a:pt x="9003" y="184899"/>
                </a:moveTo>
                <a:cubicBezTo>
                  <a:pt x="13974" y="184899"/>
                  <a:pt x="18003" y="188928"/>
                  <a:pt x="18003" y="193899"/>
                </a:cubicBezTo>
                <a:cubicBezTo>
                  <a:pt x="18003" y="198870"/>
                  <a:pt x="13974" y="202899"/>
                  <a:pt x="9003" y="202899"/>
                </a:cubicBezTo>
                <a:cubicBezTo>
                  <a:pt x="4032" y="202899"/>
                  <a:pt x="3" y="198870"/>
                  <a:pt x="3" y="193899"/>
                </a:cubicBezTo>
                <a:cubicBezTo>
                  <a:pt x="3" y="188928"/>
                  <a:pt x="4032" y="184899"/>
                  <a:pt x="9003" y="184899"/>
                </a:cubicBezTo>
                <a:close/>
                <a:moveTo>
                  <a:pt x="1009125" y="123266"/>
                </a:moveTo>
                <a:cubicBezTo>
                  <a:pt x="1014096" y="123266"/>
                  <a:pt x="1018125" y="127295"/>
                  <a:pt x="1018125" y="132266"/>
                </a:cubicBezTo>
                <a:cubicBezTo>
                  <a:pt x="1018125" y="137237"/>
                  <a:pt x="1014096" y="141266"/>
                  <a:pt x="1009125" y="141266"/>
                </a:cubicBezTo>
                <a:cubicBezTo>
                  <a:pt x="1004154" y="141266"/>
                  <a:pt x="1000125" y="137237"/>
                  <a:pt x="1000125" y="132266"/>
                </a:cubicBezTo>
                <a:cubicBezTo>
                  <a:pt x="1000125" y="127295"/>
                  <a:pt x="1004154" y="123266"/>
                  <a:pt x="1009125" y="123266"/>
                </a:cubicBezTo>
                <a:close/>
                <a:moveTo>
                  <a:pt x="942450" y="123266"/>
                </a:moveTo>
                <a:cubicBezTo>
                  <a:pt x="947421" y="123266"/>
                  <a:pt x="951450" y="127295"/>
                  <a:pt x="951450" y="132266"/>
                </a:cubicBezTo>
                <a:cubicBezTo>
                  <a:pt x="951450" y="137237"/>
                  <a:pt x="947421" y="141266"/>
                  <a:pt x="942450" y="141266"/>
                </a:cubicBezTo>
                <a:cubicBezTo>
                  <a:pt x="937479" y="141266"/>
                  <a:pt x="933450" y="137237"/>
                  <a:pt x="933450" y="132266"/>
                </a:cubicBezTo>
                <a:cubicBezTo>
                  <a:pt x="933450" y="127295"/>
                  <a:pt x="937479" y="123266"/>
                  <a:pt x="942450" y="123266"/>
                </a:cubicBezTo>
                <a:close/>
                <a:moveTo>
                  <a:pt x="875775" y="123266"/>
                </a:moveTo>
                <a:cubicBezTo>
                  <a:pt x="880746" y="123266"/>
                  <a:pt x="884775" y="127295"/>
                  <a:pt x="884775" y="132266"/>
                </a:cubicBezTo>
                <a:cubicBezTo>
                  <a:pt x="884775" y="137237"/>
                  <a:pt x="880746" y="141266"/>
                  <a:pt x="875775" y="141266"/>
                </a:cubicBezTo>
                <a:cubicBezTo>
                  <a:pt x="870804" y="141266"/>
                  <a:pt x="866775" y="137237"/>
                  <a:pt x="866775" y="132266"/>
                </a:cubicBezTo>
                <a:cubicBezTo>
                  <a:pt x="866775" y="127295"/>
                  <a:pt x="870804" y="123266"/>
                  <a:pt x="875775" y="123266"/>
                </a:cubicBezTo>
                <a:close/>
                <a:moveTo>
                  <a:pt x="809100" y="123266"/>
                </a:moveTo>
                <a:cubicBezTo>
                  <a:pt x="814071" y="123266"/>
                  <a:pt x="818100" y="127295"/>
                  <a:pt x="818100" y="132266"/>
                </a:cubicBezTo>
                <a:cubicBezTo>
                  <a:pt x="818100" y="137237"/>
                  <a:pt x="814071" y="141266"/>
                  <a:pt x="809100" y="141266"/>
                </a:cubicBezTo>
                <a:cubicBezTo>
                  <a:pt x="804129" y="141266"/>
                  <a:pt x="800100" y="137237"/>
                  <a:pt x="800100" y="132266"/>
                </a:cubicBezTo>
                <a:cubicBezTo>
                  <a:pt x="800100" y="127295"/>
                  <a:pt x="804129" y="123266"/>
                  <a:pt x="809100" y="123266"/>
                </a:cubicBezTo>
                <a:close/>
                <a:moveTo>
                  <a:pt x="742425" y="123266"/>
                </a:moveTo>
                <a:cubicBezTo>
                  <a:pt x="747396" y="123266"/>
                  <a:pt x="751425" y="127295"/>
                  <a:pt x="751425" y="132266"/>
                </a:cubicBezTo>
                <a:cubicBezTo>
                  <a:pt x="751425" y="137237"/>
                  <a:pt x="747396" y="141266"/>
                  <a:pt x="742425" y="141266"/>
                </a:cubicBezTo>
                <a:cubicBezTo>
                  <a:pt x="737454" y="141266"/>
                  <a:pt x="733425" y="137237"/>
                  <a:pt x="733425" y="132266"/>
                </a:cubicBezTo>
                <a:cubicBezTo>
                  <a:pt x="733425" y="127295"/>
                  <a:pt x="737454" y="123266"/>
                  <a:pt x="742425" y="123266"/>
                </a:cubicBezTo>
                <a:close/>
                <a:moveTo>
                  <a:pt x="675750" y="123266"/>
                </a:moveTo>
                <a:cubicBezTo>
                  <a:pt x="680721" y="123266"/>
                  <a:pt x="684750" y="127295"/>
                  <a:pt x="684750" y="132266"/>
                </a:cubicBezTo>
                <a:cubicBezTo>
                  <a:pt x="684750" y="137237"/>
                  <a:pt x="680721" y="141266"/>
                  <a:pt x="675750" y="141266"/>
                </a:cubicBezTo>
                <a:cubicBezTo>
                  <a:pt x="670779" y="141266"/>
                  <a:pt x="666750" y="137237"/>
                  <a:pt x="666750" y="132266"/>
                </a:cubicBezTo>
                <a:cubicBezTo>
                  <a:pt x="666750" y="127295"/>
                  <a:pt x="670779" y="123266"/>
                  <a:pt x="675750" y="123266"/>
                </a:cubicBezTo>
                <a:close/>
                <a:moveTo>
                  <a:pt x="609075" y="123266"/>
                </a:moveTo>
                <a:cubicBezTo>
                  <a:pt x="614046" y="123266"/>
                  <a:pt x="618075" y="127295"/>
                  <a:pt x="618075" y="132266"/>
                </a:cubicBezTo>
                <a:cubicBezTo>
                  <a:pt x="618075" y="137237"/>
                  <a:pt x="614046" y="141266"/>
                  <a:pt x="609075" y="141266"/>
                </a:cubicBezTo>
                <a:cubicBezTo>
                  <a:pt x="604104" y="141266"/>
                  <a:pt x="600075" y="137237"/>
                  <a:pt x="600075" y="132266"/>
                </a:cubicBezTo>
                <a:cubicBezTo>
                  <a:pt x="600075" y="127295"/>
                  <a:pt x="604104" y="123266"/>
                  <a:pt x="609075" y="123266"/>
                </a:cubicBezTo>
                <a:close/>
                <a:moveTo>
                  <a:pt x="542400" y="123266"/>
                </a:moveTo>
                <a:cubicBezTo>
                  <a:pt x="547371" y="123266"/>
                  <a:pt x="551400" y="127295"/>
                  <a:pt x="551400" y="132266"/>
                </a:cubicBezTo>
                <a:cubicBezTo>
                  <a:pt x="551400" y="137237"/>
                  <a:pt x="547371" y="141266"/>
                  <a:pt x="542400" y="141266"/>
                </a:cubicBezTo>
                <a:cubicBezTo>
                  <a:pt x="537429" y="141266"/>
                  <a:pt x="533400" y="137237"/>
                  <a:pt x="533400" y="132266"/>
                </a:cubicBezTo>
                <a:cubicBezTo>
                  <a:pt x="533400" y="127295"/>
                  <a:pt x="537429" y="123266"/>
                  <a:pt x="542400" y="123266"/>
                </a:cubicBezTo>
                <a:close/>
                <a:moveTo>
                  <a:pt x="475728" y="123266"/>
                </a:moveTo>
                <a:cubicBezTo>
                  <a:pt x="480699" y="123266"/>
                  <a:pt x="484728" y="127295"/>
                  <a:pt x="484728" y="132266"/>
                </a:cubicBezTo>
                <a:cubicBezTo>
                  <a:pt x="484728" y="137237"/>
                  <a:pt x="480699" y="141266"/>
                  <a:pt x="475728" y="141266"/>
                </a:cubicBezTo>
                <a:cubicBezTo>
                  <a:pt x="470757" y="141266"/>
                  <a:pt x="466728" y="137237"/>
                  <a:pt x="466728" y="132266"/>
                </a:cubicBezTo>
                <a:cubicBezTo>
                  <a:pt x="466728" y="127295"/>
                  <a:pt x="470757" y="123266"/>
                  <a:pt x="475728" y="123266"/>
                </a:cubicBezTo>
                <a:close/>
                <a:moveTo>
                  <a:pt x="409053" y="123266"/>
                </a:moveTo>
                <a:cubicBezTo>
                  <a:pt x="414024" y="123266"/>
                  <a:pt x="418053" y="127295"/>
                  <a:pt x="418053" y="132266"/>
                </a:cubicBezTo>
                <a:cubicBezTo>
                  <a:pt x="418053" y="137237"/>
                  <a:pt x="414024" y="141266"/>
                  <a:pt x="409053" y="141266"/>
                </a:cubicBezTo>
                <a:cubicBezTo>
                  <a:pt x="404082" y="141266"/>
                  <a:pt x="400053" y="137237"/>
                  <a:pt x="400053" y="132266"/>
                </a:cubicBezTo>
                <a:cubicBezTo>
                  <a:pt x="400053" y="127295"/>
                  <a:pt x="404082" y="123266"/>
                  <a:pt x="409053" y="123266"/>
                </a:cubicBezTo>
                <a:close/>
                <a:moveTo>
                  <a:pt x="342378" y="123266"/>
                </a:moveTo>
                <a:cubicBezTo>
                  <a:pt x="347349" y="123266"/>
                  <a:pt x="351378" y="127295"/>
                  <a:pt x="351378" y="132266"/>
                </a:cubicBezTo>
                <a:cubicBezTo>
                  <a:pt x="351378" y="137237"/>
                  <a:pt x="347349" y="141266"/>
                  <a:pt x="342378" y="141266"/>
                </a:cubicBezTo>
                <a:cubicBezTo>
                  <a:pt x="337407" y="141266"/>
                  <a:pt x="333378" y="137237"/>
                  <a:pt x="333378" y="132266"/>
                </a:cubicBezTo>
                <a:cubicBezTo>
                  <a:pt x="333378" y="127295"/>
                  <a:pt x="337407" y="123266"/>
                  <a:pt x="342378" y="123266"/>
                </a:cubicBezTo>
                <a:close/>
                <a:moveTo>
                  <a:pt x="275703" y="123266"/>
                </a:moveTo>
                <a:cubicBezTo>
                  <a:pt x="280674" y="123266"/>
                  <a:pt x="284702" y="127295"/>
                  <a:pt x="284702" y="132266"/>
                </a:cubicBezTo>
                <a:cubicBezTo>
                  <a:pt x="284702" y="137237"/>
                  <a:pt x="280674" y="141266"/>
                  <a:pt x="275703" y="141266"/>
                </a:cubicBezTo>
                <a:cubicBezTo>
                  <a:pt x="270732" y="141266"/>
                  <a:pt x="266703" y="137237"/>
                  <a:pt x="266703" y="132266"/>
                </a:cubicBezTo>
                <a:cubicBezTo>
                  <a:pt x="266703" y="127295"/>
                  <a:pt x="270732" y="123266"/>
                  <a:pt x="275703" y="123266"/>
                </a:cubicBezTo>
                <a:close/>
                <a:moveTo>
                  <a:pt x="209028" y="123266"/>
                </a:moveTo>
                <a:cubicBezTo>
                  <a:pt x="213999" y="123266"/>
                  <a:pt x="218028" y="127295"/>
                  <a:pt x="218028" y="132266"/>
                </a:cubicBezTo>
                <a:cubicBezTo>
                  <a:pt x="218028" y="137237"/>
                  <a:pt x="213999" y="141266"/>
                  <a:pt x="209028" y="141266"/>
                </a:cubicBezTo>
                <a:cubicBezTo>
                  <a:pt x="204057" y="141266"/>
                  <a:pt x="200028" y="137237"/>
                  <a:pt x="200028" y="132266"/>
                </a:cubicBezTo>
                <a:cubicBezTo>
                  <a:pt x="200028" y="127295"/>
                  <a:pt x="204057" y="123266"/>
                  <a:pt x="209028" y="123266"/>
                </a:cubicBezTo>
                <a:close/>
                <a:moveTo>
                  <a:pt x="142353" y="123266"/>
                </a:moveTo>
                <a:cubicBezTo>
                  <a:pt x="147324" y="123266"/>
                  <a:pt x="151353" y="127295"/>
                  <a:pt x="151353" y="132266"/>
                </a:cubicBezTo>
                <a:cubicBezTo>
                  <a:pt x="151353" y="137237"/>
                  <a:pt x="147324" y="141266"/>
                  <a:pt x="142353" y="141266"/>
                </a:cubicBezTo>
                <a:cubicBezTo>
                  <a:pt x="137382" y="141266"/>
                  <a:pt x="133353" y="137237"/>
                  <a:pt x="133353" y="132266"/>
                </a:cubicBezTo>
                <a:cubicBezTo>
                  <a:pt x="133353" y="127295"/>
                  <a:pt x="137382" y="123266"/>
                  <a:pt x="142353" y="123266"/>
                </a:cubicBezTo>
                <a:close/>
                <a:moveTo>
                  <a:pt x="75678" y="123266"/>
                </a:moveTo>
                <a:cubicBezTo>
                  <a:pt x="80649" y="123266"/>
                  <a:pt x="84678" y="127295"/>
                  <a:pt x="84678" y="132266"/>
                </a:cubicBezTo>
                <a:cubicBezTo>
                  <a:pt x="84678" y="137237"/>
                  <a:pt x="80649" y="141266"/>
                  <a:pt x="75678" y="141266"/>
                </a:cubicBezTo>
                <a:cubicBezTo>
                  <a:pt x="70707" y="141266"/>
                  <a:pt x="66678" y="137237"/>
                  <a:pt x="66678" y="132266"/>
                </a:cubicBezTo>
                <a:cubicBezTo>
                  <a:pt x="66678" y="127295"/>
                  <a:pt x="70707" y="123266"/>
                  <a:pt x="75678" y="123266"/>
                </a:cubicBezTo>
                <a:close/>
                <a:moveTo>
                  <a:pt x="9003" y="123266"/>
                </a:moveTo>
                <a:cubicBezTo>
                  <a:pt x="13974" y="123266"/>
                  <a:pt x="18003" y="127295"/>
                  <a:pt x="18003" y="132266"/>
                </a:cubicBezTo>
                <a:cubicBezTo>
                  <a:pt x="18003" y="137237"/>
                  <a:pt x="13974" y="141266"/>
                  <a:pt x="9003" y="141266"/>
                </a:cubicBezTo>
                <a:cubicBezTo>
                  <a:pt x="4032" y="141266"/>
                  <a:pt x="3" y="137237"/>
                  <a:pt x="3" y="132266"/>
                </a:cubicBezTo>
                <a:cubicBezTo>
                  <a:pt x="3" y="127295"/>
                  <a:pt x="4032" y="123266"/>
                  <a:pt x="9003" y="123266"/>
                </a:cubicBezTo>
                <a:close/>
                <a:moveTo>
                  <a:pt x="1009125" y="61633"/>
                </a:moveTo>
                <a:cubicBezTo>
                  <a:pt x="1014096" y="61633"/>
                  <a:pt x="1018125" y="65662"/>
                  <a:pt x="1018125" y="70633"/>
                </a:cubicBezTo>
                <a:cubicBezTo>
                  <a:pt x="1018125" y="75604"/>
                  <a:pt x="1014096" y="79633"/>
                  <a:pt x="1009125" y="79633"/>
                </a:cubicBezTo>
                <a:cubicBezTo>
                  <a:pt x="1004154" y="79633"/>
                  <a:pt x="1000125" y="75604"/>
                  <a:pt x="1000125" y="70633"/>
                </a:cubicBezTo>
                <a:cubicBezTo>
                  <a:pt x="1000125" y="65662"/>
                  <a:pt x="1004154" y="61633"/>
                  <a:pt x="1009125" y="61633"/>
                </a:cubicBezTo>
                <a:close/>
                <a:moveTo>
                  <a:pt x="942450" y="61633"/>
                </a:moveTo>
                <a:cubicBezTo>
                  <a:pt x="947421" y="61633"/>
                  <a:pt x="951450" y="65662"/>
                  <a:pt x="951450" y="70633"/>
                </a:cubicBezTo>
                <a:cubicBezTo>
                  <a:pt x="951450" y="75604"/>
                  <a:pt x="947421" y="79633"/>
                  <a:pt x="942450" y="79633"/>
                </a:cubicBezTo>
                <a:cubicBezTo>
                  <a:pt x="937479" y="79633"/>
                  <a:pt x="933450" y="75604"/>
                  <a:pt x="933450" y="70633"/>
                </a:cubicBezTo>
                <a:cubicBezTo>
                  <a:pt x="933450" y="65662"/>
                  <a:pt x="937479" y="61633"/>
                  <a:pt x="942450" y="61633"/>
                </a:cubicBezTo>
                <a:close/>
                <a:moveTo>
                  <a:pt x="875775" y="61633"/>
                </a:moveTo>
                <a:cubicBezTo>
                  <a:pt x="880746" y="61633"/>
                  <a:pt x="884775" y="65662"/>
                  <a:pt x="884775" y="70633"/>
                </a:cubicBezTo>
                <a:cubicBezTo>
                  <a:pt x="884775" y="75604"/>
                  <a:pt x="880746" y="79633"/>
                  <a:pt x="875775" y="79633"/>
                </a:cubicBezTo>
                <a:cubicBezTo>
                  <a:pt x="870804" y="79633"/>
                  <a:pt x="866775" y="75604"/>
                  <a:pt x="866775" y="70633"/>
                </a:cubicBezTo>
                <a:cubicBezTo>
                  <a:pt x="866775" y="65662"/>
                  <a:pt x="870804" y="61633"/>
                  <a:pt x="875775" y="61633"/>
                </a:cubicBezTo>
                <a:close/>
                <a:moveTo>
                  <a:pt x="809100" y="61633"/>
                </a:moveTo>
                <a:cubicBezTo>
                  <a:pt x="814071" y="61633"/>
                  <a:pt x="818100" y="65662"/>
                  <a:pt x="818100" y="70633"/>
                </a:cubicBezTo>
                <a:cubicBezTo>
                  <a:pt x="818100" y="75604"/>
                  <a:pt x="814071" y="79633"/>
                  <a:pt x="809100" y="79633"/>
                </a:cubicBezTo>
                <a:cubicBezTo>
                  <a:pt x="804129" y="79633"/>
                  <a:pt x="800100" y="75604"/>
                  <a:pt x="800100" y="70633"/>
                </a:cubicBezTo>
                <a:cubicBezTo>
                  <a:pt x="800100" y="65662"/>
                  <a:pt x="804129" y="61633"/>
                  <a:pt x="809100" y="61633"/>
                </a:cubicBezTo>
                <a:close/>
                <a:moveTo>
                  <a:pt x="742425" y="61633"/>
                </a:moveTo>
                <a:cubicBezTo>
                  <a:pt x="747396" y="61633"/>
                  <a:pt x="751425" y="65662"/>
                  <a:pt x="751425" y="70633"/>
                </a:cubicBezTo>
                <a:cubicBezTo>
                  <a:pt x="751425" y="75604"/>
                  <a:pt x="747396" y="79633"/>
                  <a:pt x="742425" y="79633"/>
                </a:cubicBezTo>
                <a:cubicBezTo>
                  <a:pt x="737454" y="79633"/>
                  <a:pt x="733425" y="75604"/>
                  <a:pt x="733425" y="70633"/>
                </a:cubicBezTo>
                <a:cubicBezTo>
                  <a:pt x="733425" y="65662"/>
                  <a:pt x="737454" y="61633"/>
                  <a:pt x="742425" y="61633"/>
                </a:cubicBezTo>
                <a:close/>
                <a:moveTo>
                  <a:pt x="675750" y="61633"/>
                </a:moveTo>
                <a:cubicBezTo>
                  <a:pt x="680721" y="61633"/>
                  <a:pt x="684750" y="65662"/>
                  <a:pt x="684750" y="70633"/>
                </a:cubicBezTo>
                <a:cubicBezTo>
                  <a:pt x="684750" y="75604"/>
                  <a:pt x="680721" y="79633"/>
                  <a:pt x="675750" y="79633"/>
                </a:cubicBezTo>
                <a:cubicBezTo>
                  <a:pt x="670779" y="79633"/>
                  <a:pt x="666750" y="75604"/>
                  <a:pt x="666750" y="70633"/>
                </a:cubicBezTo>
                <a:cubicBezTo>
                  <a:pt x="666750" y="65662"/>
                  <a:pt x="670779" y="61633"/>
                  <a:pt x="675750" y="61633"/>
                </a:cubicBezTo>
                <a:close/>
                <a:moveTo>
                  <a:pt x="609075" y="61633"/>
                </a:moveTo>
                <a:cubicBezTo>
                  <a:pt x="614046" y="61633"/>
                  <a:pt x="618075" y="65662"/>
                  <a:pt x="618075" y="70633"/>
                </a:cubicBezTo>
                <a:cubicBezTo>
                  <a:pt x="618075" y="75604"/>
                  <a:pt x="614046" y="79633"/>
                  <a:pt x="609075" y="79633"/>
                </a:cubicBezTo>
                <a:cubicBezTo>
                  <a:pt x="604104" y="79633"/>
                  <a:pt x="600075" y="75604"/>
                  <a:pt x="600075" y="70633"/>
                </a:cubicBezTo>
                <a:cubicBezTo>
                  <a:pt x="600075" y="65662"/>
                  <a:pt x="604104" y="61633"/>
                  <a:pt x="609075" y="61633"/>
                </a:cubicBezTo>
                <a:close/>
                <a:moveTo>
                  <a:pt x="542400" y="61633"/>
                </a:moveTo>
                <a:cubicBezTo>
                  <a:pt x="547371" y="61633"/>
                  <a:pt x="551400" y="65662"/>
                  <a:pt x="551400" y="70633"/>
                </a:cubicBezTo>
                <a:cubicBezTo>
                  <a:pt x="551400" y="75604"/>
                  <a:pt x="547371" y="79633"/>
                  <a:pt x="542400" y="79633"/>
                </a:cubicBezTo>
                <a:cubicBezTo>
                  <a:pt x="537429" y="79633"/>
                  <a:pt x="533400" y="75604"/>
                  <a:pt x="533400" y="70633"/>
                </a:cubicBezTo>
                <a:cubicBezTo>
                  <a:pt x="533400" y="65662"/>
                  <a:pt x="537429" y="61633"/>
                  <a:pt x="542400" y="61633"/>
                </a:cubicBezTo>
                <a:close/>
                <a:moveTo>
                  <a:pt x="475728" y="61633"/>
                </a:moveTo>
                <a:cubicBezTo>
                  <a:pt x="480699" y="61633"/>
                  <a:pt x="484728" y="65662"/>
                  <a:pt x="484728" y="70633"/>
                </a:cubicBezTo>
                <a:cubicBezTo>
                  <a:pt x="484728" y="75604"/>
                  <a:pt x="480699" y="79633"/>
                  <a:pt x="475728" y="79633"/>
                </a:cubicBezTo>
                <a:cubicBezTo>
                  <a:pt x="470757" y="79633"/>
                  <a:pt x="466728" y="75604"/>
                  <a:pt x="466728" y="70633"/>
                </a:cubicBezTo>
                <a:cubicBezTo>
                  <a:pt x="466728" y="65662"/>
                  <a:pt x="470757" y="61633"/>
                  <a:pt x="475728" y="61633"/>
                </a:cubicBezTo>
                <a:close/>
                <a:moveTo>
                  <a:pt x="409053" y="61633"/>
                </a:moveTo>
                <a:cubicBezTo>
                  <a:pt x="414024" y="61633"/>
                  <a:pt x="418053" y="65662"/>
                  <a:pt x="418053" y="70633"/>
                </a:cubicBezTo>
                <a:cubicBezTo>
                  <a:pt x="418053" y="75604"/>
                  <a:pt x="414024" y="79633"/>
                  <a:pt x="409053" y="79633"/>
                </a:cubicBezTo>
                <a:cubicBezTo>
                  <a:pt x="404082" y="79633"/>
                  <a:pt x="400053" y="75604"/>
                  <a:pt x="400053" y="70633"/>
                </a:cubicBezTo>
                <a:cubicBezTo>
                  <a:pt x="400053" y="65662"/>
                  <a:pt x="404082" y="61633"/>
                  <a:pt x="409053" y="61633"/>
                </a:cubicBezTo>
                <a:close/>
                <a:moveTo>
                  <a:pt x="342378" y="61633"/>
                </a:moveTo>
                <a:cubicBezTo>
                  <a:pt x="347349" y="61633"/>
                  <a:pt x="351378" y="65662"/>
                  <a:pt x="351378" y="70633"/>
                </a:cubicBezTo>
                <a:cubicBezTo>
                  <a:pt x="351378" y="75604"/>
                  <a:pt x="347349" y="79633"/>
                  <a:pt x="342378" y="79633"/>
                </a:cubicBezTo>
                <a:cubicBezTo>
                  <a:pt x="337407" y="79633"/>
                  <a:pt x="333378" y="75604"/>
                  <a:pt x="333378" y="70633"/>
                </a:cubicBezTo>
                <a:cubicBezTo>
                  <a:pt x="333378" y="65662"/>
                  <a:pt x="337407" y="61633"/>
                  <a:pt x="342378" y="61633"/>
                </a:cubicBezTo>
                <a:close/>
                <a:moveTo>
                  <a:pt x="275703" y="61633"/>
                </a:moveTo>
                <a:cubicBezTo>
                  <a:pt x="280674" y="61633"/>
                  <a:pt x="284702" y="65662"/>
                  <a:pt x="284702" y="70633"/>
                </a:cubicBezTo>
                <a:cubicBezTo>
                  <a:pt x="284702" y="75604"/>
                  <a:pt x="280674" y="79633"/>
                  <a:pt x="275703" y="79633"/>
                </a:cubicBezTo>
                <a:cubicBezTo>
                  <a:pt x="270733" y="79633"/>
                  <a:pt x="266703" y="75604"/>
                  <a:pt x="266703" y="70633"/>
                </a:cubicBezTo>
                <a:cubicBezTo>
                  <a:pt x="266703" y="65662"/>
                  <a:pt x="270733" y="61633"/>
                  <a:pt x="275703" y="61633"/>
                </a:cubicBezTo>
                <a:close/>
                <a:moveTo>
                  <a:pt x="209028" y="61633"/>
                </a:moveTo>
                <a:cubicBezTo>
                  <a:pt x="213999" y="61633"/>
                  <a:pt x="218028" y="65662"/>
                  <a:pt x="218028" y="70633"/>
                </a:cubicBezTo>
                <a:cubicBezTo>
                  <a:pt x="218028" y="75604"/>
                  <a:pt x="213999" y="79633"/>
                  <a:pt x="209028" y="79633"/>
                </a:cubicBezTo>
                <a:cubicBezTo>
                  <a:pt x="204057" y="79633"/>
                  <a:pt x="200028" y="75604"/>
                  <a:pt x="200028" y="70633"/>
                </a:cubicBezTo>
                <a:cubicBezTo>
                  <a:pt x="200028" y="65662"/>
                  <a:pt x="204057" y="61633"/>
                  <a:pt x="209028" y="61633"/>
                </a:cubicBezTo>
                <a:close/>
                <a:moveTo>
                  <a:pt x="142353" y="61633"/>
                </a:moveTo>
                <a:cubicBezTo>
                  <a:pt x="147324" y="61633"/>
                  <a:pt x="151353" y="65662"/>
                  <a:pt x="151353" y="70633"/>
                </a:cubicBezTo>
                <a:cubicBezTo>
                  <a:pt x="151353" y="75604"/>
                  <a:pt x="147324" y="79633"/>
                  <a:pt x="142353" y="79633"/>
                </a:cubicBezTo>
                <a:cubicBezTo>
                  <a:pt x="137382" y="79633"/>
                  <a:pt x="133353" y="75604"/>
                  <a:pt x="133353" y="70633"/>
                </a:cubicBezTo>
                <a:cubicBezTo>
                  <a:pt x="133353" y="65662"/>
                  <a:pt x="137382" y="61633"/>
                  <a:pt x="142353" y="61633"/>
                </a:cubicBezTo>
                <a:close/>
                <a:moveTo>
                  <a:pt x="75678" y="61633"/>
                </a:moveTo>
                <a:cubicBezTo>
                  <a:pt x="80649" y="61633"/>
                  <a:pt x="84678" y="65662"/>
                  <a:pt x="84678" y="70633"/>
                </a:cubicBezTo>
                <a:cubicBezTo>
                  <a:pt x="84678" y="75604"/>
                  <a:pt x="80649" y="79633"/>
                  <a:pt x="75678" y="79633"/>
                </a:cubicBezTo>
                <a:cubicBezTo>
                  <a:pt x="70707" y="79633"/>
                  <a:pt x="66678" y="75604"/>
                  <a:pt x="66678" y="70633"/>
                </a:cubicBezTo>
                <a:cubicBezTo>
                  <a:pt x="66678" y="65662"/>
                  <a:pt x="70707" y="61633"/>
                  <a:pt x="75678" y="61633"/>
                </a:cubicBezTo>
                <a:close/>
                <a:moveTo>
                  <a:pt x="9003" y="61633"/>
                </a:moveTo>
                <a:cubicBezTo>
                  <a:pt x="13974" y="61633"/>
                  <a:pt x="18003" y="65662"/>
                  <a:pt x="18003" y="70633"/>
                </a:cubicBezTo>
                <a:cubicBezTo>
                  <a:pt x="18003" y="75604"/>
                  <a:pt x="13974" y="79633"/>
                  <a:pt x="9003" y="79633"/>
                </a:cubicBezTo>
                <a:cubicBezTo>
                  <a:pt x="4032" y="79633"/>
                  <a:pt x="3" y="75604"/>
                  <a:pt x="3" y="70633"/>
                </a:cubicBezTo>
                <a:cubicBezTo>
                  <a:pt x="3" y="65662"/>
                  <a:pt x="4032" y="61633"/>
                  <a:pt x="9003" y="61633"/>
                </a:cubicBezTo>
                <a:close/>
                <a:moveTo>
                  <a:pt x="1009125" y="0"/>
                </a:moveTo>
                <a:cubicBezTo>
                  <a:pt x="1014096" y="0"/>
                  <a:pt x="1018125" y="4029"/>
                  <a:pt x="1018125" y="9000"/>
                </a:cubicBezTo>
                <a:cubicBezTo>
                  <a:pt x="1018125" y="13971"/>
                  <a:pt x="1014096" y="18000"/>
                  <a:pt x="1009125" y="18000"/>
                </a:cubicBezTo>
                <a:cubicBezTo>
                  <a:pt x="1004154" y="18000"/>
                  <a:pt x="1000125" y="13971"/>
                  <a:pt x="1000125" y="9000"/>
                </a:cubicBezTo>
                <a:cubicBezTo>
                  <a:pt x="1000125" y="4029"/>
                  <a:pt x="1004154" y="0"/>
                  <a:pt x="1009125" y="0"/>
                </a:cubicBezTo>
                <a:close/>
                <a:moveTo>
                  <a:pt x="942450" y="0"/>
                </a:moveTo>
                <a:cubicBezTo>
                  <a:pt x="947421" y="0"/>
                  <a:pt x="951450" y="4029"/>
                  <a:pt x="951450" y="9000"/>
                </a:cubicBezTo>
                <a:cubicBezTo>
                  <a:pt x="951450" y="13971"/>
                  <a:pt x="947421" y="18000"/>
                  <a:pt x="942450" y="18000"/>
                </a:cubicBezTo>
                <a:cubicBezTo>
                  <a:pt x="937479" y="18000"/>
                  <a:pt x="933450" y="13971"/>
                  <a:pt x="933450" y="9000"/>
                </a:cubicBezTo>
                <a:cubicBezTo>
                  <a:pt x="933450" y="4029"/>
                  <a:pt x="937479" y="0"/>
                  <a:pt x="942450" y="0"/>
                </a:cubicBezTo>
                <a:close/>
                <a:moveTo>
                  <a:pt x="875775" y="0"/>
                </a:moveTo>
                <a:cubicBezTo>
                  <a:pt x="880746" y="0"/>
                  <a:pt x="884775" y="4029"/>
                  <a:pt x="884775" y="9000"/>
                </a:cubicBezTo>
                <a:cubicBezTo>
                  <a:pt x="884775" y="13971"/>
                  <a:pt x="880746" y="18000"/>
                  <a:pt x="875775" y="18000"/>
                </a:cubicBezTo>
                <a:cubicBezTo>
                  <a:pt x="870804" y="18000"/>
                  <a:pt x="866775" y="13971"/>
                  <a:pt x="866775" y="9000"/>
                </a:cubicBezTo>
                <a:cubicBezTo>
                  <a:pt x="866775" y="4029"/>
                  <a:pt x="870804" y="0"/>
                  <a:pt x="875775" y="0"/>
                </a:cubicBezTo>
                <a:close/>
                <a:moveTo>
                  <a:pt x="809100" y="0"/>
                </a:moveTo>
                <a:cubicBezTo>
                  <a:pt x="814071" y="0"/>
                  <a:pt x="818100" y="4029"/>
                  <a:pt x="818100" y="9000"/>
                </a:cubicBezTo>
                <a:cubicBezTo>
                  <a:pt x="818100" y="13971"/>
                  <a:pt x="814071" y="18000"/>
                  <a:pt x="809100" y="18000"/>
                </a:cubicBezTo>
                <a:cubicBezTo>
                  <a:pt x="804129" y="18000"/>
                  <a:pt x="800100" y="13971"/>
                  <a:pt x="800100" y="9000"/>
                </a:cubicBezTo>
                <a:cubicBezTo>
                  <a:pt x="800100" y="4029"/>
                  <a:pt x="804129" y="0"/>
                  <a:pt x="809100" y="0"/>
                </a:cubicBezTo>
                <a:close/>
                <a:moveTo>
                  <a:pt x="742425" y="0"/>
                </a:moveTo>
                <a:cubicBezTo>
                  <a:pt x="747396" y="0"/>
                  <a:pt x="751425" y="4029"/>
                  <a:pt x="751425" y="9000"/>
                </a:cubicBezTo>
                <a:cubicBezTo>
                  <a:pt x="751425" y="13971"/>
                  <a:pt x="747396" y="18000"/>
                  <a:pt x="742425" y="18000"/>
                </a:cubicBezTo>
                <a:cubicBezTo>
                  <a:pt x="737454" y="18000"/>
                  <a:pt x="733425" y="13971"/>
                  <a:pt x="733425" y="9000"/>
                </a:cubicBezTo>
                <a:cubicBezTo>
                  <a:pt x="733425" y="4029"/>
                  <a:pt x="737454" y="0"/>
                  <a:pt x="742425" y="0"/>
                </a:cubicBezTo>
                <a:close/>
                <a:moveTo>
                  <a:pt x="675750" y="0"/>
                </a:moveTo>
                <a:cubicBezTo>
                  <a:pt x="680721" y="0"/>
                  <a:pt x="684750" y="4029"/>
                  <a:pt x="684750" y="9000"/>
                </a:cubicBezTo>
                <a:cubicBezTo>
                  <a:pt x="684750" y="13971"/>
                  <a:pt x="680721" y="18000"/>
                  <a:pt x="675750" y="18000"/>
                </a:cubicBezTo>
                <a:cubicBezTo>
                  <a:pt x="670779" y="18000"/>
                  <a:pt x="666750" y="13971"/>
                  <a:pt x="666750" y="9000"/>
                </a:cubicBezTo>
                <a:cubicBezTo>
                  <a:pt x="666750" y="4029"/>
                  <a:pt x="670779" y="0"/>
                  <a:pt x="675750" y="0"/>
                </a:cubicBezTo>
                <a:close/>
                <a:moveTo>
                  <a:pt x="609075" y="0"/>
                </a:moveTo>
                <a:cubicBezTo>
                  <a:pt x="614046" y="0"/>
                  <a:pt x="618075" y="4029"/>
                  <a:pt x="618075" y="9000"/>
                </a:cubicBezTo>
                <a:cubicBezTo>
                  <a:pt x="618075" y="13971"/>
                  <a:pt x="614046" y="18000"/>
                  <a:pt x="609075" y="18000"/>
                </a:cubicBezTo>
                <a:cubicBezTo>
                  <a:pt x="604104" y="18000"/>
                  <a:pt x="600075" y="13971"/>
                  <a:pt x="600075" y="9000"/>
                </a:cubicBezTo>
                <a:cubicBezTo>
                  <a:pt x="600075" y="4029"/>
                  <a:pt x="604104" y="0"/>
                  <a:pt x="609075" y="0"/>
                </a:cubicBezTo>
                <a:close/>
                <a:moveTo>
                  <a:pt x="542400" y="0"/>
                </a:moveTo>
                <a:cubicBezTo>
                  <a:pt x="547371" y="0"/>
                  <a:pt x="551400" y="4029"/>
                  <a:pt x="551400" y="9000"/>
                </a:cubicBezTo>
                <a:cubicBezTo>
                  <a:pt x="551400" y="13971"/>
                  <a:pt x="547371" y="18000"/>
                  <a:pt x="542400" y="18000"/>
                </a:cubicBezTo>
                <a:cubicBezTo>
                  <a:pt x="537429" y="18000"/>
                  <a:pt x="533400" y="13971"/>
                  <a:pt x="533400" y="9000"/>
                </a:cubicBezTo>
                <a:cubicBezTo>
                  <a:pt x="533400" y="4029"/>
                  <a:pt x="537429" y="0"/>
                  <a:pt x="542400" y="0"/>
                </a:cubicBezTo>
                <a:close/>
                <a:moveTo>
                  <a:pt x="475728" y="0"/>
                </a:moveTo>
                <a:cubicBezTo>
                  <a:pt x="480699" y="0"/>
                  <a:pt x="484728" y="4029"/>
                  <a:pt x="484728" y="9000"/>
                </a:cubicBezTo>
                <a:cubicBezTo>
                  <a:pt x="484728" y="13971"/>
                  <a:pt x="480699" y="18000"/>
                  <a:pt x="475728" y="18000"/>
                </a:cubicBezTo>
                <a:cubicBezTo>
                  <a:pt x="470757" y="18000"/>
                  <a:pt x="466728" y="13971"/>
                  <a:pt x="466728" y="9000"/>
                </a:cubicBezTo>
                <a:cubicBezTo>
                  <a:pt x="466728" y="4029"/>
                  <a:pt x="470757" y="0"/>
                  <a:pt x="475728" y="0"/>
                </a:cubicBezTo>
                <a:close/>
                <a:moveTo>
                  <a:pt x="409053" y="0"/>
                </a:moveTo>
                <a:cubicBezTo>
                  <a:pt x="414024" y="0"/>
                  <a:pt x="418053" y="4029"/>
                  <a:pt x="418053" y="9000"/>
                </a:cubicBezTo>
                <a:cubicBezTo>
                  <a:pt x="418053" y="13971"/>
                  <a:pt x="414024" y="18000"/>
                  <a:pt x="409053" y="18000"/>
                </a:cubicBezTo>
                <a:cubicBezTo>
                  <a:pt x="404082" y="18000"/>
                  <a:pt x="400053" y="13971"/>
                  <a:pt x="400053" y="9000"/>
                </a:cubicBezTo>
                <a:cubicBezTo>
                  <a:pt x="400053" y="4029"/>
                  <a:pt x="404082" y="0"/>
                  <a:pt x="409053" y="0"/>
                </a:cubicBezTo>
                <a:close/>
                <a:moveTo>
                  <a:pt x="342378" y="0"/>
                </a:moveTo>
                <a:cubicBezTo>
                  <a:pt x="347349" y="0"/>
                  <a:pt x="351378" y="4029"/>
                  <a:pt x="351378" y="9000"/>
                </a:cubicBezTo>
                <a:cubicBezTo>
                  <a:pt x="351378" y="13971"/>
                  <a:pt x="347349" y="18000"/>
                  <a:pt x="342378" y="18000"/>
                </a:cubicBezTo>
                <a:cubicBezTo>
                  <a:pt x="337407" y="18000"/>
                  <a:pt x="333378" y="13971"/>
                  <a:pt x="333378" y="9000"/>
                </a:cubicBezTo>
                <a:cubicBezTo>
                  <a:pt x="333378" y="4029"/>
                  <a:pt x="337407" y="0"/>
                  <a:pt x="342378" y="0"/>
                </a:cubicBezTo>
                <a:close/>
                <a:moveTo>
                  <a:pt x="275703" y="0"/>
                </a:moveTo>
                <a:cubicBezTo>
                  <a:pt x="280674" y="0"/>
                  <a:pt x="284703" y="4029"/>
                  <a:pt x="284703" y="9000"/>
                </a:cubicBezTo>
                <a:cubicBezTo>
                  <a:pt x="284703" y="13971"/>
                  <a:pt x="280674" y="18000"/>
                  <a:pt x="275703" y="18000"/>
                </a:cubicBezTo>
                <a:cubicBezTo>
                  <a:pt x="270733" y="18000"/>
                  <a:pt x="266703" y="13971"/>
                  <a:pt x="266703" y="9000"/>
                </a:cubicBezTo>
                <a:cubicBezTo>
                  <a:pt x="266703" y="4029"/>
                  <a:pt x="270733" y="0"/>
                  <a:pt x="275703" y="0"/>
                </a:cubicBezTo>
                <a:close/>
                <a:moveTo>
                  <a:pt x="209028" y="0"/>
                </a:moveTo>
                <a:cubicBezTo>
                  <a:pt x="213999" y="0"/>
                  <a:pt x="218028" y="4029"/>
                  <a:pt x="218028" y="9000"/>
                </a:cubicBezTo>
                <a:cubicBezTo>
                  <a:pt x="218028" y="13971"/>
                  <a:pt x="213999" y="18000"/>
                  <a:pt x="209028" y="18000"/>
                </a:cubicBezTo>
                <a:cubicBezTo>
                  <a:pt x="204057" y="18000"/>
                  <a:pt x="200028" y="13971"/>
                  <a:pt x="200028" y="9000"/>
                </a:cubicBezTo>
                <a:cubicBezTo>
                  <a:pt x="200028" y="4029"/>
                  <a:pt x="204057" y="0"/>
                  <a:pt x="209028" y="0"/>
                </a:cubicBezTo>
                <a:close/>
                <a:moveTo>
                  <a:pt x="142353" y="0"/>
                </a:moveTo>
                <a:cubicBezTo>
                  <a:pt x="147324" y="0"/>
                  <a:pt x="151353" y="4029"/>
                  <a:pt x="151353" y="9000"/>
                </a:cubicBezTo>
                <a:cubicBezTo>
                  <a:pt x="151353" y="13971"/>
                  <a:pt x="147324" y="18000"/>
                  <a:pt x="142353" y="18000"/>
                </a:cubicBezTo>
                <a:cubicBezTo>
                  <a:pt x="137382" y="18000"/>
                  <a:pt x="133353" y="13971"/>
                  <a:pt x="133353" y="9000"/>
                </a:cubicBezTo>
                <a:cubicBezTo>
                  <a:pt x="133353" y="4029"/>
                  <a:pt x="137382" y="0"/>
                  <a:pt x="142353" y="0"/>
                </a:cubicBezTo>
                <a:close/>
                <a:moveTo>
                  <a:pt x="75678" y="0"/>
                </a:moveTo>
                <a:cubicBezTo>
                  <a:pt x="80649" y="0"/>
                  <a:pt x="84678" y="4029"/>
                  <a:pt x="84678" y="9000"/>
                </a:cubicBezTo>
                <a:cubicBezTo>
                  <a:pt x="84678" y="13971"/>
                  <a:pt x="80649" y="18000"/>
                  <a:pt x="75678" y="18000"/>
                </a:cubicBezTo>
                <a:cubicBezTo>
                  <a:pt x="70707" y="18000"/>
                  <a:pt x="66678" y="13971"/>
                  <a:pt x="66678" y="9000"/>
                </a:cubicBezTo>
                <a:cubicBezTo>
                  <a:pt x="66678" y="4029"/>
                  <a:pt x="70707" y="0"/>
                  <a:pt x="75678" y="0"/>
                </a:cubicBezTo>
                <a:close/>
                <a:moveTo>
                  <a:pt x="9003" y="0"/>
                </a:moveTo>
                <a:cubicBezTo>
                  <a:pt x="13974" y="0"/>
                  <a:pt x="18003" y="4029"/>
                  <a:pt x="18003" y="9000"/>
                </a:cubicBezTo>
                <a:cubicBezTo>
                  <a:pt x="18003" y="13971"/>
                  <a:pt x="13974" y="18000"/>
                  <a:pt x="9003" y="18000"/>
                </a:cubicBezTo>
                <a:cubicBezTo>
                  <a:pt x="4032" y="18000"/>
                  <a:pt x="3" y="13971"/>
                  <a:pt x="3" y="9000"/>
                </a:cubicBezTo>
                <a:cubicBezTo>
                  <a:pt x="3" y="4029"/>
                  <a:pt x="4032" y="0"/>
                  <a:pt x="9003" y="0"/>
                </a:cubicBezTo>
                <a:close/>
              </a:path>
            </a:pathLst>
          </a:custGeom>
          <a:solidFill>
            <a:srgbClr val="474a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자유형: 도형 5"/>
          <p:cNvSpPr/>
          <p:nvPr/>
        </p:nvSpPr>
        <p:spPr>
          <a:xfrm>
            <a:off x="230981" y="314325"/>
            <a:ext cx="11730037" cy="6543675"/>
          </a:xfrm>
          <a:prstGeom prst="round2SameRect">
            <a:avLst>
              <a:gd name="adj1" fmla="val 1917"/>
              <a:gd name="adj2" fmla="val 0"/>
            </a:avLst>
          </a:prstGeom>
          <a:solidFill>
            <a:srgbClr val="474a9b"/>
          </a:solidFill>
          <a:ln>
            <a:noFill/>
          </a:ln>
          <a:effectLst>
            <a:outerShdw blurRad="2286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t">
            <a:no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kern="0">
                <a:solidFill>
                  <a:prstClr val="white"/>
                </a:solidFill>
              </a:rPr>
              <a:t>팀 소개</a:t>
            </a:r>
            <a:r>
              <a:rPr lang="en-US" altLang="ko-KR" sz="2400" b="1" kern="0">
                <a:solidFill>
                  <a:prstClr val="white"/>
                </a:solidFill>
              </a:rPr>
              <a:t> </a:t>
            </a:r>
            <a:endParaRPr lang="en-US" altLang="ko-KR" sz="900" kern="0">
              <a:solidFill>
                <a:prstClr val="white"/>
              </a:solidFill>
            </a:endParaRPr>
          </a:p>
        </p:txBody>
      </p:sp>
      <p:sp>
        <p:nvSpPr>
          <p:cNvPr id="7" name="자유형: 도형 6"/>
          <p:cNvSpPr/>
          <p:nvPr/>
        </p:nvSpPr>
        <p:spPr>
          <a:xfrm>
            <a:off x="230982" y="966787"/>
            <a:ext cx="11730036" cy="5891213"/>
          </a:xfrm>
          <a:prstGeom prst="round2SameRect">
            <a:avLst>
              <a:gd name="adj1" fmla="val 3086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2032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: 도형 10"/>
          <p:cNvSpPr/>
          <p:nvPr/>
        </p:nvSpPr>
        <p:spPr>
          <a:xfrm>
            <a:off x="6115050" y="147134"/>
            <a:ext cx="449490" cy="334382"/>
          </a:xfrm>
          <a:custGeom>
            <a:avLst/>
            <a:gdLst>
              <a:gd name="connsiteX0" fmla="*/ 134907 w 509843"/>
              <a:gd name="connsiteY0" fmla="*/ 0 h 379279"/>
              <a:gd name="connsiteX1" fmla="*/ 446629 w 509843"/>
              <a:gd name="connsiteY1" fmla="*/ 0 h 379279"/>
              <a:gd name="connsiteX2" fmla="*/ 509843 w 509843"/>
              <a:gd name="connsiteY2" fmla="*/ 63214 h 379279"/>
              <a:gd name="connsiteX3" fmla="*/ 509843 w 509843"/>
              <a:gd name="connsiteY3" fmla="*/ 316065 h 379279"/>
              <a:gd name="connsiteX4" fmla="*/ 446629 w 509843"/>
              <a:gd name="connsiteY4" fmla="*/ 379279 h 379279"/>
              <a:gd name="connsiteX5" fmla="*/ 134907 w 509843"/>
              <a:gd name="connsiteY5" fmla="*/ 379279 h 379279"/>
              <a:gd name="connsiteX6" fmla="*/ 71693 w 509843"/>
              <a:gd name="connsiteY6" fmla="*/ 316065 h 379279"/>
              <a:gd name="connsiteX7" fmla="*/ 71693 w 509843"/>
              <a:gd name="connsiteY7" fmla="*/ 298089 h 379279"/>
              <a:gd name="connsiteX8" fmla="*/ 36953 w 509843"/>
              <a:gd name="connsiteY8" fmla="*/ 326832 h 379279"/>
              <a:gd name="connsiteX9" fmla="*/ 2 w 509843"/>
              <a:gd name="connsiteY9" fmla="*/ 376116 h 379279"/>
              <a:gd name="connsiteX10" fmla="*/ 0 w 509843"/>
              <a:gd name="connsiteY10" fmla="*/ 376116 h 379279"/>
              <a:gd name="connsiteX11" fmla="*/ 54082 w 509843"/>
              <a:gd name="connsiteY11" fmla="*/ 211536 h 379279"/>
              <a:gd name="connsiteX12" fmla="*/ 71693 w 509843"/>
              <a:gd name="connsiteY12" fmla="*/ 193221 h 379279"/>
              <a:gd name="connsiteX13" fmla="*/ 71693 w 509843"/>
              <a:gd name="connsiteY13" fmla="*/ 63214 h 379279"/>
              <a:gd name="connsiteX14" fmla="*/ 134907 w 509843"/>
              <a:gd name="connsiteY14" fmla="*/ 0 h 379279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09843" h="379279">
                <a:moveTo>
                  <a:pt x="134907" y="0"/>
                </a:moveTo>
                <a:lnTo>
                  <a:pt x="446629" y="0"/>
                </a:lnTo>
                <a:cubicBezTo>
                  <a:pt x="481541" y="0"/>
                  <a:pt x="509843" y="28302"/>
                  <a:pt x="509843" y="63214"/>
                </a:cubicBezTo>
                <a:lnTo>
                  <a:pt x="509843" y="316065"/>
                </a:lnTo>
                <a:cubicBezTo>
                  <a:pt x="509843" y="350977"/>
                  <a:pt x="481541" y="379279"/>
                  <a:pt x="446629" y="379279"/>
                </a:cubicBezTo>
                <a:lnTo>
                  <a:pt x="134907" y="379279"/>
                </a:lnTo>
                <a:cubicBezTo>
                  <a:pt x="99995" y="379279"/>
                  <a:pt x="71693" y="350977"/>
                  <a:pt x="71693" y="316065"/>
                </a:cubicBezTo>
                <a:lnTo>
                  <a:pt x="71693" y="298089"/>
                </a:lnTo>
                <a:lnTo>
                  <a:pt x="36953" y="326832"/>
                </a:lnTo>
                <a:cubicBezTo>
                  <a:pt x="23289" y="341235"/>
                  <a:pt x="10864" y="357732"/>
                  <a:pt x="2" y="376116"/>
                </a:cubicBezTo>
                <a:lnTo>
                  <a:pt x="0" y="376116"/>
                </a:lnTo>
                <a:cubicBezTo>
                  <a:pt x="0" y="311844"/>
                  <a:pt x="20668" y="253656"/>
                  <a:pt x="54082" y="211536"/>
                </a:cubicBezTo>
                <a:lnTo>
                  <a:pt x="71693" y="193221"/>
                </a:lnTo>
                <a:lnTo>
                  <a:pt x="71693" y="63214"/>
                </a:lnTo>
                <a:cubicBezTo>
                  <a:pt x="71693" y="28302"/>
                  <a:pt x="99995" y="0"/>
                  <a:pt x="134907" y="0"/>
                </a:cubicBezTo>
                <a:close/>
              </a:path>
            </a:pathLst>
          </a:custGeom>
          <a:solidFill>
            <a:srgbClr val="f46b64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Autofit/>
          </a:bodyPr>
          <a:lstStyle/>
          <a:p>
            <a:pPr algn="r">
              <a:defRPr/>
            </a:pPr>
            <a:r>
              <a:rPr lang="en-US" altLang="ko-KR" sz="1400" b="1" i="1">
                <a:solidFill>
                  <a:prstClr val="white"/>
                </a:solidFill>
              </a:rPr>
              <a:t>01</a:t>
            </a:r>
            <a:endParaRPr lang="ko-KR" altLang="en-US" sz="1400" b="1" i="1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 rot="0">
            <a:off x="230982" y="6343475"/>
            <a:ext cx="11730036" cy="514525"/>
            <a:chOff x="230982" y="6343475"/>
            <a:chExt cx="11730036" cy="514525"/>
          </a:xfrm>
        </p:grpSpPr>
        <p:sp>
          <p:nvSpPr>
            <p:cNvPr id="242" name="직사각형 241"/>
            <p:cNvSpPr/>
            <p:nvPr/>
          </p:nvSpPr>
          <p:spPr>
            <a:xfrm>
              <a:off x="230982" y="6429080"/>
              <a:ext cx="11730036" cy="4289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60400" dist="38100" dir="16200000" rotWithShape="0">
                <a:prstClr val="black">
                  <a:alpha val="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6" name="Freeform 36"/>
            <p:cNvSpPr>
              <a:spLocks noEditPoints="1"/>
            </p:cNvSpPr>
            <p:nvPr/>
          </p:nvSpPr>
          <p:spPr>
            <a:xfrm>
              <a:off x="3439301" y="6555471"/>
              <a:ext cx="98981" cy="166478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474a9b">
                <a:alpha val="23000"/>
              </a:srgbClr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7" name="자유형 23"/>
            <p:cNvSpPr/>
            <p:nvPr/>
          </p:nvSpPr>
          <p:spPr>
            <a:xfrm>
              <a:off x="5975370" y="6579575"/>
              <a:ext cx="149005" cy="130408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f46b64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8" name="Freeform 6"/>
            <p:cNvSpPr/>
            <p:nvPr/>
          </p:nvSpPr>
          <p:spPr>
            <a:xfrm rot="10800000" flipH="1" flipV="1">
              <a:off x="2114029" y="6577517"/>
              <a:ext cx="150561" cy="133487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474a9b">
                <a:alpha val="23000"/>
              </a:srgbClr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279" name="Group 20"/>
            <p:cNvGrpSpPr>
              <a:grpSpLocks noChangeAspect="1"/>
            </p:cNvGrpSpPr>
            <p:nvPr/>
          </p:nvGrpSpPr>
          <p:grpSpPr>
            <a:xfrm rot="0">
              <a:off x="4695631" y="6560531"/>
              <a:ext cx="116495" cy="158905"/>
              <a:chOff x="2597" y="4163"/>
              <a:chExt cx="217" cy="296"/>
            </a:xfrm>
            <a:solidFill>
              <a:srgbClr val="474a9b">
                <a:alpha val="23000"/>
              </a:srgbClr>
            </a:solidFill>
          </p:grpSpPr>
          <p:sp>
            <p:nvSpPr>
              <p:cNvPr id="280" name="Freeform 22"/>
              <p:cNvSpPr>
                <a:spLocks noEditPoints="1"/>
              </p:cNvSpPr>
              <p:nvPr/>
            </p:nvSpPr>
            <p:spPr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281" name="Freeform 23"/>
              <p:cNvSpPr>
                <a:spLocks noEditPoints="1"/>
              </p:cNvSpPr>
              <p:nvPr/>
            </p:nvSpPr>
            <p:spPr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282" name="Freeform 24"/>
              <p:cNvSpPr>
                <a:spLocks noEditPoints="1"/>
              </p:cNvSpPr>
              <p:nvPr/>
            </p:nvSpPr>
            <p:spPr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283" name="Freeform 25"/>
              <p:cNvSpPr/>
              <p:nvPr/>
            </p:nvSpPr>
            <p:spPr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84" name="Freeform 9"/>
            <p:cNvSpPr/>
            <p:nvPr/>
          </p:nvSpPr>
          <p:spPr>
            <a:xfrm flipH="1">
              <a:off x="824716" y="6557668"/>
              <a:ext cx="123657" cy="163189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474a9b">
                <a:alpha val="23000"/>
              </a:srgb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285" name="Group 14"/>
            <p:cNvGrpSpPr>
              <a:grpSpLocks noChangeAspect="1"/>
            </p:cNvGrpSpPr>
            <p:nvPr/>
          </p:nvGrpSpPr>
          <p:grpSpPr>
            <a:xfrm rot="0">
              <a:off x="7298561" y="6572643"/>
              <a:ext cx="116495" cy="140781"/>
              <a:chOff x="2190" y="2694"/>
              <a:chExt cx="283" cy="342"/>
            </a:xfrm>
            <a:solidFill>
              <a:srgbClr val="474a9b">
                <a:alpha val="23000"/>
              </a:srgbClr>
            </a:solidFill>
          </p:grpSpPr>
          <p:sp>
            <p:nvSpPr>
              <p:cNvPr id="286" name="Freeform 16"/>
              <p:cNvSpPr/>
              <p:nvPr/>
            </p:nvSpPr>
            <p:spPr>
              <a:xfrm>
                <a:off x="2190" y="2747"/>
                <a:ext cx="234" cy="289"/>
              </a:xfrm>
              <a:custGeom>
                <a:avLst/>
                <a:gdLst>
                  <a:gd name="T0" fmla="*/ 482 w 2337"/>
                  <a:gd name="T1" fmla="*/ 0 h 2882"/>
                  <a:gd name="T2" fmla="*/ 512 w 2337"/>
                  <a:gd name="T3" fmla="*/ 10 h 2882"/>
                  <a:gd name="T4" fmla="*/ 530 w 2337"/>
                  <a:gd name="T5" fmla="*/ 34 h 2882"/>
                  <a:gd name="T6" fmla="*/ 530 w 2337"/>
                  <a:gd name="T7" fmla="*/ 65 h 2882"/>
                  <a:gd name="T8" fmla="*/ 512 w 2337"/>
                  <a:gd name="T9" fmla="*/ 89 h 2882"/>
                  <a:gd name="T10" fmla="*/ 482 w 2337"/>
                  <a:gd name="T11" fmla="*/ 99 h 2882"/>
                  <a:gd name="T12" fmla="*/ 219 w 2337"/>
                  <a:gd name="T13" fmla="*/ 102 h 2882"/>
                  <a:gd name="T14" fmla="*/ 165 w 2337"/>
                  <a:gd name="T15" fmla="*/ 124 h 2882"/>
                  <a:gd name="T16" fmla="*/ 125 w 2337"/>
                  <a:gd name="T17" fmla="*/ 164 h 2882"/>
                  <a:gd name="T18" fmla="*/ 102 w 2337"/>
                  <a:gd name="T19" fmla="*/ 217 h 2882"/>
                  <a:gd name="T20" fmla="*/ 100 w 2337"/>
                  <a:gd name="T21" fmla="*/ 2636 h 2882"/>
                  <a:gd name="T22" fmla="*/ 111 w 2337"/>
                  <a:gd name="T23" fmla="*/ 2694 h 2882"/>
                  <a:gd name="T24" fmla="*/ 144 w 2337"/>
                  <a:gd name="T25" fmla="*/ 2740 h 2882"/>
                  <a:gd name="T26" fmla="*/ 190 w 2337"/>
                  <a:gd name="T27" fmla="*/ 2772 h 2882"/>
                  <a:gd name="T28" fmla="*/ 248 w 2337"/>
                  <a:gd name="T29" fmla="*/ 2784 h 2882"/>
                  <a:gd name="T30" fmla="*/ 2119 w 2337"/>
                  <a:gd name="T31" fmla="*/ 2780 h 2882"/>
                  <a:gd name="T32" fmla="*/ 2173 w 2337"/>
                  <a:gd name="T33" fmla="*/ 2759 h 2882"/>
                  <a:gd name="T34" fmla="*/ 2213 w 2337"/>
                  <a:gd name="T35" fmla="*/ 2719 h 2882"/>
                  <a:gd name="T36" fmla="*/ 2236 w 2337"/>
                  <a:gd name="T37" fmla="*/ 2665 h 2882"/>
                  <a:gd name="T38" fmla="*/ 2239 w 2337"/>
                  <a:gd name="T39" fmla="*/ 2402 h 2882"/>
                  <a:gd name="T40" fmla="*/ 2248 w 2337"/>
                  <a:gd name="T41" fmla="*/ 2372 h 2882"/>
                  <a:gd name="T42" fmla="*/ 2273 w 2337"/>
                  <a:gd name="T43" fmla="*/ 2355 h 2882"/>
                  <a:gd name="T44" fmla="*/ 2303 w 2337"/>
                  <a:gd name="T45" fmla="*/ 2355 h 2882"/>
                  <a:gd name="T46" fmla="*/ 2328 w 2337"/>
                  <a:gd name="T47" fmla="*/ 2372 h 2882"/>
                  <a:gd name="T48" fmla="*/ 2337 w 2337"/>
                  <a:gd name="T49" fmla="*/ 2402 h 2882"/>
                  <a:gd name="T50" fmla="*/ 2334 w 2337"/>
                  <a:gd name="T51" fmla="*/ 2676 h 2882"/>
                  <a:gd name="T52" fmla="*/ 2310 w 2337"/>
                  <a:gd name="T53" fmla="*/ 2749 h 2882"/>
                  <a:gd name="T54" fmla="*/ 2265 w 2337"/>
                  <a:gd name="T55" fmla="*/ 2811 h 2882"/>
                  <a:gd name="T56" fmla="*/ 2203 w 2337"/>
                  <a:gd name="T57" fmla="*/ 2855 h 2882"/>
                  <a:gd name="T58" fmla="*/ 2130 w 2337"/>
                  <a:gd name="T59" fmla="*/ 2879 h 2882"/>
                  <a:gd name="T60" fmla="*/ 248 w 2337"/>
                  <a:gd name="T61" fmla="*/ 2882 h 2882"/>
                  <a:gd name="T62" fmla="*/ 170 w 2337"/>
                  <a:gd name="T63" fmla="*/ 2870 h 2882"/>
                  <a:gd name="T64" fmla="*/ 102 w 2337"/>
                  <a:gd name="T65" fmla="*/ 2835 h 2882"/>
                  <a:gd name="T66" fmla="*/ 48 w 2337"/>
                  <a:gd name="T67" fmla="*/ 2781 h 2882"/>
                  <a:gd name="T68" fmla="*/ 13 w 2337"/>
                  <a:gd name="T69" fmla="*/ 2714 h 2882"/>
                  <a:gd name="T70" fmla="*/ 0 w 2337"/>
                  <a:gd name="T71" fmla="*/ 2636 h 2882"/>
                  <a:gd name="T72" fmla="*/ 3 w 2337"/>
                  <a:gd name="T73" fmla="*/ 207 h 2882"/>
                  <a:gd name="T74" fmla="*/ 28 w 2337"/>
                  <a:gd name="T75" fmla="*/ 133 h 2882"/>
                  <a:gd name="T76" fmla="*/ 73 w 2337"/>
                  <a:gd name="T77" fmla="*/ 73 h 2882"/>
                  <a:gd name="T78" fmla="*/ 135 w 2337"/>
                  <a:gd name="T79" fmla="*/ 27 h 2882"/>
                  <a:gd name="T80" fmla="*/ 208 w 2337"/>
                  <a:gd name="T81" fmla="*/ 3 h 2882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337" h="2882">
                    <a:moveTo>
                      <a:pt x="248" y="0"/>
                    </a:moveTo>
                    <a:lnTo>
                      <a:pt x="482" y="0"/>
                    </a:lnTo>
                    <a:lnTo>
                      <a:pt x="499" y="2"/>
                    </a:lnTo>
                    <a:lnTo>
                      <a:pt x="512" y="10"/>
                    </a:lnTo>
                    <a:lnTo>
                      <a:pt x="523" y="19"/>
                    </a:lnTo>
                    <a:lnTo>
                      <a:pt x="530" y="34"/>
                    </a:lnTo>
                    <a:lnTo>
                      <a:pt x="532" y="49"/>
                    </a:lnTo>
                    <a:lnTo>
                      <a:pt x="530" y="65"/>
                    </a:lnTo>
                    <a:lnTo>
                      <a:pt x="523" y="78"/>
                    </a:lnTo>
                    <a:lnTo>
                      <a:pt x="512" y="89"/>
                    </a:lnTo>
                    <a:lnTo>
                      <a:pt x="499" y="95"/>
                    </a:lnTo>
                    <a:lnTo>
                      <a:pt x="482" y="99"/>
                    </a:lnTo>
                    <a:lnTo>
                      <a:pt x="248" y="99"/>
                    </a:lnTo>
                    <a:lnTo>
                      <a:pt x="219" y="102"/>
                    </a:lnTo>
                    <a:lnTo>
                      <a:pt x="190" y="109"/>
                    </a:lnTo>
                    <a:lnTo>
                      <a:pt x="165" y="124"/>
                    </a:lnTo>
                    <a:lnTo>
                      <a:pt x="144" y="142"/>
                    </a:lnTo>
                    <a:lnTo>
                      <a:pt x="125" y="164"/>
                    </a:lnTo>
                    <a:lnTo>
                      <a:pt x="111" y="189"/>
                    </a:lnTo>
                    <a:lnTo>
                      <a:pt x="102" y="217"/>
                    </a:lnTo>
                    <a:lnTo>
                      <a:pt x="100" y="247"/>
                    </a:lnTo>
                    <a:lnTo>
                      <a:pt x="100" y="2636"/>
                    </a:lnTo>
                    <a:lnTo>
                      <a:pt x="102" y="2665"/>
                    </a:lnTo>
                    <a:lnTo>
                      <a:pt x="111" y="2694"/>
                    </a:lnTo>
                    <a:lnTo>
                      <a:pt x="125" y="2719"/>
                    </a:lnTo>
                    <a:lnTo>
                      <a:pt x="144" y="2740"/>
                    </a:lnTo>
                    <a:lnTo>
                      <a:pt x="165" y="2759"/>
                    </a:lnTo>
                    <a:lnTo>
                      <a:pt x="190" y="2772"/>
                    </a:lnTo>
                    <a:lnTo>
                      <a:pt x="219" y="2780"/>
                    </a:lnTo>
                    <a:lnTo>
                      <a:pt x="248" y="2784"/>
                    </a:lnTo>
                    <a:lnTo>
                      <a:pt x="2090" y="2784"/>
                    </a:lnTo>
                    <a:lnTo>
                      <a:pt x="2119" y="2780"/>
                    </a:lnTo>
                    <a:lnTo>
                      <a:pt x="2147" y="2772"/>
                    </a:lnTo>
                    <a:lnTo>
                      <a:pt x="2173" y="2759"/>
                    </a:lnTo>
                    <a:lnTo>
                      <a:pt x="2195" y="2740"/>
                    </a:lnTo>
                    <a:lnTo>
                      <a:pt x="2213" y="2719"/>
                    </a:lnTo>
                    <a:lnTo>
                      <a:pt x="2227" y="2694"/>
                    </a:lnTo>
                    <a:lnTo>
                      <a:pt x="2236" y="2665"/>
                    </a:lnTo>
                    <a:lnTo>
                      <a:pt x="2239" y="2636"/>
                    </a:lnTo>
                    <a:lnTo>
                      <a:pt x="2239" y="2402"/>
                    </a:lnTo>
                    <a:lnTo>
                      <a:pt x="2241" y="2387"/>
                    </a:lnTo>
                    <a:lnTo>
                      <a:pt x="2248" y="2372"/>
                    </a:lnTo>
                    <a:lnTo>
                      <a:pt x="2259" y="2363"/>
                    </a:lnTo>
                    <a:lnTo>
                      <a:pt x="2273" y="2355"/>
                    </a:lnTo>
                    <a:lnTo>
                      <a:pt x="2288" y="2353"/>
                    </a:lnTo>
                    <a:lnTo>
                      <a:pt x="2303" y="2355"/>
                    </a:lnTo>
                    <a:lnTo>
                      <a:pt x="2317" y="2363"/>
                    </a:lnTo>
                    <a:lnTo>
                      <a:pt x="2328" y="2372"/>
                    </a:lnTo>
                    <a:lnTo>
                      <a:pt x="2335" y="2387"/>
                    </a:lnTo>
                    <a:lnTo>
                      <a:pt x="2337" y="2402"/>
                    </a:lnTo>
                    <a:lnTo>
                      <a:pt x="2337" y="2636"/>
                    </a:lnTo>
                    <a:lnTo>
                      <a:pt x="2334" y="2676"/>
                    </a:lnTo>
                    <a:lnTo>
                      <a:pt x="2325" y="2714"/>
                    </a:lnTo>
                    <a:lnTo>
                      <a:pt x="2310" y="2749"/>
                    </a:lnTo>
                    <a:lnTo>
                      <a:pt x="2290" y="2781"/>
                    </a:lnTo>
                    <a:lnTo>
                      <a:pt x="2265" y="2811"/>
                    </a:lnTo>
                    <a:lnTo>
                      <a:pt x="2236" y="2835"/>
                    </a:lnTo>
                    <a:lnTo>
                      <a:pt x="2203" y="2855"/>
                    </a:lnTo>
                    <a:lnTo>
                      <a:pt x="2168" y="2870"/>
                    </a:lnTo>
                    <a:lnTo>
                      <a:pt x="2130" y="2879"/>
                    </a:lnTo>
                    <a:lnTo>
                      <a:pt x="2090" y="2882"/>
                    </a:lnTo>
                    <a:lnTo>
                      <a:pt x="248" y="2882"/>
                    </a:lnTo>
                    <a:lnTo>
                      <a:pt x="208" y="2879"/>
                    </a:lnTo>
                    <a:lnTo>
                      <a:pt x="170" y="2870"/>
                    </a:lnTo>
                    <a:lnTo>
                      <a:pt x="135" y="2855"/>
                    </a:lnTo>
                    <a:lnTo>
                      <a:pt x="102" y="2835"/>
                    </a:lnTo>
                    <a:lnTo>
                      <a:pt x="73" y="2811"/>
                    </a:lnTo>
                    <a:lnTo>
                      <a:pt x="48" y="2781"/>
                    </a:lnTo>
                    <a:lnTo>
                      <a:pt x="28" y="2749"/>
                    </a:lnTo>
                    <a:lnTo>
                      <a:pt x="13" y="2714"/>
                    </a:lnTo>
                    <a:lnTo>
                      <a:pt x="3" y="2676"/>
                    </a:lnTo>
                    <a:lnTo>
                      <a:pt x="0" y="2636"/>
                    </a:lnTo>
                    <a:lnTo>
                      <a:pt x="0" y="247"/>
                    </a:lnTo>
                    <a:lnTo>
                      <a:pt x="3" y="207"/>
                    </a:lnTo>
                    <a:lnTo>
                      <a:pt x="13" y="169"/>
                    </a:lnTo>
                    <a:lnTo>
                      <a:pt x="28" y="133"/>
                    </a:lnTo>
                    <a:lnTo>
                      <a:pt x="48" y="101"/>
                    </a:lnTo>
                    <a:lnTo>
                      <a:pt x="73" y="73"/>
                    </a:lnTo>
                    <a:lnTo>
                      <a:pt x="102" y="48"/>
                    </a:lnTo>
                    <a:lnTo>
                      <a:pt x="135" y="27"/>
                    </a:lnTo>
                    <a:lnTo>
                      <a:pt x="170" y="13"/>
                    </a:lnTo>
                    <a:lnTo>
                      <a:pt x="208" y="3"/>
                    </a:lnTo>
                    <a:lnTo>
                      <a:pt x="2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7" name="Freeform 17"/>
              <p:cNvSpPr/>
              <p:nvPr/>
            </p:nvSpPr>
            <p:spPr>
              <a:xfrm>
                <a:off x="2240" y="2694"/>
                <a:ext cx="233" cy="289"/>
              </a:xfrm>
              <a:custGeom>
                <a:avLst/>
                <a:gdLst>
                  <a:gd name="T0" fmla="*/ 1596 w 2337"/>
                  <a:gd name="T1" fmla="*/ 0 h 2883"/>
                  <a:gd name="T2" fmla="*/ 1624 w 2337"/>
                  <a:gd name="T3" fmla="*/ 9 h 2883"/>
                  <a:gd name="T4" fmla="*/ 1643 w 2337"/>
                  <a:gd name="T5" fmla="*/ 34 h 2883"/>
                  <a:gd name="T6" fmla="*/ 1643 w 2337"/>
                  <a:gd name="T7" fmla="*/ 64 h 2883"/>
                  <a:gd name="T8" fmla="*/ 1624 w 2337"/>
                  <a:gd name="T9" fmla="*/ 89 h 2883"/>
                  <a:gd name="T10" fmla="*/ 1596 w 2337"/>
                  <a:gd name="T11" fmla="*/ 99 h 2883"/>
                  <a:gd name="T12" fmla="*/ 217 w 2337"/>
                  <a:gd name="T13" fmla="*/ 101 h 2883"/>
                  <a:gd name="T14" fmla="*/ 164 w 2337"/>
                  <a:gd name="T15" fmla="*/ 124 h 2883"/>
                  <a:gd name="T16" fmla="*/ 124 w 2337"/>
                  <a:gd name="T17" fmla="*/ 164 h 2883"/>
                  <a:gd name="T18" fmla="*/ 101 w 2337"/>
                  <a:gd name="T19" fmla="*/ 217 h 2883"/>
                  <a:gd name="T20" fmla="*/ 99 w 2337"/>
                  <a:gd name="T21" fmla="*/ 2636 h 2883"/>
                  <a:gd name="T22" fmla="*/ 110 w 2337"/>
                  <a:gd name="T23" fmla="*/ 2693 h 2883"/>
                  <a:gd name="T24" fmla="*/ 142 w 2337"/>
                  <a:gd name="T25" fmla="*/ 2741 h 2883"/>
                  <a:gd name="T26" fmla="*/ 189 w 2337"/>
                  <a:gd name="T27" fmla="*/ 2772 h 2883"/>
                  <a:gd name="T28" fmla="*/ 247 w 2337"/>
                  <a:gd name="T29" fmla="*/ 2784 h 2883"/>
                  <a:gd name="T30" fmla="*/ 2119 w 2337"/>
                  <a:gd name="T31" fmla="*/ 2781 h 2883"/>
                  <a:gd name="T32" fmla="*/ 2172 w 2337"/>
                  <a:gd name="T33" fmla="*/ 2758 h 2883"/>
                  <a:gd name="T34" fmla="*/ 2211 w 2337"/>
                  <a:gd name="T35" fmla="*/ 2718 h 2883"/>
                  <a:gd name="T36" fmla="*/ 2234 w 2337"/>
                  <a:gd name="T37" fmla="*/ 2666 h 2883"/>
                  <a:gd name="T38" fmla="*/ 2237 w 2337"/>
                  <a:gd name="T39" fmla="*/ 757 h 2883"/>
                  <a:gd name="T40" fmla="*/ 2247 w 2337"/>
                  <a:gd name="T41" fmla="*/ 727 h 2883"/>
                  <a:gd name="T42" fmla="*/ 2271 w 2337"/>
                  <a:gd name="T43" fmla="*/ 710 h 2883"/>
                  <a:gd name="T44" fmla="*/ 2303 w 2337"/>
                  <a:gd name="T45" fmla="*/ 710 h 2883"/>
                  <a:gd name="T46" fmla="*/ 2327 w 2337"/>
                  <a:gd name="T47" fmla="*/ 727 h 2883"/>
                  <a:gd name="T48" fmla="*/ 2337 w 2337"/>
                  <a:gd name="T49" fmla="*/ 757 h 2883"/>
                  <a:gd name="T50" fmla="*/ 2333 w 2337"/>
                  <a:gd name="T51" fmla="*/ 2676 h 2883"/>
                  <a:gd name="T52" fmla="*/ 2308 w 2337"/>
                  <a:gd name="T53" fmla="*/ 2749 h 2883"/>
                  <a:gd name="T54" fmla="*/ 2264 w 2337"/>
                  <a:gd name="T55" fmla="*/ 2810 h 2883"/>
                  <a:gd name="T56" fmla="*/ 2203 w 2337"/>
                  <a:gd name="T57" fmla="*/ 2855 h 2883"/>
                  <a:gd name="T58" fmla="*/ 2129 w 2337"/>
                  <a:gd name="T59" fmla="*/ 2880 h 2883"/>
                  <a:gd name="T60" fmla="*/ 247 w 2337"/>
                  <a:gd name="T61" fmla="*/ 2883 h 2883"/>
                  <a:gd name="T62" fmla="*/ 168 w 2337"/>
                  <a:gd name="T63" fmla="*/ 2870 h 2883"/>
                  <a:gd name="T64" fmla="*/ 101 w 2337"/>
                  <a:gd name="T65" fmla="*/ 2835 h 2883"/>
                  <a:gd name="T66" fmla="*/ 47 w 2337"/>
                  <a:gd name="T67" fmla="*/ 2781 h 2883"/>
                  <a:gd name="T68" fmla="*/ 11 w 2337"/>
                  <a:gd name="T69" fmla="*/ 2714 h 2883"/>
                  <a:gd name="T70" fmla="*/ 0 w 2337"/>
                  <a:gd name="T71" fmla="*/ 2636 h 2883"/>
                  <a:gd name="T72" fmla="*/ 3 w 2337"/>
                  <a:gd name="T73" fmla="*/ 207 h 2883"/>
                  <a:gd name="T74" fmla="*/ 27 w 2337"/>
                  <a:gd name="T75" fmla="*/ 134 h 2883"/>
                  <a:gd name="T76" fmla="*/ 71 w 2337"/>
                  <a:gd name="T77" fmla="*/ 72 h 2883"/>
                  <a:gd name="T78" fmla="*/ 133 w 2337"/>
                  <a:gd name="T79" fmla="*/ 28 h 2883"/>
                  <a:gd name="T80" fmla="*/ 206 w 2337"/>
                  <a:gd name="T81" fmla="*/ 3 h 2883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337" h="2883">
                    <a:moveTo>
                      <a:pt x="247" y="0"/>
                    </a:moveTo>
                    <a:lnTo>
                      <a:pt x="1596" y="0"/>
                    </a:lnTo>
                    <a:lnTo>
                      <a:pt x="1611" y="3"/>
                    </a:lnTo>
                    <a:lnTo>
                      <a:pt x="1624" y="9"/>
                    </a:lnTo>
                    <a:lnTo>
                      <a:pt x="1635" y="20"/>
                    </a:lnTo>
                    <a:lnTo>
                      <a:pt x="1643" y="34"/>
                    </a:lnTo>
                    <a:lnTo>
                      <a:pt x="1645" y="49"/>
                    </a:lnTo>
                    <a:lnTo>
                      <a:pt x="1643" y="64"/>
                    </a:lnTo>
                    <a:lnTo>
                      <a:pt x="1635" y="79"/>
                    </a:lnTo>
                    <a:lnTo>
                      <a:pt x="1624" y="89"/>
                    </a:lnTo>
                    <a:lnTo>
                      <a:pt x="1611" y="96"/>
                    </a:lnTo>
                    <a:lnTo>
                      <a:pt x="1596" y="99"/>
                    </a:lnTo>
                    <a:lnTo>
                      <a:pt x="247" y="99"/>
                    </a:lnTo>
                    <a:lnTo>
                      <a:pt x="217" y="101"/>
                    </a:lnTo>
                    <a:lnTo>
                      <a:pt x="189" y="110"/>
                    </a:lnTo>
                    <a:lnTo>
                      <a:pt x="164" y="124"/>
                    </a:lnTo>
                    <a:lnTo>
                      <a:pt x="142" y="143"/>
                    </a:lnTo>
                    <a:lnTo>
                      <a:pt x="124" y="164"/>
                    </a:lnTo>
                    <a:lnTo>
                      <a:pt x="110" y="189"/>
                    </a:lnTo>
                    <a:lnTo>
                      <a:pt x="101" y="217"/>
                    </a:lnTo>
                    <a:lnTo>
                      <a:pt x="99" y="247"/>
                    </a:lnTo>
                    <a:lnTo>
                      <a:pt x="99" y="2636"/>
                    </a:lnTo>
                    <a:lnTo>
                      <a:pt x="101" y="2666"/>
                    </a:lnTo>
                    <a:lnTo>
                      <a:pt x="110" y="2693"/>
                    </a:lnTo>
                    <a:lnTo>
                      <a:pt x="124" y="2718"/>
                    </a:lnTo>
                    <a:lnTo>
                      <a:pt x="142" y="2741"/>
                    </a:lnTo>
                    <a:lnTo>
                      <a:pt x="164" y="2758"/>
                    </a:lnTo>
                    <a:lnTo>
                      <a:pt x="189" y="2772"/>
                    </a:lnTo>
                    <a:lnTo>
                      <a:pt x="217" y="2781"/>
                    </a:lnTo>
                    <a:lnTo>
                      <a:pt x="247" y="2784"/>
                    </a:lnTo>
                    <a:lnTo>
                      <a:pt x="2088" y="2784"/>
                    </a:lnTo>
                    <a:lnTo>
                      <a:pt x="2119" y="2781"/>
                    </a:lnTo>
                    <a:lnTo>
                      <a:pt x="2146" y="2772"/>
                    </a:lnTo>
                    <a:lnTo>
                      <a:pt x="2172" y="2758"/>
                    </a:lnTo>
                    <a:lnTo>
                      <a:pt x="2194" y="2741"/>
                    </a:lnTo>
                    <a:lnTo>
                      <a:pt x="2211" y="2718"/>
                    </a:lnTo>
                    <a:lnTo>
                      <a:pt x="2225" y="2693"/>
                    </a:lnTo>
                    <a:lnTo>
                      <a:pt x="2234" y="2666"/>
                    </a:lnTo>
                    <a:lnTo>
                      <a:pt x="2237" y="2636"/>
                    </a:lnTo>
                    <a:lnTo>
                      <a:pt x="2237" y="757"/>
                    </a:lnTo>
                    <a:lnTo>
                      <a:pt x="2240" y="740"/>
                    </a:lnTo>
                    <a:lnTo>
                      <a:pt x="2247" y="727"/>
                    </a:lnTo>
                    <a:lnTo>
                      <a:pt x="2257" y="716"/>
                    </a:lnTo>
                    <a:lnTo>
                      <a:pt x="2271" y="710"/>
                    </a:lnTo>
                    <a:lnTo>
                      <a:pt x="2286" y="708"/>
                    </a:lnTo>
                    <a:lnTo>
                      <a:pt x="2303" y="710"/>
                    </a:lnTo>
                    <a:lnTo>
                      <a:pt x="2316" y="716"/>
                    </a:lnTo>
                    <a:lnTo>
                      <a:pt x="2327" y="727"/>
                    </a:lnTo>
                    <a:lnTo>
                      <a:pt x="2333" y="740"/>
                    </a:lnTo>
                    <a:lnTo>
                      <a:pt x="2337" y="757"/>
                    </a:lnTo>
                    <a:lnTo>
                      <a:pt x="2337" y="2636"/>
                    </a:lnTo>
                    <a:lnTo>
                      <a:pt x="2333" y="2676"/>
                    </a:lnTo>
                    <a:lnTo>
                      <a:pt x="2324" y="2714"/>
                    </a:lnTo>
                    <a:lnTo>
                      <a:pt x="2308" y="2749"/>
                    </a:lnTo>
                    <a:lnTo>
                      <a:pt x="2289" y="2782"/>
                    </a:lnTo>
                    <a:lnTo>
                      <a:pt x="2264" y="2810"/>
                    </a:lnTo>
                    <a:lnTo>
                      <a:pt x="2234" y="2835"/>
                    </a:lnTo>
                    <a:lnTo>
                      <a:pt x="2203" y="2855"/>
                    </a:lnTo>
                    <a:lnTo>
                      <a:pt x="2167" y="2870"/>
                    </a:lnTo>
                    <a:lnTo>
                      <a:pt x="2129" y="2880"/>
                    </a:lnTo>
                    <a:lnTo>
                      <a:pt x="2088" y="2883"/>
                    </a:lnTo>
                    <a:lnTo>
                      <a:pt x="247" y="2883"/>
                    </a:lnTo>
                    <a:lnTo>
                      <a:pt x="206" y="2880"/>
                    </a:lnTo>
                    <a:lnTo>
                      <a:pt x="168" y="2870"/>
                    </a:lnTo>
                    <a:lnTo>
                      <a:pt x="133" y="2855"/>
                    </a:lnTo>
                    <a:lnTo>
                      <a:pt x="101" y="2835"/>
                    </a:lnTo>
                    <a:lnTo>
                      <a:pt x="71" y="2810"/>
                    </a:lnTo>
                    <a:lnTo>
                      <a:pt x="47" y="2781"/>
                    </a:lnTo>
                    <a:lnTo>
                      <a:pt x="27" y="2749"/>
                    </a:lnTo>
                    <a:lnTo>
                      <a:pt x="11" y="2714"/>
                    </a:lnTo>
                    <a:lnTo>
                      <a:pt x="3" y="2676"/>
                    </a:lnTo>
                    <a:lnTo>
                      <a:pt x="0" y="2636"/>
                    </a:lnTo>
                    <a:lnTo>
                      <a:pt x="0" y="247"/>
                    </a:lnTo>
                    <a:lnTo>
                      <a:pt x="3" y="207"/>
                    </a:lnTo>
                    <a:lnTo>
                      <a:pt x="11" y="169"/>
                    </a:lnTo>
                    <a:lnTo>
                      <a:pt x="27" y="134"/>
                    </a:lnTo>
                    <a:lnTo>
                      <a:pt x="47" y="101"/>
                    </a:lnTo>
                    <a:lnTo>
                      <a:pt x="71" y="72"/>
                    </a:lnTo>
                    <a:lnTo>
                      <a:pt x="101" y="48"/>
                    </a:lnTo>
                    <a:lnTo>
                      <a:pt x="133" y="28"/>
                    </a:lnTo>
                    <a:lnTo>
                      <a:pt x="168" y="12"/>
                    </a:lnTo>
                    <a:lnTo>
                      <a:pt x="206" y="3"/>
                    </a:lnTo>
                    <a:lnTo>
                      <a:pt x="24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8" name="Freeform 18"/>
              <p:cNvSpPr/>
              <p:nvPr/>
            </p:nvSpPr>
            <p:spPr>
              <a:xfrm>
                <a:off x="2394" y="2696"/>
                <a:ext cx="79" cy="79"/>
              </a:xfrm>
              <a:custGeom>
                <a:avLst/>
                <a:gdLst>
                  <a:gd name="T0" fmla="*/ 50 w 791"/>
                  <a:gd name="T1" fmla="*/ 0 h 786"/>
                  <a:gd name="T2" fmla="*/ 65 w 791"/>
                  <a:gd name="T3" fmla="*/ 2 h 786"/>
                  <a:gd name="T4" fmla="*/ 78 w 791"/>
                  <a:gd name="T5" fmla="*/ 9 h 786"/>
                  <a:gd name="T6" fmla="*/ 89 w 791"/>
                  <a:gd name="T7" fmla="*/ 19 h 786"/>
                  <a:gd name="T8" fmla="*/ 97 w 791"/>
                  <a:gd name="T9" fmla="*/ 34 h 786"/>
                  <a:gd name="T10" fmla="*/ 99 w 791"/>
                  <a:gd name="T11" fmla="*/ 49 h 786"/>
                  <a:gd name="T12" fmla="*/ 99 w 791"/>
                  <a:gd name="T13" fmla="*/ 689 h 786"/>
                  <a:gd name="T14" fmla="*/ 740 w 791"/>
                  <a:gd name="T15" fmla="*/ 689 h 786"/>
                  <a:gd name="T16" fmla="*/ 757 w 791"/>
                  <a:gd name="T17" fmla="*/ 691 h 786"/>
                  <a:gd name="T18" fmla="*/ 770 w 791"/>
                  <a:gd name="T19" fmla="*/ 697 h 786"/>
                  <a:gd name="T20" fmla="*/ 781 w 791"/>
                  <a:gd name="T21" fmla="*/ 708 h 786"/>
                  <a:gd name="T22" fmla="*/ 787 w 791"/>
                  <a:gd name="T23" fmla="*/ 721 h 786"/>
                  <a:gd name="T24" fmla="*/ 791 w 791"/>
                  <a:gd name="T25" fmla="*/ 738 h 786"/>
                  <a:gd name="T26" fmla="*/ 787 w 791"/>
                  <a:gd name="T27" fmla="*/ 753 h 786"/>
                  <a:gd name="T28" fmla="*/ 781 w 791"/>
                  <a:gd name="T29" fmla="*/ 767 h 786"/>
                  <a:gd name="T30" fmla="*/ 770 w 791"/>
                  <a:gd name="T31" fmla="*/ 777 h 786"/>
                  <a:gd name="T32" fmla="*/ 757 w 791"/>
                  <a:gd name="T33" fmla="*/ 784 h 786"/>
                  <a:gd name="T34" fmla="*/ 740 w 791"/>
                  <a:gd name="T35" fmla="*/ 786 h 786"/>
                  <a:gd name="T36" fmla="*/ 50 w 791"/>
                  <a:gd name="T37" fmla="*/ 786 h 786"/>
                  <a:gd name="T38" fmla="*/ 34 w 791"/>
                  <a:gd name="T39" fmla="*/ 784 h 786"/>
                  <a:gd name="T40" fmla="*/ 21 w 791"/>
                  <a:gd name="T41" fmla="*/ 777 h 786"/>
                  <a:gd name="T42" fmla="*/ 10 w 791"/>
                  <a:gd name="T43" fmla="*/ 767 h 786"/>
                  <a:gd name="T44" fmla="*/ 2 w 791"/>
                  <a:gd name="T45" fmla="*/ 753 h 786"/>
                  <a:gd name="T46" fmla="*/ 0 w 791"/>
                  <a:gd name="T47" fmla="*/ 738 h 786"/>
                  <a:gd name="T48" fmla="*/ 0 w 791"/>
                  <a:gd name="T49" fmla="*/ 49 h 786"/>
                  <a:gd name="T50" fmla="*/ 2 w 791"/>
                  <a:gd name="T51" fmla="*/ 34 h 786"/>
                  <a:gd name="T52" fmla="*/ 10 w 791"/>
                  <a:gd name="T53" fmla="*/ 19 h 786"/>
                  <a:gd name="T54" fmla="*/ 21 w 791"/>
                  <a:gd name="T55" fmla="*/ 9 h 786"/>
                  <a:gd name="T56" fmla="*/ 34 w 791"/>
                  <a:gd name="T57" fmla="*/ 2 h 786"/>
                  <a:gd name="T58" fmla="*/ 50 w 791"/>
                  <a:gd name="T59" fmla="*/ 0 h 78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791" h="786">
                    <a:moveTo>
                      <a:pt x="50" y="0"/>
                    </a:moveTo>
                    <a:lnTo>
                      <a:pt x="65" y="2"/>
                    </a:lnTo>
                    <a:lnTo>
                      <a:pt x="78" y="9"/>
                    </a:lnTo>
                    <a:lnTo>
                      <a:pt x="89" y="19"/>
                    </a:lnTo>
                    <a:lnTo>
                      <a:pt x="97" y="34"/>
                    </a:lnTo>
                    <a:lnTo>
                      <a:pt x="99" y="49"/>
                    </a:lnTo>
                    <a:lnTo>
                      <a:pt x="99" y="689"/>
                    </a:lnTo>
                    <a:lnTo>
                      <a:pt x="740" y="689"/>
                    </a:lnTo>
                    <a:lnTo>
                      <a:pt x="757" y="691"/>
                    </a:lnTo>
                    <a:lnTo>
                      <a:pt x="770" y="697"/>
                    </a:lnTo>
                    <a:lnTo>
                      <a:pt x="781" y="708"/>
                    </a:lnTo>
                    <a:lnTo>
                      <a:pt x="787" y="721"/>
                    </a:lnTo>
                    <a:lnTo>
                      <a:pt x="791" y="738"/>
                    </a:lnTo>
                    <a:lnTo>
                      <a:pt x="787" y="753"/>
                    </a:lnTo>
                    <a:lnTo>
                      <a:pt x="781" y="767"/>
                    </a:lnTo>
                    <a:lnTo>
                      <a:pt x="770" y="777"/>
                    </a:lnTo>
                    <a:lnTo>
                      <a:pt x="757" y="784"/>
                    </a:lnTo>
                    <a:lnTo>
                      <a:pt x="740" y="786"/>
                    </a:lnTo>
                    <a:lnTo>
                      <a:pt x="50" y="786"/>
                    </a:lnTo>
                    <a:lnTo>
                      <a:pt x="34" y="784"/>
                    </a:lnTo>
                    <a:lnTo>
                      <a:pt x="21" y="777"/>
                    </a:lnTo>
                    <a:lnTo>
                      <a:pt x="10" y="767"/>
                    </a:lnTo>
                    <a:lnTo>
                      <a:pt x="2" y="753"/>
                    </a:lnTo>
                    <a:lnTo>
                      <a:pt x="0" y="738"/>
                    </a:lnTo>
                    <a:lnTo>
                      <a:pt x="0" y="49"/>
                    </a:lnTo>
                    <a:lnTo>
                      <a:pt x="2" y="34"/>
                    </a:lnTo>
                    <a:lnTo>
                      <a:pt x="10" y="19"/>
                    </a:lnTo>
                    <a:lnTo>
                      <a:pt x="21" y="9"/>
                    </a:lnTo>
                    <a:lnTo>
                      <a:pt x="34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9" name="Freeform 19"/>
              <p:cNvSpPr/>
              <p:nvPr/>
            </p:nvSpPr>
            <p:spPr>
              <a:xfrm>
                <a:off x="2394" y="2694"/>
                <a:ext cx="79" cy="81"/>
              </a:xfrm>
              <a:custGeom>
                <a:avLst/>
                <a:gdLst>
                  <a:gd name="T0" fmla="*/ 42 w 789"/>
                  <a:gd name="T1" fmla="*/ 0 h 805"/>
                  <a:gd name="T2" fmla="*/ 58 w 789"/>
                  <a:gd name="T3" fmla="*/ 0 h 805"/>
                  <a:gd name="T4" fmla="*/ 73 w 789"/>
                  <a:gd name="T5" fmla="*/ 6 h 805"/>
                  <a:gd name="T6" fmla="*/ 85 w 789"/>
                  <a:gd name="T7" fmla="*/ 15 h 805"/>
                  <a:gd name="T8" fmla="*/ 776 w 789"/>
                  <a:gd name="T9" fmla="*/ 722 h 805"/>
                  <a:gd name="T10" fmla="*/ 785 w 789"/>
                  <a:gd name="T11" fmla="*/ 735 h 805"/>
                  <a:gd name="T12" fmla="*/ 789 w 789"/>
                  <a:gd name="T13" fmla="*/ 750 h 805"/>
                  <a:gd name="T14" fmla="*/ 789 w 789"/>
                  <a:gd name="T15" fmla="*/ 765 h 805"/>
                  <a:gd name="T16" fmla="*/ 785 w 789"/>
                  <a:gd name="T17" fmla="*/ 779 h 805"/>
                  <a:gd name="T18" fmla="*/ 775 w 789"/>
                  <a:gd name="T19" fmla="*/ 791 h 805"/>
                  <a:gd name="T20" fmla="*/ 764 w 789"/>
                  <a:gd name="T21" fmla="*/ 800 h 805"/>
                  <a:gd name="T22" fmla="*/ 754 w 789"/>
                  <a:gd name="T23" fmla="*/ 804 h 805"/>
                  <a:gd name="T24" fmla="*/ 740 w 789"/>
                  <a:gd name="T25" fmla="*/ 805 h 805"/>
                  <a:gd name="T26" fmla="*/ 727 w 789"/>
                  <a:gd name="T27" fmla="*/ 804 h 805"/>
                  <a:gd name="T28" fmla="*/ 717 w 789"/>
                  <a:gd name="T29" fmla="*/ 799 h 805"/>
                  <a:gd name="T30" fmla="*/ 706 w 789"/>
                  <a:gd name="T31" fmla="*/ 790 h 805"/>
                  <a:gd name="T32" fmla="*/ 14 w 789"/>
                  <a:gd name="T33" fmla="*/ 84 h 805"/>
                  <a:gd name="T34" fmla="*/ 5 w 789"/>
                  <a:gd name="T35" fmla="*/ 71 h 805"/>
                  <a:gd name="T36" fmla="*/ 0 w 789"/>
                  <a:gd name="T37" fmla="*/ 56 h 805"/>
                  <a:gd name="T38" fmla="*/ 1 w 789"/>
                  <a:gd name="T39" fmla="*/ 42 h 805"/>
                  <a:gd name="T40" fmla="*/ 5 w 789"/>
                  <a:gd name="T41" fmla="*/ 27 h 805"/>
                  <a:gd name="T42" fmla="*/ 15 w 789"/>
                  <a:gd name="T43" fmla="*/ 13 h 805"/>
                  <a:gd name="T44" fmla="*/ 28 w 789"/>
                  <a:gd name="T45" fmla="*/ 5 h 805"/>
                  <a:gd name="T46" fmla="*/ 42 w 789"/>
                  <a:gd name="T47" fmla="*/ 0 h 80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89" h="805">
                    <a:moveTo>
                      <a:pt x="42" y="0"/>
                    </a:moveTo>
                    <a:lnTo>
                      <a:pt x="58" y="0"/>
                    </a:lnTo>
                    <a:lnTo>
                      <a:pt x="73" y="6"/>
                    </a:lnTo>
                    <a:lnTo>
                      <a:pt x="85" y="15"/>
                    </a:lnTo>
                    <a:lnTo>
                      <a:pt x="776" y="722"/>
                    </a:lnTo>
                    <a:lnTo>
                      <a:pt x="785" y="735"/>
                    </a:lnTo>
                    <a:lnTo>
                      <a:pt x="789" y="750"/>
                    </a:lnTo>
                    <a:lnTo>
                      <a:pt x="789" y="765"/>
                    </a:lnTo>
                    <a:lnTo>
                      <a:pt x="785" y="779"/>
                    </a:lnTo>
                    <a:lnTo>
                      <a:pt x="775" y="791"/>
                    </a:lnTo>
                    <a:lnTo>
                      <a:pt x="764" y="800"/>
                    </a:lnTo>
                    <a:lnTo>
                      <a:pt x="754" y="804"/>
                    </a:lnTo>
                    <a:lnTo>
                      <a:pt x="740" y="805"/>
                    </a:lnTo>
                    <a:lnTo>
                      <a:pt x="727" y="804"/>
                    </a:lnTo>
                    <a:lnTo>
                      <a:pt x="717" y="799"/>
                    </a:lnTo>
                    <a:lnTo>
                      <a:pt x="706" y="790"/>
                    </a:lnTo>
                    <a:lnTo>
                      <a:pt x="14" y="84"/>
                    </a:lnTo>
                    <a:lnTo>
                      <a:pt x="5" y="71"/>
                    </a:lnTo>
                    <a:lnTo>
                      <a:pt x="0" y="56"/>
                    </a:lnTo>
                    <a:lnTo>
                      <a:pt x="1" y="42"/>
                    </a:lnTo>
                    <a:lnTo>
                      <a:pt x="5" y="27"/>
                    </a:lnTo>
                    <a:lnTo>
                      <a:pt x="15" y="13"/>
                    </a:lnTo>
                    <a:lnTo>
                      <a:pt x="28" y="5"/>
                    </a:lnTo>
                    <a:lnTo>
                      <a:pt x="4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90" name="Group 4"/>
            <p:cNvGrpSpPr>
              <a:grpSpLocks noChangeAspect="1"/>
            </p:cNvGrpSpPr>
            <p:nvPr/>
          </p:nvGrpSpPr>
          <p:grpSpPr>
            <a:xfrm rot="0">
              <a:off x="8578301" y="6589694"/>
              <a:ext cx="151190" cy="115267"/>
              <a:chOff x="3645" y="2013"/>
              <a:chExt cx="383" cy="292"/>
            </a:xfrm>
            <a:solidFill>
              <a:srgbClr val="474a9b">
                <a:alpha val="23000"/>
              </a:srgbClr>
            </a:solidFill>
          </p:grpSpPr>
          <p:sp>
            <p:nvSpPr>
              <p:cNvPr id="291" name="Freeform 6"/>
              <p:cNvSpPr/>
              <p:nvPr/>
            </p:nvSpPr>
            <p:spPr>
              <a:xfrm>
                <a:off x="3734" y="2261"/>
                <a:ext cx="294" cy="39"/>
              </a:xfrm>
              <a:custGeom>
                <a:avLst/>
                <a:gdLst>
                  <a:gd name="T0" fmla="*/ 172 w 2647"/>
                  <a:gd name="T1" fmla="*/ 0 h 348"/>
                  <a:gd name="T2" fmla="*/ 2476 w 2647"/>
                  <a:gd name="T3" fmla="*/ 0 h 348"/>
                  <a:gd name="T4" fmla="*/ 2507 w 2647"/>
                  <a:gd name="T5" fmla="*/ 3 h 348"/>
                  <a:gd name="T6" fmla="*/ 2535 w 2647"/>
                  <a:gd name="T7" fmla="*/ 11 h 348"/>
                  <a:gd name="T8" fmla="*/ 2562 w 2647"/>
                  <a:gd name="T9" fmla="*/ 24 h 348"/>
                  <a:gd name="T10" fmla="*/ 2586 w 2647"/>
                  <a:gd name="T11" fmla="*/ 41 h 348"/>
                  <a:gd name="T12" fmla="*/ 2607 w 2647"/>
                  <a:gd name="T13" fmla="*/ 61 h 348"/>
                  <a:gd name="T14" fmla="*/ 2624 w 2647"/>
                  <a:gd name="T15" fmla="*/ 86 h 348"/>
                  <a:gd name="T16" fmla="*/ 2636 w 2647"/>
                  <a:gd name="T17" fmla="*/ 113 h 348"/>
                  <a:gd name="T18" fmla="*/ 2645 w 2647"/>
                  <a:gd name="T19" fmla="*/ 143 h 348"/>
                  <a:gd name="T20" fmla="*/ 2647 w 2647"/>
                  <a:gd name="T21" fmla="*/ 174 h 348"/>
                  <a:gd name="T22" fmla="*/ 2645 w 2647"/>
                  <a:gd name="T23" fmla="*/ 205 h 348"/>
                  <a:gd name="T24" fmla="*/ 2636 w 2647"/>
                  <a:gd name="T25" fmla="*/ 235 h 348"/>
                  <a:gd name="T26" fmla="*/ 2624 w 2647"/>
                  <a:gd name="T27" fmla="*/ 261 h 348"/>
                  <a:gd name="T28" fmla="*/ 2607 w 2647"/>
                  <a:gd name="T29" fmla="*/ 286 h 348"/>
                  <a:gd name="T30" fmla="*/ 2586 w 2647"/>
                  <a:gd name="T31" fmla="*/ 307 h 348"/>
                  <a:gd name="T32" fmla="*/ 2562 w 2647"/>
                  <a:gd name="T33" fmla="*/ 324 h 348"/>
                  <a:gd name="T34" fmla="*/ 2535 w 2647"/>
                  <a:gd name="T35" fmla="*/ 337 h 348"/>
                  <a:gd name="T36" fmla="*/ 2507 w 2647"/>
                  <a:gd name="T37" fmla="*/ 345 h 348"/>
                  <a:gd name="T38" fmla="*/ 2476 w 2647"/>
                  <a:gd name="T39" fmla="*/ 348 h 348"/>
                  <a:gd name="T40" fmla="*/ 172 w 2647"/>
                  <a:gd name="T41" fmla="*/ 348 h 348"/>
                  <a:gd name="T42" fmla="*/ 141 w 2647"/>
                  <a:gd name="T43" fmla="*/ 345 h 348"/>
                  <a:gd name="T44" fmla="*/ 111 w 2647"/>
                  <a:gd name="T45" fmla="*/ 337 h 348"/>
                  <a:gd name="T46" fmla="*/ 85 w 2647"/>
                  <a:gd name="T47" fmla="*/ 324 h 348"/>
                  <a:gd name="T48" fmla="*/ 61 w 2647"/>
                  <a:gd name="T49" fmla="*/ 307 h 348"/>
                  <a:gd name="T50" fmla="*/ 40 w 2647"/>
                  <a:gd name="T51" fmla="*/ 286 h 348"/>
                  <a:gd name="T52" fmla="*/ 23 w 2647"/>
                  <a:gd name="T53" fmla="*/ 261 h 348"/>
                  <a:gd name="T54" fmla="*/ 10 w 2647"/>
                  <a:gd name="T55" fmla="*/ 235 h 348"/>
                  <a:gd name="T56" fmla="*/ 3 w 2647"/>
                  <a:gd name="T57" fmla="*/ 205 h 348"/>
                  <a:gd name="T58" fmla="*/ 0 w 2647"/>
                  <a:gd name="T59" fmla="*/ 174 h 348"/>
                  <a:gd name="T60" fmla="*/ 3 w 2647"/>
                  <a:gd name="T61" fmla="*/ 143 h 348"/>
                  <a:gd name="T62" fmla="*/ 10 w 2647"/>
                  <a:gd name="T63" fmla="*/ 113 h 348"/>
                  <a:gd name="T64" fmla="*/ 23 w 2647"/>
                  <a:gd name="T65" fmla="*/ 86 h 348"/>
                  <a:gd name="T66" fmla="*/ 40 w 2647"/>
                  <a:gd name="T67" fmla="*/ 61 h 348"/>
                  <a:gd name="T68" fmla="*/ 61 w 2647"/>
                  <a:gd name="T69" fmla="*/ 41 h 348"/>
                  <a:gd name="T70" fmla="*/ 85 w 2647"/>
                  <a:gd name="T71" fmla="*/ 24 h 348"/>
                  <a:gd name="T72" fmla="*/ 111 w 2647"/>
                  <a:gd name="T73" fmla="*/ 11 h 348"/>
                  <a:gd name="T74" fmla="*/ 141 w 2647"/>
                  <a:gd name="T75" fmla="*/ 3 h 348"/>
                  <a:gd name="T76" fmla="*/ 172 w 2647"/>
                  <a:gd name="T77" fmla="*/ 0 h 348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647" h="348">
                    <a:moveTo>
                      <a:pt x="172" y="0"/>
                    </a:moveTo>
                    <a:lnTo>
                      <a:pt x="2476" y="0"/>
                    </a:lnTo>
                    <a:lnTo>
                      <a:pt x="2507" y="3"/>
                    </a:lnTo>
                    <a:lnTo>
                      <a:pt x="2535" y="11"/>
                    </a:lnTo>
                    <a:lnTo>
                      <a:pt x="2562" y="24"/>
                    </a:lnTo>
                    <a:lnTo>
                      <a:pt x="2586" y="41"/>
                    </a:lnTo>
                    <a:lnTo>
                      <a:pt x="2607" y="61"/>
                    </a:lnTo>
                    <a:lnTo>
                      <a:pt x="2624" y="86"/>
                    </a:lnTo>
                    <a:lnTo>
                      <a:pt x="2636" y="113"/>
                    </a:lnTo>
                    <a:lnTo>
                      <a:pt x="2645" y="143"/>
                    </a:lnTo>
                    <a:lnTo>
                      <a:pt x="2647" y="174"/>
                    </a:lnTo>
                    <a:lnTo>
                      <a:pt x="2645" y="205"/>
                    </a:lnTo>
                    <a:lnTo>
                      <a:pt x="2636" y="235"/>
                    </a:lnTo>
                    <a:lnTo>
                      <a:pt x="2624" y="261"/>
                    </a:lnTo>
                    <a:lnTo>
                      <a:pt x="2607" y="286"/>
                    </a:lnTo>
                    <a:lnTo>
                      <a:pt x="2586" y="307"/>
                    </a:lnTo>
                    <a:lnTo>
                      <a:pt x="2562" y="324"/>
                    </a:lnTo>
                    <a:lnTo>
                      <a:pt x="2535" y="337"/>
                    </a:lnTo>
                    <a:lnTo>
                      <a:pt x="2507" y="345"/>
                    </a:lnTo>
                    <a:lnTo>
                      <a:pt x="2476" y="348"/>
                    </a:lnTo>
                    <a:lnTo>
                      <a:pt x="172" y="348"/>
                    </a:lnTo>
                    <a:lnTo>
                      <a:pt x="141" y="345"/>
                    </a:lnTo>
                    <a:lnTo>
                      <a:pt x="111" y="337"/>
                    </a:lnTo>
                    <a:lnTo>
                      <a:pt x="85" y="324"/>
                    </a:lnTo>
                    <a:lnTo>
                      <a:pt x="61" y="307"/>
                    </a:lnTo>
                    <a:lnTo>
                      <a:pt x="40" y="286"/>
                    </a:lnTo>
                    <a:lnTo>
                      <a:pt x="23" y="261"/>
                    </a:lnTo>
                    <a:lnTo>
                      <a:pt x="10" y="235"/>
                    </a:lnTo>
                    <a:lnTo>
                      <a:pt x="3" y="205"/>
                    </a:lnTo>
                    <a:lnTo>
                      <a:pt x="0" y="174"/>
                    </a:lnTo>
                    <a:lnTo>
                      <a:pt x="3" y="143"/>
                    </a:lnTo>
                    <a:lnTo>
                      <a:pt x="10" y="113"/>
                    </a:lnTo>
                    <a:lnTo>
                      <a:pt x="23" y="86"/>
                    </a:lnTo>
                    <a:lnTo>
                      <a:pt x="40" y="61"/>
                    </a:lnTo>
                    <a:lnTo>
                      <a:pt x="61" y="41"/>
                    </a:lnTo>
                    <a:lnTo>
                      <a:pt x="85" y="24"/>
                    </a:lnTo>
                    <a:lnTo>
                      <a:pt x="111" y="11"/>
                    </a:lnTo>
                    <a:lnTo>
                      <a:pt x="141" y="3"/>
                    </a:lnTo>
                    <a:lnTo>
                      <a:pt x="17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2" name="Freeform 7"/>
              <p:cNvSpPr/>
              <p:nvPr/>
            </p:nvSpPr>
            <p:spPr>
              <a:xfrm>
                <a:off x="3734" y="2140"/>
                <a:ext cx="294" cy="38"/>
              </a:xfrm>
              <a:custGeom>
                <a:avLst/>
                <a:gdLst>
                  <a:gd name="T0" fmla="*/ 172 w 2647"/>
                  <a:gd name="T1" fmla="*/ 0 h 348"/>
                  <a:gd name="T2" fmla="*/ 2476 w 2647"/>
                  <a:gd name="T3" fmla="*/ 0 h 348"/>
                  <a:gd name="T4" fmla="*/ 2507 w 2647"/>
                  <a:gd name="T5" fmla="*/ 3 h 348"/>
                  <a:gd name="T6" fmla="*/ 2535 w 2647"/>
                  <a:gd name="T7" fmla="*/ 11 h 348"/>
                  <a:gd name="T8" fmla="*/ 2562 w 2647"/>
                  <a:gd name="T9" fmla="*/ 24 h 348"/>
                  <a:gd name="T10" fmla="*/ 2586 w 2647"/>
                  <a:gd name="T11" fmla="*/ 42 h 348"/>
                  <a:gd name="T12" fmla="*/ 2607 w 2647"/>
                  <a:gd name="T13" fmla="*/ 62 h 348"/>
                  <a:gd name="T14" fmla="*/ 2624 w 2647"/>
                  <a:gd name="T15" fmla="*/ 87 h 348"/>
                  <a:gd name="T16" fmla="*/ 2636 w 2647"/>
                  <a:gd name="T17" fmla="*/ 114 h 348"/>
                  <a:gd name="T18" fmla="*/ 2645 w 2647"/>
                  <a:gd name="T19" fmla="*/ 143 h 348"/>
                  <a:gd name="T20" fmla="*/ 2647 w 2647"/>
                  <a:gd name="T21" fmla="*/ 174 h 348"/>
                  <a:gd name="T22" fmla="*/ 2645 w 2647"/>
                  <a:gd name="T23" fmla="*/ 205 h 348"/>
                  <a:gd name="T24" fmla="*/ 2636 w 2647"/>
                  <a:gd name="T25" fmla="*/ 235 h 348"/>
                  <a:gd name="T26" fmla="*/ 2624 w 2647"/>
                  <a:gd name="T27" fmla="*/ 262 h 348"/>
                  <a:gd name="T28" fmla="*/ 2607 w 2647"/>
                  <a:gd name="T29" fmla="*/ 286 h 348"/>
                  <a:gd name="T30" fmla="*/ 2586 w 2647"/>
                  <a:gd name="T31" fmla="*/ 307 h 348"/>
                  <a:gd name="T32" fmla="*/ 2562 w 2647"/>
                  <a:gd name="T33" fmla="*/ 325 h 348"/>
                  <a:gd name="T34" fmla="*/ 2535 w 2647"/>
                  <a:gd name="T35" fmla="*/ 338 h 348"/>
                  <a:gd name="T36" fmla="*/ 2507 w 2647"/>
                  <a:gd name="T37" fmla="*/ 345 h 348"/>
                  <a:gd name="T38" fmla="*/ 2476 w 2647"/>
                  <a:gd name="T39" fmla="*/ 348 h 348"/>
                  <a:gd name="T40" fmla="*/ 172 w 2647"/>
                  <a:gd name="T41" fmla="*/ 348 h 348"/>
                  <a:gd name="T42" fmla="*/ 141 w 2647"/>
                  <a:gd name="T43" fmla="*/ 345 h 348"/>
                  <a:gd name="T44" fmla="*/ 111 w 2647"/>
                  <a:gd name="T45" fmla="*/ 338 h 348"/>
                  <a:gd name="T46" fmla="*/ 85 w 2647"/>
                  <a:gd name="T47" fmla="*/ 325 h 348"/>
                  <a:gd name="T48" fmla="*/ 61 w 2647"/>
                  <a:gd name="T49" fmla="*/ 307 h 348"/>
                  <a:gd name="T50" fmla="*/ 40 w 2647"/>
                  <a:gd name="T51" fmla="*/ 286 h 348"/>
                  <a:gd name="T52" fmla="*/ 23 w 2647"/>
                  <a:gd name="T53" fmla="*/ 262 h 348"/>
                  <a:gd name="T54" fmla="*/ 10 w 2647"/>
                  <a:gd name="T55" fmla="*/ 235 h 348"/>
                  <a:gd name="T56" fmla="*/ 3 w 2647"/>
                  <a:gd name="T57" fmla="*/ 205 h 348"/>
                  <a:gd name="T58" fmla="*/ 0 w 2647"/>
                  <a:gd name="T59" fmla="*/ 174 h 348"/>
                  <a:gd name="T60" fmla="*/ 3 w 2647"/>
                  <a:gd name="T61" fmla="*/ 143 h 348"/>
                  <a:gd name="T62" fmla="*/ 10 w 2647"/>
                  <a:gd name="T63" fmla="*/ 114 h 348"/>
                  <a:gd name="T64" fmla="*/ 23 w 2647"/>
                  <a:gd name="T65" fmla="*/ 87 h 348"/>
                  <a:gd name="T66" fmla="*/ 40 w 2647"/>
                  <a:gd name="T67" fmla="*/ 62 h 348"/>
                  <a:gd name="T68" fmla="*/ 61 w 2647"/>
                  <a:gd name="T69" fmla="*/ 42 h 348"/>
                  <a:gd name="T70" fmla="*/ 85 w 2647"/>
                  <a:gd name="T71" fmla="*/ 24 h 348"/>
                  <a:gd name="T72" fmla="*/ 111 w 2647"/>
                  <a:gd name="T73" fmla="*/ 11 h 348"/>
                  <a:gd name="T74" fmla="*/ 141 w 2647"/>
                  <a:gd name="T75" fmla="*/ 3 h 348"/>
                  <a:gd name="T76" fmla="*/ 172 w 2647"/>
                  <a:gd name="T77" fmla="*/ 0 h 348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647" h="348">
                    <a:moveTo>
                      <a:pt x="172" y="0"/>
                    </a:moveTo>
                    <a:lnTo>
                      <a:pt x="2476" y="0"/>
                    </a:lnTo>
                    <a:lnTo>
                      <a:pt x="2507" y="3"/>
                    </a:lnTo>
                    <a:lnTo>
                      <a:pt x="2535" y="11"/>
                    </a:lnTo>
                    <a:lnTo>
                      <a:pt x="2562" y="24"/>
                    </a:lnTo>
                    <a:lnTo>
                      <a:pt x="2586" y="42"/>
                    </a:lnTo>
                    <a:lnTo>
                      <a:pt x="2607" y="62"/>
                    </a:lnTo>
                    <a:lnTo>
                      <a:pt x="2624" y="87"/>
                    </a:lnTo>
                    <a:lnTo>
                      <a:pt x="2636" y="114"/>
                    </a:lnTo>
                    <a:lnTo>
                      <a:pt x="2645" y="143"/>
                    </a:lnTo>
                    <a:lnTo>
                      <a:pt x="2647" y="174"/>
                    </a:lnTo>
                    <a:lnTo>
                      <a:pt x="2645" y="205"/>
                    </a:lnTo>
                    <a:lnTo>
                      <a:pt x="2636" y="235"/>
                    </a:lnTo>
                    <a:lnTo>
                      <a:pt x="2624" y="262"/>
                    </a:lnTo>
                    <a:lnTo>
                      <a:pt x="2607" y="286"/>
                    </a:lnTo>
                    <a:lnTo>
                      <a:pt x="2586" y="307"/>
                    </a:lnTo>
                    <a:lnTo>
                      <a:pt x="2562" y="325"/>
                    </a:lnTo>
                    <a:lnTo>
                      <a:pt x="2535" y="338"/>
                    </a:lnTo>
                    <a:lnTo>
                      <a:pt x="2507" y="345"/>
                    </a:lnTo>
                    <a:lnTo>
                      <a:pt x="2476" y="348"/>
                    </a:lnTo>
                    <a:lnTo>
                      <a:pt x="172" y="348"/>
                    </a:lnTo>
                    <a:lnTo>
                      <a:pt x="141" y="345"/>
                    </a:lnTo>
                    <a:lnTo>
                      <a:pt x="111" y="338"/>
                    </a:lnTo>
                    <a:lnTo>
                      <a:pt x="85" y="325"/>
                    </a:lnTo>
                    <a:lnTo>
                      <a:pt x="61" y="307"/>
                    </a:lnTo>
                    <a:lnTo>
                      <a:pt x="40" y="286"/>
                    </a:lnTo>
                    <a:lnTo>
                      <a:pt x="23" y="262"/>
                    </a:lnTo>
                    <a:lnTo>
                      <a:pt x="10" y="235"/>
                    </a:lnTo>
                    <a:lnTo>
                      <a:pt x="3" y="205"/>
                    </a:lnTo>
                    <a:lnTo>
                      <a:pt x="0" y="174"/>
                    </a:lnTo>
                    <a:lnTo>
                      <a:pt x="3" y="143"/>
                    </a:lnTo>
                    <a:lnTo>
                      <a:pt x="10" y="114"/>
                    </a:lnTo>
                    <a:lnTo>
                      <a:pt x="23" y="87"/>
                    </a:lnTo>
                    <a:lnTo>
                      <a:pt x="40" y="62"/>
                    </a:lnTo>
                    <a:lnTo>
                      <a:pt x="61" y="42"/>
                    </a:lnTo>
                    <a:lnTo>
                      <a:pt x="85" y="24"/>
                    </a:lnTo>
                    <a:lnTo>
                      <a:pt x="111" y="11"/>
                    </a:lnTo>
                    <a:lnTo>
                      <a:pt x="141" y="3"/>
                    </a:lnTo>
                    <a:lnTo>
                      <a:pt x="17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3" name="Freeform 8"/>
              <p:cNvSpPr/>
              <p:nvPr/>
            </p:nvSpPr>
            <p:spPr>
              <a:xfrm>
                <a:off x="3734" y="2018"/>
                <a:ext cx="294" cy="39"/>
              </a:xfrm>
              <a:custGeom>
                <a:avLst/>
                <a:gdLst>
                  <a:gd name="T0" fmla="*/ 172 w 2647"/>
                  <a:gd name="T1" fmla="*/ 0 h 348"/>
                  <a:gd name="T2" fmla="*/ 2476 w 2647"/>
                  <a:gd name="T3" fmla="*/ 0 h 348"/>
                  <a:gd name="T4" fmla="*/ 2507 w 2647"/>
                  <a:gd name="T5" fmla="*/ 2 h 348"/>
                  <a:gd name="T6" fmla="*/ 2535 w 2647"/>
                  <a:gd name="T7" fmla="*/ 11 h 348"/>
                  <a:gd name="T8" fmla="*/ 2562 w 2647"/>
                  <a:gd name="T9" fmla="*/ 24 h 348"/>
                  <a:gd name="T10" fmla="*/ 2586 w 2647"/>
                  <a:gd name="T11" fmla="*/ 41 h 348"/>
                  <a:gd name="T12" fmla="*/ 2607 w 2647"/>
                  <a:gd name="T13" fmla="*/ 62 h 348"/>
                  <a:gd name="T14" fmla="*/ 2624 w 2647"/>
                  <a:gd name="T15" fmla="*/ 86 h 348"/>
                  <a:gd name="T16" fmla="*/ 2636 w 2647"/>
                  <a:gd name="T17" fmla="*/ 113 h 348"/>
                  <a:gd name="T18" fmla="*/ 2645 w 2647"/>
                  <a:gd name="T19" fmla="*/ 143 h 348"/>
                  <a:gd name="T20" fmla="*/ 2647 w 2647"/>
                  <a:gd name="T21" fmla="*/ 175 h 348"/>
                  <a:gd name="T22" fmla="*/ 2645 w 2647"/>
                  <a:gd name="T23" fmla="*/ 206 h 348"/>
                  <a:gd name="T24" fmla="*/ 2636 w 2647"/>
                  <a:gd name="T25" fmla="*/ 235 h 348"/>
                  <a:gd name="T26" fmla="*/ 2624 w 2647"/>
                  <a:gd name="T27" fmla="*/ 262 h 348"/>
                  <a:gd name="T28" fmla="*/ 2607 w 2647"/>
                  <a:gd name="T29" fmla="*/ 287 h 348"/>
                  <a:gd name="T30" fmla="*/ 2586 w 2647"/>
                  <a:gd name="T31" fmla="*/ 307 h 348"/>
                  <a:gd name="T32" fmla="*/ 2562 w 2647"/>
                  <a:gd name="T33" fmla="*/ 324 h 348"/>
                  <a:gd name="T34" fmla="*/ 2535 w 2647"/>
                  <a:gd name="T35" fmla="*/ 337 h 348"/>
                  <a:gd name="T36" fmla="*/ 2507 w 2647"/>
                  <a:gd name="T37" fmla="*/ 346 h 348"/>
                  <a:gd name="T38" fmla="*/ 2476 w 2647"/>
                  <a:gd name="T39" fmla="*/ 348 h 348"/>
                  <a:gd name="T40" fmla="*/ 172 w 2647"/>
                  <a:gd name="T41" fmla="*/ 348 h 348"/>
                  <a:gd name="T42" fmla="*/ 141 w 2647"/>
                  <a:gd name="T43" fmla="*/ 346 h 348"/>
                  <a:gd name="T44" fmla="*/ 111 w 2647"/>
                  <a:gd name="T45" fmla="*/ 337 h 348"/>
                  <a:gd name="T46" fmla="*/ 85 w 2647"/>
                  <a:gd name="T47" fmla="*/ 324 h 348"/>
                  <a:gd name="T48" fmla="*/ 61 w 2647"/>
                  <a:gd name="T49" fmla="*/ 307 h 348"/>
                  <a:gd name="T50" fmla="*/ 40 w 2647"/>
                  <a:gd name="T51" fmla="*/ 287 h 348"/>
                  <a:gd name="T52" fmla="*/ 23 w 2647"/>
                  <a:gd name="T53" fmla="*/ 262 h 348"/>
                  <a:gd name="T54" fmla="*/ 10 w 2647"/>
                  <a:gd name="T55" fmla="*/ 235 h 348"/>
                  <a:gd name="T56" fmla="*/ 3 w 2647"/>
                  <a:gd name="T57" fmla="*/ 206 h 348"/>
                  <a:gd name="T58" fmla="*/ 0 w 2647"/>
                  <a:gd name="T59" fmla="*/ 175 h 348"/>
                  <a:gd name="T60" fmla="*/ 3 w 2647"/>
                  <a:gd name="T61" fmla="*/ 143 h 348"/>
                  <a:gd name="T62" fmla="*/ 10 w 2647"/>
                  <a:gd name="T63" fmla="*/ 113 h 348"/>
                  <a:gd name="T64" fmla="*/ 23 w 2647"/>
                  <a:gd name="T65" fmla="*/ 86 h 348"/>
                  <a:gd name="T66" fmla="*/ 40 w 2647"/>
                  <a:gd name="T67" fmla="*/ 62 h 348"/>
                  <a:gd name="T68" fmla="*/ 61 w 2647"/>
                  <a:gd name="T69" fmla="*/ 41 h 348"/>
                  <a:gd name="T70" fmla="*/ 85 w 2647"/>
                  <a:gd name="T71" fmla="*/ 24 h 348"/>
                  <a:gd name="T72" fmla="*/ 111 w 2647"/>
                  <a:gd name="T73" fmla="*/ 11 h 348"/>
                  <a:gd name="T74" fmla="*/ 141 w 2647"/>
                  <a:gd name="T75" fmla="*/ 2 h 348"/>
                  <a:gd name="T76" fmla="*/ 172 w 2647"/>
                  <a:gd name="T77" fmla="*/ 0 h 348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647" h="348">
                    <a:moveTo>
                      <a:pt x="172" y="0"/>
                    </a:moveTo>
                    <a:lnTo>
                      <a:pt x="2476" y="0"/>
                    </a:lnTo>
                    <a:lnTo>
                      <a:pt x="2507" y="2"/>
                    </a:lnTo>
                    <a:lnTo>
                      <a:pt x="2535" y="11"/>
                    </a:lnTo>
                    <a:lnTo>
                      <a:pt x="2562" y="24"/>
                    </a:lnTo>
                    <a:lnTo>
                      <a:pt x="2586" y="41"/>
                    </a:lnTo>
                    <a:lnTo>
                      <a:pt x="2607" y="62"/>
                    </a:lnTo>
                    <a:lnTo>
                      <a:pt x="2624" y="86"/>
                    </a:lnTo>
                    <a:lnTo>
                      <a:pt x="2636" y="113"/>
                    </a:lnTo>
                    <a:lnTo>
                      <a:pt x="2645" y="143"/>
                    </a:lnTo>
                    <a:lnTo>
                      <a:pt x="2647" y="175"/>
                    </a:lnTo>
                    <a:lnTo>
                      <a:pt x="2645" y="206"/>
                    </a:lnTo>
                    <a:lnTo>
                      <a:pt x="2636" y="235"/>
                    </a:lnTo>
                    <a:lnTo>
                      <a:pt x="2624" y="262"/>
                    </a:lnTo>
                    <a:lnTo>
                      <a:pt x="2607" y="287"/>
                    </a:lnTo>
                    <a:lnTo>
                      <a:pt x="2586" y="307"/>
                    </a:lnTo>
                    <a:lnTo>
                      <a:pt x="2562" y="324"/>
                    </a:lnTo>
                    <a:lnTo>
                      <a:pt x="2535" y="337"/>
                    </a:lnTo>
                    <a:lnTo>
                      <a:pt x="2507" y="346"/>
                    </a:lnTo>
                    <a:lnTo>
                      <a:pt x="2476" y="348"/>
                    </a:lnTo>
                    <a:lnTo>
                      <a:pt x="172" y="348"/>
                    </a:lnTo>
                    <a:lnTo>
                      <a:pt x="141" y="346"/>
                    </a:lnTo>
                    <a:lnTo>
                      <a:pt x="111" y="337"/>
                    </a:lnTo>
                    <a:lnTo>
                      <a:pt x="85" y="324"/>
                    </a:lnTo>
                    <a:lnTo>
                      <a:pt x="61" y="307"/>
                    </a:lnTo>
                    <a:lnTo>
                      <a:pt x="40" y="287"/>
                    </a:lnTo>
                    <a:lnTo>
                      <a:pt x="23" y="262"/>
                    </a:lnTo>
                    <a:lnTo>
                      <a:pt x="10" y="235"/>
                    </a:lnTo>
                    <a:lnTo>
                      <a:pt x="3" y="206"/>
                    </a:lnTo>
                    <a:lnTo>
                      <a:pt x="0" y="175"/>
                    </a:lnTo>
                    <a:lnTo>
                      <a:pt x="3" y="143"/>
                    </a:lnTo>
                    <a:lnTo>
                      <a:pt x="10" y="113"/>
                    </a:lnTo>
                    <a:lnTo>
                      <a:pt x="23" y="86"/>
                    </a:lnTo>
                    <a:lnTo>
                      <a:pt x="40" y="62"/>
                    </a:lnTo>
                    <a:lnTo>
                      <a:pt x="61" y="41"/>
                    </a:lnTo>
                    <a:lnTo>
                      <a:pt x="85" y="24"/>
                    </a:lnTo>
                    <a:lnTo>
                      <a:pt x="111" y="11"/>
                    </a:lnTo>
                    <a:lnTo>
                      <a:pt x="141" y="2"/>
                    </a:lnTo>
                    <a:lnTo>
                      <a:pt x="17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4" name="Freeform 9"/>
              <p:cNvSpPr/>
              <p:nvPr/>
            </p:nvSpPr>
            <p:spPr>
              <a:xfrm>
                <a:off x="3645" y="2013"/>
                <a:ext cx="51" cy="52"/>
              </a:xfrm>
              <a:custGeom>
                <a:avLst/>
                <a:gdLst>
                  <a:gd name="T0" fmla="*/ 231 w 462"/>
                  <a:gd name="T1" fmla="*/ 0 h 467"/>
                  <a:gd name="T2" fmla="*/ 268 w 462"/>
                  <a:gd name="T3" fmla="*/ 3 h 467"/>
                  <a:gd name="T4" fmla="*/ 304 w 462"/>
                  <a:gd name="T5" fmla="*/ 12 h 467"/>
                  <a:gd name="T6" fmla="*/ 337 w 462"/>
                  <a:gd name="T7" fmla="*/ 26 h 467"/>
                  <a:gd name="T8" fmla="*/ 367 w 462"/>
                  <a:gd name="T9" fmla="*/ 45 h 467"/>
                  <a:gd name="T10" fmla="*/ 395 w 462"/>
                  <a:gd name="T11" fmla="*/ 68 h 467"/>
                  <a:gd name="T12" fmla="*/ 417 w 462"/>
                  <a:gd name="T13" fmla="*/ 96 h 467"/>
                  <a:gd name="T14" fmla="*/ 436 w 462"/>
                  <a:gd name="T15" fmla="*/ 126 h 467"/>
                  <a:gd name="T16" fmla="*/ 450 w 462"/>
                  <a:gd name="T17" fmla="*/ 159 h 467"/>
                  <a:gd name="T18" fmla="*/ 458 w 462"/>
                  <a:gd name="T19" fmla="*/ 196 h 467"/>
                  <a:gd name="T20" fmla="*/ 462 w 462"/>
                  <a:gd name="T21" fmla="*/ 234 h 467"/>
                  <a:gd name="T22" fmla="*/ 458 w 462"/>
                  <a:gd name="T23" fmla="*/ 271 h 467"/>
                  <a:gd name="T24" fmla="*/ 450 w 462"/>
                  <a:gd name="T25" fmla="*/ 308 h 467"/>
                  <a:gd name="T26" fmla="*/ 436 w 462"/>
                  <a:gd name="T27" fmla="*/ 341 h 467"/>
                  <a:gd name="T28" fmla="*/ 417 w 462"/>
                  <a:gd name="T29" fmla="*/ 371 h 467"/>
                  <a:gd name="T30" fmla="*/ 395 w 462"/>
                  <a:gd name="T31" fmla="*/ 399 h 467"/>
                  <a:gd name="T32" fmla="*/ 367 w 462"/>
                  <a:gd name="T33" fmla="*/ 422 h 467"/>
                  <a:gd name="T34" fmla="*/ 337 w 462"/>
                  <a:gd name="T35" fmla="*/ 441 h 467"/>
                  <a:gd name="T36" fmla="*/ 304 w 462"/>
                  <a:gd name="T37" fmla="*/ 455 h 467"/>
                  <a:gd name="T38" fmla="*/ 268 w 462"/>
                  <a:gd name="T39" fmla="*/ 464 h 467"/>
                  <a:gd name="T40" fmla="*/ 231 w 462"/>
                  <a:gd name="T41" fmla="*/ 467 h 467"/>
                  <a:gd name="T42" fmla="*/ 194 w 462"/>
                  <a:gd name="T43" fmla="*/ 464 h 467"/>
                  <a:gd name="T44" fmla="*/ 157 w 462"/>
                  <a:gd name="T45" fmla="*/ 455 h 467"/>
                  <a:gd name="T46" fmla="*/ 124 w 462"/>
                  <a:gd name="T47" fmla="*/ 441 h 467"/>
                  <a:gd name="T48" fmla="*/ 95 w 462"/>
                  <a:gd name="T49" fmla="*/ 422 h 467"/>
                  <a:gd name="T50" fmla="*/ 68 w 462"/>
                  <a:gd name="T51" fmla="*/ 399 h 467"/>
                  <a:gd name="T52" fmla="*/ 45 w 462"/>
                  <a:gd name="T53" fmla="*/ 371 h 467"/>
                  <a:gd name="T54" fmla="*/ 26 w 462"/>
                  <a:gd name="T55" fmla="*/ 341 h 467"/>
                  <a:gd name="T56" fmla="*/ 12 w 462"/>
                  <a:gd name="T57" fmla="*/ 308 h 467"/>
                  <a:gd name="T58" fmla="*/ 3 w 462"/>
                  <a:gd name="T59" fmla="*/ 271 h 467"/>
                  <a:gd name="T60" fmla="*/ 0 w 462"/>
                  <a:gd name="T61" fmla="*/ 234 h 467"/>
                  <a:gd name="T62" fmla="*/ 3 w 462"/>
                  <a:gd name="T63" fmla="*/ 196 h 467"/>
                  <a:gd name="T64" fmla="*/ 12 w 462"/>
                  <a:gd name="T65" fmla="*/ 159 h 467"/>
                  <a:gd name="T66" fmla="*/ 26 w 462"/>
                  <a:gd name="T67" fmla="*/ 126 h 467"/>
                  <a:gd name="T68" fmla="*/ 45 w 462"/>
                  <a:gd name="T69" fmla="*/ 96 h 467"/>
                  <a:gd name="T70" fmla="*/ 68 w 462"/>
                  <a:gd name="T71" fmla="*/ 68 h 467"/>
                  <a:gd name="T72" fmla="*/ 95 w 462"/>
                  <a:gd name="T73" fmla="*/ 45 h 467"/>
                  <a:gd name="T74" fmla="*/ 124 w 462"/>
                  <a:gd name="T75" fmla="*/ 26 h 467"/>
                  <a:gd name="T76" fmla="*/ 157 w 462"/>
                  <a:gd name="T77" fmla="*/ 12 h 467"/>
                  <a:gd name="T78" fmla="*/ 194 w 462"/>
                  <a:gd name="T79" fmla="*/ 3 h 467"/>
                  <a:gd name="T80" fmla="*/ 231 w 462"/>
                  <a:gd name="T81" fmla="*/ 0 h 467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62" h="467">
                    <a:moveTo>
                      <a:pt x="231" y="0"/>
                    </a:moveTo>
                    <a:lnTo>
                      <a:pt x="268" y="3"/>
                    </a:lnTo>
                    <a:lnTo>
                      <a:pt x="304" y="12"/>
                    </a:lnTo>
                    <a:lnTo>
                      <a:pt x="337" y="26"/>
                    </a:lnTo>
                    <a:lnTo>
                      <a:pt x="367" y="45"/>
                    </a:lnTo>
                    <a:lnTo>
                      <a:pt x="395" y="68"/>
                    </a:lnTo>
                    <a:lnTo>
                      <a:pt x="417" y="96"/>
                    </a:lnTo>
                    <a:lnTo>
                      <a:pt x="436" y="126"/>
                    </a:lnTo>
                    <a:lnTo>
                      <a:pt x="450" y="159"/>
                    </a:lnTo>
                    <a:lnTo>
                      <a:pt x="458" y="196"/>
                    </a:lnTo>
                    <a:lnTo>
                      <a:pt x="462" y="234"/>
                    </a:lnTo>
                    <a:lnTo>
                      <a:pt x="458" y="271"/>
                    </a:lnTo>
                    <a:lnTo>
                      <a:pt x="450" y="308"/>
                    </a:lnTo>
                    <a:lnTo>
                      <a:pt x="436" y="341"/>
                    </a:lnTo>
                    <a:lnTo>
                      <a:pt x="417" y="371"/>
                    </a:lnTo>
                    <a:lnTo>
                      <a:pt x="395" y="399"/>
                    </a:lnTo>
                    <a:lnTo>
                      <a:pt x="367" y="422"/>
                    </a:lnTo>
                    <a:lnTo>
                      <a:pt x="337" y="441"/>
                    </a:lnTo>
                    <a:lnTo>
                      <a:pt x="304" y="455"/>
                    </a:lnTo>
                    <a:lnTo>
                      <a:pt x="268" y="464"/>
                    </a:lnTo>
                    <a:lnTo>
                      <a:pt x="231" y="467"/>
                    </a:lnTo>
                    <a:lnTo>
                      <a:pt x="194" y="464"/>
                    </a:lnTo>
                    <a:lnTo>
                      <a:pt x="157" y="455"/>
                    </a:lnTo>
                    <a:lnTo>
                      <a:pt x="124" y="441"/>
                    </a:lnTo>
                    <a:lnTo>
                      <a:pt x="95" y="422"/>
                    </a:lnTo>
                    <a:lnTo>
                      <a:pt x="68" y="399"/>
                    </a:lnTo>
                    <a:lnTo>
                      <a:pt x="45" y="371"/>
                    </a:lnTo>
                    <a:lnTo>
                      <a:pt x="26" y="341"/>
                    </a:lnTo>
                    <a:lnTo>
                      <a:pt x="12" y="308"/>
                    </a:lnTo>
                    <a:lnTo>
                      <a:pt x="3" y="271"/>
                    </a:lnTo>
                    <a:lnTo>
                      <a:pt x="0" y="234"/>
                    </a:lnTo>
                    <a:lnTo>
                      <a:pt x="3" y="196"/>
                    </a:lnTo>
                    <a:lnTo>
                      <a:pt x="12" y="159"/>
                    </a:lnTo>
                    <a:lnTo>
                      <a:pt x="26" y="126"/>
                    </a:lnTo>
                    <a:lnTo>
                      <a:pt x="45" y="96"/>
                    </a:lnTo>
                    <a:lnTo>
                      <a:pt x="68" y="68"/>
                    </a:lnTo>
                    <a:lnTo>
                      <a:pt x="95" y="45"/>
                    </a:lnTo>
                    <a:lnTo>
                      <a:pt x="124" y="26"/>
                    </a:lnTo>
                    <a:lnTo>
                      <a:pt x="157" y="12"/>
                    </a:lnTo>
                    <a:lnTo>
                      <a:pt x="194" y="3"/>
                    </a:lnTo>
                    <a:lnTo>
                      <a:pt x="2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5" name="Freeform 10"/>
              <p:cNvSpPr/>
              <p:nvPr/>
            </p:nvSpPr>
            <p:spPr>
              <a:xfrm>
                <a:off x="3645" y="2133"/>
                <a:ext cx="51" cy="52"/>
              </a:xfrm>
              <a:custGeom>
                <a:avLst/>
                <a:gdLst>
                  <a:gd name="T0" fmla="*/ 231 w 462"/>
                  <a:gd name="T1" fmla="*/ 0 h 467"/>
                  <a:gd name="T2" fmla="*/ 268 w 462"/>
                  <a:gd name="T3" fmla="*/ 4 h 467"/>
                  <a:gd name="T4" fmla="*/ 304 w 462"/>
                  <a:gd name="T5" fmla="*/ 12 h 467"/>
                  <a:gd name="T6" fmla="*/ 337 w 462"/>
                  <a:gd name="T7" fmla="*/ 26 h 467"/>
                  <a:gd name="T8" fmla="*/ 367 w 462"/>
                  <a:gd name="T9" fmla="*/ 46 h 467"/>
                  <a:gd name="T10" fmla="*/ 395 w 462"/>
                  <a:gd name="T11" fmla="*/ 69 h 467"/>
                  <a:gd name="T12" fmla="*/ 417 w 462"/>
                  <a:gd name="T13" fmla="*/ 96 h 467"/>
                  <a:gd name="T14" fmla="*/ 436 w 462"/>
                  <a:gd name="T15" fmla="*/ 126 h 467"/>
                  <a:gd name="T16" fmla="*/ 450 w 462"/>
                  <a:gd name="T17" fmla="*/ 161 h 467"/>
                  <a:gd name="T18" fmla="*/ 458 w 462"/>
                  <a:gd name="T19" fmla="*/ 196 h 467"/>
                  <a:gd name="T20" fmla="*/ 462 w 462"/>
                  <a:gd name="T21" fmla="*/ 234 h 467"/>
                  <a:gd name="T22" fmla="*/ 458 w 462"/>
                  <a:gd name="T23" fmla="*/ 272 h 467"/>
                  <a:gd name="T24" fmla="*/ 450 w 462"/>
                  <a:gd name="T25" fmla="*/ 308 h 467"/>
                  <a:gd name="T26" fmla="*/ 436 w 462"/>
                  <a:gd name="T27" fmla="*/ 342 h 467"/>
                  <a:gd name="T28" fmla="*/ 417 w 462"/>
                  <a:gd name="T29" fmla="*/ 372 h 467"/>
                  <a:gd name="T30" fmla="*/ 395 w 462"/>
                  <a:gd name="T31" fmla="*/ 400 h 467"/>
                  <a:gd name="T32" fmla="*/ 367 w 462"/>
                  <a:gd name="T33" fmla="*/ 422 h 467"/>
                  <a:gd name="T34" fmla="*/ 337 w 462"/>
                  <a:gd name="T35" fmla="*/ 442 h 467"/>
                  <a:gd name="T36" fmla="*/ 304 w 462"/>
                  <a:gd name="T37" fmla="*/ 456 h 467"/>
                  <a:gd name="T38" fmla="*/ 268 w 462"/>
                  <a:gd name="T39" fmla="*/ 464 h 467"/>
                  <a:gd name="T40" fmla="*/ 231 w 462"/>
                  <a:gd name="T41" fmla="*/ 467 h 467"/>
                  <a:gd name="T42" fmla="*/ 194 w 462"/>
                  <a:gd name="T43" fmla="*/ 464 h 467"/>
                  <a:gd name="T44" fmla="*/ 157 w 462"/>
                  <a:gd name="T45" fmla="*/ 456 h 467"/>
                  <a:gd name="T46" fmla="*/ 124 w 462"/>
                  <a:gd name="T47" fmla="*/ 442 h 467"/>
                  <a:gd name="T48" fmla="*/ 95 w 462"/>
                  <a:gd name="T49" fmla="*/ 422 h 467"/>
                  <a:gd name="T50" fmla="*/ 68 w 462"/>
                  <a:gd name="T51" fmla="*/ 400 h 467"/>
                  <a:gd name="T52" fmla="*/ 45 w 462"/>
                  <a:gd name="T53" fmla="*/ 372 h 467"/>
                  <a:gd name="T54" fmla="*/ 26 w 462"/>
                  <a:gd name="T55" fmla="*/ 342 h 467"/>
                  <a:gd name="T56" fmla="*/ 12 w 462"/>
                  <a:gd name="T57" fmla="*/ 308 h 467"/>
                  <a:gd name="T58" fmla="*/ 3 w 462"/>
                  <a:gd name="T59" fmla="*/ 272 h 467"/>
                  <a:gd name="T60" fmla="*/ 0 w 462"/>
                  <a:gd name="T61" fmla="*/ 234 h 467"/>
                  <a:gd name="T62" fmla="*/ 3 w 462"/>
                  <a:gd name="T63" fmla="*/ 196 h 467"/>
                  <a:gd name="T64" fmla="*/ 12 w 462"/>
                  <a:gd name="T65" fmla="*/ 161 h 467"/>
                  <a:gd name="T66" fmla="*/ 26 w 462"/>
                  <a:gd name="T67" fmla="*/ 126 h 467"/>
                  <a:gd name="T68" fmla="*/ 45 w 462"/>
                  <a:gd name="T69" fmla="*/ 96 h 467"/>
                  <a:gd name="T70" fmla="*/ 68 w 462"/>
                  <a:gd name="T71" fmla="*/ 69 h 467"/>
                  <a:gd name="T72" fmla="*/ 95 w 462"/>
                  <a:gd name="T73" fmla="*/ 46 h 467"/>
                  <a:gd name="T74" fmla="*/ 124 w 462"/>
                  <a:gd name="T75" fmla="*/ 26 h 467"/>
                  <a:gd name="T76" fmla="*/ 157 w 462"/>
                  <a:gd name="T77" fmla="*/ 12 h 467"/>
                  <a:gd name="T78" fmla="*/ 194 w 462"/>
                  <a:gd name="T79" fmla="*/ 4 h 467"/>
                  <a:gd name="T80" fmla="*/ 231 w 462"/>
                  <a:gd name="T81" fmla="*/ 0 h 467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62" h="467">
                    <a:moveTo>
                      <a:pt x="231" y="0"/>
                    </a:moveTo>
                    <a:lnTo>
                      <a:pt x="268" y="4"/>
                    </a:lnTo>
                    <a:lnTo>
                      <a:pt x="304" y="12"/>
                    </a:lnTo>
                    <a:lnTo>
                      <a:pt x="337" y="26"/>
                    </a:lnTo>
                    <a:lnTo>
                      <a:pt x="367" y="46"/>
                    </a:lnTo>
                    <a:lnTo>
                      <a:pt x="395" y="69"/>
                    </a:lnTo>
                    <a:lnTo>
                      <a:pt x="417" y="96"/>
                    </a:lnTo>
                    <a:lnTo>
                      <a:pt x="436" y="126"/>
                    </a:lnTo>
                    <a:lnTo>
                      <a:pt x="450" y="161"/>
                    </a:lnTo>
                    <a:lnTo>
                      <a:pt x="458" y="196"/>
                    </a:lnTo>
                    <a:lnTo>
                      <a:pt x="462" y="234"/>
                    </a:lnTo>
                    <a:lnTo>
                      <a:pt x="458" y="272"/>
                    </a:lnTo>
                    <a:lnTo>
                      <a:pt x="450" y="308"/>
                    </a:lnTo>
                    <a:lnTo>
                      <a:pt x="436" y="342"/>
                    </a:lnTo>
                    <a:lnTo>
                      <a:pt x="417" y="372"/>
                    </a:lnTo>
                    <a:lnTo>
                      <a:pt x="395" y="400"/>
                    </a:lnTo>
                    <a:lnTo>
                      <a:pt x="367" y="422"/>
                    </a:lnTo>
                    <a:lnTo>
                      <a:pt x="337" y="442"/>
                    </a:lnTo>
                    <a:lnTo>
                      <a:pt x="304" y="456"/>
                    </a:lnTo>
                    <a:lnTo>
                      <a:pt x="268" y="464"/>
                    </a:lnTo>
                    <a:lnTo>
                      <a:pt x="231" y="467"/>
                    </a:lnTo>
                    <a:lnTo>
                      <a:pt x="194" y="464"/>
                    </a:lnTo>
                    <a:lnTo>
                      <a:pt x="157" y="456"/>
                    </a:lnTo>
                    <a:lnTo>
                      <a:pt x="124" y="442"/>
                    </a:lnTo>
                    <a:lnTo>
                      <a:pt x="95" y="422"/>
                    </a:lnTo>
                    <a:lnTo>
                      <a:pt x="68" y="400"/>
                    </a:lnTo>
                    <a:lnTo>
                      <a:pt x="45" y="372"/>
                    </a:lnTo>
                    <a:lnTo>
                      <a:pt x="26" y="342"/>
                    </a:lnTo>
                    <a:lnTo>
                      <a:pt x="12" y="308"/>
                    </a:lnTo>
                    <a:lnTo>
                      <a:pt x="3" y="272"/>
                    </a:lnTo>
                    <a:lnTo>
                      <a:pt x="0" y="234"/>
                    </a:lnTo>
                    <a:lnTo>
                      <a:pt x="3" y="196"/>
                    </a:lnTo>
                    <a:lnTo>
                      <a:pt x="12" y="161"/>
                    </a:lnTo>
                    <a:lnTo>
                      <a:pt x="26" y="126"/>
                    </a:lnTo>
                    <a:lnTo>
                      <a:pt x="45" y="96"/>
                    </a:lnTo>
                    <a:lnTo>
                      <a:pt x="68" y="69"/>
                    </a:lnTo>
                    <a:lnTo>
                      <a:pt x="95" y="46"/>
                    </a:lnTo>
                    <a:lnTo>
                      <a:pt x="124" y="26"/>
                    </a:lnTo>
                    <a:lnTo>
                      <a:pt x="157" y="12"/>
                    </a:lnTo>
                    <a:lnTo>
                      <a:pt x="194" y="4"/>
                    </a:lnTo>
                    <a:lnTo>
                      <a:pt x="2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6" name="Freeform 11"/>
              <p:cNvSpPr/>
              <p:nvPr/>
            </p:nvSpPr>
            <p:spPr>
              <a:xfrm>
                <a:off x="3645" y="2253"/>
                <a:ext cx="51" cy="52"/>
              </a:xfrm>
              <a:custGeom>
                <a:avLst/>
                <a:gdLst>
                  <a:gd name="T0" fmla="*/ 231 w 462"/>
                  <a:gd name="T1" fmla="*/ 0 h 467"/>
                  <a:gd name="T2" fmla="*/ 268 w 462"/>
                  <a:gd name="T3" fmla="*/ 3 h 467"/>
                  <a:gd name="T4" fmla="*/ 304 w 462"/>
                  <a:gd name="T5" fmla="*/ 12 h 467"/>
                  <a:gd name="T6" fmla="*/ 337 w 462"/>
                  <a:gd name="T7" fmla="*/ 26 h 467"/>
                  <a:gd name="T8" fmla="*/ 367 w 462"/>
                  <a:gd name="T9" fmla="*/ 45 h 467"/>
                  <a:gd name="T10" fmla="*/ 395 w 462"/>
                  <a:gd name="T11" fmla="*/ 69 h 467"/>
                  <a:gd name="T12" fmla="*/ 417 w 462"/>
                  <a:gd name="T13" fmla="*/ 96 h 467"/>
                  <a:gd name="T14" fmla="*/ 436 w 462"/>
                  <a:gd name="T15" fmla="*/ 126 h 467"/>
                  <a:gd name="T16" fmla="*/ 450 w 462"/>
                  <a:gd name="T17" fmla="*/ 160 h 467"/>
                  <a:gd name="T18" fmla="*/ 458 w 462"/>
                  <a:gd name="T19" fmla="*/ 196 h 467"/>
                  <a:gd name="T20" fmla="*/ 462 w 462"/>
                  <a:gd name="T21" fmla="*/ 233 h 467"/>
                  <a:gd name="T22" fmla="*/ 458 w 462"/>
                  <a:gd name="T23" fmla="*/ 271 h 467"/>
                  <a:gd name="T24" fmla="*/ 450 w 462"/>
                  <a:gd name="T25" fmla="*/ 308 h 467"/>
                  <a:gd name="T26" fmla="*/ 436 w 462"/>
                  <a:gd name="T27" fmla="*/ 341 h 467"/>
                  <a:gd name="T28" fmla="*/ 417 w 462"/>
                  <a:gd name="T29" fmla="*/ 371 h 467"/>
                  <a:gd name="T30" fmla="*/ 395 w 462"/>
                  <a:gd name="T31" fmla="*/ 399 h 467"/>
                  <a:gd name="T32" fmla="*/ 367 w 462"/>
                  <a:gd name="T33" fmla="*/ 422 h 467"/>
                  <a:gd name="T34" fmla="*/ 337 w 462"/>
                  <a:gd name="T35" fmla="*/ 441 h 467"/>
                  <a:gd name="T36" fmla="*/ 304 w 462"/>
                  <a:gd name="T37" fmla="*/ 455 h 467"/>
                  <a:gd name="T38" fmla="*/ 268 w 462"/>
                  <a:gd name="T39" fmla="*/ 464 h 467"/>
                  <a:gd name="T40" fmla="*/ 231 w 462"/>
                  <a:gd name="T41" fmla="*/ 467 h 467"/>
                  <a:gd name="T42" fmla="*/ 194 w 462"/>
                  <a:gd name="T43" fmla="*/ 464 h 467"/>
                  <a:gd name="T44" fmla="*/ 157 w 462"/>
                  <a:gd name="T45" fmla="*/ 455 h 467"/>
                  <a:gd name="T46" fmla="*/ 124 w 462"/>
                  <a:gd name="T47" fmla="*/ 441 h 467"/>
                  <a:gd name="T48" fmla="*/ 95 w 462"/>
                  <a:gd name="T49" fmla="*/ 422 h 467"/>
                  <a:gd name="T50" fmla="*/ 68 w 462"/>
                  <a:gd name="T51" fmla="*/ 399 h 467"/>
                  <a:gd name="T52" fmla="*/ 45 w 462"/>
                  <a:gd name="T53" fmla="*/ 371 h 467"/>
                  <a:gd name="T54" fmla="*/ 26 w 462"/>
                  <a:gd name="T55" fmla="*/ 341 h 467"/>
                  <a:gd name="T56" fmla="*/ 12 w 462"/>
                  <a:gd name="T57" fmla="*/ 308 h 467"/>
                  <a:gd name="T58" fmla="*/ 3 w 462"/>
                  <a:gd name="T59" fmla="*/ 271 h 467"/>
                  <a:gd name="T60" fmla="*/ 0 w 462"/>
                  <a:gd name="T61" fmla="*/ 233 h 467"/>
                  <a:gd name="T62" fmla="*/ 3 w 462"/>
                  <a:gd name="T63" fmla="*/ 196 h 467"/>
                  <a:gd name="T64" fmla="*/ 12 w 462"/>
                  <a:gd name="T65" fmla="*/ 160 h 467"/>
                  <a:gd name="T66" fmla="*/ 26 w 462"/>
                  <a:gd name="T67" fmla="*/ 126 h 467"/>
                  <a:gd name="T68" fmla="*/ 45 w 462"/>
                  <a:gd name="T69" fmla="*/ 96 h 467"/>
                  <a:gd name="T70" fmla="*/ 68 w 462"/>
                  <a:gd name="T71" fmla="*/ 69 h 467"/>
                  <a:gd name="T72" fmla="*/ 95 w 462"/>
                  <a:gd name="T73" fmla="*/ 45 h 467"/>
                  <a:gd name="T74" fmla="*/ 124 w 462"/>
                  <a:gd name="T75" fmla="*/ 26 h 467"/>
                  <a:gd name="T76" fmla="*/ 157 w 462"/>
                  <a:gd name="T77" fmla="*/ 12 h 467"/>
                  <a:gd name="T78" fmla="*/ 194 w 462"/>
                  <a:gd name="T79" fmla="*/ 3 h 467"/>
                  <a:gd name="T80" fmla="*/ 231 w 462"/>
                  <a:gd name="T81" fmla="*/ 0 h 467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62" h="467">
                    <a:moveTo>
                      <a:pt x="231" y="0"/>
                    </a:moveTo>
                    <a:lnTo>
                      <a:pt x="268" y="3"/>
                    </a:lnTo>
                    <a:lnTo>
                      <a:pt x="304" y="12"/>
                    </a:lnTo>
                    <a:lnTo>
                      <a:pt x="337" y="26"/>
                    </a:lnTo>
                    <a:lnTo>
                      <a:pt x="367" y="45"/>
                    </a:lnTo>
                    <a:lnTo>
                      <a:pt x="395" y="69"/>
                    </a:lnTo>
                    <a:lnTo>
                      <a:pt x="417" y="96"/>
                    </a:lnTo>
                    <a:lnTo>
                      <a:pt x="436" y="126"/>
                    </a:lnTo>
                    <a:lnTo>
                      <a:pt x="450" y="160"/>
                    </a:lnTo>
                    <a:lnTo>
                      <a:pt x="458" y="196"/>
                    </a:lnTo>
                    <a:lnTo>
                      <a:pt x="462" y="233"/>
                    </a:lnTo>
                    <a:lnTo>
                      <a:pt x="458" y="271"/>
                    </a:lnTo>
                    <a:lnTo>
                      <a:pt x="450" y="308"/>
                    </a:lnTo>
                    <a:lnTo>
                      <a:pt x="436" y="341"/>
                    </a:lnTo>
                    <a:lnTo>
                      <a:pt x="417" y="371"/>
                    </a:lnTo>
                    <a:lnTo>
                      <a:pt x="395" y="399"/>
                    </a:lnTo>
                    <a:lnTo>
                      <a:pt x="367" y="422"/>
                    </a:lnTo>
                    <a:lnTo>
                      <a:pt x="337" y="441"/>
                    </a:lnTo>
                    <a:lnTo>
                      <a:pt x="304" y="455"/>
                    </a:lnTo>
                    <a:lnTo>
                      <a:pt x="268" y="464"/>
                    </a:lnTo>
                    <a:lnTo>
                      <a:pt x="231" y="467"/>
                    </a:lnTo>
                    <a:lnTo>
                      <a:pt x="194" y="464"/>
                    </a:lnTo>
                    <a:lnTo>
                      <a:pt x="157" y="455"/>
                    </a:lnTo>
                    <a:lnTo>
                      <a:pt x="124" y="441"/>
                    </a:lnTo>
                    <a:lnTo>
                      <a:pt x="95" y="422"/>
                    </a:lnTo>
                    <a:lnTo>
                      <a:pt x="68" y="399"/>
                    </a:lnTo>
                    <a:lnTo>
                      <a:pt x="45" y="371"/>
                    </a:lnTo>
                    <a:lnTo>
                      <a:pt x="26" y="341"/>
                    </a:lnTo>
                    <a:lnTo>
                      <a:pt x="12" y="308"/>
                    </a:lnTo>
                    <a:lnTo>
                      <a:pt x="3" y="271"/>
                    </a:lnTo>
                    <a:lnTo>
                      <a:pt x="0" y="233"/>
                    </a:lnTo>
                    <a:lnTo>
                      <a:pt x="3" y="196"/>
                    </a:lnTo>
                    <a:lnTo>
                      <a:pt x="12" y="160"/>
                    </a:lnTo>
                    <a:lnTo>
                      <a:pt x="26" y="126"/>
                    </a:lnTo>
                    <a:lnTo>
                      <a:pt x="45" y="96"/>
                    </a:lnTo>
                    <a:lnTo>
                      <a:pt x="68" y="69"/>
                    </a:lnTo>
                    <a:lnTo>
                      <a:pt x="95" y="45"/>
                    </a:lnTo>
                    <a:lnTo>
                      <a:pt x="124" y="26"/>
                    </a:lnTo>
                    <a:lnTo>
                      <a:pt x="157" y="12"/>
                    </a:lnTo>
                    <a:lnTo>
                      <a:pt x="194" y="3"/>
                    </a:lnTo>
                    <a:lnTo>
                      <a:pt x="2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97" name="Freeform 29"/>
            <p:cNvSpPr>
              <a:spLocks noEditPoints="1"/>
            </p:cNvSpPr>
            <p:nvPr/>
          </p:nvSpPr>
          <p:spPr>
            <a:xfrm>
              <a:off x="11201999" y="6575744"/>
              <a:ext cx="136325" cy="136141"/>
            </a:xfrm>
            <a:custGeom>
              <a:avLst/>
              <a:gdLst>
                <a:gd name="T0" fmla="*/ 1260 w 5938"/>
                <a:gd name="T1" fmla="*/ 1207 h 5931"/>
                <a:gd name="T2" fmla="*/ 1208 w 5938"/>
                <a:gd name="T3" fmla="*/ 1259 h 5931"/>
                <a:gd name="T4" fmla="*/ 1327 w 5938"/>
                <a:gd name="T5" fmla="*/ 1963 h 5931"/>
                <a:gd name="T6" fmla="*/ 1614 w 5938"/>
                <a:gd name="T7" fmla="*/ 1903 h 5931"/>
                <a:gd name="T8" fmla="*/ 1814 w 5938"/>
                <a:gd name="T9" fmla="*/ 1763 h 5931"/>
                <a:gd name="T10" fmla="*/ 1944 w 5938"/>
                <a:gd name="T11" fmla="*/ 1748 h 5931"/>
                <a:gd name="T12" fmla="*/ 2040 w 5938"/>
                <a:gd name="T13" fmla="*/ 1844 h 5931"/>
                <a:gd name="T14" fmla="*/ 2025 w 5938"/>
                <a:gd name="T15" fmla="*/ 1975 h 5931"/>
                <a:gd name="T16" fmla="*/ 1783 w 5938"/>
                <a:gd name="T17" fmla="*/ 2163 h 5931"/>
                <a:gd name="T18" fmla="*/ 1430 w 5938"/>
                <a:gd name="T19" fmla="*/ 2264 h 5931"/>
                <a:gd name="T20" fmla="*/ 1141 w 5938"/>
                <a:gd name="T21" fmla="*/ 2251 h 5931"/>
                <a:gd name="T22" fmla="*/ 1128 w 5938"/>
                <a:gd name="T23" fmla="*/ 3090 h 5931"/>
                <a:gd name="T24" fmla="*/ 3547 w 5938"/>
                <a:gd name="T25" fmla="*/ 5529 h 5931"/>
                <a:gd name="T26" fmla="*/ 3767 w 5938"/>
                <a:gd name="T27" fmla="*/ 5621 h 5931"/>
                <a:gd name="T28" fmla="*/ 4007 w 5938"/>
                <a:gd name="T29" fmla="*/ 5588 h 5931"/>
                <a:gd name="T30" fmla="*/ 5494 w 5938"/>
                <a:gd name="T31" fmla="*/ 4152 h 5931"/>
                <a:gd name="T32" fmla="*/ 5614 w 5938"/>
                <a:gd name="T33" fmla="*/ 3945 h 5931"/>
                <a:gd name="T34" fmla="*/ 5614 w 5938"/>
                <a:gd name="T35" fmla="*/ 3703 h 5931"/>
                <a:gd name="T36" fmla="*/ 5494 w 5938"/>
                <a:gd name="T37" fmla="*/ 3496 h 5931"/>
                <a:gd name="T38" fmla="*/ 3056 w 5938"/>
                <a:gd name="T39" fmla="*/ 1111 h 5931"/>
                <a:gd name="T40" fmla="*/ 1038 w 5938"/>
                <a:gd name="T41" fmla="*/ 4 h 5931"/>
                <a:gd name="T42" fmla="*/ 1424 w 5938"/>
                <a:gd name="T43" fmla="*/ 101 h 5931"/>
                <a:gd name="T44" fmla="*/ 1787 w 5938"/>
                <a:gd name="T45" fmla="*/ 327 h 5931"/>
                <a:gd name="T46" fmla="*/ 1913 w 5938"/>
                <a:gd name="T47" fmla="*/ 495 h 5931"/>
                <a:gd name="T48" fmla="*/ 1870 w 5938"/>
                <a:gd name="T49" fmla="*/ 621 h 5931"/>
                <a:gd name="T50" fmla="*/ 1744 w 5938"/>
                <a:gd name="T51" fmla="*/ 664 h 5931"/>
                <a:gd name="T52" fmla="*/ 1581 w 5938"/>
                <a:gd name="T53" fmla="*/ 556 h 5931"/>
                <a:gd name="T54" fmla="*/ 1278 w 5938"/>
                <a:gd name="T55" fmla="*/ 372 h 5931"/>
                <a:gd name="T56" fmla="*/ 962 w 5938"/>
                <a:gd name="T57" fmla="*/ 305 h 5931"/>
                <a:gd name="T58" fmla="*/ 668 w 5938"/>
                <a:gd name="T59" fmla="*/ 359 h 5931"/>
                <a:gd name="T60" fmla="*/ 441 w 5938"/>
                <a:gd name="T61" fmla="*/ 534 h 5931"/>
                <a:gd name="T62" fmla="*/ 325 w 5938"/>
                <a:gd name="T63" fmla="*/ 790 h 5931"/>
                <a:gd name="T64" fmla="*/ 329 w 5938"/>
                <a:gd name="T65" fmla="*/ 1115 h 5931"/>
                <a:gd name="T66" fmla="*/ 489 w 5938"/>
                <a:gd name="T67" fmla="*/ 1481 h 5931"/>
                <a:gd name="T68" fmla="*/ 780 w 5938"/>
                <a:gd name="T69" fmla="*/ 1775 h 5931"/>
                <a:gd name="T70" fmla="*/ 930 w 5938"/>
                <a:gd name="T71" fmla="*/ 1122 h 5931"/>
                <a:gd name="T72" fmla="*/ 1076 w 5938"/>
                <a:gd name="T73" fmla="*/ 951 h 5931"/>
                <a:gd name="T74" fmla="*/ 2908 w 5938"/>
                <a:gd name="T75" fmla="*/ 789 h 5931"/>
                <a:gd name="T76" fmla="*/ 3164 w 5938"/>
                <a:gd name="T77" fmla="*/ 823 h 5931"/>
                <a:gd name="T78" fmla="*/ 3406 w 5938"/>
                <a:gd name="T79" fmla="*/ 976 h 5931"/>
                <a:gd name="T80" fmla="*/ 5861 w 5938"/>
                <a:gd name="T81" fmla="*/ 3490 h 5931"/>
                <a:gd name="T82" fmla="*/ 5938 w 5938"/>
                <a:gd name="T83" fmla="*/ 3826 h 5931"/>
                <a:gd name="T84" fmla="*/ 5863 w 5938"/>
                <a:gd name="T85" fmla="*/ 4160 h 5931"/>
                <a:gd name="T86" fmla="*/ 4377 w 5938"/>
                <a:gd name="T87" fmla="*/ 5705 h 5931"/>
                <a:gd name="T88" fmla="*/ 4087 w 5938"/>
                <a:gd name="T89" fmla="*/ 5887 h 5931"/>
                <a:gd name="T90" fmla="*/ 3744 w 5938"/>
                <a:gd name="T91" fmla="*/ 5925 h 5931"/>
                <a:gd name="T92" fmla="*/ 3422 w 5938"/>
                <a:gd name="T93" fmla="*/ 5814 h 5931"/>
                <a:gd name="T94" fmla="*/ 928 w 5938"/>
                <a:gd name="T95" fmla="*/ 3343 h 5931"/>
                <a:gd name="T96" fmla="*/ 800 w 5938"/>
                <a:gd name="T97" fmla="*/ 3059 h 5931"/>
                <a:gd name="T98" fmla="*/ 747 w 5938"/>
                <a:gd name="T99" fmla="*/ 2116 h 5931"/>
                <a:gd name="T100" fmla="*/ 406 w 5938"/>
                <a:gd name="T101" fmla="*/ 1864 h 5931"/>
                <a:gd name="T102" fmla="*/ 132 w 5938"/>
                <a:gd name="T103" fmla="*/ 1483 h 5931"/>
                <a:gd name="T104" fmla="*/ 7 w 5938"/>
                <a:gd name="T105" fmla="*/ 1052 h 5931"/>
                <a:gd name="T106" fmla="*/ 38 w 5938"/>
                <a:gd name="T107" fmla="*/ 662 h 5931"/>
                <a:gd name="T108" fmla="*/ 206 w 5938"/>
                <a:gd name="T109" fmla="*/ 336 h 5931"/>
                <a:gd name="T110" fmla="*/ 493 w 5938"/>
                <a:gd name="T111" fmla="*/ 103 h 5931"/>
                <a:gd name="T112" fmla="*/ 849 w 5938"/>
                <a:gd name="T113" fmla="*/ 4 h 5931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938" h="5931">
                  <a:moveTo>
                    <a:pt x="2949" y="1095"/>
                  </a:moveTo>
                  <a:lnTo>
                    <a:pt x="2939" y="1095"/>
                  </a:lnTo>
                  <a:lnTo>
                    <a:pt x="2928" y="1097"/>
                  </a:lnTo>
                  <a:lnTo>
                    <a:pt x="1260" y="1207"/>
                  </a:lnTo>
                  <a:lnTo>
                    <a:pt x="1240" y="1212"/>
                  </a:lnTo>
                  <a:lnTo>
                    <a:pt x="1224" y="1223"/>
                  </a:lnTo>
                  <a:lnTo>
                    <a:pt x="1213" y="1240"/>
                  </a:lnTo>
                  <a:lnTo>
                    <a:pt x="1208" y="1259"/>
                  </a:lnTo>
                  <a:lnTo>
                    <a:pt x="1163" y="1945"/>
                  </a:lnTo>
                  <a:lnTo>
                    <a:pt x="1204" y="1952"/>
                  </a:lnTo>
                  <a:lnTo>
                    <a:pt x="1247" y="1957"/>
                  </a:lnTo>
                  <a:lnTo>
                    <a:pt x="1327" y="1963"/>
                  </a:lnTo>
                  <a:lnTo>
                    <a:pt x="1404" y="1959"/>
                  </a:lnTo>
                  <a:lnTo>
                    <a:pt x="1477" y="1948"/>
                  </a:lnTo>
                  <a:lnTo>
                    <a:pt x="1547" y="1930"/>
                  </a:lnTo>
                  <a:lnTo>
                    <a:pt x="1614" y="1903"/>
                  </a:lnTo>
                  <a:lnTo>
                    <a:pt x="1675" y="1871"/>
                  </a:lnTo>
                  <a:lnTo>
                    <a:pt x="1733" y="1831"/>
                  </a:lnTo>
                  <a:lnTo>
                    <a:pt x="1785" y="1784"/>
                  </a:lnTo>
                  <a:lnTo>
                    <a:pt x="1814" y="1763"/>
                  </a:lnTo>
                  <a:lnTo>
                    <a:pt x="1845" y="1748"/>
                  </a:lnTo>
                  <a:lnTo>
                    <a:pt x="1877" y="1741"/>
                  </a:lnTo>
                  <a:lnTo>
                    <a:pt x="1912" y="1741"/>
                  </a:lnTo>
                  <a:lnTo>
                    <a:pt x="1944" y="1748"/>
                  </a:lnTo>
                  <a:lnTo>
                    <a:pt x="1977" y="1763"/>
                  </a:lnTo>
                  <a:lnTo>
                    <a:pt x="2004" y="1784"/>
                  </a:lnTo>
                  <a:lnTo>
                    <a:pt x="2025" y="1813"/>
                  </a:lnTo>
                  <a:lnTo>
                    <a:pt x="2040" y="1844"/>
                  </a:lnTo>
                  <a:lnTo>
                    <a:pt x="2049" y="1876"/>
                  </a:lnTo>
                  <a:lnTo>
                    <a:pt x="2049" y="1910"/>
                  </a:lnTo>
                  <a:lnTo>
                    <a:pt x="2040" y="1943"/>
                  </a:lnTo>
                  <a:lnTo>
                    <a:pt x="2025" y="1975"/>
                  </a:lnTo>
                  <a:lnTo>
                    <a:pt x="2004" y="2002"/>
                  </a:lnTo>
                  <a:lnTo>
                    <a:pt x="1935" y="2064"/>
                  </a:lnTo>
                  <a:lnTo>
                    <a:pt x="1863" y="2118"/>
                  </a:lnTo>
                  <a:lnTo>
                    <a:pt x="1783" y="2163"/>
                  </a:lnTo>
                  <a:lnTo>
                    <a:pt x="1700" y="2201"/>
                  </a:lnTo>
                  <a:lnTo>
                    <a:pt x="1614" y="2230"/>
                  </a:lnTo>
                  <a:lnTo>
                    <a:pt x="1524" y="2251"/>
                  </a:lnTo>
                  <a:lnTo>
                    <a:pt x="1430" y="2264"/>
                  </a:lnTo>
                  <a:lnTo>
                    <a:pt x="1332" y="2269"/>
                  </a:lnTo>
                  <a:lnTo>
                    <a:pt x="1276" y="2268"/>
                  </a:lnTo>
                  <a:lnTo>
                    <a:pt x="1219" y="2262"/>
                  </a:lnTo>
                  <a:lnTo>
                    <a:pt x="1141" y="2251"/>
                  </a:lnTo>
                  <a:lnTo>
                    <a:pt x="1098" y="2922"/>
                  </a:lnTo>
                  <a:lnTo>
                    <a:pt x="1098" y="2980"/>
                  </a:lnTo>
                  <a:lnTo>
                    <a:pt x="1108" y="3038"/>
                  </a:lnTo>
                  <a:lnTo>
                    <a:pt x="1128" y="3090"/>
                  </a:lnTo>
                  <a:lnTo>
                    <a:pt x="1157" y="3141"/>
                  </a:lnTo>
                  <a:lnTo>
                    <a:pt x="1195" y="3184"/>
                  </a:lnTo>
                  <a:lnTo>
                    <a:pt x="3502" y="5489"/>
                  </a:lnTo>
                  <a:lnTo>
                    <a:pt x="3547" y="5529"/>
                  </a:lnTo>
                  <a:lnTo>
                    <a:pt x="3597" y="5563"/>
                  </a:lnTo>
                  <a:lnTo>
                    <a:pt x="3652" y="5588"/>
                  </a:lnTo>
                  <a:lnTo>
                    <a:pt x="3708" y="5608"/>
                  </a:lnTo>
                  <a:lnTo>
                    <a:pt x="3767" y="5621"/>
                  </a:lnTo>
                  <a:lnTo>
                    <a:pt x="3828" y="5624"/>
                  </a:lnTo>
                  <a:lnTo>
                    <a:pt x="3890" y="5621"/>
                  </a:lnTo>
                  <a:lnTo>
                    <a:pt x="3949" y="5608"/>
                  </a:lnTo>
                  <a:lnTo>
                    <a:pt x="4007" y="5588"/>
                  </a:lnTo>
                  <a:lnTo>
                    <a:pt x="4061" y="5563"/>
                  </a:lnTo>
                  <a:lnTo>
                    <a:pt x="4112" y="5529"/>
                  </a:lnTo>
                  <a:lnTo>
                    <a:pt x="4157" y="5489"/>
                  </a:lnTo>
                  <a:lnTo>
                    <a:pt x="5494" y="4152"/>
                  </a:lnTo>
                  <a:lnTo>
                    <a:pt x="5534" y="4105"/>
                  </a:lnTo>
                  <a:lnTo>
                    <a:pt x="5568" y="4055"/>
                  </a:lnTo>
                  <a:lnTo>
                    <a:pt x="5595" y="4003"/>
                  </a:lnTo>
                  <a:lnTo>
                    <a:pt x="5614" y="3945"/>
                  </a:lnTo>
                  <a:lnTo>
                    <a:pt x="5626" y="3885"/>
                  </a:lnTo>
                  <a:lnTo>
                    <a:pt x="5630" y="3824"/>
                  </a:lnTo>
                  <a:lnTo>
                    <a:pt x="5626" y="3763"/>
                  </a:lnTo>
                  <a:lnTo>
                    <a:pt x="5614" y="3703"/>
                  </a:lnTo>
                  <a:lnTo>
                    <a:pt x="5595" y="3646"/>
                  </a:lnTo>
                  <a:lnTo>
                    <a:pt x="5568" y="3593"/>
                  </a:lnTo>
                  <a:lnTo>
                    <a:pt x="5534" y="3543"/>
                  </a:lnTo>
                  <a:lnTo>
                    <a:pt x="5494" y="3496"/>
                  </a:lnTo>
                  <a:lnTo>
                    <a:pt x="3189" y="1194"/>
                  </a:lnTo>
                  <a:lnTo>
                    <a:pt x="3150" y="1160"/>
                  </a:lnTo>
                  <a:lnTo>
                    <a:pt x="3105" y="1131"/>
                  </a:lnTo>
                  <a:lnTo>
                    <a:pt x="3056" y="1111"/>
                  </a:lnTo>
                  <a:lnTo>
                    <a:pt x="3004" y="1099"/>
                  </a:lnTo>
                  <a:lnTo>
                    <a:pt x="2949" y="1095"/>
                  </a:lnTo>
                  <a:close/>
                  <a:moveTo>
                    <a:pt x="942" y="0"/>
                  </a:moveTo>
                  <a:lnTo>
                    <a:pt x="1038" y="4"/>
                  </a:lnTo>
                  <a:lnTo>
                    <a:pt x="1135" y="17"/>
                  </a:lnTo>
                  <a:lnTo>
                    <a:pt x="1233" y="36"/>
                  </a:lnTo>
                  <a:lnTo>
                    <a:pt x="1329" y="65"/>
                  </a:lnTo>
                  <a:lnTo>
                    <a:pt x="1424" y="101"/>
                  </a:lnTo>
                  <a:lnTo>
                    <a:pt x="1520" y="147"/>
                  </a:lnTo>
                  <a:lnTo>
                    <a:pt x="1612" y="199"/>
                  </a:lnTo>
                  <a:lnTo>
                    <a:pt x="1700" y="258"/>
                  </a:lnTo>
                  <a:lnTo>
                    <a:pt x="1787" y="327"/>
                  </a:lnTo>
                  <a:lnTo>
                    <a:pt x="1870" y="403"/>
                  </a:lnTo>
                  <a:lnTo>
                    <a:pt x="1892" y="430"/>
                  </a:lnTo>
                  <a:lnTo>
                    <a:pt x="1906" y="462"/>
                  </a:lnTo>
                  <a:lnTo>
                    <a:pt x="1913" y="495"/>
                  </a:lnTo>
                  <a:lnTo>
                    <a:pt x="1913" y="529"/>
                  </a:lnTo>
                  <a:lnTo>
                    <a:pt x="1906" y="561"/>
                  </a:lnTo>
                  <a:lnTo>
                    <a:pt x="1892" y="592"/>
                  </a:lnTo>
                  <a:lnTo>
                    <a:pt x="1870" y="621"/>
                  </a:lnTo>
                  <a:lnTo>
                    <a:pt x="1841" y="643"/>
                  </a:lnTo>
                  <a:lnTo>
                    <a:pt x="1811" y="657"/>
                  </a:lnTo>
                  <a:lnTo>
                    <a:pt x="1778" y="664"/>
                  </a:lnTo>
                  <a:lnTo>
                    <a:pt x="1744" y="664"/>
                  </a:lnTo>
                  <a:lnTo>
                    <a:pt x="1711" y="657"/>
                  </a:lnTo>
                  <a:lnTo>
                    <a:pt x="1679" y="643"/>
                  </a:lnTo>
                  <a:lnTo>
                    <a:pt x="1652" y="621"/>
                  </a:lnTo>
                  <a:lnTo>
                    <a:pt x="1581" y="556"/>
                  </a:lnTo>
                  <a:lnTo>
                    <a:pt x="1509" y="500"/>
                  </a:lnTo>
                  <a:lnTo>
                    <a:pt x="1435" y="450"/>
                  </a:lnTo>
                  <a:lnTo>
                    <a:pt x="1357" y="408"/>
                  </a:lnTo>
                  <a:lnTo>
                    <a:pt x="1278" y="372"/>
                  </a:lnTo>
                  <a:lnTo>
                    <a:pt x="1199" y="345"/>
                  </a:lnTo>
                  <a:lnTo>
                    <a:pt x="1119" y="323"/>
                  </a:lnTo>
                  <a:lnTo>
                    <a:pt x="1040" y="311"/>
                  </a:lnTo>
                  <a:lnTo>
                    <a:pt x="962" y="305"/>
                  </a:lnTo>
                  <a:lnTo>
                    <a:pt x="885" y="307"/>
                  </a:lnTo>
                  <a:lnTo>
                    <a:pt x="811" y="316"/>
                  </a:lnTo>
                  <a:lnTo>
                    <a:pt x="738" y="334"/>
                  </a:lnTo>
                  <a:lnTo>
                    <a:pt x="668" y="359"/>
                  </a:lnTo>
                  <a:lnTo>
                    <a:pt x="603" y="392"/>
                  </a:lnTo>
                  <a:lnTo>
                    <a:pt x="543" y="433"/>
                  </a:lnTo>
                  <a:lnTo>
                    <a:pt x="488" y="482"/>
                  </a:lnTo>
                  <a:lnTo>
                    <a:pt x="441" y="534"/>
                  </a:lnTo>
                  <a:lnTo>
                    <a:pt x="401" y="592"/>
                  </a:lnTo>
                  <a:lnTo>
                    <a:pt x="368" y="655"/>
                  </a:lnTo>
                  <a:lnTo>
                    <a:pt x="343" y="720"/>
                  </a:lnTo>
                  <a:lnTo>
                    <a:pt x="325" y="790"/>
                  </a:lnTo>
                  <a:lnTo>
                    <a:pt x="312" y="864"/>
                  </a:lnTo>
                  <a:lnTo>
                    <a:pt x="311" y="940"/>
                  </a:lnTo>
                  <a:lnTo>
                    <a:pt x="314" y="1019"/>
                  </a:lnTo>
                  <a:lnTo>
                    <a:pt x="329" y="1115"/>
                  </a:lnTo>
                  <a:lnTo>
                    <a:pt x="354" y="1211"/>
                  </a:lnTo>
                  <a:lnTo>
                    <a:pt x="390" y="1304"/>
                  </a:lnTo>
                  <a:lnTo>
                    <a:pt x="435" y="1395"/>
                  </a:lnTo>
                  <a:lnTo>
                    <a:pt x="489" y="1481"/>
                  </a:lnTo>
                  <a:lnTo>
                    <a:pt x="553" y="1566"/>
                  </a:lnTo>
                  <a:lnTo>
                    <a:pt x="625" y="1644"/>
                  </a:lnTo>
                  <a:lnTo>
                    <a:pt x="701" y="1714"/>
                  </a:lnTo>
                  <a:lnTo>
                    <a:pt x="780" y="1775"/>
                  </a:lnTo>
                  <a:lnTo>
                    <a:pt x="863" y="1827"/>
                  </a:lnTo>
                  <a:lnTo>
                    <a:pt x="903" y="1236"/>
                  </a:lnTo>
                  <a:lnTo>
                    <a:pt x="912" y="1176"/>
                  </a:lnTo>
                  <a:lnTo>
                    <a:pt x="930" y="1122"/>
                  </a:lnTo>
                  <a:lnTo>
                    <a:pt x="957" y="1070"/>
                  </a:lnTo>
                  <a:lnTo>
                    <a:pt x="989" y="1025"/>
                  </a:lnTo>
                  <a:lnTo>
                    <a:pt x="1031" y="983"/>
                  </a:lnTo>
                  <a:lnTo>
                    <a:pt x="1076" y="951"/>
                  </a:lnTo>
                  <a:lnTo>
                    <a:pt x="1128" y="924"/>
                  </a:lnTo>
                  <a:lnTo>
                    <a:pt x="1182" y="908"/>
                  </a:lnTo>
                  <a:lnTo>
                    <a:pt x="1242" y="899"/>
                  </a:lnTo>
                  <a:lnTo>
                    <a:pt x="2908" y="789"/>
                  </a:lnTo>
                  <a:lnTo>
                    <a:pt x="2949" y="787"/>
                  </a:lnTo>
                  <a:lnTo>
                    <a:pt x="3023" y="790"/>
                  </a:lnTo>
                  <a:lnTo>
                    <a:pt x="3094" y="803"/>
                  </a:lnTo>
                  <a:lnTo>
                    <a:pt x="3164" y="823"/>
                  </a:lnTo>
                  <a:lnTo>
                    <a:pt x="3229" y="850"/>
                  </a:lnTo>
                  <a:lnTo>
                    <a:pt x="3292" y="886"/>
                  </a:lnTo>
                  <a:lnTo>
                    <a:pt x="3352" y="927"/>
                  </a:lnTo>
                  <a:lnTo>
                    <a:pt x="3406" y="976"/>
                  </a:lnTo>
                  <a:lnTo>
                    <a:pt x="5711" y="3279"/>
                  </a:lnTo>
                  <a:lnTo>
                    <a:pt x="5769" y="3344"/>
                  </a:lnTo>
                  <a:lnTo>
                    <a:pt x="5819" y="3415"/>
                  </a:lnTo>
                  <a:lnTo>
                    <a:pt x="5861" y="3490"/>
                  </a:lnTo>
                  <a:lnTo>
                    <a:pt x="5895" y="3570"/>
                  </a:lnTo>
                  <a:lnTo>
                    <a:pt x="5919" y="3653"/>
                  </a:lnTo>
                  <a:lnTo>
                    <a:pt x="5933" y="3738"/>
                  </a:lnTo>
                  <a:lnTo>
                    <a:pt x="5938" y="3826"/>
                  </a:lnTo>
                  <a:lnTo>
                    <a:pt x="5935" y="3912"/>
                  </a:lnTo>
                  <a:lnTo>
                    <a:pt x="5920" y="3997"/>
                  </a:lnTo>
                  <a:lnTo>
                    <a:pt x="5895" y="4080"/>
                  </a:lnTo>
                  <a:lnTo>
                    <a:pt x="5863" y="4160"/>
                  </a:lnTo>
                  <a:lnTo>
                    <a:pt x="5821" y="4235"/>
                  </a:lnTo>
                  <a:lnTo>
                    <a:pt x="5772" y="4306"/>
                  </a:lnTo>
                  <a:lnTo>
                    <a:pt x="5713" y="4371"/>
                  </a:lnTo>
                  <a:lnTo>
                    <a:pt x="4377" y="5705"/>
                  </a:lnTo>
                  <a:lnTo>
                    <a:pt x="4312" y="5763"/>
                  </a:lnTo>
                  <a:lnTo>
                    <a:pt x="4242" y="5814"/>
                  </a:lnTo>
                  <a:lnTo>
                    <a:pt x="4166" y="5855"/>
                  </a:lnTo>
                  <a:lnTo>
                    <a:pt x="4087" y="5887"/>
                  </a:lnTo>
                  <a:lnTo>
                    <a:pt x="4004" y="5911"/>
                  </a:lnTo>
                  <a:lnTo>
                    <a:pt x="3919" y="5925"/>
                  </a:lnTo>
                  <a:lnTo>
                    <a:pt x="3832" y="5931"/>
                  </a:lnTo>
                  <a:lnTo>
                    <a:pt x="3744" y="5925"/>
                  </a:lnTo>
                  <a:lnTo>
                    <a:pt x="3659" y="5913"/>
                  </a:lnTo>
                  <a:lnTo>
                    <a:pt x="3576" y="5887"/>
                  </a:lnTo>
                  <a:lnTo>
                    <a:pt x="3496" y="5855"/>
                  </a:lnTo>
                  <a:lnTo>
                    <a:pt x="3422" y="5814"/>
                  </a:lnTo>
                  <a:lnTo>
                    <a:pt x="3352" y="5765"/>
                  </a:lnTo>
                  <a:lnTo>
                    <a:pt x="3285" y="5705"/>
                  </a:lnTo>
                  <a:lnTo>
                    <a:pt x="980" y="3402"/>
                  </a:lnTo>
                  <a:lnTo>
                    <a:pt x="928" y="3343"/>
                  </a:lnTo>
                  <a:lnTo>
                    <a:pt x="883" y="3278"/>
                  </a:lnTo>
                  <a:lnTo>
                    <a:pt x="847" y="3209"/>
                  </a:lnTo>
                  <a:lnTo>
                    <a:pt x="820" y="3135"/>
                  </a:lnTo>
                  <a:lnTo>
                    <a:pt x="800" y="3059"/>
                  </a:lnTo>
                  <a:lnTo>
                    <a:pt x="791" y="2982"/>
                  </a:lnTo>
                  <a:lnTo>
                    <a:pt x="793" y="2902"/>
                  </a:lnTo>
                  <a:lnTo>
                    <a:pt x="841" y="2161"/>
                  </a:lnTo>
                  <a:lnTo>
                    <a:pt x="747" y="2116"/>
                  </a:lnTo>
                  <a:lnTo>
                    <a:pt x="657" y="2064"/>
                  </a:lnTo>
                  <a:lnTo>
                    <a:pt x="569" y="2004"/>
                  </a:lnTo>
                  <a:lnTo>
                    <a:pt x="486" y="1938"/>
                  </a:lnTo>
                  <a:lnTo>
                    <a:pt x="406" y="1864"/>
                  </a:lnTo>
                  <a:lnTo>
                    <a:pt x="325" y="1775"/>
                  </a:lnTo>
                  <a:lnTo>
                    <a:pt x="251" y="1681"/>
                  </a:lnTo>
                  <a:lnTo>
                    <a:pt x="188" y="1584"/>
                  </a:lnTo>
                  <a:lnTo>
                    <a:pt x="132" y="1483"/>
                  </a:lnTo>
                  <a:lnTo>
                    <a:pt x="87" y="1378"/>
                  </a:lnTo>
                  <a:lnTo>
                    <a:pt x="49" y="1272"/>
                  </a:lnTo>
                  <a:lnTo>
                    <a:pt x="24" y="1162"/>
                  </a:lnTo>
                  <a:lnTo>
                    <a:pt x="7" y="1052"/>
                  </a:lnTo>
                  <a:lnTo>
                    <a:pt x="0" y="949"/>
                  </a:lnTo>
                  <a:lnTo>
                    <a:pt x="4" y="852"/>
                  </a:lnTo>
                  <a:lnTo>
                    <a:pt x="16" y="754"/>
                  </a:lnTo>
                  <a:lnTo>
                    <a:pt x="38" y="662"/>
                  </a:lnTo>
                  <a:lnTo>
                    <a:pt x="67" y="574"/>
                  </a:lnTo>
                  <a:lnTo>
                    <a:pt x="105" y="489"/>
                  </a:lnTo>
                  <a:lnTo>
                    <a:pt x="152" y="410"/>
                  </a:lnTo>
                  <a:lnTo>
                    <a:pt x="206" y="336"/>
                  </a:lnTo>
                  <a:lnTo>
                    <a:pt x="267" y="266"/>
                  </a:lnTo>
                  <a:lnTo>
                    <a:pt x="338" y="202"/>
                  </a:lnTo>
                  <a:lnTo>
                    <a:pt x="414" y="148"/>
                  </a:lnTo>
                  <a:lnTo>
                    <a:pt x="493" y="103"/>
                  </a:lnTo>
                  <a:lnTo>
                    <a:pt x="578" y="65"/>
                  </a:lnTo>
                  <a:lnTo>
                    <a:pt x="664" y="36"/>
                  </a:lnTo>
                  <a:lnTo>
                    <a:pt x="755" y="17"/>
                  </a:lnTo>
                  <a:lnTo>
                    <a:pt x="849" y="4"/>
                  </a:lnTo>
                  <a:lnTo>
                    <a:pt x="942" y="0"/>
                  </a:lnTo>
                  <a:close/>
                </a:path>
              </a:pathLst>
            </a:custGeom>
            <a:solidFill>
              <a:srgbClr val="474a9b">
                <a:alpha val="23000"/>
              </a:srgbClr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298" name="Group 32"/>
            <p:cNvGrpSpPr>
              <a:grpSpLocks noChangeAspect="1"/>
            </p:cNvGrpSpPr>
            <p:nvPr/>
          </p:nvGrpSpPr>
          <p:grpSpPr>
            <a:xfrm rot="0">
              <a:off x="9904412" y="6576768"/>
              <a:ext cx="129848" cy="134610"/>
              <a:chOff x="1860" y="113"/>
              <a:chExt cx="3954" cy="4099"/>
            </a:xfrm>
            <a:solidFill>
              <a:srgbClr val="474a9b">
                <a:alpha val="23000"/>
              </a:srgbClr>
            </a:solidFill>
          </p:grpSpPr>
          <p:sp>
            <p:nvSpPr>
              <p:cNvPr id="299" name="Freeform 34"/>
              <p:cNvSpPr/>
              <p:nvPr/>
            </p:nvSpPr>
            <p:spPr>
              <a:xfrm>
                <a:off x="2619" y="2497"/>
                <a:ext cx="363" cy="188"/>
              </a:xfrm>
              <a:custGeom>
                <a:avLst/>
                <a:gdLst>
                  <a:gd name="T0" fmla="*/ 67 w 363"/>
                  <a:gd name="T1" fmla="*/ 0 h 188"/>
                  <a:gd name="T2" fmla="*/ 84 w 363"/>
                  <a:gd name="T3" fmla="*/ 0 h 188"/>
                  <a:gd name="T4" fmla="*/ 306 w 363"/>
                  <a:gd name="T5" fmla="*/ 49 h 188"/>
                  <a:gd name="T6" fmla="*/ 323 w 363"/>
                  <a:gd name="T7" fmla="*/ 55 h 188"/>
                  <a:gd name="T8" fmla="*/ 338 w 363"/>
                  <a:gd name="T9" fmla="*/ 66 h 188"/>
                  <a:gd name="T10" fmla="*/ 349 w 363"/>
                  <a:gd name="T11" fmla="*/ 80 h 188"/>
                  <a:gd name="T12" fmla="*/ 358 w 363"/>
                  <a:gd name="T13" fmla="*/ 97 h 188"/>
                  <a:gd name="T14" fmla="*/ 363 w 363"/>
                  <a:gd name="T15" fmla="*/ 114 h 188"/>
                  <a:gd name="T16" fmla="*/ 362 w 363"/>
                  <a:gd name="T17" fmla="*/ 132 h 188"/>
                  <a:gd name="T18" fmla="*/ 355 w 363"/>
                  <a:gd name="T19" fmla="*/ 152 h 188"/>
                  <a:gd name="T20" fmla="*/ 344 w 363"/>
                  <a:gd name="T21" fmla="*/ 167 h 188"/>
                  <a:gd name="T22" fmla="*/ 329 w 363"/>
                  <a:gd name="T23" fmla="*/ 178 h 188"/>
                  <a:gd name="T24" fmla="*/ 312 w 363"/>
                  <a:gd name="T25" fmla="*/ 185 h 188"/>
                  <a:gd name="T26" fmla="*/ 292 w 363"/>
                  <a:gd name="T27" fmla="*/ 188 h 188"/>
                  <a:gd name="T28" fmla="*/ 288 w 363"/>
                  <a:gd name="T29" fmla="*/ 188 h 188"/>
                  <a:gd name="T30" fmla="*/ 287 w 363"/>
                  <a:gd name="T31" fmla="*/ 188 h 188"/>
                  <a:gd name="T32" fmla="*/ 284 w 363"/>
                  <a:gd name="T33" fmla="*/ 188 h 188"/>
                  <a:gd name="T34" fmla="*/ 282 w 363"/>
                  <a:gd name="T35" fmla="*/ 188 h 188"/>
                  <a:gd name="T36" fmla="*/ 278 w 363"/>
                  <a:gd name="T37" fmla="*/ 188 h 188"/>
                  <a:gd name="T38" fmla="*/ 56 w 363"/>
                  <a:gd name="T39" fmla="*/ 139 h 188"/>
                  <a:gd name="T40" fmla="*/ 39 w 363"/>
                  <a:gd name="T41" fmla="*/ 133 h 188"/>
                  <a:gd name="T42" fmla="*/ 25 w 363"/>
                  <a:gd name="T43" fmla="*/ 122 h 188"/>
                  <a:gd name="T44" fmla="*/ 13 w 363"/>
                  <a:gd name="T45" fmla="*/ 108 h 188"/>
                  <a:gd name="T46" fmla="*/ 5 w 363"/>
                  <a:gd name="T47" fmla="*/ 91 h 188"/>
                  <a:gd name="T48" fmla="*/ 0 w 363"/>
                  <a:gd name="T49" fmla="*/ 73 h 188"/>
                  <a:gd name="T50" fmla="*/ 1 w 363"/>
                  <a:gd name="T51" fmla="*/ 56 h 188"/>
                  <a:gd name="T52" fmla="*/ 7 w 363"/>
                  <a:gd name="T53" fmla="*/ 39 h 188"/>
                  <a:gd name="T54" fmla="*/ 17 w 363"/>
                  <a:gd name="T55" fmla="*/ 25 h 188"/>
                  <a:gd name="T56" fmla="*/ 32 w 363"/>
                  <a:gd name="T57" fmla="*/ 12 h 188"/>
                  <a:gd name="T58" fmla="*/ 48 w 363"/>
                  <a:gd name="T59" fmla="*/ 4 h 188"/>
                  <a:gd name="T60" fmla="*/ 67 w 363"/>
                  <a:gd name="T61" fmla="*/ 0 h 188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63" h="188">
                    <a:moveTo>
                      <a:pt x="67" y="0"/>
                    </a:moveTo>
                    <a:lnTo>
                      <a:pt x="84" y="0"/>
                    </a:lnTo>
                    <a:lnTo>
                      <a:pt x="306" y="49"/>
                    </a:lnTo>
                    <a:lnTo>
                      <a:pt x="323" y="55"/>
                    </a:lnTo>
                    <a:lnTo>
                      <a:pt x="338" y="66"/>
                    </a:lnTo>
                    <a:lnTo>
                      <a:pt x="349" y="80"/>
                    </a:lnTo>
                    <a:lnTo>
                      <a:pt x="358" y="97"/>
                    </a:lnTo>
                    <a:lnTo>
                      <a:pt x="363" y="114"/>
                    </a:lnTo>
                    <a:lnTo>
                      <a:pt x="362" y="132"/>
                    </a:lnTo>
                    <a:lnTo>
                      <a:pt x="355" y="152"/>
                    </a:lnTo>
                    <a:lnTo>
                      <a:pt x="344" y="167"/>
                    </a:lnTo>
                    <a:lnTo>
                      <a:pt x="329" y="178"/>
                    </a:lnTo>
                    <a:lnTo>
                      <a:pt x="312" y="185"/>
                    </a:lnTo>
                    <a:lnTo>
                      <a:pt x="292" y="188"/>
                    </a:lnTo>
                    <a:lnTo>
                      <a:pt x="288" y="188"/>
                    </a:lnTo>
                    <a:lnTo>
                      <a:pt x="287" y="188"/>
                    </a:lnTo>
                    <a:lnTo>
                      <a:pt x="284" y="188"/>
                    </a:lnTo>
                    <a:lnTo>
                      <a:pt x="282" y="188"/>
                    </a:lnTo>
                    <a:lnTo>
                      <a:pt x="278" y="188"/>
                    </a:lnTo>
                    <a:lnTo>
                      <a:pt x="56" y="139"/>
                    </a:lnTo>
                    <a:lnTo>
                      <a:pt x="39" y="133"/>
                    </a:lnTo>
                    <a:lnTo>
                      <a:pt x="25" y="122"/>
                    </a:lnTo>
                    <a:lnTo>
                      <a:pt x="13" y="108"/>
                    </a:lnTo>
                    <a:lnTo>
                      <a:pt x="5" y="91"/>
                    </a:lnTo>
                    <a:lnTo>
                      <a:pt x="0" y="73"/>
                    </a:lnTo>
                    <a:lnTo>
                      <a:pt x="1" y="56"/>
                    </a:lnTo>
                    <a:lnTo>
                      <a:pt x="7" y="39"/>
                    </a:lnTo>
                    <a:lnTo>
                      <a:pt x="17" y="25"/>
                    </a:lnTo>
                    <a:lnTo>
                      <a:pt x="32" y="12"/>
                    </a:lnTo>
                    <a:lnTo>
                      <a:pt x="48" y="4"/>
                    </a:lnTo>
                    <a:lnTo>
                      <a:pt x="6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0" name="Freeform 35"/>
              <p:cNvSpPr/>
              <p:nvPr/>
            </p:nvSpPr>
            <p:spPr>
              <a:xfrm>
                <a:off x="2522" y="3121"/>
                <a:ext cx="487" cy="188"/>
              </a:xfrm>
              <a:custGeom>
                <a:avLst/>
                <a:gdLst>
                  <a:gd name="T0" fmla="*/ 56 w 487"/>
                  <a:gd name="T1" fmla="*/ 0 h 188"/>
                  <a:gd name="T2" fmla="*/ 77 w 487"/>
                  <a:gd name="T3" fmla="*/ 2 h 188"/>
                  <a:gd name="T4" fmla="*/ 431 w 487"/>
                  <a:gd name="T5" fmla="*/ 56 h 188"/>
                  <a:gd name="T6" fmla="*/ 451 w 487"/>
                  <a:gd name="T7" fmla="*/ 64 h 188"/>
                  <a:gd name="T8" fmla="*/ 467 w 487"/>
                  <a:gd name="T9" fmla="*/ 76 h 188"/>
                  <a:gd name="T10" fmla="*/ 480 w 487"/>
                  <a:gd name="T11" fmla="*/ 94 h 188"/>
                  <a:gd name="T12" fmla="*/ 487 w 487"/>
                  <a:gd name="T13" fmla="*/ 112 h 188"/>
                  <a:gd name="T14" fmla="*/ 486 w 487"/>
                  <a:gd name="T15" fmla="*/ 133 h 188"/>
                  <a:gd name="T16" fmla="*/ 485 w 487"/>
                  <a:gd name="T17" fmla="*/ 150 h 188"/>
                  <a:gd name="T18" fmla="*/ 478 w 487"/>
                  <a:gd name="T19" fmla="*/ 163 h 188"/>
                  <a:gd name="T20" fmla="*/ 469 w 487"/>
                  <a:gd name="T21" fmla="*/ 173 h 188"/>
                  <a:gd name="T22" fmla="*/ 456 w 487"/>
                  <a:gd name="T23" fmla="*/ 182 h 188"/>
                  <a:gd name="T24" fmla="*/ 441 w 487"/>
                  <a:gd name="T25" fmla="*/ 187 h 188"/>
                  <a:gd name="T26" fmla="*/ 424 w 487"/>
                  <a:gd name="T27" fmla="*/ 188 h 188"/>
                  <a:gd name="T28" fmla="*/ 420 w 487"/>
                  <a:gd name="T29" fmla="*/ 188 h 188"/>
                  <a:gd name="T30" fmla="*/ 418 w 487"/>
                  <a:gd name="T31" fmla="*/ 188 h 188"/>
                  <a:gd name="T32" fmla="*/ 416 w 487"/>
                  <a:gd name="T33" fmla="*/ 188 h 188"/>
                  <a:gd name="T34" fmla="*/ 414 w 487"/>
                  <a:gd name="T35" fmla="*/ 188 h 188"/>
                  <a:gd name="T36" fmla="*/ 410 w 487"/>
                  <a:gd name="T37" fmla="*/ 188 h 188"/>
                  <a:gd name="T38" fmla="*/ 56 w 487"/>
                  <a:gd name="T39" fmla="*/ 133 h 188"/>
                  <a:gd name="T40" fmla="*/ 36 w 487"/>
                  <a:gd name="T41" fmla="*/ 126 h 188"/>
                  <a:gd name="T42" fmla="*/ 20 w 487"/>
                  <a:gd name="T43" fmla="*/ 114 h 188"/>
                  <a:gd name="T44" fmla="*/ 7 w 487"/>
                  <a:gd name="T45" fmla="*/ 96 h 188"/>
                  <a:gd name="T46" fmla="*/ 0 w 487"/>
                  <a:gd name="T47" fmla="*/ 77 h 188"/>
                  <a:gd name="T48" fmla="*/ 1 w 487"/>
                  <a:gd name="T49" fmla="*/ 56 h 188"/>
                  <a:gd name="T50" fmla="*/ 8 w 487"/>
                  <a:gd name="T51" fmla="*/ 36 h 188"/>
                  <a:gd name="T52" fmla="*/ 21 w 487"/>
                  <a:gd name="T53" fmla="*/ 20 h 188"/>
                  <a:gd name="T54" fmla="*/ 37 w 487"/>
                  <a:gd name="T55" fmla="*/ 8 h 188"/>
                  <a:gd name="T56" fmla="*/ 56 w 487"/>
                  <a:gd name="T57" fmla="*/ 0 h 188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87" h="188">
                    <a:moveTo>
                      <a:pt x="56" y="0"/>
                    </a:moveTo>
                    <a:lnTo>
                      <a:pt x="77" y="2"/>
                    </a:lnTo>
                    <a:lnTo>
                      <a:pt x="431" y="56"/>
                    </a:lnTo>
                    <a:lnTo>
                      <a:pt x="451" y="64"/>
                    </a:lnTo>
                    <a:lnTo>
                      <a:pt x="467" y="76"/>
                    </a:lnTo>
                    <a:lnTo>
                      <a:pt x="480" y="94"/>
                    </a:lnTo>
                    <a:lnTo>
                      <a:pt x="487" y="112"/>
                    </a:lnTo>
                    <a:lnTo>
                      <a:pt x="486" y="133"/>
                    </a:lnTo>
                    <a:lnTo>
                      <a:pt x="485" y="150"/>
                    </a:lnTo>
                    <a:lnTo>
                      <a:pt x="478" y="163"/>
                    </a:lnTo>
                    <a:lnTo>
                      <a:pt x="469" y="173"/>
                    </a:lnTo>
                    <a:lnTo>
                      <a:pt x="456" y="182"/>
                    </a:lnTo>
                    <a:lnTo>
                      <a:pt x="441" y="187"/>
                    </a:lnTo>
                    <a:lnTo>
                      <a:pt x="424" y="188"/>
                    </a:lnTo>
                    <a:lnTo>
                      <a:pt x="420" y="188"/>
                    </a:lnTo>
                    <a:lnTo>
                      <a:pt x="418" y="188"/>
                    </a:lnTo>
                    <a:lnTo>
                      <a:pt x="416" y="188"/>
                    </a:lnTo>
                    <a:lnTo>
                      <a:pt x="414" y="188"/>
                    </a:lnTo>
                    <a:lnTo>
                      <a:pt x="410" y="188"/>
                    </a:lnTo>
                    <a:lnTo>
                      <a:pt x="56" y="133"/>
                    </a:lnTo>
                    <a:lnTo>
                      <a:pt x="36" y="126"/>
                    </a:lnTo>
                    <a:lnTo>
                      <a:pt x="20" y="114"/>
                    </a:lnTo>
                    <a:lnTo>
                      <a:pt x="7" y="96"/>
                    </a:lnTo>
                    <a:lnTo>
                      <a:pt x="0" y="77"/>
                    </a:lnTo>
                    <a:lnTo>
                      <a:pt x="1" y="56"/>
                    </a:lnTo>
                    <a:lnTo>
                      <a:pt x="8" y="36"/>
                    </a:lnTo>
                    <a:lnTo>
                      <a:pt x="21" y="20"/>
                    </a:lnTo>
                    <a:lnTo>
                      <a:pt x="37" y="8"/>
                    </a:lnTo>
                    <a:lnTo>
                      <a:pt x="5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1" name="Freeform 36"/>
              <p:cNvSpPr/>
              <p:nvPr/>
            </p:nvSpPr>
            <p:spPr>
              <a:xfrm>
                <a:off x="2723" y="1893"/>
                <a:ext cx="223" cy="146"/>
              </a:xfrm>
              <a:custGeom>
                <a:avLst/>
                <a:gdLst>
                  <a:gd name="T0" fmla="*/ 56 w 223"/>
                  <a:gd name="T1" fmla="*/ 0 h 146"/>
                  <a:gd name="T2" fmla="*/ 77 w 223"/>
                  <a:gd name="T3" fmla="*/ 1 h 146"/>
                  <a:gd name="T4" fmla="*/ 168 w 223"/>
                  <a:gd name="T5" fmla="*/ 15 h 146"/>
                  <a:gd name="T6" fmla="*/ 187 w 223"/>
                  <a:gd name="T7" fmla="*/ 22 h 146"/>
                  <a:gd name="T8" fmla="*/ 204 w 223"/>
                  <a:gd name="T9" fmla="*/ 34 h 146"/>
                  <a:gd name="T10" fmla="*/ 217 w 223"/>
                  <a:gd name="T11" fmla="*/ 51 h 146"/>
                  <a:gd name="T12" fmla="*/ 223 w 223"/>
                  <a:gd name="T13" fmla="*/ 71 h 146"/>
                  <a:gd name="T14" fmla="*/ 223 w 223"/>
                  <a:gd name="T15" fmla="*/ 90 h 146"/>
                  <a:gd name="T16" fmla="*/ 220 w 223"/>
                  <a:gd name="T17" fmla="*/ 107 h 146"/>
                  <a:gd name="T18" fmla="*/ 212 w 223"/>
                  <a:gd name="T19" fmla="*/ 121 h 146"/>
                  <a:gd name="T20" fmla="*/ 198 w 223"/>
                  <a:gd name="T21" fmla="*/ 134 h 146"/>
                  <a:gd name="T22" fmla="*/ 180 w 223"/>
                  <a:gd name="T23" fmla="*/ 143 h 146"/>
                  <a:gd name="T24" fmla="*/ 161 w 223"/>
                  <a:gd name="T25" fmla="*/ 146 h 146"/>
                  <a:gd name="T26" fmla="*/ 147 w 223"/>
                  <a:gd name="T27" fmla="*/ 146 h 146"/>
                  <a:gd name="T28" fmla="*/ 56 w 223"/>
                  <a:gd name="T29" fmla="*/ 133 h 146"/>
                  <a:gd name="T30" fmla="*/ 36 w 223"/>
                  <a:gd name="T31" fmla="*/ 125 h 146"/>
                  <a:gd name="T32" fmla="*/ 20 w 223"/>
                  <a:gd name="T33" fmla="*/ 113 h 146"/>
                  <a:gd name="T34" fmla="*/ 8 w 223"/>
                  <a:gd name="T35" fmla="*/ 95 h 146"/>
                  <a:gd name="T36" fmla="*/ 0 w 223"/>
                  <a:gd name="T37" fmla="*/ 77 h 146"/>
                  <a:gd name="T38" fmla="*/ 1 w 223"/>
                  <a:gd name="T39" fmla="*/ 56 h 146"/>
                  <a:gd name="T40" fmla="*/ 8 w 223"/>
                  <a:gd name="T41" fmla="*/ 36 h 146"/>
                  <a:gd name="T42" fmla="*/ 21 w 223"/>
                  <a:gd name="T43" fmla="*/ 20 h 146"/>
                  <a:gd name="T44" fmla="*/ 37 w 223"/>
                  <a:gd name="T45" fmla="*/ 7 h 146"/>
                  <a:gd name="T46" fmla="*/ 56 w 223"/>
                  <a:gd name="T47" fmla="*/ 0 h 14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23" h="146">
                    <a:moveTo>
                      <a:pt x="56" y="0"/>
                    </a:moveTo>
                    <a:lnTo>
                      <a:pt x="77" y="1"/>
                    </a:lnTo>
                    <a:lnTo>
                      <a:pt x="168" y="15"/>
                    </a:lnTo>
                    <a:lnTo>
                      <a:pt x="187" y="22"/>
                    </a:lnTo>
                    <a:lnTo>
                      <a:pt x="204" y="34"/>
                    </a:lnTo>
                    <a:lnTo>
                      <a:pt x="217" y="51"/>
                    </a:lnTo>
                    <a:lnTo>
                      <a:pt x="223" y="71"/>
                    </a:lnTo>
                    <a:lnTo>
                      <a:pt x="223" y="90"/>
                    </a:lnTo>
                    <a:lnTo>
                      <a:pt x="220" y="107"/>
                    </a:lnTo>
                    <a:lnTo>
                      <a:pt x="212" y="121"/>
                    </a:lnTo>
                    <a:lnTo>
                      <a:pt x="198" y="134"/>
                    </a:lnTo>
                    <a:lnTo>
                      <a:pt x="180" y="143"/>
                    </a:lnTo>
                    <a:lnTo>
                      <a:pt x="161" y="146"/>
                    </a:lnTo>
                    <a:lnTo>
                      <a:pt x="147" y="146"/>
                    </a:lnTo>
                    <a:lnTo>
                      <a:pt x="56" y="133"/>
                    </a:lnTo>
                    <a:lnTo>
                      <a:pt x="36" y="125"/>
                    </a:lnTo>
                    <a:lnTo>
                      <a:pt x="20" y="113"/>
                    </a:lnTo>
                    <a:lnTo>
                      <a:pt x="8" y="95"/>
                    </a:lnTo>
                    <a:lnTo>
                      <a:pt x="0" y="77"/>
                    </a:lnTo>
                    <a:lnTo>
                      <a:pt x="1" y="56"/>
                    </a:lnTo>
                    <a:lnTo>
                      <a:pt x="8" y="36"/>
                    </a:lnTo>
                    <a:lnTo>
                      <a:pt x="21" y="20"/>
                    </a:lnTo>
                    <a:lnTo>
                      <a:pt x="37" y="7"/>
                    </a:lnTo>
                    <a:lnTo>
                      <a:pt x="5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2" name="Freeform 37"/>
              <p:cNvSpPr/>
              <p:nvPr/>
            </p:nvSpPr>
            <p:spPr>
              <a:xfrm>
                <a:off x="3488" y="2720"/>
                <a:ext cx="1665" cy="201"/>
              </a:xfrm>
              <a:custGeom>
                <a:avLst/>
                <a:gdLst>
                  <a:gd name="T0" fmla="*/ 1597 w 1665"/>
                  <a:gd name="T1" fmla="*/ 0 h 201"/>
                  <a:gd name="T2" fmla="*/ 1613 w 1665"/>
                  <a:gd name="T3" fmla="*/ 2 h 201"/>
                  <a:gd name="T4" fmla="*/ 1629 w 1665"/>
                  <a:gd name="T5" fmla="*/ 8 h 201"/>
                  <a:gd name="T6" fmla="*/ 1644 w 1665"/>
                  <a:gd name="T7" fmla="*/ 18 h 201"/>
                  <a:gd name="T8" fmla="*/ 1655 w 1665"/>
                  <a:gd name="T9" fmla="*/ 32 h 201"/>
                  <a:gd name="T10" fmla="*/ 1663 w 1665"/>
                  <a:gd name="T11" fmla="*/ 49 h 201"/>
                  <a:gd name="T12" fmla="*/ 1665 w 1665"/>
                  <a:gd name="T13" fmla="*/ 69 h 201"/>
                  <a:gd name="T14" fmla="*/ 1664 w 1665"/>
                  <a:gd name="T15" fmla="*/ 88 h 201"/>
                  <a:gd name="T16" fmla="*/ 1657 w 1665"/>
                  <a:gd name="T17" fmla="*/ 105 h 201"/>
                  <a:gd name="T18" fmla="*/ 1647 w 1665"/>
                  <a:gd name="T19" fmla="*/ 119 h 201"/>
                  <a:gd name="T20" fmla="*/ 1633 w 1665"/>
                  <a:gd name="T21" fmla="*/ 129 h 201"/>
                  <a:gd name="T22" fmla="*/ 1616 w 1665"/>
                  <a:gd name="T23" fmla="*/ 136 h 201"/>
                  <a:gd name="T24" fmla="*/ 1597 w 1665"/>
                  <a:gd name="T25" fmla="*/ 138 h 201"/>
                  <a:gd name="T26" fmla="*/ 68 w 1665"/>
                  <a:gd name="T27" fmla="*/ 201 h 201"/>
                  <a:gd name="T28" fmla="*/ 52 w 1665"/>
                  <a:gd name="T29" fmla="*/ 199 h 201"/>
                  <a:gd name="T30" fmla="*/ 36 w 1665"/>
                  <a:gd name="T31" fmla="*/ 192 h 201"/>
                  <a:gd name="T32" fmla="*/ 21 w 1665"/>
                  <a:gd name="T33" fmla="*/ 181 h 201"/>
                  <a:gd name="T34" fmla="*/ 10 w 1665"/>
                  <a:gd name="T35" fmla="*/ 168 h 201"/>
                  <a:gd name="T36" fmla="*/ 3 w 1665"/>
                  <a:gd name="T37" fmla="*/ 151 h 201"/>
                  <a:gd name="T38" fmla="*/ 0 w 1665"/>
                  <a:gd name="T39" fmla="*/ 131 h 201"/>
                  <a:gd name="T40" fmla="*/ 1 w 1665"/>
                  <a:gd name="T41" fmla="*/ 112 h 201"/>
                  <a:gd name="T42" fmla="*/ 9 w 1665"/>
                  <a:gd name="T43" fmla="*/ 95 h 201"/>
                  <a:gd name="T44" fmla="*/ 19 w 1665"/>
                  <a:gd name="T45" fmla="*/ 80 h 201"/>
                  <a:gd name="T46" fmla="*/ 32 w 1665"/>
                  <a:gd name="T47" fmla="*/ 71 h 201"/>
                  <a:gd name="T48" fmla="*/ 50 w 1665"/>
                  <a:gd name="T49" fmla="*/ 64 h 201"/>
                  <a:gd name="T50" fmla="*/ 68 w 1665"/>
                  <a:gd name="T51" fmla="*/ 62 h 201"/>
                  <a:gd name="T52" fmla="*/ 1597 w 1665"/>
                  <a:gd name="T53" fmla="*/ 0 h 20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665" h="201">
                    <a:moveTo>
                      <a:pt x="1597" y="0"/>
                    </a:moveTo>
                    <a:lnTo>
                      <a:pt x="1613" y="2"/>
                    </a:lnTo>
                    <a:lnTo>
                      <a:pt x="1629" y="8"/>
                    </a:lnTo>
                    <a:lnTo>
                      <a:pt x="1644" y="18"/>
                    </a:lnTo>
                    <a:lnTo>
                      <a:pt x="1655" y="32"/>
                    </a:lnTo>
                    <a:lnTo>
                      <a:pt x="1663" y="49"/>
                    </a:lnTo>
                    <a:lnTo>
                      <a:pt x="1665" y="69"/>
                    </a:lnTo>
                    <a:lnTo>
                      <a:pt x="1664" y="88"/>
                    </a:lnTo>
                    <a:lnTo>
                      <a:pt x="1657" y="105"/>
                    </a:lnTo>
                    <a:lnTo>
                      <a:pt x="1647" y="119"/>
                    </a:lnTo>
                    <a:lnTo>
                      <a:pt x="1633" y="129"/>
                    </a:lnTo>
                    <a:lnTo>
                      <a:pt x="1616" y="136"/>
                    </a:lnTo>
                    <a:lnTo>
                      <a:pt x="1597" y="138"/>
                    </a:lnTo>
                    <a:lnTo>
                      <a:pt x="68" y="201"/>
                    </a:lnTo>
                    <a:lnTo>
                      <a:pt x="52" y="199"/>
                    </a:lnTo>
                    <a:lnTo>
                      <a:pt x="36" y="192"/>
                    </a:lnTo>
                    <a:lnTo>
                      <a:pt x="21" y="181"/>
                    </a:lnTo>
                    <a:lnTo>
                      <a:pt x="10" y="168"/>
                    </a:lnTo>
                    <a:lnTo>
                      <a:pt x="3" y="151"/>
                    </a:lnTo>
                    <a:lnTo>
                      <a:pt x="0" y="131"/>
                    </a:lnTo>
                    <a:lnTo>
                      <a:pt x="1" y="112"/>
                    </a:lnTo>
                    <a:lnTo>
                      <a:pt x="9" y="95"/>
                    </a:lnTo>
                    <a:lnTo>
                      <a:pt x="19" y="80"/>
                    </a:lnTo>
                    <a:lnTo>
                      <a:pt x="32" y="71"/>
                    </a:lnTo>
                    <a:lnTo>
                      <a:pt x="50" y="64"/>
                    </a:lnTo>
                    <a:lnTo>
                      <a:pt x="68" y="62"/>
                    </a:lnTo>
                    <a:lnTo>
                      <a:pt x="159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3" name="Freeform 38"/>
              <p:cNvSpPr/>
              <p:nvPr/>
            </p:nvSpPr>
            <p:spPr>
              <a:xfrm>
                <a:off x="3515" y="3344"/>
                <a:ext cx="1667" cy="201"/>
              </a:xfrm>
              <a:custGeom>
                <a:avLst/>
                <a:gdLst>
                  <a:gd name="T0" fmla="*/ 1615 w 1667"/>
                  <a:gd name="T1" fmla="*/ 0 h 201"/>
                  <a:gd name="T2" fmla="*/ 1631 w 1667"/>
                  <a:gd name="T3" fmla="*/ 6 h 201"/>
                  <a:gd name="T4" fmla="*/ 1645 w 1667"/>
                  <a:gd name="T5" fmla="*/ 16 h 201"/>
                  <a:gd name="T6" fmla="*/ 1656 w 1667"/>
                  <a:gd name="T7" fmla="*/ 31 h 201"/>
                  <a:gd name="T8" fmla="*/ 1663 w 1667"/>
                  <a:gd name="T9" fmla="*/ 50 h 201"/>
                  <a:gd name="T10" fmla="*/ 1667 w 1667"/>
                  <a:gd name="T11" fmla="*/ 70 h 201"/>
                  <a:gd name="T12" fmla="*/ 1664 w 1667"/>
                  <a:gd name="T13" fmla="*/ 89 h 201"/>
                  <a:gd name="T14" fmla="*/ 1658 w 1667"/>
                  <a:gd name="T15" fmla="*/ 106 h 201"/>
                  <a:gd name="T16" fmla="*/ 1647 w 1667"/>
                  <a:gd name="T17" fmla="*/ 121 h 201"/>
                  <a:gd name="T18" fmla="*/ 1633 w 1667"/>
                  <a:gd name="T19" fmla="*/ 131 h 201"/>
                  <a:gd name="T20" fmla="*/ 1617 w 1667"/>
                  <a:gd name="T21" fmla="*/ 137 h 201"/>
                  <a:gd name="T22" fmla="*/ 1597 w 1667"/>
                  <a:gd name="T23" fmla="*/ 139 h 201"/>
                  <a:gd name="T24" fmla="*/ 70 w 1667"/>
                  <a:gd name="T25" fmla="*/ 201 h 201"/>
                  <a:gd name="T26" fmla="*/ 53 w 1667"/>
                  <a:gd name="T27" fmla="*/ 199 h 201"/>
                  <a:gd name="T28" fmla="*/ 36 w 1667"/>
                  <a:gd name="T29" fmla="*/ 193 h 201"/>
                  <a:gd name="T30" fmla="*/ 22 w 1667"/>
                  <a:gd name="T31" fmla="*/ 183 h 201"/>
                  <a:gd name="T32" fmla="*/ 10 w 1667"/>
                  <a:gd name="T33" fmla="*/ 169 h 201"/>
                  <a:gd name="T34" fmla="*/ 3 w 1667"/>
                  <a:gd name="T35" fmla="*/ 152 h 201"/>
                  <a:gd name="T36" fmla="*/ 0 w 1667"/>
                  <a:gd name="T37" fmla="*/ 132 h 201"/>
                  <a:gd name="T38" fmla="*/ 3 w 1667"/>
                  <a:gd name="T39" fmla="*/ 113 h 201"/>
                  <a:gd name="T40" fmla="*/ 9 w 1667"/>
                  <a:gd name="T41" fmla="*/ 96 h 201"/>
                  <a:gd name="T42" fmla="*/ 19 w 1667"/>
                  <a:gd name="T43" fmla="*/ 82 h 201"/>
                  <a:gd name="T44" fmla="*/ 33 w 1667"/>
                  <a:gd name="T45" fmla="*/ 71 h 201"/>
                  <a:gd name="T46" fmla="*/ 50 w 1667"/>
                  <a:gd name="T47" fmla="*/ 65 h 201"/>
                  <a:gd name="T48" fmla="*/ 70 w 1667"/>
                  <a:gd name="T49" fmla="*/ 62 h 201"/>
                  <a:gd name="T50" fmla="*/ 1597 w 1667"/>
                  <a:gd name="T51" fmla="*/ 0 h 201"/>
                  <a:gd name="T52" fmla="*/ 1615 w 1667"/>
                  <a:gd name="T53" fmla="*/ 0 h 20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667" h="201">
                    <a:moveTo>
                      <a:pt x="1615" y="0"/>
                    </a:moveTo>
                    <a:lnTo>
                      <a:pt x="1631" y="6"/>
                    </a:lnTo>
                    <a:lnTo>
                      <a:pt x="1645" y="16"/>
                    </a:lnTo>
                    <a:lnTo>
                      <a:pt x="1656" y="31"/>
                    </a:lnTo>
                    <a:lnTo>
                      <a:pt x="1663" y="50"/>
                    </a:lnTo>
                    <a:lnTo>
                      <a:pt x="1667" y="70"/>
                    </a:lnTo>
                    <a:lnTo>
                      <a:pt x="1664" y="89"/>
                    </a:lnTo>
                    <a:lnTo>
                      <a:pt x="1658" y="106"/>
                    </a:lnTo>
                    <a:lnTo>
                      <a:pt x="1647" y="121"/>
                    </a:lnTo>
                    <a:lnTo>
                      <a:pt x="1633" y="131"/>
                    </a:lnTo>
                    <a:lnTo>
                      <a:pt x="1617" y="137"/>
                    </a:lnTo>
                    <a:lnTo>
                      <a:pt x="1597" y="139"/>
                    </a:lnTo>
                    <a:lnTo>
                      <a:pt x="70" y="201"/>
                    </a:lnTo>
                    <a:lnTo>
                      <a:pt x="53" y="199"/>
                    </a:lnTo>
                    <a:lnTo>
                      <a:pt x="36" y="193"/>
                    </a:lnTo>
                    <a:lnTo>
                      <a:pt x="22" y="183"/>
                    </a:lnTo>
                    <a:lnTo>
                      <a:pt x="10" y="169"/>
                    </a:lnTo>
                    <a:lnTo>
                      <a:pt x="3" y="152"/>
                    </a:lnTo>
                    <a:lnTo>
                      <a:pt x="0" y="132"/>
                    </a:lnTo>
                    <a:lnTo>
                      <a:pt x="3" y="113"/>
                    </a:lnTo>
                    <a:lnTo>
                      <a:pt x="9" y="96"/>
                    </a:lnTo>
                    <a:lnTo>
                      <a:pt x="19" y="82"/>
                    </a:lnTo>
                    <a:lnTo>
                      <a:pt x="33" y="71"/>
                    </a:lnTo>
                    <a:lnTo>
                      <a:pt x="50" y="65"/>
                    </a:lnTo>
                    <a:lnTo>
                      <a:pt x="70" y="62"/>
                    </a:lnTo>
                    <a:lnTo>
                      <a:pt x="1597" y="0"/>
                    </a:lnTo>
                    <a:lnTo>
                      <a:pt x="161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4" name="Freeform 39"/>
              <p:cNvSpPr/>
              <p:nvPr/>
            </p:nvSpPr>
            <p:spPr>
              <a:xfrm>
                <a:off x="3440" y="1477"/>
                <a:ext cx="1665" cy="200"/>
              </a:xfrm>
              <a:custGeom>
                <a:avLst/>
                <a:gdLst>
                  <a:gd name="T0" fmla="*/ 1595 w 1665"/>
                  <a:gd name="T1" fmla="*/ 0 h 200"/>
                  <a:gd name="T2" fmla="*/ 1613 w 1665"/>
                  <a:gd name="T3" fmla="*/ 1 h 200"/>
                  <a:gd name="T4" fmla="*/ 1629 w 1665"/>
                  <a:gd name="T5" fmla="*/ 9 h 200"/>
                  <a:gd name="T6" fmla="*/ 1644 w 1665"/>
                  <a:gd name="T7" fmla="*/ 19 h 200"/>
                  <a:gd name="T8" fmla="*/ 1655 w 1665"/>
                  <a:gd name="T9" fmla="*/ 33 h 200"/>
                  <a:gd name="T10" fmla="*/ 1662 w 1665"/>
                  <a:gd name="T11" fmla="*/ 50 h 200"/>
                  <a:gd name="T12" fmla="*/ 1665 w 1665"/>
                  <a:gd name="T13" fmla="*/ 69 h 200"/>
                  <a:gd name="T14" fmla="*/ 1662 w 1665"/>
                  <a:gd name="T15" fmla="*/ 89 h 200"/>
                  <a:gd name="T16" fmla="*/ 1656 w 1665"/>
                  <a:gd name="T17" fmla="*/ 106 h 200"/>
                  <a:gd name="T18" fmla="*/ 1646 w 1665"/>
                  <a:gd name="T19" fmla="*/ 120 h 200"/>
                  <a:gd name="T20" fmla="*/ 1633 w 1665"/>
                  <a:gd name="T21" fmla="*/ 130 h 200"/>
                  <a:gd name="T22" fmla="*/ 1615 w 1665"/>
                  <a:gd name="T23" fmla="*/ 136 h 200"/>
                  <a:gd name="T24" fmla="*/ 1595 w 1665"/>
                  <a:gd name="T25" fmla="*/ 138 h 200"/>
                  <a:gd name="T26" fmla="*/ 68 w 1665"/>
                  <a:gd name="T27" fmla="*/ 200 h 200"/>
                  <a:gd name="T28" fmla="*/ 52 w 1665"/>
                  <a:gd name="T29" fmla="*/ 199 h 200"/>
                  <a:gd name="T30" fmla="*/ 34 w 1665"/>
                  <a:gd name="T31" fmla="*/ 192 h 200"/>
                  <a:gd name="T32" fmla="*/ 21 w 1665"/>
                  <a:gd name="T33" fmla="*/ 182 h 200"/>
                  <a:gd name="T34" fmla="*/ 9 w 1665"/>
                  <a:gd name="T35" fmla="*/ 168 h 200"/>
                  <a:gd name="T36" fmla="*/ 2 w 1665"/>
                  <a:gd name="T37" fmla="*/ 151 h 200"/>
                  <a:gd name="T38" fmla="*/ 0 w 1665"/>
                  <a:gd name="T39" fmla="*/ 132 h 200"/>
                  <a:gd name="T40" fmla="*/ 1 w 1665"/>
                  <a:gd name="T41" fmla="*/ 112 h 200"/>
                  <a:gd name="T42" fmla="*/ 8 w 1665"/>
                  <a:gd name="T43" fmla="*/ 95 h 200"/>
                  <a:gd name="T44" fmla="*/ 18 w 1665"/>
                  <a:gd name="T45" fmla="*/ 81 h 200"/>
                  <a:gd name="T46" fmla="*/ 32 w 1665"/>
                  <a:gd name="T47" fmla="*/ 71 h 200"/>
                  <a:gd name="T48" fmla="*/ 49 w 1665"/>
                  <a:gd name="T49" fmla="*/ 65 h 200"/>
                  <a:gd name="T50" fmla="*/ 68 w 1665"/>
                  <a:gd name="T51" fmla="*/ 62 h 200"/>
                  <a:gd name="T52" fmla="*/ 1595 w 1665"/>
                  <a:gd name="T53" fmla="*/ 0 h 20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665" h="200">
                    <a:moveTo>
                      <a:pt x="1595" y="0"/>
                    </a:moveTo>
                    <a:lnTo>
                      <a:pt x="1613" y="1"/>
                    </a:lnTo>
                    <a:lnTo>
                      <a:pt x="1629" y="9"/>
                    </a:lnTo>
                    <a:lnTo>
                      <a:pt x="1644" y="19"/>
                    </a:lnTo>
                    <a:lnTo>
                      <a:pt x="1655" y="33"/>
                    </a:lnTo>
                    <a:lnTo>
                      <a:pt x="1662" y="50"/>
                    </a:lnTo>
                    <a:lnTo>
                      <a:pt x="1665" y="69"/>
                    </a:lnTo>
                    <a:lnTo>
                      <a:pt x="1662" y="89"/>
                    </a:lnTo>
                    <a:lnTo>
                      <a:pt x="1656" y="106"/>
                    </a:lnTo>
                    <a:lnTo>
                      <a:pt x="1646" y="120"/>
                    </a:lnTo>
                    <a:lnTo>
                      <a:pt x="1633" y="130"/>
                    </a:lnTo>
                    <a:lnTo>
                      <a:pt x="1615" y="136"/>
                    </a:lnTo>
                    <a:lnTo>
                      <a:pt x="1595" y="138"/>
                    </a:lnTo>
                    <a:lnTo>
                      <a:pt x="68" y="200"/>
                    </a:lnTo>
                    <a:lnTo>
                      <a:pt x="52" y="199"/>
                    </a:lnTo>
                    <a:lnTo>
                      <a:pt x="34" y="192"/>
                    </a:lnTo>
                    <a:lnTo>
                      <a:pt x="21" y="182"/>
                    </a:lnTo>
                    <a:lnTo>
                      <a:pt x="9" y="168"/>
                    </a:lnTo>
                    <a:lnTo>
                      <a:pt x="2" y="151"/>
                    </a:lnTo>
                    <a:lnTo>
                      <a:pt x="0" y="132"/>
                    </a:lnTo>
                    <a:lnTo>
                      <a:pt x="1" y="112"/>
                    </a:lnTo>
                    <a:lnTo>
                      <a:pt x="8" y="95"/>
                    </a:lnTo>
                    <a:lnTo>
                      <a:pt x="18" y="81"/>
                    </a:lnTo>
                    <a:lnTo>
                      <a:pt x="32" y="71"/>
                    </a:lnTo>
                    <a:lnTo>
                      <a:pt x="49" y="65"/>
                    </a:lnTo>
                    <a:lnTo>
                      <a:pt x="68" y="62"/>
                    </a:lnTo>
                    <a:lnTo>
                      <a:pt x="159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5" name="Freeform 40"/>
              <p:cNvSpPr/>
              <p:nvPr/>
            </p:nvSpPr>
            <p:spPr>
              <a:xfrm>
                <a:off x="3459" y="2094"/>
                <a:ext cx="1667" cy="202"/>
              </a:xfrm>
              <a:custGeom>
                <a:avLst/>
                <a:gdLst>
                  <a:gd name="T0" fmla="*/ 1597 w 1667"/>
                  <a:gd name="T1" fmla="*/ 0 h 202"/>
                  <a:gd name="T2" fmla="*/ 1615 w 1667"/>
                  <a:gd name="T3" fmla="*/ 3 h 202"/>
                  <a:gd name="T4" fmla="*/ 1631 w 1667"/>
                  <a:gd name="T5" fmla="*/ 9 h 202"/>
                  <a:gd name="T6" fmla="*/ 1646 w 1667"/>
                  <a:gd name="T7" fmla="*/ 20 h 202"/>
                  <a:gd name="T8" fmla="*/ 1657 w 1667"/>
                  <a:gd name="T9" fmla="*/ 34 h 202"/>
                  <a:gd name="T10" fmla="*/ 1665 w 1667"/>
                  <a:gd name="T11" fmla="*/ 50 h 202"/>
                  <a:gd name="T12" fmla="*/ 1667 w 1667"/>
                  <a:gd name="T13" fmla="*/ 70 h 202"/>
                  <a:gd name="T14" fmla="*/ 1665 w 1667"/>
                  <a:gd name="T15" fmla="*/ 90 h 202"/>
                  <a:gd name="T16" fmla="*/ 1658 w 1667"/>
                  <a:gd name="T17" fmla="*/ 107 h 202"/>
                  <a:gd name="T18" fmla="*/ 1648 w 1667"/>
                  <a:gd name="T19" fmla="*/ 121 h 202"/>
                  <a:gd name="T20" fmla="*/ 1635 w 1667"/>
                  <a:gd name="T21" fmla="*/ 131 h 202"/>
                  <a:gd name="T22" fmla="*/ 1617 w 1667"/>
                  <a:gd name="T23" fmla="*/ 137 h 202"/>
                  <a:gd name="T24" fmla="*/ 1597 w 1667"/>
                  <a:gd name="T25" fmla="*/ 139 h 202"/>
                  <a:gd name="T26" fmla="*/ 70 w 1667"/>
                  <a:gd name="T27" fmla="*/ 202 h 202"/>
                  <a:gd name="T28" fmla="*/ 53 w 1667"/>
                  <a:gd name="T29" fmla="*/ 199 h 202"/>
                  <a:gd name="T30" fmla="*/ 36 w 1667"/>
                  <a:gd name="T31" fmla="*/ 193 h 202"/>
                  <a:gd name="T32" fmla="*/ 23 w 1667"/>
                  <a:gd name="T33" fmla="*/ 183 h 202"/>
                  <a:gd name="T34" fmla="*/ 12 w 1667"/>
                  <a:gd name="T35" fmla="*/ 169 h 202"/>
                  <a:gd name="T36" fmla="*/ 3 w 1667"/>
                  <a:gd name="T37" fmla="*/ 152 h 202"/>
                  <a:gd name="T38" fmla="*/ 0 w 1667"/>
                  <a:gd name="T39" fmla="*/ 132 h 202"/>
                  <a:gd name="T40" fmla="*/ 3 w 1667"/>
                  <a:gd name="T41" fmla="*/ 113 h 202"/>
                  <a:gd name="T42" fmla="*/ 9 w 1667"/>
                  <a:gd name="T43" fmla="*/ 96 h 202"/>
                  <a:gd name="T44" fmla="*/ 20 w 1667"/>
                  <a:gd name="T45" fmla="*/ 82 h 202"/>
                  <a:gd name="T46" fmla="*/ 34 w 1667"/>
                  <a:gd name="T47" fmla="*/ 72 h 202"/>
                  <a:gd name="T48" fmla="*/ 50 w 1667"/>
                  <a:gd name="T49" fmla="*/ 65 h 202"/>
                  <a:gd name="T50" fmla="*/ 70 w 1667"/>
                  <a:gd name="T51" fmla="*/ 64 h 202"/>
                  <a:gd name="T52" fmla="*/ 1597 w 1667"/>
                  <a:gd name="T53" fmla="*/ 0 h 202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667" h="202">
                    <a:moveTo>
                      <a:pt x="1597" y="0"/>
                    </a:moveTo>
                    <a:lnTo>
                      <a:pt x="1615" y="3"/>
                    </a:lnTo>
                    <a:lnTo>
                      <a:pt x="1631" y="9"/>
                    </a:lnTo>
                    <a:lnTo>
                      <a:pt x="1646" y="20"/>
                    </a:lnTo>
                    <a:lnTo>
                      <a:pt x="1657" y="34"/>
                    </a:lnTo>
                    <a:lnTo>
                      <a:pt x="1665" y="50"/>
                    </a:lnTo>
                    <a:lnTo>
                      <a:pt x="1667" y="70"/>
                    </a:lnTo>
                    <a:lnTo>
                      <a:pt x="1665" y="90"/>
                    </a:lnTo>
                    <a:lnTo>
                      <a:pt x="1658" y="107"/>
                    </a:lnTo>
                    <a:lnTo>
                      <a:pt x="1648" y="121"/>
                    </a:lnTo>
                    <a:lnTo>
                      <a:pt x="1635" y="131"/>
                    </a:lnTo>
                    <a:lnTo>
                      <a:pt x="1617" y="137"/>
                    </a:lnTo>
                    <a:lnTo>
                      <a:pt x="1597" y="139"/>
                    </a:lnTo>
                    <a:lnTo>
                      <a:pt x="70" y="202"/>
                    </a:lnTo>
                    <a:lnTo>
                      <a:pt x="53" y="199"/>
                    </a:lnTo>
                    <a:lnTo>
                      <a:pt x="36" y="193"/>
                    </a:lnTo>
                    <a:lnTo>
                      <a:pt x="23" y="183"/>
                    </a:lnTo>
                    <a:lnTo>
                      <a:pt x="12" y="169"/>
                    </a:lnTo>
                    <a:lnTo>
                      <a:pt x="3" y="152"/>
                    </a:lnTo>
                    <a:lnTo>
                      <a:pt x="0" y="132"/>
                    </a:lnTo>
                    <a:lnTo>
                      <a:pt x="3" y="113"/>
                    </a:lnTo>
                    <a:lnTo>
                      <a:pt x="9" y="96"/>
                    </a:lnTo>
                    <a:lnTo>
                      <a:pt x="20" y="82"/>
                    </a:lnTo>
                    <a:lnTo>
                      <a:pt x="34" y="72"/>
                    </a:lnTo>
                    <a:lnTo>
                      <a:pt x="50" y="65"/>
                    </a:lnTo>
                    <a:lnTo>
                      <a:pt x="70" y="64"/>
                    </a:lnTo>
                    <a:lnTo>
                      <a:pt x="159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6" name="Freeform 41"/>
              <p:cNvSpPr>
                <a:spLocks noEditPoints="1"/>
              </p:cNvSpPr>
              <p:nvPr/>
            </p:nvSpPr>
            <p:spPr>
              <a:xfrm>
                <a:off x="2758" y="237"/>
                <a:ext cx="3056" cy="3975"/>
              </a:xfrm>
              <a:custGeom>
                <a:avLst/>
                <a:gdLst>
                  <a:gd name="T0" fmla="*/ 1239 w 3056"/>
                  <a:gd name="T1" fmla="*/ 156 h 3975"/>
                  <a:gd name="T2" fmla="*/ 828 w 3056"/>
                  <a:gd name="T3" fmla="*/ 234 h 3975"/>
                  <a:gd name="T4" fmla="*/ 429 w 3056"/>
                  <a:gd name="T5" fmla="*/ 372 h 3975"/>
                  <a:gd name="T6" fmla="*/ 163 w 3056"/>
                  <a:gd name="T7" fmla="*/ 508 h 3975"/>
                  <a:gd name="T8" fmla="*/ 141 w 3056"/>
                  <a:gd name="T9" fmla="*/ 556 h 3975"/>
                  <a:gd name="T10" fmla="*/ 280 w 3056"/>
                  <a:gd name="T11" fmla="*/ 3540 h 3975"/>
                  <a:gd name="T12" fmla="*/ 305 w 3056"/>
                  <a:gd name="T13" fmla="*/ 3573 h 3975"/>
                  <a:gd name="T14" fmla="*/ 469 w 3056"/>
                  <a:gd name="T15" fmla="*/ 3640 h 3975"/>
                  <a:gd name="T16" fmla="*/ 864 w 3056"/>
                  <a:gd name="T17" fmla="*/ 3761 h 3975"/>
                  <a:gd name="T18" fmla="*/ 1272 w 3056"/>
                  <a:gd name="T19" fmla="*/ 3825 h 3975"/>
                  <a:gd name="T20" fmla="*/ 1683 w 3056"/>
                  <a:gd name="T21" fmla="*/ 3827 h 3975"/>
                  <a:gd name="T22" fmla="*/ 2089 w 3056"/>
                  <a:gd name="T23" fmla="*/ 3771 h 3975"/>
                  <a:gd name="T24" fmla="*/ 2484 w 3056"/>
                  <a:gd name="T25" fmla="*/ 3657 h 3975"/>
                  <a:gd name="T26" fmla="*/ 2861 w 3056"/>
                  <a:gd name="T27" fmla="*/ 3483 h 3975"/>
                  <a:gd name="T28" fmla="*/ 2907 w 3056"/>
                  <a:gd name="T29" fmla="*/ 3443 h 3975"/>
                  <a:gd name="T30" fmla="*/ 2777 w 3056"/>
                  <a:gd name="T31" fmla="*/ 442 h 3975"/>
                  <a:gd name="T32" fmla="*/ 2762 w 3056"/>
                  <a:gd name="T33" fmla="*/ 401 h 3975"/>
                  <a:gd name="T34" fmla="*/ 2607 w 3056"/>
                  <a:gd name="T35" fmla="*/ 331 h 3975"/>
                  <a:gd name="T36" fmla="*/ 2206 w 3056"/>
                  <a:gd name="T37" fmla="*/ 208 h 3975"/>
                  <a:gd name="T38" fmla="*/ 1795 w 3056"/>
                  <a:gd name="T39" fmla="*/ 145 h 3975"/>
                  <a:gd name="T40" fmla="*/ 1516 w 3056"/>
                  <a:gd name="T41" fmla="*/ 0 h 3975"/>
                  <a:gd name="T42" fmla="*/ 1951 w 3056"/>
                  <a:gd name="T43" fmla="*/ 23 h 3975"/>
                  <a:gd name="T44" fmla="*/ 2379 w 3056"/>
                  <a:gd name="T45" fmla="*/ 110 h 3975"/>
                  <a:gd name="T46" fmla="*/ 2792 w 3056"/>
                  <a:gd name="T47" fmla="*/ 260 h 3975"/>
                  <a:gd name="T48" fmla="*/ 2873 w 3056"/>
                  <a:gd name="T49" fmla="*/ 316 h 3975"/>
                  <a:gd name="T50" fmla="*/ 2914 w 3056"/>
                  <a:gd name="T51" fmla="*/ 402 h 3975"/>
                  <a:gd name="T52" fmla="*/ 3053 w 3056"/>
                  <a:gd name="T53" fmla="*/ 3438 h 3975"/>
                  <a:gd name="T54" fmla="*/ 3021 w 3056"/>
                  <a:gd name="T55" fmla="*/ 3529 h 3975"/>
                  <a:gd name="T56" fmla="*/ 2951 w 3056"/>
                  <a:gd name="T57" fmla="*/ 3593 h 3975"/>
                  <a:gd name="T58" fmla="*/ 2684 w 3056"/>
                  <a:gd name="T59" fmla="*/ 3728 h 3975"/>
                  <a:gd name="T60" fmla="*/ 2298 w 3056"/>
                  <a:gd name="T61" fmla="*/ 3864 h 3975"/>
                  <a:gd name="T62" fmla="*/ 1903 w 3056"/>
                  <a:gd name="T63" fmla="*/ 3948 h 3975"/>
                  <a:gd name="T64" fmla="*/ 1500 w 3056"/>
                  <a:gd name="T65" fmla="*/ 3975 h 3975"/>
                  <a:gd name="T66" fmla="*/ 1087 w 3056"/>
                  <a:gd name="T67" fmla="*/ 3946 h 3975"/>
                  <a:gd name="T68" fmla="*/ 680 w 3056"/>
                  <a:gd name="T69" fmla="*/ 3862 h 3975"/>
                  <a:gd name="T70" fmla="*/ 285 w 3056"/>
                  <a:gd name="T71" fmla="*/ 3718 h 3975"/>
                  <a:gd name="T72" fmla="*/ 203 w 3056"/>
                  <a:gd name="T73" fmla="*/ 3665 h 3975"/>
                  <a:gd name="T74" fmla="*/ 150 w 3056"/>
                  <a:gd name="T75" fmla="*/ 3568 h 3975"/>
                  <a:gd name="T76" fmla="*/ 2 w 3056"/>
                  <a:gd name="T77" fmla="*/ 554 h 3975"/>
                  <a:gd name="T78" fmla="*/ 24 w 3056"/>
                  <a:gd name="T79" fmla="*/ 469 h 3975"/>
                  <a:gd name="T80" fmla="*/ 78 w 3056"/>
                  <a:gd name="T81" fmla="*/ 397 h 3975"/>
                  <a:gd name="T82" fmla="*/ 373 w 3056"/>
                  <a:gd name="T83" fmla="*/ 248 h 3975"/>
                  <a:gd name="T84" fmla="*/ 792 w 3056"/>
                  <a:gd name="T85" fmla="*/ 102 h 3975"/>
                  <a:gd name="T86" fmla="*/ 1225 w 3056"/>
                  <a:gd name="T87" fmla="*/ 20 h 397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056" h="3975">
                    <a:moveTo>
                      <a:pt x="1517" y="137"/>
                    </a:moveTo>
                    <a:lnTo>
                      <a:pt x="1378" y="143"/>
                    </a:lnTo>
                    <a:lnTo>
                      <a:pt x="1239" y="156"/>
                    </a:lnTo>
                    <a:lnTo>
                      <a:pt x="1101" y="176"/>
                    </a:lnTo>
                    <a:lnTo>
                      <a:pt x="964" y="202"/>
                    </a:lnTo>
                    <a:lnTo>
                      <a:pt x="828" y="234"/>
                    </a:lnTo>
                    <a:lnTo>
                      <a:pt x="693" y="274"/>
                    </a:lnTo>
                    <a:lnTo>
                      <a:pt x="560" y="320"/>
                    </a:lnTo>
                    <a:lnTo>
                      <a:pt x="429" y="372"/>
                    </a:lnTo>
                    <a:lnTo>
                      <a:pt x="301" y="431"/>
                    </a:lnTo>
                    <a:lnTo>
                      <a:pt x="174" y="497"/>
                    </a:lnTo>
                    <a:lnTo>
                      <a:pt x="163" y="508"/>
                    </a:lnTo>
                    <a:lnTo>
                      <a:pt x="153" y="521"/>
                    </a:lnTo>
                    <a:lnTo>
                      <a:pt x="145" y="539"/>
                    </a:lnTo>
                    <a:lnTo>
                      <a:pt x="141" y="556"/>
                    </a:lnTo>
                    <a:lnTo>
                      <a:pt x="139" y="574"/>
                    </a:lnTo>
                    <a:lnTo>
                      <a:pt x="279" y="3524"/>
                    </a:lnTo>
                    <a:lnTo>
                      <a:pt x="280" y="3540"/>
                    </a:lnTo>
                    <a:lnTo>
                      <a:pt x="285" y="3553"/>
                    </a:lnTo>
                    <a:lnTo>
                      <a:pt x="293" y="3565"/>
                    </a:lnTo>
                    <a:lnTo>
                      <a:pt x="305" y="3573"/>
                    </a:lnTo>
                    <a:lnTo>
                      <a:pt x="320" y="3580"/>
                    </a:lnTo>
                    <a:lnTo>
                      <a:pt x="341" y="3586"/>
                    </a:lnTo>
                    <a:lnTo>
                      <a:pt x="469" y="3640"/>
                    </a:lnTo>
                    <a:lnTo>
                      <a:pt x="599" y="3686"/>
                    </a:lnTo>
                    <a:lnTo>
                      <a:pt x="731" y="3728"/>
                    </a:lnTo>
                    <a:lnTo>
                      <a:pt x="864" y="3761"/>
                    </a:lnTo>
                    <a:lnTo>
                      <a:pt x="1000" y="3788"/>
                    </a:lnTo>
                    <a:lnTo>
                      <a:pt x="1135" y="3810"/>
                    </a:lnTo>
                    <a:lnTo>
                      <a:pt x="1272" y="3825"/>
                    </a:lnTo>
                    <a:lnTo>
                      <a:pt x="1409" y="3832"/>
                    </a:lnTo>
                    <a:lnTo>
                      <a:pt x="1546" y="3833"/>
                    </a:lnTo>
                    <a:lnTo>
                      <a:pt x="1683" y="3827"/>
                    </a:lnTo>
                    <a:lnTo>
                      <a:pt x="1818" y="3816"/>
                    </a:lnTo>
                    <a:lnTo>
                      <a:pt x="1954" y="3797"/>
                    </a:lnTo>
                    <a:lnTo>
                      <a:pt x="2089" y="3771"/>
                    </a:lnTo>
                    <a:lnTo>
                      <a:pt x="2222" y="3740"/>
                    </a:lnTo>
                    <a:lnTo>
                      <a:pt x="2354" y="3701"/>
                    </a:lnTo>
                    <a:lnTo>
                      <a:pt x="2484" y="3657"/>
                    </a:lnTo>
                    <a:lnTo>
                      <a:pt x="2612" y="3604"/>
                    </a:lnTo>
                    <a:lnTo>
                      <a:pt x="2737" y="3547"/>
                    </a:lnTo>
                    <a:lnTo>
                      <a:pt x="2861" y="3483"/>
                    </a:lnTo>
                    <a:lnTo>
                      <a:pt x="2882" y="3468"/>
                    </a:lnTo>
                    <a:lnTo>
                      <a:pt x="2897" y="3456"/>
                    </a:lnTo>
                    <a:lnTo>
                      <a:pt x="2907" y="3443"/>
                    </a:lnTo>
                    <a:lnTo>
                      <a:pt x="2914" y="3425"/>
                    </a:lnTo>
                    <a:lnTo>
                      <a:pt x="2916" y="3405"/>
                    </a:lnTo>
                    <a:lnTo>
                      <a:pt x="2777" y="442"/>
                    </a:lnTo>
                    <a:lnTo>
                      <a:pt x="2776" y="426"/>
                    </a:lnTo>
                    <a:lnTo>
                      <a:pt x="2771" y="412"/>
                    </a:lnTo>
                    <a:lnTo>
                      <a:pt x="2762" y="401"/>
                    </a:lnTo>
                    <a:lnTo>
                      <a:pt x="2751" y="392"/>
                    </a:lnTo>
                    <a:lnTo>
                      <a:pt x="2736" y="386"/>
                    </a:lnTo>
                    <a:lnTo>
                      <a:pt x="2607" y="331"/>
                    </a:lnTo>
                    <a:lnTo>
                      <a:pt x="2475" y="283"/>
                    </a:lnTo>
                    <a:lnTo>
                      <a:pt x="2342" y="242"/>
                    </a:lnTo>
                    <a:lnTo>
                      <a:pt x="2206" y="208"/>
                    </a:lnTo>
                    <a:lnTo>
                      <a:pt x="2070" y="181"/>
                    </a:lnTo>
                    <a:lnTo>
                      <a:pt x="1933" y="160"/>
                    </a:lnTo>
                    <a:lnTo>
                      <a:pt x="1795" y="145"/>
                    </a:lnTo>
                    <a:lnTo>
                      <a:pt x="1655" y="138"/>
                    </a:lnTo>
                    <a:lnTo>
                      <a:pt x="1517" y="137"/>
                    </a:lnTo>
                    <a:close/>
                    <a:moveTo>
                      <a:pt x="1516" y="0"/>
                    </a:moveTo>
                    <a:lnTo>
                      <a:pt x="1662" y="0"/>
                    </a:lnTo>
                    <a:lnTo>
                      <a:pt x="1807" y="8"/>
                    </a:lnTo>
                    <a:lnTo>
                      <a:pt x="1951" y="23"/>
                    </a:lnTo>
                    <a:lnTo>
                      <a:pt x="2096" y="44"/>
                    </a:lnTo>
                    <a:lnTo>
                      <a:pt x="2239" y="74"/>
                    </a:lnTo>
                    <a:lnTo>
                      <a:pt x="2379" y="110"/>
                    </a:lnTo>
                    <a:lnTo>
                      <a:pt x="2520" y="152"/>
                    </a:lnTo>
                    <a:lnTo>
                      <a:pt x="2657" y="203"/>
                    </a:lnTo>
                    <a:lnTo>
                      <a:pt x="2792" y="260"/>
                    </a:lnTo>
                    <a:lnTo>
                      <a:pt x="2822" y="275"/>
                    </a:lnTo>
                    <a:lnTo>
                      <a:pt x="2849" y="294"/>
                    </a:lnTo>
                    <a:lnTo>
                      <a:pt x="2873" y="316"/>
                    </a:lnTo>
                    <a:lnTo>
                      <a:pt x="2892" y="342"/>
                    </a:lnTo>
                    <a:lnTo>
                      <a:pt x="2905" y="371"/>
                    </a:lnTo>
                    <a:lnTo>
                      <a:pt x="2914" y="402"/>
                    </a:lnTo>
                    <a:lnTo>
                      <a:pt x="2916" y="434"/>
                    </a:lnTo>
                    <a:lnTo>
                      <a:pt x="3056" y="3405"/>
                    </a:lnTo>
                    <a:lnTo>
                      <a:pt x="3053" y="3438"/>
                    </a:lnTo>
                    <a:lnTo>
                      <a:pt x="3047" y="3470"/>
                    </a:lnTo>
                    <a:lnTo>
                      <a:pt x="3036" y="3501"/>
                    </a:lnTo>
                    <a:lnTo>
                      <a:pt x="3021" y="3529"/>
                    </a:lnTo>
                    <a:lnTo>
                      <a:pt x="3002" y="3555"/>
                    </a:lnTo>
                    <a:lnTo>
                      <a:pt x="2979" y="3576"/>
                    </a:lnTo>
                    <a:lnTo>
                      <a:pt x="2951" y="3593"/>
                    </a:lnTo>
                    <a:lnTo>
                      <a:pt x="2930" y="3607"/>
                    </a:lnTo>
                    <a:lnTo>
                      <a:pt x="2808" y="3670"/>
                    </a:lnTo>
                    <a:lnTo>
                      <a:pt x="2684" y="3728"/>
                    </a:lnTo>
                    <a:lnTo>
                      <a:pt x="2557" y="3780"/>
                    </a:lnTo>
                    <a:lnTo>
                      <a:pt x="2429" y="3825"/>
                    </a:lnTo>
                    <a:lnTo>
                      <a:pt x="2298" y="3864"/>
                    </a:lnTo>
                    <a:lnTo>
                      <a:pt x="2168" y="3898"/>
                    </a:lnTo>
                    <a:lnTo>
                      <a:pt x="2036" y="3925"/>
                    </a:lnTo>
                    <a:lnTo>
                      <a:pt x="1903" y="3948"/>
                    </a:lnTo>
                    <a:lnTo>
                      <a:pt x="1769" y="3963"/>
                    </a:lnTo>
                    <a:lnTo>
                      <a:pt x="1634" y="3973"/>
                    </a:lnTo>
                    <a:lnTo>
                      <a:pt x="1500" y="3975"/>
                    </a:lnTo>
                    <a:lnTo>
                      <a:pt x="1362" y="3973"/>
                    </a:lnTo>
                    <a:lnTo>
                      <a:pt x="1224" y="3963"/>
                    </a:lnTo>
                    <a:lnTo>
                      <a:pt x="1087" y="3946"/>
                    </a:lnTo>
                    <a:lnTo>
                      <a:pt x="950" y="3925"/>
                    </a:lnTo>
                    <a:lnTo>
                      <a:pt x="815" y="3897"/>
                    </a:lnTo>
                    <a:lnTo>
                      <a:pt x="680" y="3862"/>
                    </a:lnTo>
                    <a:lnTo>
                      <a:pt x="547" y="3821"/>
                    </a:lnTo>
                    <a:lnTo>
                      <a:pt x="415" y="3772"/>
                    </a:lnTo>
                    <a:lnTo>
                      <a:pt x="285" y="3718"/>
                    </a:lnTo>
                    <a:lnTo>
                      <a:pt x="265" y="3711"/>
                    </a:lnTo>
                    <a:lnTo>
                      <a:pt x="231" y="3691"/>
                    </a:lnTo>
                    <a:lnTo>
                      <a:pt x="203" y="3665"/>
                    </a:lnTo>
                    <a:lnTo>
                      <a:pt x="179" y="3637"/>
                    </a:lnTo>
                    <a:lnTo>
                      <a:pt x="162" y="3603"/>
                    </a:lnTo>
                    <a:lnTo>
                      <a:pt x="150" y="3568"/>
                    </a:lnTo>
                    <a:lnTo>
                      <a:pt x="147" y="3531"/>
                    </a:lnTo>
                    <a:lnTo>
                      <a:pt x="0" y="580"/>
                    </a:lnTo>
                    <a:lnTo>
                      <a:pt x="2" y="554"/>
                    </a:lnTo>
                    <a:lnTo>
                      <a:pt x="6" y="525"/>
                    </a:lnTo>
                    <a:lnTo>
                      <a:pt x="14" y="497"/>
                    </a:lnTo>
                    <a:lnTo>
                      <a:pt x="24" y="469"/>
                    </a:lnTo>
                    <a:lnTo>
                      <a:pt x="39" y="443"/>
                    </a:lnTo>
                    <a:lnTo>
                      <a:pt x="56" y="418"/>
                    </a:lnTo>
                    <a:lnTo>
                      <a:pt x="78" y="397"/>
                    </a:lnTo>
                    <a:lnTo>
                      <a:pt x="104" y="378"/>
                    </a:lnTo>
                    <a:lnTo>
                      <a:pt x="238" y="310"/>
                    </a:lnTo>
                    <a:lnTo>
                      <a:pt x="373" y="248"/>
                    </a:lnTo>
                    <a:lnTo>
                      <a:pt x="511" y="193"/>
                    </a:lnTo>
                    <a:lnTo>
                      <a:pt x="650" y="145"/>
                    </a:lnTo>
                    <a:lnTo>
                      <a:pt x="792" y="102"/>
                    </a:lnTo>
                    <a:lnTo>
                      <a:pt x="935" y="69"/>
                    </a:lnTo>
                    <a:lnTo>
                      <a:pt x="1080" y="40"/>
                    </a:lnTo>
                    <a:lnTo>
                      <a:pt x="1225" y="20"/>
                    </a:lnTo>
                    <a:lnTo>
                      <a:pt x="1371" y="7"/>
                    </a:lnTo>
                    <a:lnTo>
                      <a:pt x="15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7" name="Freeform 42"/>
              <p:cNvSpPr>
                <a:spLocks noEditPoints="1"/>
              </p:cNvSpPr>
              <p:nvPr/>
            </p:nvSpPr>
            <p:spPr>
              <a:xfrm>
                <a:off x="3938" y="602"/>
                <a:ext cx="556" cy="556"/>
              </a:xfrm>
              <a:custGeom>
                <a:avLst/>
                <a:gdLst>
                  <a:gd name="T0" fmla="*/ 247 w 556"/>
                  <a:gd name="T1" fmla="*/ 143 h 556"/>
                  <a:gd name="T2" fmla="*/ 192 w 556"/>
                  <a:gd name="T3" fmla="*/ 169 h 556"/>
                  <a:gd name="T4" fmla="*/ 153 w 556"/>
                  <a:gd name="T5" fmla="*/ 217 h 556"/>
                  <a:gd name="T6" fmla="*/ 140 w 556"/>
                  <a:gd name="T7" fmla="*/ 277 h 556"/>
                  <a:gd name="T8" fmla="*/ 153 w 556"/>
                  <a:gd name="T9" fmla="*/ 338 h 556"/>
                  <a:gd name="T10" fmla="*/ 192 w 556"/>
                  <a:gd name="T11" fmla="*/ 386 h 556"/>
                  <a:gd name="T12" fmla="*/ 247 w 556"/>
                  <a:gd name="T13" fmla="*/ 413 h 556"/>
                  <a:gd name="T14" fmla="*/ 310 w 556"/>
                  <a:gd name="T15" fmla="*/ 413 h 556"/>
                  <a:gd name="T16" fmla="*/ 365 w 556"/>
                  <a:gd name="T17" fmla="*/ 386 h 556"/>
                  <a:gd name="T18" fmla="*/ 403 w 556"/>
                  <a:gd name="T19" fmla="*/ 338 h 556"/>
                  <a:gd name="T20" fmla="*/ 417 w 556"/>
                  <a:gd name="T21" fmla="*/ 277 h 556"/>
                  <a:gd name="T22" fmla="*/ 403 w 556"/>
                  <a:gd name="T23" fmla="*/ 217 h 556"/>
                  <a:gd name="T24" fmla="*/ 365 w 556"/>
                  <a:gd name="T25" fmla="*/ 169 h 556"/>
                  <a:gd name="T26" fmla="*/ 310 w 556"/>
                  <a:gd name="T27" fmla="*/ 143 h 556"/>
                  <a:gd name="T28" fmla="*/ 279 w 556"/>
                  <a:gd name="T29" fmla="*/ 0 h 556"/>
                  <a:gd name="T30" fmla="*/ 366 w 556"/>
                  <a:gd name="T31" fmla="*/ 15 h 556"/>
                  <a:gd name="T32" fmla="*/ 442 w 556"/>
                  <a:gd name="T33" fmla="*/ 53 h 556"/>
                  <a:gd name="T34" fmla="*/ 503 w 556"/>
                  <a:gd name="T35" fmla="*/ 114 h 556"/>
                  <a:gd name="T36" fmla="*/ 543 w 556"/>
                  <a:gd name="T37" fmla="*/ 190 h 556"/>
                  <a:gd name="T38" fmla="*/ 556 w 556"/>
                  <a:gd name="T39" fmla="*/ 277 h 556"/>
                  <a:gd name="T40" fmla="*/ 543 w 556"/>
                  <a:gd name="T41" fmla="*/ 365 h 556"/>
                  <a:gd name="T42" fmla="*/ 503 w 556"/>
                  <a:gd name="T43" fmla="*/ 441 h 556"/>
                  <a:gd name="T44" fmla="*/ 442 w 556"/>
                  <a:gd name="T45" fmla="*/ 502 h 556"/>
                  <a:gd name="T46" fmla="*/ 366 w 556"/>
                  <a:gd name="T47" fmla="*/ 541 h 556"/>
                  <a:gd name="T48" fmla="*/ 279 w 556"/>
                  <a:gd name="T49" fmla="*/ 556 h 556"/>
                  <a:gd name="T50" fmla="*/ 191 w 556"/>
                  <a:gd name="T51" fmla="*/ 541 h 556"/>
                  <a:gd name="T52" fmla="*/ 115 w 556"/>
                  <a:gd name="T53" fmla="*/ 502 h 556"/>
                  <a:gd name="T54" fmla="*/ 55 w 556"/>
                  <a:gd name="T55" fmla="*/ 441 h 556"/>
                  <a:gd name="T56" fmla="*/ 15 w 556"/>
                  <a:gd name="T57" fmla="*/ 365 h 556"/>
                  <a:gd name="T58" fmla="*/ 0 w 556"/>
                  <a:gd name="T59" fmla="*/ 277 h 556"/>
                  <a:gd name="T60" fmla="*/ 15 w 556"/>
                  <a:gd name="T61" fmla="*/ 190 h 556"/>
                  <a:gd name="T62" fmla="*/ 55 w 556"/>
                  <a:gd name="T63" fmla="*/ 114 h 556"/>
                  <a:gd name="T64" fmla="*/ 115 w 556"/>
                  <a:gd name="T65" fmla="*/ 53 h 556"/>
                  <a:gd name="T66" fmla="*/ 191 w 556"/>
                  <a:gd name="T67" fmla="*/ 15 h 556"/>
                  <a:gd name="T68" fmla="*/ 279 w 556"/>
                  <a:gd name="T69" fmla="*/ 0 h 55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56" h="556">
                    <a:moveTo>
                      <a:pt x="279" y="139"/>
                    </a:moveTo>
                    <a:lnTo>
                      <a:pt x="247" y="143"/>
                    </a:lnTo>
                    <a:lnTo>
                      <a:pt x="218" y="153"/>
                    </a:lnTo>
                    <a:lnTo>
                      <a:pt x="192" y="169"/>
                    </a:lnTo>
                    <a:lnTo>
                      <a:pt x="171" y="191"/>
                    </a:lnTo>
                    <a:lnTo>
                      <a:pt x="153" y="217"/>
                    </a:lnTo>
                    <a:lnTo>
                      <a:pt x="143" y="246"/>
                    </a:lnTo>
                    <a:lnTo>
                      <a:pt x="140" y="277"/>
                    </a:lnTo>
                    <a:lnTo>
                      <a:pt x="143" y="309"/>
                    </a:lnTo>
                    <a:lnTo>
                      <a:pt x="153" y="338"/>
                    </a:lnTo>
                    <a:lnTo>
                      <a:pt x="171" y="364"/>
                    </a:lnTo>
                    <a:lnTo>
                      <a:pt x="192" y="386"/>
                    </a:lnTo>
                    <a:lnTo>
                      <a:pt x="218" y="403"/>
                    </a:lnTo>
                    <a:lnTo>
                      <a:pt x="247" y="413"/>
                    </a:lnTo>
                    <a:lnTo>
                      <a:pt x="279" y="416"/>
                    </a:lnTo>
                    <a:lnTo>
                      <a:pt x="310" y="413"/>
                    </a:lnTo>
                    <a:lnTo>
                      <a:pt x="340" y="403"/>
                    </a:lnTo>
                    <a:lnTo>
                      <a:pt x="365" y="386"/>
                    </a:lnTo>
                    <a:lnTo>
                      <a:pt x="387" y="364"/>
                    </a:lnTo>
                    <a:lnTo>
                      <a:pt x="403" y="338"/>
                    </a:lnTo>
                    <a:lnTo>
                      <a:pt x="413" y="309"/>
                    </a:lnTo>
                    <a:lnTo>
                      <a:pt x="417" y="277"/>
                    </a:lnTo>
                    <a:lnTo>
                      <a:pt x="413" y="246"/>
                    </a:lnTo>
                    <a:lnTo>
                      <a:pt x="403" y="217"/>
                    </a:lnTo>
                    <a:lnTo>
                      <a:pt x="387" y="191"/>
                    </a:lnTo>
                    <a:lnTo>
                      <a:pt x="365" y="169"/>
                    </a:lnTo>
                    <a:lnTo>
                      <a:pt x="340" y="153"/>
                    </a:lnTo>
                    <a:lnTo>
                      <a:pt x="310" y="143"/>
                    </a:lnTo>
                    <a:lnTo>
                      <a:pt x="279" y="139"/>
                    </a:lnTo>
                    <a:close/>
                    <a:moveTo>
                      <a:pt x="279" y="0"/>
                    </a:moveTo>
                    <a:lnTo>
                      <a:pt x="324" y="3"/>
                    </a:lnTo>
                    <a:lnTo>
                      <a:pt x="366" y="15"/>
                    </a:lnTo>
                    <a:lnTo>
                      <a:pt x="406" y="31"/>
                    </a:lnTo>
                    <a:lnTo>
                      <a:pt x="442" y="53"/>
                    </a:lnTo>
                    <a:lnTo>
                      <a:pt x="474" y="82"/>
                    </a:lnTo>
                    <a:lnTo>
                      <a:pt x="503" y="114"/>
                    </a:lnTo>
                    <a:lnTo>
                      <a:pt x="525" y="150"/>
                    </a:lnTo>
                    <a:lnTo>
                      <a:pt x="543" y="190"/>
                    </a:lnTo>
                    <a:lnTo>
                      <a:pt x="552" y="232"/>
                    </a:lnTo>
                    <a:lnTo>
                      <a:pt x="556" y="277"/>
                    </a:lnTo>
                    <a:lnTo>
                      <a:pt x="552" y="323"/>
                    </a:lnTo>
                    <a:lnTo>
                      <a:pt x="543" y="365"/>
                    </a:lnTo>
                    <a:lnTo>
                      <a:pt x="525" y="405"/>
                    </a:lnTo>
                    <a:lnTo>
                      <a:pt x="503" y="441"/>
                    </a:lnTo>
                    <a:lnTo>
                      <a:pt x="474" y="474"/>
                    </a:lnTo>
                    <a:lnTo>
                      <a:pt x="442" y="502"/>
                    </a:lnTo>
                    <a:lnTo>
                      <a:pt x="406" y="525"/>
                    </a:lnTo>
                    <a:lnTo>
                      <a:pt x="366" y="541"/>
                    </a:lnTo>
                    <a:lnTo>
                      <a:pt x="324" y="552"/>
                    </a:lnTo>
                    <a:lnTo>
                      <a:pt x="279" y="556"/>
                    </a:lnTo>
                    <a:lnTo>
                      <a:pt x="234" y="552"/>
                    </a:lnTo>
                    <a:lnTo>
                      <a:pt x="191" y="541"/>
                    </a:lnTo>
                    <a:lnTo>
                      <a:pt x="151" y="525"/>
                    </a:lnTo>
                    <a:lnTo>
                      <a:pt x="115" y="502"/>
                    </a:lnTo>
                    <a:lnTo>
                      <a:pt x="82" y="474"/>
                    </a:lnTo>
                    <a:lnTo>
                      <a:pt x="55" y="441"/>
                    </a:lnTo>
                    <a:lnTo>
                      <a:pt x="31" y="405"/>
                    </a:lnTo>
                    <a:lnTo>
                      <a:pt x="15" y="365"/>
                    </a:lnTo>
                    <a:lnTo>
                      <a:pt x="4" y="323"/>
                    </a:lnTo>
                    <a:lnTo>
                      <a:pt x="0" y="277"/>
                    </a:lnTo>
                    <a:lnTo>
                      <a:pt x="4" y="232"/>
                    </a:lnTo>
                    <a:lnTo>
                      <a:pt x="15" y="190"/>
                    </a:lnTo>
                    <a:lnTo>
                      <a:pt x="31" y="150"/>
                    </a:lnTo>
                    <a:lnTo>
                      <a:pt x="55" y="114"/>
                    </a:lnTo>
                    <a:lnTo>
                      <a:pt x="82" y="82"/>
                    </a:lnTo>
                    <a:lnTo>
                      <a:pt x="115" y="53"/>
                    </a:lnTo>
                    <a:lnTo>
                      <a:pt x="151" y="31"/>
                    </a:lnTo>
                    <a:lnTo>
                      <a:pt x="191" y="15"/>
                    </a:lnTo>
                    <a:lnTo>
                      <a:pt x="234" y="3"/>
                    </a:lnTo>
                    <a:lnTo>
                      <a:pt x="27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8" name="Freeform 43"/>
              <p:cNvSpPr>
                <a:spLocks noEditPoints="1"/>
              </p:cNvSpPr>
              <p:nvPr/>
            </p:nvSpPr>
            <p:spPr>
              <a:xfrm>
                <a:off x="1860" y="113"/>
                <a:ext cx="2399" cy="3975"/>
              </a:xfrm>
              <a:custGeom>
                <a:avLst/>
                <a:gdLst>
                  <a:gd name="T0" fmla="*/ 1225 w 2399"/>
                  <a:gd name="T1" fmla="*/ 155 h 3975"/>
                  <a:gd name="T2" fmla="*/ 802 w 2399"/>
                  <a:gd name="T3" fmla="*/ 233 h 3975"/>
                  <a:gd name="T4" fmla="*/ 634 w 2399"/>
                  <a:gd name="T5" fmla="*/ 292 h 3975"/>
                  <a:gd name="T6" fmla="*/ 142 w 2399"/>
                  <a:gd name="T7" fmla="*/ 3238 h 3975"/>
                  <a:gd name="T8" fmla="*/ 149 w 2399"/>
                  <a:gd name="T9" fmla="*/ 3281 h 3975"/>
                  <a:gd name="T10" fmla="*/ 190 w 2399"/>
                  <a:gd name="T11" fmla="*/ 3314 h 3975"/>
                  <a:gd name="T12" fmla="*/ 501 w 2399"/>
                  <a:gd name="T13" fmla="*/ 3510 h 3975"/>
                  <a:gd name="T14" fmla="*/ 833 w 2399"/>
                  <a:gd name="T15" fmla="*/ 3661 h 3975"/>
                  <a:gd name="T16" fmla="*/ 1053 w 2399"/>
                  <a:gd name="T17" fmla="*/ 3710 h 3975"/>
                  <a:gd name="T18" fmla="*/ 898 w 2399"/>
                  <a:gd name="T19" fmla="*/ 704 h 3975"/>
                  <a:gd name="T20" fmla="*/ 912 w 2399"/>
                  <a:gd name="T21" fmla="*/ 621 h 3975"/>
                  <a:gd name="T22" fmla="*/ 954 w 2399"/>
                  <a:gd name="T23" fmla="*/ 542 h 3975"/>
                  <a:gd name="T24" fmla="*/ 1126 w 2399"/>
                  <a:gd name="T25" fmla="*/ 438 h 3975"/>
                  <a:gd name="T26" fmla="*/ 1510 w 2399"/>
                  <a:gd name="T27" fmla="*/ 281 h 3975"/>
                  <a:gd name="T28" fmla="*/ 1912 w 2399"/>
                  <a:gd name="T29" fmla="*/ 177 h 3975"/>
                  <a:gd name="T30" fmla="*/ 1612 w 2399"/>
                  <a:gd name="T31" fmla="*/ 144 h 3975"/>
                  <a:gd name="T32" fmla="*/ 1628 w 2399"/>
                  <a:gd name="T33" fmla="*/ 2 h 3975"/>
                  <a:gd name="T34" fmla="*/ 2063 w 2399"/>
                  <a:gd name="T35" fmla="*/ 52 h 3975"/>
                  <a:gd name="T36" fmla="*/ 2366 w 2399"/>
                  <a:gd name="T37" fmla="*/ 127 h 3975"/>
                  <a:gd name="T38" fmla="*/ 2397 w 2399"/>
                  <a:gd name="T39" fmla="*/ 164 h 3975"/>
                  <a:gd name="T40" fmla="*/ 2392 w 2399"/>
                  <a:gd name="T41" fmla="*/ 218 h 3975"/>
                  <a:gd name="T42" fmla="*/ 2352 w 2399"/>
                  <a:gd name="T43" fmla="*/ 256 h 3975"/>
                  <a:gd name="T44" fmla="*/ 2073 w 2399"/>
                  <a:gd name="T45" fmla="*/ 285 h 3975"/>
                  <a:gd name="T46" fmla="*/ 1685 w 2399"/>
                  <a:gd name="T47" fmla="*/ 368 h 3975"/>
                  <a:gd name="T48" fmla="*/ 1311 w 2399"/>
                  <a:gd name="T49" fmla="*/ 502 h 3975"/>
                  <a:gd name="T50" fmla="*/ 1061 w 2399"/>
                  <a:gd name="T51" fmla="*/ 632 h 3975"/>
                  <a:gd name="T52" fmla="*/ 1039 w 2399"/>
                  <a:gd name="T53" fmla="*/ 680 h 3975"/>
                  <a:gd name="T54" fmla="*/ 1179 w 2399"/>
                  <a:gd name="T55" fmla="*/ 3666 h 3975"/>
                  <a:gd name="T56" fmla="*/ 1200 w 2399"/>
                  <a:gd name="T57" fmla="*/ 3700 h 3975"/>
                  <a:gd name="T58" fmla="*/ 1206 w 2399"/>
                  <a:gd name="T59" fmla="*/ 3704 h 3975"/>
                  <a:gd name="T60" fmla="*/ 1231 w 2399"/>
                  <a:gd name="T61" fmla="*/ 3710 h 3975"/>
                  <a:gd name="T62" fmla="*/ 1235 w 2399"/>
                  <a:gd name="T63" fmla="*/ 3711 h 3975"/>
                  <a:gd name="T64" fmla="*/ 1239 w 2399"/>
                  <a:gd name="T65" fmla="*/ 3717 h 3975"/>
                  <a:gd name="T66" fmla="*/ 1398 w 2399"/>
                  <a:gd name="T67" fmla="*/ 3779 h 3975"/>
                  <a:gd name="T68" fmla="*/ 1461 w 2399"/>
                  <a:gd name="T69" fmla="*/ 3801 h 3975"/>
                  <a:gd name="T70" fmla="*/ 1588 w 2399"/>
                  <a:gd name="T71" fmla="*/ 3843 h 3975"/>
                  <a:gd name="T72" fmla="*/ 1619 w 2399"/>
                  <a:gd name="T73" fmla="*/ 3881 h 3975"/>
                  <a:gd name="T74" fmla="*/ 1614 w 2399"/>
                  <a:gd name="T75" fmla="*/ 3937 h 3975"/>
                  <a:gd name="T76" fmla="*/ 1575 w 2399"/>
                  <a:gd name="T77" fmla="*/ 3972 h 3975"/>
                  <a:gd name="T78" fmla="*/ 1409 w 2399"/>
                  <a:gd name="T79" fmla="*/ 3957 h 3975"/>
                  <a:gd name="T80" fmla="*/ 994 w 2399"/>
                  <a:gd name="T81" fmla="*/ 3865 h 3975"/>
                  <a:gd name="T82" fmla="*/ 597 w 2399"/>
                  <a:gd name="T83" fmla="*/ 3713 h 3975"/>
                  <a:gd name="T84" fmla="*/ 224 w 2399"/>
                  <a:gd name="T85" fmla="*/ 3506 h 3975"/>
                  <a:gd name="T86" fmla="*/ 57 w 2399"/>
                  <a:gd name="T87" fmla="*/ 3385 h 3975"/>
                  <a:gd name="T88" fmla="*/ 5 w 2399"/>
                  <a:gd name="T89" fmla="*/ 3286 h 3975"/>
                  <a:gd name="T90" fmla="*/ 483 w 2399"/>
                  <a:gd name="T91" fmla="*/ 301 h 3975"/>
                  <a:gd name="T92" fmla="*/ 531 w 2399"/>
                  <a:gd name="T93" fmla="*/ 200 h 3975"/>
                  <a:gd name="T94" fmla="*/ 621 w 2399"/>
                  <a:gd name="T95" fmla="*/ 134 h 3975"/>
                  <a:gd name="T96" fmla="*/ 1048 w 2399"/>
                  <a:gd name="T97" fmla="*/ 36 h 3975"/>
                  <a:gd name="T98" fmla="*/ 1483 w 2399"/>
                  <a:gd name="T99" fmla="*/ 0 h 397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399" h="3975">
                    <a:moveTo>
                      <a:pt x="1510" y="142"/>
                    </a:moveTo>
                    <a:lnTo>
                      <a:pt x="1367" y="145"/>
                    </a:lnTo>
                    <a:lnTo>
                      <a:pt x="1225" y="155"/>
                    </a:lnTo>
                    <a:lnTo>
                      <a:pt x="1083" y="174"/>
                    </a:lnTo>
                    <a:lnTo>
                      <a:pt x="943" y="199"/>
                    </a:lnTo>
                    <a:lnTo>
                      <a:pt x="802" y="233"/>
                    </a:lnTo>
                    <a:lnTo>
                      <a:pt x="663" y="274"/>
                    </a:lnTo>
                    <a:lnTo>
                      <a:pt x="647" y="281"/>
                    </a:lnTo>
                    <a:lnTo>
                      <a:pt x="634" y="292"/>
                    </a:lnTo>
                    <a:lnTo>
                      <a:pt x="624" y="307"/>
                    </a:lnTo>
                    <a:lnTo>
                      <a:pt x="621" y="322"/>
                    </a:lnTo>
                    <a:lnTo>
                      <a:pt x="142" y="3238"/>
                    </a:lnTo>
                    <a:lnTo>
                      <a:pt x="141" y="3255"/>
                    </a:lnTo>
                    <a:lnTo>
                      <a:pt x="143" y="3268"/>
                    </a:lnTo>
                    <a:lnTo>
                      <a:pt x="149" y="3281"/>
                    </a:lnTo>
                    <a:lnTo>
                      <a:pt x="158" y="3292"/>
                    </a:lnTo>
                    <a:lnTo>
                      <a:pt x="169" y="3301"/>
                    </a:lnTo>
                    <a:lnTo>
                      <a:pt x="190" y="3314"/>
                    </a:lnTo>
                    <a:lnTo>
                      <a:pt x="291" y="3385"/>
                    </a:lnTo>
                    <a:lnTo>
                      <a:pt x="394" y="3450"/>
                    </a:lnTo>
                    <a:lnTo>
                      <a:pt x="501" y="3510"/>
                    </a:lnTo>
                    <a:lnTo>
                      <a:pt x="609" y="3565"/>
                    </a:lnTo>
                    <a:lnTo>
                      <a:pt x="720" y="3615"/>
                    </a:lnTo>
                    <a:lnTo>
                      <a:pt x="833" y="3661"/>
                    </a:lnTo>
                    <a:lnTo>
                      <a:pt x="949" y="3702"/>
                    </a:lnTo>
                    <a:lnTo>
                      <a:pt x="1065" y="3738"/>
                    </a:lnTo>
                    <a:lnTo>
                      <a:pt x="1053" y="3710"/>
                    </a:lnTo>
                    <a:lnTo>
                      <a:pt x="1045" y="3680"/>
                    </a:lnTo>
                    <a:lnTo>
                      <a:pt x="1037" y="3648"/>
                    </a:lnTo>
                    <a:lnTo>
                      <a:pt x="898" y="704"/>
                    </a:lnTo>
                    <a:lnTo>
                      <a:pt x="900" y="678"/>
                    </a:lnTo>
                    <a:lnTo>
                      <a:pt x="904" y="649"/>
                    </a:lnTo>
                    <a:lnTo>
                      <a:pt x="912" y="621"/>
                    </a:lnTo>
                    <a:lnTo>
                      <a:pt x="922" y="593"/>
                    </a:lnTo>
                    <a:lnTo>
                      <a:pt x="937" y="567"/>
                    </a:lnTo>
                    <a:lnTo>
                      <a:pt x="954" y="542"/>
                    </a:lnTo>
                    <a:lnTo>
                      <a:pt x="976" y="521"/>
                    </a:lnTo>
                    <a:lnTo>
                      <a:pt x="1002" y="502"/>
                    </a:lnTo>
                    <a:lnTo>
                      <a:pt x="1126" y="438"/>
                    </a:lnTo>
                    <a:lnTo>
                      <a:pt x="1251" y="379"/>
                    </a:lnTo>
                    <a:lnTo>
                      <a:pt x="1379" y="327"/>
                    </a:lnTo>
                    <a:lnTo>
                      <a:pt x="1510" y="281"/>
                    </a:lnTo>
                    <a:lnTo>
                      <a:pt x="1642" y="241"/>
                    </a:lnTo>
                    <a:lnTo>
                      <a:pt x="1776" y="206"/>
                    </a:lnTo>
                    <a:lnTo>
                      <a:pt x="1912" y="177"/>
                    </a:lnTo>
                    <a:lnTo>
                      <a:pt x="1813" y="163"/>
                    </a:lnTo>
                    <a:lnTo>
                      <a:pt x="1714" y="152"/>
                    </a:lnTo>
                    <a:lnTo>
                      <a:pt x="1612" y="144"/>
                    </a:lnTo>
                    <a:lnTo>
                      <a:pt x="1510" y="142"/>
                    </a:lnTo>
                    <a:close/>
                    <a:moveTo>
                      <a:pt x="1483" y="0"/>
                    </a:moveTo>
                    <a:lnTo>
                      <a:pt x="1628" y="2"/>
                    </a:lnTo>
                    <a:lnTo>
                      <a:pt x="1774" y="12"/>
                    </a:lnTo>
                    <a:lnTo>
                      <a:pt x="1918" y="29"/>
                    </a:lnTo>
                    <a:lnTo>
                      <a:pt x="2063" y="52"/>
                    </a:lnTo>
                    <a:lnTo>
                      <a:pt x="2206" y="83"/>
                    </a:lnTo>
                    <a:lnTo>
                      <a:pt x="2349" y="121"/>
                    </a:lnTo>
                    <a:lnTo>
                      <a:pt x="2366" y="127"/>
                    </a:lnTo>
                    <a:lnTo>
                      <a:pt x="2379" y="137"/>
                    </a:lnTo>
                    <a:lnTo>
                      <a:pt x="2389" y="149"/>
                    </a:lnTo>
                    <a:lnTo>
                      <a:pt x="2397" y="164"/>
                    </a:lnTo>
                    <a:lnTo>
                      <a:pt x="2399" y="180"/>
                    </a:lnTo>
                    <a:lnTo>
                      <a:pt x="2398" y="198"/>
                    </a:lnTo>
                    <a:lnTo>
                      <a:pt x="2392" y="218"/>
                    </a:lnTo>
                    <a:lnTo>
                      <a:pt x="2382" y="234"/>
                    </a:lnTo>
                    <a:lnTo>
                      <a:pt x="2368" y="247"/>
                    </a:lnTo>
                    <a:lnTo>
                      <a:pt x="2352" y="256"/>
                    </a:lnTo>
                    <a:lnTo>
                      <a:pt x="2336" y="260"/>
                    </a:lnTo>
                    <a:lnTo>
                      <a:pt x="2205" y="270"/>
                    </a:lnTo>
                    <a:lnTo>
                      <a:pt x="2073" y="285"/>
                    </a:lnTo>
                    <a:lnTo>
                      <a:pt x="1944" y="306"/>
                    </a:lnTo>
                    <a:lnTo>
                      <a:pt x="1813" y="335"/>
                    </a:lnTo>
                    <a:lnTo>
                      <a:pt x="1685" y="368"/>
                    </a:lnTo>
                    <a:lnTo>
                      <a:pt x="1558" y="407"/>
                    </a:lnTo>
                    <a:lnTo>
                      <a:pt x="1434" y="451"/>
                    </a:lnTo>
                    <a:lnTo>
                      <a:pt x="1311" y="502"/>
                    </a:lnTo>
                    <a:lnTo>
                      <a:pt x="1190" y="560"/>
                    </a:lnTo>
                    <a:lnTo>
                      <a:pt x="1072" y="621"/>
                    </a:lnTo>
                    <a:lnTo>
                      <a:pt x="1061" y="632"/>
                    </a:lnTo>
                    <a:lnTo>
                      <a:pt x="1051" y="645"/>
                    </a:lnTo>
                    <a:lnTo>
                      <a:pt x="1043" y="663"/>
                    </a:lnTo>
                    <a:lnTo>
                      <a:pt x="1039" y="680"/>
                    </a:lnTo>
                    <a:lnTo>
                      <a:pt x="1037" y="698"/>
                    </a:lnTo>
                    <a:lnTo>
                      <a:pt x="1177" y="3648"/>
                    </a:lnTo>
                    <a:lnTo>
                      <a:pt x="1179" y="3666"/>
                    </a:lnTo>
                    <a:lnTo>
                      <a:pt x="1185" y="3682"/>
                    </a:lnTo>
                    <a:lnTo>
                      <a:pt x="1196" y="3696"/>
                    </a:lnTo>
                    <a:lnTo>
                      <a:pt x="1200" y="3700"/>
                    </a:lnTo>
                    <a:lnTo>
                      <a:pt x="1203" y="3701"/>
                    </a:lnTo>
                    <a:lnTo>
                      <a:pt x="1204" y="3702"/>
                    </a:lnTo>
                    <a:lnTo>
                      <a:pt x="1206" y="3704"/>
                    </a:lnTo>
                    <a:lnTo>
                      <a:pt x="1208" y="3704"/>
                    </a:lnTo>
                    <a:lnTo>
                      <a:pt x="1211" y="3704"/>
                    </a:lnTo>
                    <a:lnTo>
                      <a:pt x="1231" y="3710"/>
                    </a:lnTo>
                    <a:lnTo>
                      <a:pt x="1233" y="3710"/>
                    </a:lnTo>
                    <a:lnTo>
                      <a:pt x="1234" y="3711"/>
                    </a:lnTo>
                    <a:lnTo>
                      <a:pt x="1235" y="3711"/>
                    </a:lnTo>
                    <a:lnTo>
                      <a:pt x="1238" y="3712"/>
                    </a:lnTo>
                    <a:lnTo>
                      <a:pt x="1239" y="3715"/>
                    </a:lnTo>
                    <a:lnTo>
                      <a:pt x="1239" y="3717"/>
                    </a:lnTo>
                    <a:lnTo>
                      <a:pt x="1287" y="3738"/>
                    </a:lnTo>
                    <a:lnTo>
                      <a:pt x="1339" y="3758"/>
                    </a:lnTo>
                    <a:lnTo>
                      <a:pt x="1398" y="3779"/>
                    </a:lnTo>
                    <a:lnTo>
                      <a:pt x="1392" y="3814"/>
                    </a:lnTo>
                    <a:lnTo>
                      <a:pt x="1405" y="3779"/>
                    </a:lnTo>
                    <a:lnTo>
                      <a:pt x="1461" y="3801"/>
                    </a:lnTo>
                    <a:lnTo>
                      <a:pt x="1516" y="3819"/>
                    </a:lnTo>
                    <a:lnTo>
                      <a:pt x="1572" y="3835"/>
                    </a:lnTo>
                    <a:lnTo>
                      <a:pt x="1588" y="3843"/>
                    </a:lnTo>
                    <a:lnTo>
                      <a:pt x="1602" y="3854"/>
                    </a:lnTo>
                    <a:lnTo>
                      <a:pt x="1612" y="3866"/>
                    </a:lnTo>
                    <a:lnTo>
                      <a:pt x="1619" y="3881"/>
                    </a:lnTo>
                    <a:lnTo>
                      <a:pt x="1622" y="3899"/>
                    </a:lnTo>
                    <a:lnTo>
                      <a:pt x="1621" y="3919"/>
                    </a:lnTo>
                    <a:lnTo>
                      <a:pt x="1614" y="3937"/>
                    </a:lnTo>
                    <a:lnTo>
                      <a:pt x="1603" y="3953"/>
                    </a:lnTo>
                    <a:lnTo>
                      <a:pt x="1591" y="3965"/>
                    </a:lnTo>
                    <a:lnTo>
                      <a:pt x="1575" y="3972"/>
                    </a:lnTo>
                    <a:lnTo>
                      <a:pt x="1558" y="3975"/>
                    </a:lnTo>
                    <a:lnTo>
                      <a:pt x="1551" y="3975"/>
                    </a:lnTo>
                    <a:lnTo>
                      <a:pt x="1409" y="3957"/>
                    </a:lnTo>
                    <a:lnTo>
                      <a:pt x="1270" y="3934"/>
                    </a:lnTo>
                    <a:lnTo>
                      <a:pt x="1131" y="3903"/>
                    </a:lnTo>
                    <a:lnTo>
                      <a:pt x="994" y="3865"/>
                    </a:lnTo>
                    <a:lnTo>
                      <a:pt x="859" y="3820"/>
                    </a:lnTo>
                    <a:lnTo>
                      <a:pt x="726" y="3769"/>
                    </a:lnTo>
                    <a:lnTo>
                      <a:pt x="597" y="3713"/>
                    </a:lnTo>
                    <a:lnTo>
                      <a:pt x="469" y="3650"/>
                    </a:lnTo>
                    <a:lnTo>
                      <a:pt x="346" y="3580"/>
                    </a:lnTo>
                    <a:lnTo>
                      <a:pt x="224" y="3506"/>
                    </a:lnTo>
                    <a:lnTo>
                      <a:pt x="107" y="3426"/>
                    </a:lnTo>
                    <a:lnTo>
                      <a:pt x="86" y="3411"/>
                    </a:lnTo>
                    <a:lnTo>
                      <a:pt x="57" y="3385"/>
                    </a:lnTo>
                    <a:lnTo>
                      <a:pt x="34" y="3355"/>
                    </a:lnTo>
                    <a:lnTo>
                      <a:pt x="16" y="3322"/>
                    </a:lnTo>
                    <a:lnTo>
                      <a:pt x="5" y="3286"/>
                    </a:lnTo>
                    <a:lnTo>
                      <a:pt x="0" y="3248"/>
                    </a:lnTo>
                    <a:lnTo>
                      <a:pt x="2" y="3210"/>
                    </a:lnTo>
                    <a:lnTo>
                      <a:pt x="483" y="301"/>
                    </a:lnTo>
                    <a:lnTo>
                      <a:pt x="493" y="265"/>
                    </a:lnTo>
                    <a:lnTo>
                      <a:pt x="509" y="230"/>
                    </a:lnTo>
                    <a:lnTo>
                      <a:pt x="531" y="200"/>
                    </a:lnTo>
                    <a:lnTo>
                      <a:pt x="557" y="174"/>
                    </a:lnTo>
                    <a:lnTo>
                      <a:pt x="587" y="152"/>
                    </a:lnTo>
                    <a:lnTo>
                      <a:pt x="621" y="134"/>
                    </a:lnTo>
                    <a:lnTo>
                      <a:pt x="762" y="94"/>
                    </a:lnTo>
                    <a:lnTo>
                      <a:pt x="904" y="62"/>
                    </a:lnTo>
                    <a:lnTo>
                      <a:pt x="1048" y="36"/>
                    </a:lnTo>
                    <a:lnTo>
                      <a:pt x="1193" y="17"/>
                    </a:lnTo>
                    <a:lnTo>
                      <a:pt x="1337" y="5"/>
                    </a:lnTo>
                    <a:lnTo>
                      <a:pt x="148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12" name="말풍선: 모서리가 둥근 사각형 311"/>
            <p:cNvSpPr/>
            <p:nvPr/>
          </p:nvSpPr>
          <p:spPr>
            <a:xfrm>
              <a:off x="6262211" y="6343475"/>
              <a:ext cx="604658" cy="171209"/>
            </a:xfrm>
            <a:prstGeom prst="wedgeRoundRectCallout">
              <a:avLst>
                <a:gd name="adj1" fmla="val -63991"/>
                <a:gd name="adj2" fmla="val 44007"/>
                <a:gd name="adj3" fmla="val 16667"/>
              </a:avLst>
            </a:prstGeom>
            <a:solidFill>
              <a:srgbClr val="f46b64"/>
            </a:solidFill>
            <a:ln w="3175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ko-KR" sz="700" b="1">
                  <a:solidFill>
                    <a:prstClr val="white"/>
                  </a:solidFill>
                </a:rPr>
                <a:t>CONTENTS</a:t>
              </a:r>
              <a:endParaRPr lang="en-US" altLang="ko-KR" sz="700" b="1">
                <a:solidFill>
                  <a:prstClr val="white"/>
                </a:solidFill>
              </a:endParaRPr>
            </a:p>
          </p:txBody>
        </p:sp>
      </p:grpSp>
      <p:sp>
        <p:nvSpPr>
          <p:cNvPr id="43" name="타원 42"/>
          <p:cNvSpPr/>
          <p:nvPr/>
        </p:nvSpPr>
        <p:spPr>
          <a:xfrm>
            <a:off x="1480457" y="1930400"/>
            <a:ext cx="2423886" cy="242388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474837" y="4614826"/>
            <a:ext cx="2435125" cy="10982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400" b="1">
                <a:solidFill>
                  <a:prstClr val="black">
                    <a:lumMod val="75000"/>
                    <a:lumOff val="25000"/>
                  </a:prstClr>
                </a:solidFill>
              </a:rPr>
              <a:t>양태훈 팀원</a:t>
            </a:r>
            <a:endParaRPr lang="ko-KR" altLang="en-US" sz="1400" b="1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</a:rPr>
              <a:t>IoT 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</a:rPr>
              <a:t>센서 개발</a:t>
            </a:r>
            <a:endParaRPr lang="ko-KR" altLang="en-US" sz="120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900">
                <a:solidFill>
                  <a:prstClr val="black">
                    <a:lumMod val="75000"/>
                    <a:lumOff val="25000"/>
                  </a:prstClr>
                </a:solidFill>
              </a:rPr>
              <a:t>노스이스턴대학교 전기전자컴퓨터공학과</a:t>
            </a:r>
            <a:endParaRPr lang="ko-KR" altLang="en-US" sz="90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900">
                <a:solidFill>
                  <a:prstClr val="black">
                    <a:lumMod val="75000"/>
                    <a:lumOff val="25000"/>
                  </a:prstClr>
                </a:solidFill>
              </a:rPr>
              <a:t>육군 상병 무선장비정비병</a:t>
            </a:r>
            <a:endParaRPr lang="ko-KR" altLang="en-US" sz="9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5035917" y="1965686"/>
            <a:ext cx="2423886" cy="242388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030297" y="4650112"/>
            <a:ext cx="243512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400" b="1">
                <a:solidFill>
                  <a:prstClr val="black">
                    <a:lumMod val="75000"/>
                    <a:lumOff val="25000"/>
                  </a:prstClr>
                </a:solidFill>
              </a:rPr>
              <a:t>이예찬 팀장</a:t>
            </a:r>
            <a:endParaRPr lang="ko-KR" altLang="en-US" sz="1400" b="1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</a:rPr>
              <a:t>기획</a:t>
            </a: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</a:rPr>
              <a:t>앱</a:t>
            </a: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</a:rPr>
              <a:t>개발</a:t>
            </a:r>
            <a:endParaRPr lang="ko-KR" altLang="en-US" sz="120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90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  <a:endParaRPr lang="ko-KR" altLang="en-US" sz="9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5805173" y="2734943"/>
            <a:ext cx="885371" cy="885371"/>
          </a:xfrm>
          <a:prstGeom prst="ellipse">
            <a:avLst/>
          </a:prstGeom>
          <a:solidFill>
            <a:srgbClr val="474a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8602616" y="1965686"/>
            <a:ext cx="2423886" cy="242388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8596996" y="4650112"/>
            <a:ext cx="243512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400" b="1">
                <a:solidFill>
                  <a:prstClr val="black">
                    <a:lumMod val="75000"/>
                    <a:lumOff val="25000"/>
                  </a:prstClr>
                </a:solidFill>
              </a:rPr>
              <a:t>오상규 팀원</a:t>
            </a:r>
            <a:endParaRPr lang="ko-KR" altLang="en-US" sz="1400" b="1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</a:rPr>
              <a:t>IoT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</a:rPr>
              <a:t> 통신 개발</a:t>
            </a:r>
            <a:endParaRPr lang="ko-KR" altLang="en-US" sz="120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90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  <a:endParaRPr lang="ko-KR" altLang="en-US" sz="9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9371872" y="2734943"/>
            <a:ext cx="885371" cy="885371"/>
          </a:xfrm>
          <a:prstGeom prst="ellipse">
            <a:avLst/>
          </a:prstGeom>
          <a:solidFill>
            <a:srgbClr val="474a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14" name=""/>
          <p:cNvPicPr>
            <a:picLocks noChangeAspect="1"/>
          </p:cNvPicPr>
          <p:nvPr/>
        </p:nvPicPr>
        <p:blipFill rotWithShape="1">
          <a:blip r:embed="rId2"/>
          <a:srcRect b="17540"/>
          <a:stretch>
            <a:fillRect/>
          </a:stretch>
        </p:blipFill>
        <p:spPr>
          <a:xfrm>
            <a:off x="1418723" y="1687763"/>
            <a:ext cx="2589988" cy="2847472"/>
          </a:xfrm>
          <a:prstGeom prst="ellipse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474a9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"/>
          <p:cNvSpPr txBox="1"/>
          <p:nvPr/>
        </p:nvSpPr>
        <p:spPr>
          <a:xfrm>
            <a:off x="3730274" y="3126770"/>
            <a:ext cx="4731450" cy="6051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400">
                <a:solidFill>
                  <a:schemeClr val="lt1"/>
                </a:solidFill>
                <a:latin typeface="나눔스퀘어_ac ExtraBold"/>
                <a:ea typeface="나눔스퀘어_ac ExtraBold"/>
              </a:rPr>
              <a:t>프로젝트 소개</a:t>
            </a:r>
            <a:endParaRPr lang="ko-KR" altLang="en-US" sz="3400">
              <a:solidFill>
                <a:schemeClr val="lt1"/>
              </a:solidFill>
              <a:latin typeface="나눔스퀘어_ac ExtraBold"/>
              <a:ea typeface="나눔스퀘어_ac Extra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dcdd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자유형: 도형 240"/>
          <p:cNvSpPr/>
          <p:nvPr/>
        </p:nvSpPr>
        <p:spPr>
          <a:xfrm>
            <a:off x="61142" y="42766"/>
            <a:ext cx="1399572" cy="1126157"/>
          </a:xfrm>
          <a:custGeom>
            <a:avLst/>
            <a:gdLst>
              <a:gd name="connsiteX0" fmla="*/ 1009125 w 1018125"/>
              <a:gd name="connsiteY0" fmla="*/ 801228 h 819228"/>
              <a:gd name="connsiteX1" fmla="*/ 1018125 w 1018125"/>
              <a:gd name="connsiteY1" fmla="*/ 810228 h 819228"/>
              <a:gd name="connsiteX2" fmla="*/ 1009125 w 1018125"/>
              <a:gd name="connsiteY2" fmla="*/ 819228 h 819228"/>
              <a:gd name="connsiteX3" fmla="*/ 1000125 w 1018125"/>
              <a:gd name="connsiteY3" fmla="*/ 810228 h 819228"/>
              <a:gd name="connsiteX4" fmla="*/ 1009125 w 1018125"/>
              <a:gd name="connsiteY4" fmla="*/ 801228 h 819228"/>
              <a:gd name="connsiteX5" fmla="*/ 942450 w 1018125"/>
              <a:gd name="connsiteY5" fmla="*/ 801228 h 819228"/>
              <a:gd name="connsiteX6" fmla="*/ 951450 w 1018125"/>
              <a:gd name="connsiteY6" fmla="*/ 810228 h 819228"/>
              <a:gd name="connsiteX7" fmla="*/ 942450 w 1018125"/>
              <a:gd name="connsiteY7" fmla="*/ 819228 h 819228"/>
              <a:gd name="connsiteX8" fmla="*/ 933450 w 1018125"/>
              <a:gd name="connsiteY8" fmla="*/ 810228 h 819228"/>
              <a:gd name="connsiteX9" fmla="*/ 942450 w 1018125"/>
              <a:gd name="connsiteY9" fmla="*/ 801228 h 819228"/>
              <a:gd name="connsiteX10" fmla="*/ 875775 w 1018125"/>
              <a:gd name="connsiteY10" fmla="*/ 801228 h 819228"/>
              <a:gd name="connsiteX11" fmla="*/ 884775 w 1018125"/>
              <a:gd name="connsiteY11" fmla="*/ 810228 h 819228"/>
              <a:gd name="connsiteX12" fmla="*/ 875775 w 1018125"/>
              <a:gd name="connsiteY12" fmla="*/ 819228 h 819228"/>
              <a:gd name="connsiteX13" fmla="*/ 866775 w 1018125"/>
              <a:gd name="connsiteY13" fmla="*/ 810228 h 819228"/>
              <a:gd name="connsiteX14" fmla="*/ 875775 w 1018125"/>
              <a:gd name="connsiteY14" fmla="*/ 801228 h 819228"/>
              <a:gd name="connsiteX15" fmla="*/ 809100 w 1018125"/>
              <a:gd name="connsiteY15" fmla="*/ 801228 h 819228"/>
              <a:gd name="connsiteX16" fmla="*/ 818100 w 1018125"/>
              <a:gd name="connsiteY16" fmla="*/ 810228 h 819228"/>
              <a:gd name="connsiteX17" fmla="*/ 809100 w 1018125"/>
              <a:gd name="connsiteY17" fmla="*/ 819228 h 819228"/>
              <a:gd name="connsiteX18" fmla="*/ 800100 w 1018125"/>
              <a:gd name="connsiteY18" fmla="*/ 810228 h 819228"/>
              <a:gd name="connsiteX19" fmla="*/ 809100 w 1018125"/>
              <a:gd name="connsiteY19" fmla="*/ 801228 h 819228"/>
              <a:gd name="connsiteX20" fmla="*/ 742425 w 1018125"/>
              <a:gd name="connsiteY20" fmla="*/ 801228 h 819228"/>
              <a:gd name="connsiteX21" fmla="*/ 751425 w 1018125"/>
              <a:gd name="connsiteY21" fmla="*/ 810228 h 819228"/>
              <a:gd name="connsiteX22" fmla="*/ 742425 w 1018125"/>
              <a:gd name="connsiteY22" fmla="*/ 819228 h 819228"/>
              <a:gd name="connsiteX23" fmla="*/ 733425 w 1018125"/>
              <a:gd name="connsiteY23" fmla="*/ 810228 h 819228"/>
              <a:gd name="connsiteX24" fmla="*/ 742425 w 1018125"/>
              <a:gd name="connsiteY24" fmla="*/ 801228 h 819228"/>
              <a:gd name="connsiteX25" fmla="*/ 675750 w 1018125"/>
              <a:gd name="connsiteY25" fmla="*/ 801228 h 819228"/>
              <a:gd name="connsiteX26" fmla="*/ 684750 w 1018125"/>
              <a:gd name="connsiteY26" fmla="*/ 810228 h 819228"/>
              <a:gd name="connsiteX27" fmla="*/ 675750 w 1018125"/>
              <a:gd name="connsiteY27" fmla="*/ 819228 h 819228"/>
              <a:gd name="connsiteX28" fmla="*/ 666750 w 1018125"/>
              <a:gd name="connsiteY28" fmla="*/ 810228 h 819228"/>
              <a:gd name="connsiteX29" fmla="*/ 675750 w 1018125"/>
              <a:gd name="connsiteY29" fmla="*/ 801228 h 819228"/>
              <a:gd name="connsiteX30" fmla="*/ 609075 w 1018125"/>
              <a:gd name="connsiteY30" fmla="*/ 801228 h 819228"/>
              <a:gd name="connsiteX31" fmla="*/ 618075 w 1018125"/>
              <a:gd name="connsiteY31" fmla="*/ 810228 h 819228"/>
              <a:gd name="connsiteX32" fmla="*/ 609075 w 1018125"/>
              <a:gd name="connsiteY32" fmla="*/ 819228 h 819228"/>
              <a:gd name="connsiteX33" fmla="*/ 600075 w 1018125"/>
              <a:gd name="connsiteY33" fmla="*/ 810228 h 819228"/>
              <a:gd name="connsiteX34" fmla="*/ 609075 w 1018125"/>
              <a:gd name="connsiteY34" fmla="*/ 801228 h 819228"/>
              <a:gd name="connsiteX35" fmla="*/ 542400 w 1018125"/>
              <a:gd name="connsiteY35" fmla="*/ 801228 h 819228"/>
              <a:gd name="connsiteX36" fmla="*/ 551400 w 1018125"/>
              <a:gd name="connsiteY36" fmla="*/ 810228 h 819228"/>
              <a:gd name="connsiteX37" fmla="*/ 542400 w 1018125"/>
              <a:gd name="connsiteY37" fmla="*/ 819228 h 819228"/>
              <a:gd name="connsiteX38" fmla="*/ 533400 w 1018125"/>
              <a:gd name="connsiteY38" fmla="*/ 810228 h 819228"/>
              <a:gd name="connsiteX39" fmla="*/ 542400 w 1018125"/>
              <a:gd name="connsiteY39" fmla="*/ 801228 h 819228"/>
              <a:gd name="connsiteX40" fmla="*/ 475725 w 1018125"/>
              <a:gd name="connsiteY40" fmla="*/ 801228 h 819228"/>
              <a:gd name="connsiteX41" fmla="*/ 484725 w 1018125"/>
              <a:gd name="connsiteY41" fmla="*/ 810228 h 819228"/>
              <a:gd name="connsiteX42" fmla="*/ 475725 w 1018125"/>
              <a:gd name="connsiteY42" fmla="*/ 819228 h 819228"/>
              <a:gd name="connsiteX43" fmla="*/ 466725 w 1018125"/>
              <a:gd name="connsiteY43" fmla="*/ 810228 h 819228"/>
              <a:gd name="connsiteX44" fmla="*/ 475725 w 1018125"/>
              <a:gd name="connsiteY44" fmla="*/ 801228 h 819228"/>
              <a:gd name="connsiteX45" fmla="*/ 409050 w 1018125"/>
              <a:gd name="connsiteY45" fmla="*/ 801228 h 819228"/>
              <a:gd name="connsiteX46" fmla="*/ 418050 w 1018125"/>
              <a:gd name="connsiteY46" fmla="*/ 810228 h 819228"/>
              <a:gd name="connsiteX47" fmla="*/ 409050 w 1018125"/>
              <a:gd name="connsiteY47" fmla="*/ 819228 h 819228"/>
              <a:gd name="connsiteX48" fmla="*/ 400050 w 1018125"/>
              <a:gd name="connsiteY48" fmla="*/ 810228 h 819228"/>
              <a:gd name="connsiteX49" fmla="*/ 409050 w 1018125"/>
              <a:gd name="connsiteY49" fmla="*/ 801228 h 819228"/>
              <a:gd name="connsiteX50" fmla="*/ 342375 w 1018125"/>
              <a:gd name="connsiteY50" fmla="*/ 801228 h 819228"/>
              <a:gd name="connsiteX51" fmla="*/ 351375 w 1018125"/>
              <a:gd name="connsiteY51" fmla="*/ 810228 h 819228"/>
              <a:gd name="connsiteX52" fmla="*/ 342375 w 1018125"/>
              <a:gd name="connsiteY52" fmla="*/ 819228 h 819228"/>
              <a:gd name="connsiteX53" fmla="*/ 333375 w 1018125"/>
              <a:gd name="connsiteY53" fmla="*/ 810228 h 819228"/>
              <a:gd name="connsiteX54" fmla="*/ 342375 w 1018125"/>
              <a:gd name="connsiteY54" fmla="*/ 801228 h 819228"/>
              <a:gd name="connsiteX55" fmla="*/ 275700 w 1018125"/>
              <a:gd name="connsiteY55" fmla="*/ 801228 h 819228"/>
              <a:gd name="connsiteX56" fmla="*/ 284700 w 1018125"/>
              <a:gd name="connsiteY56" fmla="*/ 810228 h 819228"/>
              <a:gd name="connsiteX57" fmla="*/ 275700 w 1018125"/>
              <a:gd name="connsiteY57" fmla="*/ 819228 h 819228"/>
              <a:gd name="connsiteX58" fmla="*/ 266700 w 1018125"/>
              <a:gd name="connsiteY58" fmla="*/ 810228 h 819228"/>
              <a:gd name="connsiteX59" fmla="*/ 275700 w 1018125"/>
              <a:gd name="connsiteY59" fmla="*/ 801228 h 819228"/>
              <a:gd name="connsiteX60" fmla="*/ 209025 w 1018125"/>
              <a:gd name="connsiteY60" fmla="*/ 801228 h 819228"/>
              <a:gd name="connsiteX61" fmla="*/ 218025 w 1018125"/>
              <a:gd name="connsiteY61" fmla="*/ 810228 h 819228"/>
              <a:gd name="connsiteX62" fmla="*/ 209025 w 1018125"/>
              <a:gd name="connsiteY62" fmla="*/ 819228 h 819228"/>
              <a:gd name="connsiteX63" fmla="*/ 200025 w 1018125"/>
              <a:gd name="connsiteY63" fmla="*/ 810228 h 819228"/>
              <a:gd name="connsiteX64" fmla="*/ 209025 w 1018125"/>
              <a:gd name="connsiteY64" fmla="*/ 801228 h 819228"/>
              <a:gd name="connsiteX65" fmla="*/ 142350 w 1018125"/>
              <a:gd name="connsiteY65" fmla="*/ 801228 h 819228"/>
              <a:gd name="connsiteX66" fmla="*/ 151350 w 1018125"/>
              <a:gd name="connsiteY66" fmla="*/ 810228 h 819228"/>
              <a:gd name="connsiteX67" fmla="*/ 142350 w 1018125"/>
              <a:gd name="connsiteY67" fmla="*/ 819228 h 819228"/>
              <a:gd name="connsiteX68" fmla="*/ 133350 w 1018125"/>
              <a:gd name="connsiteY68" fmla="*/ 810228 h 819228"/>
              <a:gd name="connsiteX69" fmla="*/ 142350 w 1018125"/>
              <a:gd name="connsiteY69" fmla="*/ 801228 h 819228"/>
              <a:gd name="connsiteX70" fmla="*/ 75675 w 1018125"/>
              <a:gd name="connsiteY70" fmla="*/ 801228 h 819228"/>
              <a:gd name="connsiteX71" fmla="*/ 84675 w 1018125"/>
              <a:gd name="connsiteY71" fmla="*/ 810228 h 819228"/>
              <a:gd name="connsiteX72" fmla="*/ 75675 w 1018125"/>
              <a:gd name="connsiteY72" fmla="*/ 819228 h 819228"/>
              <a:gd name="connsiteX73" fmla="*/ 66675 w 1018125"/>
              <a:gd name="connsiteY73" fmla="*/ 810228 h 819228"/>
              <a:gd name="connsiteX74" fmla="*/ 75675 w 1018125"/>
              <a:gd name="connsiteY74" fmla="*/ 801228 h 819228"/>
              <a:gd name="connsiteX75" fmla="*/ 9000 w 1018125"/>
              <a:gd name="connsiteY75" fmla="*/ 801228 h 819228"/>
              <a:gd name="connsiteX76" fmla="*/ 18000 w 1018125"/>
              <a:gd name="connsiteY76" fmla="*/ 810228 h 819228"/>
              <a:gd name="connsiteX77" fmla="*/ 9000 w 1018125"/>
              <a:gd name="connsiteY77" fmla="*/ 819228 h 819228"/>
              <a:gd name="connsiteX78" fmla="*/ 0 w 1018125"/>
              <a:gd name="connsiteY78" fmla="*/ 810228 h 819228"/>
              <a:gd name="connsiteX79" fmla="*/ 9000 w 1018125"/>
              <a:gd name="connsiteY79" fmla="*/ 801228 h 819228"/>
              <a:gd name="connsiteX80" fmla="*/ 1009125 w 1018125"/>
              <a:gd name="connsiteY80" fmla="*/ 739595 h 819228"/>
              <a:gd name="connsiteX81" fmla="*/ 1018125 w 1018125"/>
              <a:gd name="connsiteY81" fmla="*/ 748595 h 819228"/>
              <a:gd name="connsiteX82" fmla="*/ 1009125 w 1018125"/>
              <a:gd name="connsiteY82" fmla="*/ 757595 h 819228"/>
              <a:gd name="connsiteX83" fmla="*/ 1000125 w 1018125"/>
              <a:gd name="connsiteY83" fmla="*/ 748595 h 819228"/>
              <a:gd name="connsiteX84" fmla="*/ 1009125 w 1018125"/>
              <a:gd name="connsiteY84" fmla="*/ 739595 h 819228"/>
              <a:gd name="connsiteX85" fmla="*/ 942450 w 1018125"/>
              <a:gd name="connsiteY85" fmla="*/ 739595 h 819228"/>
              <a:gd name="connsiteX86" fmla="*/ 951450 w 1018125"/>
              <a:gd name="connsiteY86" fmla="*/ 748595 h 819228"/>
              <a:gd name="connsiteX87" fmla="*/ 942450 w 1018125"/>
              <a:gd name="connsiteY87" fmla="*/ 757595 h 819228"/>
              <a:gd name="connsiteX88" fmla="*/ 933450 w 1018125"/>
              <a:gd name="connsiteY88" fmla="*/ 748595 h 819228"/>
              <a:gd name="connsiteX89" fmla="*/ 942450 w 1018125"/>
              <a:gd name="connsiteY89" fmla="*/ 739595 h 819228"/>
              <a:gd name="connsiteX90" fmla="*/ 875775 w 1018125"/>
              <a:gd name="connsiteY90" fmla="*/ 739595 h 819228"/>
              <a:gd name="connsiteX91" fmla="*/ 884775 w 1018125"/>
              <a:gd name="connsiteY91" fmla="*/ 748595 h 819228"/>
              <a:gd name="connsiteX92" fmla="*/ 875775 w 1018125"/>
              <a:gd name="connsiteY92" fmla="*/ 757595 h 819228"/>
              <a:gd name="connsiteX93" fmla="*/ 866775 w 1018125"/>
              <a:gd name="connsiteY93" fmla="*/ 748595 h 819228"/>
              <a:gd name="connsiteX94" fmla="*/ 875775 w 1018125"/>
              <a:gd name="connsiteY94" fmla="*/ 739595 h 819228"/>
              <a:gd name="connsiteX95" fmla="*/ 809100 w 1018125"/>
              <a:gd name="connsiteY95" fmla="*/ 739595 h 819228"/>
              <a:gd name="connsiteX96" fmla="*/ 818100 w 1018125"/>
              <a:gd name="connsiteY96" fmla="*/ 748595 h 819228"/>
              <a:gd name="connsiteX97" fmla="*/ 809100 w 1018125"/>
              <a:gd name="connsiteY97" fmla="*/ 757595 h 819228"/>
              <a:gd name="connsiteX98" fmla="*/ 800100 w 1018125"/>
              <a:gd name="connsiteY98" fmla="*/ 748595 h 819228"/>
              <a:gd name="connsiteX99" fmla="*/ 809100 w 1018125"/>
              <a:gd name="connsiteY99" fmla="*/ 739595 h 819228"/>
              <a:gd name="connsiteX100" fmla="*/ 742425 w 1018125"/>
              <a:gd name="connsiteY100" fmla="*/ 739595 h 819228"/>
              <a:gd name="connsiteX101" fmla="*/ 751425 w 1018125"/>
              <a:gd name="connsiteY101" fmla="*/ 748595 h 819228"/>
              <a:gd name="connsiteX102" fmla="*/ 742425 w 1018125"/>
              <a:gd name="connsiteY102" fmla="*/ 757595 h 819228"/>
              <a:gd name="connsiteX103" fmla="*/ 733425 w 1018125"/>
              <a:gd name="connsiteY103" fmla="*/ 748595 h 819228"/>
              <a:gd name="connsiteX104" fmla="*/ 742425 w 1018125"/>
              <a:gd name="connsiteY104" fmla="*/ 739595 h 819228"/>
              <a:gd name="connsiteX105" fmla="*/ 675750 w 1018125"/>
              <a:gd name="connsiteY105" fmla="*/ 739595 h 819228"/>
              <a:gd name="connsiteX106" fmla="*/ 684750 w 1018125"/>
              <a:gd name="connsiteY106" fmla="*/ 748595 h 819228"/>
              <a:gd name="connsiteX107" fmla="*/ 675750 w 1018125"/>
              <a:gd name="connsiteY107" fmla="*/ 757595 h 819228"/>
              <a:gd name="connsiteX108" fmla="*/ 666750 w 1018125"/>
              <a:gd name="connsiteY108" fmla="*/ 748595 h 819228"/>
              <a:gd name="connsiteX109" fmla="*/ 675750 w 1018125"/>
              <a:gd name="connsiteY109" fmla="*/ 739595 h 819228"/>
              <a:gd name="connsiteX110" fmla="*/ 609075 w 1018125"/>
              <a:gd name="connsiteY110" fmla="*/ 739595 h 819228"/>
              <a:gd name="connsiteX111" fmla="*/ 618075 w 1018125"/>
              <a:gd name="connsiteY111" fmla="*/ 748595 h 819228"/>
              <a:gd name="connsiteX112" fmla="*/ 609075 w 1018125"/>
              <a:gd name="connsiteY112" fmla="*/ 757595 h 819228"/>
              <a:gd name="connsiteX113" fmla="*/ 600075 w 1018125"/>
              <a:gd name="connsiteY113" fmla="*/ 748595 h 819228"/>
              <a:gd name="connsiteX114" fmla="*/ 609075 w 1018125"/>
              <a:gd name="connsiteY114" fmla="*/ 739595 h 819228"/>
              <a:gd name="connsiteX115" fmla="*/ 542400 w 1018125"/>
              <a:gd name="connsiteY115" fmla="*/ 739595 h 819228"/>
              <a:gd name="connsiteX116" fmla="*/ 551400 w 1018125"/>
              <a:gd name="connsiteY116" fmla="*/ 748595 h 819228"/>
              <a:gd name="connsiteX117" fmla="*/ 542400 w 1018125"/>
              <a:gd name="connsiteY117" fmla="*/ 757595 h 819228"/>
              <a:gd name="connsiteX118" fmla="*/ 533400 w 1018125"/>
              <a:gd name="connsiteY118" fmla="*/ 748595 h 819228"/>
              <a:gd name="connsiteX119" fmla="*/ 542400 w 1018125"/>
              <a:gd name="connsiteY119" fmla="*/ 739595 h 819228"/>
              <a:gd name="connsiteX120" fmla="*/ 475725 w 1018125"/>
              <a:gd name="connsiteY120" fmla="*/ 739595 h 819228"/>
              <a:gd name="connsiteX121" fmla="*/ 484725 w 1018125"/>
              <a:gd name="connsiteY121" fmla="*/ 748595 h 819228"/>
              <a:gd name="connsiteX122" fmla="*/ 475725 w 1018125"/>
              <a:gd name="connsiteY122" fmla="*/ 757595 h 819228"/>
              <a:gd name="connsiteX123" fmla="*/ 466725 w 1018125"/>
              <a:gd name="connsiteY123" fmla="*/ 748595 h 819228"/>
              <a:gd name="connsiteX124" fmla="*/ 475725 w 1018125"/>
              <a:gd name="connsiteY124" fmla="*/ 739595 h 819228"/>
              <a:gd name="connsiteX125" fmla="*/ 409050 w 1018125"/>
              <a:gd name="connsiteY125" fmla="*/ 739595 h 819228"/>
              <a:gd name="connsiteX126" fmla="*/ 418050 w 1018125"/>
              <a:gd name="connsiteY126" fmla="*/ 748595 h 819228"/>
              <a:gd name="connsiteX127" fmla="*/ 409050 w 1018125"/>
              <a:gd name="connsiteY127" fmla="*/ 757595 h 819228"/>
              <a:gd name="connsiteX128" fmla="*/ 400050 w 1018125"/>
              <a:gd name="connsiteY128" fmla="*/ 748595 h 819228"/>
              <a:gd name="connsiteX129" fmla="*/ 409050 w 1018125"/>
              <a:gd name="connsiteY129" fmla="*/ 739595 h 819228"/>
              <a:gd name="connsiteX130" fmla="*/ 342375 w 1018125"/>
              <a:gd name="connsiteY130" fmla="*/ 739595 h 819228"/>
              <a:gd name="connsiteX131" fmla="*/ 351375 w 1018125"/>
              <a:gd name="connsiteY131" fmla="*/ 748595 h 819228"/>
              <a:gd name="connsiteX132" fmla="*/ 342375 w 1018125"/>
              <a:gd name="connsiteY132" fmla="*/ 757595 h 819228"/>
              <a:gd name="connsiteX133" fmla="*/ 333375 w 1018125"/>
              <a:gd name="connsiteY133" fmla="*/ 748595 h 819228"/>
              <a:gd name="connsiteX134" fmla="*/ 342375 w 1018125"/>
              <a:gd name="connsiteY134" fmla="*/ 739595 h 819228"/>
              <a:gd name="connsiteX135" fmla="*/ 275701 w 1018125"/>
              <a:gd name="connsiteY135" fmla="*/ 739595 h 819228"/>
              <a:gd name="connsiteX136" fmla="*/ 284700 w 1018125"/>
              <a:gd name="connsiteY136" fmla="*/ 748595 h 819228"/>
              <a:gd name="connsiteX137" fmla="*/ 275701 w 1018125"/>
              <a:gd name="connsiteY137" fmla="*/ 757595 h 819228"/>
              <a:gd name="connsiteX138" fmla="*/ 266700 w 1018125"/>
              <a:gd name="connsiteY138" fmla="*/ 748595 h 819228"/>
              <a:gd name="connsiteX139" fmla="*/ 275701 w 1018125"/>
              <a:gd name="connsiteY139" fmla="*/ 739595 h 819228"/>
              <a:gd name="connsiteX140" fmla="*/ 209025 w 1018125"/>
              <a:gd name="connsiteY140" fmla="*/ 739595 h 819228"/>
              <a:gd name="connsiteX141" fmla="*/ 218025 w 1018125"/>
              <a:gd name="connsiteY141" fmla="*/ 748595 h 819228"/>
              <a:gd name="connsiteX142" fmla="*/ 209025 w 1018125"/>
              <a:gd name="connsiteY142" fmla="*/ 757595 h 819228"/>
              <a:gd name="connsiteX143" fmla="*/ 200025 w 1018125"/>
              <a:gd name="connsiteY143" fmla="*/ 748595 h 819228"/>
              <a:gd name="connsiteX144" fmla="*/ 209025 w 1018125"/>
              <a:gd name="connsiteY144" fmla="*/ 739595 h 819228"/>
              <a:gd name="connsiteX145" fmla="*/ 142350 w 1018125"/>
              <a:gd name="connsiteY145" fmla="*/ 739595 h 819228"/>
              <a:gd name="connsiteX146" fmla="*/ 151350 w 1018125"/>
              <a:gd name="connsiteY146" fmla="*/ 748595 h 819228"/>
              <a:gd name="connsiteX147" fmla="*/ 142350 w 1018125"/>
              <a:gd name="connsiteY147" fmla="*/ 757595 h 819228"/>
              <a:gd name="connsiteX148" fmla="*/ 133350 w 1018125"/>
              <a:gd name="connsiteY148" fmla="*/ 748595 h 819228"/>
              <a:gd name="connsiteX149" fmla="*/ 142350 w 1018125"/>
              <a:gd name="connsiteY149" fmla="*/ 739595 h 819228"/>
              <a:gd name="connsiteX150" fmla="*/ 75675 w 1018125"/>
              <a:gd name="connsiteY150" fmla="*/ 739595 h 819228"/>
              <a:gd name="connsiteX151" fmla="*/ 84675 w 1018125"/>
              <a:gd name="connsiteY151" fmla="*/ 748595 h 819228"/>
              <a:gd name="connsiteX152" fmla="*/ 75675 w 1018125"/>
              <a:gd name="connsiteY152" fmla="*/ 757595 h 819228"/>
              <a:gd name="connsiteX153" fmla="*/ 66675 w 1018125"/>
              <a:gd name="connsiteY153" fmla="*/ 748595 h 819228"/>
              <a:gd name="connsiteX154" fmla="*/ 75675 w 1018125"/>
              <a:gd name="connsiteY154" fmla="*/ 739595 h 819228"/>
              <a:gd name="connsiteX155" fmla="*/ 9000 w 1018125"/>
              <a:gd name="connsiteY155" fmla="*/ 739595 h 819228"/>
              <a:gd name="connsiteX156" fmla="*/ 18000 w 1018125"/>
              <a:gd name="connsiteY156" fmla="*/ 748595 h 819228"/>
              <a:gd name="connsiteX157" fmla="*/ 9000 w 1018125"/>
              <a:gd name="connsiteY157" fmla="*/ 757595 h 819228"/>
              <a:gd name="connsiteX158" fmla="*/ 0 w 1018125"/>
              <a:gd name="connsiteY158" fmla="*/ 748595 h 819228"/>
              <a:gd name="connsiteX159" fmla="*/ 9000 w 1018125"/>
              <a:gd name="connsiteY159" fmla="*/ 739595 h 819228"/>
              <a:gd name="connsiteX160" fmla="*/ 1009125 w 1018125"/>
              <a:gd name="connsiteY160" fmla="*/ 677962 h 819228"/>
              <a:gd name="connsiteX161" fmla="*/ 1018125 w 1018125"/>
              <a:gd name="connsiteY161" fmla="*/ 686962 h 819228"/>
              <a:gd name="connsiteX162" fmla="*/ 1009125 w 1018125"/>
              <a:gd name="connsiteY162" fmla="*/ 695962 h 819228"/>
              <a:gd name="connsiteX163" fmla="*/ 1000125 w 1018125"/>
              <a:gd name="connsiteY163" fmla="*/ 686962 h 819228"/>
              <a:gd name="connsiteX164" fmla="*/ 1009125 w 1018125"/>
              <a:gd name="connsiteY164" fmla="*/ 677962 h 819228"/>
              <a:gd name="connsiteX165" fmla="*/ 942450 w 1018125"/>
              <a:gd name="connsiteY165" fmla="*/ 677962 h 819228"/>
              <a:gd name="connsiteX166" fmla="*/ 951450 w 1018125"/>
              <a:gd name="connsiteY166" fmla="*/ 686962 h 819228"/>
              <a:gd name="connsiteX167" fmla="*/ 942450 w 1018125"/>
              <a:gd name="connsiteY167" fmla="*/ 695962 h 819228"/>
              <a:gd name="connsiteX168" fmla="*/ 933450 w 1018125"/>
              <a:gd name="connsiteY168" fmla="*/ 686962 h 819228"/>
              <a:gd name="connsiteX169" fmla="*/ 942450 w 1018125"/>
              <a:gd name="connsiteY169" fmla="*/ 677962 h 819228"/>
              <a:gd name="connsiteX170" fmla="*/ 875775 w 1018125"/>
              <a:gd name="connsiteY170" fmla="*/ 677962 h 819228"/>
              <a:gd name="connsiteX171" fmla="*/ 884775 w 1018125"/>
              <a:gd name="connsiteY171" fmla="*/ 686962 h 819228"/>
              <a:gd name="connsiteX172" fmla="*/ 875775 w 1018125"/>
              <a:gd name="connsiteY172" fmla="*/ 695962 h 819228"/>
              <a:gd name="connsiteX173" fmla="*/ 866775 w 1018125"/>
              <a:gd name="connsiteY173" fmla="*/ 686962 h 819228"/>
              <a:gd name="connsiteX174" fmla="*/ 875775 w 1018125"/>
              <a:gd name="connsiteY174" fmla="*/ 677962 h 819228"/>
              <a:gd name="connsiteX175" fmla="*/ 809100 w 1018125"/>
              <a:gd name="connsiteY175" fmla="*/ 677962 h 819228"/>
              <a:gd name="connsiteX176" fmla="*/ 818100 w 1018125"/>
              <a:gd name="connsiteY176" fmla="*/ 686962 h 819228"/>
              <a:gd name="connsiteX177" fmla="*/ 809100 w 1018125"/>
              <a:gd name="connsiteY177" fmla="*/ 695962 h 819228"/>
              <a:gd name="connsiteX178" fmla="*/ 800100 w 1018125"/>
              <a:gd name="connsiteY178" fmla="*/ 686962 h 819228"/>
              <a:gd name="connsiteX179" fmla="*/ 809100 w 1018125"/>
              <a:gd name="connsiteY179" fmla="*/ 677962 h 819228"/>
              <a:gd name="connsiteX180" fmla="*/ 742425 w 1018125"/>
              <a:gd name="connsiteY180" fmla="*/ 677962 h 819228"/>
              <a:gd name="connsiteX181" fmla="*/ 751425 w 1018125"/>
              <a:gd name="connsiteY181" fmla="*/ 686962 h 819228"/>
              <a:gd name="connsiteX182" fmla="*/ 742425 w 1018125"/>
              <a:gd name="connsiteY182" fmla="*/ 695962 h 819228"/>
              <a:gd name="connsiteX183" fmla="*/ 733425 w 1018125"/>
              <a:gd name="connsiteY183" fmla="*/ 686962 h 819228"/>
              <a:gd name="connsiteX184" fmla="*/ 742425 w 1018125"/>
              <a:gd name="connsiteY184" fmla="*/ 677962 h 819228"/>
              <a:gd name="connsiteX185" fmla="*/ 675750 w 1018125"/>
              <a:gd name="connsiteY185" fmla="*/ 677962 h 819228"/>
              <a:gd name="connsiteX186" fmla="*/ 684750 w 1018125"/>
              <a:gd name="connsiteY186" fmla="*/ 686962 h 819228"/>
              <a:gd name="connsiteX187" fmla="*/ 675750 w 1018125"/>
              <a:gd name="connsiteY187" fmla="*/ 695962 h 819228"/>
              <a:gd name="connsiteX188" fmla="*/ 666750 w 1018125"/>
              <a:gd name="connsiteY188" fmla="*/ 686962 h 819228"/>
              <a:gd name="connsiteX189" fmla="*/ 675750 w 1018125"/>
              <a:gd name="connsiteY189" fmla="*/ 677962 h 819228"/>
              <a:gd name="connsiteX190" fmla="*/ 609075 w 1018125"/>
              <a:gd name="connsiteY190" fmla="*/ 677962 h 819228"/>
              <a:gd name="connsiteX191" fmla="*/ 618075 w 1018125"/>
              <a:gd name="connsiteY191" fmla="*/ 686962 h 819228"/>
              <a:gd name="connsiteX192" fmla="*/ 609075 w 1018125"/>
              <a:gd name="connsiteY192" fmla="*/ 695962 h 819228"/>
              <a:gd name="connsiteX193" fmla="*/ 600075 w 1018125"/>
              <a:gd name="connsiteY193" fmla="*/ 686962 h 819228"/>
              <a:gd name="connsiteX194" fmla="*/ 609075 w 1018125"/>
              <a:gd name="connsiteY194" fmla="*/ 677962 h 819228"/>
              <a:gd name="connsiteX195" fmla="*/ 542400 w 1018125"/>
              <a:gd name="connsiteY195" fmla="*/ 677962 h 819228"/>
              <a:gd name="connsiteX196" fmla="*/ 551400 w 1018125"/>
              <a:gd name="connsiteY196" fmla="*/ 686962 h 819228"/>
              <a:gd name="connsiteX197" fmla="*/ 542400 w 1018125"/>
              <a:gd name="connsiteY197" fmla="*/ 695962 h 819228"/>
              <a:gd name="connsiteX198" fmla="*/ 533400 w 1018125"/>
              <a:gd name="connsiteY198" fmla="*/ 686962 h 819228"/>
              <a:gd name="connsiteX199" fmla="*/ 542400 w 1018125"/>
              <a:gd name="connsiteY199" fmla="*/ 677962 h 819228"/>
              <a:gd name="connsiteX200" fmla="*/ 475726 w 1018125"/>
              <a:gd name="connsiteY200" fmla="*/ 677962 h 819228"/>
              <a:gd name="connsiteX201" fmla="*/ 484726 w 1018125"/>
              <a:gd name="connsiteY201" fmla="*/ 686962 h 819228"/>
              <a:gd name="connsiteX202" fmla="*/ 475726 w 1018125"/>
              <a:gd name="connsiteY202" fmla="*/ 695962 h 819228"/>
              <a:gd name="connsiteX203" fmla="*/ 466726 w 1018125"/>
              <a:gd name="connsiteY203" fmla="*/ 686962 h 819228"/>
              <a:gd name="connsiteX204" fmla="*/ 475726 w 1018125"/>
              <a:gd name="connsiteY204" fmla="*/ 677962 h 819228"/>
              <a:gd name="connsiteX205" fmla="*/ 409051 w 1018125"/>
              <a:gd name="connsiteY205" fmla="*/ 677962 h 819228"/>
              <a:gd name="connsiteX206" fmla="*/ 418051 w 1018125"/>
              <a:gd name="connsiteY206" fmla="*/ 686962 h 819228"/>
              <a:gd name="connsiteX207" fmla="*/ 409051 w 1018125"/>
              <a:gd name="connsiteY207" fmla="*/ 695962 h 819228"/>
              <a:gd name="connsiteX208" fmla="*/ 400051 w 1018125"/>
              <a:gd name="connsiteY208" fmla="*/ 686962 h 819228"/>
              <a:gd name="connsiteX209" fmla="*/ 409051 w 1018125"/>
              <a:gd name="connsiteY209" fmla="*/ 677962 h 819228"/>
              <a:gd name="connsiteX210" fmla="*/ 342376 w 1018125"/>
              <a:gd name="connsiteY210" fmla="*/ 677962 h 819228"/>
              <a:gd name="connsiteX211" fmla="*/ 351376 w 1018125"/>
              <a:gd name="connsiteY211" fmla="*/ 686962 h 819228"/>
              <a:gd name="connsiteX212" fmla="*/ 342376 w 1018125"/>
              <a:gd name="connsiteY212" fmla="*/ 695962 h 819228"/>
              <a:gd name="connsiteX213" fmla="*/ 333376 w 1018125"/>
              <a:gd name="connsiteY213" fmla="*/ 686962 h 819228"/>
              <a:gd name="connsiteX214" fmla="*/ 342376 w 1018125"/>
              <a:gd name="connsiteY214" fmla="*/ 677962 h 819228"/>
              <a:gd name="connsiteX215" fmla="*/ 275701 w 1018125"/>
              <a:gd name="connsiteY215" fmla="*/ 677962 h 819228"/>
              <a:gd name="connsiteX216" fmla="*/ 284701 w 1018125"/>
              <a:gd name="connsiteY216" fmla="*/ 686962 h 819228"/>
              <a:gd name="connsiteX217" fmla="*/ 275701 w 1018125"/>
              <a:gd name="connsiteY217" fmla="*/ 695962 h 819228"/>
              <a:gd name="connsiteX218" fmla="*/ 266701 w 1018125"/>
              <a:gd name="connsiteY218" fmla="*/ 686962 h 819228"/>
              <a:gd name="connsiteX219" fmla="*/ 275701 w 1018125"/>
              <a:gd name="connsiteY219" fmla="*/ 677962 h 819228"/>
              <a:gd name="connsiteX220" fmla="*/ 209026 w 1018125"/>
              <a:gd name="connsiteY220" fmla="*/ 677962 h 819228"/>
              <a:gd name="connsiteX221" fmla="*/ 218026 w 1018125"/>
              <a:gd name="connsiteY221" fmla="*/ 686962 h 819228"/>
              <a:gd name="connsiteX222" fmla="*/ 209026 w 1018125"/>
              <a:gd name="connsiteY222" fmla="*/ 695962 h 819228"/>
              <a:gd name="connsiteX223" fmla="*/ 200026 w 1018125"/>
              <a:gd name="connsiteY223" fmla="*/ 686962 h 819228"/>
              <a:gd name="connsiteX224" fmla="*/ 209026 w 1018125"/>
              <a:gd name="connsiteY224" fmla="*/ 677962 h 819228"/>
              <a:gd name="connsiteX225" fmla="*/ 142351 w 1018125"/>
              <a:gd name="connsiteY225" fmla="*/ 677962 h 819228"/>
              <a:gd name="connsiteX226" fmla="*/ 151351 w 1018125"/>
              <a:gd name="connsiteY226" fmla="*/ 686962 h 819228"/>
              <a:gd name="connsiteX227" fmla="*/ 142351 w 1018125"/>
              <a:gd name="connsiteY227" fmla="*/ 695962 h 819228"/>
              <a:gd name="connsiteX228" fmla="*/ 133351 w 1018125"/>
              <a:gd name="connsiteY228" fmla="*/ 686962 h 819228"/>
              <a:gd name="connsiteX229" fmla="*/ 142351 w 1018125"/>
              <a:gd name="connsiteY229" fmla="*/ 677962 h 819228"/>
              <a:gd name="connsiteX230" fmla="*/ 75676 w 1018125"/>
              <a:gd name="connsiteY230" fmla="*/ 677962 h 819228"/>
              <a:gd name="connsiteX231" fmla="*/ 84676 w 1018125"/>
              <a:gd name="connsiteY231" fmla="*/ 686962 h 819228"/>
              <a:gd name="connsiteX232" fmla="*/ 75676 w 1018125"/>
              <a:gd name="connsiteY232" fmla="*/ 695962 h 819228"/>
              <a:gd name="connsiteX233" fmla="*/ 66676 w 1018125"/>
              <a:gd name="connsiteY233" fmla="*/ 686962 h 819228"/>
              <a:gd name="connsiteX234" fmla="*/ 75676 w 1018125"/>
              <a:gd name="connsiteY234" fmla="*/ 677962 h 819228"/>
              <a:gd name="connsiteX235" fmla="*/ 9001 w 1018125"/>
              <a:gd name="connsiteY235" fmla="*/ 677962 h 819228"/>
              <a:gd name="connsiteX236" fmla="*/ 18001 w 1018125"/>
              <a:gd name="connsiteY236" fmla="*/ 686962 h 819228"/>
              <a:gd name="connsiteX237" fmla="*/ 9001 w 1018125"/>
              <a:gd name="connsiteY237" fmla="*/ 695962 h 819228"/>
              <a:gd name="connsiteX238" fmla="*/ 1 w 1018125"/>
              <a:gd name="connsiteY238" fmla="*/ 686962 h 819228"/>
              <a:gd name="connsiteX239" fmla="*/ 9001 w 1018125"/>
              <a:gd name="connsiteY239" fmla="*/ 677962 h 819228"/>
              <a:gd name="connsiteX240" fmla="*/ 1009125 w 1018125"/>
              <a:gd name="connsiteY240" fmla="*/ 616329 h 819228"/>
              <a:gd name="connsiteX241" fmla="*/ 1018125 w 1018125"/>
              <a:gd name="connsiteY241" fmla="*/ 625329 h 819228"/>
              <a:gd name="connsiteX242" fmla="*/ 1009125 w 1018125"/>
              <a:gd name="connsiteY242" fmla="*/ 634329 h 819228"/>
              <a:gd name="connsiteX243" fmla="*/ 1000125 w 1018125"/>
              <a:gd name="connsiteY243" fmla="*/ 625329 h 819228"/>
              <a:gd name="connsiteX244" fmla="*/ 1009125 w 1018125"/>
              <a:gd name="connsiteY244" fmla="*/ 616329 h 819228"/>
              <a:gd name="connsiteX245" fmla="*/ 942450 w 1018125"/>
              <a:gd name="connsiteY245" fmla="*/ 616329 h 819228"/>
              <a:gd name="connsiteX246" fmla="*/ 951450 w 1018125"/>
              <a:gd name="connsiteY246" fmla="*/ 625329 h 819228"/>
              <a:gd name="connsiteX247" fmla="*/ 942450 w 1018125"/>
              <a:gd name="connsiteY247" fmla="*/ 634329 h 819228"/>
              <a:gd name="connsiteX248" fmla="*/ 933450 w 1018125"/>
              <a:gd name="connsiteY248" fmla="*/ 625329 h 819228"/>
              <a:gd name="connsiteX249" fmla="*/ 942450 w 1018125"/>
              <a:gd name="connsiteY249" fmla="*/ 616329 h 819228"/>
              <a:gd name="connsiteX250" fmla="*/ 875775 w 1018125"/>
              <a:gd name="connsiteY250" fmla="*/ 616329 h 819228"/>
              <a:gd name="connsiteX251" fmla="*/ 884775 w 1018125"/>
              <a:gd name="connsiteY251" fmla="*/ 625329 h 819228"/>
              <a:gd name="connsiteX252" fmla="*/ 875775 w 1018125"/>
              <a:gd name="connsiteY252" fmla="*/ 634329 h 819228"/>
              <a:gd name="connsiteX253" fmla="*/ 866775 w 1018125"/>
              <a:gd name="connsiteY253" fmla="*/ 625329 h 819228"/>
              <a:gd name="connsiteX254" fmla="*/ 875775 w 1018125"/>
              <a:gd name="connsiteY254" fmla="*/ 616329 h 819228"/>
              <a:gd name="connsiteX255" fmla="*/ 809100 w 1018125"/>
              <a:gd name="connsiteY255" fmla="*/ 616329 h 819228"/>
              <a:gd name="connsiteX256" fmla="*/ 818100 w 1018125"/>
              <a:gd name="connsiteY256" fmla="*/ 625329 h 819228"/>
              <a:gd name="connsiteX257" fmla="*/ 809100 w 1018125"/>
              <a:gd name="connsiteY257" fmla="*/ 634329 h 819228"/>
              <a:gd name="connsiteX258" fmla="*/ 800100 w 1018125"/>
              <a:gd name="connsiteY258" fmla="*/ 625329 h 819228"/>
              <a:gd name="connsiteX259" fmla="*/ 809100 w 1018125"/>
              <a:gd name="connsiteY259" fmla="*/ 616329 h 819228"/>
              <a:gd name="connsiteX260" fmla="*/ 742425 w 1018125"/>
              <a:gd name="connsiteY260" fmla="*/ 616329 h 819228"/>
              <a:gd name="connsiteX261" fmla="*/ 751425 w 1018125"/>
              <a:gd name="connsiteY261" fmla="*/ 625329 h 819228"/>
              <a:gd name="connsiteX262" fmla="*/ 742425 w 1018125"/>
              <a:gd name="connsiteY262" fmla="*/ 634329 h 819228"/>
              <a:gd name="connsiteX263" fmla="*/ 733425 w 1018125"/>
              <a:gd name="connsiteY263" fmla="*/ 625329 h 819228"/>
              <a:gd name="connsiteX264" fmla="*/ 742425 w 1018125"/>
              <a:gd name="connsiteY264" fmla="*/ 616329 h 819228"/>
              <a:gd name="connsiteX265" fmla="*/ 675750 w 1018125"/>
              <a:gd name="connsiteY265" fmla="*/ 616329 h 819228"/>
              <a:gd name="connsiteX266" fmla="*/ 684750 w 1018125"/>
              <a:gd name="connsiteY266" fmla="*/ 625329 h 819228"/>
              <a:gd name="connsiteX267" fmla="*/ 675750 w 1018125"/>
              <a:gd name="connsiteY267" fmla="*/ 634329 h 819228"/>
              <a:gd name="connsiteX268" fmla="*/ 666750 w 1018125"/>
              <a:gd name="connsiteY268" fmla="*/ 625329 h 819228"/>
              <a:gd name="connsiteX269" fmla="*/ 675750 w 1018125"/>
              <a:gd name="connsiteY269" fmla="*/ 616329 h 819228"/>
              <a:gd name="connsiteX270" fmla="*/ 609075 w 1018125"/>
              <a:gd name="connsiteY270" fmla="*/ 616329 h 819228"/>
              <a:gd name="connsiteX271" fmla="*/ 618075 w 1018125"/>
              <a:gd name="connsiteY271" fmla="*/ 625329 h 819228"/>
              <a:gd name="connsiteX272" fmla="*/ 609075 w 1018125"/>
              <a:gd name="connsiteY272" fmla="*/ 634329 h 819228"/>
              <a:gd name="connsiteX273" fmla="*/ 600075 w 1018125"/>
              <a:gd name="connsiteY273" fmla="*/ 625329 h 819228"/>
              <a:gd name="connsiteX274" fmla="*/ 609075 w 1018125"/>
              <a:gd name="connsiteY274" fmla="*/ 616329 h 819228"/>
              <a:gd name="connsiteX275" fmla="*/ 542400 w 1018125"/>
              <a:gd name="connsiteY275" fmla="*/ 616329 h 819228"/>
              <a:gd name="connsiteX276" fmla="*/ 551400 w 1018125"/>
              <a:gd name="connsiteY276" fmla="*/ 625329 h 819228"/>
              <a:gd name="connsiteX277" fmla="*/ 542400 w 1018125"/>
              <a:gd name="connsiteY277" fmla="*/ 634329 h 819228"/>
              <a:gd name="connsiteX278" fmla="*/ 533400 w 1018125"/>
              <a:gd name="connsiteY278" fmla="*/ 625329 h 819228"/>
              <a:gd name="connsiteX279" fmla="*/ 542400 w 1018125"/>
              <a:gd name="connsiteY279" fmla="*/ 616329 h 819228"/>
              <a:gd name="connsiteX280" fmla="*/ 475726 w 1018125"/>
              <a:gd name="connsiteY280" fmla="*/ 616329 h 819228"/>
              <a:gd name="connsiteX281" fmla="*/ 484726 w 1018125"/>
              <a:gd name="connsiteY281" fmla="*/ 625329 h 819228"/>
              <a:gd name="connsiteX282" fmla="*/ 475726 w 1018125"/>
              <a:gd name="connsiteY282" fmla="*/ 634329 h 819228"/>
              <a:gd name="connsiteX283" fmla="*/ 466726 w 1018125"/>
              <a:gd name="connsiteY283" fmla="*/ 625329 h 819228"/>
              <a:gd name="connsiteX284" fmla="*/ 475726 w 1018125"/>
              <a:gd name="connsiteY284" fmla="*/ 616329 h 819228"/>
              <a:gd name="connsiteX285" fmla="*/ 409051 w 1018125"/>
              <a:gd name="connsiteY285" fmla="*/ 616329 h 819228"/>
              <a:gd name="connsiteX286" fmla="*/ 418051 w 1018125"/>
              <a:gd name="connsiteY286" fmla="*/ 625329 h 819228"/>
              <a:gd name="connsiteX287" fmla="*/ 409051 w 1018125"/>
              <a:gd name="connsiteY287" fmla="*/ 634329 h 819228"/>
              <a:gd name="connsiteX288" fmla="*/ 400051 w 1018125"/>
              <a:gd name="connsiteY288" fmla="*/ 625329 h 819228"/>
              <a:gd name="connsiteX289" fmla="*/ 409051 w 1018125"/>
              <a:gd name="connsiteY289" fmla="*/ 616329 h 819228"/>
              <a:gd name="connsiteX290" fmla="*/ 342376 w 1018125"/>
              <a:gd name="connsiteY290" fmla="*/ 616329 h 819228"/>
              <a:gd name="connsiteX291" fmla="*/ 351376 w 1018125"/>
              <a:gd name="connsiteY291" fmla="*/ 625329 h 819228"/>
              <a:gd name="connsiteX292" fmla="*/ 342376 w 1018125"/>
              <a:gd name="connsiteY292" fmla="*/ 634329 h 819228"/>
              <a:gd name="connsiteX293" fmla="*/ 333376 w 1018125"/>
              <a:gd name="connsiteY293" fmla="*/ 625329 h 819228"/>
              <a:gd name="connsiteX294" fmla="*/ 342376 w 1018125"/>
              <a:gd name="connsiteY294" fmla="*/ 616329 h 819228"/>
              <a:gd name="connsiteX295" fmla="*/ 275701 w 1018125"/>
              <a:gd name="connsiteY295" fmla="*/ 616329 h 819228"/>
              <a:gd name="connsiteX296" fmla="*/ 284701 w 1018125"/>
              <a:gd name="connsiteY296" fmla="*/ 625329 h 819228"/>
              <a:gd name="connsiteX297" fmla="*/ 275701 w 1018125"/>
              <a:gd name="connsiteY297" fmla="*/ 634329 h 819228"/>
              <a:gd name="connsiteX298" fmla="*/ 266701 w 1018125"/>
              <a:gd name="connsiteY298" fmla="*/ 625329 h 819228"/>
              <a:gd name="connsiteX299" fmla="*/ 275701 w 1018125"/>
              <a:gd name="connsiteY299" fmla="*/ 616329 h 819228"/>
              <a:gd name="connsiteX300" fmla="*/ 209026 w 1018125"/>
              <a:gd name="connsiteY300" fmla="*/ 616329 h 819228"/>
              <a:gd name="connsiteX301" fmla="*/ 218026 w 1018125"/>
              <a:gd name="connsiteY301" fmla="*/ 625329 h 819228"/>
              <a:gd name="connsiteX302" fmla="*/ 209026 w 1018125"/>
              <a:gd name="connsiteY302" fmla="*/ 634329 h 819228"/>
              <a:gd name="connsiteX303" fmla="*/ 200026 w 1018125"/>
              <a:gd name="connsiteY303" fmla="*/ 625329 h 819228"/>
              <a:gd name="connsiteX304" fmla="*/ 209026 w 1018125"/>
              <a:gd name="connsiteY304" fmla="*/ 616329 h 819228"/>
              <a:gd name="connsiteX305" fmla="*/ 142351 w 1018125"/>
              <a:gd name="connsiteY305" fmla="*/ 616329 h 819228"/>
              <a:gd name="connsiteX306" fmla="*/ 151351 w 1018125"/>
              <a:gd name="connsiteY306" fmla="*/ 625329 h 819228"/>
              <a:gd name="connsiteX307" fmla="*/ 142351 w 1018125"/>
              <a:gd name="connsiteY307" fmla="*/ 634329 h 819228"/>
              <a:gd name="connsiteX308" fmla="*/ 133351 w 1018125"/>
              <a:gd name="connsiteY308" fmla="*/ 625329 h 819228"/>
              <a:gd name="connsiteX309" fmla="*/ 142351 w 1018125"/>
              <a:gd name="connsiteY309" fmla="*/ 616329 h 819228"/>
              <a:gd name="connsiteX310" fmla="*/ 75676 w 1018125"/>
              <a:gd name="connsiteY310" fmla="*/ 616329 h 819228"/>
              <a:gd name="connsiteX311" fmla="*/ 84676 w 1018125"/>
              <a:gd name="connsiteY311" fmla="*/ 625329 h 819228"/>
              <a:gd name="connsiteX312" fmla="*/ 75676 w 1018125"/>
              <a:gd name="connsiteY312" fmla="*/ 634329 h 819228"/>
              <a:gd name="connsiteX313" fmla="*/ 66676 w 1018125"/>
              <a:gd name="connsiteY313" fmla="*/ 625329 h 819228"/>
              <a:gd name="connsiteX314" fmla="*/ 75676 w 1018125"/>
              <a:gd name="connsiteY314" fmla="*/ 616329 h 819228"/>
              <a:gd name="connsiteX315" fmla="*/ 9001 w 1018125"/>
              <a:gd name="connsiteY315" fmla="*/ 616329 h 819228"/>
              <a:gd name="connsiteX316" fmla="*/ 18001 w 1018125"/>
              <a:gd name="connsiteY316" fmla="*/ 625329 h 819228"/>
              <a:gd name="connsiteX317" fmla="*/ 9001 w 1018125"/>
              <a:gd name="connsiteY317" fmla="*/ 634329 h 819228"/>
              <a:gd name="connsiteX318" fmla="*/ 1 w 1018125"/>
              <a:gd name="connsiteY318" fmla="*/ 625329 h 819228"/>
              <a:gd name="connsiteX319" fmla="*/ 9001 w 1018125"/>
              <a:gd name="connsiteY319" fmla="*/ 616329 h 819228"/>
              <a:gd name="connsiteX320" fmla="*/ 1009125 w 1018125"/>
              <a:gd name="connsiteY320" fmla="*/ 554696 h 819228"/>
              <a:gd name="connsiteX321" fmla="*/ 1018125 w 1018125"/>
              <a:gd name="connsiteY321" fmla="*/ 563696 h 819228"/>
              <a:gd name="connsiteX322" fmla="*/ 1009125 w 1018125"/>
              <a:gd name="connsiteY322" fmla="*/ 572696 h 819228"/>
              <a:gd name="connsiteX323" fmla="*/ 1000125 w 1018125"/>
              <a:gd name="connsiteY323" fmla="*/ 563696 h 819228"/>
              <a:gd name="connsiteX324" fmla="*/ 1009125 w 1018125"/>
              <a:gd name="connsiteY324" fmla="*/ 554696 h 819228"/>
              <a:gd name="connsiteX325" fmla="*/ 942450 w 1018125"/>
              <a:gd name="connsiteY325" fmla="*/ 554696 h 819228"/>
              <a:gd name="connsiteX326" fmla="*/ 951450 w 1018125"/>
              <a:gd name="connsiteY326" fmla="*/ 563696 h 819228"/>
              <a:gd name="connsiteX327" fmla="*/ 942450 w 1018125"/>
              <a:gd name="connsiteY327" fmla="*/ 572696 h 819228"/>
              <a:gd name="connsiteX328" fmla="*/ 933450 w 1018125"/>
              <a:gd name="connsiteY328" fmla="*/ 563696 h 819228"/>
              <a:gd name="connsiteX329" fmla="*/ 942450 w 1018125"/>
              <a:gd name="connsiteY329" fmla="*/ 554696 h 819228"/>
              <a:gd name="connsiteX330" fmla="*/ 875775 w 1018125"/>
              <a:gd name="connsiteY330" fmla="*/ 554696 h 819228"/>
              <a:gd name="connsiteX331" fmla="*/ 884775 w 1018125"/>
              <a:gd name="connsiteY331" fmla="*/ 563696 h 819228"/>
              <a:gd name="connsiteX332" fmla="*/ 875775 w 1018125"/>
              <a:gd name="connsiteY332" fmla="*/ 572696 h 819228"/>
              <a:gd name="connsiteX333" fmla="*/ 866775 w 1018125"/>
              <a:gd name="connsiteY333" fmla="*/ 563696 h 819228"/>
              <a:gd name="connsiteX334" fmla="*/ 875775 w 1018125"/>
              <a:gd name="connsiteY334" fmla="*/ 554696 h 819228"/>
              <a:gd name="connsiteX335" fmla="*/ 809100 w 1018125"/>
              <a:gd name="connsiteY335" fmla="*/ 554696 h 819228"/>
              <a:gd name="connsiteX336" fmla="*/ 818100 w 1018125"/>
              <a:gd name="connsiteY336" fmla="*/ 563696 h 819228"/>
              <a:gd name="connsiteX337" fmla="*/ 809100 w 1018125"/>
              <a:gd name="connsiteY337" fmla="*/ 572696 h 819228"/>
              <a:gd name="connsiteX338" fmla="*/ 800100 w 1018125"/>
              <a:gd name="connsiteY338" fmla="*/ 563696 h 819228"/>
              <a:gd name="connsiteX339" fmla="*/ 809100 w 1018125"/>
              <a:gd name="connsiteY339" fmla="*/ 554696 h 819228"/>
              <a:gd name="connsiteX340" fmla="*/ 742425 w 1018125"/>
              <a:gd name="connsiteY340" fmla="*/ 554696 h 819228"/>
              <a:gd name="connsiteX341" fmla="*/ 751425 w 1018125"/>
              <a:gd name="connsiteY341" fmla="*/ 563696 h 819228"/>
              <a:gd name="connsiteX342" fmla="*/ 742425 w 1018125"/>
              <a:gd name="connsiteY342" fmla="*/ 572696 h 819228"/>
              <a:gd name="connsiteX343" fmla="*/ 733425 w 1018125"/>
              <a:gd name="connsiteY343" fmla="*/ 563696 h 819228"/>
              <a:gd name="connsiteX344" fmla="*/ 742425 w 1018125"/>
              <a:gd name="connsiteY344" fmla="*/ 554696 h 819228"/>
              <a:gd name="connsiteX345" fmla="*/ 675750 w 1018125"/>
              <a:gd name="connsiteY345" fmla="*/ 554696 h 819228"/>
              <a:gd name="connsiteX346" fmla="*/ 684750 w 1018125"/>
              <a:gd name="connsiteY346" fmla="*/ 563696 h 819228"/>
              <a:gd name="connsiteX347" fmla="*/ 675750 w 1018125"/>
              <a:gd name="connsiteY347" fmla="*/ 572696 h 819228"/>
              <a:gd name="connsiteX348" fmla="*/ 666750 w 1018125"/>
              <a:gd name="connsiteY348" fmla="*/ 563696 h 819228"/>
              <a:gd name="connsiteX349" fmla="*/ 675750 w 1018125"/>
              <a:gd name="connsiteY349" fmla="*/ 554696 h 819228"/>
              <a:gd name="connsiteX350" fmla="*/ 609075 w 1018125"/>
              <a:gd name="connsiteY350" fmla="*/ 554696 h 819228"/>
              <a:gd name="connsiteX351" fmla="*/ 618075 w 1018125"/>
              <a:gd name="connsiteY351" fmla="*/ 563696 h 819228"/>
              <a:gd name="connsiteX352" fmla="*/ 609075 w 1018125"/>
              <a:gd name="connsiteY352" fmla="*/ 572696 h 819228"/>
              <a:gd name="connsiteX353" fmla="*/ 600075 w 1018125"/>
              <a:gd name="connsiteY353" fmla="*/ 563696 h 819228"/>
              <a:gd name="connsiteX354" fmla="*/ 609075 w 1018125"/>
              <a:gd name="connsiteY354" fmla="*/ 554696 h 819228"/>
              <a:gd name="connsiteX355" fmla="*/ 542400 w 1018125"/>
              <a:gd name="connsiteY355" fmla="*/ 554696 h 819228"/>
              <a:gd name="connsiteX356" fmla="*/ 551400 w 1018125"/>
              <a:gd name="connsiteY356" fmla="*/ 563696 h 819228"/>
              <a:gd name="connsiteX357" fmla="*/ 542400 w 1018125"/>
              <a:gd name="connsiteY357" fmla="*/ 572696 h 819228"/>
              <a:gd name="connsiteX358" fmla="*/ 533400 w 1018125"/>
              <a:gd name="connsiteY358" fmla="*/ 563696 h 819228"/>
              <a:gd name="connsiteX359" fmla="*/ 542400 w 1018125"/>
              <a:gd name="connsiteY359" fmla="*/ 554696 h 819228"/>
              <a:gd name="connsiteX360" fmla="*/ 475726 w 1018125"/>
              <a:gd name="connsiteY360" fmla="*/ 554696 h 819228"/>
              <a:gd name="connsiteX361" fmla="*/ 484726 w 1018125"/>
              <a:gd name="connsiteY361" fmla="*/ 563696 h 819228"/>
              <a:gd name="connsiteX362" fmla="*/ 475726 w 1018125"/>
              <a:gd name="connsiteY362" fmla="*/ 572696 h 819228"/>
              <a:gd name="connsiteX363" fmla="*/ 466726 w 1018125"/>
              <a:gd name="connsiteY363" fmla="*/ 563696 h 819228"/>
              <a:gd name="connsiteX364" fmla="*/ 475726 w 1018125"/>
              <a:gd name="connsiteY364" fmla="*/ 554696 h 819228"/>
              <a:gd name="connsiteX365" fmla="*/ 409051 w 1018125"/>
              <a:gd name="connsiteY365" fmla="*/ 554696 h 819228"/>
              <a:gd name="connsiteX366" fmla="*/ 418051 w 1018125"/>
              <a:gd name="connsiteY366" fmla="*/ 563696 h 819228"/>
              <a:gd name="connsiteX367" fmla="*/ 409051 w 1018125"/>
              <a:gd name="connsiteY367" fmla="*/ 572696 h 819228"/>
              <a:gd name="connsiteX368" fmla="*/ 400051 w 1018125"/>
              <a:gd name="connsiteY368" fmla="*/ 563696 h 819228"/>
              <a:gd name="connsiteX369" fmla="*/ 409051 w 1018125"/>
              <a:gd name="connsiteY369" fmla="*/ 554696 h 819228"/>
              <a:gd name="connsiteX370" fmla="*/ 342376 w 1018125"/>
              <a:gd name="connsiteY370" fmla="*/ 554696 h 819228"/>
              <a:gd name="connsiteX371" fmla="*/ 351376 w 1018125"/>
              <a:gd name="connsiteY371" fmla="*/ 563696 h 819228"/>
              <a:gd name="connsiteX372" fmla="*/ 342376 w 1018125"/>
              <a:gd name="connsiteY372" fmla="*/ 572696 h 819228"/>
              <a:gd name="connsiteX373" fmla="*/ 333376 w 1018125"/>
              <a:gd name="connsiteY373" fmla="*/ 563696 h 819228"/>
              <a:gd name="connsiteX374" fmla="*/ 342376 w 1018125"/>
              <a:gd name="connsiteY374" fmla="*/ 554696 h 819228"/>
              <a:gd name="connsiteX375" fmla="*/ 275701 w 1018125"/>
              <a:gd name="connsiteY375" fmla="*/ 554696 h 819228"/>
              <a:gd name="connsiteX376" fmla="*/ 284701 w 1018125"/>
              <a:gd name="connsiteY376" fmla="*/ 563696 h 819228"/>
              <a:gd name="connsiteX377" fmla="*/ 275701 w 1018125"/>
              <a:gd name="connsiteY377" fmla="*/ 572696 h 819228"/>
              <a:gd name="connsiteX378" fmla="*/ 266701 w 1018125"/>
              <a:gd name="connsiteY378" fmla="*/ 563696 h 819228"/>
              <a:gd name="connsiteX379" fmla="*/ 275701 w 1018125"/>
              <a:gd name="connsiteY379" fmla="*/ 554696 h 819228"/>
              <a:gd name="connsiteX380" fmla="*/ 209026 w 1018125"/>
              <a:gd name="connsiteY380" fmla="*/ 554696 h 819228"/>
              <a:gd name="connsiteX381" fmla="*/ 218026 w 1018125"/>
              <a:gd name="connsiteY381" fmla="*/ 563696 h 819228"/>
              <a:gd name="connsiteX382" fmla="*/ 209026 w 1018125"/>
              <a:gd name="connsiteY382" fmla="*/ 572696 h 819228"/>
              <a:gd name="connsiteX383" fmla="*/ 200026 w 1018125"/>
              <a:gd name="connsiteY383" fmla="*/ 563696 h 819228"/>
              <a:gd name="connsiteX384" fmla="*/ 209026 w 1018125"/>
              <a:gd name="connsiteY384" fmla="*/ 554696 h 819228"/>
              <a:gd name="connsiteX385" fmla="*/ 142351 w 1018125"/>
              <a:gd name="connsiteY385" fmla="*/ 554696 h 819228"/>
              <a:gd name="connsiteX386" fmla="*/ 151351 w 1018125"/>
              <a:gd name="connsiteY386" fmla="*/ 563696 h 819228"/>
              <a:gd name="connsiteX387" fmla="*/ 142351 w 1018125"/>
              <a:gd name="connsiteY387" fmla="*/ 572696 h 819228"/>
              <a:gd name="connsiteX388" fmla="*/ 133351 w 1018125"/>
              <a:gd name="connsiteY388" fmla="*/ 563696 h 819228"/>
              <a:gd name="connsiteX389" fmla="*/ 142351 w 1018125"/>
              <a:gd name="connsiteY389" fmla="*/ 554696 h 819228"/>
              <a:gd name="connsiteX390" fmla="*/ 75676 w 1018125"/>
              <a:gd name="connsiteY390" fmla="*/ 554696 h 819228"/>
              <a:gd name="connsiteX391" fmla="*/ 84676 w 1018125"/>
              <a:gd name="connsiteY391" fmla="*/ 563696 h 819228"/>
              <a:gd name="connsiteX392" fmla="*/ 75676 w 1018125"/>
              <a:gd name="connsiteY392" fmla="*/ 572696 h 819228"/>
              <a:gd name="connsiteX393" fmla="*/ 66676 w 1018125"/>
              <a:gd name="connsiteY393" fmla="*/ 563696 h 819228"/>
              <a:gd name="connsiteX394" fmla="*/ 75676 w 1018125"/>
              <a:gd name="connsiteY394" fmla="*/ 554696 h 819228"/>
              <a:gd name="connsiteX395" fmla="*/ 9001 w 1018125"/>
              <a:gd name="connsiteY395" fmla="*/ 554696 h 819228"/>
              <a:gd name="connsiteX396" fmla="*/ 18001 w 1018125"/>
              <a:gd name="connsiteY396" fmla="*/ 563696 h 819228"/>
              <a:gd name="connsiteX397" fmla="*/ 9001 w 1018125"/>
              <a:gd name="connsiteY397" fmla="*/ 572696 h 819228"/>
              <a:gd name="connsiteX398" fmla="*/ 1 w 1018125"/>
              <a:gd name="connsiteY398" fmla="*/ 563696 h 819228"/>
              <a:gd name="connsiteX399" fmla="*/ 9001 w 1018125"/>
              <a:gd name="connsiteY399" fmla="*/ 554696 h 819228"/>
              <a:gd name="connsiteX400" fmla="*/ 1009125 w 1018125"/>
              <a:gd name="connsiteY400" fmla="*/ 493063 h 819228"/>
              <a:gd name="connsiteX401" fmla="*/ 1018125 w 1018125"/>
              <a:gd name="connsiteY401" fmla="*/ 502063 h 819228"/>
              <a:gd name="connsiteX402" fmla="*/ 1009125 w 1018125"/>
              <a:gd name="connsiteY402" fmla="*/ 511063 h 819228"/>
              <a:gd name="connsiteX403" fmla="*/ 1000125 w 1018125"/>
              <a:gd name="connsiteY403" fmla="*/ 502063 h 819228"/>
              <a:gd name="connsiteX404" fmla="*/ 1009125 w 1018125"/>
              <a:gd name="connsiteY404" fmla="*/ 493063 h 819228"/>
              <a:gd name="connsiteX405" fmla="*/ 942450 w 1018125"/>
              <a:gd name="connsiteY405" fmla="*/ 493063 h 819228"/>
              <a:gd name="connsiteX406" fmla="*/ 951450 w 1018125"/>
              <a:gd name="connsiteY406" fmla="*/ 502063 h 819228"/>
              <a:gd name="connsiteX407" fmla="*/ 942450 w 1018125"/>
              <a:gd name="connsiteY407" fmla="*/ 511063 h 819228"/>
              <a:gd name="connsiteX408" fmla="*/ 933450 w 1018125"/>
              <a:gd name="connsiteY408" fmla="*/ 502063 h 819228"/>
              <a:gd name="connsiteX409" fmla="*/ 942450 w 1018125"/>
              <a:gd name="connsiteY409" fmla="*/ 493063 h 819228"/>
              <a:gd name="connsiteX410" fmla="*/ 875775 w 1018125"/>
              <a:gd name="connsiteY410" fmla="*/ 493063 h 819228"/>
              <a:gd name="connsiteX411" fmla="*/ 884775 w 1018125"/>
              <a:gd name="connsiteY411" fmla="*/ 502063 h 819228"/>
              <a:gd name="connsiteX412" fmla="*/ 875775 w 1018125"/>
              <a:gd name="connsiteY412" fmla="*/ 511063 h 819228"/>
              <a:gd name="connsiteX413" fmla="*/ 866775 w 1018125"/>
              <a:gd name="connsiteY413" fmla="*/ 502063 h 819228"/>
              <a:gd name="connsiteX414" fmla="*/ 875775 w 1018125"/>
              <a:gd name="connsiteY414" fmla="*/ 493063 h 819228"/>
              <a:gd name="connsiteX415" fmla="*/ 809100 w 1018125"/>
              <a:gd name="connsiteY415" fmla="*/ 493063 h 819228"/>
              <a:gd name="connsiteX416" fmla="*/ 818100 w 1018125"/>
              <a:gd name="connsiteY416" fmla="*/ 502063 h 819228"/>
              <a:gd name="connsiteX417" fmla="*/ 809100 w 1018125"/>
              <a:gd name="connsiteY417" fmla="*/ 511063 h 819228"/>
              <a:gd name="connsiteX418" fmla="*/ 800100 w 1018125"/>
              <a:gd name="connsiteY418" fmla="*/ 502063 h 819228"/>
              <a:gd name="connsiteX419" fmla="*/ 809100 w 1018125"/>
              <a:gd name="connsiteY419" fmla="*/ 493063 h 819228"/>
              <a:gd name="connsiteX420" fmla="*/ 742425 w 1018125"/>
              <a:gd name="connsiteY420" fmla="*/ 493063 h 819228"/>
              <a:gd name="connsiteX421" fmla="*/ 751425 w 1018125"/>
              <a:gd name="connsiteY421" fmla="*/ 502063 h 819228"/>
              <a:gd name="connsiteX422" fmla="*/ 742425 w 1018125"/>
              <a:gd name="connsiteY422" fmla="*/ 511063 h 819228"/>
              <a:gd name="connsiteX423" fmla="*/ 733425 w 1018125"/>
              <a:gd name="connsiteY423" fmla="*/ 502063 h 819228"/>
              <a:gd name="connsiteX424" fmla="*/ 742425 w 1018125"/>
              <a:gd name="connsiteY424" fmla="*/ 493063 h 819228"/>
              <a:gd name="connsiteX425" fmla="*/ 675750 w 1018125"/>
              <a:gd name="connsiteY425" fmla="*/ 493063 h 819228"/>
              <a:gd name="connsiteX426" fmla="*/ 684750 w 1018125"/>
              <a:gd name="connsiteY426" fmla="*/ 502063 h 819228"/>
              <a:gd name="connsiteX427" fmla="*/ 675750 w 1018125"/>
              <a:gd name="connsiteY427" fmla="*/ 511063 h 819228"/>
              <a:gd name="connsiteX428" fmla="*/ 666750 w 1018125"/>
              <a:gd name="connsiteY428" fmla="*/ 502063 h 819228"/>
              <a:gd name="connsiteX429" fmla="*/ 675750 w 1018125"/>
              <a:gd name="connsiteY429" fmla="*/ 493063 h 819228"/>
              <a:gd name="connsiteX430" fmla="*/ 609075 w 1018125"/>
              <a:gd name="connsiteY430" fmla="*/ 493063 h 819228"/>
              <a:gd name="connsiteX431" fmla="*/ 618075 w 1018125"/>
              <a:gd name="connsiteY431" fmla="*/ 502063 h 819228"/>
              <a:gd name="connsiteX432" fmla="*/ 609075 w 1018125"/>
              <a:gd name="connsiteY432" fmla="*/ 511063 h 819228"/>
              <a:gd name="connsiteX433" fmla="*/ 600075 w 1018125"/>
              <a:gd name="connsiteY433" fmla="*/ 502063 h 819228"/>
              <a:gd name="connsiteX434" fmla="*/ 609075 w 1018125"/>
              <a:gd name="connsiteY434" fmla="*/ 493063 h 819228"/>
              <a:gd name="connsiteX435" fmla="*/ 542400 w 1018125"/>
              <a:gd name="connsiteY435" fmla="*/ 493063 h 819228"/>
              <a:gd name="connsiteX436" fmla="*/ 551400 w 1018125"/>
              <a:gd name="connsiteY436" fmla="*/ 502063 h 819228"/>
              <a:gd name="connsiteX437" fmla="*/ 542400 w 1018125"/>
              <a:gd name="connsiteY437" fmla="*/ 511063 h 819228"/>
              <a:gd name="connsiteX438" fmla="*/ 533400 w 1018125"/>
              <a:gd name="connsiteY438" fmla="*/ 502063 h 819228"/>
              <a:gd name="connsiteX439" fmla="*/ 542400 w 1018125"/>
              <a:gd name="connsiteY439" fmla="*/ 493063 h 819228"/>
              <a:gd name="connsiteX440" fmla="*/ 475726 w 1018125"/>
              <a:gd name="connsiteY440" fmla="*/ 493063 h 819228"/>
              <a:gd name="connsiteX441" fmla="*/ 484726 w 1018125"/>
              <a:gd name="connsiteY441" fmla="*/ 502063 h 819228"/>
              <a:gd name="connsiteX442" fmla="*/ 475726 w 1018125"/>
              <a:gd name="connsiteY442" fmla="*/ 511063 h 819228"/>
              <a:gd name="connsiteX443" fmla="*/ 466726 w 1018125"/>
              <a:gd name="connsiteY443" fmla="*/ 502063 h 819228"/>
              <a:gd name="connsiteX444" fmla="*/ 475726 w 1018125"/>
              <a:gd name="connsiteY444" fmla="*/ 493063 h 819228"/>
              <a:gd name="connsiteX445" fmla="*/ 409051 w 1018125"/>
              <a:gd name="connsiteY445" fmla="*/ 493063 h 819228"/>
              <a:gd name="connsiteX446" fmla="*/ 418051 w 1018125"/>
              <a:gd name="connsiteY446" fmla="*/ 502063 h 819228"/>
              <a:gd name="connsiteX447" fmla="*/ 409051 w 1018125"/>
              <a:gd name="connsiteY447" fmla="*/ 511063 h 819228"/>
              <a:gd name="connsiteX448" fmla="*/ 400051 w 1018125"/>
              <a:gd name="connsiteY448" fmla="*/ 502063 h 819228"/>
              <a:gd name="connsiteX449" fmla="*/ 409051 w 1018125"/>
              <a:gd name="connsiteY449" fmla="*/ 493063 h 819228"/>
              <a:gd name="connsiteX450" fmla="*/ 342376 w 1018125"/>
              <a:gd name="connsiteY450" fmla="*/ 493063 h 819228"/>
              <a:gd name="connsiteX451" fmla="*/ 351376 w 1018125"/>
              <a:gd name="connsiteY451" fmla="*/ 502063 h 819228"/>
              <a:gd name="connsiteX452" fmla="*/ 342376 w 1018125"/>
              <a:gd name="connsiteY452" fmla="*/ 511063 h 819228"/>
              <a:gd name="connsiteX453" fmla="*/ 333376 w 1018125"/>
              <a:gd name="connsiteY453" fmla="*/ 502063 h 819228"/>
              <a:gd name="connsiteX454" fmla="*/ 342376 w 1018125"/>
              <a:gd name="connsiteY454" fmla="*/ 493063 h 819228"/>
              <a:gd name="connsiteX455" fmla="*/ 275702 w 1018125"/>
              <a:gd name="connsiteY455" fmla="*/ 493063 h 819228"/>
              <a:gd name="connsiteX456" fmla="*/ 284701 w 1018125"/>
              <a:gd name="connsiteY456" fmla="*/ 502063 h 819228"/>
              <a:gd name="connsiteX457" fmla="*/ 275702 w 1018125"/>
              <a:gd name="connsiteY457" fmla="*/ 511063 h 819228"/>
              <a:gd name="connsiteX458" fmla="*/ 266702 w 1018125"/>
              <a:gd name="connsiteY458" fmla="*/ 502063 h 819228"/>
              <a:gd name="connsiteX459" fmla="*/ 275702 w 1018125"/>
              <a:gd name="connsiteY459" fmla="*/ 493063 h 819228"/>
              <a:gd name="connsiteX460" fmla="*/ 209026 w 1018125"/>
              <a:gd name="connsiteY460" fmla="*/ 493063 h 819228"/>
              <a:gd name="connsiteX461" fmla="*/ 218026 w 1018125"/>
              <a:gd name="connsiteY461" fmla="*/ 502063 h 819228"/>
              <a:gd name="connsiteX462" fmla="*/ 209026 w 1018125"/>
              <a:gd name="connsiteY462" fmla="*/ 511063 h 819228"/>
              <a:gd name="connsiteX463" fmla="*/ 200026 w 1018125"/>
              <a:gd name="connsiteY463" fmla="*/ 502063 h 819228"/>
              <a:gd name="connsiteX464" fmla="*/ 209026 w 1018125"/>
              <a:gd name="connsiteY464" fmla="*/ 493063 h 819228"/>
              <a:gd name="connsiteX465" fmla="*/ 142351 w 1018125"/>
              <a:gd name="connsiteY465" fmla="*/ 493063 h 819228"/>
              <a:gd name="connsiteX466" fmla="*/ 151351 w 1018125"/>
              <a:gd name="connsiteY466" fmla="*/ 502063 h 819228"/>
              <a:gd name="connsiteX467" fmla="*/ 142351 w 1018125"/>
              <a:gd name="connsiteY467" fmla="*/ 511063 h 819228"/>
              <a:gd name="connsiteX468" fmla="*/ 133351 w 1018125"/>
              <a:gd name="connsiteY468" fmla="*/ 502063 h 819228"/>
              <a:gd name="connsiteX469" fmla="*/ 142351 w 1018125"/>
              <a:gd name="connsiteY469" fmla="*/ 493063 h 819228"/>
              <a:gd name="connsiteX470" fmla="*/ 75676 w 1018125"/>
              <a:gd name="connsiteY470" fmla="*/ 493063 h 819228"/>
              <a:gd name="connsiteX471" fmla="*/ 84676 w 1018125"/>
              <a:gd name="connsiteY471" fmla="*/ 502063 h 819228"/>
              <a:gd name="connsiteX472" fmla="*/ 75676 w 1018125"/>
              <a:gd name="connsiteY472" fmla="*/ 511063 h 819228"/>
              <a:gd name="connsiteX473" fmla="*/ 66676 w 1018125"/>
              <a:gd name="connsiteY473" fmla="*/ 502063 h 819228"/>
              <a:gd name="connsiteX474" fmla="*/ 75676 w 1018125"/>
              <a:gd name="connsiteY474" fmla="*/ 493063 h 819228"/>
              <a:gd name="connsiteX475" fmla="*/ 9001 w 1018125"/>
              <a:gd name="connsiteY475" fmla="*/ 493063 h 819228"/>
              <a:gd name="connsiteX476" fmla="*/ 18001 w 1018125"/>
              <a:gd name="connsiteY476" fmla="*/ 502063 h 819228"/>
              <a:gd name="connsiteX477" fmla="*/ 9001 w 1018125"/>
              <a:gd name="connsiteY477" fmla="*/ 511063 h 819228"/>
              <a:gd name="connsiteX478" fmla="*/ 1 w 1018125"/>
              <a:gd name="connsiteY478" fmla="*/ 502063 h 819228"/>
              <a:gd name="connsiteX479" fmla="*/ 9001 w 1018125"/>
              <a:gd name="connsiteY479" fmla="*/ 493063 h 819228"/>
              <a:gd name="connsiteX480" fmla="*/ 1009125 w 1018125"/>
              <a:gd name="connsiteY480" fmla="*/ 431430 h 819228"/>
              <a:gd name="connsiteX481" fmla="*/ 1018125 w 1018125"/>
              <a:gd name="connsiteY481" fmla="*/ 440430 h 819228"/>
              <a:gd name="connsiteX482" fmla="*/ 1009125 w 1018125"/>
              <a:gd name="connsiteY482" fmla="*/ 449430 h 819228"/>
              <a:gd name="connsiteX483" fmla="*/ 1000125 w 1018125"/>
              <a:gd name="connsiteY483" fmla="*/ 440430 h 819228"/>
              <a:gd name="connsiteX484" fmla="*/ 1009125 w 1018125"/>
              <a:gd name="connsiteY484" fmla="*/ 431430 h 819228"/>
              <a:gd name="connsiteX485" fmla="*/ 942450 w 1018125"/>
              <a:gd name="connsiteY485" fmla="*/ 431430 h 819228"/>
              <a:gd name="connsiteX486" fmla="*/ 951450 w 1018125"/>
              <a:gd name="connsiteY486" fmla="*/ 440430 h 819228"/>
              <a:gd name="connsiteX487" fmla="*/ 942450 w 1018125"/>
              <a:gd name="connsiteY487" fmla="*/ 449430 h 819228"/>
              <a:gd name="connsiteX488" fmla="*/ 933450 w 1018125"/>
              <a:gd name="connsiteY488" fmla="*/ 440430 h 819228"/>
              <a:gd name="connsiteX489" fmla="*/ 942450 w 1018125"/>
              <a:gd name="connsiteY489" fmla="*/ 431430 h 819228"/>
              <a:gd name="connsiteX490" fmla="*/ 875775 w 1018125"/>
              <a:gd name="connsiteY490" fmla="*/ 431430 h 819228"/>
              <a:gd name="connsiteX491" fmla="*/ 884775 w 1018125"/>
              <a:gd name="connsiteY491" fmla="*/ 440430 h 819228"/>
              <a:gd name="connsiteX492" fmla="*/ 875775 w 1018125"/>
              <a:gd name="connsiteY492" fmla="*/ 449430 h 819228"/>
              <a:gd name="connsiteX493" fmla="*/ 866775 w 1018125"/>
              <a:gd name="connsiteY493" fmla="*/ 440430 h 819228"/>
              <a:gd name="connsiteX494" fmla="*/ 875775 w 1018125"/>
              <a:gd name="connsiteY494" fmla="*/ 431430 h 819228"/>
              <a:gd name="connsiteX495" fmla="*/ 809100 w 1018125"/>
              <a:gd name="connsiteY495" fmla="*/ 431430 h 819228"/>
              <a:gd name="connsiteX496" fmla="*/ 818100 w 1018125"/>
              <a:gd name="connsiteY496" fmla="*/ 440430 h 819228"/>
              <a:gd name="connsiteX497" fmla="*/ 809100 w 1018125"/>
              <a:gd name="connsiteY497" fmla="*/ 449430 h 819228"/>
              <a:gd name="connsiteX498" fmla="*/ 800100 w 1018125"/>
              <a:gd name="connsiteY498" fmla="*/ 440430 h 819228"/>
              <a:gd name="connsiteX499" fmla="*/ 809100 w 1018125"/>
              <a:gd name="connsiteY499" fmla="*/ 431430 h 819228"/>
              <a:gd name="connsiteX500" fmla="*/ 742425 w 1018125"/>
              <a:gd name="connsiteY500" fmla="*/ 431430 h 819228"/>
              <a:gd name="connsiteX501" fmla="*/ 751425 w 1018125"/>
              <a:gd name="connsiteY501" fmla="*/ 440430 h 819228"/>
              <a:gd name="connsiteX502" fmla="*/ 742425 w 1018125"/>
              <a:gd name="connsiteY502" fmla="*/ 449430 h 819228"/>
              <a:gd name="connsiteX503" fmla="*/ 733425 w 1018125"/>
              <a:gd name="connsiteY503" fmla="*/ 440430 h 819228"/>
              <a:gd name="connsiteX504" fmla="*/ 742425 w 1018125"/>
              <a:gd name="connsiteY504" fmla="*/ 431430 h 819228"/>
              <a:gd name="connsiteX505" fmla="*/ 675750 w 1018125"/>
              <a:gd name="connsiteY505" fmla="*/ 431430 h 819228"/>
              <a:gd name="connsiteX506" fmla="*/ 684750 w 1018125"/>
              <a:gd name="connsiteY506" fmla="*/ 440430 h 819228"/>
              <a:gd name="connsiteX507" fmla="*/ 675750 w 1018125"/>
              <a:gd name="connsiteY507" fmla="*/ 449430 h 819228"/>
              <a:gd name="connsiteX508" fmla="*/ 666750 w 1018125"/>
              <a:gd name="connsiteY508" fmla="*/ 440430 h 819228"/>
              <a:gd name="connsiteX509" fmla="*/ 675750 w 1018125"/>
              <a:gd name="connsiteY509" fmla="*/ 431430 h 819228"/>
              <a:gd name="connsiteX510" fmla="*/ 609075 w 1018125"/>
              <a:gd name="connsiteY510" fmla="*/ 431430 h 819228"/>
              <a:gd name="connsiteX511" fmla="*/ 618075 w 1018125"/>
              <a:gd name="connsiteY511" fmla="*/ 440430 h 819228"/>
              <a:gd name="connsiteX512" fmla="*/ 609075 w 1018125"/>
              <a:gd name="connsiteY512" fmla="*/ 449430 h 819228"/>
              <a:gd name="connsiteX513" fmla="*/ 600075 w 1018125"/>
              <a:gd name="connsiteY513" fmla="*/ 440430 h 819228"/>
              <a:gd name="connsiteX514" fmla="*/ 609075 w 1018125"/>
              <a:gd name="connsiteY514" fmla="*/ 431430 h 819228"/>
              <a:gd name="connsiteX515" fmla="*/ 542400 w 1018125"/>
              <a:gd name="connsiteY515" fmla="*/ 431430 h 819228"/>
              <a:gd name="connsiteX516" fmla="*/ 551400 w 1018125"/>
              <a:gd name="connsiteY516" fmla="*/ 440430 h 819228"/>
              <a:gd name="connsiteX517" fmla="*/ 542400 w 1018125"/>
              <a:gd name="connsiteY517" fmla="*/ 449430 h 819228"/>
              <a:gd name="connsiteX518" fmla="*/ 533400 w 1018125"/>
              <a:gd name="connsiteY518" fmla="*/ 440430 h 819228"/>
              <a:gd name="connsiteX519" fmla="*/ 542400 w 1018125"/>
              <a:gd name="connsiteY519" fmla="*/ 431430 h 819228"/>
              <a:gd name="connsiteX520" fmla="*/ 475727 w 1018125"/>
              <a:gd name="connsiteY520" fmla="*/ 431430 h 819228"/>
              <a:gd name="connsiteX521" fmla="*/ 484727 w 1018125"/>
              <a:gd name="connsiteY521" fmla="*/ 440430 h 819228"/>
              <a:gd name="connsiteX522" fmla="*/ 475727 w 1018125"/>
              <a:gd name="connsiteY522" fmla="*/ 449430 h 819228"/>
              <a:gd name="connsiteX523" fmla="*/ 466727 w 1018125"/>
              <a:gd name="connsiteY523" fmla="*/ 440430 h 819228"/>
              <a:gd name="connsiteX524" fmla="*/ 475727 w 1018125"/>
              <a:gd name="connsiteY524" fmla="*/ 431430 h 819228"/>
              <a:gd name="connsiteX525" fmla="*/ 409052 w 1018125"/>
              <a:gd name="connsiteY525" fmla="*/ 431430 h 819228"/>
              <a:gd name="connsiteX526" fmla="*/ 418052 w 1018125"/>
              <a:gd name="connsiteY526" fmla="*/ 440430 h 819228"/>
              <a:gd name="connsiteX527" fmla="*/ 409052 w 1018125"/>
              <a:gd name="connsiteY527" fmla="*/ 449430 h 819228"/>
              <a:gd name="connsiteX528" fmla="*/ 400052 w 1018125"/>
              <a:gd name="connsiteY528" fmla="*/ 440430 h 819228"/>
              <a:gd name="connsiteX529" fmla="*/ 409052 w 1018125"/>
              <a:gd name="connsiteY529" fmla="*/ 431430 h 819228"/>
              <a:gd name="connsiteX530" fmla="*/ 342377 w 1018125"/>
              <a:gd name="connsiteY530" fmla="*/ 431430 h 819228"/>
              <a:gd name="connsiteX531" fmla="*/ 351377 w 1018125"/>
              <a:gd name="connsiteY531" fmla="*/ 440430 h 819228"/>
              <a:gd name="connsiteX532" fmla="*/ 342377 w 1018125"/>
              <a:gd name="connsiteY532" fmla="*/ 449430 h 819228"/>
              <a:gd name="connsiteX533" fmla="*/ 333376 w 1018125"/>
              <a:gd name="connsiteY533" fmla="*/ 440430 h 819228"/>
              <a:gd name="connsiteX534" fmla="*/ 342377 w 1018125"/>
              <a:gd name="connsiteY534" fmla="*/ 431430 h 819228"/>
              <a:gd name="connsiteX535" fmla="*/ 275702 w 1018125"/>
              <a:gd name="connsiteY535" fmla="*/ 431430 h 819228"/>
              <a:gd name="connsiteX536" fmla="*/ 284701 w 1018125"/>
              <a:gd name="connsiteY536" fmla="*/ 440430 h 819228"/>
              <a:gd name="connsiteX537" fmla="*/ 275702 w 1018125"/>
              <a:gd name="connsiteY537" fmla="*/ 449430 h 819228"/>
              <a:gd name="connsiteX538" fmla="*/ 266702 w 1018125"/>
              <a:gd name="connsiteY538" fmla="*/ 440430 h 819228"/>
              <a:gd name="connsiteX539" fmla="*/ 275702 w 1018125"/>
              <a:gd name="connsiteY539" fmla="*/ 431430 h 819228"/>
              <a:gd name="connsiteX540" fmla="*/ 209027 w 1018125"/>
              <a:gd name="connsiteY540" fmla="*/ 431430 h 819228"/>
              <a:gd name="connsiteX541" fmla="*/ 218027 w 1018125"/>
              <a:gd name="connsiteY541" fmla="*/ 440430 h 819228"/>
              <a:gd name="connsiteX542" fmla="*/ 209027 w 1018125"/>
              <a:gd name="connsiteY542" fmla="*/ 449430 h 819228"/>
              <a:gd name="connsiteX543" fmla="*/ 200027 w 1018125"/>
              <a:gd name="connsiteY543" fmla="*/ 440430 h 819228"/>
              <a:gd name="connsiteX544" fmla="*/ 209027 w 1018125"/>
              <a:gd name="connsiteY544" fmla="*/ 431430 h 819228"/>
              <a:gd name="connsiteX545" fmla="*/ 142352 w 1018125"/>
              <a:gd name="connsiteY545" fmla="*/ 431430 h 819228"/>
              <a:gd name="connsiteX546" fmla="*/ 151352 w 1018125"/>
              <a:gd name="connsiteY546" fmla="*/ 440430 h 819228"/>
              <a:gd name="connsiteX547" fmla="*/ 142352 w 1018125"/>
              <a:gd name="connsiteY547" fmla="*/ 449430 h 819228"/>
              <a:gd name="connsiteX548" fmla="*/ 133352 w 1018125"/>
              <a:gd name="connsiteY548" fmla="*/ 440430 h 819228"/>
              <a:gd name="connsiteX549" fmla="*/ 142352 w 1018125"/>
              <a:gd name="connsiteY549" fmla="*/ 431430 h 819228"/>
              <a:gd name="connsiteX550" fmla="*/ 75677 w 1018125"/>
              <a:gd name="connsiteY550" fmla="*/ 431430 h 819228"/>
              <a:gd name="connsiteX551" fmla="*/ 84676 w 1018125"/>
              <a:gd name="connsiteY551" fmla="*/ 440430 h 819228"/>
              <a:gd name="connsiteX552" fmla="*/ 75677 w 1018125"/>
              <a:gd name="connsiteY552" fmla="*/ 449430 h 819228"/>
              <a:gd name="connsiteX553" fmla="*/ 66677 w 1018125"/>
              <a:gd name="connsiteY553" fmla="*/ 440430 h 819228"/>
              <a:gd name="connsiteX554" fmla="*/ 75677 w 1018125"/>
              <a:gd name="connsiteY554" fmla="*/ 431430 h 819228"/>
              <a:gd name="connsiteX555" fmla="*/ 9002 w 1018125"/>
              <a:gd name="connsiteY555" fmla="*/ 431430 h 819228"/>
              <a:gd name="connsiteX556" fmla="*/ 18002 w 1018125"/>
              <a:gd name="connsiteY556" fmla="*/ 440430 h 819228"/>
              <a:gd name="connsiteX557" fmla="*/ 9002 w 1018125"/>
              <a:gd name="connsiteY557" fmla="*/ 449430 h 819228"/>
              <a:gd name="connsiteX558" fmla="*/ 2 w 1018125"/>
              <a:gd name="connsiteY558" fmla="*/ 440430 h 819228"/>
              <a:gd name="connsiteX559" fmla="*/ 9002 w 1018125"/>
              <a:gd name="connsiteY559" fmla="*/ 431430 h 819228"/>
              <a:gd name="connsiteX560" fmla="*/ 1009125 w 1018125"/>
              <a:gd name="connsiteY560" fmla="*/ 369797 h 819228"/>
              <a:gd name="connsiteX561" fmla="*/ 1018125 w 1018125"/>
              <a:gd name="connsiteY561" fmla="*/ 378797 h 819228"/>
              <a:gd name="connsiteX562" fmla="*/ 1009125 w 1018125"/>
              <a:gd name="connsiteY562" fmla="*/ 387797 h 819228"/>
              <a:gd name="connsiteX563" fmla="*/ 1000125 w 1018125"/>
              <a:gd name="connsiteY563" fmla="*/ 378797 h 819228"/>
              <a:gd name="connsiteX564" fmla="*/ 1009125 w 1018125"/>
              <a:gd name="connsiteY564" fmla="*/ 369797 h 819228"/>
              <a:gd name="connsiteX565" fmla="*/ 942450 w 1018125"/>
              <a:gd name="connsiteY565" fmla="*/ 369797 h 819228"/>
              <a:gd name="connsiteX566" fmla="*/ 951450 w 1018125"/>
              <a:gd name="connsiteY566" fmla="*/ 378797 h 819228"/>
              <a:gd name="connsiteX567" fmla="*/ 942450 w 1018125"/>
              <a:gd name="connsiteY567" fmla="*/ 387797 h 819228"/>
              <a:gd name="connsiteX568" fmla="*/ 933450 w 1018125"/>
              <a:gd name="connsiteY568" fmla="*/ 378797 h 819228"/>
              <a:gd name="connsiteX569" fmla="*/ 942450 w 1018125"/>
              <a:gd name="connsiteY569" fmla="*/ 369797 h 819228"/>
              <a:gd name="connsiteX570" fmla="*/ 875775 w 1018125"/>
              <a:gd name="connsiteY570" fmla="*/ 369797 h 819228"/>
              <a:gd name="connsiteX571" fmla="*/ 884775 w 1018125"/>
              <a:gd name="connsiteY571" fmla="*/ 378797 h 819228"/>
              <a:gd name="connsiteX572" fmla="*/ 875775 w 1018125"/>
              <a:gd name="connsiteY572" fmla="*/ 387797 h 819228"/>
              <a:gd name="connsiteX573" fmla="*/ 866775 w 1018125"/>
              <a:gd name="connsiteY573" fmla="*/ 378797 h 819228"/>
              <a:gd name="connsiteX574" fmla="*/ 875775 w 1018125"/>
              <a:gd name="connsiteY574" fmla="*/ 369797 h 819228"/>
              <a:gd name="connsiteX575" fmla="*/ 809100 w 1018125"/>
              <a:gd name="connsiteY575" fmla="*/ 369797 h 819228"/>
              <a:gd name="connsiteX576" fmla="*/ 818100 w 1018125"/>
              <a:gd name="connsiteY576" fmla="*/ 378797 h 819228"/>
              <a:gd name="connsiteX577" fmla="*/ 809100 w 1018125"/>
              <a:gd name="connsiteY577" fmla="*/ 387797 h 819228"/>
              <a:gd name="connsiteX578" fmla="*/ 800100 w 1018125"/>
              <a:gd name="connsiteY578" fmla="*/ 378797 h 819228"/>
              <a:gd name="connsiteX579" fmla="*/ 809100 w 1018125"/>
              <a:gd name="connsiteY579" fmla="*/ 369797 h 819228"/>
              <a:gd name="connsiteX580" fmla="*/ 742425 w 1018125"/>
              <a:gd name="connsiteY580" fmla="*/ 369797 h 819228"/>
              <a:gd name="connsiteX581" fmla="*/ 751425 w 1018125"/>
              <a:gd name="connsiteY581" fmla="*/ 378797 h 819228"/>
              <a:gd name="connsiteX582" fmla="*/ 742425 w 1018125"/>
              <a:gd name="connsiteY582" fmla="*/ 387797 h 819228"/>
              <a:gd name="connsiteX583" fmla="*/ 733425 w 1018125"/>
              <a:gd name="connsiteY583" fmla="*/ 378797 h 819228"/>
              <a:gd name="connsiteX584" fmla="*/ 742425 w 1018125"/>
              <a:gd name="connsiteY584" fmla="*/ 369797 h 819228"/>
              <a:gd name="connsiteX585" fmla="*/ 675750 w 1018125"/>
              <a:gd name="connsiteY585" fmla="*/ 369797 h 819228"/>
              <a:gd name="connsiteX586" fmla="*/ 684750 w 1018125"/>
              <a:gd name="connsiteY586" fmla="*/ 378797 h 819228"/>
              <a:gd name="connsiteX587" fmla="*/ 675750 w 1018125"/>
              <a:gd name="connsiteY587" fmla="*/ 387797 h 819228"/>
              <a:gd name="connsiteX588" fmla="*/ 666750 w 1018125"/>
              <a:gd name="connsiteY588" fmla="*/ 378797 h 819228"/>
              <a:gd name="connsiteX589" fmla="*/ 675750 w 1018125"/>
              <a:gd name="connsiteY589" fmla="*/ 369797 h 819228"/>
              <a:gd name="connsiteX590" fmla="*/ 609075 w 1018125"/>
              <a:gd name="connsiteY590" fmla="*/ 369797 h 819228"/>
              <a:gd name="connsiteX591" fmla="*/ 618075 w 1018125"/>
              <a:gd name="connsiteY591" fmla="*/ 378797 h 819228"/>
              <a:gd name="connsiteX592" fmla="*/ 609075 w 1018125"/>
              <a:gd name="connsiteY592" fmla="*/ 387797 h 819228"/>
              <a:gd name="connsiteX593" fmla="*/ 600075 w 1018125"/>
              <a:gd name="connsiteY593" fmla="*/ 378797 h 819228"/>
              <a:gd name="connsiteX594" fmla="*/ 609075 w 1018125"/>
              <a:gd name="connsiteY594" fmla="*/ 369797 h 819228"/>
              <a:gd name="connsiteX595" fmla="*/ 542400 w 1018125"/>
              <a:gd name="connsiteY595" fmla="*/ 369797 h 819228"/>
              <a:gd name="connsiteX596" fmla="*/ 551400 w 1018125"/>
              <a:gd name="connsiteY596" fmla="*/ 378797 h 819228"/>
              <a:gd name="connsiteX597" fmla="*/ 542400 w 1018125"/>
              <a:gd name="connsiteY597" fmla="*/ 387797 h 819228"/>
              <a:gd name="connsiteX598" fmla="*/ 533400 w 1018125"/>
              <a:gd name="connsiteY598" fmla="*/ 378797 h 819228"/>
              <a:gd name="connsiteX599" fmla="*/ 542400 w 1018125"/>
              <a:gd name="connsiteY599" fmla="*/ 369797 h 819228"/>
              <a:gd name="connsiteX600" fmla="*/ 475727 w 1018125"/>
              <a:gd name="connsiteY600" fmla="*/ 369797 h 819228"/>
              <a:gd name="connsiteX601" fmla="*/ 484727 w 1018125"/>
              <a:gd name="connsiteY601" fmla="*/ 378797 h 819228"/>
              <a:gd name="connsiteX602" fmla="*/ 475727 w 1018125"/>
              <a:gd name="connsiteY602" fmla="*/ 387797 h 819228"/>
              <a:gd name="connsiteX603" fmla="*/ 466727 w 1018125"/>
              <a:gd name="connsiteY603" fmla="*/ 378797 h 819228"/>
              <a:gd name="connsiteX604" fmla="*/ 475727 w 1018125"/>
              <a:gd name="connsiteY604" fmla="*/ 369797 h 819228"/>
              <a:gd name="connsiteX605" fmla="*/ 409052 w 1018125"/>
              <a:gd name="connsiteY605" fmla="*/ 369797 h 819228"/>
              <a:gd name="connsiteX606" fmla="*/ 418052 w 1018125"/>
              <a:gd name="connsiteY606" fmla="*/ 378797 h 819228"/>
              <a:gd name="connsiteX607" fmla="*/ 409052 w 1018125"/>
              <a:gd name="connsiteY607" fmla="*/ 387797 h 819228"/>
              <a:gd name="connsiteX608" fmla="*/ 400052 w 1018125"/>
              <a:gd name="connsiteY608" fmla="*/ 378797 h 819228"/>
              <a:gd name="connsiteX609" fmla="*/ 409052 w 1018125"/>
              <a:gd name="connsiteY609" fmla="*/ 369797 h 819228"/>
              <a:gd name="connsiteX610" fmla="*/ 342377 w 1018125"/>
              <a:gd name="connsiteY610" fmla="*/ 369797 h 819228"/>
              <a:gd name="connsiteX611" fmla="*/ 351377 w 1018125"/>
              <a:gd name="connsiteY611" fmla="*/ 378797 h 819228"/>
              <a:gd name="connsiteX612" fmla="*/ 342377 w 1018125"/>
              <a:gd name="connsiteY612" fmla="*/ 387797 h 819228"/>
              <a:gd name="connsiteX613" fmla="*/ 333377 w 1018125"/>
              <a:gd name="connsiteY613" fmla="*/ 378797 h 819228"/>
              <a:gd name="connsiteX614" fmla="*/ 342377 w 1018125"/>
              <a:gd name="connsiteY614" fmla="*/ 369797 h 819228"/>
              <a:gd name="connsiteX615" fmla="*/ 275702 w 1018125"/>
              <a:gd name="connsiteY615" fmla="*/ 369797 h 819228"/>
              <a:gd name="connsiteX616" fmla="*/ 284702 w 1018125"/>
              <a:gd name="connsiteY616" fmla="*/ 378797 h 819228"/>
              <a:gd name="connsiteX617" fmla="*/ 275702 w 1018125"/>
              <a:gd name="connsiteY617" fmla="*/ 387797 h 819228"/>
              <a:gd name="connsiteX618" fmla="*/ 266702 w 1018125"/>
              <a:gd name="connsiteY618" fmla="*/ 378797 h 819228"/>
              <a:gd name="connsiteX619" fmla="*/ 275702 w 1018125"/>
              <a:gd name="connsiteY619" fmla="*/ 369797 h 819228"/>
              <a:gd name="connsiteX620" fmla="*/ 209027 w 1018125"/>
              <a:gd name="connsiteY620" fmla="*/ 369797 h 819228"/>
              <a:gd name="connsiteX621" fmla="*/ 218027 w 1018125"/>
              <a:gd name="connsiteY621" fmla="*/ 378797 h 819228"/>
              <a:gd name="connsiteX622" fmla="*/ 209027 w 1018125"/>
              <a:gd name="connsiteY622" fmla="*/ 387797 h 819228"/>
              <a:gd name="connsiteX623" fmla="*/ 200027 w 1018125"/>
              <a:gd name="connsiteY623" fmla="*/ 378797 h 819228"/>
              <a:gd name="connsiteX624" fmla="*/ 209027 w 1018125"/>
              <a:gd name="connsiteY624" fmla="*/ 369797 h 819228"/>
              <a:gd name="connsiteX625" fmla="*/ 142352 w 1018125"/>
              <a:gd name="connsiteY625" fmla="*/ 369797 h 819228"/>
              <a:gd name="connsiteX626" fmla="*/ 151352 w 1018125"/>
              <a:gd name="connsiteY626" fmla="*/ 378797 h 819228"/>
              <a:gd name="connsiteX627" fmla="*/ 142352 w 1018125"/>
              <a:gd name="connsiteY627" fmla="*/ 387797 h 819228"/>
              <a:gd name="connsiteX628" fmla="*/ 133352 w 1018125"/>
              <a:gd name="connsiteY628" fmla="*/ 378797 h 819228"/>
              <a:gd name="connsiteX629" fmla="*/ 142352 w 1018125"/>
              <a:gd name="connsiteY629" fmla="*/ 369797 h 819228"/>
              <a:gd name="connsiteX630" fmla="*/ 75677 w 1018125"/>
              <a:gd name="connsiteY630" fmla="*/ 369797 h 819228"/>
              <a:gd name="connsiteX631" fmla="*/ 84677 w 1018125"/>
              <a:gd name="connsiteY631" fmla="*/ 378797 h 819228"/>
              <a:gd name="connsiteX632" fmla="*/ 75677 w 1018125"/>
              <a:gd name="connsiteY632" fmla="*/ 387797 h 819228"/>
              <a:gd name="connsiteX633" fmla="*/ 66677 w 1018125"/>
              <a:gd name="connsiteY633" fmla="*/ 378797 h 819228"/>
              <a:gd name="connsiteX634" fmla="*/ 75677 w 1018125"/>
              <a:gd name="connsiteY634" fmla="*/ 369797 h 819228"/>
              <a:gd name="connsiteX635" fmla="*/ 9002 w 1018125"/>
              <a:gd name="connsiteY635" fmla="*/ 369797 h 819228"/>
              <a:gd name="connsiteX636" fmla="*/ 18002 w 1018125"/>
              <a:gd name="connsiteY636" fmla="*/ 378797 h 819228"/>
              <a:gd name="connsiteX637" fmla="*/ 9002 w 1018125"/>
              <a:gd name="connsiteY637" fmla="*/ 387797 h 819228"/>
              <a:gd name="connsiteX638" fmla="*/ 2 w 1018125"/>
              <a:gd name="connsiteY638" fmla="*/ 378797 h 819228"/>
              <a:gd name="connsiteX639" fmla="*/ 9002 w 1018125"/>
              <a:gd name="connsiteY639" fmla="*/ 369797 h 819228"/>
              <a:gd name="connsiteX640" fmla="*/ 1009125 w 1018125"/>
              <a:gd name="connsiteY640" fmla="*/ 308164 h 819228"/>
              <a:gd name="connsiteX641" fmla="*/ 1018125 w 1018125"/>
              <a:gd name="connsiteY641" fmla="*/ 317164 h 819228"/>
              <a:gd name="connsiteX642" fmla="*/ 1009125 w 1018125"/>
              <a:gd name="connsiteY642" fmla="*/ 326164 h 819228"/>
              <a:gd name="connsiteX643" fmla="*/ 1000125 w 1018125"/>
              <a:gd name="connsiteY643" fmla="*/ 317164 h 819228"/>
              <a:gd name="connsiteX644" fmla="*/ 1009125 w 1018125"/>
              <a:gd name="connsiteY644" fmla="*/ 308164 h 819228"/>
              <a:gd name="connsiteX645" fmla="*/ 942450 w 1018125"/>
              <a:gd name="connsiteY645" fmla="*/ 308164 h 819228"/>
              <a:gd name="connsiteX646" fmla="*/ 951450 w 1018125"/>
              <a:gd name="connsiteY646" fmla="*/ 317164 h 819228"/>
              <a:gd name="connsiteX647" fmla="*/ 942450 w 1018125"/>
              <a:gd name="connsiteY647" fmla="*/ 326164 h 819228"/>
              <a:gd name="connsiteX648" fmla="*/ 933450 w 1018125"/>
              <a:gd name="connsiteY648" fmla="*/ 317164 h 819228"/>
              <a:gd name="connsiteX649" fmla="*/ 942450 w 1018125"/>
              <a:gd name="connsiteY649" fmla="*/ 308164 h 819228"/>
              <a:gd name="connsiteX650" fmla="*/ 875775 w 1018125"/>
              <a:gd name="connsiteY650" fmla="*/ 308164 h 819228"/>
              <a:gd name="connsiteX651" fmla="*/ 884775 w 1018125"/>
              <a:gd name="connsiteY651" fmla="*/ 317164 h 819228"/>
              <a:gd name="connsiteX652" fmla="*/ 875775 w 1018125"/>
              <a:gd name="connsiteY652" fmla="*/ 326164 h 819228"/>
              <a:gd name="connsiteX653" fmla="*/ 866775 w 1018125"/>
              <a:gd name="connsiteY653" fmla="*/ 317164 h 819228"/>
              <a:gd name="connsiteX654" fmla="*/ 875775 w 1018125"/>
              <a:gd name="connsiteY654" fmla="*/ 308164 h 819228"/>
              <a:gd name="connsiteX655" fmla="*/ 809100 w 1018125"/>
              <a:gd name="connsiteY655" fmla="*/ 308164 h 819228"/>
              <a:gd name="connsiteX656" fmla="*/ 818100 w 1018125"/>
              <a:gd name="connsiteY656" fmla="*/ 317164 h 819228"/>
              <a:gd name="connsiteX657" fmla="*/ 809100 w 1018125"/>
              <a:gd name="connsiteY657" fmla="*/ 326164 h 819228"/>
              <a:gd name="connsiteX658" fmla="*/ 800100 w 1018125"/>
              <a:gd name="connsiteY658" fmla="*/ 317164 h 819228"/>
              <a:gd name="connsiteX659" fmla="*/ 809100 w 1018125"/>
              <a:gd name="connsiteY659" fmla="*/ 308164 h 819228"/>
              <a:gd name="connsiteX660" fmla="*/ 742425 w 1018125"/>
              <a:gd name="connsiteY660" fmla="*/ 308164 h 819228"/>
              <a:gd name="connsiteX661" fmla="*/ 751425 w 1018125"/>
              <a:gd name="connsiteY661" fmla="*/ 317164 h 819228"/>
              <a:gd name="connsiteX662" fmla="*/ 742425 w 1018125"/>
              <a:gd name="connsiteY662" fmla="*/ 326164 h 819228"/>
              <a:gd name="connsiteX663" fmla="*/ 733425 w 1018125"/>
              <a:gd name="connsiteY663" fmla="*/ 317164 h 819228"/>
              <a:gd name="connsiteX664" fmla="*/ 742425 w 1018125"/>
              <a:gd name="connsiteY664" fmla="*/ 308164 h 819228"/>
              <a:gd name="connsiteX665" fmla="*/ 675750 w 1018125"/>
              <a:gd name="connsiteY665" fmla="*/ 308164 h 819228"/>
              <a:gd name="connsiteX666" fmla="*/ 684750 w 1018125"/>
              <a:gd name="connsiteY666" fmla="*/ 317164 h 819228"/>
              <a:gd name="connsiteX667" fmla="*/ 675750 w 1018125"/>
              <a:gd name="connsiteY667" fmla="*/ 326164 h 819228"/>
              <a:gd name="connsiteX668" fmla="*/ 666750 w 1018125"/>
              <a:gd name="connsiteY668" fmla="*/ 317164 h 819228"/>
              <a:gd name="connsiteX669" fmla="*/ 675750 w 1018125"/>
              <a:gd name="connsiteY669" fmla="*/ 308164 h 819228"/>
              <a:gd name="connsiteX670" fmla="*/ 609075 w 1018125"/>
              <a:gd name="connsiteY670" fmla="*/ 308164 h 819228"/>
              <a:gd name="connsiteX671" fmla="*/ 618075 w 1018125"/>
              <a:gd name="connsiteY671" fmla="*/ 317164 h 819228"/>
              <a:gd name="connsiteX672" fmla="*/ 609075 w 1018125"/>
              <a:gd name="connsiteY672" fmla="*/ 326164 h 819228"/>
              <a:gd name="connsiteX673" fmla="*/ 600075 w 1018125"/>
              <a:gd name="connsiteY673" fmla="*/ 317164 h 819228"/>
              <a:gd name="connsiteX674" fmla="*/ 609075 w 1018125"/>
              <a:gd name="connsiteY674" fmla="*/ 308164 h 819228"/>
              <a:gd name="connsiteX675" fmla="*/ 542400 w 1018125"/>
              <a:gd name="connsiteY675" fmla="*/ 308164 h 819228"/>
              <a:gd name="connsiteX676" fmla="*/ 551400 w 1018125"/>
              <a:gd name="connsiteY676" fmla="*/ 317164 h 819228"/>
              <a:gd name="connsiteX677" fmla="*/ 542400 w 1018125"/>
              <a:gd name="connsiteY677" fmla="*/ 326164 h 819228"/>
              <a:gd name="connsiteX678" fmla="*/ 533400 w 1018125"/>
              <a:gd name="connsiteY678" fmla="*/ 317164 h 819228"/>
              <a:gd name="connsiteX679" fmla="*/ 542400 w 1018125"/>
              <a:gd name="connsiteY679" fmla="*/ 308164 h 819228"/>
              <a:gd name="connsiteX680" fmla="*/ 475727 w 1018125"/>
              <a:gd name="connsiteY680" fmla="*/ 308164 h 819228"/>
              <a:gd name="connsiteX681" fmla="*/ 484727 w 1018125"/>
              <a:gd name="connsiteY681" fmla="*/ 317164 h 819228"/>
              <a:gd name="connsiteX682" fmla="*/ 475727 w 1018125"/>
              <a:gd name="connsiteY682" fmla="*/ 326164 h 819228"/>
              <a:gd name="connsiteX683" fmla="*/ 466727 w 1018125"/>
              <a:gd name="connsiteY683" fmla="*/ 317164 h 819228"/>
              <a:gd name="connsiteX684" fmla="*/ 475727 w 1018125"/>
              <a:gd name="connsiteY684" fmla="*/ 308164 h 819228"/>
              <a:gd name="connsiteX685" fmla="*/ 409052 w 1018125"/>
              <a:gd name="connsiteY685" fmla="*/ 308164 h 819228"/>
              <a:gd name="connsiteX686" fmla="*/ 418052 w 1018125"/>
              <a:gd name="connsiteY686" fmla="*/ 317164 h 819228"/>
              <a:gd name="connsiteX687" fmla="*/ 409052 w 1018125"/>
              <a:gd name="connsiteY687" fmla="*/ 326164 h 819228"/>
              <a:gd name="connsiteX688" fmla="*/ 400052 w 1018125"/>
              <a:gd name="connsiteY688" fmla="*/ 317164 h 819228"/>
              <a:gd name="connsiteX689" fmla="*/ 409052 w 1018125"/>
              <a:gd name="connsiteY689" fmla="*/ 308164 h 819228"/>
              <a:gd name="connsiteX690" fmla="*/ 342377 w 1018125"/>
              <a:gd name="connsiteY690" fmla="*/ 308164 h 819228"/>
              <a:gd name="connsiteX691" fmla="*/ 351377 w 1018125"/>
              <a:gd name="connsiteY691" fmla="*/ 317164 h 819228"/>
              <a:gd name="connsiteX692" fmla="*/ 342377 w 1018125"/>
              <a:gd name="connsiteY692" fmla="*/ 326164 h 819228"/>
              <a:gd name="connsiteX693" fmla="*/ 333377 w 1018125"/>
              <a:gd name="connsiteY693" fmla="*/ 317164 h 819228"/>
              <a:gd name="connsiteX694" fmla="*/ 342377 w 1018125"/>
              <a:gd name="connsiteY694" fmla="*/ 308164 h 819228"/>
              <a:gd name="connsiteX695" fmla="*/ 275702 w 1018125"/>
              <a:gd name="connsiteY695" fmla="*/ 308164 h 819228"/>
              <a:gd name="connsiteX696" fmla="*/ 284702 w 1018125"/>
              <a:gd name="connsiteY696" fmla="*/ 317164 h 819228"/>
              <a:gd name="connsiteX697" fmla="*/ 275702 w 1018125"/>
              <a:gd name="connsiteY697" fmla="*/ 326164 h 819228"/>
              <a:gd name="connsiteX698" fmla="*/ 266702 w 1018125"/>
              <a:gd name="connsiteY698" fmla="*/ 317164 h 819228"/>
              <a:gd name="connsiteX699" fmla="*/ 275702 w 1018125"/>
              <a:gd name="connsiteY699" fmla="*/ 308164 h 819228"/>
              <a:gd name="connsiteX700" fmla="*/ 209027 w 1018125"/>
              <a:gd name="connsiteY700" fmla="*/ 308164 h 819228"/>
              <a:gd name="connsiteX701" fmla="*/ 218027 w 1018125"/>
              <a:gd name="connsiteY701" fmla="*/ 317164 h 819228"/>
              <a:gd name="connsiteX702" fmla="*/ 209027 w 1018125"/>
              <a:gd name="connsiteY702" fmla="*/ 326164 h 819228"/>
              <a:gd name="connsiteX703" fmla="*/ 200027 w 1018125"/>
              <a:gd name="connsiteY703" fmla="*/ 317164 h 819228"/>
              <a:gd name="connsiteX704" fmla="*/ 209027 w 1018125"/>
              <a:gd name="connsiteY704" fmla="*/ 308164 h 819228"/>
              <a:gd name="connsiteX705" fmla="*/ 142352 w 1018125"/>
              <a:gd name="connsiteY705" fmla="*/ 308164 h 819228"/>
              <a:gd name="connsiteX706" fmla="*/ 151352 w 1018125"/>
              <a:gd name="connsiteY706" fmla="*/ 317164 h 819228"/>
              <a:gd name="connsiteX707" fmla="*/ 142352 w 1018125"/>
              <a:gd name="connsiteY707" fmla="*/ 326164 h 819228"/>
              <a:gd name="connsiteX708" fmla="*/ 133352 w 1018125"/>
              <a:gd name="connsiteY708" fmla="*/ 317164 h 819228"/>
              <a:gd name="connsiteX709" fmla="*/ 142352 w 1018125"/>
              <a:gd name="connsiteY709" fmla="*/ 308164 h 819228"/>
              <a:gd name="connsiteX710" fmla="*/ 75677 w 1018125"/>
              <a:gd name="connsiteY710" fmla="*/ 308164 h 819228"/>
              <a:gd name="connsiteX711" fmla="*/ 84677 w 1018125"/>
              <a:gd name="connsiteY711" fmla="*/ 317164 h 819228"/>
              <a:gd name="connsiteX712" fmla="*/ 75677 w 1018125"/>
              <a:gd name="connsiteY712" fmla="*/ 326164 h 819228"/>
              <a:gd name="connsiteX713" fmla="*/ 66677 w 1018125"/>
              <a:gd name="connsiteY713" fmla="*/ 317164 h 819228"/>
              <a:gd name="connsiteX714" fmla="*/ 75677 w 1018125"/>
              <a:gd name="connsiteY714" fmla="*/ 308164 h 819228"/>
              <a:gd name="connsiteX715" fmla="*/ 9002 w 1018125"/>
              <a:gd name="connsiteY715" fmla="*/ 308164 h 819228"/>
              <a:gd name="connsiteX716" fmla="*/ 18002 w 1018125"/>
              <a:gd name="connsiteY716" fmla="*/ 317164 h 819228"/>
              <a:gd name="connsiteX717" fmla="*/ 9002 w 1018125"/>
              <a:gd name="connsiteY717" fmla="*/ 326164 h 819228"/>
              <a:gd name="connsiteX718" fmla="*/ 2 w 1018125"/>
              <a:gd name="connsiteY718" fmla="*/ 317164 h 819228"/>
              <a:gd name="connsiteX719" fmla="*/ 9002 w 1018125"/>
              <a:gd name="connsiteY719" fmla="*/ 308164 h 819228"/>
              <a:gd name="connsiteX720" fmla="*/ 1009125 w 1018125"/>
              <a:gd name="connsiteY720" fmla="*/ 246531 h 819228"/>
              <a:gd name="connsiteX721" fmla="*/ 1018125 w 1018125"/>
              <a:gd name="connsiteY721" fmla="*/ 255531 h 819228"/>
              <a:gd name="connsiteX722" fmla="*/ 1009125 w 1018125"/>
              <a:gd name="connsiteY722" fmla="*/ 264531 h 819228"/>
              <a:gd name="connsiteX723" fmla="*/ 1000125 w 1018125"/>
              <a:gd name="connsiteY723" fmla="*/ 255531 h 819228"/>
              <a:gd name="connsiteX724" fmla="*/ 1009125 w 1018125"/>
              <a:gd name="connsiteY724" fmla="*/ 246531 h 819228"/>
              <a:gd name="connsiteX725" fmla="*/ 942450 w 1018125"/>
              <a:gd name="connsiteY725" fmla="*/ 246531 h 819228"/>
              <a:gd name="connsiteX726" fmla="*/ 951450 w 1018125"/>
              <a:gd name="connsiteY726" fmla="*/ 255531 h 819228"/>
              <a:gd name="connsiteX727" fmla="*/ 942450 w 1018125"/>
              <a:gd name="connsiteY727" fmla="*/ 264531 h 819228"/>
              <a:gd name="connsiteX728" fmla="*/ 933450 w 1018125"/>
              <a:gd name="connsiteY728" fmla="*/ 255531 h 819228"/>
              <a:gd name="connsiteX729" fmla="*/ 942450 w 1018125"/>
              <a:gd name="connsiteY729" fmla="*/ 246531 h 819228"/>
              <a:gd name="connsiteX730" fmla="*/ 875775 w 1018125"/>
              <a:gd name="connsiteY730" fmla="*/ 246531 h 819228"/>
              <a:gd name="connsiteX731" fmla="*/ 884775 w 1018125"/>
              <a:gd name="connsiteY731" fmla="*/ 255531 h 819228"/>
              <a:gd name="connsiteX732" fmla="*/ 875775 w 1018125"/>
              <a:gd name="connsiteY732" fmla="*/ 264531 h 819228"/>
              <a:gd name="connsiteX733" fmla="*/ 866775 w 1018125"/>
              <a:gd name="connsiteY733" fmla="*/ 255531 h 819228"/>
              <a:gd name="connsiteX734" fmla="*/ 875775 w 1018125"/>
              <a:gd name="connsiteY734" fmla="*/ 246531 h 819228"/>
              <a:gd name="connsiteX735" fmla="*/ 809100 w 1018125"/>
              <a:gd name="connsiteY735" fmla="*/ 246531 h 819228"/>
              <a:gd name="connsiteX736" fmla="*/ 818100 w 1018125"/>
              <a:gd name="connsiteY736" fmla="*/ 255531 h 819228"/>
              <a:gd name="connsiteX737" fmla="*/ 809100 w 1018125"/>
              <a:gd name="connsiteY737" fmla="*/ 264531 h 819228"/>
              <a:gd name="connsiteX738" fmla="*/ 800100 w 1018125"/>
              <a:gd name="connsiteY738" fmla="*/ 255531 h 819228"/>
              <a:gd name="connsiteX739" fmla="*/ 809100 w 1018125"/>
              <a:gd name="connsiteY739" fmla="*/ 246531 h 819228"/>
              <a:gd name="connsiteX740" fmla="*/ 742425 w 1018125"/>
              <a:gd name="connsiteY740" fmla="*/ 246531 h 819228"/>
              <a:gd name="connsiteX741" fmla="*/ 751425 w 1018125"/>
              <a:gd name="connsiteY741" fmla="*/ 255531 h 819228"/>
              <a:gd name="connsiteX742" fmla="*/ 742425 w 1018125"/>
              <a:gd name="connsiteY742" fmla="*/ 264531 h 819228"/>
              <a:gd name="connsiteX743" fmla="*/ 733425 w 1018125"/>
              <a:gd name="connsiteY743" fmla="*/ 255531 h 819228"/>
              <a:gd name="connsiteX744" fmla="*/ 742425 w 1018125"/>
              <a:gd name="connsiteY744" fmla="*/ 246531 h 819228"/>
              <a:gd name="connsiteX745" fmla="*/ 675750 w 1018125"/>
              <a:gd name="connsiteY745" fmla="*/ 246531 h 819228"/>
              <a:gd name="connsiteX746" fmla="*/ 684750 w 1018125"/>
              <a:gd name="connsiteY746" fmla="*/ 255531 h 819228"/>
              <a:gd name="connsiteX747" fmla="*/ 675750 w 1018125"/>
              <a:gd name="connsiteY747" fmla="*/ 264531 h 819228"/>
              <a:gd name="connsiteX748" fmla="*/ 666750 w 1018125"/>
              <a:gd name="connsiteY748" fmla="*/ 255531 h 819228"/>
              <a:gd name="connsiteX749" fmla="*/ 675750 w 1018125"/>
              <a:gd name="connsiteY749" fmla="*/ 246531 h 819228"/>
              <a:gd name="connsiteX750" fmla="*/ 609075 w 1018125"/>
              <a:gd name="connsiteY750" fmla="*/ 246531 h 819228"/>
              <a:gd name="connsiteX751" fmla="*/ 618075 w 1018125"/>
              <a:gd name="connsiteY751" fmla="*/ 255531 h 819228"/>
              <a:gd name="connsiteX752" fmla="*/ 609075 w 1018125"/>
              <a:gd name="connsiteY752" fmla="*/ 264531 h 819228"/>
              <a:gd name="connsiteX753" fmla="*/ 600075 w 1018125"/>
              <a:gd name="connsiteY753" fmla="*/ 255531 h 819228"/>
              <a:gd name="connsiteX754" fmla="*/ 609075 w 1018125"/>
              <a:gd name="connsiteY754" fmla="*/ 246531 h 819228"/>
              <a:gd name="connsiteX755" fmla="*/ 542400 w 1018125"/>
              <a:gd name="connsiteY755" fmla="*/ 246531 h 819228"/>
              <a:gd name="connsiteX756" fmla="*/ 551400 w 1018125"/>
              <a:gd name="connsiteY756" fmla="*/ 255531 h 819228"/>
              <a:gd name="connsiteX757" fmla="*/ 542400 w 1018125"/>
              <a:gd name="connsiteY757" fmla="*/ 264531 h 819228"/>
              <a:gd name="connsiteX758" fmla="*/ 533400 w 1018125"/>
              <a:gd name="connsiteY758" fmla="*/ 255531 h 819228"/>
              <a:gd name="connsiteX759" fmla="*/ 542400 w 1018125"/>
              <a:gd name="connsiteY759" fmla="*/ 246531 h 819228"/>
              <a:gd name="connsiteX760" fmla="*/ 475727 w 1018125"/>
              <a:gd name="connsiteY760" fmla="*/ 246531 h 819228"/>
              <a:gd name="connsiteX761" fmla="*/ 484727 w 1018125"/>
              <a:gd name="connsiteY761" fmla="*/ 255531 h 819228"/>
              <a:gd name="connsiteX762" fmla="*/ 475727 w 1018125"/>
              <a:gd name="connsiteY762" fmla="*/ 264531 h 819228"/>
              <a:gd name="connsiteX763" fmla="*/ 466727 w 1018125"/>
              <a:gd name="connsiteY763" fmla="*/ 255531 h 819228"/>
              <a:gd name="connsiteX764" fmla="*/ 475727 w 1018125"/>
              <a:gd name="connsiteY764" fmla="*/ 246531 h 819228"/>
              <a:gd name="connsiteX765" fmla="*/ 409052 w 1018125"/>
              <a:gd name="connsiteY765" fmla="*/ 246531 h 819228"/>
              <a:gd name="connsiteX766" fmla="*/ 418052 w 1018125"/>
              <a:gd name="connsiteY766" fmla="*/ 255531 h 819228"/>
              <a:gd name="connsiteX767" fmla="*/ 409052 w 1018125"/>
              <a:gd name="connsiteY767" fmla="*/ 264531 h 819228"/>
              <a:gd name="connsiteX768" fmla="*/ 400052 w 1018125"/>
              <a:gd name="connsiteY768" fmla="*/ 255531 h 819228"/>
              <a:gd name="connsiteX769" fmla="*/ 409052 w 1018125"/>
              <a:gd name="connsiteY769" fmla="*/ 246531 h 819228"/>
              <a:gd name="connsiteX770" fmla="*/ 342377 w 1018125"/>
              <a:gd name="connsiteY770" fmla="*/ 246531 h 819228"/>
              <a:gd name="connsiteX771" fmla="*/ 351377 w 1018125"/>
              <a:gd name="connsiteY771" fmla="*/ 255531 h 819228"/>
              <a:gd name="connsiteX772" fmla="*/ 342377 w 1018125"/>
              <a:gd name="connsiteY772" fmla="*/ 264531 h 819228"/>
              <a:gd name="connsiteX773" fmla="*/ 333377 w 1018125"/>
              <a:gd name="connsiteY773" fmla="*/ 255531 h 819228"/>
              <a:gd name="connsiteX774" fmla="*/ 342377 w 1018125"/>
              <a:gd name="connsiteY774" fmla="*/ 246531 h 819228"/>
              <a:gd name="connsiteX775" fmla="*/ 275703 w 1018125"/>
              <a:gd name="connsiteY775" fmla="*/ 246531 h 819228"/>
              <a:gd name="connsiteX776" fmla="*/ 284702 w 1018125"/>
              <a:gd name="connsiteY776" fmla="*/ 255531 h 819228"/>
              <a:gd name="connsiteX777" fmla="*/ 275703 w 1018125"/>
              <a:gd name="connsiteY777" fmla="*/ 264531 h 819228"/>
              <a:gd name="connsiteX778" fmla="*/ 266703 w 1018125"/>
              <a:gd name="connsiteY778" fmla="*/ 255531 h 819228"/>
              <a:gd name="connsiteX779" fmla="*/ 275703 w 1018125"/>
              <a:gd name="connsiteY779" fmla="*/ 246531 h 819228"/>
              <a:gd name="connsiteX780" fmla="*/ 209027 w 1018125"/>
              <a:gd name="connsiteY780" fmla="*/ 246531 h 819228"/>
              <a:gd name="connsiteX781" fmla="*/ 218027 w 1018125"/>
              <a:gd name="connsiteY781" fmla="*/ 255531 h 819228"/>
              <a:gd name="connsiteX782" fmla="*/ 209027 w 1018125"/>
              <a:gd name="connsiteY782" fmla="*/ 264531 h 819228"/>
              <a:gd name="connsiteX783" fmla="*/ 200027 w 1018125"/>
              <a:gd name="connsiteY783" fmla="*/ 255531 h 819228"/>
              <a:gd name="connsiteX784" fmla="*/ 209027 w 1018125"/>
              <a:gd name="connsiteY784" fmla="*/ 246531 h 819228"/>
              <a:gd name="connsiteX785" fmla="*/ 142352 w 1018125"/>
              <a:gd name="connsiteY785" fmla="*/ 246531 h 819228"/>
              <a:gd name="connsiteX786" fmla="*/ 151352 w 1018125"/>
              <a:gd name="connsiteY786" fmla="*/ 255531 h 819228"/>
              <a:gd name="connsiteX787" fmla="*/ 142352 w 1018125"/>
              <a:gd name="connsiteY787" fmla="*/ 264531 h 819228"/>
              <a:gd name="connsiteX788" fmla="*/ 133352 w 1018125"/>
              <a:gd name="connsiteY788" fmla="*/ 255531 h 819228"/>
              <a:gd name="connsiteX789" fmla="*/ 142352 w 1018125"/>
              <a:gd name="connsiteY789" fmla="*/ 246531 h 819228"/>
              <a:gd name="connsiteX790" fmla="*/ 75677 w 1018125"/>
              <a:gd name="connsiteY790" fmla="*/ 246531 h 819228"/>
              <a:gd name="connsiteX791" fmla="*/ 84677 w 1018125"/>
              <a:gd name="connsiteY791" fmla="*/ 255531 h 819228"/>
              <a:gd name="connsiteX792" fmla="*/ 75677 w 1018125"/>
              <a:gd name="connsiteY792" fmla="*/ 264531 h 819228"/>
              <a:gd name="connsiteX793" fmla="*/ 66677 w 1018125"/>
              <a:gd name="connsiteY793" fmla="*/ 255531 h 819228"/>
              <a:gd name="connsiteX794" fmla="*/ 75677 w 1018125"/>
              <a:gd name="connsiteY794" fmla="*/ 246531 h 819228"/>
              <a:gd name="connsiteX795" fmla="*/ 9002 w 1018125"/>
              <a:gd name="connsiteY795" fmla="*/ 246531 h 819228"/>
              <a:gd name="connsiteX796" fmla="*/ 18002 w 1018125"/>
              <a:gd name="connsiteY796" fmla="*/ 255531 h 819228"/>
              <a:gd name="connsiteX797" fmla="*/ 9002 w 1018125"/>
              <a:gd name="connsiteY797" fmla="*/ 264531 h 819228"/>
              <a:gd name="connsiteX798" fmla="*/ 2 w 1018125"/>
              <a:gd name="connsiteY798" fmla="*/ 255531 h 819228"/>
              <a:gd name="connsiteX799" fmla="*/ 9002 w 1018125"/>
              <a:gd name="connsiteY799" fmla="*/ 246531 h 819228"/>
              <a:gd name="connsiteX800" fmla="*/ 1009125 w 1018125"/>
              <a:gd name="connsiteY800" fmla="*/ 184899 h 819228"/>
              <a:gd name="connsiteX801" fmla="*/ 1018125 w 1018125"/>
              <a:gd name="connsiteY801" fmla="*/ 193899 h 819228"/>
              <a:gd name="connsiteX802" fmla="*/ 1009125 w 1018125"/>
              <a:gd name="connsiteY802" fmla="*/ 202899 h 819228"/>
              <a:gd name="connsiteX803" fmla="*/ 1000125 w 1018125"/>
              <a:gd name="connsiteY803" fmla="*/ 193899 h 819228"/>
              <a:gd name="connsiteX804" fmla="*/ 1009125 w 1018125"/>
              <a:gd name="connsiteY804" fmla="*/ 184899 h 819228"/>
              <a:gd name="connsiteX805" fmla="*/ 942450 w 1018125"/>
              <a:gd name="connsiteY805" fmla="*/ 184899 h 819228"/>
              <a:gd name="connsiteX806" fmla="*/ 951450 w 1018125"/>
              <a:gd name="connsiteY806" fmla="*/ 193899 h 819228"/>
              <a:gd name="connsiteX807" fmla="*/ 942450 w 1018125"/>
              <a:gd name="connsiteY807" fmla="*/ 202899 h 819228"/>
              <a:gd name="connsiteX808" fmla="*/ 933450 w 1018125"/>
              <a:gd name="connsiteY808" fmla="*/ 193899 h 819228"/>
              <a:gd name="connsiteX809" fmla="*/ 942450 w 1018125"/>
              <a:gd name="connsiteY809" fmla="*/ 184899 h 819228"/>
              <a:gd name="connsiteX810" fmla="*/ 875775 w 1018125"/>
              <a:gd name="connsiteY810" fmla="*/ 184899 h 819228"/>
              <a:gd name="connsiteX811" fmla="*/ 884775 w 1018125"/>
              <a:gd name="connsiteY811" fmla="*/ 193899 h 819228"/>
              <a:gd name="connsiteX812" fmla="*/ 875775 w 1018125"/>
              <a:gd name="connsiteY812" fmla="*/ 202899 h 819228"/>
              <a:gd name="connsiteX813" fmla="*/ 866775 w 1018125"/>
              <a:gd name="connsiteY813" fmla="*/ 193899 h 819228"/>
              <a:gd name="connsiteX814" fmla="*/ 875775 w 1018125"/>
              <a:gd name="connsiteY814" fmla="*/ 184899 h 819228"/>
              <a:gd name="connsiteX815" fmla="*/ 809100 w 1018125"/>
              <a:gd name="connsiteY815" fmla="*/ 184899 h 819228"/>
              <a:gd name="connsiteX816" fmla="*/ 818100 w 1018125"/>
              <a:gd name="connsiteY816" fmla="*/ 193899 h 819228"/>
              <a:gd name="connsiteX817" fmla="*/ 809100 w 1018125"/>
              <a:gd name="connsiteY817" fmla="*/ 202899 h 819228"/>
              <a:gd name="connsiteX818" fmla="*/ 800100 w 1018125"/>
              <a:gd name="connsiteY818" fmla="*/ 193899 h 819228"/>
              <a:gd name="connsiteX819" fmla="*/ 809100 w 1018125"/>
              <a:gd name="connsiteY819" fmla="*/ 184899 h 819228"/>
              <a:gd name="connsiteX820" fmla="*/ 742425 w 1018125"/>
              <a:gd name="connsiteY820" fmla="*/ 184899 h 819228"/>
              <a:gd name="connsiteX821" fmla="*/ 751425 w 1018125"/>
              <a:gd name="connsiteY821" fmla="*/ 193899 h 819228"/>
              <a:gd name="connsiteX822" fmla="*/ 742425 w 1018125"/>
              <a:gd name="connsiteY822" fmla="*/ 202899 h 819228"/>
              <a:gd name="connsiteX823" fmla="*/ 733425 w 1018125"/>
              <a:gd name="connsiteY823" fmla="*/ 193899 h 819228"/>
              <a:gd name="connsiteX824" fmla="*/ 742425 w 1018125"/>
              <a:gd name="connsiteY824" fmla="*/ 184899 h 819228"/>
              <a:gd name="connsiteX825" fmla="*/ 675750 w 1018125"/>
              <a:gd name="connsiteY825" fmla="*/ 184899 h 819228"/>
              <a:gd name="connsiteX826" fmla="*/ 684750 w 1018125"/>
              <a:gd name="connsiteY826" fmla="*/ 193899 h 819228"/>
              <a:gd name="connsiteX827" fmla="*/ 675750 w 1018125"/>
              <a:gd name="connsiteY827" fmla="*/ 202899 h 819228"/>
              <a:gd name="connsiteX828" fmla="*/ 666750 w 1018125"/>
              <a:gd name="connsiteY828" fmla="*/ 193899 h 819228"/>
              <a:gd name="connsiteX829" fmla="*/ 675750 w 1018125"/>
              <a:gd name="connsiteY829" fmla="*/ 184899 h 819228"/>
              <a:gd name="connsiteX830" fmla="*/ 609075 w 1018125"/>
              <a:gd name="connsiteY830" fmla="*/ 184899 h 819228"/>
              <a:gd name="connsiteX831" fmla="*/ 618075 w 1018125"/>
              <a:gd name="connsiteY831" fmla="*/ 193899 h 819228"/>
              <a:gd name="connsiteX832" fmla="*/ 609075 w 1018125"/>
              <a:gd name="connsiteY832" fmla="*/ 202899 h 819228"/>
              <a:gd name="connsiteX833" fmla="*/ 600075 w 1018125"/>
              <a:gd name="connsiteY833" fmla="*/ 193899 h 819228"/>
              <a:gd name="connsiteX834" fmla="*/ 609075 w 1018125"/>
              <a:gd name="connsiteY834" fmla="*/ 184899 h 819228"/>
              <a:gd name="connsiteX835" fmla="*/ 542400 w 1018125"/>
              <a:gd name="connsiteY835" fmla="*/ 184899 h 819228"/>
              <a:gd name="connsiteX836" fmla="*/ 551400 w 1018125"/>
              <a:gd name="connsiteY836" fmla="*/ 193899 h 819228"/>
              <a:gd name="connsiteX837" fmla="*/ 542400 w 1018125"/>
              <a:gd name="connsiteY837" fmla="*/ 202899 h 819228"/>
              <a:gd name="connsiteX838" fmla="*/ 533400 w 1018125"/>
              <a:gd name="connsiteY838" fmla="*/ 193899 h 819228"/>
              <a:gd name="connsiteX839" fmla="*/ 542400 w 1018125"/>
              <a:gd name="connsiteY839" fmla="*/ 184899 h 819228"/>
              <a:gd name="connsiteX840" fmla="*/ 475727 w 1018125"/>
              <a:gd name="connsiteY840" fmla="*/ 184899 h 819228"/>
              <a:gd name="connsiteX841" fmla="*/ 484728 w 1018125"/>
              <a:gd name="connsiteY841" fmla="*/ 193899 h 819228"/>
              <a:gd name="connsiteX842" fmla="*/ 475727 w 1018125"/>
              <a:gd name="connsiteY842" fmla="*/ 202899 h 819228"/>
              <a:gd name="connsiteX843" fmla="*/ 466728 w 1018125"/>
              <a:gd name="connsiteY843" fmla="*/ 193899 h 819228"/>
              <a:gd name="connsiteX844" fmla="*/ 475727 w 1018125"/>
              <a:gd name="connsiteY844" fmla="*/ 184899 h 819228"/>
              <a:gd name="connsiteX845" fmla="*/ 409052 w 1018125"/>
              <a:gd name="connsiteY845" fmla="*/ 184899 h 819228"/>
              <a:gd name="connsiteX846" fmla="*/ 418052 w 1018125"/>
              <a:gd name="connsiteY846" fmla="*/ 193899 h 819228"/>
              <a:gd name="connsiteX847" fmla="*/ 409052 w 1018125"/>
              <a:gd name="connsiteY847" fmla="*/ 202899 h 819228"/>
              <a:gd name="connsiteX848" fmla="*/ 400052 w 1018125"/>
              <a:gd name="connsiteY848" fmla="*/ 193899 h 819228"/>
              <a:gd name="connsiteX849" fmla="*/ 409052 w 1018125"/>
              <a:gd name="connsiteY849" fmla="*/ 184899 h 819228"/>
              <a:gd name="connsiteX850" fmla="*/ 342377 w 1018125"/>
              <a:gd name="connsiteY850" fmla="*/ 184899 h 819228"/>
              <a:gd name="connsiteX851" fmla="*/ 351378 w 1018125"/>
              <a:gd name="connsiteY851" fmla="*/ 193899 h 819228"/>
              <a:gd name="connsiteX852" fmla="*/ 342377 w 1018125"/>
              <a:gd name="connsiteY852" fmla="*/ 202899 h 819228"/>
              <a:gd name="connsiteX853" fmla="*/ 333377 w 1018125"/>
              <a:gd name="connsiteY853" fmla="*/ 193899 h 819228"/>
              <a:gd name="connsiteX854" fmla="*/ 342377 w 1018125"/>
              <a:gd name="connsiteY854" fmla="*/ 184899 h 819228"/>
              <a:gd name="connsiteX855" fmla="*/ 275703 w 1018125"/>
              <a:gd name="connsiteY855" fmla="*/ 184899 h 819228"/>
              <a:gd name="connsiteX856" fmla="*/ 284702 w 1018125"/>
              <a:gd name="connsiteY856" fmla="*/ 193899 h 819228"/>
              <a:gd name="connsiteX857" fmla="*/ 275703 w 1018125"/>
              <a:gd name="connsiteY857" fmla="*/ 202899 h 819228"/>
              <a:gd name="connsiteX858" fmla="*/ 266703 w 1018125"/>
              <a:gd name="connsiteY858" fmla="*/ 193899 h 819228"/>
              <a:gd name="connsiteX859" fmla="*/ 275703 w 1018125"/>
              <a:gd name="connsiteY859" fmla="*/ 184899 h 819228"/>
              <a:gd name="connsiteX860" fmla="*/ 209028 w 1018125"/>
              <a:gd name="connsiteY860" fmla="*/ 184899 h 819228"/>
              <a:gd name="connsiteX861" fmla="*/ 218028 w 1018125"/>
              <a:gd name="connsiteY861" fmla="*/ 193899 h 819228"/>
              <a:gd name="connsiteX862" fmla="*/ 209028 w 1018125"/>
              <a:gd name="connsiteY862" fmla="*/ 202899 h 819228"/>
              <a:gd name="connsiteX863" fmla="*/ 200028 w 1018125"/>
              <a:gd name="connsiteY863" fmla="*/ 193899 h 819228"/>
              <a:gd name="connsiteX864" fmla="*/ 209028 w 1018125"/>
              <a:gd name="connsiteY864" fmla="*/ 184899 h 819228"/>
              <a:gd name="connsiteX865" fmla="*/ 142353 w 1018125"/>
              <a:gd name="connsiteY865" fmla="*/ 184899 h 819228"/>
              <a:gd name="connsiteX866" fmla="*/ 151353 w 1018125"/>
              <a:gd name="connsiteY866" fmla="*/ 193899 h 819228"/>
              <a:gd name="connsiteX867" fmla="*/ 142353 w 1018125"/>
              <a:gd name="connsiteY867" fmla="*/ 202899 h 819228"/>
              <a:gd name="connsiteX868" fmla="*/ 133353 w 1018125"/>
              <a:gd name="connsiteY868" fmla="*/ 193899 h 819228"/>
              <a:gd name="connsiteX869" fmla="*/ 142353 w 1018125"/>
              <a:gd name="connsiteY869" fmla="*/ 184899 h 819228"/>
              <a:gd name="connsiteX870" fmla="*/ 75677 w 1018125"/>
              <a:gd name="connsiteY870" fmla="*/ 184899 h 819228"/>
              <a:gd name="connsiteX871" fmla="*/ 84677 w 1018125"/>
              <a:gd name="connsiteY871" fmla="*/ 193899 h 819228"/>
              <a:gd name="connsiteX872" fmla="*/ 75677 w 1018125"/>
              <a:gd name="connsiteY872" fmla="*/ 202899 h 819228"/>
              <a:gd name="connsiteX873" fmla="*/ 66677 w 1018125"/>
              <a:gd name="connsiteY873" fmla="*/ 193899 h 819228"/>
              <a:gd name="connsiteX874" fmla="*/ 75677 w 1018125"/>
              <a:gd name="connsiteY874" fmla="*/ 184899 h 819228"/>
              <a:gd name="connsiteX875" fmla="*/ 9003 w 1018125"/>
              <a:gd name="connsiteY875" fmla="*/ 184899 h 819228"/>
              <a:gd name="connsiteX876" fmla="*/ 18003 w 1018125"/>
              <a:gd name="connsiteY876" fmla="*/ 193899 h 819228"/>
              <a:gd name="connsiteX877" fmla="*/ 9003 w 1018125"/>
              <a:gd name="connsiteY877" fmla="*/ 202899 h 819228"/>
              <a:gd name="connsiteX878" fmla="*/ 3 w 1018125"/>
              <a:gd name="connsiteY878" fmla="*/ 193899 h 819228"/>
              <a:gd name="connsiteX879" fmla="*/ 9003 w 1018125"/>
              <a:gd name="connsiteY879" fmla="*/ 184899 h 819228"/>
              <a:gd name="connsiteX880" fmla="*/ 1009125 w 1018125"/>
              <a:gd name="connsiteY880" fmla="*/ 123266 h 819228"/>
              <a:gd name="connsiteX881" fmla="*/ 1018125 w 1018125"/>
              <a:gd name="connsiteY881" fmla="*/ 132266 h 819228"/>
              <a:gd name="connsiteX882" fmla="*/ 1009125 w 1018125"/>
              <a:gd name="connsiteY882" fmla="*/ 141266 h 819228"/>
              <a:gd name="connsiteX883" fmla="*/ 1000125 w 1018125"/>
              <a:gd name="connsiteY883" fmla="*/ 132266 h 819228"/>
              <a:gd name="connsiteX884" fmla="*/ 1009125 w 1018125"/>
              <a:gd name="connsiteY884" fmla="*/ 123266 h 819228"/>
              <a:gd name="connsiteX885" fmla="*/ 942450 w 1018125"/>
              <a:gd name="connsiteY885" fmla="*/ 123266 h 819228"/>
              <a:gd name="connsiteX886" fmla="*/ 951450 w 1018125"/>
              <a:gd name="connsiteY886" fmla="*/ 132266 h 819228"/>
              <a:gd name="connsiteX887" fmla="*/ 942450 w 1018125"/>
              <a:gd name="connsiteY887" fmla="*/ 141266 h 819228"/>
              <a:gd name="connsiteX888" fmla="*/ 933450 w 1018125"/>
              <a:gd name="connsiteY888" fmla="*/ 132266 h 819228"/>
              <a:gd name="connsiteX889" fmla="*/ 942450 w 1018125"/>
              <a:gd name="connsiteY889" fmla="*/ 123266 h 819228"/>
              <a:gd name="connsiteX890" fmla="*/ 875775 w 1018125"/>
              <a:gd name="connsiteY890" fmla="*/ 123266 h 819228"/>
              <a:gd name="connsiteX891" fmla="*/ 884775 w 1018125"/>
              <a:gd name="connsiteY891" fmla="*/ 132266 h 819228"/>
              <a:gd name="connsiteX892" fmla="*/ 875775 w 1018125"/>
              <a:gd name="connsiteY892" fmla="*/ 141266 h 819228"/>
              <a:gd name="connsiteX893" fmla="*/ 866775 w 1018125"/>
              <a:gd name="connsiteY893" fmla="*/ 132266 h 819228"/>
              <a:gd name="connsiteX894" fmla="*/ 875775 w 1018125"/>
              <a:gd name="connsiteY894" fmla="*/ 123266 h 819228"/>
              <a:gd name="connsiteX895" fmla="*/ 809100 w 1018125"/>
              <a:gd name="connsiteY895" fmla="*/ 123266 h 819228"/>
              <a:gd name="connsiteX896" fmla="*/ 818100 w 1018125"/>
              <a:gd name="connsiteY896" fmla="*/ 132266 h 819228"/>
              <a:gd name="connsiteX897" fmla="*/ 809100 w 1018125"/>
              <a:gd name="connsiteY897" fmla="*/ 141266 h 819228"/>
              <a:gd name="connsiteX898" fmla="*/ 800100 w 1018125"/>
              <a:gd name="connsiteY898" fmla="*/ 132266 h 819228"/>
              <a:gd name="connsiteX899" fmla="*/ 809100 w 1018125"/>
              <a:gd name="connsiteY899" fmla="*/ 123266 h 819228"/>
              <a:gd name="connsiteX900" fmla="*/ 742425 w 1018125"/>
              <a:gd name="connsiteY900" fmla="*/ 123266 h 819228"/>
              <a:gd name="connsiteX901" fmla="*/ 751425 w 1018125"/>
              <a:gd name="connsiteY901" fmla="*/ 132266 h 819228"/>
              <a:gd name="connsiteX902" fmla="*/ 742425 w 1018125"/>
              <a:gd name="connsiteY902" fmla="*/ 141266 h 819228"/>
              <a:gd name="connsiteX903" fmla="*/ 733425 w 1018125"/>
              <a:gd name="connsiteY903" fmla="*/ 132266 h 819228"/>
              <a:gd name="connsiteX904" fmla="*/ 742425 w 1018125"/>
              <a:gd name="connsiteY904" fmla="*/ 123266 h 819228"/>
              <a:gd name="connsiteX905" fmla="*/ 675750 w 1018125"/>
              <a:gd name="connsiteY905" fmla="*/ 123266 h 819228"/>
              <a:gd name="connsiteX906" fmla="*/ 684750 w 1018125"/>
              <a:gd name="connsiteY906" fmla="*/ 132266 h 819228"/>
              <a:gd name="connsiteX907" fmla="*/ 675750 w 1018125"/>
              <a:gd name="connsiteY907" fmla="*/ 141266 h 819228"/>
              <a:gd name="connsiteX908" fmla="*/ 666750 w 1018125"/>
              <a:gd name="connsiteY908" fmla="*/ 132266 h 819228"/>
              <a:gd name="connsiteX909" fmla="*/ 675750 w 1018125"/>
              <a:gd name="connsiteY909" fmla="*/ 123266 h 819228"/>
              <a:gd name="connsiteX910" fmla="*/ 609075 w 1018125"/>
              <a:gd name="connsiteY910" fmla="*/ 123266 h 819228"/>
              <a:gd name="connsiteX911" fmla="*/ 618075 w 1018125"/>
              <a:gd name="connsiteY911" fmla="*/ 132266 h 819228"/>
              <a:gd name="connsiteX912" fmla="*/ 609075 w 1018125"/>
              <a:gd name="connsiteY912" fmla="*/ 141266 h 819228"/>
              <a:gd name="connsiteX913" fmla="*/ 600075 w 1018125"/>
              <a:gd name="connsiteY913" fmla="*/ 132266 h 819228"/>
              <a:gd name="connsiteX914" fmla="*/ 609075 w 1018125"/>
              <a:gd name="connsiteY914" fmla="*/ 123266 h 819228"/>
              <a:gd name="connsiteX915" fmla="*/ 542400 w 1018125"/>
              <a:gd name="connsiteY915" fmla="*/ 123266 h 819228"/>
              <a:gd name="connsiteX916" fmla="*/ 551400 w 1018125"/>
              <a:gd name="connsiteY916" fmla="*/ 132266 h 819228"/>
              <a:gd name="connsiteX917" fmla="*/ 542400 w 1018125"/>
              <a:gd name="connsiteY917" fmla="*/ 141266 h 819228"/>
              <a:gd name="connsiteX918" fmla="*/ 533400 w 1018125"/>
              <a:gd name="connsiteY918" fmla="*/ 132266 h 819228"/>
              <a:gd name="connsiteX919" fmla="*/ 542400 w 1018125"/>
              <a:gd name="connsiteY919" fmla="*/ 123266 h 819228"/>
              <a:gd name="connsiteX920" fmla="*/ 475728 w 1018125"/>
              <a:gd name="connsiteY920" fmla="*/ 123266 h 819228"/>
              <a:gd name="connsiteX921" fmla="*/ 484728 w 1018125"/>
              <a:gd name="connsiteY921" fmla="*/ 132266 h 819228"/>
              <a:gd name="connsiteX922" fmla="*/ 475728 w 1018125"/>
              <a:gd name="connsiteY922" fmla="*/ 141266 h 819228"/>
              <a:gd name="connsiteX923" fmla="*/ 466728 w 1018125"/>
              <a:gd name="connsiteY923" fmla="*/ 132266 h 819228"/>
              <a:gd name="connsiteX924" fmla="*/ 475728 w 1018125"/>
              <a:gd name="connsiteY924" fmla="*/ 123266 h 819228"/>
              <a:gd name="connsiteX925" fmla="*/ 409053 w 1018125"/>
              <a:gd name="connsiteY925" fmla="*/ 123266 h 819228"/>
              <a:gd name="connsiteX926" fmla="*/ 418053 w 1018125"/>
              <a:gd name="connsiteY926" fmla="*/ 132266 h 819228"/>
              <a:gd name="connsiteX927" fmla="*/ 409053 w 1018125"/>
              <a:gd name="connsiteY927" fmla="*/ 141266 h 819228"/>
              <a:gd name="connsiteX928" fmla="*/ 400053 w 1018125"/>
              <a:gd name="connsiteY928" fmla="*/ 132266 h 819228"/>
              <a:gd name="connsiteX929" fmla="*/ 409053 w 1018125"/>
              <a:gd name="connsiteY929" fmla="*/ 123266 h 819228"/>
              <a:gd name="connsiteX930" fmla="*/ 342378 w 1018125"/>
              <a:gd name="connsiteY930" fmla="*/ 123266 h 819228"/>
              <a:gd name="connsiteX931" fmla="*/ 351378 w 1018125"/>
              <a:gd name="connsiteY931" fmla="*/ 132266 h 819228"/>
              <a:gd name="connsiteX932" fmla="*/ 342378 w 1018125"/>
              <a:gd name="connsiteY932" fmla="*/ 141266 h 819228"/>
              <a:gd name="connsiteX933" fmla="*/ 333378 w 1018125"/>
              <a:gd name="connsiteY933" fmla="*/ 132266 h 819228"/>
              <a:gd name="connsiteX934" fmla="*/ 342378 w 1018125"/>
              <a:gd name="connsiteY934" fmla="*/ 123266 h 819228"/>
              <a:gd name="connsiteX935" fmla="*/ 275703 w 1018125"/>
              <a:gd name="connsiteY935" fmla="*/ 123266 h 819228"/>
              <a:gd name="connsiteX936" fmla="*/ 284702 w 1018125"/>
              <a:gd name="connsiteY936" fmla="*/ 132266 h 819228"/>
              <a:gd name="connsiteX937" fmla="*/ 275703 w 1018125"/>
              <a:gd name="connsiteY937" fmla="*/ 141266 h 819228"/>
              <a:gd name="connsiteX938" fmla="*/ 266703 w 1018125"/>
              <a:gd name="connsiteY938" fmla="*/ 132266 h 819228"/>
              <a:gd name="connsiteX939" fmla="*/ 275703 w 1018125"/>
              <a:gd name="connsiteY939" fmla="*/ 123266 h 819228"/>
              <a:gd name="connsiteX940" fmla="*/ 209028 w 1018125"/>
              <a:gd name="connsiteY940" fmla="*/ 123266 h 819228"/>
              <a:gd name="connsiteX941" fmla="*/ 218028 w 1018125"/>
              <a:gd name="connsiteY941" fmla="*/ 132266 h 819228"/>
              <a:gd name="connsiteX942" fmla="*/ 209028 w 1018125"/>
              <a:gd name="connsiteY942" fmla="*/ 141266 h 819228"/>
              <a:gd name="connsiteX943" fmla="*/ 200028 w 1018125"/>
              <a:gd name="connsiteY943" fmla="*/ 132266 h 819228"/>
              <a:gd name="connsiteX944" fmla="*/ 209028 w 1018125"/>
              <a:gd name="connsiteY944" fmla="*/ 123266 h 819228"/>
              <a:gd name="connsiteX945" fmla="*/ 142353 w 1018125"/>
              <a:gd name="connsiteY945" fmla="*/ 123266 h 819228"/>
              <a:gd name="connsiteX946" fmla="*/ 151353 w 1018125"/>
              <a:gd name="connsiteY946" fmla="*/ 132266 h 819228"/>
              <a:gd name="connsiteX947" fmla="*/ 142353 w 1018125"/>
              <a:gd name="connsiteY947" fmla="*/ 141266 h 819228"/>
              <a:gd name="connsiteX948" fmla="*/ 133353 w 1018125"/>
              <a:gd name="connsiteY948" fmla="*/ 132266 h 819228"/>
              <a:gd name="connsiteX949" fmla="*/ 142353 w 1018125"/>
              <a:gd name="connsiteY949" fmla="*/ 123266 h 819228"/>
              <a:gd name="connsiteX950" fmla="*/ 75678 w 1018125"/>
              <a:gd name="connsiteY950" fmla="*/ 123266 h 819228"/>
              <a:gd name="connsiteX951" fmla="*/ 84678 w 1018125"/>
              <a:gd name="connsiteY951" fmla="*/ 132266 h 819228"/>
              <a:gd name="connsiteX952" fmla="*/ 75678 w 1018125"/>
              <a:gd name="connsiteY952" fmla="*/ 141266 h 819228"/>
              <a:gd name="connsiteX953" fmla="*/ 66678 w 1018125"/>
              <a:gd name="connsiteY953" fmla="*/ 132266 h 819228"/>
              <a:gd name="connsiteX954" fmla="*/ 75678 w 1018125"/>
              <a:gd name="connsiteY954" fmla="*/ 123266 h 819228"/>
              <a:gd name="connsiteX955" fmla="*/ 9003 w 1018125"/>
              <a:gd name="connsiteY955" fmla="*/ 123266 h 819228"/>
              <a:gd name="connsiteX956" fmla="*/ 18003 w 1018125"/>
              <a:gd name="connsiteY956" fmla="*/ 132266 h 819228"/>
              <a:gd name="connsiteX957" fmla="*/ 9003 w 1018125"/>
              <a:gd name="connsiteY957" fmla="*/ 141266 h 819228"/>
              <a:gd name="connsiteX958" fmla="*/ 3 w 1018125"/>
              <a:gd name="connsiteY958" fmla="*/ 132266 h 819228"/>
              <a:gd name="connsiteX959" fmla="*/ 9003 w 1018125"/>
              <a:gd name="connsiteY959" fmla="*/ 123266 h 819228"/>
              <a:gd name="connsiteX960" fmla="*/ 1009125 w 1018125"/>
              <a:gd name="connsiteY960" fmla="*/ 61633 h 819228"/>
              <a:gd name="connsiteX961" fmla="*/ 1018125 w 1018125"/>
              <a:gd name="connsiteY961" fmla="*/ 70633 h 819228"/>
              <a:gd name="connsiteX962" fmla="*/ 1009125 w 1018125"/>
              <a:gd name="connsiteY962" fmla="*/ 79633 h 819228"/>
              <a:gd name="connsiteX963" fmla="*/ 1000125 w 1018125"/>
              <a:gd name="connsiteY963" fmla="*/ 70633 h 819228"/>
              <a:gd name="connsiteX964" fmla="*/ 1009125 w 1018125"/>
              <a:gd name="connsiteY964" fmla="*/ 61633 h 819228"/>
              <a:gd name="connsiteX965" fmla="*/ 942450 w 1018125"/>
              <a:gd name="connsiteY965" fmla="*/ 61633 h 819228"/>
              <a:gd name="connsiteX966" fmla="*/ 951450 w 1018125"/>
              <a:gd name="connsiteY966" fmla="*/ 70633 h 819228"/>
              <a:gd name="connsiteX967" fmla="*/ 942450 w 1018125"/>
              <a:gd name="connsiteY967" fmla="*/ 79633 h 819228"/>
              <a:gd name="connsiteX968" fmla="*/ 933450 w 1018125"/>
              <a:gd name="connsiteY968" fmla="*/ 70633 h 819228"/>
              <a:gd name="connsiteX969" fmla="*/ 942450 w 1018125"/>
              <a:gd name="connsiteY969" fmla="*/ 61633 h 819228"/>
              <a:gd name="connsiteX970" fmla="*/ 875775 w 1018125"/>
              <a:gd name="connsiteY970" fmla="*/ 61633 h 819228"/>
              <a:gd name="connsiteX971" fmla="*/ 884775 w 1018125"/>
              <a:gd name="connsiteY971" fmla="*/ 70633 h 819228"/>
              <a:gd name="connsiteX972" fmla="*/ 875775 w 1018125"/>
              <a:gd name="connsiteY972" fmla="*/ 79633 h 819228"/>
              <a:gd name="connsiteX973" fmla="*/ 866775 w 1018125"/>
              <a:gd name="connsiteY973" fmla="*/ 70633 h 819228"/>
              <a:gd name="connsiteX974" fmla="*/ 875775 w 1018125"/>
              <a:gd name="connsiteY974" fmla="*/ 61633 h 819228"/>
              <a:gd name="connsiteX975" fmla="*/ 809100 w 1018125"/>
              <a:gd name="connsiteY975" fmla="*/ 61633 h 819228"/>
              <a:gd name="connsiteX976" fmla="*/ 818100 w 1018125"/>
              <a:gd name="connsiteY976" fmla="*/ 70633 h 819228"/>
              <a:gd name="connsiteX977" fmla="*/ 809100 w 1018125"/>
              <a:gd name="connsiteY977" fmla="*/ 79633 h 819228"/>
              <a:gd name="connsiteX978" fmla="*/ 800100 w 1018125"/>
              <a:gd name="connsiteY978" fmla="*/ 70633 h 819228"/>
              <a:gd name="connsiteX979" fmla="*/ 809100 w 1018125"/>
              <a:gd name="connsiteY979" fmla="*/ 61633 h 819228"/>
              <a:gd name="connsiteX980" fmla="*/ 742425 w 1018125"/>
              <a:gd name="connsiteY980" fmla="*/ 61633 h 819228"/>
              <a:gd name="connsiteX981" fmla="*/ 751425 w 1018125"/>
              <a:gd name="connsiteY981" fmla="*/ 70633 h 819228"/>
              <a:gd name="connsiteX982" fmla="*/ 742425 w 1018125"/>
              <a:gd name="connsiteY982" fmla="*/ 79633 h 819228"/>
              <a:gd name="connsiteX983" fmla="*/ 733425 w 1018125"/>
              <a:gd name="connsiteY983" fmla="*/ 70633 h 819228"/>
              <a:gd name="connsiteX984" fmla="*/ 742425 w 1018125"/>
              <a:gd name="connsiteY984" fmla="*/ 61633 h 819228"/>
              <a:gd name="connsiteX985" fmla="*/ 675750 w 1018125"/>
              <a:gd name="connsiteY985" fmla="*/ 61633 h 819228"/>
              <a:gd name="connsiteX986" fmla="*/ 684750 w 1018125"/>
              <a:gd name="connsiteY986" fmla="*/ 70633 h 819228"/>
              <a:gd name="connsiteX987" fmla="*/ 675750 w 1018125"/>
              <a:gd name="connsiteY987" fmla="*/ 79633 h 819228"/>
              <a:gd name="connsiteX988" fmla="*/ 666750 w 1018125"/>
              <a:gd name="connsiteY988" fmla="*/ 70633 h 819228"/>
              <a:gd name="connsiteX989" fmla="*/ 675750 w 1018125"/>
              <a:gd name="connsiteY989" fmla="*/ 61633 h 819228"/>
              <a:gd name="connsiteX990" fmla="*/ 609075 w 1018125"/>
              <a:gd name="connsiteY990" fmla="*/ 61633 h 819228"/>
              <a:gd name="connsiteX991" fmla="*/ 618075 w 1018125"/>
              <a:gd name="connsiteY991" fmla="*/ 70633 h 819228"/>
              <a:gd name="connsiteX992" fmla="*/ 609075 w 1018125"/>
              <a:gd name="connsiteY992" fmla="*/ 79633 h 819228"/>
              <a:gd name="connsiteX993" fmla="*/ 600075 w 1018125"/>
              <a:gd name="connsiteY993" fmla="*/ 70633 h 819228"/>
              <a:gd name="connsiteX994" fmla="*/ 609075 w 1018125"/>
              <a:gd name="connsiteY994" fmla="*/ 61633 h 819228"/>
              <a:gd name="connsiteX995" fmla="*/ 542400 w 1018125"/>
              <a:gd name="connsiteY995" fmla="*/ 61633 h 819228"/>
              <a:gd name="connsiteX996" fmla="*/ 551400 w 1018125"/>
              <a:gd name="connsiteY996" fmla="*/ 70633 h 819228"/>
              <a:gd name="connsiteX997" fmla="*/ 542400 w 1018125"/>
              <a:gd name="connsiteY997" fmla="*/ 79633 h 819228"/>
              <a:gd name="connsiteX998" fmla="*/ 533400 w 1018125"/>
              <a:gd name="connsiteY998" fmla="*/ 70633 h 819228"/>
              <a:gd name="connsiteX999" fmla="*/ 542400 w 1018125"/>
              <a:gd name="connsiteY999" fmla="*/ 61633 h 819228"/>
              <a:gd name="connsiteX1000" fmla="*/ 475728 w 1018125"/>
              <a:gd name="connsiteY1000" fmla="*/ 61633 h 819228"/>
              <a:gd name="connsiteX1001" fmla="*/ 484728 w 1018125"/>
              <a:gd name="connsiteY1001" fmla="*/ 70633 h 819228"/>
              <a:gd name="connsiteX1002" fmla="*/ 475728 w 1018125"/>
              <a:gd name="connsiteY1002" fmla="*/ 79633 h 819228"/>
              <a:gd name="connsiteX1003" fmla="*/ 466728 w 1018125"/>
              <a:gd name="connsiteY1003" fmla="*/ 70633 h 819228"/>
              <a:gd name="connsiteX1004" fmla="*/ 475728 w 1018125"/>
              <a:gd name="connsiteY1004" fmla="*/ 61633 h 819228"/>
              <a:gd name="connsiteX1005" fmla="*/ 409053 w 1018125"/>
              <a:gd name="connsiteY1005" fmla="*/ 61633 h 819228"/>
              <a:gd name="connsiteX1006" fmla="*/ 418053 w 1018125"/>
              <a:gd name="connsiteY1006" fmla="*/ 70633 h 819228"/>
              <a:gd name="connsiteX1007" fmla="*/ 409053 w 1018125"/>
              <a:gd name="connsiteY1007" fmla="*/ 79633 h 819228"/>
              <a:gd name="connsiteX1008" fmla="*/ 400053 w 1018125"/>
              <a:gd name="connsiteY1008" fmla="*/ 70633 h 819228"/>
              <a:gd name="connsiteX1009" fmla="*/ 409053 w 1018125"/>
              <a:gd name="connsiteY1009" fmla="*/ 61633 h 819228"/>
              <a:gd name="connsiteX1010" fmla="*/ 342378 w 1018125"/>
              <a:gd name="connsiteY1010" fmla="*/ 61633 h 819228"/>
              <a:gd name="connsiteX1011" fmla="*/ 351378 w 1018125"/>
              <a:gd name="connsiteY1011" fmla="*/ 70633 h 819228"/>
              <a:gd name="connsiteX1012" fmla="*/ 342378 w 1018125"/>
              <a:gd name="connsiteY1012" fmla="*/ 79633 h 819228"/>
              <a:gd name="connsiteX1013" fmla="*/ 333378 w 1018125"/>
              <a:gd name="connsiteY1013" fmla="*/ 70633 h 819228"/>
              <a:gd name="connsiteX1014" fmla="*/ 342378 w 1018125"/>
              <a:gd name="connsiteY1014" fmla="*/ 61633 h 819228"/>
              <a:gd name="connsiteX1015" fmla="*/ 275703 w 1018125"/>
              <a:gd name="connsiteY1015" fmla="*/ 61633 h 819228"/>
              <a:gd name="connsiteX1016" fmla="*/ 284702 w 1018125"/>
              <a:gd name="connsiteY1016" fmla="*/ 70633 h 819228"/>
              <a:gd name="connsiteX1017" fmla="*/ 275703 w 1018125"/>
              <a:gd name="connsiteY1017" fmla="*/ 79633 h 819228"/>
              <a:gd name="connsiteX1018" fmla="*/ 266703 w 1018125"/>
              <a:gd name="connsiteY1018" fmla="*/ 70633 h 819228"/>
              <a:gd name="connsiteX1019" fmla="*/ 275703 w 1018125"/>
              <a:gd name="connsiteY1019" fmla="*/ 61633 h 819228"/>
              <a:gd name="connsiteX1020" fmla="*/ 209028 w 1018125"/>
              <a:gd name="connsiteY1020" fmla="*/ 61633 h 819228"/>
              <a:gd name="connsiteX1021" fmla="*/ 218028 w 1018125"/>
              <a:gd name="connsiteY1021" fmla="*/ 70633 h 819228"/>
              <a:gd name="connsiteX1022" fmla="*/ 209028 w 1018125"/>
              <a:gd name="connsiteY1022" fmla="*/ 79633 h 819228"/>
              <a:gd name="connsiteX1023" fmla="*/ 200028 w 1018125"/>
              <a:gd name="connsiteY1023" fmla="*/ 70633 h 819228"/>
              <a:gd name="connsiteX1024" fmla="*/ 209028 w 1018125"/>
              <a:gd name="connsiteY1024" fmla="*/ 61633 h 819228"/>
              <a:gd name="connsiteX1025" fmla="*/ 142353 w 1018125"/>
              <a:gd name="connsiteY1025" fmla="*/ 61633 h 819228"/>
              <a:gd name="connsiteX1026" fmla="*/ 151353 w 1018125"/>
              <a:gd name="connsiteY1026" fmla="*/ 70633 h 819228"/>
              <a:gd name="connsiteX1027" fmla="*/ 142353 w 1018125"/>
              <a:gd name="connsiteY1027" fmla="*/ 79633 h 819228"/>
              <a:gd name="connsiteX1028" fmla="*/ 133353 w 1018125"/>
              <a:gd name="connsiteY1028" fmla="*/ 70633 h 819228"/>
              <a:gd name="connsiteX1029" fmla="*/ 142353 w 1018125"/>
              <a:gd name="connsiteY1029" fmla="*/ 61633 h 819228"/>
              <a:gd name="connsiteX1030" fmla="*/ 75678 w 1018125"/>
              <a:gd name="connsiteY1030" fmla="*/ 61633 h 819228"/>
              <a:gd name="connsiteX1031" fmla="*/ 84678 w 1018125"/>
              <a:gd name="connsiteY1031" fmla="*/ 70633 h 819228"/>
              <a:gd name="connsiteX1032" fmla="*/ 75678 w 1018125"/>
              <a:gd name="connsiteY1032" fmla="*/ 79633 h 819228"/>
              <a:gd name="connsiteX1033" fmla="*/ 66678 w 1018125"/>
              <a:gd name="connsiteY1033" fmla="*/ 70633 h 819228"/>
              <a:gd name="connsiteX1034" fmla="*/ 75678 w 1018125"/>
              <a:gd name="connsiteY1034" fmla="*/ 61633 h 819228"/>
              <a:gd name="connsiteX1035" fmla="*/ 9003 w 1018125"/>
              <a:gd name="connsiteY1035" fmla="*/ 61633 h 819228"/>
              <a:gd name="connsiteX1036" fmla="*/ 18003 w 1018125"/>
              <a:gd name="connsiteY1036" fmla="*/ 70633 h 819228"/>
              <a:gd name="connsiteX1037" fmla="*/ 9003 w 1018125"/>
              <a:gd name="connsiteY1037" fmla="*/ 79633 h 819228"/>
              <a:gd name="connsiteX1038" fmla="*/ 3 w 1018125"/>
              <a:gd name="connsiteY1038" fmla="*/ 70633 h 819228"/>
              <a:gd name="connsiteX1039" fmla="*/ 9003 w 1018125"/>
              <a:gd name="connsiteY1039" fmla="*/ 61633 h 819228"/>
              <a:gd name="connsiteX1040" fmla="*/ 1009125 w 1018125"/>
              <a:gd name="connsiteY1040" fmla="*/ 0 h 819228"/>
              <a:gd name="connsiteX1041" fmla="*/ 1018125 w 1018125"/>
              <a:gd name="connsiteY1041" fmla="*/ 9000 h 819228"/>
              <a:gd name="connsiteX1042" fmla="*/ 1009125 w 1018125"/>
              <a:gd name="connsiteY1042" fmla="*/ 18000 h 819228"/>
              <a:gd name="connsiteX1043" fmla="*/ 1000125 w 1018125"/>
              <a:gd name="connsiteY1043" fmla="*/ 9000 h 819228"/>
              <a:gd name="connsiteX1044" fmla="*/ 1009125 w 1018125"/>
              <a:gd name="connsiteY1044" fmla="*/ 0 h 819228"/>
              <a:gd name="connsiteX1045" fmla="*/ 942450 w 1018125"/>
              <a:gd name="connsiteY1045" fmla="*/ 0 h 819228"/>
              <a:gd name="connsiteX1046" fmla="*/ 951450 w 1018125"/>
              <a:gd name="connsiteY1046" fmla="*/ 9000 h 819228"/>
              <a:gd name="connsiteX1047" fmla="*/ 942450 w 1018125"/>
              <a:gd name="connsiteY1047" fmla="*/ 18000 h 819228"/>
              <a:gd name="connsiteX1048" fmla="*/ 933450 w 1018125"/>
              <a:gd name="connsiteY1048" fmla="*/ 9000 h 819228"/>
              <a:gd name="connsiteX1049" fmla="*/ 942450 w 1018125"/>
              <a:gd name="connsiteY1049" fmla="*/ 0 h 819228"/>
              <a:gd name="connsiteX1050" fmla="*/ 875775 w 1018125"/>
              <a:gd name="connsiteY1050" fmla="*/ 0 h 819228"/>
              <a:gd name="connsiteX1051" fmla="*/ 884775 w 1018125"/>
              <a:gd name="connsiteY1051" fmla="*/ 9000 h 819228"/>
              <a:gd name="connsiteX1052" fmla="*/ 875775 w 1018125"/>
              <a:gd name="connsiteY1052" fmla="*/ 18000 h 819228"/>
              <a:gd name="connsiteX1053" fmla="*/ 866775 w 1018125"/>
              <a:gd name="connsiteY1053" fmla="*/ 9000 h 819228"/>
              <a:gd name="connsiteX1054" fmla="*/ 875775 w 1018125"/>
              <a:gd name="connsiteY1054" fmla="*/ 0 h 819228"/>
              <a:gd name="connsiteX1055" fmla="*/ 809100 w 1018125"/>
              <a:gd name="connsiteY1055" fmla="*/ 0 h 819228"/>
              <a:gd name="connsiteX1056" fmla="*/ 818100 w 1018125"/>
              <a:gd name="connsiteY1056" fmla="*/ 9000 h 819228"/>
              <a:gd name="connsiteX1057" fmla="*/ 809100 w 1018125"/>
              <a:gd name="connsiteY1057" fmla="*/ 18000 h 819228"/>
              <a:gd name="connsiteX1058" fmla="*/ 800100 w 1018125"/>
              <a:gd name="connsiteY1058" fmla="*/ 9000 h 819228"/>
              <a:gd name="connsiteX1059" fmla="*/ 809100 w 1018125"/>
              <a:gd name="connsiteY1059" fmla="*/ 0 h 819228"/>
              <a:gd name="connsiteX1060" fmla="*/ 742425 w 1018125"/>
              <a:gd name="connsiteY1060" fmla="*/ 0 h 819228"/>
              <a:gd name="connsiteX1061" fmla="*/ 751425 w 1018125"/>
              <a:gd name="connsiteY1061" fmla="*/ 9000 h 819228"/>
              <a:gd name="connsiteX1062" fmla="*/ 742425 w 1018125"/>
              <a:gd name="connsiteY1062" fmla="*/ 18000 h 819228"/>
              <a:gd name="connsiteX1063" fmla="*/ 733425 w 1018125"/>
              <a:gd name="connsiteY1063" fmla="*/ 9000 h 819228"/>
              <a:gd name="connsiteX1064" fmla="*/ 742425 w 1018125"/>
              <a:gd name="connsiteY1064" fmla="*/ 0 h 819228"/>
              <a:gd name="connsiteX1065" fmla="*/ 675750 w 1018125"/>
              <a:gd name="connsiteY1065" fmla="*/ 0 h 819228"/>
              <a:gd name="connsiteX1066" fmla="*/ 684750 w 1018125"/>
              <a:gd name="connsiteY1066" fmla="*/ 9000 h 819228"/>
              <a:gd name="connsiteX1067" fmla="*/ 675750 w 1018125"/>
              <a:gd name="connsiteY1067" fmla="*/ 18000 h 819228"/>
              <a:gd name="connsiteX1068" fmla="*/ 666750 w 1018125"/>
              <a:gd name="connsiteY1068" fmla="*/ 9000 h 819228"/>
              <a:gd name="connsiteX1069" fmla="*/ 675750 w 1018125"/>
              <a:gd name="connsiteY1069" fmla="*/ 0 h 819228"/>
              <a:gd name="connsiteX1070" fmla="*/ 609075 w 1018125"/>
              <a:gd name="connsiteY1070" fmla="*/ 0 h 819228"/>
              <a:gd name="connsiteX1071" fmla="*/ 618075 w 1018125"/>
              <a:gd name="connsiteY1071" fmla="*/ 9000 h 819228"/>
              <a:gd name="connsiteX1072" fmla="*/ 609075 w 1018125"/>
              <a:gd name="connsiteY1072" fmla="*/ 18000 h 819228"/>
              <a:gd name="connsiteX1073" fmla="*/ 600075 w 1018125"/>
              <a:gd name="connsiteY1073" fmla="*/ 9000 h 819228"/>
              <a:gd name="connsiteX1074" fmla="*/ 609075 w 1018125"/>
              <a:gd name="connsiteY1074" fmla="*/ 0 h 819228"/>
              <a:gd name="connsiteX1075" fmla="*/ 542400 w 1018125"/>
              <a:gd name="connsiteY1075" fmla="*/ 0 h 819228"/>
              <a:gd name="connsiteX1076" fmla="*/ 551400 w 1018125"/>
              <a:gd name="connsiteY1076" fmla="*/ 9000 h 819228"/>
              <a:gd name="connsiteX1077" fmla="*/ 542400 w 1018125"/>
              <a:gd name="connsiteY1077" fmla="*/ 18000 h 819228"/>
              <a:gd name="connsiteX1078" fmla="*/ 533400 w 1018125"/>
              <a:gd name="connsiteY1078" fmla="*/ 9000 h 819228"/>
              <a:gd name="connsiteX1079" fmla="*/ 542400 w 1018125"/>
              <a:gd name="connsiteY1079" fmla="*/ 0 h 819228"/>
              <a:gd name="connsiteX1080" fmla="*/ 475728 w 1018125"/>
              <a:gd name="connsiteY1080" fmla="*/ 0 h 819228"/>
              <a:gd name="connsiteX1081" fmla="*/ 484728 w 1018125"/>
              <a:gd name="connsiteY1081" fmla="*/ 9000 h 819228"/>
              <a:gd name="connsiteX1082" fmla="*/ 475728 w 1018125"/>
              <a:gd name="connsiteY1082" fmla="*/ 18000 h 819228"/>
              <a:gd name="connsiteX1083" fmla="*/ 466728 w 1018125"/>
              <a:gd name="connsiteY1083" fmla="*/ 9000 h 819228"/>
              <a:gd name="connsiteX1084" fmla="*/ 475728 w 1018125"/>
              <a:gd name="connsiteY1084" fmla="*/ 0 h 819228"/>
              <a:gd name="connsiteX1085" fmla="*/ 409053 w 1018125"/>
              <a:gd name="connsiteY1085" fmla="*/ 0 h 819228"/>
              <a:gd name="connsiteX1086" fmla="*/ 418053 w 1018125"/>
              <a:gd name="connsiteY1086" fmla="*/ 9000 h 819228"/>
              <a:gd name="connsiteX1087" fmla="*/ 409053 w 1018125"/>
              <a:gd name="connsiteY1087" fmla="*/ 18000 h 819228"/>
              <a:gd name="connsiteX1088" fmla="*/ 400053 w 1018125"/>
              <a:gd name="connsiteY1088" fmla="*/ 9000 h 819228"/>
              <a:gd name="connsiteX1089" fmla="*/ 409053 w 1018125"/>
              <a:gd name="connsiteY1089" fmla="*/ 0 h 819228"/>
              <a:gd name="connsiteX1090" fmla="*/ 342378 w 1018125"/>
              <a:gd name="connsiteY1090" fmla="*/ 0 h 819228"/>
              <a:gd name="connsiteX1091" fmla="*/ 351378 w 1018125"/>
              <a:gd name="connsiteY1091" fmla="*/ 9000 h 819228"/>
              <a:gd name="connsiteX1092" fmla="*/ 342378 w 1018125"/>
              <a:gd name="connsiteY1092" fmla="*/ 18000 h 819228"/>
              <a:gd name="connsiteX1093" fmla="*/ 333378 w 1018125"/>
              <a:gd name="connsiteY1093" fmla="*/ 9000 h 819228"/>
              <a:gd name="connsiteX1094" fmla="*/ 342378 w 1018125"/>
              <a:gd name="connsiteY1094" fmla="*/ 0 h 819228"/>
              <a:gd name="connsiteX1095" fmla="*/ 275703 w 1018125"/>
              <a:gd name="connsiteY1095" fmla="*/ 0 h 819228"/>
              <a:gd name="connsiteX1096" fmla="*/ 284703 w 1018125"/>
              <a:gd name="connsiteY1096" fmla="*/ 9000 h 819228"/>
              <a:gd name="connsiteX1097" fmla="*/ 275703 w 1018125"/>
              <a:gd name="connsiteY1097" fmla="*/ 18000 h 819228"/>
              <a:gd name="connsiteX1098" fmla="*/ 266703 w 1018125"/>
              <a:gd name="connsiteY1098" fmla="*/ 9000 h 819228"/>
              <a:gd name="connsiteX1099" fmla="*/ 275703 w 1018125"/>
              <a:gd name="connsiteY1099" fmla="*/ 0 h 819228"/>
              <a:gd name="connsiteX1100" fmla="*/ 209028 w 1018125"/>
              <a:gd name="connsiteY1100" fmla="*/ 0 h 819228"/>
              <a:gd name="connsiteX1101" fmla="*/ 218028 w 1018125"/>
              <a:gd name="connsiteY1101" fmla="*/ 9000 h 819228"/>
              <a:gd name="connsiteX1102" fmla="*/ 209028 w 1018125"/>
              <a:gd name="connsiteY1102" fmla="*/ 18000 h 819228"/>
              <a:gd name="connsiteX1103" fmla="*/ 200028 w 1018125"/>
              <a:gd name="connsiteY1103" fmla="*/ 9000 h 819228"/>
              <a:gd name="connsiteX1104" fmla="*/ 209028 w 1018125"/>
              <a:gd name="connsiteY1104" fmla="*/ 0 h 819228"/>
              <a:gd name="connsiteX1105" fmla="*/ 142353 w 1018125"/>
              <a:gd name="connsiteY1105" fmla="*/ 0 h 819228"/>
              <a:gd name="connsiteX1106" fmla="*/ 151353 w 1018125"/>
              <a:gd name="connsiteY1106" fmla="*/ 9000 h 819228"/>
              <a:gd name="connsiteX1107" fmla="*/ 142353 w 1018125"/>
              <a:gd name="connsiteY1107" fmla="*/ 18000 h 819228"/>
              <a:gd name="connsiteX1108" fmla="*/ 133353 w 1018125"/>
              <a:gd name="connsiteY1108" fmla="*/ 9000 h 819228"/>
              <a:gd name="connsiteX1109" fmla="*/ 142353 w 1018125"/>
              <a:gd name="connsiteY1109" fmla="*/ 0 h 819228"/>
              <a:gd name="connsiteX1110" fmla="*/ 75678 w 1018125"/>
              <a:gd name="connsiteY1110" fmla="*/ 0 h 819228"/>
              <a:gd name="connsiteX1111" fmla="*/ 84678 w 1018125"/>
              <a:gd name="connsiteY1111" fmla="*/ 9000 h 819228"/>
              <a:gd name="connsiteX1112" fmla="*/ 75678 w 1018125"/>
              <a:gd name="connsiteY1112" fmla="*/ 18000 h 819228"/>
              <a:gd name="connsiteX1113" fmla="*/ 66678 w 1018125"/>
              <a:gd name="connsiteY1113" fmla="*/ 9000 h 819228"/>
              <a:gd name="connsiteX1114" fmla="*/ 75678 w 1018125"/>
              <a:gd name="connsiteY1114" fmla="*/ 0 h 819228"/>
              <a:gd name="connsiteX1115" fmla="*/ 9003 w 1018125"/>
              <a:gd name="connsiteY1115" fmla="*/ 0 h 819228"/>
              <a:gd name="connsiteX1116" fmla="*/ 18003 w 1018125"/>
              <a:gd name="connsiteY1116" fmla="*/ 9000 h 819228"/>
              <a:gd name="connsiteX1117" fmla="*/ 9003 w 1018125"/>
              <a:gd name="connsiteY1117" fmla="*/ 18000 h 819228"/>
              <a:gd name="connsiteX1118" fmla="*/ 3 w 1018125"/>
              <a:gd name="connsiteY1118" fmla="*/ 9000 h 819228"/>
              <a:gd name="connsiteX1119" fmla="*/ 9003 w 1018125"/>
              <a:gd name="connsiteY1119" fmla="*/ 0 h 81922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</a:cxnLst>
            <a:rect l="l" t="t" r="r" b="b"/>
            <a:pathLst>
              <a:path w="1018125" h="819228">
                <a:moveTo>
                  <a:pt x="1009125" y="801228"/>
                </a:moveTo>
                <a:cubicBezTo>
                  <a:pt x="1014096" y="801228"/>
                  <a:pt x="1018125" y="805257"/>
                  <a:pt x="1018125" y="810228"/>
                </a:cubicBezTo>
                <a:cubicBezTo>
                  <a:pt x="1018125" y="815199"/>
                  <a:pt x="1014096" y="819228"/>
                  <a:pt x="1009125" y="819228"/>
                </a:cubicBezTo>
                <a:cubicBezTo>
                  <a:pt x="1004154" y="819228"/>
                  <a:pt x="1000125" y="815199"/>
                  <a:pt x="1000125" y="810228"/>
                </a:cubicBezTo>
                <a:cubicBezTo>
                  <a:pt x="1000125" y="805257"/>
                  <a:pt x="1004154" y="801228"/>
                  <a:pt x="1009125" y="801228"/>
                </a:cubicBezTo>
                <a:close/>
                <a:moveTo>
                  <a:pt x="942450" y="801228"/>
                </a:moveTo>
                <a:cubicBezTo>
                  <a:pt x="947421" y="801228"/>
                  <a:pt x="951450" y="805257"/>
                  <a:pt x="951450" y="810228"/>
                </a:cubicBezTo>
                <a:cubicBezTo>
                  <a:pt x="951450" y="815199"/>
                  <a:pt x="947421" y="819228"/>
                  <a:pt x="942450" y="819228"/>
                </a:cubicBezTo>
                <a:cubicBezTo>
                  <a:pt x="937479" y="819228"/>
                  <a:pt x="933450" y="815199"/>
                  <a:pt x="933450" y="810228"/>
                </a:cubicBezTo>
                <a:cubicBezTo>
                  <a:pt x="933450" y="805257"/>
                  <a:pt x="937479" y="801228"/>
                  <a:pt x="942450" y="801228"/>
                </a:cubicBezTo>
                <a:close/>
                <a:moveTo>
                  <a:pt x="875775" y="801228"/>
                </a:moveTo>
                <a:cubicBezTo>
                  <a:pt x="880746" y="801228"/>
                  <a:pt x="884775" y="805257"/>
                  <a:pt x="884775" y="810228"/>
                </a:cubicBezTo>
                <a:cubicBezTo>
                  <a:pt x="884775" y="815199"/>
                  <a:pt x="880746" y="819228"/>
                  <a:pt x="875775" y="819228"/>
                </a:cubicBezTo>
                <a:cubicBezTo>
                  <a:pt x="870804" y="819228"/>
                  <a:pt x="866775" y="815199"/>
                  <a:pt x="866775" y="810228"/>
                </a:cubicBezTo>
                <a:cubicBezTo>
                  <a:pt x="866775" y="805257"/>
                  <a:pt x="870804" y="801228"/>
                  <a:pt x="875775" y="801228"/>
                </a:cubicBezTo>
                <a:close/>
                <a:moveTo>
                  <a:pt x="809100" y="801228"/>
                </a:moveTo>
                <a:cubicBezTo>
                  <a:pt x="814071" y="801228"/>
                  <a:pt x="818100" y="805257"/>
                  <a:pt x="818100" y="810228"/>
                </a:cubicBezTo>
                <a:cubicBezTo>
                  <a:pt x="818100" y="815199"/>
                  <a:pt x="814071" y="819228"/>
                  <a:pt x="809100" y="819228"/>
                </a:cubicBezTo>
                <a:cubicBezTo>
                  <a:pt x="804129" y="819228"/>
                  <a:pt x="800100" y="815199"/>
                  <a:pt x="800100" y="810228"/>
                </a:cubicBezTo>
                <a:cubicBezTo>
                  <a:pt x="800100" y="805257"/>
                  <a:pt x="804129" y="801228"/>
                  <a:pt x="809100" y="801228"/>
                </a:cubicBezTo>
                <a:close/>
                <a:moveTo>
                  <a:pt x="742425" y="801228"/>
                </a:moveTo>
                <a:cubicBezTo>
                  <a:pt x="747396" y="801228"/>
                  <a:pt x="751425" y="805257"/>
                  <a:pt x="751425" y="810228"/>
                </a:cubicBezTo>
                <a:cubicBezTo>
                  <a:pt x="751425" y="815199"/>
                  <a:pt x="747396" y="819228"/>
                  <a:pt x="742425" y="819228"/>
                </a:cubicBezTo>
                <a:cubicBezTo>
                  <a:pt x="737454" y="819228"/>
                  <a:pt x="733425" y="815199"/>
                  <a:pt x="733425" y="810228"/>
                </a:cubicBezTo>
                <a:cubicBezTo>
                  <a:pt x="733425" y="805257"/>
                  <a:pt x="737454" y="801228"/>
                  <a:pt x="742425" y="801228"/>
                </a:cubicBezTo>
                <a:close/>
                <a:moveTo>
                  <a:pt x="675750" y="801228"/>
                </a:moveTo>
                <a:cubicBezTo>
                  <a:pt x="680721" y="801228"/>
                  <a:pt x="684750" y="805257"/>
                  <a:pt x="684750" y="810228"/>
                </a:cubicBezTo>
                <a:cubicBezTo>
                  <a:pt x="684750" y="815199"/>
                  <a:pt x="680721" y="819228"/>
                  <a:pt x="675750" y="819228"/>
                </a:cubicBezTo>
                <a:cubicBezTo>
                  <a:pt x="670779" y="819228"/>
                  <a:pt x="666750" y="815199"/>
                  <a:pt x="666750" y="810228"/>
                </a:cubicBezTo>
                <a:cubicBezTo>
                  <a:pt x="666750" y="805257"/>
                  <a:pt x="670779" y="801228"/>
                  <a:pt x="675750" y="801228"/>
                </a:cubicBezTo>
                <a:close/>
                <a:moveTo>
                  <a:pt x="609075" y="801228"/>
                </a:moveTo>
                <a:cubicBezTo>
                  <a:pt x="614046" y="801228"/>
                  <a:pt x="618075" y="805257"/>
                  <a:pt x="618075" y="810228"/>
                </a:cubicBezTo>
                <a:cubicBezTo>
                  <a:pt x="618075" y="815199"/>
                  <a:pt x="614046" y="819228"/>
                  <a:pt x="609075" y="819228"/>
                </a:cubicBezTo>
                <a:cubicBezTo>
                  <a:pt x="604104" y="819228"/>
                  <a:pt x="600075" y="815199"/>
                  <a:pt x="600075" y="810228"/>
                </a:cubicBezTo>
                <a:cubicBezTo>
                  <a:pt x="600075" y="805257"/>
                  <a:pt x="604104" y="801228"/>
                  <a:pt x="609075" y="801228"/>
                </a:cubicBezTo>
                <a:close/>
                <a:moveTo>
                  <a:pt x="542400" y="801228"/>
                </a:moveTo>
                <a:cubicBezTo>
                  <a:pt x="547371" y="801228"/>
                  <a:pt x="551400" y="805257"/>
                  <a:pt x="551400" y="810228"/>
                </a:cubicBezTo>
                <a:cubicBezTo>
                  <a:pt x="551400" y="815199"/>
                  <a:pt x="547371" y="819228"/>
                  <a:pt x="542400" y="819228"/>
                </a:cubicBezTo>
                <a:cubicBezTo>
                  <a:pt x="537429" y="819228"/>
                  <a:pt x="533400" y="815199"/>
                  <a:pt x="533400" y="810228"/>
                </a:cubicBezTo>
                <a:cubicBezTo>
                  <a:pt x="533400" y="805257"/>
                  <a:pt x="537429" y="801228"/>
                  <a:pt x="542400" y="801228"/>
                </a:cubicBezTo>
                <a:close/>
                <a:moveTo>
                  <a:pt x="475725" y="801228"/>
                </a:moveTo>
                <a:cubicBezTo>
                  <a:pt x="480696" y="801228"/>
                  <a:pt x="484725" y="805257"/>
                  <a:pt x="484725" y="810228"/>
                </a:cubicBezTo>
                <a:cubicBezTo>
                  <a:pt x="484725" y="815199"/>
                  <a:pt x="480696" y="819228"/>
                  <a:pt x="475725" y="819228"/>
                </a:cubicBezTo>
                <a:cubicBezTo>
                  <a:pt x="470754" y="819228"/>
                  <a:pt x="466725" y="815199"/>
                  <a:pt x="466725" y="810228"/>
                </a:cubicBezTo>
                <a:cubicBezTo>
                  <a:pt x="466725" y="805257"/>
                  <a:pt x="470754" y="801228"/>
                  <a:pt x="475725" y="801228"/>
                </a:cubicBezTo>
                <a:close/>
                <a:moveTo>
                  <a:pt x="409050" y="801228"/>
                </a:moveTo>
                <a:cubicBezTo>
                  <a:pt x="414021" y="801228"/>
                  <a:pt x="418050" y="805257"/>
                  <a:pt x="418050" y="810228"/>
                </a:cubicBezTo>
                <a:cubicBezTo>
                  <a:pt x="418050" y="815199"/>
                  <a:pt x="414021" y="819228"/>
                  <a:pt x="409050" y="819228"/>
                </a:cubicBezTo>
                <a:cubicBezTo>
                  <a:pt x="404079" y="819228"/>
                  <a:pt x="400050" y="815199"/>
                  <a:pt x="400050" y="810228"/>
                </a:cubicBezTo>
                <a:cubicBezTo>
                  <a:pt x="400050" y="805257"/>
                  <a:pt x="404079" y="801228"/>
                  <a:pt x="409050" y="801228"/>
                </a:cubicBezTo>
                <a:close/>
                <a:moveTo>
                  <a:pt x="342375" y="801228"/>
                </a:moveTo>
                <a:cubicBezTo>
                  <a:pt x="347346" y="801228"/>
                  <a:pt x="351375" y="805257"/>
                  <a:pt x="351375" y="810228"/>
                </a:cubicBezTo>
                <a:cubicBezTo>
                  <a:pt x="351375" y="815199"/>
                  <a:pt x="347346" y="819228"/>
                  <a:pt x="342375" y="819228"/>
                </a:cubicBezTo>
                <a:cubicBezTo>
                  <a:pt x="337404" y="819228"/>
                  <a:pt x="333375" y="815199"/>
                  <a:pt x="333375" y="810228"/>
                </a:cubicBezTo>
                <a:cubicBezTo>
                  <a:pt x="333375" y="805257"/>
                  <a:pt x="337404" y="801228"/>
                  <a:pt x="342375" y="801228"/>
                </a:cubicBezTo>
                <a:close/>
                <a:moveTo>
                  <a:pt x="275700" y="801228"/>
                </a:moveTo>
                <a:cubicBezTo>
                  <a:pt x="280671" y="801228"/>
                  <a:pt x="284700" y="805257"/>
                  <a:pt x="284700" y="810228"/>
                </a:cubicBezTo>
                <a:cubicBezTo>
                  <a:pt x="284700" y="815199"/>
                  <a:pt x="280671" y="819228"/>
                  <a:pt x="275700" y="819228"/>
                </a:cubicBezTo>
                <a:cubicBezTo>
                  <a:pt x="270729" y="819228"/>
                  <a:pt x="266700" y="815199"/>
                  <a:pt x="266700" y="810228"/>
                </a:cubicBezTo>
                <a:cubicBezTo>
                  <a:pt x="266700" y="805257"/>
                  <a:pt x="270729" y="801228"/>
                  <a:pt x="275700" y="801228"/>
                </a:cubicBezTo>
                <a:close/>
                <a:moveTo>
                  <a:pt x="209025" y="801228"/>
                </a:moveTo>
                <a:cubicBezTo>
                  <a:pt x="213996" y="801228"/>
                  <a:pt x="218025" y="805257"/>
                  <a:pt x="218025" y="810228"/>
                </a:cubicBezTo>
                <a:cubicBezTo>
                  <a:pt x="218025" y="815199"/>
                  <a:pt x="213996" y="819228"/>
                  <a:pt x="209025" y="819228"/>
                </a:cubicBezTo>
                <a:cubicBezTo>
                  <a:pt x="204054" y="819228"/>
                  <a:pt x="200025" y="815199"/>
                  <a:pt x="200025" y="810228"/>
                </a:cubicBezTo>
                <a:cubicBezTo>
                  <a:pt x="200025" y="805257"/>
                  <a:pt x="204054" y="801228"/>
                  <a:pt x="209025" y="801228"/>
                </a:cubicBezTo>
                <a:close/>
                <a:moveTo>
                  <a:pt x="142350" y="801228"/>
                </a:moveTo>
                <a:cubicBezTo>
                  <a:pt x="147321" y="801228"/>
                  <a:pt x="151350" y="805257"/>
                  <a:pt x="151350" y="810228"/>
                </a:cubicBezTo>
                <a:cubicBezTo>
                  <a:pt x="151350" y="815199"/>
                  <a:pt x="147321" y="819228"/>
                  <a:pt x="142350" y="819228"/>
                </a:cubicBezTo>
                <a:cubicBezTo>
                  <a:pt x="137379" y="819228"/>
                  <a:pt x="133350" y="815199"/>
                  <a:pt x="133350" y="810228"/>
                </a:cubicBezTo>
                <a:cubicBezTo>
                  <a:pt x="133350" y="805257"/>
                  <a:pt x="137379" y="801228"/>
                  <a:pt x="142350" y="801228"/>
                </a:cubicBezTo>
                <a:close/>
                <a:moveTo>
                  <a:pt x="75675" y="801228"/>
                </a:moveTo>
                <a:cubicBezTo>
                  <a:pt x="80646" y="801228"/>
                  <a:pt x="84675" y="805257"/>
                  <a:pt x="84675" y="810228"/>
                </a:cubicBezTo>
                <a:cubicBezTo>
                  <a:pt x="84675" y="815199"/>
                  <a:pt x="80646" y="819228"/>
                  <a:pt x="75675" y="819228"/>
                </a:cubicBezTo>
                <a:cubicBezTo>
                  <a:pt x="70704" y="819228"/>
                  <a:pt x="66675" y="815199"/>
                  <a:pt x="66675" y="810228"/>
                </a:cubicBezTo>
                <a:cubicBezTo>
                  <a:pt x="66675" y="805257"/>
                  <a:pt x="70704" y="801228"/>
                  <a:pt x="75675" y="801228"/>
                </a:cubicBezTo>
                <a:close/>
                <a:moveTo>
                  <a:pt x="9000" y="801228"/>
                </a:moveTo>
                <a:cubicBezTo>
                  <a:pt x="13971" y="801228"/>
                  <a:pt x="18000" y="805257"/>
                  <a:pt x="18000" y="810228"/>
                </a:cubicBezTo>
                <a:cubicBezTo>
                  <a:pt x="18000" y="815199"/>
                  <a:pt x="13971" y="819228"/>
                  <a:pt x="9000" y="819228"/>
                </a:cubicBezTo>
                <a:cubicBezTo>
                  <a:pt x="4029" y="819228"/>
                  <a:pt x="0" y="815199"/>
                  <a:pt x="0" y="810228"/>
                </a:cubicBezTo>
                <a:cubicBezTo>
                  <a:pt x="0" y="805257"/>
                  <a:pt x="4029" y="801228"/>
                  <a:pt x="9000" y="801228"/>
                </a:cubicBezTo>
                <a:close/>
                <a:moveTo>
                  <a:pt x="1009125" y="739595"/>
                </a:moveTo>
                <a:cubicBezTo>
                  <a:pt x="1014096" y="739595"/>
                  <a:pt x="1018125" y="743624"/>
                  <a:pt x="1018125" y="748595"/>
                </a:cubicBezTo>
                <a:cubicBezTo>
                  <a:pt x="1018125" y="753566"/>
                  <a:pt x="1014096" y="757595"/>
                  <a:pt x="1009125" y="757595"/>
                </a:cubicBezTo>
                <a:cubicBezTo>
                  <a:pt x="1004154" y="757595"/>
                  <a:pt x="1000125" y="753566"/>
                  <a:pt x="1000125" y="748595"/>
                </a:cubicBezTo>
                <a:cubicBezTo>
                  <a:pt x="1000125" y="743624"/>
                  <a:pt x="1004154" y="739595"/>
                  <a:pt x="1009125" y="739595"/>
                </a:cubicBezTo>
                <a:close/>
                <a:moveTo>
                  <a:pt x="942450" y="739595"/>
                </a:moveTo>
                <a:cubicBezTo>
                  <a:pt x="947421" y="739595"/>
                  <a:pt x="951450" y="743624"/>
                  <a:pt x="951450" y="748595"/>
                </a:cubicBezTo>
                <a:cubicBezTo>
                  <a:pt x="951450" y="753566"/>
                  <a:pt x="947421" y="757595"/>
                  <a:pt x="942450" y="757595"/>
                </a:cubicBezTo>
                <a:cubicBezTo>
                  <a:pt x="937479" y="757595"/>
                  <a:pt x="933450" y="753566"/>
                  <a:pt x="933450" y="748595"/>
                </a:cubicBezTo>
                <a:cubicBezTo>
                  <a:pt x="933450" y="743624"/>
                  <a:pt x="937479" y="739595"/>
                  <a:pt x="942450" y="739595"/>
                </a:cubicBezTo>
                <a:close/>
                <a:moveTo>
                  <a:pt x="875775" y="739595"/>
                </a:moveTo>
                <a:cubicBezTo>
                  <a:pt x="880746" y="739595"/>
                  <a:pt x="884775" y="743624"/>
                  <a:pt x="884775" y="748595"/>
                </a:cubicBezTo>
                <a:cubicBezTo>
                  <a:pt x="884775" y="753566"/>
                  <a:pt x="880746" y="757595"/>
                  <a:pt x="875775" y="757595"/>
                </a:cubicBezTo>
                <a:cubicBezTo>
                  <a:pt x="870804" y="757595"/>
                  <a:pt x="866775" y="753566"/>
                  <a:pt x="866775" y="748595"/>
                </a:cubicBezTo>
                <a:cubicBezTo>
                  <a:pt x="866775" y="743624"/>
                  <a:pt x="870804" y="739595"/>
                  <a:pt x="875775" y="739595"/>
                </a:cubicBezTo>
                <a:close/>
                <a:moveTo>
                  <a:pt x="809100" y="739595"/>
                </a:moveTo>
                <a:cubicBezTo>
                  <a:pt x="814071" y="739595"/>
                  <a:pt x="818100" y="743624"/>
                  <a:pt x="818100" y="748595"/>
                </a:cubicBezTo>
                <a:cubicBezTo>
                  <a:pt x="818100" y="753566"/>
                  <a:pt x="814071" y="757595"/>
                  <a:pt x="809100" y="757595"/>
                </a:cubicBezTo>
                <a:cubicBezTo>
                  <a:pt x="804129" y="757595"/>
                  <a:pt x="800100" y="753566"/>
                  <a:pt x="800100" y="748595"/>
                </a:cubicBezTo>
                <a:cubicBezTo>
                  <a:pt x="800100" y="743624"/>
                  <a:pt x="804129" y="739595"/>
                  <a:pt x="809100" y="739595"/>
                </a:cubicBezTo>
                <a:close/>
                <a:moveTo>
                  <a:pt x="742425" y="739595"/>
                </a:moveTo>
                <a:cubicBezTo>
                  <a:pt x="747396" y="739595"/>
                  <a:pt x="751425" y="743624"/>
                  <a:pt x="751425" y="748595"/>
                </a:cubicBezTo>
                <a:cubicBezTo>
                  <a:pt x="751425" y="753566"/>
                  <a:pt x="747396" y="757595"/>
                  <a:pt x="742425" y="757595"/>
                </a:cubicBezTo>
                <a:cubicBezTo>
                  <a:pt x="737454" y="757595"/>
                  <a:pt x="733425" y="753566"/>
                  <a:pt x="733425" y="748595"/>
                </a:cubicBezTo>
                <a:cubicBezTo>
                  <a:pt x="733425" y="743624"/>
                  <a:pt x="737454" y="739595"/>
                  <a:pt x="742425" y="739595"/>
                </a:cubicBezTo>
                <a:close/>
                <a:moveTo>
                  <a:pt x="675750" y="739595"/>
                </a:moveTo>
                <a:cubicBezTo>
                  <a:pt x="680721" y="739595"/>
                  <a:pt x="684750" y="743624"/>
                  <a:pt x="684750" y="748595"/>
                </a:cubicBezTo>
                <a:cubicBezTo>
                  <a:pt x="684750" y="753566"/>
                  <a:pt x="680721" y="757595"/>
                  <a:pt x="675750" y="757595"/>
                </a:cubicBezTo>
                <a:cubicBezTo>
                  <a:pt x="670779" y="757595"/>
                  <a:pt x="666750" y="753566"/>
                  <a:pt x="666750" y="748595"/>
                </a:cubicBezTo>
                <a:cubicBezTo>
                  <a:pt x="666750" y="743624"/>
                  <a:pt x="670779" y="739595"/>
                  <a:pt x="675750" y="739595"/>
                </a:cubicBezTo>
                <a:close/>
                <a:moveTo>
                  <a:pt x="609075" y="739595"/>
                </a:moveTo>
                <a:cubicBezTo>
                  <a:pt x="614046" y="739595"/>
                  <a:pt x="618075" y="743624"/>
                  <a:pt x="618075" y="748595"/>
                </a:cubicBezTo>
                <a:cubicBezTo>
                  <a:pt x="618075" y="753566"/>
                  <a:pt x="614046" y="757595"/>
                  <a:pt x="609075" y="757595"/>
                </a:cubicBezTo>
                <a:cubicBezTo>
                  <a:pt x="604104" y="757595"/>
                  <a:pt x="600075" y="753566"/>
                  <a:pt x="600075" y="748595"/>
                </a:cubicBezTo>
                <a:cubicBezTo>
                  <a:pt x="600075" y="743624"/>
                  <a:pt x="604104" y="739595"/>
                  <a:pt x="609075" y="739595"/>
                </a:cubicBezTo>
                <a:close/>
                <a:moveTo>
                  <a:pt x="542400" y="739595"/>
                </a:moveTo>
                <a:cubicBezTo>
                  <a:pt x="547371" y="739595"/>
                  <a:pt x="551400" y="743624"/>
                  <a:pt x="551400" y="748595"/>
                </a:cubicBezTo>
                <a:cubicBezTo>
                  <a:pt x="551400" y="753566"/>
                  <a:pt x="547371" y="757595"/>
                  <a:pt x="542400" y="757595"/>
                </a:cubicBezTo>
                <a:cubicBezTo>
                  <a:pt x="537429" y="757595"/>
                  <a:pt x="533400" y="753566"/>
                  <a:pt x="533400" y="748595"/>
                </a:cubicBezTo>
                <a:cubicBezTo>
                  <a:pt x="533400" y="743624"/>
                  <a:pt x="537429" y="739595"/>
                  <a:pt x="542400" y="739595"/>
                </a:cubicBezTo>
                <a:close/>
                <a:moveTo>
                  <a:pt x="475725" y="739595"/>
                </a:moveTo>
                <a:cubicBezTo>
                  <a:pt x="480696" y="739595"/>
                  <a:pt x="484725" y="743624"/>
                  <a:pt x="484725" y="748595"/>
                </a:cubicBezTo>
                <a:cubicBezTo>
                  <a:pt x="484725" y="753566"/>
                  <a:pt x="480696" y="757595"/>
                  <a:pt x="475725" y="757595"/>
                </a:cubicBezTo>
                <a:cubicBezTo>
                  <a:pt x="470754" y="757595"/>
                  <a:pt x="466725" y="753566"/>
                  <a:pt x="466725" y="748595"/>
                </a:cubicBezTo>
                <a:cubicBezTo>
                  <a:pt x="466725" y="743624"/>
                  <a:pt x="470754" y="739595"/>
                  <a:pt x="475725" y="739595"/>
                </a:cubicBezTo>
                <a:close/>
                <a:moveTo>
                  <a:pt x="409050" y="739595"/>
                </a:moveTo>
                <a:cubicBezTo>
                  <a:pt x="414021" y="739595"/>
                  <a:pt x="418050" y="743624"/>
                  <a:pt x="418050" y="748595"/>
                </a:cubicBezTo>
                <a:cubicBezTo>
                  <a:pt x="418050" y="753566"/>
                  <a:pt x="414021" y="757595"/>
                  <a:pt x="409050" y="757595"/>
                </a:cubicBezTo>
                <a:cubicBezTo>
                  <a:pt x="404079" y="757595"/>
                  <a:pt x="400050" y="753566"/>
                  <a:pt x="400050" y="748595"/>
                </a:cubicBezTo>
                <a:cubicBezTo>
                  <a:pt x="400050" y="743624"/>
                  <a:pt x="404079" y="739595"/>
                  <a:pt x="409050" y="739595"/>
                </a:cubicBezTo>
                <a:close/>
                <a:moveTo>
                  <a:pt x="342375" y="739595"/>
                </a:moveTo>
                <a:cubicBezTo>
                  <a:pt x="347346" y="739595"/>
                  <a:pt x="351375" y="743624"/>
                  <a:pt x="351375" y="748595"/>
                </a:cubicBezTo>
                <a:cubicBezTo>
                  <a:pt x="351375" y="753566"/>
                  <a:pt x="347346" y="757595"/>
                  <a:pt x="342375" y="757595"/>
                </a:cubicBezTo>
                <a:cubicBezTo>
                  <a:pt x="337404" y="757595"/>
                  <a:pt x="333375" y="753566"/>
                  <a:pt x="333375" y="748595"/>
                </a:cubicBezTo>
                <a:cubicBezTo>
                  <a:pt x="333375" y="743624"/>
                  <a:pt x="337404" y="739595"/>
                  <a:pt x="342375" y="739595"/>
                </a:cubicBezTo>
                <a:close/>
                <a:moveTo>
                  <a:pt x="275701" y="739595"/>
                </a:moveTo>
                <a:cubicBezTo>
                  <a:pt x="280671" y="739595"/>
                  <a:pt x="284700" y="743624"/>
                  <a:pt x="284700" y="748595"/>
                </a:cubicBezTo>
                <a:cubicBezTo>
                  <a:pt x="284700" y="753566"/>
                  <a:pt x="280671" y="757595"/>
                  <a:pt x="275701" y="757595"/>
                </a:cubicBezTo>
                <a:cubicBezTo>
                  <a:pt x="270730" y="757595"/>
                  <a:pt x="266700" y="753566"/>
                  <a:pt x="266700" y="748595"/>
                </a:cubicBezTo>
                <a:cubicBezTo>
                  <a:pt x="266700" y="743624"/>
                  <a:pt x="270730" y="739595"/>
                  <a:pt x="275701" y="739595"/>
                </a:cubicBezTo>
                <a:close/>
                <a:moveTo>
                  <a:pt x="209025" y="739595"/>
                </a:moveTo>
                <a:cubicBezTo>
                  <a:pt x="213996" y="739595"/>
                  <a:pt x="218025" y="743624"/>
                  <a:pt x="218025" y="748595"/>
                </a:cubicBezTo>
                <a:cubicBezTo>
                  <a:pt x="218025" y="753566"/>
                  <a:pt x="213996" y="757595"/>
                  <a:pt x="209025" y="757595"/>
                </a:cubicBezTo>
                <a:cubicBezTo>
                  <a:pt x="204054" y="757595"/>
                  <a:pt x="200025" y="753566"/>
                  <a:pt x="200025" y="748595"/>
                </a:cubicBezTo>
                <a:cubicBezTo>
                  <a:pt x="200025" y="743624"/>
                  <a:pt x="204054" y="739595"/>
                  <a:pt x="209025" y="739595"/>
                </a:cubicBezTo>
                <a:close/>
                <a:moveTo>
                  <a:pt x="142350" y="739595"/>
                </a:moveTo>
                <a:cubicBezTo>
                  <a:pt x="147321" y="739595"/>
                  <a:pt x="151350" y="743624"/>
                  <a:pt x="151350" y="748595"/>
                </a:cubicBezTo>
                <a:cubicBezTo>
                  <a:pt x="151350" y="753566"/>
                  <a:pt x="147321" y="757595"/>
                  <a:pt x="142350" y="757595"/>
                </a:cubicBezTo>
                <a:cubicBezTo>
                  <a:pt x="137379" y="757595"/>
                  <a:pt x="133350" y="753566"/>
                  <a:pt x="133350" y="748595"/>
                </a:cubicBezTo>
                <a:cubicBezTo>
                  <a:pt x="133350" y="743624"/>
                  <a:pt x="137379" y="739595"/>
                  <a:pt x="142350" y="739595"/>
                </a:cubicBezTo>
                <a:close/>
                <a:moveTo>
                  <a:pt x="75675" y="739595"/>
                </a:moveTo>
                <a:cubicBezTo>
                  <a:pt x="80646" y="739595"/>
                  <a:pt x="84675" y="743624"/>
                  <a:pt x="84675" y="748595"/>
                </a:cubicBezTo>
                <a:cubicBezTo>
                  <a:pt x="84675" y="753566"/>
                  <a:pt x="80646" y="757595"/>
                  <a:pt x="75675" y="757595"/>
                </a:cubicBezTo>
                <a:cubicBezTo>
                  <a:pt x="70704" y="757595"/>
                  <a:pt x="66675" y="753566"/>
                  <a:pt x="66675" y="748595"/>
                </a:cubicBezTo>
                <a:cubicBezTo>
                  <a:pt x="66675" y="743624"/>
                  <a:pt x="70704" y="739595"/>
                  <a:pt x="75675" y="739595"/>
                </a:cubicBezTo>
                <a:close/>
                <a:moveTo>
                  <a:pt x="9000" y="739595"/>
                </a:moveTo>
                <a:cubicBezTo>
                  <a:pt x="13971" y="739595"/>
                  <a:pt x="18000" y="743624"/>
                  <a:pt x="18000" y="748595"/>
                </a:cubicBezTo>
                <a:cubicBezTo>
                  <a:pt x="18000" y="753566"/>
                  <a:pt x="13971" y="757595"/>
                  <a:pt x="9000" y="757595"/>
                </a:cubicBezTo>
                <a:cubicBezTo>
                  <a:pt x="4029" y="757595"/>
                  <a:pt x="0" y="753566"/>
                  <a:pt x="0" y="748595"/>
                </a:cubicBezTo>
                <a:cubicBezTo>
                  <a:pt x="0" y="743624"/>
                  <a:pt x="4029" y="739595"/>
                  <a:pt x="9000" y="739595"/>
                </a:cubicBezTo>
                <a:close/>
                <a:moveTo>
                  <a:pt x="1009125" y="677962"/>
                </a:moveTo>
                <a:cubicBezTo>
                  <a:pt x="1014096" y="677962"/>
                  <a:pt x="1018125" y="681991"/>
                  <a:pt x="1018125" y="686962"/>
                </a:cubicBezTo>
                <a:cubicBezTo>
                  <a:pt x="1018125" y="691933"/>
                  <a:pt x="1014096" y="695962"/>
                  <a:pt x="1009125" y="695962"/>
                </a:cubicBezTo>
                <a:cubicBezTo>
                  <a:pt x="1004154" y="695962"/>
                  <a:pt x="1000125" y="691933"/>
                  <a:pt x="1000125" y="686962"/>
                </a:cubicBezTo>
                <a:cubicBezTo>
                  <a:pt x="1000125" y="681991"/>
                  <a:pt x="1004154" y="677962"/>
                  <a:pt x="1009125" y="677962"/>
                </a:cubicBezTo>
                <a:close/>
                <a:moveTo>
                  <a:pt x="942450" y="677962"/>
                </a:moveTo>
                <a:cubicBezTo>
                  <a:pt x="947421" y="677962"/>
                  <a:pt x="951450" y="681991"/>
                  <a:pt x="951450" y="686962"/>
                </a:cubicBezTo>
                <a:cubicBezTo>
                  <a:pt x="951450" y="691933"/>
                  <a:pt x="947421" y="695962"/>
                  <a:pt x="942450" y="695962"/>
                </a:cubicBezTo>
                <a:cubicBezTo>
                  <a:pt x="937479" y="695962"/>
                  <a:pt x="933450" y="691933"/>
                  <a:pt x="933450" y="686962"/>
                </a:cubicBezTo>
                <a:cubicBezTo>
                  <a:pt x="933450" y="681991"/>
                  <a:pt x="937479" y="677962"/>
                  <a:pt x="942450" y="677962"/>
                </a:cubicBezTo>
                <a:close/>
                <a:moveTo>
                  <a:pt x="875775" y="677962"/>
                </a:moveTo>
                <a:cubicBezTo>
                  <a:pt x="880746" y="677962"/>
                  <a:pt x="884775" y="681991"/>
                  <a:pt x="884775" y="686962"/>
                </a:cubicBezTo>
                <a:cubicBezTo>
                  <a:pt x="884775" y="691933"/>
                  <a:pt x="880746" y="695962"/>
                  <a:pt x="875775" y="695962"/>
                </a:cubicBezTo>
                <a:cubicBezTo>
                  <a:pt x="870804" y="695962"/>
                  <a:pt x="866775" y="691933"/>
                  <a:pt x="866775" y="686962"/>
                </a:cubicBezTo>
                <a:cubicBezTo>
                  <a:pt x="866775" y="681991"/>
                  <a:pt x="870804" y="677962"/>
                  <a:pt x="875775" y="677962"/>
                </a:cubicBezTo>
                <a:close/>
                <a:moveTo>
                  <a:pt x="809100" y="677962"/>
                </a:moveTo>
                <a:cubicBezTo>
                  <a:pt x="814071" y="677962"/>
                  <a:pt x="818100" y="681991"/>
                  <a:pt x="818100" y="686962"/>
                </a:cubicBezTo>
                <a:cubicBezTo>
                  <a:pt x="818100" y="691933"/>
                  <a:pt x="814071" y="695962"/>
                  <a:pt x="809100" y="695962"/>
                </a:cubicBezTo>
                <a:cubicBezTo>
                  <a:pt x="804129" y="695962"/>
                  <a:pt x="800100" y="691933"/>
                  <a:pt x="800100" y="686962"/>
                </a:cubicBezTo>
                <a:cubicBezTo>
                  <a:pt x="800100" y="681991"/>
                  <a:pt x="804129" y="677962"/>
                  <a:pt x="809100" y="677962"/>
                </a:cubicBezTo>
                <a:close/>
                <a:moveTo>
                  <a:pt x="742425" y="677962"/>
                </a:moveTo>
                <a:cubicBezTo>
                  <a:pt x="747396" y="677962"/>
                  <a:pt x="751425" y="681991"/>
                  <a:pt x="751425" y="686962"/>
                </a:cubicBezTo>
                <a:cubicBezTo>
                  <a:pt x="751425" y="691933"/>
                  <a:pt x="747396" y="695962"/>
                  <a:pt x="742425" y="695962"/>
                </a:cubicBezTo>
                <a:cubicBezTo>
                  <a:pt x="737454" y="695962"/>
                  <a:pt x="733425" y="691933"/>
                  <a:pt x="733425" y="686962"/>
                </a:cubicBezTo>
                <a:cubicBezTo>
                  <a:pt x="733425" y="681991"/>
                  <a:pt x="737454" y="677962"/>
                  <a:pt x="742425" y="677962"/>
                </a:cubicBezTo>
                <a:close/>
                <a:moveTo>
                  <a:pt x="675750" y="677962"/>
                </a:moveTo>
                <a:cubicBezTo>
                  <a:pt x="680721" y="677962"/>
                  <a:pt x="684750" y="681991"/>
                  <a:pt x="684750" y="686962"/>
                </a:cubicBezTo>
                <a:cubicBezTo>
                  <a:pt x="684750" y="691933"/>
                  <a:pt x="680721" y="695962"/>
                  <a:pt x="675750" y="695962"/>
                </a:cubicBezTo>
                <a:cubicBezTo>
                  <a:pt x="670779" y="695962"/>
                  <a:pt x="666750" y="691933"/>
                  <a:pt x="666750" y="686962"/>
                </a:cubicBezTo>
                <a:cubicBezTo>
                  <a:pt x="666750" y="681991"/>
                  <a:pt x="670779" y="677962"/>
                  <a:pt x="675750" y="677962"/>
                </a:cubicBezTo>
                <a:close/>
                <a:moveTo>
                  <a:pt x="609075" y="677962"/>
                </a:moveTo>
                <a:cubicBezTo>
                  <a:pt x="614046" y="677962"/>
                  <a:pt x="618075" y="681991"/>
                  <a:pt x="618075" y="686962"/>
                </a:cubicBezTo>
                <a:cubicBezTo>
                  <a:pt x="618075" y="691933"/>
                  <a:pt x="614046" y="695962"/>
                  <a:pt x="609075" y="695962"/>
                </a:cubicBezTo>
                <a:cubicBezTo>
                  <a:pt x="604104" y="695962"/>
                  <a:pt x="600075" y="691933"/>
                  <a:pt x="600075" y="686962"/>
                </a:cubicBezTo>
                <a:cubicBezTo>
                  <a:pt x="600075" y="681991"/>
                  <a:pt x="604104" y="677962"/>
                  <a:pt x="609075" y="677962"/>
                </a:cubicBezTo>
                <a:close/>
                <a:moveTo>
                  <a:pt x="542400" y="677962"/>
                </a:moveTo>
                <a:cubicBezTo>
                  <a:pt x="547371" y="677962"/>
                  <a:pt x="551400" y="681991"/>
                  <a:pt x="551400" y="686962"/>
                </a:cubicBezTo>
                <a:cubicBezTo>
                  <a:pt x="551400" y="691933"/>
                  <a:pt x="547371" y="695962"/>
                  <a:pt x="542400" y="695962"/>
                </a:cubicBezTo>
                <a:cubicBezTo>
                  <a:pt x="537429" y="695962"/>
                  <a:pt x="533400" y="691933"/>
                  <a:pt x="533400" y="686962"/>
                </a:cubicBezTo>
                <a:cubicBezTo>
                  <a:pt x="533400" y="681991"/>
                  <a:pt x="537429" y="677962"/>
                  <a:pt x="542400" y="677962"/>
                </a:cubicBezTo>
                <a:close/>
                <a:moveTo>
                  <a:pt x="475726" y="677962"/>
                </a:moveTo>
                <a:cubicBezTo>
                  <a:pt x="480697" y="677962"/>
                  <a:pt x="484726" y="681991"/>
                  <a:pt x="484726" y="686962"/>
                </a:cubicBezTo>
                <a:cubicBezTo>
                  <a:pt x="484726" y="691933"/>
                  <a:pt x="480697" y="695962"/>
                  <a:pt x="475726" y="695962"/>
                </a:cubicBezTo>
                <a:cubicBezTo>
                  <a:pt x="470755" y="695962"/>
                  <a:pt x="466726" y="691933"/>
                  <a:pt x="466726" y="686962"/>
                </a:cubicBezTo>
                <a:cubicBezTo>
                  <a:pt x="466726" y="681991"/>
                  <a:pt x="470755" y="677962"/>
                  <a:pt x="475726" y="677962"/>
                </a:cubicBezTo>
                <a:close/>
                <a:moveTo>
                  <a:pt x="409051" y="677962"/>
                </a:moveTo>
                <a:cubicBezTo>
                  <a:pt x="414022" y="677962"/>
                  <a:pt x="418051" y="681991"/>
                  <a:pt x="418051" y="686962"/>
                </a:cubicBezTo>
                <a:cubicBezTo>
                  <a:pt x="418051" y="691933"/>
                  <a:pt x="414022" y="695962"/>
                  <a:pt x="409051" y="695962"/>
                </a:cubicBezTo>
                <a:cubicBezTo>
                  <a:pt x="404080" y="695962"/>
                  <a:pt x="400051" y="691933"/>
                  <a:pt x="400051" y="686962"/>
                </a:cubicBezTo>
                <a:cubicBezTo>
                  <a:pt x="400051" y="681991"/>
                  <a:pt x="404080" y="677962"/>
                  <a:pt x="409051" y="677962"/>
                </a:cubicBezTo>
                <a:close/>
                <a:moveTo>
                  <a:pt x="342376" y="677962"/>
                </a:moveTo>
                <a:cubicBezTo>
                  <a:pt x="347347" y="677962"/>
                  <a:pt x="351376" y="681991"/>
                  <a:pt x="351376" y="686962"/>
                </a:cubicBezTo>
                <a:cubicBezTo>
                  <a:pt x="351376" y="691933"/>
                  <a:pt x="347347" y="695962"/>
                  <a:pt x="342376" y="695962"/>
                </a:cubicBezTo>
                <a:cubicBezTo>
                  <a:pt x="337405" y="695962"/>
                  <a:pt x="333376" y="691933"/>
                  <a:pt x="333376" y="686962"/>
                </a:cubicBezTo>
                <a:cubicBezTo>
                  <a:pt x="333376" y="681991"/>
                  <a:pt x="337405" y="677962"/>
                  <a:pt x="342376" y="677962"/>
                </a:cubicBezTo>
                <a:close/>
                <a:moveTo>
                  <a:pt x="275701" y="677962"/>
                </a:moveTo>
                <a:cubicBezTo>
                  <a:pt x="280672" y="677962"/>
                  <a:pt x="284701" y="681991"/>
                  <a:pt x="284701" y="686962"/>
                </a:cubicBezTo>
                <a:cubicBezTo>
                  <a:pt x="284701" y="691933"/>
                  <a:pt x="280672" y="695962"/>
                  <a:pt x="275701" y="695962"/>
                </a:cubicBezTo>
                <a:cubicBezTo>
                  <a:pt x="270730" y="695962"/>
                  <a:pt x="266701" y="691933"/>
                  <a:pt x="266701" y="686962"/>
                </a:cubicBezTo>
                <a:cubicBezTo>
                  <a:pt x="266701" y="681991"/>
                  <a:pt x="270730" y="677962"/>
                  <a:pt x="275701" y="677962"/>
                </a:cubicBezTo>
                <a:close/>
                <a:moveTo>
                  <a:pt x="209026" y="677962"/>
                </a:moveTo>
                <a:cubicBezTo>
                  <a:pt x="213997" y="677962"/>
                  <a:pt x="218026" y="681991"/>
                  <a:pt x="218026" y="686962"/>
                </a:cubicBezTo>
                <a:cubicBezTo>
                  <a:pt x="218026" y="691933"/>
                  <a:pt x="213997" y="695962"/>
                  <a:pt x="209026" y="695962"/>
                </a:cubicBezTo>
                <a:cubicBezTo>
                  <a:pt x="204055" y="695962"/>
                  <a:pt x="200026" y="691933"/>
                  <a:pt x="200026" y="686962"/>
                </a:cubicBezTo>
                <a:cubicBezTo>
                  <a:pt x="200026" y="681991"/>
                  <a:pt x="204055" y="677962"/>
                  <a:pt x="209026" y="677962"/>
                </a:cubicBezTo>
                <a:close/>
                <a:moveTo>
                  <a:pt x="142351" y="677962"/>
                </a:moveTo>
                <a:cubicBezTo>
                  <a:pt x="147322" y="677962"/>
                  <a:pt x="151351" y="681991"/>
                  <a:pt x="151351" y="686962"/>
                </a:cubicBezTo>
                <a:cubicBezTo>
                  <a:pt x="151351" y="691933"/>
                  <a:pt x="147322" y="695962"/>
                  <a:pt x="142351" y="695962"/>
                </a:cubicBezTo>
                <a:cubicBezTo>
                  <a:pt x="137380" y="695962"/>
                  <a:pt x="133351" y="691933"/>
                  <a:pt x="133351" y="686962"/>
                </a:cubicBezTo>
                <a:cubicBezTo>
                  <a:pt x="133351" y="681991"/>
                  <a:pt x="137380" y="677962"/>
                  <a:pt x="142351" y="677962"/>
                </a:cubicBezTo>
                <a:close/>
                <a:moveTo>
                  <a:pt x="75676" y="677962"/>
                </a:moveTo>
                <a:cubicBezTo>
                  <a:pt x="80647" y="677962"/>
                  <a:pt x="84676" y="681991"/>
                  <a:pt x="84676" y="686962"/>
                </a:cubicBezTo>
                <a:cubicBezTo>
                  <a:pt x="84676" y="691933"/>
                  <a:pt x="80647" y="695962"/>
                  <a:pt x="75676" y="695962"/>
                </a:cubicBezTo>
                <a:cubicBezTo>
                  <a:pt x="70705" y="695962"/>
                  <a:pt x="66676" y="691933"/>
                  <a:pt x="66676" y="686962"/>
                </a:cubicBezTo>
                <a:cubicBezTo>
                  <a:pt x="66676" y="681991"/>
                  <a:pt x="70705" y="677962"/>
                  <a:pt x="75676" y="677962"/>
                </a:cubicBezTo>
                <a:close/>
                <a:moveTo>
                  <a:pt x="9001" y="677962"/>
                </a:moveTo>
                <a:cubicBezTo>
                  <a:pt x="13972" y="677962"/>
                  <a:pt x="18001" y="681991"/>
                  <a:pt x="18001" y="686962"/>
                </a:cubicBezTo>
                <a:cubicBezTo>
                  <a:pt x="18001" y="691933"/>
                  <a:pt x="13972" y="695962"/>
                  <a:pt x="9001" y="695962"/>
                </a:cubicBezTo>
                <a:cubicBezTo>
                  <a:pt x="4030" y="695962"/>
                  <a:pt x="1" y="691933"/>
                  <a:pt x="1" y="686962"/>
                </a:cubicBezTo>
                <a:cubicBezTo>
                  <a:pt x="1" y="681991"/>
                  <a:pt x="4030" y="677962"/>
                  <a:pt x="9001" y="677962"/>
                </a:cubicBezTo>
                <a:close/>
                <a:moveTo>
                  <a:pt x="1009125" y="616329"/>
                </a:moveTo>
                <a:cubicBezTo>
                  <a:pt x="1014096" y="616329"/>
                  <a:pt x="1018125" y="620358"/>
                  <a:pt x="1018125" y="625329"/>
                </a:cubicBezTo>
                <a:cubicBezTo>
                  <a:pt x="1018125" y="630300"/>
                  <a:pt x="1014096" y="634329"/>
                  <a:pt x="1009125" y="634329"/>
                </a:cubicBezTo>
                <a:cubicBezTo>
                  <a:pt x="1004154" y="634329"/>
                  <a:pt x="1000125" y="630300"/>
                  <a:pt x="1000125" y="625329"/>
                </a:cubicBezTo>
                <a:cubicBezTo>
                  <a:pt x="1000125" y="620358"/>
                  <a:pt x="1004154" y="616329"/>
                  <a:pt x="1009125" y="616329"/>
                </a:cubicBezTo>
                <a:close/>
                <a:moveTo>
                  <a:pt x="942450" y="616329"/>
                </a:moveTo>
                <a:cubicBezTo>
                  <a:pt x="947421" y="616329"/>
                  <a:pt x="951450" y="620358"/>
                  <a:pt x="951450" y="625329"/>
                </a:cubicBezTo>
                <a:cubicBezTo>
                  <a:pt x="951450" y="630300"/>
                  <a:pt x="947421" y="634329"/>
                  <a:pt x="942450" y="634329"/>
                </a:cubicBezTo>
                <a:cubicBezTo>
                  <a:pt x="937479" y="634329"/>
                  <a:pt x="933450" y="630300"/>
                  <a:pt x="933450" y="625329"/>
                </a:cubicBezTo>
                <a:cubicBezTo>
                  <a:pt x="933450" y="620358"/>
                  <a:pt x="937479" y="616329"/>
                  <a:pt x="942450" y="616329"/>
                </a:cubicBezTo>
                <a:close/>
                <a:moveTo>
                  <a:pt x="875775" y="616329"/>
                </a:moveTo>
                <a:cubicBezTo>
                  <a:pt x="880746" y="616329"/>
                  <a:pt x="884775" y="620358"/>
                  <a:pt x="884775" y="625329"/>
                </a:cubicBezTo>
                <a:cubicBezTo>
                  <a:pt x="884775" y="630300"/>
                  <a:pt x="880746" y="634329"/>
                  <a:pt x="875775" y="634329"/>
                </a:cubicBezTo>
                <a:cubicBezTo>
                  <a:pt x="870804" y="634329"/>
                  <a:pt x="866775" y="630300"/>
                  <a:pt x="866775" y="625329"/>
                </a:cubicBezTo>
                <a:cubicBezTo>
                  <a:pt x="866775" y="620358"/>
                  <a:pt x="870804" y="616329"/>
                  <a:pt x="875775" y="616329"/>
                </a:cubicBezTo>
                <a:close/>
                <a:moveTo>
                  <a:pt x="809100" y="616329"/>
                </a:moveTo>
                <a:cubicBezTo>
                  <a:pt x="814071" y="616329"/>
                  <a:pt x="818100" y="620358"/>
                  <a:pt x="818100" y="625329"/>
                </a:cubicBezTo>
                <a:cubicBezTo>
                  <a:pt x="818100" y="630300"/>
                  <a:pt x="814071" y="634329"/>
                  <a:pt x="809100" y="634329"/>
                </a:cubicBezTo>
                <a:cubicBezTo>
                  <a:pt x="804129" y="634329"/>
                  <a:pt x="800100" y="630300"/>
                  <a:pt x="800100" y="625329"/>
                </a:cubicBezTo>
                <a:cubicBezTo>
                  <a:pt x="800100" y="620358"/>
                  <a:pt x="804129" y="616329"/>
                  <a:pt x="809100" y="616329"/>
                </a:cubicBezTo>
                <a:close/>
                <a:moveTo>
                  <a:pt x="742425" y="616329"/>
                </a:moveTo>
                <a:cubicBezTo>
                  <a:pt x="747396" y="616329"/>
                  <a:pt x="751425" y="620358"/>
                  <a:pt x="751425" y="625329"/>
                </a:cubicBezTo>
                <a:cubicBezTo>
                  <a:pt x="751425" y="630300"/>
                  <a:pt x="747396" y="634329"/>
                  <a:pt x="742425" y="634329"/>
                </a:cubicBezTo>
                <a:cubicBezTo>
                  <a:pt x="737454" y="634329"/>
                  <a:pt x="733425" y="630300"/>
                  <a:pt x="733425" y="625329"/>
                </a:cubicBezTo>
                <a:cubicBezTo>
                  <a:pt x="733425" y="620358"/>
                  <a:pt x="737454" y="616329"/>
                  <a:pt x="742425" y="616329"/>
                </a:cubicBezTo>
                <a:close/>
                <a:moveTo>
                  <a:pt x="675750" y="616329"/>
                </a:moveTo>
                <a:cubicBezTo>
                  <a:pt x="680721" y="616329"/>
                  <a:pt x="684750" y="620358"/>
                  <a:pt x="684750" y="625329"/>
                </a:cubicBezTo>
                <a:cubicBezTo>
                  <a:pt x="684750" y="630300"/>
                  <a:pt x="680721" y="634329"/>
                  <a:pt x="675750" y="634329"/>
                </a:cubicBezTo>
                <a:cubicBezTo>
                  <a:pt x="670779" y="634329"/>
                  <a:pt x="666750" y="630300"/>
                  <a:pt x="666750" y="625329"/>
                </a:cubicBezTo>
                <a:cubicBezTo>
                  <a:pt x="666750" y="620358"/>
                  <a:pt x="670779" y="616329"/>
                  <a:pt x="675750" y="616329"/>
                </a:cubicBezTo>
                <a:close/>
                <a:moveTo>
                  <a:pt x="609075" y="616329"/>
                </a:moveTo>
                <a:cubicBezTo>
                  <a:pt x="614046" y="616329"/>
                  <a:pt x="618075" y="620358"/>
                  <a:pt x="618075" y="625329"/>
                </a:cubicBezTo>
                <a:cubicBezTo>
                  <a:pt x="618075" y="630300"/>
                  <a:pt x="614046" y="634329"/>
                  <a:pt x="609075" y="634329"/>
                </a:cubicBezTo>
                <a:cubicBezTo>
                  <a:pt x="604104" y="634329"/>
                  <a:pt x="600075" y="630300"/>
                  <a:pt x="600075" y="625329"/>
                </a:cubicBezTo>
                <a:cubicBezTo>
                  <a:pt x="600075" y="620358"/>
                  <a:pt x="604104" y="616329"/>
                  <a:pt x="609075" y="616329"/>
                </a:cubicBezTo>
                <a:close/>
                <a:moveTo>
                  <a:pt x="542400" y="616329"/>
                </a:moveTo>
                <a:cubicBezTo>
                  <a:pt x="547371" y="616329"/>
                  <a:pt x="551400" y="620358"/>
                  <a:pt x="551400" y="625329"/>
                </a:cubicBezTo>
                <a:cubicBezTo>
                  <a:pt x="551400" y="630300"/>
                  <a:pt x="547371" y="634329"/>
                  <a:pt x="542400" y="634329"/>
                </a:cubicBezTo>
                <a:cubicBezTo>
                  <a:pt x="537429" y="634329"/>
                  <a:pt x="533400" y="630300"/>
                  <a:pt x="533400" y="625329"/>
                </a:cubicBezTo>
                <a:cubicBezTo>
                  <a:pt x="533400" y="620358"/>
                  <a:pt x="537429" y="616329"/>
                  <a:pt x="542400" y="616329"/>
                </a:cubicBezTo>
                <a:close/>
                <a:moveTo>
                  <a:pt x="475726" y="616329"/>
                </a:moveTo>
                <a:cubicBezTo>
                  <a:pt x="480697" y="616329"/>
                  <a:pt x="484726" y="620358"/>
                  <a:pt x="484726" y="625329"/>
                </a:cubicBezTo>
                <a:cubicBezTo>
                  <a:pt x="484726" y="630300"/>
                  <a:pt x="480697" y="634329"/>
                  <a:pt x="475726" y="634329"/>
                </a:cubicBezTo>
                <a:cubicBezTo>
                  <a:pt x="470755" y="634329"/>
                  <a:pt x="466726" y="630300"/>
                  <a:pt x="466726" y="625329"/>
                </a:cubicBezTo>
                <a:cubicBezTo>
                  <a:pt x="466726" y="620358"/>
                  <a:pt x="470755" y="616329"/>
                  <a:pt x="475726" y="616329"/>
                </a:cubicBezTo>
                <a:close/>
                <a:moveTo>
                  <a:pt x="409051" y="616329"/>
                </a:moveTo>
                <a:cubicBezTo>
                  <a:pt x="414022" y="616329"/>
                  <a:pt x="418051" y="620358"/>
                  <a:pt x="418051" y="625329"/>
                </a:cubicBezTo>
                <a:cubicBezTo>
                  <a:pt x="418051" y="630300"/>
                  <a:pt x="414022" y="634329"/>
                  <a:pt x="409051" y="634329"/>
                </a:cubicBezTo>
                <a:cubicBezTo>
                  <a:pt x="404080" y="634329"/>
                  <a:pt x="400051" y="630300"/>
                  <a:pt x="400051" y="625329"/>
                </a:cubicBezTo>
                <a:cubicBezTo>
                  <a:pt x="400051" y="620358"/>
                  <a:pt x="404080" y="616329"/>
                  <a:pt x="409051" y="616329"/>
                </a:cubicBezTo>
                <a:close/>
                <a:moveTo>
                  <a:pt x="342376" y="616329"/>
                </a:moveTo>
                <a:cubicBezTo>
                  <a:pt x="347347" y="616329"/>
                  <a:pt x="351376" y="620358"/>
                  <a:pt x="351376" y="625329"/>
                </a:cubicBezTo>
                <a:cubicBezTo>
                  <a:pt x="351376" y="630300"/>
                  <a:pt x="347347" y="634329"/>
                  <a:pt x="342376" y="634329"/>
                </a:cubicBezTo>
                <a:cubicBezTo>
                  <a:pt x="337405" y="634329"/>
                  <a:pt x="333376" y="630300"/>
                  <a:pt x="333376" y="625329"/>
                </a:cubicBezTo>
                <a:cubicBezTo>
                  <a:pt x="333376" y="620358"/>
                  <a:pt x="337405" y="616329"/>
                  <a:pt x="342376" y="616329"/>
                </a:cubicBezTo>
                <a:close/>
                <a:moveTo>
                  <a:pt x="275701" y="616329"/>
                </a:moveTo>
                <a:cubicBezTo>
                  <a:pt x="280672" y="616329"/>
                  <a:pt x="284701" y="620358"/>
                  <a:pt x="284701" y="625329"/>
                </a:cubicBezTo>
                <a:cubicBezTo>
                  <a:pt x="284701" y="630300"/>
                  <a:pt x="280672" y="634329"/>
                  <a:pt x="275701" y="634329"/>
                </a:cubicBezTo>
                <a:cubicBezTo>
                  <a:pt x="270730" y="634329"/>
                  <a:pt x="266701" y="630300"/>
                  <a:pt x="266701" y="625329"/>
                </a:cubicBezTo>
                <a:cubicBezTo>
                  <a:pt x="266701" y="620358"/>
                  <a:pt x="270730" y="616329"/>
                  <a:pt x="275701" y="616329"/>
                </a:cubicBezTo>
                <a:close/>
                <a:moveTo>
                  <a:pt x="209026" y="616329"/>
                </a:moveTo>
                <a:cubicBezTo>
                  <a:pt x="213997" y="616329"/>
                  <a:pt x="218026" y="620358"/>
                  <a:pt x="218026" y="625329"/>
                </a:cubicBezTo>
                <a:cubicBezTo>
                  <a:pt x="218026" y="630300"/>
                  <a:pt x="213997" y="634329"/>
                  <a:pt x="209026" y="634329"/>
                </a:cubicBezTo>
                <a:cubicBezTo>
                  <a:pt x="204055" y="634329"/>
                  <a:pt x="200026" y="630300"/>
                  <a:pt x="200026" y="625329"/>
                </a:cubicBezTo>
                <a:cubicBezTo>
                  <a:pt x="200026" y="620358"/>
                  <a:pt x="204055" y="616329"/>
                  <a:pt x="209026" y="616329"/>
                </a:cubicBezTo>
                <a:close/>
                <a:moveTo>
                  <a:pt x="142351" y="616329"/>
                </a:moveTo>
                <a:cubicBezTo>
                  <a:pt x="147322" y="616329"/>
                  <a:pt x="151351" y="620358"/>
                  <a:pt x="151351" y="625329"/>
                </a:cubicBezTo>
                <a:cubicBezTo>
                  <a:pt x="151351" y="630300"/>
                  <a:pt x="147322" y="634329"/>
                  <a:pt x="142351" y="634329"/>
                </a:cubicBezTo>
                <a:cubicBezTo>
                  <a:pt x="137380" y="634329"/>
                  <a:pt x="133351" y="630300"/>
                  <a:pt x="133351" y="625329"/>
                </a:cubicBezTo>
                <a:cubicBezTo>
                  <a:pt x="133351" y="620358"/>
                  <a:pt x="137380" y="616329"/>
                  <a:pt x="142351" y="616329"/>
                </a:cubicBezTo>
                <a:close/>
                <a:moveTo>
                  <a:pt x="75676" y="616329"/>
                </a:moveTo>
                <a:cubicBezTo>
                  <a:pt x="80647" y="616329"/>
                  <a:pt x="84676" y="620358"/>
                  <a:pt x="84676" y="625329"/>
                </a:cubicBezTo>
                <a:cubicBezTo>
                  <a:pt x="84676" y="630300"/>
                  <a:pt x="80647" y="634329"/>
                  <a:pt x="75676" y="634329"/>
                </a:cubicBezTo>
                <a:cubicBezTo>
                  <a:pt x="70705" y="634329"/>
                  <a:pt x="66676" y="630300"/>
                  <a:pt x="66676" y="625329"/>
                </a:cubicBezTo>
                <a:cubicBezTo>
                  <a:pt x="66676" y="620358"/>
                  <a:pt x="70705" y="616329"/>
                  <a:pt x="75676" y="616329"/>
                </a:cubicBezTo>
                <a:close/>
                <a:moveTo>
                  <a:pt x="9001" y="616329"/>
                </a:moveTo>
                <a:cubicBezTo>
                  <a:pt x="13972" y="616329"/>
                  <a:pt x="18001" y="620358"/>
                  <a:pt x="18001" y="625329"/>
                </a:cubicBezTo>
                <a:cubicBezTo>
                  <a:pt x="18001" y="630300"/>
                  <a:pt x="13972" y="634329"/>
                  <a:pt x="9001" y="634329"/>
                </a:cubicBezTo>
                <a:cubicBezTo>
                  <a:pt x="4030" y="634329"/>
                  <a:pt x="1" y="630300"/>
                  <a:pt x="1" y="625329"/>
                </a:cubicBezTo>
                <a:cubicBezTo>
                  <a:pt x="1" y="620358"/>
                  <a:pt x="4030" y="616329"/>
                  <a:pt x="9001" y="616329"/>
                </a:cubicBezTo>
                <a:close/>
                <a:moveTo>
                  <a:pt x="1009125" y="554696"/>
                </a:moveTo>
                <a:cubicBezTo>
                  <a:pt x="1014096" y="554696"/>
                  <a:pt x="1018125" y="558725"/>
                  <a:pt x="1018125" y="563696"/>
                </a:cubicBezTo>
                <a:cubicBezTo>
                  <a:pt x="1018125" y="568667"/>
                  <a:pt x="1014096" y="572696"/>
                  <a:pt x="1009125" y="572696"/>
                </a:cubicBezTo>
                <a:cubicBezTo>
                  <a:pt x="1004154" y="572696"/>
                  <a:pt x="1000125" y="568667"/>
                  <a:pt x="1000125" y="563696"/>
                </a:cubicBezTo>
                <a:cubicBezTo>
                  <a:pt x="1000125" y="558725"/>
                  <a:pt x="1004154" y="554696"/>
                  <a:pt x="1009125" y="554696"/>
                </a:cubicBezTo>
                <a:close/>
                <a:moveTo>
                  <a:pt x="942450" y="554696"/>
                </a:moveTo>
                <a:cubicBezTo>
                  <a:pt x="947421" y="554696"/>
                  <a:pt x="951450" y="558725"/>
                  <a:pt x="951450" y="563696"/>
                </a:cubicBezTo>
                <a:cubicBezTo>
                  <a:pt x="951450" y="568667"/>
                  <a:pt x="947421" y="572696"/>
                  <a:pt x="942450" y="572696"/>
                </a:cubicBezTo>
                <a:cubicBezTo>
                  <a:pt x="937479" y="572696"/>
                  <a:pt x="933450" y="568667"/>
                  <a:pt x="933450" y="563696"/>
                </a:cubicBezTo>
                <a:cubicBezTo>
                  <a:pt x="933450" y="558725"/>
                  <a:pt x="937479" y="554696"/>
                  <a:pt x="942450" y="554696"/>
                </a:cubicBezTo>
                <a:close/>
                <a:moveTo>
                  <a:pt x="875775" y="554696"/>
                </a:moveTo>
                <a:cubicBezTo>
                  <a:pt x="880746" y="554696"/>
                  <a:pt x="884775" y="558725"/>
                  <a:pt x="884775" y="563696"/>
                </a:cubicBezTo>
                <a:cubicBezTo>
                  <a:pt x="884775" y="568667"/>
                  <a:pt x="880746" y="572696"/>
                  <a:pt x="875775" y="572696"/>
                </a:cubicBezTo>
                <a:cubicBezTo>
                  <a:pt x="870804" y="572696"/>
                  <a:pt x="866775" y="568667"/>
                  <a:pt x="866775" y="563696"/>
                </a:cubicBezTo>
                <a:cubicBezTo>
                  <a:pt x="866775" y="558725"/>
                  <a:pt x="870804" y="554696"/>
                  <a:pt x="875775" y="554696"/>
                </a:cubicBezTo>
                <a:close/>
                <a:moveTo>
                  <a:pt x="809100" y="554696"/>
                </a:moveTo>
                <a:cubicBezTo>
                  <a:pt x="814071" y="554696"/>
                  <a:pt x="818100" y="558725"/>
                  <a:pt x="818100" y="563696"/>
                </a:cubicBezTo>
                <a:cubicBezTo>
                  <a:pt x="818100" y="568667"/>
                  <a:pt x="814071" y="572696"/>
                  <a:pt x="809100" y="572696"/>
                </a:cubicBezTo>
                <a:cubicBezTo>
                  <a:pt x="804129" y="572696"/>
                  <a:pt x="800100" y="568667"/>
                  <a:pt x="800100" y="563696"/>
                </a:cubicBezTo>
                <a:cubicBezTo>
                  <a:pt x="800100" y="558725"/>
                  <a:pt x="804129" y="554696"/>
                  <a:pt x="809100" y="554696"/>
                </a:cubicBezTo>
                <a:close/>
                <a:moveTo>
                  <a:pt x="742425" y="554696"/>
                </a:moveTo>
                <a:cubicBezTo>
                  <a:pt x="747396" y="554696"/>
                  <a:pt x="751425" y="558725"/>
                  <a:pt x="751425" y="563696"/>
                </a:cubicBezTo>
                <a:cubicBezTo>
                  <a:pt x="751425" y="568667"/>
                  <a:pt x="747396" y="572696"/>
                  <a:pt x="742425" y="572696"/>
                </a:cubicBezTo>
                <a:cubicBezTo>
                  <a:pt x="737454" y="572696"/>
                  <a:pt x="733425" y="568667"/>
                  <a:pt x="733425" y="563696"/>
                </a:cubicBezTo>
                <a:cubicBezTo>
                  <a:pt x="733425" y="558725"/>
                  <a:pt x="737454" y="554696"/>
                  <a:pt x="742425" y="554696"/>
                </a:cubicBezTo>
                <a:close/>
                <a:moveTo>
                  <a:pt x="675750" y="554696"/>
                </a:moveTo>
                <a:cubicBezTo>
                  <a:pt x="680721" y="554696"/>
                  <a:pt x="684750" y="558725"/>
                  <a:pt x="684750" y="563696"/>
                </a:cubicBezTo>
                <a:cubicBezTo>
                  <a:pt x="684750" y="568667"/>
                  <a:pt x="680721" y="572696"/>
                  <a:pt x="675750" y="572696"/>
                </a:cubicBezTo>
                <a:cubicBezTo>
                  <a:pt x="670779" y="572696"/>
                  <a:pt x="666750" y="568667"/>
                  <a:pt x="666750" y="563696"/>
                </a:cubicBezTo>
                <a:cubicBezTo>
                  <a:pt x="666750" y="558725"/>
                  <a:pt x="670779" y="554696"/>
                  <a:pt x="675750" y="554696"/>
                </a:cubicBezTo>
                <a:close/>
                <a:moveTo>
                  <a:pt x="609075" y="554696"/>
                </a:moveTo>
                <a:cubicBezTo>
                  <a:pt x="614046" y="554696"/>
                  <a:pt x="618075" y="558725"/>
                  <a:pt x="618075" y="563696"/>
                </a:cubicBezTo>
                <a:cubicBezTo>
                  <a:pt x="618075" y="568667"/>
                  <a:pt x="614046" y="572696"/>
                  <a:pt x="609075" y="572696"/>
                </a:cubicBezTo>
                <a:cubicBezTo>
                  <a:pt x="604104" y="572696"/>
                  <a:pt x="600075" y="568667"/>
                  <a:pt x="600075" y="563696"/>
                </a:cubicBezTo>
                <a:cubicBezTo>
                  <a:pt x="600075" y="558725"/>
                  <a:pt x="604104" y="554696"/>
                  <a:pt x="609075" y="554696"/>
                </a:cubicBezTo>
                <a:close/>
                <a:moveTo>
                  <a:pt x="542400" y="554696"/>
                </a:moveTo>
                <a:cubicBezTo>
                  <a:pt x="547371" y="554696"/>
                  <a:pt x="551400" y="558725"/>
                  <a:pt x="551400" y="563696"/>
                </a:cubicBezTo>
                <a:cubicBezTo>
                  <a:pt x="551400" y="568667"/>
                  <a:pt x="547371" y="572696"/>
                  <a:pt x="542400" y="572696"/>
                </a:cubicBezTo>
                <a:cubicBezTo>
                  <a:pt x="537429" y="572696"/>
                  <a:pt x="533400" y="568667"/>
                  <a:pt x="533400" y="563696"/>
                </a:cubicBezTo>
                <a:cubicBezTo>
                  <a:pt x="533400" y="558725"/>
                  <a:pt x="537429" y="554696"/>
                  <a:pt x="542400" y="554696"/>
                </a:cubicBezTo>
                <a:close/>
                <a:moveTo>
                  <a:pt x="475726" y="554696"/>
                </a:moveTo>
                <a:cubicBezTo>
                  <a:pt x="480697" y="554696"/>
                  <a:pt x="484726" y="558725"/>
                  <a:pt x="484726" y="563696"/>
                </a:cubicBezTo>
                <a:cubicBezTo>
                  <a:pt x="484726" y="568667"/>
                  <a:pt x="480697" y="572696"/>
                  <a:pt x="475726" y="572696"/>
                </a:cubicBezTo>
                <a:cubicBezTo>
                  <a:pt x="470755" y="572696"/>
                  <a:pt x="466726" y="568667"/>
                  <a:pt x="466726" y="563696"/>
                </a:cubicBezTo>
                <a:cubicBezTo>
                  <a:pt x="466726" y="558725"/>
                  <a:pt x="470755" y="554696"/>
                  <a:pt x="475726" y="554696"/>
                </a:cubicBezTo>
                <a:close/>
                <a:moveTo>
                  <a:pt x="409051" y="554696"/>
                </a:moveTo>
                <a:cubicBezTo>
                  <a:pt x="414022" y="554696"/>
                  <a:pt x="418051" y="558725"/>
                  <a:pt x="418051" y="563696"/>
                </a:cubicBezTo>
                <a:cubicBezTo>
                  <a:pt x="418051" y="568667"/>
                  <a:pt x="414022" y="572696"/>
                  <a:pt x="409051" y="572696"/>
                </a:cubicBezTo>
                <a:cubicBezTo>
                  <a:pt x="404080" y="572696"/>
                  <a:pt x="400051" y="568667"/>
                  <a:pt x="400051" y="563696"/>
                </a:cubicBezTo>
                <a:cubicBezTo>
                  <a:pt x="400051" y="558725"/>
                  <a:pt x="404080" y="554696"/>
                  <a:pt x="409051" y="554696"/>
                </a:cubicBezTo>
                <a:close/>
                <a:moveTo>
                  <a:pt x="342376" y="554696"/>
                </a:moveTo>
                <a:cubicBezTo>
                  <a:pt x="347347" y="554696"/>
                  <a:pt x="351376" y="558725"/>
                  <a:pt x="351376" y="563696"/>
                </a:cubicBezTo>
                <a:cubicBezTo>
                  <a:pt x="351376" y="568667"/>
                  <a:pt x="347347" y="572696"/>
                  <a:pt x="342376" y="572696"/>
                </a:cubicBezTo>
                <a:cubicBezTo>
                  <a:pt x="337405" y="572696"/>
                  <a:pt x="333376" y="568667"/>
                  <a:pt x="333376" y="563696"/>
                </a:cubicBezTo>
                <a:cubicBezTo>
                  <a:pt x="333376" y="558725"/>
                  <a:pt x="337405" y="554696"/>
                  <a:pt x="342376" y="554696"/>
                </a:cubicBezTo>
                <a:close/>
                <a:moveTo>
                  <a:pt x="275701" y="554696"/>
                </a:moveTo>
                <a:cubicBezTo>
                  <a:pt x="280672" y="554696"/>
                  <a:pt x="284701" y="558725"/>
                  <a:pt x="284701" y="563696"/>
                </a:cubicBezTo>
                <a:cubicBezTo>
                  <a:pt x="284701" y="568667"/>
                  <a:pt x="280672" y="572696"/>
                  <a:pt x="275701" y="572696"/>
                </a:cubicBezTo>
                <a:cubicBezTo>
                  <a:pt x="270730" y="572696"/>
                  <a:pt x="266701" y="568667"/>
                  <a:pt x="266701" y="563696"/>
                </a:cubicBezTo>
                <a:cubicBezTo>
                  <a:pt x="266701" y="558725"/>
                  <a:pt x="270730" y="554696"/>
                  <a:pt x="275701" y="554696"/>
                </a:cubicBezTo>
                <a:close/>
                <a:moveTo>
                  <a:pt x="209026" y="554696"/>
                </a:moveTo>
                <a:cubicBezTo>
                  <a:pt x="213997" y="554696"/>
                  <a:pt x="218026" y="558725"/>
                  <a:pt x="218026" y="563696"/>
                </a:cubicBezTo>
                <a:cubicBezTo>
                  <a:pt x="218026" y="568667"/>
                  <a:pt x="213997" y="572696"/>
                  <a:pt x="209026" y="572696"/>
                </a:cubicBezTo>
                <a:cubicBezTo>
                  <a:pt x="204055" y="572696"/>
                  <a:pt x="200026" y="568667"/>
                  <a:pt x="200026" y="563696"/>
                </a:cubicBezTo>
                <a:cubicBezTo>
                  <a:pt x="200026" y="558725"/>
                  <a:pt x="204055" y="554696"/>
                  <a:pt x="209026" y="554696"/>
                </a:cubicBezTo>
                <a:close/>
                <a:moveTo>
                  <a:pt x="142351" y="554696"/>
                </a:moveTo>
                <a:cubicBezTo>
                  <a:pt x="147322" y="554696"/>
                  <a:pt x="151351" y="558725"/>
                  <a:pt x="151351" y="563696"/>
                </a:cubicBezTo>
                <a:cubicBezTo>
                  <a:pt x="151351" y="568667"/>
                  <a:pt x="147322" y="572696"/>
                  <a:pt x="142351" y="572696"/>
                </a:cubicBezTo>
                <a:cubicBezTo>
                  <a:pt x="137380" y="572696"/>
                  <a:pt x="133351" y="568667"/>
                  <a:pt x="133351" y="563696"/>
                </a:cubicBezTo>
                <a:cubicBezTo>
                  <a:pt x="133351" y="558725"/>
                  <a:pt x="137380" y="554696"/>
                  <a:pt x="142351" y="554696"/>
                </a:cubicBezTo>
                <a:close/>
                <a:moveTo>
                  <a:pt x="75676" y="554696"/>
                </a:moveTo>
                <a:cubicBezTo>
                  <a:pt x="80647" y="554696"/>
                  <a:pt x="84676" y="558725"/>
                  <a:pt x="84676" y="563696"/>
                </a:cubicBezTo>
                <a:cubicBezTo>
                  <a:pt x="84676" y="568667"/>
                  <a:pt x="80647" y="572696"/>
                  <a:pt x="75676" y="572696"/>
                </a:cubicBezTo>
                <a:cubicBezTo>
                  <a:pt x="70705" y="572696"/>
                  <a:pt x="66676" y="568667"/>
                  <a:pt x="66676" y="563696"/>
                </a:cubicBezTo>
                <a:cubicBezTo>
                  <a:pt x="66676" y="558725"/>
                  <a:pt x="70705" y="554696"/>
                  <a:pt x="75676" y="554696"/>
                </a:cubicBezTo>
                <a:close/>
                <a:moveTo>
                  <a:pt x="9001" y="554696"/>
                </a:moveTo>
                <a:cubicBezTo>
                  <a:pt x="13972" y="554696"/>
                  <a:pt x="18001" y="558725"/>
                  <a:pt x="18001" y="563696"/>
                </a:cubicBezTo>
                <a:cubicBezTo>
                  <a:pt x="18001" y="568667"/>
                  <a:pt x="13972" y="572696"/>
                  <a:pt x="9001" y="572696"/>
                </a:cubicBezTo>
                <a:cubicBezTo>
                  <a:pt x="4030" y="572696"/>
                  <a:pt x="1" y="568667"/>
                  <a:pt x="1" y="563696"/>
                </a:cubicBezTo>
                <a:cubicBezTo>
                  <a:pt x="1" y="558725"/>
                  <a:pt x="4030" y="554696"/>
                  <a:pt x="9001" y="554696"/>
                </a:cubicBezTo>
                <a:close/>
                <a:moveTo>
                  <a:pt x="1009125" y="493063"/>
                </a:moveTo>
                <a:cubicBezTo>
                  <a:pt x="1014096" y="493063"/>
                  <a:pt x="1018125" y="497092"/>
                  <a:pt x="1018125" y="502063"/>
                </a:cubicBezTo>
                <a:cubicBezTo>
                  <a:pt x="1018125" y="507034"/>
                  <a:pt x="1014096" y="511063"/>
                  <a:pt x="1009125" y="511063"/>
                </a:cubicBezTo>
                <a:cubicBezTo>
                  <a:pt x="1004154" y="511063"/>
                  <a:pt x="1000125" y="507034"/>
                  <a:pt x="1000125" y="502063"/>
                </a:cubicBezTo>
                <a:cubicBezTo>
                  <a:pt x="1000125" y="497092"/>
                  <a:pt x="1004154" y="493063"/>
                  <a:pt x="1009125" y="493063"/>
                </a:cubicBezTo>
                <a:close/>
                <a:moveTo>
                  <a:pt x="942450" y="493063"/>
                </a:moveTo>
                <a:cubicBezTo>
                  <a:pt x="947421" y="493063"/>
                  <a:pt x="951450" y="497092"/>
                  <a:pt x="951450" y="502063"/>
                </a:cubicBezTo>
                <a:cubicBezTo>
                  <a:pt x="951450" y="507034"/>
                  <a:pt x="947421" y="511063"/>
                  <a:pt x="942450" y="511063"/>
                </a:cubicBezTo>
                <a:cubicBezTo>
                  <a:pt x="937479" y="511063"/>
                  <a:pt x="933450" y="507034"/>
                  <a:pt x="933450" y="502063"/>
                </a:cubicBezTo>
                <a:cubicBezTo>
                  <a:pt x="933450" y="497092"/>
                  <a:pt x="937479" y="493063"/>
                  <a:pt x="942450" y="493063"/>
                </a:cubicBezTo>
                <a:close/>
                <a:moveTo>
                  <a:pt x="875775" y="493063"/>
                </a:moveTo>
                <a:cubicBezTo>
                  <a:pt x="880746" y="493063"/>
                  <a:pt x="884775" y="497092"/>
                  <a:pt x="884775" y="502063"/>
                </a:cubicBezTo>
                <a:cubicBezTo>
                  <a:pt x="884775" y="507034"/>
                  <a:pt x="880746" y="511063"/>
                  <a:pt x="875775" y="511063"/>
                </a:cubicBezTo>
                <a:cubicBezTo>
                  <a:pt x="870804" y="511063"/>
                  <a:pt x="866775" y="507034"/>
                  <a:pt x="866775" y="502063"/>
                </a:cubicBezTo>
                <a:cubicBezTo>
                  <a:pt x="866775" y="497092"/>
                  <a:pt x="870804" y="493063"/>
                  <a:pt x="875775" y="493063"/>
                </a:cubicBezTo>
                <a:close/>
                <a:moveTo>
                  <a:pt x="809100" y="493063"/>
                </a:moveTo>
                <a:cubicBezTo>
                  <a:pt x="814071" y="493063"/>
                  <a:pt x="818100" y="497092"/>
                  <a:pt x="818100" y="502063"/>
                </a:cubicBezTo>
                <a:cubicBezTo>
                  <a:pt x="818100" y="507034"/>
                  <a:pt x="814071" y="511063"/>
                  <a:pt x="809100" y="511063"/>
                </a:cubicBezTo>
                <a:cubicBezTo>
                  <a:pt x="804129" y="511063"/>
                  <a:pt x="800100" y="507034"/>
                  <a:pt x="800100" y="502063"/>
                </a:cubicBezTo>
                <a:cubicBezTo>
                  <a:pt x="800100" y="497092"/>
                  <a:pt x="804129" y="493063"/>
                  <a:pt x="809100" y="493063"/>
                </a:cubicBezTo>
                <a:close/>
                <a:moveTo>
                  <a:pt x="742425" y="493063"/>
                </a:moveTo>
                <a:cubicBezTo>
                  <a:pt x="747396" y="493063"/>
                  <a:pt x="751425" y="497092"/>
                  <a:pt x="751425" y="502063"/>
                </a:cubicBezTo>
                <a:cubicBezTo>
                  <a:pt x="751425" y="507034"/>
                  <a:pt x="747396" y="511063"/>
                  <a:pt x="742425" y="511063"/>
                </a:cubicBezTo>
                <a:cubicBezTo>
                  <a:pt x="737454" y="511063"/>
                  <a:pt x="733425" y="507034"/>
                  <a:pt x="733425" y="502063"/>
                </a:cubicBezTo>
                <a:cubicBezTo>
                  <a:pt x="733425" y="497092"/>
                  <a:pt x="737454" y="493063"/>
                  <a:pt x="742425" y="493063"/>
                </a:cubicBezTo>
                <a:close/>
                <a:moveTo>
                  <a:pt x="675750" y="493063"/>
                </a:moveTo>
                <a:cubicBezTo>
                  <a:pt x="680721" y="493063"/>
                  <a:pt x="684750" y="497092"/>
                  <a:pt x="684750" y="502063"/>
                </a:cubicBezTo>
                <a:cubicBezTo>
                  <a:pt x="684750" y="507034"/>
                  <a:pt x="680721" y="511063"/>
                  <a:pt x="675750" y="511063"/>
                </a:cubicBezTo>
                <a:cubicBezTo>
                  <a:pt x="670779" y="511063"/>
                  <a:pt x="666750" y="507034"/>
                  <a:pt x="666750" y="502063"/>
                </a:cubicBezTo>
                <a:cubicBezTo>
                  <a:pt x="666750" y="497092"/>
                  <a:pt x="670779" y="493063"/>
                  <a:pt x="675750" y="493063"/>
                </a:cubicBezTo>
                <a:close/>
                <a:moveTo>
                  <a:pt x="609075" y="493063"/>
                </a:moveTo>
                <a:cubicBezTo>
                  <a:pt x="614046" y="493063"/>
                  <a:pt x="618075" y="497092"/>
                  <a:pt x="618075" y="502063"/>
                </a:cubicBezTo>
                <a:cubicBezTo>
                  <a:pt x="618075" y="507034"/>
                  <a:pt x="614046" y="511063"/>
                  <a:pt x="609075" y="511063"/>
                </a:cubicBezTo>
                <a:cubicBezTo>
                  <a:pt x="604104" y="511063"/>
                  <a:pt x="600075" y="507034"/>
                  <a:pt x="600075" y="502063"/>
                </a:cubicBezTo>
                <a:cubicBezTo>
                  <a:pt x="600075" y="497092"/>
                  <a:pt x="604104" y="493063"/>
                  <a:pt x="609075" y="493063"/>
                </a:cubicBezTo>
                <a:close/>
                <a:moveTo>
                  <a:pt x="542400" y="493063"/>
                </a:moveTo>
                <a:cubicBezTo>
                  <a:pt x="547371" y="493063"/>
                  <a:pt x="551400" y="497092"/>
                  <a:pt x="551400" y="502063"/>
                </a:cubicBezTo>
                <a:cubicBezTo>
                  <a:pt x="551400" y="507034"/>
                  <a:pt x="547371" y="511063"/>
                  <a:pt x="542400" y="511063"/>
                </a:cubicBezTo>
                <a:cubicBezTo>
                  <a:pt x="537429" y="511063"/>
                  <a:pt x="533400" y="507034"/>
                  <a:pt x="533400" y="502063"/>
                </a:cubicBezTo>
                <a:cubicBezTo>
                  <a:pt x="533400" y="497092"/>
                  <a:pt x="537429" y="493063"/>
                  <a:pt x="542400" y="493063"/>
                </a:cubicBezTo>
                <a:close/>
                <a:moveTo>
                  <a:pt x="475726" y="493063"/>
                </a:moveTo>
                <a:cubicBezTo>
                  <a:pt x="480697" y="493063"/>
                  <a:pt x="484726" y="497092"/>
                  <a:pt x="484726" y="502063"/>
                </a:cubicBezTo>
                <a:cubicBezTo>
                  <a:pt x="484726" y="507034"/>
                  <a:pt x="480697" y="511063"/>
                  <a:pt x="475726" y="511063"/>
                </a:cubicBezTo>
                <a:cubicBezTo>
                  <a:pt x="470755" y="511063"/>
                  <a:pt x="466726" y="507034"/>
                  <a:pt x="466726" y="502063"/>
                </a:cubicBezTo>
                <a:cubicBezTo>
                  <a:pt x="466726" y="497092"/>
                  <a:pt x="470755" y="493063"/>
                  <a:pt x="475726" y="493063"/>
                </a:cubicBezTo>
                <a:close/>
                <a:moveTo>
                  <a:pt x="409051" y="493063"/>
                </a:moveTo>
                <a:cubicBezTo>
                  <a:pt x="414022" y="493063"/>
                  <a:pt x="418051" y="497092"/>
                  <a:pt x="418051" y="502063"/>
                </a:cubicBezTo>
                <a:cubicBezTo>
                  <a:pt x="418051" y="507034"/>
                  <a:pt x="414022" y="511063"/>
                  <a:pt x="409051" y="511063"/>
                </a:cubicBezTo>
                <a:cubicBezTo>
                  <a:pt x="404080" y="511063"/>
                  <a:pt x="400051" y="507034"/>
                  <a:pt x="400051" y="502063"/>
                </a:cubicBezTo>
                <a:cubicBezTo>
                  <a:pt x="400051" y="497092"/>
                  <a:pt x="404080" y="493063"/>
                  <a:pt x="409051" y="493063"/>
                </a:cubicBezTo>
                <a:close/>
                <a:moveTo>
                  <a:pt x="342376" y="493063"/>
                </a:moveTo>
                <a:cubicBezTo>
                  <a:pt x="347347" y="493063"/>
                  <a:pt x="351376" y="497092"/>
                  <a:pt x="351376" y="502063"/>
                </a:cubicBezTo>
                <a:cubicBezTo>
                  <a:pt x="351376" y="507034"/>
                  <a:pt x="347347" y="511063"/>
                  <a:pt x="342376" y="511063"/>
                </a:cubicBezTo>
                <a:cubicBezTo>
                  <a:pt x="337405" y="511063"/>
                  <a:pt x="333376" y="507034"/>
                  <a:pt x="333376" y="502063"/>
                </a:cubicBezTo>
                <a:cubicBezTo>
                  <a:pt x="333376" y="497092"/>
                  <a:pt x="337405" y="493063"/>
                  <a:pt x="342376" y="493063"/>
                </a:cubicBezTo>
                <a:close/>
                <a:moveTo>
                  <a:pt x="275702" y="493063"/>
                </a:moveTo>
                <a:cubicBezTo>
                  <a:pt x="280672" y="493063"/>
                  <a:pt x="284701" y="497092"/>
                  <a:pt x="284701" y="502063"/>
                </a:cubicBezTo>
                <a:cubicBezTo>
                  <a:pt x="284701" y="507034"/>
                  <a:pt x="280672" y="511063"/>
                  <a:pt x="275702" y="511063"/>
                </a:cubicBezTo>
                <a:cubicBezTo>
                  <a:pt x="270731" y="511063"/>
                  <a:pt x="266702" y="507034"/>
                  <a:pt x="266702" y="502063"/>
                </a:cubicBezTo>
                <a:cubicBezTo>
                  <a:pt x="266702" y="497092"/>
                  <a:pt x="270731" y="493063"/>
                  <a:pt x="275702" y="493063"/>
                </a:cubicBezTo>
                <a:close/>
                <a:moveTo>
                  <a:pt x="209026" y="493063"/>
                </a:moveTo>
                <a:cubicBezTo>
                  <a:pt x="213997" y="493063"/>
                  <a:pt x="218026" y="497092"/>
                  <a:pt x="218026" y="502063"/>
                </a:cubicBezTo>
                <a:cubicBezTo>
                  <a:pt x="218026" y="507034"/>
                  <a:pt x="213997" y="511063"/>
                  <a:pt x="209026" y="511063"/>
                </a:cubicBezTo>
                <a:cubicBezTo>
                  <a:pt x="204055" y="511063"/>
                  <a:pt x="200026" y="507034"/>
                  <a:pt x="200026" y="502063"/>
                </a:cubicBezTo>
                <a:cubicBezTo>
                  <a:pt x="200026" y="497092"/>
                  <a:pt x="204055" y="493063"/>
                  <a:pt x="209026" y="493063"/>
                </a:cubicBezTo>
                <a:close/>
                <a:moveTo>
                  <a:pt x="142351" y="493063"/>
                </a:moveTo>
                <a:cubicBezTo>
                  <a:pt x="147322" y="493063"/>
                  <a:pt x="151351" y="497092"/>
                  <a:pt x="151351" y="502063"/>
                </a:cubicBezTo>
                <a:cubicBezTo>
                  <a:pt x="151351" y="507034"/>
                  <a:pt x="147322" y="511063"/>
                  <a:pt x="142351" y="511063"/>
                </a:cubicBezTo>
                <a:cubicBezTo>
                  <a:pt x="137380" y="511063"/>
                  <a:pt x="133351" y="507034"/>
                  <a:pt x="133351" y="502063"/>
                </a:cubicBezTo>
                <a:cubicBezTo>
                  <a:pt x="133351" y="497092"/>
                  <a:pt x="137380" y="493063"/>
                  <a:pt x="142351" y="493063"/>
                </a:cubicBezTo>
                <a:close/>
                <a:moveTo>
                  <a:pt x="75676" y="493063"/>
                </a:moveTo>
                <a:cubicBezTo>
                  <a:pt x="80647" y="493063"/>
                  <a:pt x="84676" y="497092"/>
                  <a:pt x="84676" y="502063"/>
                </a:cubicBezTo>
                <a:cubicBezTo>
                  <a:pt x="84676" y="507034"/>
                  <a:pt x="80647" y="511063"/>
                  <a:pt x="75676" y="511063"/>
                </a:cubicBezTo>
                <a:cubicBezTo>
                  <a:pt x="70705" y="511063"/>
                  <a:pt x="66676" y="507034"/>
                  <a:pt x="66676" y="502063"/>
                </a:cubicBezTo>
                <a:cubicBezTo>
                  <a:pt x="66676" y="497092"/>
                  <a:pt x="70705" y="493063"/>
                  <a:pt x="75676" y="493063"/>
                </a:cubicBezTo>
                <a:close/>
                <a:moveTo>
                  <a:pt x="9001" y="493063"/>
                </a:moveTo>
                <a:cubicBezTo>
                  <a:pt x="13972" y="493063"/>
                  <a:pt x="18001" y="497092"/>
                  <a:pt x="18001" y="502063"/>
                </a:cubicBezTo>
                <a:cubicBezTo>
                  <a:pt x="18001" y="507034"/>
                  <a:pt x="13972" y="511063"/>
                  <a:pt x="9001" y="511063"/>
                </a:cubicBezTo>
                <a:cubicBezTo>
                  <a:pt x="4030" y="511063"/>
                  <a:pt x="1" y="507034"/>
                  <a:pt x="1" y="502063"/>
                </a:cubicBezTo>
                <a:cubicBezTo>
                  <a:pt x="1" y="497092"/>
                  <a:pt x="4030" y="493063"/>
                  <a:pt x="9001" y="493063"/>
                </a:cubicBezTo>
                <a:close/>
                <a:moveTo>
                  <a:pt x="1009125" y="431430"/>
                </a:moveTo>
                <a:cubicBezTo>
                  <a:pt x="1014096" y="431430"/>
                  <a:pt x="1018125" y="435459"/>
                  <a:pt x="1018125" y="440430"/>
                </a:cubicBezTo>
                <a:cubicBezTo>
                  <a:pt x="1018125" y="445401"/>
                  <a:pt x="1014096" y="449430"/>
                  <a:pt x="1009125" y="449430"/>
                </a:cubicBezTo>
                <a:cubicBezTo>
                  <a:pt x="1004154" y="449430"/>
                  <a:pt x="1000125" y="445401"/>
                  <a:pt x="1000125" y="440430"/>
                </a:cubicBezTo>
                <a:cubicBezTo>
                  <a:pt x="1000125" y="435459"/>
                  <a:pt x="1004154" y="431430"/>
                  <a:pt x="1009125" y="431430"/>
                </a:cubicBezTo>
                <a:close/>
                <a:moveTo>
                  <a:pt x="942450" y="431430"/>
                </a:moveTo>
                <a:cubicBezTo>
                  <a:pt x="947421" y="431430"/>
                  <a:pt x="951450" y="435459"/>
                  <a:pt x="951450" y="440430"/>
                </a:cubicBezTo>
                <a:cubicBezTo>
                  <a:pt x="951450" y="445401"/>
                  <a:pt x="947421" y="449430"/>
                  <a:pt x="942450" y="449430"/>
                </a:cubicBezTo>
                <a:cubicBezTo>
                  <a:pt x="937479" y="449430"/>
                  <a:pt x="933450" y="445401"/>
                  <a:pt x="933450" y="440430"/>
                </a:cubicBezTo>
                <a:cubicBezTo>
                  <a:pt x="933450" y="435459"/>
                  <a:pt x="937479" y="431430"/>
                  <a:pt x="942450" y="431430"/>
                </a:cubicBezTo>
                <a:close/>
                <a:moveTo>
                  <a:pt x="875775" y="431430"/>
                </a:moveTo>
                <a:cubicBezTo>
                  <a:pt x="880746" y="431430"/>
                  <a:pt x="884775" y="435459"/>
                  <a:pt x="884775" y="440430"/>
                </a:cubicBezTo>
                <a:cubicBezTo>
                  <a:pt x="884775" y="445401"/>
                  <a:pt x="880746" y="449430"/>
                  <a:pt x="875775" y="449430"/>
                </a:cubicBezTo>
                <a:cubicBezTo>
                  <a:pt x="870804" y="449430"/>
                  <a:pt x="866775" y="445401"/>
                  <a:pt x="866775" y="440430"/>
                </a:cubicBezTo>
                <a:cubicBezTo>
                  <a:pt x="866775" y="435459"/>
                  <a:pt x="870804" y="431430"/>
                  <a:pt x="875775" y="431430"/>
                </a:cubicBezTo>
                <a:close/>
                <a:moveTo>
                  <a:pt x="809100" y="431430"/>
                </a:moveTo>
                <a:cubicBezTo>
                  <a:pt x="814071" y="431430"/>
                  <a:pt x="818100" y="435459"/>
                  <a:pt x="818100" y="440430"/>
                </a:cubicBezTo>
                <a:cubicBezTo>
                  <a:pt x="818100" y="445401"/>
                  <a:pt x="814071" y="449430"/>
                  <a:pt x="809100" y="449430"/>
                </a:cubicBezTo>
                <a:cubicBezTo>
                  <a:pt x="804129" y="449430"/>
                  <a:pt x="800100" y="445401"/>
                  <a:pt x="800100" y="440430"/>
                </a:cubicBezTo>
                <a:cubicBezTo>
                  <a:pt x="800100" y="435459"/>
                  <a:pt x="804129" y="431430"/>
                  <a:pt x="809100" y="431430"/>
                </a:cubicBezTo>
                <a:close/>
                <a:moveTo>
                  <a:pt x="742425" y="431430"/>
                </a:moveTo>
                <a:cubicBezTo>
                  <a:pt x="747396" y="431430"/>
                  <a:pt x="751425" y="435459"/>
                  <a:pt x="751425" y="440430"/>
                </a:cubicBezTo>
                <a:cubicBezTo>
                  <a:pt x="751425" y="445401"/>
                  <a:pt x="747396" y="449430"/>
                  <a:pt x="742425" y="449430"/>
                </a:cubicBezTo>
                <a:cubicBezTo>
                  <a:pt x="737454" y="449430"/>
                  <a:pt x="733425" y="445401"/>
                  <a:pt x="733425" y="440430"/>
                </a:cubicBezTo>
                <a:cubicBezTo>
                  <a:pt x="733425" y="435459"/>
                  <a:pt x="737454" y="431430"/>
                  <a:pt x="742425" y="431430"/>
                </a:cubicBezTo>
                <a:close/>
                <a:moveTo>
                  <a:pt x="675750" y="431430"/>
                </a:moveTo>
                <a:cubicBezTo>
                  <a:pt x="680721" y="431430"/>
                  <a:pt x="684750" y="435459"/>
                  <a:pt x="684750" y="440430"/>
                </a:cubicBezTo>
                <a:cubicBezTo>
                  <a:pt x="684750" y="445401"/>
                  <a:pt x="680721" y="449430"/>
                  <a:pt x="675750" y="449430"/>
                </a:cubicBezTo>
                <a:cubicBezTo>
                  <a:pt x="670779" y="449430"/>
                  <a:pt x="666750" y="445401"/>
                  <a:pt x="666750" y="440430"/>
                </a:cubicBezTo>
                <a:cubicBezTo>
                  <a:pt x="666750" y="435459"/>
                  <a:pt x="670779" y="431430"/>
                  <a:pt x="675750" y="431430"/>
                </a:cubicBezTo>
                <a:close/>
                <a:moveTo>
                  <a:pt x="609075" y="431430"/>
                </a:moveTo>
                <a:cubicBezTo>
                  <a:pt x="614046" y="431430"/>
                  <a:pt x="618075" y="435459"/>
                  <a:pt x="618075" y="440430"/>
                </a:cubicBezTo>
                <a:cubicBezTo>
                  <a:pt x="618075" y="445401"/>
                  <a:pt x="614046" y="449430"/>
                  <a:pt x="609075" y="449430"/>
                </a:cubicBezTo>
                <a:cubicBezTo>
                  <a:pt x="604104" y="449430"/>
                  <a:pt x="600075" y="445401"/>
                  <a:pt x="600075" y="440430"/>
                </a:cubicBezTo>
                <a:cubicBezTo>
                  <a:pt x="600075" y="435459"/>
                  <a:pt x="604104" y="431430"/>
                  <a:pt x="609075" y="431430"/>
                </a:cubicBezTo>
                <a:close/>
                <a:moveTo>
                  <a:pt x="542400" y="431430"/>
                </a:moveTo>
                <a:cubicBezTo>
                  <a:pt x="547371" y="431430"/>
                  <a:pt x="551400" y="435459"/>
                  <a:pt x="551400" y="440430"/>
                </a:cubicBezTo>
                <a:cubicBezTo>
                  <a:pt x="551400" y="445401"/>
                  <a:pt x="547371" y="449430"/>
                  <a:pt x="542400" y="449430"/>
                </a:cubicBezTo>
                <a:cubicBezTo>
                  <a:pt x="537429" y="449430"/>
                  <a:pt x="533400" y="445401"/>
                  <a:pt x="533400" y="440430"/>
                </a:cubicBezTo>
                <a:cubicBezTo>
                  <a:pt x="533400" y="435459"/>
                  <a:pt x="537429" y="431430"/>
                  <a:pt x="542400" y="431430"/>
                </a:cubicBezTo>
                <a:close/>
                <a:moveTo>
                  <a:pt x="475727" y="431430"/>
                </a:moveTo>
                <a:cubicBezTo>
                  <a:pt x="480698" y="431430"/>
                  <a:pt x="484727" y="435459"/>
                  <a:pt x="484727" y="440430"/>
                </a:cubicBezTo>
                <a:cubicBezTo>
                  <a:pt x="484727" y="445401"/>
                  <a:pt x="480698" y="449430"/>
                  <a:pt x="475727" y="449430"/>
                </a:cubicBezTo>
                <a:cubicBezTo>
                  <a:pt x="470756" y="449430"/>
                  <a:pt x="466727" y="445401"/>
                  <a:pt x="466727" y="440430"/>
                </a:cubicBezTo>
                <a:cubicBezTo>
                  <a:pt x="466727" y="435459"/>
                  <a:pt x="470756" y="431430"/>
                  <a:pt x="475727" y="431430"/>
                </a:cubicBezTo>
                <a:close/>
                <a:moveTo>
                  <a:pt x="409052" y="431430"/>
                </a:moveTo>
                <a:cubicBezTo>
                  <a:pt x="414023" y="431430"/>
                  <a:pt x="418052" y="435459"/>
                  <a:pt x="418052" y="440430"/>
                </a:cubicBezTo>
                <a:cubicBezTo>
                  <a:pt x="418052" y="445401"/>
                  <a:pt x="414023" y="449430"/>
                  <a:pt x="409052" y="449430"/>
                </a:cubicBezTo>
                <a:cubicBezTo>
                  <a:pt x="404081" y="449430"/>
                  <a:pt x="400052" y="445401"/>
                  <a:pt x="400052" y="440430"/>
                </a:cubicBezTo>
                <a:cubicBezTo>
                  <a:pt x="400052" y="435459"/>
                  <a:pt x="404081" y="431430"/>
                  <a:pt x="409052" y="431430"/>
                </a:cubicBezTo>
                <a:close/>
                <a:moveTo>
                  <a:pt x="342377" y="431430"/>
                </a:moveTo>
                <a:cubicBezTo>
                  <a:pt x="347347" y="431430"/>
                  <a:pt x="351377" y="435459"/>
                  <a:pt x="351377" y="440430"/>
                </a:cubicBezTo>
                <a:cubicBezTo>
                  <a:pt x="351377" y="445401"/>
                  <a:pt x="347347" y="449430"/>
                  <a:pt x="342377" y="449430"/>
                </a:cubicBezTo>
                <a:cubicBezTo>
                  <a:pt x="337405" y="449430"/>
                  <a:pt x="333376" y="445401"/>
                  <a:pt x="333376" y="440430"/>
                </a:cubicBezTo>
                <a:cubicBezTo>
                  <a:pt x="333376" y="435459"/>
                  <a:pt x="337405" y="431430"/>
                  <a:pt x="342377" y="431430"/>
                </a:cubicBezTo>
                <a:close/>
                <a:moveTo>
                  <a:pt x="275702" y="431430"/>
                </a:moveTo>
                <a:cubicBezTo>
                  <a:pt x="280673" y="431430"/>
                  <a:pt x="284701" y="435459"/>
                  <a:pt x="284701" y="440430"/>
                </a:cubicBezTo>
                <a:cubicBezTo>
                  <a:pt x="284701" y="445401"/>
                  <a:pt x="280673" y="449430"/>
                  <a:pt x="275702" y="449430"/>
                </a:cubicBezTo>
                <a:cubicBezTo>
                  <a:pt x="270731" y="449430"/>
                  <a:pt x="266702" y="445401"/>
                  <a:pt x="266702" y="440430"/>
                </a:cubicBezTo>
                <a:cubicBezTo>
                  <a:pt x="266702" y="435459"/>
                  <a:pt x="270731" y="431430"/>
                  <a:pt x="275702" y="431430"/>
                </a:cubicBezTo>
                <a:close/>
                <a:moveTo>
                  <a:pt x="209027" y="431430"/>
                </a:moveTo>
                <a:cubicBezTo>
                  <a:pt x="213998" y="431430"/>
                  <a:pt x="218027" y="435459"/>
                  <a:pt x="218027" y="440430"/>
                </a:cubicBezTo>
                <a:cubicBezTo>
                  <a:pt x="218027" y="445401"/>
                  <a:pt x="213998" y="449430"/>
                  <a:pt x="209027" y="449430"/>
                </a:cubicBezTo>
                <a:cubicBezTo>
                  <a:pt x="204056" y="449430"/>
                  <a:pt x="200027" y="445401"/>
                  <a:pt x="200027" y="440430"/>
                </a:cubicBezTo>
                <a:cubicBezTo>
                  <a:pt x="200027" y="435459"/>
                  <a:pt x="204056" y="431430"/>
                  <a:pt x="209027" y="431430"/>
                </a:cubicBezTo>
                <a:close/>
                <a:moveTo>
                  <a:pt x="142352" y="431430"/>
                </a:moveTo>
                <a:cubicBezTo>
                  <a:pt x="147323" y="431430"/>
                  <a:pt x="151352" y="435459"/>
                  <a:pt x="151352" y="440430"/>
                </a:cubicBezTo>
                <a:cubicBezTo>
                  <a:pt x="151352" y="445401"/>
                  <a:pt x="147323" y="449430"/>
                  <a:pt x="142352" y="449430"/>
                </a:cubicBezTo>
                <a:cubicBezTo>
                  <a:pt x="137381" y="449430"/>
                  <a:pt x="133352" y="445401"/>
                  <a:pt x="133352" y="440430"/>
                </a:cubicBezTo>
                <a:cubicBezTo>
                  <a:pt x="133352" y="435459"/>
                  <a:pt x="137381" y="431430"/>
                  <a:pt x="142352" y="431430"/>
                </a:cubicBezTo>
                <a:close/>
                <a:moveTo>
                  <a:pt x="75677" y="431430"/>
                </a:moveTo>
                <a:cubicBezTo>
                  <a:pt x="80648" y="431430"/>
                  <a:pt x="84676" y="435459"/>
                  <a:pt x="84676" y="440430"/>
                </a:cubicBezTo>
                <a:cubicBezTo>
                  <a:pt x="84676" y="445401"/>
                  <a:pt x="80648" y="449430"/>
                  <a:pt x="75677" y="449430"/>
                </a:cubicBezTo>
                <a:cubicBezTo>
                  <a:pt x="70706" y="449430"/>
                  <a:pt x="66677" y="445401"/>
                  <a:pt x="66677" y="440430"/>
                </a:cubicBezTo>
                <a:cubicBezTo>
                  <a:pt x="66677" y="435459"/>
                  <a:pt x="70706" y="431430"/>
                  <a:pt x="75677" y="431430"/>
                </a:cubicBezTo>
                <a:close/>
                <a:moveTo>
                  <a:pt x="9002" y="431430"/>
                </a:moveTo>
                <a:cubicBezTo>
                  <a:pt x="13973" y="431430"/>
                  <a:pt x="18002" y="435459"/>
                  <a:pt x="18002" y="440430"/>
                </a:cubicBezTo>
                <a:cubicBezTo>
                  <a:pt x="18002" y="445401"/>
                  <a:pt x="13973" y="449430"/>
                  <a:pt x="9002" y="449430"/>
                </a:cubicBezTo>
                <a:cubicBezTo>
                  <a:pt x="4031" y="449430"/>
                  <a:pt x="2" y="445401"/>
                  <a:pt x="2" y="440430"/>
                </a:cubicBezTo>
                <a:cubicBezTo>
                  <a:pt x="2" y="435459"/>
                  <a:pt x="4031" y="431430"/>
                  <a:pt x="9002" y="431430"/>
                </a:cubicBezTo>
                <a:close/>
                <a:moveTo>
                  <a:pt x="1009125" y="369797"/>
                </a:moveTo>
                <a:cubicBezTo>
                  <a:pt x="1014096" y="369797"/>
                  <a:pt x="1018125" y="373826"/>
                  <a:pt x="1018125" y="378797"/>
                </a:cubicBezTo>
                <a:cubicBezTo>
                  <a:pt x="1018125" y="383768"/>
                  <a:pt x="1014096" y="387797"/>
                  <a:pt x="1009125" y="387797"/>
                </a:cubicBezTo>
                <a:cubicBezTo>
                  <a:pt x="1004154" y="387797"/>
                  <a:pt x="1000125" y="383768"/>
                  <a:pt x="1000125" y="378797"/>
                </a:cubicBezTo>
                <a:cubicBezTo>
                  <a:pt x="1000125" y="373826"/>
                  <a:pt x="1004154" y="369797"/>
                  <a:pt x="1009125" y="369797"/>
                </a:cubicBezTo>
                <a:close/>
                <a:moveTo>
                  <a:pt x="942450" y="369797"/>
                </a:moveTo>
                <a:cubicBezTo>
                  <a:pt x="947421" y="369797"/>
                  <a:pt x="951450" y="373826"/>
                  <a:pt x="951450" y="378797"/>
                </a:cubicBezTo>
                <a:cubicBezTo>
                  <a:pt x="951450" y="383768"/>
                  <a:pt x="947421" y="387797"/>
                  <a:pt x="942450" y="387797"/>
                </a:cubicBezTo>
                <a:cubicBezTo>
                  <a:pt x="937479" y="387797"/>
                  <a:pt x="933450" y="383768"/>
                  <a:pt x="933450" y="378797"/>
                </a:cubicBezTo>
                <a:cubicBezTo>
                  <a:pt x="933450" y="373826"/>
                  <a:pt x="937479" y="369797"/>
                  <a:pt x="942450" y="369797"/>
                </a:cubicBezTo>
                <a:close/>
                <a:moveTo>
                  <a:pt x="875775" y="369797"/>
                </a:moveTo>
                <a:cubicBezTo>
                  <a:pt x="880746" y="369797"/>
                  <a:pt x="884775" y="373826"/>
                  <a:pt x="884775" y="378797"/>
                </a:cubicBezTo>
                <a:cubicBezTo>
                  <a:pt x="884775" y="383768"/>
                  <a:pt x="880746" y="387797"/>
                  <a:pt x="875775" y="387797"/>
                </a:cubicBezTo>
                <a:cubicBezTo>
                  <a:pt x="870804" y="387797"/>
                  <a:pt x="866775" y="383768"/>
                  <a:pt x="866775" y="378797"/>
                </a:cubicBezTo>
                <a:cubicBezTo>
                  <a:pt x="866775" y="373826"/>
                  <a:pt x="870804" y="369797"/>
                  <a:pt x="875775" y="369797"/>
                </a:cubicBezTo>
                <a:close/>
                <a:moveTo>
                  <a:pt x="809100" y="369797"/>
                </a:moveTo>
                <a:cubicBezTo>
                  <a:pt x="814071" y="369797"/>
                  <a:pt x="818100" y="373826"/>
                  <a:pt x="818100" y="378797"/>
                </a:cubicBezTo>
                <a:cubicBezTo>
                  <a:pt x="818100" y="383768"/>
                  <a:pt x="814071" y="387797"/>
                  <a:pt x="809100" y="387797"/>
                </a:cubicBezTo>
                <a:cubicBezTo>
                  <a:pt x="804129" y="387797"/>
                  <a:pt x="800100" y="383768"/>
                  <a:pt x="800100" y="378797"/>
                </a:cubicBezTo>
                <a:cubicBezTo>
                  <a:pt x="800100" y="373826"/>
                  <a:pt x="804129" y="369797"/>
                  <a:pt x="809100" y="369797"/>
                </a:cubicBezTo>
                <a:close/>
                <a:moveTo>
                  <a:pt x="742425" y="369797"/>
                </a:moveTo>
                <a:cubicBezTo>
                  <a:pt x="747396" y="369797"/>
                  <a:pt x="751425" y="373826"/>
                  <a:pt x="751425" y="378797"/>
                </a:cubicBezTo>
                <a:cubicBezTo>
                  <a:pt x="751425" y="383768"/>
                  <a:pt x="747396" y="387797"/>
                  <a:pt x="742425" y="387797"/>
                </a:cubicBezTo>
                <a:cubicBezTo>
                  <a:pt x="737454" y="387797"/>
                  <a:pt x="733425" y="383768"/>
                  <a:pt x="733425" y="378797"/>
                </a:cubicBezTo>
                <a:cubicBezTo>
                  <a:pt x="733425" y="373826"/>
                  <a:pt x="737454" y="369797"/>
                  <a:pt x="742425" y="369797"/>
                </a:cubicBezTo>
                <a:close/>
                <a:moveTo>
                  <a:pt x="675750" y="369797"/>
                </a:moveTo>
                <a:cubicBezTo>
                  <a:pt x="680721" y="369797"/>
                  <a:pt x="684750" y="373826"/>
                  <a:pt x="684750" y="378797"/>
                </a:cubicBezTo>
                <a:cubicBezTo>
                  <a:pt x="684750" y="383768"/>
                  <a:pt x="680721" y="387797"/>
                  <a:pt x="675750" y="387797"/>
                </a:cubicBezTo>
                <a:cubicBezTo>
                  <a:pt x="670779" y="387797"/>
                  <a:pt x="666750" y="383768"/>
                  <a:pt x="666750" y="378797"/>
                </a:cubicBezTo>
                <a:cubicBezTo>
                  <a:pt x="666750" y="373826"/>
                  <a:pt x="670779" y="369797"/>
                  <a:pt x="675750" y="369797"/>
                </a:cubicBezTo>
                <a:close/>
                <a:moveTo>
                  <a:pt x="609075" y="369797"/>
                </a:moveTo>
                <a:cubicBezTo>
                  <a:pt x="614046" y="369797"/>
                  <a:pt x="618075" y="373826"/>
                  <a:pt x="618075" y="378797"/>
                </a:cubicBezTo>
                <a:cubicBezTo>
                  <a:pt x="618075" y="383768"/>
                  <a:pt x="614046" y="387797"/>
                  <a:pt x="609075" y="387797"/>
                </a:cubicBezTo>
                <a:cubicBezTo>
                  <a:pt x="604104" y="387797"/>
                  <a:pt x="600075" y="383768"/>
                  <a:pt x="600075" y="378797"/>
                </a:cubicBezTo>
                <a:cubicBezTo>
                  <a:pt x="600075" y="373826"/>
                  <a:pt x="604104" y="369797"/>
                  <a:pt x="609075" y="369797"/>
                </a:cubicBezTo>
                <a:close/>
                <a:moveTo>
                  <a:pt x="542400" y="369797"/>
                </a:moveTo>
                <a:cubicBezTo>
                  <a:pt x="547371" y="369797"/>
                  <a:pt x="551400" y="373826"/>
                  <a:pt x="551400" y="378797"/>
                </a:cubicBezTo>
                <a:cubicBezTo>
                  <a:pt x="551400" y="383768"/>
                  <a:pt x="547371" y="387797"/>
                  <a:pt x="542400" y="387797"/>
                </a:cubicBezTo>
                <a:cubicBezTo>
                  <a:pt x="537429" y="387797"/>
                  <a:pt x="533400" y="383768"/>
                  <a:pt x="533400" y="378797"/>
                </a:cubicBezTo>
                <a:cubicBezTo>
                  <a:pt x="533400" y="373826"/>
                  <a:pt x="537429" y="369797"/>
                  <a:pt x="542400" y="369797"/>
                </a:cubicBezTo>
                <a:close/>
                <a:moveTo>
                  <a:pt x="475727" y="369797"/>
                </a:moveTo>
                <a:cubicBezTo>
                  <a:pt x="480698" y="369797"/>
                  <a:pt x="484727" y="373826"/>
                  <a:pt x="484727" y="378797"/>
                </a:cubicBezTo>
                <a:cubicBezTo>
                  <a:pt x="484727" y="383768"/>
                  <a:pt x="480698" y="387797"/>
                  <a:pt x="475727" y="387797"/>
                </a:cubicBezTo>
                <a:cubicBezTo>
                  <a:pt x="470756" y="387797"/>
                  <a:pt x="466727" y="383768"/>
                  <a:pt x="466727" y="378797"/>
                </a:cubicBezTo>
                <a:cubicBezTo>
                  <a:pt x="466727" y="373826"/>
                  <a:pt x="470756" y="369797"/>
                  <a:pt x="475727" y="369797"/>
                </a:cubicBezTo>
                <a:close/>
                <a:moveTo>
                  <a:pt x="409052" y="369797"/>
                </a:moveTo>
                <a:cubicBezTo>
                  <a:pt x="414023" y="369797"/>
                  <a:pt x="418052" y="373826"/>
                  <a:pt x="418052" y="378797"/>
                </a:cubicBezTo>
                <a:cubicBezTo>
                  <a:pt x="418052" y="383768"/>
                  <a:pt x="414023" y="387797"/>
                  <a:pt x="409052" y="387797"/>
                </a:cubicBezTo>
                <a:cubicBezTo>
                  <a:pt x="404081" y="387797"/>
                  <a:pt x="400052" y="383768"/>
                  <a:pt x="400052" y="378797"/>
                </a:cubicBezTo>
                <a:cubicBezTo>
                  <a:pt x="400052" y="373826"/>
                  <a:pt x="404081" y="369797"/>
                  <a:pt x="409052" y="369797"/>
                </a:cubicBezTo>
                <a:close/>
                <a:moveTo>
                  <a:pt x="342377" y="369797"/>
                </a:moveTo>
                <a:cubicBezTo>
                  <a:pt x="347348" y="369797"/>
                  <a:pt x="351377" y="373826"/>
                  <a:pt x="351377" y="378797"/>
                </a:cubicBezTo>
                <a:cubicBezTo>
                  <a:pt x="351377" y="383768"/>
                  <a:pt x="347348" y="387797"/>
                  <a:pt x="342377" y="387797"/>
                </a:cubicBezTo>
                <a:cubicBezTo>
                  <a:pt x="337406" y="387797"/>
                  <a:pt x="333377" y="383768"/>
                  <a:pt x="333377" y="378797"/>
                </a:cubicBezTo>
                <a:cubicBezTo>
                  <a:pt x="333377" y="373826"/>
                  <a:pt x="337406" y="369797"/>
                  <a:pt x="342377" y="369797"/>
                </a:cubicBezTo>
                <a:close/>
                <a:moveTo>
                  <a:pt x="275702" y="369797"/>
                </a:moveTo>
                <a:cubicBezTo>
                  <a:pt x="280673" y="369797"/>
                  <a:pt x="284702" y="373826"/>
                  <a:pt x="284702" y="378797"/>
                </a:cubicBezTo>
                <a:cubicBezTo>
                  <a:pt x="284702" y="383768"/>
                  <a:pt x="280673" y="387797"/>
                  <a:pt x="275702" y="387797"/>
                </a:cubicBezTo>
                <a:cubicBezTo>
                  <a:pt x="270731" y="387797"/>
                  <a:pt x="266702" y="383768"/>
                  <a:pt x="266702" y="378797"/>
                </a:cubicBezTo>
                <a:cubicBezTo>
                  <a:pt x="266702" y="373826"/>
                  <a:pt x="270731" y="369797"/>
                  <a:pt x="275702" y="369797"/>
                </a:cubicBezTo>
                <a:close/>
                <a:moveTo>
                  <a:pt x="209027" y="369797"/>
                </a:moveTo>
                <a:cubicBezTo>
                  <a:pt x="213998" y="369797"/>
                  <a:pt x="218027" y="373826"/>
                  <a:pt x="218027" y="378797"/>
                </a:cubicBezTo>
                <a:cubicBezTo>
                  <a:pt x="218027" y="383768"/>
                  <a:pt x="213998" y="387797"/>
                  <a:pt x="209027" y="387797"/>
                </a:cubicBezTo>
                <a:cubicBezTo>
                  <a:pt x="204056" y="387797"/>
                  <a:pt x="200027" y="383768"/>
                  <a:pt x="200027" y="378797"/>
                </a:cubicBezTo>
                <a:cubicBezTo>
                  <a:pt x="200027" y="373826"/>
                  <a:pt x="204056" y="369797"/>
                  <a:pt x="209027" y="369797"/>
                </a:cubicBezTo>
                <a:close/>
                <a:moveTo>
                  <a:pt x="142352" y="369797"/>
                </a:moveTo>
                <a:cubicBezTo>
                  <a:pt x="147323" y="369797"/>
                  <a:pt x="151352" y="373826"/>
                  <a:pt x="151352" y="378797"/>
                </a:cubicBezTo>
                <a:cubicBezTo>
                  <a:pt x="151352" y="383768"/>
                  <a:pt x="147323" y="387797"/>
                  <a:pt x="142352" y="387797"/>
                </a:cubicBezTo>
                <a:cubicBezTo>
                  <a:pt x="137381" y="387797"/>
                  <a:pt x="133352" y="383768"/>
                  <a:pt x="133352" y="378797"/>
                </a:cubicBezTo>
                <a:cubicBezTo>
                  <a:pt x="133352" y="373826"/>
                  <a:pt x="137381" y="369797"/>
                  <a:pt x="142352" y="369797"/>
                </a:cubicBezTo>
                <a:close/>
                <a:moveTo>
                  <a:pt x="75677" y="369797"/>
                </a:moveTo>
                <a:cubicBezTo>
                  <a:pt x="80648" y="369797"/>
                  <a:pt x="84677" y="373826"/>
                  <a:pt x="84677" y="378797"/>
                </a:cubicBezTo>
                <a:cubicBezTo>
                  <a:pt x="84677" y="383768"/>
                  <a:pt x="80648" y="387797"/>
                  <a:pt x="75677" y="387797"/>
                </a:cubicBezTo>
                <a:cubicBezTo>
                  <a:pt x="70706" y="387797"/>
                  <a:pt x="66677" y="383768"/>
                  <a:pt x="66677" y="378797"/>
                </a:cubicBezTo>
                <a:cubicBezTo>
                  <a:pt x="66677" y="373826"/>
                  <a:pt x="70706" y="369797"/>
                  <a:pt x="75677" y="369797"/>
                </a:cubicBezTo>
                <a:close/>
                <a:moveTo>
                  <a:pt x="9002" y="369797"/>
                </a:moveTo>
                <a:cubicBezTo>
                  <a:pt x="13973" y="369797"/>
                  <a:pt x="18002" y="373826"/>
                  <a:pt x="18002" y="378797"/>
                </a:cubicBezTo>
                <a:cubicBezTo>
                  <a:pt x="18002" y="383768"/>
                  <a:pt x="13973" y="387797"/>
                  <a:pt x="9002" y="387797"/>
                </a:cubicBezTo>
                <a:cubicBezTo>
                  <a:pt x="4031" y="387797"/>
                  <a:pt x="2" y="383768"/>
                  <a:pt x="2" y="378797"/>
                </a:cubicBezTo>
                <a:cubicBezTo>
                  <a:pt x="2" y="373826"/>
                  <a:pt x="4031" y="369797"/>
                  <a:pt x="9002" y="369797"/>
                </a:cubicBezTo>
                <a:close/>
                <a:moveTo>
                  <a:pt x="1009125" y="308164"/>
                </a:moveTo>
                <a:cubicBezTo>
                  <a:pt x="1014096" y="308164"/>
                  <a:pt x="1018125" y="312193"/>
                  <a:pt x="1018125" y="317164"/>
                </a:cubicBezTo>
                <a:cubicBezTo>
                  <a:pt x="1018125" y="322135"/>
                  <a:pt x="1014096" y="326164"/>
                  <a:pt x="1009125" y="326164"/>
                </a:cubicBezTo>
                <a:cubicBezTo>
                  <a:pt x="1004154" y="326164"/>
                  <a:pt x="1000125" y="322135"/>
                  <a:pt x="1000125" y="317164"/>
                </a:cubicBezTo>
                <a:cubicBezTo>
                  <a:pt x="1000125" y="312193"/>
                  <a:pt x="1004154" y="308164"/>
                  <a:pt x="1009125" y="308164"/>
                </a:cubicBezTo>
                <a:close/>
                <a:moveTo>
                  <a:pt x="942450" y="308164"/>
                </a:moveTo>
                <a:cubicBezTo>
                  <a:pt x="947421" y="308164"/>
                  <a:pt x="951450" y="312193"/>
                  <a:pt x="951450" y="317164"/>
                </a:cubicBezTo>
                <a:cubicBezTo>
                  <a:pt x="951450" y="322135"/>
                  <a:pt x="947421" y="326164"/>
                  <a:pt x="942450" y="326164"/>
                </a:cubicBezTo>
                <a:cubicBezTo>
                  <a:pt x="937479" y="326164"/>
                  <a:pt x="933450" y="322135"/>
                  <a:pt x="933450" y="317164"/>
                </a:cubicBezTo>
                <a:cubicBezTo>
                  <a:pt x="933450" y="312193"/>
                  <a:pt x="937479" y="308164"/>
                  <a:pt x="942450" y="308164"/>
                </a:cubicBezTo>
                <a:close/>
                <a:moveTo>
                  <a:pt x="875775" y="308164"/>
                </a:moveTo>
                <a:cubicBezTo>
                  <a:pt x="880746" y="308164"/>
                  <a:pt x="884775" y="312193"/>
                  <a:pt x="884775" y="317164"/>
                </a:cubicBezTo>
                <a:cubicBezTo>
                  <a:pt x="884775" y="322135"/>
                  <a:pt x="880746" y="326164"/>
                  <a:pt x="875775" y="326164"/>
                </a:cubicBezTo>
                <a:cubicBezTo>
                  <a:pt x="870804" y="326164"/>
                  <a:pt x="866775" y="322135"/>
                  <a:pt x="866775" y="317164"/>
                </a:cubicBezTo>
                <a:cubicBezTo>
                  <a:pt x="866775" y="312193"/>
                  <a:pt x="870804" y="308164"/>
                  <a:pt x="875775" y="308164"/>
                </a:cubicBezTo>
                <a:close/>
                <a:moveTo>
                  <a:pt x="809100" y="308164"/>
                </a:moveTo>
                <a:cubicBezTo>
                  <a:pt x="814071" y="308164"/>
                  <a:pt x="818100" y="312193"/>
                  <a:pt x="818100" y="317164"/>
                </a:cubicBezTo>
                <a:cubicBezTo>
                  <a:pt x="818100" y="322135"/>
                  <a:pt x="814071" y="326164"/>
                  <a:pt x="809100" y="326164"/>
                </a:cubicBezTo>
                <a:cubicBezTo>
                  <a:pt x="804129" y="326164"/>
                  <a:pt x="800100" y="322135"/>
                  <a:pt x="800100" y="317164"/>
                </a:cubicBezTo>
                <a:cubicBezTo>
                  <a:pt x="800100" y="312193"/>
                  <a:pt x="804129" y="308164"/>
                  <a:pt x="809100" y="308164"/>
                </a:cubicBezTo>
                <a:close/>
                <a:moveTo>
                  <a:pt x="742425" y="308164"/>
                </a:moveTo>
                <a:cubicBezTo>
                  <a:pt x="747396" y="308164"/>
                  <a:pt x="751425" y="312193"/>
                  <a:pt x="751425" y="317164"/>
                </a:cubicBezTo>
                <a:cubicBezTo>
                  <a:pt x="751425" y="322135"/>
                  <a:pt x="747396" y="326164"/>
                  <a:pt x="742425" y="326164"/>
                </a:cubicBezTo>
                <a:cubicBezTo>
                  <a:pt x="737454" y="326164"/>
                  <a:pt x="733425" y="322135"/>
                  <a:pt x="733425" y="317164"/>
                </a:cubicBezTo>
                <a:cubicBezTo>
                  <a:pt x="733425" y="312193"/>
                  <a:pt x="737454" y="308164"/>
                  <a:pt x="742425" y="308164"/>
                </a:cubicBezTo>
                <a:close/>
                <a:moveTo>
                  <a:pt x="675750" y="308164"/>
                </a:moveTo>
                <a:cubicBezTo>
                  <a:pt x="680721" y="308164"/>
                  <a:pt x="684750" y="312193"/>
                  <a:pt x="684750" y="317164"/>
                </a:cubicBezTo>
                <a:cubicBezTo>
                  <a:pt x="684750" y="322135"/>
                  <a:pt x="680721" y="326164"/>
                  <a:pt x="675750" y="326164"/>
                </a:cubicBezTo>
                <a:cubicBezTo>
                  <a:pt x="670779" y="326164"/>
                  <a:pt x="666750" y="322135"/>
                  <a:pt x="666750" y="317164"/>
                </a:cubicBezTo>
                <a:cubicBezTo>
                  <a:pt x="666750" y="312193"/>
                  <a:pt x="670779" y="308164"/>
                  <a:pt x="675750" y="308164"/>
                </a:cubicBezTo>
                <a:close/>
                <a:moveTo>
                  <a:pt x="609075" y="308164"/>
                </a:moveTo>
                <a:cubicBezTo>
                  <a:pt x="614046" y="308164"/>
                  <a:pt x="618075" y="312193"/>
                  <a:pt x="618075" y="317164"/>
                </a:cubicBezTo>
                <a:cubicBezTo>
                  <a:pt x="618075" y="322135"/>
                  <a:pt x="614046" y="326164"/>
                  <a:pt x="609075" y="326164"/>
                </a:cubicBezTo>
                <a:cubicBezTo>
                  <a:pt x="604104" y="326164"/>
                  <a:pt x="600075" y="322135"/>
                  <a:pt x="600075" y="317164"/>
                </a:cubicBezTo>
                <a:cubicBezTo>
                  <a:pt x="600075" y="312193"/>
                  <a:pt x="604104" y="308164"/>
                  <a:pt x="609075" y="308164"/>
                </a:cubicBezTo>
                <a:close/>
                <a:moveTo>
                  <a:pt x="542400" y="308164"/>
                </a:moveTo>
                <a:cubicBezTo>
                  <a:pt x="547371" y="308164"/>
                  <a:pt x="551400" y="312193"/>
                  <a:pt x="551400" y="317164"/>
                </a:cubicBezTo>
                <a:cubicBezTo>
                  <a:pt x="551400" y="322135"/>
                  <a:pt x="547371" y="326164"/>
                  <a:pt x="542400" y="326164"/>
                </a:cubicBezTo>
                <a:cubicBezTo>
                  <a:pt x="537429" y="326164"/>
                  <a:pt x="533400" y="322135"/>
                  <a:pt x="533400" y="317164"/>
                </a:cubicBezTo>
                <a:cubicBezTo>
                  <a:pt x="533400" y="312193"/>
                  <a:pt x="537429" y="308164"/>
                  <a:pt x="542400" y="308164"/>
                </a:cubicBezTo>
                <a:close/>
                <a:moveTo>
                  <a:pt x="475727" y="308164"/>
                </a:moveTo>
                <a:cubicBezTo>
                  <a:pt x="480698" y="308164"/>
                  <a:pt x="484727" y="312193"/>
                  <a:pt x="484727" y="317164"/>
                </a:cubicBezTo>
                <a:cubicBezTo>
                  <a:pt x="484727" y="322135"/>
                  <a:pt x="480698" y="326164"/>
                  <a:pt x="475727" y="326164"/>
                </a:cubicBezTo>
                <a:cubicBezTo>
                  <a:pt x="470756" y="326164"/>
                  <a:pt x="466727" y="322135"/>
                  <a:pt x="466727" y="317164"/>
                </a:cubicBezTo>
                <a:cubicBezTo>
                  <a:pt x="466727" y="312193"/>
                  <a:pt x="470756" y="308164"/>
                  <a:pt x="475727" y="308164"/>
                </a:cubicBezTo>
                <a:close/>
                <a:moveTo>
                  <a:pt x="409052" y="308164"/>
                </a:moveTo>
                <a:cubicBezTo>
                  <a:pt x="414023" y="308164"/>
                  <a:pt x="418052" y="312193"/>
                  <a:pt x="418052" y="317164"/>
                </a:cubicBezTo>
                <a:cubicBezTo>
                  <a:pt x="418052" y="322135"/>
                  <a:pt x="414023" y="326164"/>
                  <a:pt x="409052" y="326164"/>
                </a:cubicBezTo>
                <a:cubicBezTo>
                  <a:pt x="404081" y="326164"/>
                  <a:pt x="400052" y="322135"/>
                  <a:pt x="400052" y="317164"/>
                </a:cubicBezTo>
                <a:cubicBezTo>
                  <a:pt x="400052" y="312193"/>
                  <a:pt x="404081" y="308164"/>
                  <a:pt x="409052" y="308164"/>
                </a:cubicBezTo>
                <a:close/>
                <a:moveTo>
                  <a:pt x="342377" y="308164"/>
                </a:moveTo>
                <a:cubicBezTo>
                  <a:pt x="347348" y="308164"/>
                  <a:pt x="351377" y="312193"/>
                  <a:pt x="351377" y="317164"/>
                </a:cubicBezTo>
                <a:cubicBezTo>
                  <a:pt x="351377" y="322135"/>
                  <a:pt x="347348" y="326164"/>
                  <a:pt x="342377" y="326164"/>
                </a:cubicBezTo>
                <a:cubicBezTo>
                  <a:pt x="337406" y="326164"/>
                  <a:pt x="333377" y="322135"/>
                  <a:pt x="333377" y="317164"/>
                </a:cubicBezTo>
                <a:cubicBezTo>
                  <a:pt x="333377" y="312193"/>
                  <a:pt x="337406" y="308164"/>
                  <a:pt x="342377" y="308164"/>
                </a:cubicBezTo>
                <a:close/>
                <a:moveTo>
                  <a:pt x="275702" y="308164"/>
                </a:moveTo>
                <a:cubicBezTo>
                  <a:pt x="280673" y="308164"/>
                  <a:pt x="284702" y="312193"/>
                  <a:pt x="284702" y="317164"/>
                </a:cubicBezTo>
                <a:cubicBezTo>
                  <a:pt x="284702" y="322135"/>
                  <a:pt x="280673" y="326164"/>
                  <a:pt x="275702" y="326164"/>
                </a:cubicBezTo>
                <a:cubicBezTo>
                  <a:pt x="270731" y="326164"/>
                  <a:pt x="266702" y="322135"/>
                  <a:pt x="266702" y="317164"/>
                </a:cubicBezTo>
                <a:cubicBezTo>
                  <a:pt x="266702" y="312193"/>
                  <a:pt x="270731" y="308164"/>
                  <a:pt x="275702" y="308164"/>
                </a:cubicBezTo>
                <a:close/>
                <a:moveTo>
                  <a:pt x="209027" y="308164"/>
                </a:moveTo>
                <a:cubicBezTo>
                  <a:pt x="213998" y="308164"/>
                  <a:pt x="218027" y="312193"/>
                  <a:pt x="218027" y="317164"/>
                </a:cubicBezTo>
                <a:cubicBezTo>
                  <a:pt x="218027" y="322135"/>
                  <a:pt x="213998" y="326164"/>
                  <a:pt x="209027" y="326164"/>
                </a:cubicBezTo>
                <a:cubicBezTo>
                  <a:pt x="204056" y="326164"/>
                  <a:pt x="200027" y="322135"/>
                  <a:pt x="200027" y="317164"/>
                </a:cubicBezTo>
                <a:cubicBezTo>
                  <a:pt x="200027" y="312193"/>
                  <a:pt x="204056" y="308164"/>
                  <a:pt x="209027" y="308164"/>
                </a:cubicBezTo>
                <a:close/>
                <a:moveTo>
                  <a:pt x="142352" y="308164"/>
                </a:moveTo>
                <a:cubicBezTo>
                  <a:pt x="147323" y="308164"/>
                  <a:pt x="151352" y="312193"/>
                  <a:pt x="151352" y="317164"/>
                </a:cubicBezTo>
                <a:cubicBezTo>
                  <a:pt x="151352" y="322135"/>
                  <a:pt x="147323" y="326164"/>
                  <a:pt x="142352" y="326164"/>
                </a:cubicBezTo>
                <a:cubicBezTo>
                  <a:pt x="137381" y="326164"/>
                  <a:pt x="133352" y="322135"/>
                  <a:pt x="133352" y="317164"/>
                </a:cubicBezTo>
                <a:cubicBezTo>
                  <a:pt x="133352" y="312193"/>
                  <a:pt x="137381" y="308164"/>
                  <a:pt x="142352" y="308164"/>
                </a:cubicBezTo>
                <a:close/>
                <a:moveTo>
                  <a:pt x="75677" y="308164"/>
                </a:moveTo>
                <a:cubicBezTo>
                  <a:pt x="80648" y="308164"/>
                  <a:pt x="84677" y="312193"/>
                  <a:pt x="84677" y="317164"/>
                </a:cubicBezTo>
                <a:cubicBezTo>
                  <a:pt x="84677" y="322135"/>
                  <a:pt x="80648" y="326164"/>
                  <a:pt x="75677" y="326164"/>
                </a:cubicBezTo>
                <a:cubicBezTo>
                  <a:pt x="70706" y="326164"/>
                  <a:pt x="66677" y="322135"/>
                  <a:pt x="66677" y="317164"/>
                </a:cubicBezTo>
                <a:cubicBezTo>
                  <a:pt x="66677" y="312193"/>
                  <a:pt x="70706" y="308164"/>
                  <a:pt x="75677" y="308164"/>
                </a:cubicBezTo>
                <a:close/>
                <a:moveTo>
                  <a:pt x="9002" y="308164"/>
                </a:moveTo>
                <a:cubicBezTo>
                  <a:pt x="13973" y="308164"/>
                  <a:pt x="18002" y="312193"/>
                  <a:pt x="18002" y="317164"/>
                </a:cubicBezTo>
                <a:cubicBezTo>
                  <a:pt x="18002" y="322135"/>
                  <a:pt x="13973" y="326164"/>
                  <a:pt x="9002" y="326164"/>
                </a:cubicBezTo>
                <a:cubicBezTo>
                  <a:pt x="4031" y="326164"/>
                  <a:pt x="2" y="322135"/>
                  <a:pt x="2" y="317164"/>
                </a:cubicBezTo>
                <a:cubicBezTo>
                  <a:pt x="2" y="312193"/>
                  <a:pt x="4031" y="308164"/>
                  <a:pt x="9002" y="308164"/>
                </a:cubicBezTo>
                <a:close/>
                <a:moveTo>
                  <a:pt x="1009125" y="246531"/>
                </a:moveTo>
                <a:cubicBezTo>
                  <a:pt x="1014096" y="246531"/>
                  <a:pt x="1018125" y="250560"/>
                  <a:pt x="1018125" y="255531"/>
                </a:cubicBezTo>
                <a:cubicBezTo>
                  <a:pt x="1018125" y="260502"/>
                  <a:pt x="1014096" y="264531"/>
                  <a:pt x="1009125" y="264531"/>
                </a:cubicBezTo>
                <a:cubicBezTo>
                  <a:pt x="1004154" y="264531"/>
                  <a:pt x="1000125" y="260502"/>
                  <a:pt x="1000125" y="255531"/>
                </a:cubicBezTo>
                <a:cubicBezTo>
                  <a:pt x="1000125" y="250560"/>
                  <a:pt x="1004154" y="246531"/>
                  <a:pt x="1009125" y="246531"/>
                </a:cubicBezTo>
                <a:close/>
                <a:moveTo>
                  <a:pt x="942450" y="246531"/>
                </a:moveTo>
                <a:cubicBezTo>
                  <a:pt x="947421" y="246531"/>
                  <a:pt x="951450" y="250560"/>
                  <a:pt x="951450" y="255531"/>
                </a:cubicBezTo>
                <a:cubicBezTo>
                  <a:pt x="951450" y="260502"/>
                  <a:pt x="947421" y="264531"/>
                  <a:pt x="942450" y="264531"/>
                </a:cubicBezTo>
                <a:cubicBezTo>
                  <a:pt x="937479" y="264531"/>
                  <a:pt x="933450" y="260502"/>
                  <a:pt x="933450" y="255531"/>
                </a:cubicBezTo>
                <a:cubicBezTo>
                  <a:pt x="933450" y="250560"/>
                  <a:pt x="937479" y="246531"/>
                  <a:pt x="942450" y="246531"/>
                </a:cubicBezTo>
                <a:close/>
                <a:moveTo>
                  <a:pt x="875775" y="246531"/>
                </a:moveTo>
                <a:cubicBezTo>
                  <a:pt x="880746" y="246531"/>
                  <a:pt x="884775" y="250560"/>
                  <a:pt x="884775" y="255531"/>
                </a:cubicBezTo>
                <a:cubicBezTo>
                  <a:pt x="884775" y="260502"/>
                  <a:pt x="880746" y="264531"/>
                  <a:pt x="875775" y="264531"/>
                </a:cubicBezTo>
                <a:cubicBezTo>
                  <a:pt x="870804" y="264531"/>
                  <a:pt x="866775" y="260502"/>
                  <a:pt x="866775" y="255531"/>
                </a:cubicBezTo>
                <a:cubicBezTo>
                  <a:pt x="866775" y="250560"/>
                  <a:pt x="870804" y="246531"/>
                  <a:pt x="875775" y="246531"/>
                </a:cubicBezTo>
                <a:close/>
                <a:moveTo>
                  <a:pt x="809100" y="246531"/>
                </a:moveTo>
                <a:cubicBezTo>
                  <a:pt x="814071" y="246531"/>
                  <a:pt x="818100" y="250560"/>
                  <a:pt x="818100" y="255531"/>
                </a:cubicBezTo>
                <a:cubicBezTo>
                  <a:pt x="818100" y="260502"/>
                  <a:pt x="814071" y="264531"/>
                  <a:pt x="809100" y="264531"/>
                </a:cubicBezTo>
                <a:cubicBezTo>
                  <a:pt x="804129" y="264531"/>
                  <a:pt x="800100" y="260502"/>
                  <a:pt x="800100" y="255531"/>
                </a:cubicBezTo>
                <a:cubicBezTo>
                  <a:pt x="800100" y="250560"/>
                  <a:pt x="804129" y="246531"/>
                  <a:pt x="809100" y="246531"/>
                </a:cubicBezTo>
                <a:close/>
                <a:moveTo>
                  <a:pt x="742425" y="246531"/>
                </a:moveTo>
                <a:cubicBezTo>
                  <a:pt x="747396" y="246531"/>
                  <a:pt x="751425" y="250560"/>
                  <a:pt x="751425" y="255531"/>
                </a:cubicBezTo>
                <a:cubicBezTo>
                  <a:pt x="751425" y="260502"/>
                  <a:pt x="747396" y="264531"/>
                  <a:pt x="742425" y="264531"/>
                </a:cubicBezTo>
                <a:cubicBezTo>
                  <a:pt x="737454" y="264531"/>
                  <a:pt x="733425" y="260502"/>
                  <a:pt x="733425" y="255531"/>
                </a:cubicBezTo>
                <a:cubicBezTo>
                  <a:pt x="733425" y="250560"/>
                  <a:pt x="737454" y="246531"/>
                  <a:pt x="742425" y="246531"/>
                </a:cubicBezTo>
                <a:close/>
                <a:moveTo>
                  <a:pt x="675750" y="246531"/>
                </a:moveTo>
                <a:cubicBezTo>
                  <a:pt x="680721" y="246531"/>
                  <a:pt x="684750" y="250560"/>
                  <a:pt x="684750" y="255531"/>
                </a:cubicBezTo>
                <a:cubicBezTo>
                  <a:pt x="684750" y="260502"/>
                  <a:pt x="680721" y="264531"/>
                  <a:pt x="675750" y="264531"/>
                </a:cubicBezTo>
                <a:cubicBezTo>
                  <a:pt x="670779" y="264531"/>
                  <a:pt x="666750" y="260502"/>
                  <a:pt x="666750" y="255531"/>
                </a:cubicBezTo>
                <a:cubicBezTo>
                  <a:pt x="666750" y="250560"/>
                  <a:pt x="670779" y="246531"/>
                  <a:pt x="675750" y="246531"/>
                </a:cubicBezTo>
                <a:close/>
                <a:moveTo>
                  <a:pt x="609075" y="246531"/>
                </a:moveTo>
                <a:cubicBezTo>
                  <a:pt x="614046" y="246531"/>
                  <a:pt x="618075" y="250560"/>
                  <a:pt x="618075" y="255531"/>
                </a:cubicBezTo>
                <a:cubicBezTo>
                  <a:pt x="618075" y="260502"/>
                  <a:pt x="614046" y="264531"/>
                  <a:pt x="609075" y="264531"/>
                </a:cubicBezTo>
                <a:cubicBezTo>
                  <a:pt x="604104" y="264531"/>
                  <a:pt x="600075" y="260502"/>
                  <a:pt x="600075" y="255531"/>
                </a:cubicBezTo>
                <a:cubicBezTo>
                  <a:pt x="600075" y="250560"/>
                  <a:pt x="604104" y="246531"/>
                  <a:pt x="609075" y="246531"/>
                </a:cubicBezTo>
                <a:close/>
                <a:moveTo>
                  <a:pt x="542400" y="246531"/>
                </a:moveTo>
                <a:cubicBezTo>
                  <a:pt x="547371" y="246531"/>
                  <a:pt x="551400" y="250560"/>
                  <a:pt x="551400" y="255531"/>
                </a:cubicBezTo>
                <a:cubicBezTo>
                  <a:pt x="551400" y="260502"/>
                  <a:pt x="547371" y="264531"/>
                  <a:pt x="542400" y="264531"/>
                </a:cubicBezTo>
                <a:cubicBezTo>
                  <a:pt x="537429" y="264531"/>
                  <a:pt x="533400" y="260502"/>
                  <a:pt x="533400" y="255531"/>
                </a:cubicBezTo>
                <a:cubicBezTo>
                  <a:pt x="533400" y="250560"/>
                  <a:pt x="537429" y="246531"/>
                  <a:pt x="542400" y="246531"/>
                </a:cubicBezTo>
                <a:close/>
                <a:moveTo>
                  <a:pt x="475727" y="246531"/>
                </a:moveTo>
                <a:cubicBezTo>
                  <a:pt x="480698" y="246531"/>
                  <a:pt x="484727" y="250560"/>
                  <a:pt x="484727" y="255531"/>
                </a:cubicBezTo>
                <a:cubicBezTo>
                  <a:pt x="484727" y="260502"/>
                  <a:pt x="480698" y="264531"/>
                  <a:pt x="475727" y="264531"/>
                </a:cubicBezTo>
                <a:cubicBezTo>
                  <a:pt x="470756" y="264531"/>
                  <a:pt x="466727" y="260502"/>
                  <a:pt x="466727" y="255531"/>
                </a:cubicBezTo>
                <a:cubicBezTo>
                  <a:pt x="466727" y="250560"/>
                  <a:pt x="470756" y="246531"/>
                  <a:pt x="475727" y="246531"/>
                </a:cubicBezTo>
                <a:close/>
                <a:moveTo>
                  <a:pt x="409052" y="246531"/>
                </a:moveTo>
                <a:cubicBezTo>
                  <a:pt x="414023" y="246531"/>
                  <a:pt x="418052" y="250560"/>
                  <a:pt x="418052" y="255531"/>
                </a:cubicBezTo>
                <a:cubicBezTo>
                  <a:pt x="418052" y="260502"/>
                  <a:pt x="414023" y="264531"/>
                  <a:pt x="409052" y="264531"/>
                </a:cubicBezTo>
                <a:cubicBezTo>
                  <a:pt x="404081" y="264531"/>
                  <a:pt x="400052" y="260502"/>
                  <a:pt x="400052" y="255531"/>
                </a:cubicBezTo>
                <a:cubicBezTo>
                  <a:pt x="400052" y="250560"/>
                  <a:pt x="404081" y="246531"/>
                  <a:pt x="409052" y="246531"/>
                </a:cubicBezTo>
                <a:close/>
                <a:moveTo>
                  <a:pt x="342377" y="246531"/>
                </a:moveTo>
                <a:cubicBezTo>
                  <a:pt x="347348" y="246531"/>
                  <a:pt x="351377" y="250560"/>
                  <a:pt x="351377" y="255531"/>
                </a:cubicBezTo>
                <a:cubicBezTo>
                  <a:pt x="351377" y="260502"/>
                  <a:pt x="347348" y="264531"/>
                  <a:pt x="342377" y="264531"/>
                </a:cubicBezTo>
                <a:cubicBezTo>
                  <a:pt x="337406" y="264531"/>
                  <a:pt x="333377" y="260502"/>
                  <a:pt x="333377" y="255531"/>
                </a:cubicBezTo>
                <a:cubicBezTo>
                  <a:pt x="333377" y="250560"/>
                  <a:pt x="337406" y="246531"/>
                  <a:pt x="342377" y="246531"/>
                </a:cubicBezTo>
                <a:close/>
                <a:moveTo>
                  <a:pt x="275703" y="246531"/>
                </a:moveTo>
                <a:cubicBezTo>
                  <a:pt x="280673" y="246531"/>
                  <a:pt x="284702" y="250560"/>
                  <a:pt x="284702" y="255531"/>
                </a:cubicBezTo>
                <a:cubicBezTo>
                  <a:pt x="284702" y="260502"/>
                  <a:pt x="280673" y="264531"/>
                  <a:pt x="275703" y="264531"/>
                </a:cubicBezTo>
                <a:cubicBezTo>
                  <a:pt x="270732" y="264531"/>
                  <a:pt x="266703" y="260502"/>
                  <a:pt x="266703" y="255531"/>
                </a:cubicBezTo>
                <a:cubicBezTo>
                  <a:pt x="266703" y="250560"/>
                  <a:pt x="270732" y="246531"/>
                  <a:pt x="275703" y="246531"/>
                </a:cubicBezTo>
                <a:close/>
                <a:moveTo>
                  <a:pt x="209027" y="246531"/>
                </a:moveTo>
                <a:cubicBezTo>
                  <a:pt x="213998" y="246531"/>
                  <a:pt x="218027" y="250560"/>
                  <a:pt x="218027" y="255531"/>
                </a:cubicBezTo>
                <a:cubicBezTo>
                  <a:pt x="218027" y="260502"/>
                  <a:pt x="213998" y="264531"/>
                  <a:pt x="209027" y="264531"/>
                </a:cubicBezTo>
                <a:cubicBezTo>
                  <a:pt x="204056" y="264531"/>
                  <a:pt x="200027" y="260502"/>
                  <a:pt x="200027" y="255531"/>
                </a:cubicBezTo>
                <a:cubicBezTo>
                  <a:pt x="200027" y="250560"/>
                  <a:pt x="204056" y="246531"/>
                  <a:pt x="209027" y="246531"/>
                </a:cubicBezTo>
                <a:close/>
                <a:moveTo>
                  <a:pt x="142352" y="246531"/>
                </a:moveTo>
                <a:cubicBezTo>
                  <a:pt x="147323" y="246531"/>
                  <a:pt x="151352" y="250560"/>
                  <a:pt x="151352" y="255531"/>
                </a:cubicBezTo>
                <a:cubicBezTo>
                  <a:pt x="151352" y="260502"/>
                  <a:pt x="147323" y="264531"/>
                  <a:pt x="142352" y="264531"/>
                </a:cubicBezTo>
                <a:cubicBezTo>
                  <a:pt x="137381" y="264531"/>
                  <a:pt x="133352" y="260502"/>
                  <a:pt x="133352" y="255531"/>
                </a:cubicBezTo>
                <a:cubicBezTo>
                  <a:pt x="133352" y="250560"/>
                  <a:pt x="137381" y="246531"/>
                  <a:pt x="142352" y="246531"/>
                </a:cubicBezTo>
                <a:close/>
                <a:moveTo>
                  <a:pt x="75677" y="246531"/>
                </a:moveTo>
                <a:cubicBezTo>
                  <a:pt x="80648" y="246531"/>
                  <a:pt x="84677" y="250560"/>
                  <a:pt x="84677" y="255531"/>
                </a:cubicBezTo>
                <a:cubicBezTo>
                  <a:pt x="84677" y="260502"/>
                  <a:pt x="80648" y="264531"/>
                  <a:pt x="75677" y="264531"/>
                </a:cubicBezTo>
                <a:cubicBezTo>
                  <a:pt x="70706" y="264531"/>
                  <a:pt x="66677" y="260502"/>
                  <a:pt x="66677" y="255531"/>
                </a:cubicBezTo>
                <a:cubicBezTo>
                  <a:pt x="66677" y="250560"/>
                  <a:pt x="70706" y="246531"/>
                  <a:pt x="75677" y="246531"/>
                </a:cubicBezTo>
                <a:close/>
                <a:moveTo>
                  <a:pt x="9002" y="246531"/>
                </a:moveTo>
                <a:cubicBezTo>
                  <a:pt x="13973" y="246531"/>
                  <a:pt x="18002" y="250560"/>
                  <a:pt x="18002" y="255531"/>
                </a:cubicBezTo>
                <a:cubicBezTo>
                  <a:pt x="18002" y="260502"/>
                  <a:pt x="13973" y="264531"/>
                  <a:pt x="9002" y="264531"/>
                </a:cubicBezTo>
                <a:cubicBezTo>
                  <a:pt x="4031" y="264531"/>
                  <a:pt x="2" y="260502"/>
                  <a:pt x="2" y="255531"/>
                </a:cubicBezTo>
                <a:cubicBezTo>
                  <a:pt x="2" y="250560"/>
                  <a:pt x="4031" y="246531"/>
                  <a:pt x="9002" y="246531"/>
                </a:cubicBezTo>
                <a:close/>
                <a:moveTo>
                  <a:pt x="1009125" y="184899"/>
                </a:moveTo>
                <a:cubicBezTo>
                  <a:pt x="1014096" y="184899"/>
                  <a:pt x="1018125" y="188928"/>
                  <a:pt x="1018125" y="193899"/>
                </a:cubicBezTo>
                <a:cubicBezTo>
                  <a:pt x="1018125" y="198870"/>
                  <a:pt x="1014096" y="202899"/>
                  <a:pt x="1009125" y="202899"/>
                </a:cubicBezTo>
                <a:cubicBezTo>
                  <a:pt x="1004154" y="202899"/>
                  <a:pt x="1000125" y="198870"/>
                  <a:pt x="1000125" y="193899"/>
                </a:cubicBezTo>
                <a:cubicBezTo>
                  <a:pt x="1000125" y="188928"/>
                  <a:pt x="1004154" y="184899"/>
                  <a:pt x="1009125" y="184899"/>
                </a:cubicBezTo>
                <a:close/>
                <a:moveTo>
                  <a:pt x="942450" y="184899"/>
                </a:moveTo>
                <a:cubicBezTo>
                  <a:pt x="947421" y="184899"/>
                  <a:pt x="951450" y="188928"/>
                  <a:pt x="951450" y="193899"/>
                </a:cubicBezTo>
                <a:cubicBezTo>
                  <a:pt x="951450" y="198870"/>
                  <a:pt x="947421" y="202899"/>
                  <a:pt x="942450" y="202899"/>
                </a:cubicBezTo>
                <a:cubicBezTo>
                  <a:pt x="937479" y="202899"/>
                  <a:pt x="933450" y="198870"/>
                  <a:pt x="933450" y="193899"/>
                </a:cubicBezTo>
                <a:cubicBezTo>
                  <a:pt x="933450" y="188928"/>
                  <a:pt x="937479" y="184899"/>
                  <a:pt x="942450" y="184899"/>
                </a:cubicBezTo>
                <a:close/>
                <a:moveTo>
                  <a:pt x="875775" y="184899"/>
                </a:moveTo>
                <a:cubicBezTo>
                  <a:pt x="880746" y="184899"/>
                  <a:pt x="884775" y="188928"/>
                  <a:pt x="884775" y="193899"/>
                </a:cubicBezTo>
                <a:cubicBezTo>
                  <a:pt x="884775" y="198870"/>
                  <a:pt x="880746" y="202899"/>
                  <a:pt x="875775" y="202899"/>
                </a:cubicBezTo>
                <a:cubicBezTo>
                  <a:pt x="870804" y="202899"/>
                  <a:pt x="866775" y="198870"/>
                  <a:pt x="866775" y="193899"/>
                </a:cubicBezTo>
                <a:cubicBezTo>
                  <a:pt x="866775" y="188928"/>
                  <a:pt x="870804" y="184899"/>
                  <a:pt x="875775" y="184899"/>
                </a:cubicBezTo>
                <a:close/>
                <a:moveTo>
                  <a:pt x="809100" y="184899"/>
                </a:moveTo>
                <a:cubicBezTo>
                  <a:pt x="814071" y="184899"/>
                  <a:pt x="818100" y="188928"/>
                  <a:pt x="818100" y="193899"/>
                </a:cubicBezTo>
                <a:cubicBezTo>
                  <a:pt x="818100" y="198870"/>
                  <a:pt x="814071" y="202899"/>
                  <a:pt x="809100" y="202899"/>
                </a:cubicBezTo>
                <a:cubicBezTo>
                  <a:pt x="804129" y="202899"/>
                  <a:pt x="800100" y="198870"/>
                  <a:pt x="800100" y="193899"/>
                </a:cubicBezTo>
                <a:cubicBezTo>
                  <a:pt x="800100" y="188928"/>
                  <a:pt x="804129" y="184899"/>
                  <a:pt x="809100" y="184899"/>
                </a:cubicBezTo>
                <a:close/>
                <a:moveTo>
                  <a:pt x="742425" y="184899"/>
                </a:moveTo>
                <a:cubicBezTo>
                  <a:pt x="747396" y="184899"/>
                  <a:pt x="751425" y="188928"/>
                  <a:pt x="751425" y="193899"/>
                </a:cubicBezTo>
                <a:cubicBezTo>
                  <a:pt x="751425" y="198870"/>
                  <a:pt x="747396" y="202899"/>
                  <a:pt x="742425" y="202899"/>
                </a:cubicBezTo>
                <a:cubicBezTo>
                  <a:pt x="737454" y="202899"/>
                  <a:pt x="733425" y="198870"/>
                  <a:pt x="733425" y="193899"/>
                </a:cubicBezTo>
                <a:cubicBezTo>
                  <a:pt x="733425" y="188928"/>
                  <a:pt x="737454" y="184899"/>
                  <a:pt x="742425" y="184899"/>
                </a:cubicBezTo>
                <a:close/>
                <a:moveTo>
                  <a:pt x="675750" y="184899"/>
                </a:moveTo>
                <a:cubicBezTo>
                  <a:pt x="680721" y="184899"/>
                  <a:pt x="684750" y="188928"/>
                  <a:pt x="684750" y="193899"/>
                </a:cubicBezTo>
                <a:cubicBezTo>
                  <a:pt x="684750" y="198870"/>
                  <a:pt x="680721" y="202899"/>
                  <a:pt x="675750" y="202899"/>
                </a:cubicBezTo>
                <a:cubicBezTo>
                  <a:pt x="670779" y="202899"/>
                  <a:pt x="666750" y="198870"/>
                  <a:pt x="666750" y="193899"/>
                </a:cubicBezTo>
                <a:cubicBezTo>
                  <a:pt x="666750" y="188928"/>
                  <a:pt x="670779" y="184899"/>
                  <a:pt x="675750" y="184899"/>
                </a:cubicBezTo>
                <a:close/>
                <a:moveTo>
                  <a:pt x="609075" y="184899"/>
                </a:moveTo>
                <a:cubicBezTo>
                  <a:pt x="614046" y="184899"/>
                  <a:pt x="618075" y="188928"/>
                  <a:pt x="618075" y="193899"/>
                </a:cubicBezTo>
                <a:cubicBezTo>
                  <a:pt x="618075" y="198870"/>
                  <a:pt x="614046" y="202899"/>
                  <a:pt x="609075" y="202899"/>
                </a:cubicBezTo>
                <a:cubicBezTo>
                  <a:pt x="604104" y="202899"/>
                  <a:pt x="600075" y="198870"/>
                  <a:pt x="600075" y="193899"/>
                </a:cubicBezTo>
                <a:cubicBezTo>
                  <a:pt x="600075" y="188928"/>
                  <a:pt x="604104" y="184899"/>
                  <a:pt x="609075" y="184899"/>
                </a:cubicBezTo>
                <a:close/>
                <a:moveTo>
                  <a:pt x="542400" y="184899"/>
                </a:moveTo>
                <a:cubicBezTo>
                  <a:pt x="547371" y="184899"/>
                  <a:pt x="551400" y="188928"/>
                  <a:pt x="551400" y="193899"/>
                </a:cubicBezTo>
                <a:cubicBezTo>
                  <a:pt x="551400" y="198870"/>
                  <a:pt x="547371" y="202899"/>
                  <a:pt x="542400" y="202899"/>
                </a:cubicBezTo>
                <a:cubicBezTo>
                  <a:pt x="537429" y="202899"/>
                  <a:pt x="533400" y="198870"/>
                  <a:pt x="533400" y="193899"/>
                </a:cubicBezTo>
                <a:cubicBezTo>
                  <a:pt x="533400" y="188928"/>
                  <a:pt x="537429" y="184899"/>
                  <a:pt x="542400" y="184899"/>
                </a:cubicBezTo>
                <a:close/>
                <a:moveTo>
                  <a:pt x="475727" y="184899"/>
                </a:moveTo>
                <a:cubicBezTo>
                  <a:pt x="480698" y="184899"/>
                  <a:pt x="484728" y="188928"/>
                  <a:pt x="484728" y="193899"/>
                </a:cubicBezTo>
                <a:cubicBezTo>
                  <a:pt x="484728" y="198870"/>
                  <a:pt x="480698" y="202899"/>
                  <a:pt x="475727" y="202899"/>
                </a:cubicBezTo>
                <a:cubicBezTo>
                  <a:pt x="470757" y="202899"/>
                  <a:pt x="466728" y="198870"/>
                  <a:pt x="466728" y="193899"/>
                </a:cubicBezTo>
                <a:cubicBezTo>
                  <a:pt x="466728" y="188928"/>
                  <a:pt x="470757" y="184899"/>
                  <a:pt x="475727" y="184899"/>
                </a:cubicBezTo>
                <a:close/>
                <a:moveTo>
                  <a:pt x="409052" y="184899"/>
                </a:moveTo>
                <a:cubicBezTo>
                  <a:pt x="414024" y="184899"/>
                  <a:pt x="418052" y="188928"/>
                  <a:pt x="418052" y="193899"/>
                </a:cubicBezTo>
                <a:cubicBezTo>
                  <a:pt x="418052" y="198870"/>
                  <a:pt x="414024" y="202899"/>
                  <a:pt x="409052" y="202899"/>
                </a:cubicBezTo>
                <a:cubicBezTo>
                  <a:pt x="404081" y="202899"/>
                  <a:pt x="400052" y="198870"/>
                  <a:pt x="400052" y="193899"/>
                </a:cubicBezTo>
                <a:cubicBezTo>
                  <a:pt x="400052" y="188928"/>
                  <a:pt x="404081" y="184899"/>
                  <a:pt x="409052" y="184899"/>
                </a:cubicBezTo>
                <a:close/>
                <a:moveTo>
                  <a:pt x="342377" y="184899"/>
                </a:moveTo>
                <a:cubicBezTo>
                  <a:pt x="347348" y="184899"/>
                  <a:pt x="351378" y="188928"/>
                  <a:pt x="351378" y="193899"/>
                </a:cubicBezTo>
                <a:cubicBezTo>
                  <a:pt x="351378" y="198870"/>
                  <a:pt x="347348" y="202899"/>
                  <a:pt x="342377" y="202899"/>
                </a:cubicBezTo>
                <a:cubicBezTo>
                  <a:pt x="337406" y="202899"/>
                  <a:pt x="333377" y="198870"/>
                  <a:pt x="333377" y="193899"/>
                </a:cubicBezTo>
                <a:cubicBezTo>
                  <a:pt x="333377" y="188928"/>
                  <a:pt x="337406" y="184899"/>
                  <a:pt x="342377" y="184899"/>
                </a:cubicBezTo>
                <a:close/>
                <a:moveTo>
                  <a:pt x="275703" y="184899"/>
                </a:moveTo>
                <a:cubicBezTo>
                  <a:pt x="280673" y="184899"/>
                  <a:pt x="284702" y="188928"/>
                  <a:pt x="284702" y="193899"/>
                </a:cubicBezTo>
                <a:cubicBezTo>
                  <a:pt x="284702" y="198870"/>
                  <a:pt x="280673" y="202899"/>
                  <a:pt x="275703" y="202899"/>
                </a:cubicBezTo>
                <a:cubicBezTo>
                  <a:pt x="270732" y="202899"/>
                  <a:pt x="266703" y="198870"/>
                  <a:pt x="266703" y="193899"/>
                </a:cubicBezTo>
                <a:cubicBezTo>
                  <a:pt x="266703" y="188928"/>
                  <a:pt x="270732" y="184899"/>
                  <a:pt x="275703" y="184899"/>
                </a:cubicBezTo>
                <a:close/>
                <a:moveTo>
                  <a:pt x="209028" y="184899"/>
                </a:moveTo>
                <a:cubicBezTo>
                  <a:pt x="213999" y="184899"/>
                  <a:pt x="218028" y="188928"/>
                  <a:pt x="218028" y="193899"/>
                </a:cubicBezTo>
                <a:cubicBezTo>
                  <a:pt x="218028" y="198870"/>
                  <a:pt x="213999" y="202899"/>
                  <a:pt x="209028" y="202899"/>
                </a:cubicBezTo>
                <a:cubicBezTo>
                  <a:pt x="204057" y="202899"/>
                  <a:pt x="200028" y="198870"/>
                  <a:pt x="200028" y="193899"/>
                </a:cubicBezTo>
                <a:cubicBezTo>
                  <a:pt x="200028" y="188928"/>
                  <a:pt x="204057" y="184899"/>
                  <a:pt x="209028" y="184899"/>
                </a:cubicBezTo>
                <a:close/>
                <a:moveTo>
                  <a:pt x="142353" y="184899"/>
                </a:moveTo>
                <a:cubicBezTo>
                  <a:pt x="147324" y="184899"/>
                  <a:pt x="151353" y="188928"/>
                  <a:pt x="151353" y="193899"/>
                </a:cubicBezTo>
                <a:cubicBezTo>
                  <a:pt x="151353" y="198870"/>
                  <a:pt x="147324" y="202899"/>
                  <a:pt x="142353" y="202899"/>
                </a:cubicBezTo>
                <a:cubicBezTo>
                  <a:pt x="137382" y="202899"/>
                  <a:pt x="133353" y="198870"/>
                  <a:pt x="133353" y="193899"/>
                </a:cubicBezTo>
                <a:cubicBezTo>
                  <a:pt x="133353" y="188928"/>
                  <a:pt x="137382" y="184899"/>
                  <a:pt x="142353" y="184899"/>
                </a:cubicBezTo>
                <a:close/>
                <a:moveTo>
                  <a:pt x="75677" y="184899"/>
                </a:moveTo>
                <a:cubicBezTo>
                  <a:pt x="80648" y="184899"/>
                  <a:pt x="84677" y="188928"/>
                  <a:pt x="84677" y="193899"/>
                </a:cubicBezTo>
                <a:cubicBezTo>
                  <a:pt x="84677" y="198870"/>
                  <a:pt x="80648" y="202899"/>
                  <a:pt x="75677" y="202899"/>
                </a:cubicBezTo>
                <a:cubicBezTo>
                  <a:pt x="70706" y="202899"/>
                  <a:pt x="66677" y="198870"/>
                  <a:pt x="66677" y="193899"/>
                </a:cubicBezTo>
                <a:cubicBezTo>
                  <a:pt x="66677" y="188928"/>
                  <a:pt x="70706" y="184899"/>
                  <a:pt x="75677" y="184899"/>
                </a:cubicBezTo>
                <a:close/>
                <a:moveTo>
                  <a:pt x="9003" y="184899"/>
                </a:moveTo>
                <a:cubicBezTo>
                  <a:pt x="13974" y="184899"/>
                  <a:pt x="18003" y="188928"/>
                  <a:pt x="18003" y="193899"/>
                </a:cubicBezTo>
                <a:cubicBezTo>
                  <a:pt x="18003" y="198870"/>
                  <a:pt x="13974" y="202899"/>
                  <a:pt x="9003" y="202899"/>
                </a:cubicBezTo>
                <a:cubicBezTo>
                  <a:pt x="4032" y="202899"/>
                  <a:pt x="3" y="198870"/>
                  <a:pt x="3" y="193899"/>
                </a:cubicBezTo>
                <a:cubicBezTo>
                  <a:pt x="3" y="188928"/>
                  <a:pt x="4032" y="184899"/>
                  <a:pt x="9003" y="184899"/>
                </a:cubicBezTo>
                <a:close/>
                <a:moveTo>
                  <a:pt x="1009125" y="123266"/>
                </a:moveTo>
                <a:cubicBezTo>
                  <a:pt x="1014096" y="123266"/>
                  <a:pt x="1018125" y="127295"/>
                  <a:pt x="1018125" y="132266"/>
                </a:cubicBezTo>
                <a:cubicBezTo>
                  <a:pt x="1018125" y="137237"/>
                  <a:pt x="1014096" y="141266"/>
                  <a:pt x="1009125" y="141266"/>
                </a:cubicBezTo>
                <a:cubicBezTo>
                  <a:pt x="1004154" y="141266"/>
                  <a:pt x="1000125" y="137237"/>
                  <a:pt x="1000125" y="132266"/>
                </a:cubicBezTo>
                <a:cubicBezTo>
                  <a:pt x="1000125" y="127295"/>
                  <a:pt x="1004154" y="123266"/>
                  <a:pt x="1009125" y="123266"/>
                </a:cubicBezTo>
                <a:close/>
                <a:moveTo>
                  <a:pt x="942450" y="123266"/>
                </a:moveTo>
                <a:cubicBezTo>
                  <a:pt x="947421" y="123266"/>
                  <a:pt x="951450" y="127295"/>
                  <a:pt x="951450" y="132266"/>
                </a:cubicBezTo>
                <a:cubicBezTo>
                  <a:pt x="951450" y="137237"/>
                  <a:pt x="947421" y="141266"/>
                  <a:pt x="942450" y="141266"/>
                </a:cubicBezTo>
                <a:cubicBezTo>
                  <a:pt x="937479" y="141266"/>
                  <a:pt x="933450" y="137237"/>
                  <a:pt x="933450" y="132266"/>
                </a:cubicBezTo>
                <a:cubicBezTo>
                  <a:pt x="933450" y="127295"/>
                  <a:pt x="937479" y="123266"/>
                  <a:pt x="942450" y="123266"/>
                </a:cubicBezTo>
                <a:close/>
                <a:moveTo>
                  <a:pt x="875775" y="123266"/>
                </a:moveTo>
                <a:cubicBezTo>
                  <a:pt x="880746" y="123266"/>
                  <a:pt x="884775" y="127295"/>
                  <a:pt x="884775" y="132266"/>
                </a:cubicBezTo>
                <a:cubicBezTo>
                  <a:pt x="884775" y="137237"/>
                  <a:pt x="880746" y="141266"/>
                  <a:pt x="875775" y="141266"/>
                </a:cubicBezTo>
                <a:cubicBezTo>
                  <a:pt x="870804" y="141266"/>
                  <a:pt x="866775" y="137237"/>
                  <a:pt x="866775" y="132266"/>
                </a:cubicBezTo>
                <a:cubicBezTo>
                  <a:pt x="866775" y="127295"/>
                  <a:pt x="870804" y="123266"/>
                  <a:pt x="875775" y="123266"/>
                </a:cubicBezTo>
                <a:close/>
                <a:moveTo>
                  <a:pt x="809100" y="123266"/>
                </a:moveTo>
                <a:cubicBezTo>
                  <a:pt x="814071" y="123266"/>
                  <a:pt x="818100" y="127295"/>
                  <a:pt x="818100" y="132266"/>
                </a:cubicBezTo>
                <a:cubicBezTo>
                  <a:pt x="818100" y="137237"/>
                  <a:pt x="814071" y="141266"/>
                  <a:pt x="809100" y="141266"/>
                </a:cubicBezTo>
                <a:cubicBezTo>
                  <a:pt x="804129" y="141266"/>
                  <a:pt x="800100" y="137237"/>
                  <a:pt x="800100" y="132266"/>
                </a:cubicBezTo>
                <a:cubicBezTo>
                  <a:pt x="800100" y="127295"/>
                  <a:pt x="804129" y="123266"/>
                  <a:pt x="809100" y="123266"/>
                </a:cubicBezTo>
                <a:close/>
                <a:moveTo>
                  <a:pt x="742425" y="123266"/>
                </a:moveTo>
                <a:cubicBezTo>
                  <a:pt x="747396" y="123266"/>
                  <a:pt x="751425" y="127295"/>
                  <a:pt x="751425" y="132266"/>
                </a:cubicBezTo>
                <a:cubicBezTo>
                  <a:pt x="751425" y="137237"/>
                  <a:pt x="747396" y="141266"/>
                  <a:pt x="742425" y="141266"/>
                </a:cubicBezTo>
                <a:cubicBezTo>
                  <a:pt x="737454" y="141266"/>
                  <a:pt x="733425" y="137237"/>
                  <a:pt x="733425" y="132266"/>
                </a:cubicBezTo>
                <a:cubicBezTo>
                  <a:pt x="733425" y="127295"/>
                  <a:pt x="737454" y="123266"/>
                  <a:pt x="742425" y="123266"/>
                </a:cubicBezTo>
                <a:close/>
                <a:moveTo>
                  <a:pt x="675750" y="123266"/>
                </a:moveTo>
                <a:cubicBezTo>
                  <a:pt x="680721" y="123266"/>
                  <a:pt x="684750" y="127295"/>
                  <a:pt x="684750" y="132266"/>
                </a:cubicBezTo>
                <a:cubicBezTo>
                  <a:pt x="684750" y="137237"/>
                  <a:pt x="680721" y="141266"/>
                  <a:pt x="675750" y="141266"/>
                </a:cubicBezTo>
                <a:cubicBezTo>
                  <a:pt x="670779" y="141266"/>
                  <a:pt x="666750" y="137237"/>
                  <a:pt x="666750" y="132266"/>
                </a:cubicBezTo>
                <a:cubicBezTo>
                  <a:pt x="666750" y="127295"/>
                  <a:pt x="670779" y="123266"/>
                  <a:pt x="675750" y="123266"/>
                </a:cubicBezTo>
                <a:close/>
                <a:moveTo>
                  <a:pt x="609075" y="123266"/>
                </a:moveTo>
                <a:cubicBezTo>
                  <a:pt x="614046" y="123266"/>
                  <a:pt x="618075" y="127295"/>
                  <a:pt x="618075" y="132266"/>
                </a:cubicBezTo>
                <a:cubicBezTo>
                  <a:pt x="618075" y="137237"/>
                  <a:pt x="614046" y="141266"/>
                  <a:pt x="609075" y="141266"/>
                </a:cubicBezTo>
                <a:cubicBezTo>
                  <a:pt x="604104" y="141266"/>
                  <a:pt x="600075" y="137237"/>
                  <a:pt x="600075" y="132266"/>
                </a:cubicBezTo>
                <a:cubicBezTo>
                  <a:pt x="600075" y="127295"/>
                  <a:pt x="604104" y="123266"/>
                  <a:pt x="609075" y="123266"/>
                </a:cubicBezTo>
                <a:close/>
                <a:moveTo>
                  <a:pt x="542400" y="123266"/>
                </a:moveTo>
                <a:cubicBezTo>
                  <a:pt x="547371" y="123266"/>
                  <a:pt x="551400" y="127295"/>
                  <a:pt x="551400" y="132266"/>
                </a:cubicBezTo>
                <a:cubicBezTo>
                  <a:pt x="551400" y="137237"/>
                  <a:pt x="547371" y="141266"/>
                  <a:pt x="542400" y="141266"/>
                </a:cubicBezTo>
                <a:cubicBezTo>
                  <a:pt x="537429" y="141266"/>
                  <a:pt x="533400" y="137237"/>
                  <a:pt x="533400" y="132266"/>
                </a:cubicBezTo>
                <a:cubicBezTo>
                  <a:pt x="533400" y="127295"/>
                  <a:pt x="537429" y="123266"/>
                  <a:pt x="542400" y="123266"/>
                </a:cubicBezTo>
                <a:close/>
                <a:moveTo>
                  <a:pt x="475728" y="123266"/>
                </a:moveTo>
                <a:cubicBezTo>
                  <a:pt x="480699" y="123266"/>
                  <a:pt x="484728" y="127295"/>
                  <a:pt x="484728" y="132266"/>
                </a:cubicBezTo>
                <a:cubicBezTo>
                  <a:pt x="484728" y="137237"/>
                  <a:pt x="480699" y="141266"/>
                  <a:pt x="475728" y="141266"/>
                </a:cubicBezTo>
                <a:cubicBezTo>
                  <a:pt x="470757" y="141266"/>
                  <a:pt x="466728" y="137237"/>
                  <a:pt x="466728" y="132266"/>
                </a:cubicBezTo>
                <a:cubicBezTo>
                  <a:pt x="466728" y="127295"/>
                  <a:pt x="470757" y="123266"/>
                  <a:pt x="475728" y="123266"/>
                </a:cubicBezTo>
                <a:close/>
                <a:moveTo>
                  <a:pt x="409053" y="123266"/>
                </a:moveTo>
                <a:cubicBezTo>
                  <a:pt x="414024" y="123266"/>
                  <a:pt x="418053" y="127295"/>
                  <a:pt x="418053" y="132266"/>
                </a:cubicBezTo>
                <a:cubicBezTo>
                  <a:pt x="418053" y="137237"/>
                  <a:pt x="414024" y="141266"/>
                  <a:pt x="409053" y="141266"/>
                </a:cubicBezTo>
                <a:cubicBezTo>
                  <a:pt x="404082" y="141266"/>
                  <a:pt x="400053" y="137237"/>
                  <a:pt x="400053" y="132266"/>
                </a:cubicBezTo>
                <a:cubicBezTo>
                  <a:pt x="400053" y="127295"/>
                  <a:pt x="404082" y="123266"/>
                  <a:pt x="409053" y="123266"/>
                </a:cubicBezTo>
                <a:close/>
                <a:moveTo>
                  <a:pt x="342378" y="123266"/>
                </a:moveTo>
                <a:cubicBezTo>
                  <a:pt x="347349" y="123266"/>
                  <a:pt x="351378" y="127295"/>
                  <a:pt x="351378" y="132266"/>
                </a:cubicBezTo>
                <a:cubicBezTo>
                  <a:pt x="351378" y="137237"/>
                  <a:pt x="347349" y="141266"/>
                  <a:pt x="342378" y="141266"/>
                </a:cubicBezTo>
                <a:cubicBezTo>
                  <a:pt x="337407" y="141266"/>
                  <a:pt x="333378" y="137237"/>
                  <a:pt x="333378" y="132266"/>
                </a:cubicBezTo>
                <a:cubicBezTo>
                  <a:pt x="333378" y="127295"/>
                  <a:pt x="337407" y="123266"/>
                  <a:pt x="342378" y="123266"/>
                </a:cubicBezTo>
                <a:close/>
                <a:moveTo>
                  <a:pt x="275703" y="123266"/>
                </a:moveTo>
                <a:cubicBezTo>
                  <a:pt x="280674" y="123266"/>
                  <a:pt x="284702" y="127295"/>
                  <a:pt x="284702" y="132266"/>
                </a:cubicBezTo>
                <a:cubicBezTo>
                  <a:pt x="284702" y="137237"/>
                  <a:pt x="280674" y="141266"/>
                  <a:pt x="275703" y="141266"/>
                </a:cubicBezTo>
                <a:cubicBezTo>
                  <a:pt x="270732" y="141266"/>
                  <a:pt x="266703" y="137237"/>
                  <a:pt x="266703" y="132266"/>
                </a:cubicBezTo>
                <a:cubicBezTo>
                  <a:pt x="266703" y="127295"/>
                  <a:pt x="270732" y="123266"/>
                  <a:pt x="275703" y="123266"/>
                </a:cubicBezTo>
                <a:close/>
                <a:moveTo>
                  <a:pt x="209028" y="123266"/>
                </a:moveTo>
                <a:cubicBezTo>
                  <a:pt x="213999" y="123266"/>
                  <a:pt x="218028" y="127295"/>
                  <a:pt x="218028" y="132266"/>
                </a:cubicBezTo>
                <a:cubicBezTo>
                  <a:pt x="218028" y="137237"/>
                  <a:pt x="213999" y="141266"/>
                  <a:pt x="209028" y="141266"/>
                </a:cubicBezTo>
                <a:cubicBezTo>
                  <a:pt x="204057" y="141266"/>
                  <a:pt x="200028" y="137237"/>
                  <a:pt x="200028" y="132266"/>
                </a:cubicBezTo>
                <a:cubicBezTo>
                  <a:pt x="200028" y="127295"/>
                  <a:pt x="204057" y="123266"/>
                  <a:pt x="209028" y="123266"/>
                </a:cubicBezTo>
                <a:close/>
                <a:moveTo>
                  <a:pt x="142353" y="123266"/>
                </a:moveTo>
                <a:cubicBezTo>
                  <a:pt x="147324" y="123266"/>
                  <a:pt x="151353" y="127295"/>
                  <a:pt x="151353" y="132266"/>
                </a:cubicBezTo>
                <a:cubicBezTo>
                  <a:pt x="151353" y="137237"/>
                  <a:pt x="147324" y="141266"/>
                  <a:pt x="142353" y="141266"/>
                </a:cubicBezTo>
                <a:cubicBezTo>
                  <a:pt x="137382" y="141266"/>
                  <a:pt x="133353" y="137237"/>
                  <a:pt x="133353" y="132266"/>
                </a:cubicBezTo>
                <a:cubicBezTo>
                  <a:pt x="133353" y="127295"/>
                  <a:pt x="137382" y="123266"/>
                  <a:pt x="142353" y="123266"/>
                </a:cubicBezTo>
                <a:close/>
                <a:moveTo>
                  <a:pt x="75678" y="123266"/>
                </a:moveTo>
                <a:cubicBezTo>
                  <a:pt x="80649" y="123266"/>
                  <a:pt x="84678" y="127295"/>
                  <a:pt x="84678" y="132266"/>
                </a:cubicBezTo>
                <a:cubicBezTo>
                  <a:pt x="84678" y="137237"/>
                  <a:pt x="80649" y="141266"/>
                  <a:pt x="75678" y="141266"/>
                </a:cubicBezTo>
                <a:cubicBezTo>
                  <a:pt x="70707" y="141266"/>
                  <a:pt x="66678" y="137237"/>
                  <a:pt x="66678" y="132266"/>
                </a:cubicBezTo>
                <a:cubicBezTo>
                  <a:pt x="66678" y="127295"/>
                  <a:pt x="70707" y="123266"/>
                  <a:pt x="75678" y="123266"/>
                </a:cubicBezTo>
                <a:close/>
                <a:moveTo>
                  <a:pt x="9003" y="123266"/>
                </a:moveTo>
                <a:cubicBezTo>
                  <a:pt x="13974" y="123266"/>
                  <a:pt x="18003" y="127295"/>
                  <a:pt x="18003" y="132266"/>
                </a:cubicBezTo>
                <a:cubicBezTo>
                  <a:pt x="18003" y="137237"/>
                  <a:pt x="13974" y="141266"/>
                  <a:pt x="9003" y="141266"/>
                </a:cubicBezTo>
                <a:cubicBezTo>
                  <a:pt x="4032" y="141266"/>
                  <a:pt x="3" y="137237"/>
                  <a:pt x="3" y="132266"/>
                </a:cubicBezTo>
                <a:cubicBezTo>
                  <a:pt x="3" y="127295"/>
                  <a:pt x="4032" y="123266"/>
                  <a:pt x="9003" y="123266"/>
                </a:cubicBezTo>
                <a:close/>
                <a:moveTo>
                  <a:pt x="1009125" y="61633"/>
                </a:moveTo>
                <a:cubicBezTo>
                  <a:pt x="1014096" y="61633"/>
                  <a:pt x="1018125" y="65662"/>
                  <a:pt x="1018125" y="70633"/>
                </a:cubicBezTo>
                <a:cubicBezTo>
                  <a:pt x="1018125" y="75604"/>
                  <a:pt x="1014096" y="79633"/>
                  <a:pt x="1009125" y="79633"/>
                </a:cubicBezTo>
                <a:cubicBezTo>
                  <a:pt x="1004154" y="79633"/>
                  <a:pt x="1000125" y="75604"/>
                  <a:pt x="1000125" y="70633"/>
                </a:cubicBezTo>
                <a:cubicBezTo>
                  <a:pt x="1000125" y="65662"/>
                  <a:pt x="1004154" y="61633"/>
                  <a:pt x="1009125" y="61633"/>
                </a:cubicBezTo>
                <a:close/>
                <a:moveTo>
                  <a:pt x="942450" y="61633"/>
                </a:moveTo>
                <a:cubicBezTo>
                  <a:pt x="947421" y="61633"/>
                  <a:pt x="951450" y="65662"/>
                  <a:pt x="951450" y="70633"/>
                </a:cubicBezTo>
                <a:cubicBezTo>
                  <a:pt x="951450" y="75604"/>
                  <a:pt x="947421" y="79633"/>
                  <a:pt x="942450" y="79633"/>
                </a:cubicBezTo>
                <a:cubicBezTo>
                  <a:pt x="937479" y="79633"/>
                  <a:pt x="933450" y="75604"/>
                  <a:pt x="933450" y="70633"/>
                </a:cubicBezTo>
                <a:cubicBezTo>
                  <a:pt x="933450" y="65662"/>
                  <a:pt x="937479" y="61633"/>
                  <a:pt x="942450" y="61633"/>
                </a:cubicBezTo>
                <a:close/>
                <a:moveTo>
                  <a:pt x="875775" y="61633"/>
                </a:moveTo>
                <a:cubicBezTo>
                  <a:pt x="880746" y="61633"/>
                  <a:pt x="884775" y="65662"/>
                  <a:pt x="884775" y="70633"/>
                </a:cubicBezTo>
                <a:cubicBezTo>
                  <a:pt x="884775" y="75604"/>
                  <a:pt x="880746" y="79633"/>
                  <a:pt x="875775" y="79633"/>
                </a:cubicBezTo>
                <a:cubicBezTo>
                  <a:pt x="870804" y="79633"/>
                  <a:pt x="866775" y="75604"/>
                  <a:pt x="866775" y="70633"/>
                </a:cubicBezTo>
                <a:cubicBezTo>
                  <a:pt x="866775" y="65662"/>
                  <a:pt x="870804" y="61633"/>
                  <a:pt x="875775" y="61633"/>
                </a:cubicBezTo>
                <a:close/>
                <a:moveTo>
                  <a:pt x="809100" y="61633"/>
                </a:moveTo>
                <a:cubicBezTo>
                  <a:pt x="814071" y="61633"/>
                  <a:pt x="818100" y="65662"/>
                  <a:pt x="818100" y="70633"/>
                </a:cubicBezTo>
                <a:cubicBezTo>
                  <a:pt x="818100" y="75604"/>
                  <a:pt x="814071" y="79633"/>
                  <a:pt x="809100" y="79633"/>
                </a:cubicBezTo>
                <a:cubicBezTo>
                  <a:pt x="804129" y="79633"/>
                  <a:pt x="800100" y="75604"/>
                  <a:pt x="800100" y="70633"/>
                </a:cubicBezTo>
                <a:cubicBezTo>
                  <a:pt x="800100" y="65662"/>
                  <a:pt x="804129" y="61633"/>
                  <a:pt x="809100" y="61633"/>
                </a:cubicBezTo>
                <a:close/>
                <a:moveTo>
                  <a:pt x="742425" y="61633"/>
                </a:moveTo>
                <a:cubicBezTo>
                  <a:pt x="747396" y="61633"/>
                  <a:pt x="751425" y="65662"/>
                  <a:pt x="751425" y="70633"/>
                </a:cubicBezTo>
                <a:cubicBezTo>
                  <a:pt x="751425" y="75604"/>
                  <a:pt x="747396" y="79633"/>
                  <a:pt x="742425" y="79633"/>
                </a:cubicBezTo>
                <a:cubicBezTo>
                  <a:pt x="737454" y="79633"/>
                  <a:pt x="733425" y="75604"/>
                  <a:pt x="733425" y="70633"/>
                </a:cubicBezTo>
                <a:cubicBezTo>
                  <a:pt x="733425" y="65662"/>
                  <a:pt x="737454" y="61633"/>
                  <a:pt x="742425" y="61633"/>
                </a:cubicBezTo>
                <a:close/>
                <a:moveTo>
                  <a:pt x="675750" y="61633"/>
                </a:moveTo>
                <a:cubicBezTo>
                  <a:pt x="680721" y="61633"/>
                  <a:pt x="684750" y="65662"/>
                  <a:pt x="684750" y="70633"/>
                </a:cubicBezTo>
                <a:cubicBezTo>
                  <a:pt x="684750" y="75604"/>
                  <a:pt x="680721" y="79633"/>
                  <a:pt x="675750" y="79633"/>
                </a:cubicBezTo>
                <a:cubicBezTo>
                  <a:pt x="670779" y="79633"/>
                  <a:pt x="666750" y="75604"/>
                  <a:pt x="666750" y="70633"/>
                </a:cubicBezTo>
                <a:cubicBezTo>
                  <a:pt x="666750" y="65662"/>
                  <a:pt x="670779" y="61633"/>
                  <a:pt x="675750" y="61633"/>
                </a:cubicBezTo>
                <a:close/>
                <a:moveTo>
                  <a:pt x="609075" y="61633"/>
                </a:moveTo>
                <a:cubicBezTo>
                  <a:pt x="614046" y="61633"/>
                  <a:pt x="618075" y="65662"/>
                  <a:pt x="618075" y="70633"/>
                </a:cubicBezTo>
                <a:cubicBezTo>
                  <a:pt x="618075" y="75604"/>
                  <a:pt x="614046" y="79633"/>
                  <a:pt x="609075" y="79633"/>
                </a:cubicBezTo>
                <a:cubicBezTo>
                  <a:pt x="604104" y="79633"/>
                  <a:pt x="600075" y="75604"/>
                  <a:pt x="600075" y="70633"/>
                </a:cubicBezTo>
                <a:cubicBezTo>
                  <a:pt x="600075" y="65662"/>
                  <a:pt x="604104" y="61633"/>
                  <a:pt x="609075" y="61633"/>
                </a:cubicBezTo>
                <a:close/>
                <a:moveTo>
                  <a:pt x="542400" y="61633"/>
                </a:moveTo>
                <a:cubicBezTo>
                  <a:pt x="547371" y="61633"/>
                  <a:pt x="551400" y="65662"/>
                  <a:pt x="551400" y="70633"/>
                </a:cubicBezTo>
                <a:cubicBezTo>
                  <a:pt x="551400" y="75604"/>
                  <a:pt x="547371" y="79633"/>
                  <a:pt x="542400" y="79633"/>
                </a:cubicBezTo>
                <a:cubicBezTo>
                  <a:pt x="537429" y="79633"/>
                  <a:pt x="533400" y="75604"/>
                  <a:pt x="533400" y="70633"/>
                </a:cubicBezTo>
                <a:cubicBezTo>
                  <a:pt x="533400" y="65662"/>
                  <a:pt x="537429" y="61633"/>
                  <a:pt x="542400" y="61633"/>
                </a:cubicBezTo>
                <a:close/>
                <a:moveTo>
                  <a:pt x="475728" y="61633"/>
                </a:moveTo>
                <a:cubicBezTo>
                  <a:pt x="480699" y="61633"/>
                  <a:pt x="484728" y="65662"/>
                  <a:pt x="484728" y="70633"/>
                </a:cubicBezTo>
                <a:cubicBezTo>
                  <a:pt x="484728" y="75604"/>
                  <a:pt x="480699" y="79633"/>
                  <a:pt x="475728" y="79633"/>
                </a:cubicBezTo>
                <a:cubicBezTo>
                  <a:pt x="470757" y="79633"/>
                  <a:pt x="466728" y="75604"/>
                  <a:pt x="466728" y="70633"/>
                </a:cubicBezTo>
                <a:cubicBezTo>
                  <a:pt x="466728" y="65662"/>
                  <a:pt x="470757" y="61633"/>
                  <a:pt x="475728" y="61633"/>
                </a:cubicBezTo>
                <a:close/>
                <a:moveTo>
                  <a:pt x="409053" y="61633"/>
                </a:moveTo>
                <a:cubicBezTo>
                  <a:pt x="414024" y="61633"/>
                  <a:pt x="418053" y="65662"/>
                  <a:pt x="418053" y="70633"/>
                </a:cubicBezTo>
                <a:cubicBezTo>
                  <a:pt x="418053" y="75604"/>
                  <a:pt x="414024" y="79633"/>
                  <a:pt x="409053" y="79633"/>
                </a:cubicBezTo>
                <a:cubicBezTo>
                  <a:pt x="404082" y="79633"/>
                  <a:pt x="400053" y="75604"/>
                  <a:pt x="400053" y="70633"/>
                </a:cubicBezTo>
                <a:cubicBezTo>
                  <a:pt x="400053" y="65662"/>
                  <a:pt x="404082" y="61633"/>
                  <a:pt x="409053" y="61633"/>
                </a:cubicBezTo>
                <a:close/>
                <a:moveTo>
                  <a:pt x="342378" y="61633"/>
                </a:moveTo>
                <a:cubicBezTo>
                  <a:pt x="347349" y="61633"/>
                  <a:pt x="351378" y="65662"/>
                  <a:pt x="351378" y="70633"/>
                </a:cubicBezTo>
                <a:cubicBezTo>
                  <a:pt x="351378" y="75604"/>
                  <a:pt x="347349" y="79633"/>
                  <a:pt x="342378" y="79633"/>
                </a:cubicBezTo>
                <a:cubicBezTo>
                  <a:pt x="337407" y="79633"/>
                  <a:pt x="333378" y="75604"/>
                  <a:pt x="333378" y="70633"/>
                </a:cubicBezTo>
                <a:cubicBezTo>
                  <a:pt x="333378" y="65662"/>
                  <a:pt x="337407" y="61633"/>
                  <a:pt x="342378" y="61633"/>
                </a:cubicBezTo>
                <a:close/>
                <a:moveTo>
                  <a:pt x="275703" y="61633"/>
                </a:moveTo>
                <a:cubicBezTo>
                  <a:pt x="280674" y="61633"/>
                  <a:pt x="284702" y="65662"/>
                  <a:pt x="284702" y="70633"/>
                </a:cubicBezTo>
                <a:cubicBezTo>
                  <a:pt x="284702" y="75604"/>
                  <a:pt x="280674" y="79633"/>
                  <a:pt x="275703" y="79633"/>
                </a:cubicBezTo>
                <a:cubicBezTo>
                  <a:pt x="270733" y="79633"/>
                  <a:pt x="266703" y="75604"/>
                  <a:pt x="266703" y="70633"/>
                </a:cubicBezTo>
                <a:cubicBezTo>
                  <a:pt x="266703" y="65662"/>
                  <a:pt x="270733" y="61633"/>
                  <a:pt x="275703" y="61633"/>
                </a:cubicBezTo>
                <a:close/>
                <a:moveTo>
                  <a:pt x="209028" y="61633"/>
                </a:moveTo>
                <a:cubicBezTo>
                  <a:pt x="213999" y="61633"/>
                  <a:pt x="218028" y="65662"/>
                  <a:pt x="218028" y="70633"/>
                </a:cubicBezTo>
                <a:cubicBezTo>
                  <a:pt x="218028" y="75604"/>
                  <a:pt x="213999" y="79633"/>
                  <a:pt x="209028" y="79633"/>
                </a:cubicBezTo>
                <a:cubicBezTo>
                  <a:pt x="204057" y="79633"/>
                  <a:pt x="200028" y="75604"/>
                  <a:pt x="200028" y="70633"/>
                </a:cubicBezTo>
                <a:cubicBezTo>
                  <a:pt x="200028" y="65662"/>
                  <a:pt x="204057" y="61633"/>
                  <a:pt x="209028" y="61633"/>
                </a:cubicBezTo>
                <a:close/>
                <a:moveTo>
                  <a:pt x="142353" y="61633"/>
                </a:moveTo>
                <a:cubicBezTo>
                  <a:pt x="147324" y="61633"/>
                  <a:pt x="151353" y="65662"/>
                  <a:pt x="151353" y="70633"/>
                </a:cubicBezTo>
                <a:cubicBezTo>
                  <a:pt x="151353" y="75604"/>
                  <a:pt x="147324" y="79633"/>
                  <a:pt x="142353" y="79633"/>
                </a:cubicBezTo>
                <a:cubicBezTo>
                  <a:pt x="137382" y="79633"/>
                  <a:pt x="133353" y="75604"/>
                  <a:pt x="133353" y="70633"/>
                </a:cubicBezTo>
                <a:cubicBezTo>
                  <a:pt x="133353" y="65662"/>
                  <a:pt x="137382" y="61633"/>
                  <a:pt x="142353" y="61633"/>
                </a:cubicBezTo>
                <a:close/>
                <a:moveTo>
                  <a:pt x="75678" y="61633"/>
                </a:moveTo>
                <a:cubicBezTo>
                  <a:pt x="80649" y="61633"/>
                  <a:pt x="84678" y="65662"/>
                  <a:pt x="84678" y="70633"/>
                </a:cubicBezTo>
                <a:cubicBezTo>
                  <a:pt x="84678" y="75604"/>
                  <a:pt x="80649" y="79633"/>
                  <a:pt x="75678" y="79633"/>
                </a:cubicBezTo>
                <a:cubicBezTo>
                  <a:pt x="70707" y="79633"/>
                  <a:pt x="66678" y="75604"/>
                  <a:pt x="66678" y="70633"/>
                </a:cubicBezTo>
                <a:cubicBezTo>
                  <a:pt x="66678" y="65662"/>
                  <a:pt x="70707" y="61633"/>
                  <a:pt x="75678" y="61633"/>
                </a:cubicBezTo>
                <a:close/>
                <a:moveTo>
                  <a:pt x="9003" y="61633"/>
                </a:moveTo>
                <a:cubicBezTo>
                  <a:pt x="13974" y="61633"/>
                  <a:pt x="18003" y="65662"/>
                  <a:pt x="18003" y="70633"/>
                </a:cubicBezTo>
                <a:cubicBezTo>
                  <a:pt x="18003" y="75604"/>
                  <a:pt x="13974" y="79633"/>
                  <a:pt x="9003" y="79633"/>
                </a:cubicBezTo>
                <a:cubicBezTo>
                  <a:pt x="4032" y="79633"/>
                  <a:pt x="3" y="75604"/>
                  <a:pt x="3" y="70633"/>
                </a:cubicBezTo>
                <a:cubicBezTo>
                  <a:pt x="3" y="65662"/>
                  <a:pt x="4032" y="61633"/>
                  <a:pt x="9003" y="61633"/>
                </a:cubicBezTo>
                <a:close/>
                <a:moveTo>
                  <a:pt x="1009125" y="0"/>
                </a:moveTo>
                <a:cubicBezTo>
                  <a:pt x="1014096" y="0"/>
                  <a:pt x="1018125" y="4029"/>
                  <a:pt x="1018125" y="9000"/>
                </a:cubicBezTo>
                <a:cubicBezTo>
                  <a:pt x="1018125" y="13971"/>
                  <a:pt x="1014096" y="18000"/>
                  <a:pt x="1009125" y="18000"/>
                </a:cubicBezTo>
                <a:cubicBezTo>
                  <a:pt x="1004154" y="18000"/>
                  <a:pt x="1000125" y="13971"/>
                  <a:pt x="1000125" y="9000"/>
                </a:cubicBezTo>
                <a:cubicBezTo>
                  <a:pt x="1000125" y="4029"/>
                  <a:pt x="1004154" y="0"/>
                  <a:pt x="1009125" y="0"/>
                </a:cubicBezTo>
                <a:close/>
                <a:moveTo>
                  <a:pt x="942450" y="0"/>
                </a:moveTo>
                <a:cubicBezTo>
                  <a:pt x="947421" y="0"/>
                  <a:pt x="951450" y="4029"/>
                  <a:pt x="951450" y="9000"/>
                </a:cubicBezTo>
                <a:cubicBezTo>
                  <a:pt x="951450" y="13971"/>
                  <a:pt x="947421" y="18000"/>
                  <a:pt x="942450" y="18000"/>
                </a:cubicBezTo>
                <a:cubicBezTo>
                  <a:pt x="937479" y="18000"/>
                  <a:pt x="933450" y="13971"/>
                  <a:pt x="933450" y="9000"/>
                </a:cubicBezTo>
                <a:cubicBezTo>
                  <a:pt x="933450" y="4029"/>
                  <a:pt x="937479" y="0"/>
                  <a:pt x="942450" y="0"/>
                </a:cubicBezTo>
                <a:close/>
                <a:moveTo>
                  <a:pt x="875775" y="0"/>
                </a:moveTo>
                <a:cubicBezTo>
                  <a:pt x="880746" y="0"/>
                  <a:pt x="884775" y="4029"/>
                  <a:pt x="884775" y="9000"/>
                </a:cubicBezTo>
                <a:cubicBezTo>
                  <a:pt x="884775" y="13971"/>
                  <a:pt x="880746" y="18000"/>
                  <a:pt x="875775" y="18000"/>
                </a:cubicBezTo>
                <a:cubicBezTo>
                  <a:pt x="870804" y="18000"/>
                  <a:pt x="866775" y="13971"/>
                  <a:pt x="866775" y="9000"/>
                </a:cubicBezTo>
                <a:cubicBezTo>
                  <a:pt x="866775" y="4029"/>
                  <a:pt x="870804" y="0"/>
                  <a:pt x="875775" y="0"/>
                </a:cubicBezTo>
                <a:close/>
                <a:moveTo>
                  <a:pt x="809100" y="0"/>
                </a:moveTo>
                <a:cubicBezTo>
                  <a:pt x="814071" y="0"/>
                  <a:pt x="818100" y="4029"/>
                  <a:pt x="818100" y="9000"/>
                </a:cubicBezTo>
                <a:cubicBezTo>
                  <a:pt x="818100" y="13971"/>
                  <a:pt x="814071" y="18000"/>
                  <a:pt x="809100" y="18000"/>
                </a:cubicBezTo>
                <a:cubicBezTo>
                  <a:pt x="804129" y="18000"/>
                  <a:pt x="800100" y="13971"/>
                  <a:pt x="800100" y="9000"/>
                </a:cubicBezTo>
                <a:cubicBezTo>
                  <a:pt x="800100" y="4029"/>
                  <a:pt x="804129" y="0"/>
                  <a:pt x="809100" y="0"/>
                </a:cubicBezTo>
                <a:close/>
                <a:moveTo>
                  <a:pt x="742425" y="0"/>
                </a:moveTo>
                <a:cubicBezTo>
                  <a:pt x="747396" y="0"/>
                  <a:pt x="751425" y="4029"/>
                  <a:pt x="751425" y="9000"/>
                </a:cubicBezTo>
                <a:cubicBezTo>
                  <a:pt x="751425" y="13971"/>
                  <a:pt x="747396" y="18000"/>
                  <a:pt x="742425" y="18000"/>
                </a:cubicBezTo>
                <a:cubicBezTo>
                  <a:pt x="737454" y="18000"/>
                  <a:pt x="733425" y="13971"/>
                  <a:pt x="733425" y="9000"/>
                </a:cubicBezTo>
                <a:cubicBezTo>
                  <a:pt x="733425" y="4029"/>
                  <a:pt x="737454" y="0"/>
                  <a:pt x="742425" y="0"/>
                </a:cubicBezTo>
                <a:close/>
                <a:moveTo>
                  <a:pt x="675750" y="0"/>
                </a:moveTo>
                <a:cubicBezTo>
                  <a:pt x="680721" y="0"/>
                  <a:pt x="684750" y="4029"/>
                  <a:pt x="684750" y="9000"/>
                </a:cubicBezTo>
                <a:cubicBezTo>
                  <a:pt x="684750" y="13971"/>
                  <a:pt x="680721" y="18000"/>
                  <a:pt x="675750" y="18000"/>
                </a:cubicBezTo>
                <a:cubicBezTo>
                  <a:pt x="670779" y="18000"/>
                  <a:pt x="666750" y="13971"/>
                  <a:pt x="666750" y="9000"/>
                </a:cubicBezTo>
                <a:cubicBezTo>
                  <a:pt x="666750" y="4029"/>
                  <a:pt x="670779" y="0"/>
                  <a:pt x="675750" y="0"/>
                </a:cubicBezTo>
                <a:close/>
                <a:moveTo>
                  <a:pt x="609075" y="0"/>
                </a:moveTo>
                <a:cubicBezTo>
                  <a:pt x="614046" y="0"/>
                  <a:pt x="618075" y="4029"/>
                  <a:pt x="618075" y="9000"/>
                </a:cubicBezTo>
                <a:cubicBezTo>
                  <a:pt x="618075" y="13971"/>
                  <a:pt x="614046" y="18000"/>
                  <a:pt x="609075" y="18000"/>
                </a:cubicBezTo>
                <a:cubicBezTo>
                  <a:pt x="604104" y="18000"/>
                  <a:pt x="600075" y="13971"/>
                  <a:pt x="600075" y="9000"/>
                </a:cubicBezTo>
                <a:cubicBezTo>
                  <a:pt x="600075" y="4029"/>
                  <a:pt x="604104" y="0"/>
                  <a:pt x="609075" y="0"/>
                </a:cubicBezTo>
                <a:close/>
                <a:moveTo>
                  <a:pt x="542400" y="0"/>
                </a:moveTo>
                <a:cubicBezTo>
                  <a:pt x="547371" y="0"/>
                  <a:pt x="551400" y="4029"/>
                  <a:pt x="551400" y="9000"/>
                </a:cubicBezTo>
                <a:cubicBezTo>
                  <a:pt x="551400" y="13971"/>
                  <a:pt x="547371" y="18000"/>
                  <a:pt x="542400" y="18000"/>
                </a:cubicBezTo>
                <a:cubicBezTo>
                  <a:pt x="537429" y="18000"/>
                  <a:pt x="533400" y="13971"/>
                  <a:pt x="533400" y="9000"/>
                </a:cubicBezTo>
                <a:cubicBezTo>
                  <a:pt x="533400" y="4029"/>
                  <a:pt x="537429" y="0"/>
                  <a:pt x="542400" y="0"/>
                </a:cubicBezTo>
                <a:close/>
                <a:moveTo>
                  <a:pt x="475728" y="0"/>
                </a:moveTo>
                <a:cubicBezTo>
                  <a:pt x="480699" y="0"/>
                  <a:pt x="484728" y="4029"/>
                  <a:pt x="484728" y="9000"/>
                </a:cubicBezTo>
                <a:cubicBezTo>
                  <a:pt x="484728" y="13971"/>
                  <a:pt x="480699" y="18000"/>
                  <a:pt x="475728" y="18000"/>
                </a:cubicBezTo>
                <a:cubicBezTo>
                  <a:pt x="470757" y="18000"/>
                  <a:pt x="466728" y="13971"/>
                  <a:pt x="466728" y="9000"/>
                </a:cubicBezTo>
                <a:cubicBezTo>
                  <a:pt x="466728" y="4029"/>
                  <a:pt x="470757" y="0"/>
                  <a:pt x="475728" y="0"/>
                </a:cubicBezTo>
                <a:close/>
                <a:moveTo>
                  <a:pt x="409053" y="0"/>
                </a:moveTo>
                <a:cubicBezTo>
                  <a:pt x="414024" y="0"/>
                  <a:pt x="418053" y="4029"/>
                  <a:pt x="418053" y="9000"/>
                </a:cubicBezTo>
                <a:cubicBezTo>
                  <a:pt x="418053" y="13971"/>
                  <a:pt x="414024" y="18000"/>
                  <a:pt x="409053" y="18000"/>
                </a:cubicBezTo>
                <a:cubicBezTo>
                  <a:pt x="404082" y="18000"/>
                  <a:pt x="400053" y="13971"/>
                  <a:pt x="400053" y="9000"/>
                </a:cubicBezTo>
                <a:cubicBezTo>
                  <a:pt x="400053" y="4029"/>
                  <a:pt x="404082" y="0"/>
                  <a:pt x="409053" y="0"/>
                </a:cubicBezTo>
                <a:close/>
                <a:moveTo>
                  <a:pt x="342378" y="0"/>
                </a:moveTo>
                <a:cubicBezTo>
                  <a:pt x="347349" y="0"/>
                  <a:pt x="351378" y="4029"/>
                  <a:pt x="351378" y="9000"/>
                </a:cubicBezTo>
                <a:cubicBezTo>
                  <a:pt x="351378" y="13971"/>
                  <a:pt x="347349" y="18000"/>
                  <a:pt x="342378" y="18000"/>
                </a:cubicBezTo>
                <a:cubicBezTo>
                  <a:pt x="337407" y="18000"/>
                  <a:pt x="333378" y="13971"/>
                  <a:pt x="333378" y="9000"/>
                </a:cubicBezTo>
                <a:cubicBezTo>
                  <a:pt x="333378" y="4029"/>
                  <a:pt x="337407" y="0"/>
                  <a:pt x="342378" y="0"/>
                </a:cubicBezTo>
                <a:close/>
                <a:moveTo>
                  <a:pt x="275703" y="0"/>
                </a:moveTo>
                <a:cubicBezTo>
                  <a:pt x="280674" y="0"/>
                  <a:pt x="284703" y="4029"/>
                  <a:pt x="284703" y="9000"/>
                </a:cubicBezTo>
                <a:cubicBezTo>
                  <a:pt x="284703" y="13971"/>
                  <a:pt x="280674" y="18000"/>
                  <a:pt x="275703" y="18000"/>
                </a:cubicBezTo>
                <a:cubicBezTo>
                  <a:pt x="270733" y="18000"/>
                  <a:pt x="266703" y="13971"/>
                  <a:pt x="266703" y="9000"/>
                </a:cubicBezTo>
                <a:cubicBezTo>
                  <a:pt x="266703" y="4029"/>
                  <a:pt x="270733" y="0"/>
                  <a:pt x="275703" y="0"/>
                </a:cubicBezTo>
                <a:close/>
                <a:moveTo>
                  <a:pt x="209028" y="0"/>
                </a:moveTo>
                <a:cubicBezTo>
                  <a:pt x="213999" y="0"/>
                  <a:pt x="218028" y="4029"/>
                  <a:pt x="218028" y="9000"/>
                </a:cubicBezTo>
                <a:cubicBezTo>
                  <a:pt x="218028" y="13971"/>
                  <a:pt x="213999" y="18000"/>
                  <a:pt x="209028" y="18000"/>
                </a:cubicBezTo>
                <a:cubicBezTo>
                  <a:pt x="204057" y="18000"/>
                  <a:pt x="200028" y="13971"/>
                  <a:pt x="200028" y="9000"/>
                </a:cubicBezTo>
                <a:cubicBezTo>
                  <a:pt x="200028" y="4029"/>
                  <a:pt x="204057" y="0"/>
                  <a:pt x="209028" y="0"/>
                </a:cubicBezTo>
                <a:close/>
                <a:moveTo>
                  <a:pt x="142353" y="0"/>
                </a:moveTo>
                <a:cubicBezTo>
                  <a:pt x="147324" y="0"/>
                  <a:pt x="151353" y="4029"/>
                  <a:pt x="151353" y="9000"/>
                </a:cubicBezTo>
                <a:cubicBezTo>
                  <a:pt x="151353" y="13971"/>
                  <a:pt x="147324" y="18000"/>
                  <a:pt x="142353" y="18000"/>
                </a:cubicBezTo>
                <a:cubicBezTo>
                  <a:pt x="137382" y="18000"/>
                  <a:pt x="133353" y="13971"/>
                  <a:pt x="133353" y="9000"/>
                </a:cubicBezTo>
                <a:cubicBezTo>
                  <a:pt x="133353" y="4029"/>
                  <a:pt x="137382" y="0"/>
                  <a:pt x="142353" y="0"/>
                </a:cubicBezTo>
                <a:close/>
                <a:moveTo>
                  <a:pt x="75678" y="0"/>
                </a:moveTo>
                <a:cubicBezTo>
                  <a:pt x="80649" y="0"/>
                  <a:pt x="84678" y="4029"/>
                  <a:pt x="84678" y="9000"/>
                </a:cubicBezTo>
                <a:cubicBezTo>
                  <a:pt x="84678" y="13971"/>
                  <a:pt x="80649" y="18000"/>
                  <a:pt x="75678" y="18000"/>
                </a:cubicBezTo>
                <a:cubicBezTo>
                  <a:pt x="70707" y="18000"/>
                  <a:pt x="66678" y="13971"/>
                  <a:pt x="66678" y="9000"/>
                </a:cubicBezTo>
                <a:cubicBezTo>
                  <a:pt x="66678" y="4029"/>
                  <a:pt x="70707" y="0"/>
                  <a:pt x="75678" y="0"/>
                </a:cubicBezTo>
                <a:close/>
                <a:moveTo>
                  <a:pt x="9003" y="0"/>
                </a:moveTo>
                <a:cubicBezTo>
                  <a:pt x="13974" y="0"/>
                  <a:pt x="18003" y="4029"/>
                  <a:pt x="18003" y="9000"/>
                </a:cubicBezTo>
                <a:cubicBezTo>
                  <a:pt x="18003" y="13971"/>
                  <a:pt x="13974" y="18000"/>
                  <a:pt x="9003" y="18000"/>
                </a:cubicBezTo>
                <a:cubicBezTo>
                  <a:pt x="4032" y="18000"/>
                  <a:pt x="3" y="13971"/>
                  <a:pt x="3" y="9000"/>
                </a:cubicBezTo>
                <a:cubicBezTo>
                  <a:pt x="3" y="4029"/>
                  <a:pt x="4032" y="0"/>
                  <a:pt x="9003" y="0"/>
                </a:cubicBezTo>
                <a:close/>
              </a:path>
            </a:pathLst>
          </a:custGeom>
          <a:solidFill>
            <a:srgbClr val="474a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자유형: 도형 5"/>
          <p:cNvSpPr/>
          <p:nvPr/>
        </p:nvSpPr>
        <p:spPr>
          <a:xfrm>
            <a:off x="230981" y="314325"/>
            <a:ext cx="11730037" cy="6543675"/>
          </a:xfrm>
          <a:prstGeom prst="round2SameRect">
            <a:avLst>
              <a:gd name="adj1" fmla="val 1917"/>
              <a:gd name="adj2" fmla="val 0"/>
            </a:avLst>
          </a:prstGeom>
          <a:solidFill>
            <a:srgbClr val="474a9b"/>
          </a:solidFill>
          <a:ln>
            <a:noFill/>
          </a:ln>
          <a:effectLst>
            <a:outerShdw blurRad="2286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t">
            <a:no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kern="0">
                <a:solidFill>
                  <a:prstClr val="white"/>
                </a:solidFill>
              </a:rPr>
              <a:t>프로젝트 소개</a:t>
            </a:r>
            <a:endParaRPr lang="ko-KR" altLang="en-US" sz="2400" b="1" kern="0">
              <a:solidFill>
                <a:prstClr val="white"/>
              </a:solidFill>
            </a:endParaRPr>
          </a:p>
        </p:txBody>
      </p:sp>
      <p:sp>
        <p:nvSpPr>
          <p:cNvPr id="7" name="자유형: 도형 6"/>
          <p:cNvSpPr/>
          <p:nvPr/>
        </p:nvSpPr>
        <p:spPr>
          <a:xfrm>
            <a:off x="230982" y="966787"/>
            <a:ext cx="11730036" cy="5891213"/>
          </a:xfrm>
          <a:prstGeom prst="round2SameRect">
            <a:avLst>
              <a:gd name="adj1" fmla="val 3086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2032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: 도형 10"/>
          <p:cNvSpPr/>
          <p:nvPr/>
        </p:nvSpPr>
        <p:spPr>
          <a:xfrm>
            <a:off x="6115050" y="147134"/>
            <a:ext cx="449490" cy="334382"/>
          </a:xfrm>
          <a:custGeom>
            <a:avLst/>
            <a:gdLst>
              <a:gd name="connsiteX0" fmla="*/ 134907 w 509843"/>
              <a:gd name="connsiteY0" fmla="*/ 0 h 379279"/>
              <a:gd name="connsiteX1" fmla="*/ 446629 w 509843"/>
              <a:gd name="connsiteY1" fmla="*/ 0 h 379279"/>
              <a:gd name="connsiteX2" fmla="*/ 509843 w 509843"/>
              <a:gd name="connsiteY2" fmla="*/ 63214 h 379279"/>
              <a:gd name="connsiteX3" fmla="*/ 509843 w 509843"/>
              <a:gd name="connsiteY3" fmla="*/ 316065 h 379279"/>
              <a:gd name="connsiteX4" fmla="*/ 446629 w 509843"/>
              <a:gd name="connsiteY4" fmla="*/ 379279 h 379279"/>
              <a:gd name="connsiteX5" fmla="*/ 134907 w 509843"/>
              <a:gd name="connsiteY5" fmla="*/ 379279 h 379279"/>
              <a:gd name="connsiteX6" fmla="*/ 71693 w 509843"/>
              <a:gd name="connsiteY6" fmla="*/ 316065 h 379279"/>
              <a:gd name="connsiteX7" fmla="*/ 71693 w 509843"/>
              <a:gd name="connsiteY7" fmla="*/ 298089 h 379279"/>
              <a:gd name="connsiteX8" fmla="*/ 36953 w 509843"/>
              <a:gd name="connsiteY8" fmla="*/ 326832 h 379279"/>
              <a:gd name="connsiteX9" fmla="*/ 2 w 509843"/>
              <a:gd name="connsiteY9" fmla="*/ 376116 h 379279"/>
              <a:gd name="connsiteX10" fmla="*/ 0 w 509843"/>
              <a:gd name="connsiteY10" fmla="*/ 376116 h 379279"/>
              <a:gd name="connsiteX11" fmla="*/ 54082 w 509843"/>
              <a:gd name="connsiteY11" fmla="*/ 211536 h 379279"/>
              <a:gd name="connsiteX12" fmla="*/ 71693 w 509843"/>
              <a:gd name="connsiteY12" fmla="*/ 193221 h 379279"/>
              <a:gd name="connsiteX13" fmla="*/ 71693 w 509843"/>
              <a:gd name="connsiteY13" fmla="*/ 63214 h 379279"/>
              <a:gd name="connsiteX14" fmla="*/ 134907 w 509843"/>
              <a:gd name="connsiteY14" fmla="*/ 0 h 379279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09843" h="379279">
                <a:moveTo>
                  <a:pt x="134907" y="0"/>
                </a:moveTo>
                <a:lnTo>
                  <a:pt x="446629" y="0"/>
                </a:lnTo>
                <a:cubicBezTo>
                  <a:pt x="481541" y="0"/>
                  <a:pt x="509843" y="28302"/>
                  <a:pt x="509843" y="63214"/>
                </a:cubicBezTo>
                <a:lnTo>
                  <a:pt x="509843" y="316065"/>
                </a:lnTo>
                <a:cubicBezTo>
                  <a:pt x="509843" y="350977"/>
                  <a:pt x="481541" y="379279"/>
                  <a:pt x="446629" y="379279"/>
                </a:cubicBezTo>
                <a:lnTo>
                  <a:pt x="134907" y="379279"/>
                </a:lnTo>
                <a:cubicBezTo>
                  <a:pt x="99995" y="379279"/>
                  <a:pt x="71693" y="350977"/>
                  <a:pt x="71693" y="316065"/>
                </a:cubicBezTo>
                <a:lnTo>
                  <a:pt x="71693" y="298089"/>
                </a:lnTo>
                <a:lnTo>
                  <a:pt x="36953" y="326832"/>
                </a:lnTo>
                <a:cubicBezTo>
                  <a:pt x="23289" y="341235"/>
                  <a:pt x="10864" y="357732"/>
                  <a:pt x="2" y="376116"/>
                </a:cubicBezTo>
                <a:lnTo>
                  <a:pt x="0" y="376116"/>
                </a:lnTo>
                <a:cubicBezTo>
                  <a:pt x="0" y="311844"/>
                  <a:pt x="20668" y="253656"/>
                  <a:pt x="54082" y="211536"/>
                </a:cubicBezTo>
                <a:lnTo>
                  <a:pt x="71693" y="193221"/>
                </a:lnTo>
                <a:lnTo>
                  <a:pt x="71693" y="63214"/>
                </a:lnTo>
                <a:cubicBezTo>
                  <a:pt x="71693" y="28302"/>
                  <a:pt x="99995" y="0"/>
                  <a:pt x="134907" y="0"/>
                </a:cubicBezTo>
                <a:close/>
              </a:path>
            </a:pathLst>
          </a:custGeom>
          <a:solidFill>
            <a:srgbClr val="f46b64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Autofit/>
          </a:bodyPr>
          <a:lstStyle/>
          <a:p>
            <a:pPr algn="r">
              <a:defRPr/>
            </a:pPr>
            <a:r>
              <a:rPr lang="en-US" altLang="ko-KR" sz="1400" b="1" i="1">
                <a:solidFill>
                  <a:prstClr val="white"/>
                </a:solidFill>
              </a:rPr>
              <a:t>02</a:t>
            </a:r>
            <a:endParaRPr lang="en-US" altLang="ko-KR" sz="1400" b="1" i="1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 rot="0">
            <a:off x="230982" y="6343475"/>
            <a:ext cx="11730036" cy="514525"/>
            <a:chOff x="230982" y="6343475"/>
            <a:chExt cx="11730036" cy="514525"/>
          </a:xfrm>
        </p:grpSpPr>
        <p:sp>
          <p:nvSpPr>
            <p:cNvPr id="242" name="직사각형 241"/>
            <p:cNvSpPr/>
            <p:nvPr/>
          </p:nvSpPr>
          <p:spPr>
            <a:xfrm>
              <a:off x="230982" y="6429080"/>
              <a:ext cx="11730036" cy="4289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60400" dist="38100" dir="16200000" rotWithShape="0">
                <a:prstClr val="black">
                  <a:alpha val="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6" name="Freeform 36"/>
            <p:cNvSpPr>
              <a:spLocks noEditPoints="1"/>
            </p:cNvSpPr>
            <p:nvPr/>
          </p:nvSpPr>
          <p:spPr>
            <a:xfrm>
              <a:off x="3439301" y="6555471"/>
              <a:ext cx="98981" cy="166478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474a9b">
                <a:alpha val="23000"/>
              </a:srgbClr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7" name="자유형 23"/>
            <p:cNvSpPr/>
            <p:nvPr/>
          </p:nvSpPr>
          <p:spPr>
            <a:xfrm>
              <a:off x="5975370" y="6579575"/>
              <a:ext cx="149005" cy="130408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f46b64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8" name="Freeform 6"/>
            <p:cNvSpPr/>
            <p:nvPr/>
          </p:nvSpPr>
          <p:spPr>
            <a:xfrm rot="10800000" flipH="1" flipV="1">
              <a:off x="2114029" y="6577517"/>
              <a:ext cx="150561" cy="133487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474a9b">
                <a:alpha val="23000"/>
              </a:srgbClr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279" name="Group 20"/>
            <p:cNvGrpSpPr>
              <a:grpSpLocks noChangeAspect="1"/>
            </p:cNvGrpSpPr>
            <p:nvPr/>
          </p:nvGrpSpPr>
          <p:grpSpPr>
            <a:xfrm rot="0">
              <a:off x="4695631" y="6560531"/>
              <a:ext cx="116495" cy="158905"/>
              <a:chOff x="2597" y="4163"/>
              <a:chExt cx="217" cy="296"/>
            </a:xfrm>
            <a:solidFill>
              <a:srgbClr val="474a9b">
                <a:alpha val="23000"/>
              </a:srgbClr>
            </a:solidFill>
          </p:grpSpPr>
          <p:sp>
            <p:nvSpPr>
              <p:cNvPr id="280" name="Freeform 22"/>
              <p:cNvSpPr>
                <a:spLocks noEditPoints="1"/>
              </p:cNvSpPr>
              <p:nvPr/>
            </p:nvSpPr>
            <p:spPr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281" name="Freeform 23"/>
              <p:cNvSpPr>
                <a:spLocks noEditPoints="1"/>
              </p:cNvSpPr>
              <p:nvPr/>
            </p:nvSpPr>
            <p:spPr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282" name="Freeform 24"/>
              <p:cNvSpPr>
                <a:spLocks noEditPoints="1"/>
              </p:cNvSpPr>
              <p:nvPr/>
            </p:nvSpPr>
            <p:spPr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283" name="Freeform 25"/>
              <p:cNvSpPr/>
              <p:nvPr/>
            </p:nvSpPr>
            <p:spPr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84" name="Freeform 9"/>
            <p:cNvSpPr/>
            <p:nvPr/>
          </p:nvSpPr>
          <p:spPr>
            <a:xfrm flipH="1">
              <a:off x="824716" y="6557668"/>
              <a:ext cx="123657" cy="163189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474a9b">
                <a:alpha val="23000"/>
              </a:srgb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285" name="Group 14"/>
            <p:cNvGrpSpPr>
              <a:grpSpLocks noChangeAspect="1"/>
            </p:cNvGrpSpPr>
            <p:nvPr/>
          </p:nvGrpSpPr>
          <p:grpSpPr>
            <a:xfrm rot="0">
              <a:off x="7298561" y="6572643"/>
              <a:ext cx="116495" cy="140781"/>
              <a:chOff x="2190" y="2694"/>
              <a:chExt cx="283" cy="342"/>
            </a:xfrm>
            <a:solidFill>
              <a:srgbClr val="474a9b">
                <a:alpha val="23000"/>
              </a:srgbClr>
            </a:solidFill>
          </p:grpSpPr>
          <p:sp>
            <p:nvSpPr>
              <p:cNvPr id="286" name="Freeform 16"/>
              <p:cNvSpPr/>
              <p:nvPr/>
            </p:nvSpPr>
            <p:spPr>
              <a:xfrm>
                <a:off x="2190" y="2747"/>
                <a:ext cx="234" cy="289"/>
              </a:xfrm>
              <a:custGeom>
                <a:avLst/>
                <a:gdLst>
                  <a:gd name="T0" fmla="*/ 482 w 2337"/>
                  <a:gd name="T1" fmla="*/ 0 h 2882"/>
                  <a:gd name="T2" fmla="*/ 512 w 2337"/>
                  <a:gd name="T3" fmla="*/ 10 h 2882"/>
                  <a:gd name="T4" fmla="*/ 530 w 2337"/>
                  <a:gd name="T5" fmla="*/ 34 h 2882"/>
                  <a:gd name="T6" fmla="*/ 530 w 2337"/>
                  <a:gd name="T7" fmla="*/ 65 h 2882"/>
                  <a:gd name="T8" fmla="*/ 512 w 2337"/>
                  <a:gd name="T9" fmla="*/ 89 h 2882"/>
                  <a:gd name="T10" fmla="*/ 482 w 2337"/>
                  <a:gd name="T11" fmla="*/ 99 h 2882"/>
                  <a:gd name="T12" fmla="*/ 219 w 2337"/>
                  <a:gd name="T13" fmla="*/ 102 h 2882"/>
                  <a:gd name="T14" fmla="*/ 165 w 2337"/>
                  <a:gd name="T15" fmla="*/ 124 h 2882"/>
                  <a:gd name="T16" fmla="*/ 125 w 2337"/>
                  <a:gd name="T17" fmla="*/ 164 h 2882"/>
                  <a:gd name="T18" fmla="*/ 102 w 2337"/>
                  <a:gd name="T19" fmla="*/ 217 h 2882"/>
                  <a:gd name="T20" fmla="*/ 100 w 2337"/>
                  <a:gd name="T21" fmla="*/ 2636 h 2882"/>
                  <a:gd name="T22" fmla="*/ 111 w 2337"/>
                  <a:gd name="T23" fmla="*/ 2694 h 2882"/>
                  <a:gd name="T24" fmla="*/ 144 w 2337"/>
                  <a:gd name="T25" fmla="*/ 2740 h 2882"/>
                  <a:gd name="T26" fmla="*/ 190 w 2337"/>
                  <a:gd name="T27" fmla="*/ 2772 h 2882"/>
                  <a:gd name="T28" fmla="*/ 248 w 2337"/>
                  <a:gd name="T29" fmla="*/ 2784 h 2882"/>
                  <a:gd name="T30" fmla="*/ 2119 w 2337"/>
                  <a:gd name="T31" fmla="*/ 2780 h 2882"/>
                  <a:gd name="T32" fmla="*/ 2173 w 2337"/>
                  <a:gd name="T33" fmla="*/ 2759 h 2882"/>
                  <a:gd name="T34" fmla="*/ 2213 w 2337"/>
                  <a:gd name="T35" fmla="*/ 2719 h 2882"/>
                  <a:gd name="T36" fmla="*/ 2236 w 2337"/>
                  <a:gd name="T37" fmla="*/ 2665 h 2882"/>
                  <a:gd name="T38" fmla="*/ 2239 w 2337"/>
                  <a:gd name="T39" fmla="*/ 2402 h 2882"/>
                  <a:gd name="T40" fmla="*/ 2248 w 2337"/>
                  <a:gd name="T41" fmla="*/ 2372 h 2882"/>
                  <a:gd name="T42" fmla="*/ 2273 w 2337"/>
                  <a:gd name="T43" fmla="*/ 2355 h 2882"/>
                  <a:gd name="T44" fmla="*/ 2303 w 2337"/>
                  <a:gd name="T45" fmla="*/ 2355 h 2882"/>
                  <a:gd name="T46" fmla="*/ 2328 w 2337"/>
                  <a:gd name="T47" fmla="*/ 2372 h 2882"/>
                  <a:gd name="T48" fmla="*/ 2337 w 2337"/>
                  <a:gd name="T49" fmla="*/ 2402 h 2882"/>
                  <a:gd name="T50" fmla="*/ 2334 w 2337"/>
                  <a:gd name="T51" fmla="*/ 2676 h 2882"/>
                  <a:gd name="T52" fmla="*/ 2310 w 2337"/>
                  <a:gd name="T53" fmla="*/ 2749 h 2882"/>
                  <a:gd name="T54" fmla="*/ 2265 w 2337"/>
                  <a:gd name="T55" fmla="*/ 2811 h 2882"/>
                  <a:gd name="T56" fmla="*/ 2203 w 2337"/>
                  <a:gd name="T57" fmla="*/ 2855 h 2882"/>
                  <a:gd name="T58" fmla="*/ 2130 w 2337"/>
                  <a:gd name="T59" fmla="*/ 2879 h 2882"/>
                  <a:gd name="T60" fmla="*/ 248 w 2337"/>
                  <a:gd name="T61" fmla="*/ 2882 h 2882"/>
                  <a:gd name="T62" fmla="*/ 170 w 2337"/>
                  <a:gd name="T63" fmla="*/ 2870 h 2882"/>
                  <a:gd name="T64" fmla="*/ 102 w 2337"/>
                  <a:gd name="T65" fmla="*/ 2835 h 2882"/>
                  <a:gd name="T66" fmla="*/ 48 w 2337"/>
                  <a:gd name="T67" fmla="*/ 2781 h 2882"/>
                  <a:gd name="T68" fmla="*/ 13 w 2337"/>
                  <a:gd name="T69" fmla="*/ 2714 h 2882"/>
                  <a:gd name="T70" fmla="*/ 0 w 2337"/>
                  <a:gd name="T71" fmla="*/ 2636 h 2882"/>
                  <a:gd name="T72" fmla="*/ 3 w 2337"/>
                  <a:gd name="T73" fmla="*/ 207 h 2882"/>
                  <a:gd name="T74" fmla="*/ 28 w 2337"/>
                  <a:gd name="T75" fmla="*/ 133 h 2882"/>
                  <a:gd name="T76" fmla="*/ 73 w 2337"/>
                  <a:gd name="T77" fmla="*/ 73 h 2882"/>
                  <a:gd name="T78" fmla="*/ 135 w 2337"/>
                  <a:gd name="T79" fmla="*/ 27 h 2882"/>
                  <a:gd name="T80" fmla="*/ 208 w 2337"/>
                  <a:gd name="T81" fmla="*/ 3 h 2882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337" h="2882">
                    <a:moveTo>
                      <a:pt x="248" y="0"/>
                    </a:moveTo>
                    <a:lnTo>
                      <a:pt x="482" y="0"/>
                    </a:lnTo>
                    <a:lnTo>
                      <a:pt x="499" y="2"/>
                    </a:lnTo>
                    <a:lnTo>
                      <a:pt x="512" y="10"/>
                    </a:lnTo>
                    <a:lnTo>
                      <a:pt x="523" y="19"/>
                    </a:lnTo>
                    <a:lnTo>
                      <a:pt x="530" y="34"/>
                    </a:lnTo>
                    <a:lnTo>
                      <a:pt x="532" y="49"/>
                    </a:lnTo>
                    <a:lnTo>
                      <a:pt x="530" y="65"/>
                    </a:lnTo>
                    <a:lnTo>
                      <a:pt x="523" y="78"/>
                    </a:lnTo>
                    <a:lnTo>
                      <a:pt x="512" y="89"/>
                    </a:lnTo>
                    <a:lnTo>
                      <a:pt x="499" y="95"/>
                    </a:lnTo>
                    <a:lnTo>
                      <a:pt x="482" y="99"/>
                    </a:lnTo>
                    <a:lnTo>
                      <a:pt x="248" y="99"/>
                    </a:lnTo>
                    <a:lnTo>
                      <a:pt x="219" y="102"/>
                    </a:lnTo>
                    <a:lnTo>
                      <a:pt x="190" y="109"/>
                    </a:lnTo>
                    <a:lnTo>
                      <a:pt x="165" y="124"/>
                    </a:lnTo>
                    <a:lnTo>
                      <a:pt x="144" y="142"/>
                    </a:lnTo>
                    <a:lnTo>
                      <a:pt x="125" y="164"/>
                    </a:lnTo>
                    <a:lnTo>
                      <a:pt x="111" y="189"/>
                    </a:lnTo>
                    <a:lnTo>
                      <a:pt x="102" y="217"/>
                    </a:lnTo>
                    <a:lnTo>
                      <a:pt x="100" y="247"/>
                    </a:lnTo>
                    <a:lnTo>
                      <a:pt x="100" y="2636"/>
                    </a:lnTo>
                    <a:lnTo>
                      <a:pt x="102" y="2665"/>
                    </a:lnTo>
                    <a:lnTo>
                      <a:pt x="111" y="2694"/>
                    </a:lnTo>
                    <a:lnTo>
                      <a:pt x="125" y="2719"/>
                    </a:lnTo>
                    <a:lnTo>
                      <a:pt x="144" y="2740"/>
                    </a:lnTo>
                    <a:lnTo>
                      <a:pt x="165" y="2759"/>
                    </a:lnTo>
                    <a:lnTo>
                      <a:pt x="190" y="2772"/>
                    </a:lnTo>
                    <a:lnTo>
                      <a:pt x="219" y="2780"/>
                    </a:lnTo>
                    <a:lnTo>
                      <a:pt x="248" y="2784"/>
                    </a:lnTo>
                    <a:lnTo>
                      <a:pt x="2090" y="2784"/>
                    </a:lnTo>
                    <a:lnTo>
                      <a:pt x="2119" y="2780"/>
                    </a:lnTo>
                    <a:lnTo>
                      <a:pt x="2147" y="2772"/>
                    </a:lnTo>
                    <a:lnTo>
                      <a:pt x="2173" y="2759"/>
                    </a:lnTo>
                    <a:lnTo>
                      <a:pt x="2195" y="2740"/>
                    </a:lnTo>
                    <a:lnTo>
                      <a:pt x="2213" y="2719"/>
                    </a:lnTo>
                    <a:lnTo>
                      <a:pt x="2227" y="2694"/>
                    </a:lnTo>
                    <a:lnTo>
                      <a:pt x="2236" y="2665"/>
                    </a:lnTo>
                    <a:lnTo>
                      <a:pt x="2239" y="2636"/>
                    </a:lnTo>
                    <a:lnTo>
                      <a:pt x="2239" y="2402"/>
                    </a:lnTo>
                    <a:lnTo>
                      <a:pt x="2241" y="2387"/>
                    </a:lnTo>
                    <a:lnTo>
                      <a:pt x="2248" y="2372"/>
                    </a:lnTo>
                    <a:lnTo>
                      <a:pt x="2259" y="2363"/>
                    </a:lnTo>
                    <a:lnTo>
                      <a:pt x="2273" y="2355"/>
                    </a:lnTo>
                    <a:lnTo>
                      <a:pt x="2288" y="2353"/>
                    </a:lnTo>
                    <a:lnTo>
                      <a:pt x="2303" y="2355"/>
                    </a:lnTo>
                    <a:lnTo>
                      <a:pt x="2317" y="2363"/>
                    </a:lnTo>
                    <a:lnTo>
                      <a:pt x="2328" y="2372"/>
                    </a:lnTo>
                    <a:lnTo>
                      <a:pt x="2335" y="2387"/>
                    </a:lnTo>
                    <a:lnTo>
                      <a:pt x="2337" y="2402"/>
                    </a:lnTo>
                    <a:lnTo>
                      <a:pt x="2337" y="2636"/>
                    </a:lnTo>
                    <a:lnTo>
                      <a:pt x="2334" y="2676"/>
                    </a:lnTo>
                    <a:lnTo>
                      <a:pt x="2325" y="2714"/>
                    </a:lnTo>
                    <a:lnTo>
                      <a:pt x="2310" y="2749"/>
                    </a:lnTo>
                    <a:lnTo>
                      <a:pt x="2290" y="2781"/>
                    </a:lnTo>
                    <a:lnTo>
                      <a:pt x="2265" y="2811"/>
                    </a:lnTo>
                    <a:lnTo>
                      <a:pt x="2236" y="2835"/>
                    </a:lnTo>
                    <a:lnTo>
                      <a:pt x="2203" y="2855"/>
                    </a:lnTo>
                    <a:lnTo>
                      <a:pt x="2168" y="2870"/>
                    </a:lnTo>
                    <a:lnTo>
                      <a:pt x="2130" y="2879"/>
                    </a:lnTo>
                    <a:lnTo>
                      <a:pt x="2090" y="2882"/>
                    </a:lnTo>
                    <a:lnTo>
                      <a:pt x="248" y="2882"/>
                    </a:lnTo>
                    <a:lnTo>
                      <a:pt x="208" y="2879"/>
                    </a:lnTo>
                    <a:lnTo>
                      <a:pt x="170" y="2870"/>
                    </a:lnTo>
                    <a:lnTo>
                      <a:pt x="135" y="2855"/>
                    </a:lnTo>
                    <a:lnTo>
                      <a:pt x="102" y="2835"/>
                    </a:lnTo>
                    <a:lnTo>
                      <a:pt x="73" y="2811"/>
                    </a:lnTo>
                    <a:lnTo>
                      <a:pt x="48" y="2781"/>
                    </a:lnTo>
                    <a:lnTo>
                      <a:pt x="28" y="2749"/>
                    </a:lnTo>
                    <a:lnTo>
                      <a:pt x="13" y="2714"/>
                    </a:lnTo>
                    <a:lnTo>
                      <a:pt x="3" y="2676"/>
                    </a:lnTo>
                    <a:lnTo>
                      <a:pt x="0" y="2636"/>
                    </a:lnTo>
                    <a:lnTo>
                      <a:pt x="0" y="247"/>
                    </a:lnTo>
                    <a:lnTo>
                      <a:pt x="3" y="207"/>
                    </a:lnTo>
                    <a:lnTo>
                      <a:pt x="13" y="169"/>
                    </a:lnTo>
                    <a:lnTo>
                      <a:pt x="28" y="133"/>
                    </a:lnTo>
                    <a:lnTo>
                      <a:pt x="48" y="101"/>
                    </a:lnTo>
                    <a:lnTo>
                      <a:pt x="73" y="73"/>
                    </a:lnTo>
                    <a:lnTo>
                      <a:pt x="102" y="48"/>
                    </a:lnTo>
                    <a:lnTo>
                      <a:pt x="135" y="27"/>
                    </a:lnTo>
                    <a:lnTo>
                      <a:pt x="170" y="13"/>
                    </a:lnTo>
                    <a:lnTo>
                      <a:pt x="208" y="3"/>
                    </a:lnTo>
                    <a:lnTo>
                      <a:pt x="2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7" name="Freeform 17"/>
              <p:cNvSpPr/>
              <p:nvPr/>
            </p:nvSpPr>
            <p:spPr>
              <a:xfrm>
                <a:off x="2240" y="2694"/>
                <a:ext cx="233" cy="289"/>
              </a:xfrm>
              <a:custGeom>
                <a:avLst/>
                <a:gdLst>
                  <a:gd name="T0" fmla="*/ 1596 w 2337"/>
                  <a:gd name="T1" fmla="*/ 0 h 2883"/>
                  <a:gd name="T2" fmla="*/ 1624 w 2337"/>
                  <a:gd name="T3" fmla="*/ 9 h 2883"/>
                  <a:gd name="T4" fmla="*/ 1643 w 2337"/>
                  <a:gd name="T5" fmla="*/ 34 h 2883"/>
                  <a:gd name="T6" fmla="*/ 1643 w 2337"/>
                  <a:gd name="T7" fmla="*/ 64 h 2883"/>
                  <a:gd name="T8" fmla="*/ 1624 w 2337"/>
                  <a:gd name="T9" fmla="*/ 89 h 2883"/>
                  <a:gd name="T10" fmla="*/ 1596 w 2337"/>
                  <a:gd name="T11" fmla="*/ 99 h 2883"/>
                  <a:gd name="T12" fmla="*/ 217 w 2337"/>
                  <a:gd name="T13" fmla="*/ 101 h 2883"/>
                  <a:gd name="T14" fmla="*/ 164 w 2337"/>
                  <a:gd name="T15" fmla="*/ 124 h 2883"/>
                  <a:gd name="T16" fmla="*/ 124 w 2337"/>
                  <a:gd name="T17" fmla="*/ 164 h 2883"/>
                  <a:gd name="T18" fmla="*/ 101 w 2337"/>
                  <a:gd name="T19" fmla="*/ 217 h 2883"/>
                  <a:gd name="T20" fmla="*/ 99 w 2337"/>
                  <a:gd name="T21" fmla="*/ 2636 h 2883"/>
                  <a:gd name="T22" fmla="*/ 110 w 2337"/>
                  <a:gd name="T23" fmla="*/ 2693 h 2883"/>
                  <a:gd name="T24" fmla="*/ 142 w 2337"/>
                  <a:gd name="T25" fmla="*/ 2741 h 2883"/>
                  <a:gd name="T26" fmla="*/ 189 w 2337"/>
                  <a:gd name="T27" fmla="*/ 2772 h 2883"/>
                  <a:gd name="T28" fmla="*/ 247 w 2337"/>
                  <a:gd name="T29" fmla="*/ 2784 h 2883"/>
                  <a:gd name="T30" fmla="*/ 2119 w 2337"/>
                  <a:gd name="T31" fmla="*/ 2781 h 2883"/>
                  <a:gd name="T32" fmla="*/ 2172 w 2337"/>
                  <a:gd name="T33" fmla="*/ 2758 h 2883"/>
                  <a:gd name="T34" fmla="*/ 2211 w 2337"/>
                  <a:gd name="T35" fmla="*/ 2718 h 2883"/>
                  <a:gd name="T36" fmla="*/ 2234 w 2337"/>
                  <a:gd name="T37" fmla="*/ 2666 h 2883"/>
                  <a:gd name="T38" fmla="*/ 2237 w 2337"/>
                  <a:gd name="T39" fmla="*/ 757 h 2883"/>
                  <a:gd name="T40" fmla="*/ 2247 w 2337"/>
                  <a:gd name="T41" fmla="*/ 727 h 2883"/>
                  <a:gd name="T42" fmla="*/ 2271 w 2337"/>
                  <a:gd name="T43" fmla="*/ 710 h 2883"/>
                  <a:gd name="T44" fmla="*/ 2303 w 2337"/>
                  <a:gd name="T45" fmla="*/ 710 h 2883"/>
                  <a:gd name="T46" fmla="*/ 2327 w 2337"/>
                  <a:gd name="T47" fmla="*/ 727 h 2883"/>
                  <a:gd name="T48" fmla="*/ 2337 w 2337"/>
                  <a:gd name="T49" fmla="*/ 757 h 2883"/>
                  <a:gd name="T50" fmla="*/ 2333 w 2337"/>
                  <a:gd name="T51" fmla="*/ 2676 h 2883"/>
                  <a:gd name="T52" fmla="*/ 2308 w 2337"/>
                  <a:gd name="T53" fmla="*/ 2749 h 2883"/>
                  <a:gd name="T54" fmla="*/ 2264 w 2337"/>
                  <a:gd name="T55" fmla="*/ 2810 h 2883"/>
                  <a:gd name="T56" fmla="*/ 2203 w 2337"/>
                  <a:gd name="T57" fmla="*/ 2855 h 2883"/>
                  <a:gd name="T58" fmla="*/ 2129 w 2337"/>
                  <a:gd name="T59" fmla="*/ 2880 h 2883"/>
                  <a:gd name="T60" fmla="*/ 247 w 2337"/>
                  <a:gd name="T61" fmla="*/ 2883 h 2883"/>
                  <a:gd name="T62" fmla="*/ 168 w 2337"/>
                  <a:gd name="T63" fmla="*/ 2870 h 2883"/>
                  <a:gd name="T64" fmla="*/ 101 w 2337"/>
                  <a:gd name="T65" fmla="*/ 2835 h 2883"/>
                  <a:gd name="T66" fmla="*/ 47 w 2337"/>
                  <a:gd name="T67" fmla="*/ 2781 h 2883"/>
                  <a:gd name="T68" fmla="*/ 11 w 2337"/>
                  <a:gd name="T69" fmla="*/ 2714 h 2883"/>
                  <a:gd name="T70" fmla="*/ 0 w 2337"/>
                  <a:gd name="T71" fmla="*/ 2636 h 2883"/>
                  <a:gd name="T72" fmla="*/ 3 w 2337"/>
                  <a:gd name="T73" fmla="*/ 207 h 2883"/>
                  <a:gd name="T74" fmla="*/ 27 w 2337"/>
                  <a:gd name="T75" fmla="*/ 134 h 2883"/>
                  <a:gd name="T76" fmla="*/ 71 w 2337"/>
                  <a:gd name="T77" fmla="*/ 72 h 2883"/>
                  <a:gd name="T78" fmla="*/ 133 w 2337"/>
                  <a:gd name="T79" fmla="*/ 28 h 2883"/>
                  <a:gd name="T80" fmla="*/ 206 w 2337"/>
                  <a:gd name="T81" fmla="*/ 3 h 2883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337" h="2883">
                    <a:moveTo>
                      <a:pt x="247" y="0"/>
                    </a:moveTo>
                    <a:lnTo>
                      <a:pt x="1596" y="0"/>
                    </a:lnTo>
                    <a:lnTo>
                      <a:pt x="1611" y="3"/>
                    </a:lnTo>
                    <a:lnTo>
                      <a:pt x="1624" y="9"/>
                    </a:lnTo>
                    <a:lnTo>
                      <a:pt x="1635" y="20"/>
                    </a:lnTo>
                    <a:lnTo>
                      <a:pt x="1643" y="34"/>
                    </a:lnTo>
                    <a:lnTo>
                      <a:pt x="1645" y="49"/>
                    </a:lnTo>
                    <a:lnTo>
                      <a:pt x="1643" y="64"/>
                    </a:lnTo>
                    <a:lnTo>
                      <a:pt x="1635" y="79"/>
                    </a:lnTo>
                    <a:lnTo>
                      <a:pt x="1624" y="89"/>
                    </a:lnTo>
                    <a:lnTo>
                      <a:pt x="1611" y="96"/>
                    </a:lnTo>
                    <a:lnTo>
                      <a:pt x="1596" y="99"/>
                    </a:lnTo>
                    <a:lnTo>
                      <a:pt x="247" y="99"/>
                    </a:lnTo>
                    <a:lnTo>
                      <a:pt x="217" y="101"/>
                    </a:lnTo>
                    <a:lnTo>
                      <a:pt x="189" y="110"/>
                    </a:lnTo>
                    <a:lnTo>
                      <a:pt x="164" y="124"/>
                    </a:lnTo>
                    <a:lnTo>
                      <a:pt x="142" y="143"/>
                    </a:lnTo>
                    <a:lnTo>
                      <a:pt x="124" y="164"/>
                    </a:lnTo>
                    <a:lnTo>
                      <a:pt x="110" y="189"/>
                    </a:lnTo>
                    <a:lnTo>
                      <a:pt x="101" y="217"/>
                    </a:lnTo>
                    <a:lnTo>
                      <a:pt x="99" y="247"/>
                    </a:lnTo>
                    <a:lnTo>
                      <a:pt x="99" y="2636"/>
                    </a:lnTo>
                    <a:lnTo>
                      <a:pt x="101" y="2666"/>
                    </a:lnTo>
                    <a:lnTo>
                      <a:pt x="110" y="2693"/>
                    </a:lnTo>
                    <a:lnTo>
                      <a:pt x="124" y="2718"/>
                    </a:lnTo>
                    <a:lnTo>
                      <a:pt x="142" y="2741"/>
                    </a:lnTo>
                    <a:lnTo>
                      <a:pt x="164" y="2758"/>
                    </a:lnTo>
                    <a:lnTo>
                      <a:pt x="189" y="2772"/>
                    </a:lnTo>
                    <a:lnTo>
                      <a:pt x="217" y="2781"/>
                    </a:lnTo>
                    <a:lnTo>
                      <a:pt x="247" y="2784"/>
                    </a:lnTo>
                    <a:lnTo>
                      <a:pt x="2088" y="2784"/>
                    </a:lnTo>
                    <a:lnTo>
                      <a:pt x="2119" y="2781"/>
                    </a:lnTo>
                    <a:lnTo>
                      <a:pt x="2146" y="2772"/>
                    </a:lnTo>
                    <a:lnTo>
                      <a:pt x="2172" y="2758"/>
                    </a:lnTo>
                    <a:lnTo>
                      <a:pt x="2194" y="2741"/>
                    </a:lnTo>
                    <a:lnTo>
                      <a:pt x="2211" y="2718"/>
                    </a:lnTo>
                    <a:lnTo>
                      <a:pt x="2225" y="2693"/>
                    </a:lnTo>
                    <a:lnTo>
                      <a:pt x="2234" y="2666"/>
                    </a:lnTo>
                    <a:lnTo>
                      <a:pt x="2237" y="2636"/>
                    </a:lnTo>
                    <a:lnTo>
                      <a:pt x="2237" y="757"/>
                    </a:lnTo>
                    <a:lnTo>
                      <a:pt x="2240" y="740"/>
                    </a:lnTo>
                    <a:lnTo>
                      <a:pt x="2247" y="727"/>
                    </a:lnTo>
                    <a:lnTo>
                      <a:pt x="2257" y="716"/>
                    </a:lnTo>
                    <a:lnTo>
                      <a:pt x="2271" y="710"/>
                    </a:lnTo>
                    <a:lnTo>
                      <a:pt x="2286" y="708"/>
                    </a:lnTo>
                    <a:lnTo>
                      <a:pt x="2303" y="710"/>
                    </a:lnTo>
                    <a:lnTo>
                      <a:pt x="2316" y="716"/>
                    </a:lnTo>
                    <a:lnTo>
                      <a:pt x="2327" y="727"/>
                    </a:lnTo>
                    <a:lnTo>
                      <a:pt x="2333" y="740"/>
                    </a:lnTo>
                    <a:lnTo>
                      <a:pt x="2337" y="757"/>
                    </a:lnTo>
                    <a:lnTo>
                      <a:pt x="2337" y="2636"/>
                    </a:lnTo>
                    <a:lnTo>
                      <a:pt x="2333" y="2676"/>
                    </a:lnTo>
                    <a:lnTo>
                      <a:pt x="2324" y="2714"/>
                    </a:lnTo>
                    <a:lnTo>
                      <a:pt x="2308" y="2749"/>
                    </a:lnTo>
                    <a:lnTo>
                      <a:pt x="2289" y="2782"/>
                    </a:lnTo>
                    <a:lnTo>
                      <a:pt x="2264" y="2810"/>
                    </a:lnTo>
                    <a:lnTo>
                      <a:pt x="2234" y="2835"/>
                    </a:lnTo>
                    <a:lnTo>
                      <a:pt x="2203" y="2855"/>
                    </a:lnTo>
                    <a:lnTo>
                      <a:pt x="2167" y="2870"/>
                    </a:lnTo>
                    <a:lnTo>
                      <a:pt x="2129" y="2880"/>
                    </a:lnTo>
                    <a:lnTo>
                      <a:pt x="2088" y="2883"/>
                    </a:lnTo>
                    <a:lnTo>
                      <a:pt x="247" y="2883"/>
                    </a:lnTo>
                    <a:lnTo>
                      <a:pt x="206" y="2880"/>
                    </a:lnTo>
                    <a:lnTo>
                      <a:pt x="168" y="2870"/>
                    </a:lnTo>
                    <a:lnTo>
                      <a:pt x="133" y="2855"/>
                    </a:lnTo>
                    <a:lnTo>
                      <a:pt x="101" y="2835"/>
                    </a:lnTo>
                    <a:lnTo>
                      <a:pt x="71" y="2810"/>
                    </a:lnTo>
                    <a:lnTo>
                      <a:pt x="47" y="2781"/>
                    </a:lnTo>
                    <a:lnTo>
                      <a:pt x="27" y="2749"/>
                    </a:lnTo>
                    <a:lnTo>
                      <a:pt x="11" y="2714"/>
                    </a:lnTo>
                    <a:lnTo>
                      <a:pt x="3" y="2676"/>
                    </a:lnTo>
                    <a:lnTo>
                      <a:pt x="0" y="2636"/>
                    </a:lnTo>
                    <a:lnTo>
                      <a:pt x="0" y="247"/>
                    </a:lnTo>
                    <a:lnTo>
                      <a:pt x="3" y="207"/>
                    </a:lnTo>
                    <a:lnTo>
                      <a:pt x="11" y="169"/>
                    </a:lnTo>
                    <a:lnTo>
                      <a:pt x="27" y="134"/>
                    </a:lnTo>
                    <a:lnTo>
                      <a:pt x="47" y="101"/>
                    </a:lnTo>
                    <a:lnTo>
                      <a:pt x="71" y="72"/>
                    </a:lnTo>
                    <a:lnTo>
                      <a:pt x="101" y="48"/>
                    </a:lnTo>
                    <a:lnTo>
                      <a:pt x="133" y="28"/>
                    </a:lnTo>
                    <a:lnTo>
                      <a:pt x="168" y="12"/>
                    </a:lnTo>
                    <a:lnTo>
                      <a:pt x="206" y="3"/>
                    </a:lnTo>
                    <a:lnTo>
                      <a:pt x="24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8" name="Freeform 18"/>
              <p:cNvSpPr/>
              <p:nvPr/>
            </p:nvSpPr>
            <p:spPr>
              <a:xfrm>
                <a:off x="2394" y="2696"/>
                <a:ext cx="79" cy="79"/>
              </a:xfrm>
              <a:custGeom>
                <a:avLst/>
                <a:gdLst>
                  <a:gd name="T0" fmla="*/ 50 w 791"/>
                  <a:gd name="T1" fmla="*/ 0 h 786"/>
                  <a:gd name="T2" fmla="*/ 65 w 791"/>
                  <a:gd name="T3" fmla="*/ 2 h 786"/>
                  <a:gd name="T4" fmla="*/ 78 w 791"/>
                  <a:gd name="T5" fmla="*/ 9 h 786"/>
                  <a:gd name="T6" fmla="*/ 89 w 791"/>
                  <a:gd name="T7" fmla="*/ 19 h 786"/>
                  <a:gd name="T8" fmla="*/ 97 w 791"/>
                  <a:gd name="T9" fmla="*/ 34 h 786"/>
                  <a:gd name="T10" fmla="*/ 99 w 791"/>
                  <a:gd name="T11" fmla="*/ 49 h 786"/>
                  <a:gd name="T12" fmla="*/ 99 w 791"/>
                  <a:gd name="T13" fmla="*/ 689 h 786"/>
                  <a:gd name="T14" fmla="*/ 740 w 791"/>
                  <a:gd name="T15" fmla="*/ 689 h 786"/>
                  <a:gd name="T16" fmla="*/ 757 w 791"/>
                  <a:gd name="T17" fmla="*/ 691 h 786"/>
                  <a:gd name="T18" fmla="*/ 770 w 791"/>
                  <a:gd name="T19" fmla="*/ 697 h 786"/>
                  <a:gd name="T20" fmla="*/ 781 w 791"/>
                  <a:gd name="T21" fmla="*/ 708 h 786"/>
                  <a:gd name="T22" fmla="*/ 787 w 791"/>
                  <a:gd name="T23" fmla="*/ 721 h 786"/>
                  <a:gd name="T24" fmla="*/ 791 w 791"/>
                  <a:gd name="T25" fmla="*/ 738 h 786"/>
                  <a:gd name="T26" fmla="*/ 787 w 791"/>
                  <a:gd name="T27" fmla="*/ 753 h 786"/>
                  <a:gd name="T28" fmla="*/ 781 w 791"/>
                  <a:gd name="T29" fmla="*/ 767 h 786"/>
                  <a:gd name="T30" fmla="*/ 770 w 791"/>
                  <a:gd name="T31" fmla="*/ 777 h 786"/>
                  <a:gd name="T32" fmla="*/ 757 w 791"/>
                  <a:gd name="T33" fmla="*/ 784 h 786"/>
                  <a:gd name="T34" fmla="*/ 740 w 791"/>
                  <a:gd name="T35" fmla="*/ 786 h 786"/>
                  <a:gd name="T36" fmla="*/ 50 w 791"/>
                  <a:gd name="T37" fmla="*/ 786 h 786"/>
                  <a:gd name="T38" fmla="*/ 34 w 791"/>
                  <a:gd name="T39" fmla="*/ 784 h 786"/>
                  <a:gd name="T40" fmla="*/ 21 w 791"/>
                  <a:gd name="T41" fmla="*/ 777 h 786"/>
                  <a:gd name="T42" fmla="*/ 10 w 791"/>
                  <a:gd name="T43" fmla="*/ 767 h 786"/>
                  <a:gd name="T44" fmla="*/ 2 w 791"/>
                  <a:gd name="T45" fmla="*/ 753 h 786"/>
                  <a:gd name="T46" fmla="*/ 0 w 791"/>
                  <a:gd name="T47" fmla="*/ 738 h 786"/>
                  <a:gd name="T48" fmla="*/ 0 w 791"/>
                  <a:gd name="T49" fmla="*/ 49 h 786"/>
                  <a:gd name="T50" fmla="*/ 2 w 791"/>
                  <a:gd name="T51" fmla="*/ 34 h 786"/>
                  <a:gd name="T52" fmla="*/ 10 w 791"/>
                  <a:gd name="T53" fmla="*/ 19 h 786"/>
                  <a:gd name="T54" fmla="*/ 21 w 791"/>
                  <a:gd name="T55" fmla="*/ 9 h 786"/>
                  <a:gd name="T56" fmla="*/ 34 w 791"/>
                  <a:gd name="T57" fmla="*/ 2 h 786"/>
                  <a:gd name="T58" fmla="*/ 50 w 791"/>
                  <a:gd name="T59" fmla="*/ 0 h 78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791" h="786">
                    <a:moveTo>
                      <a:pt x="50" y="0"/>
                    </a:moveTo>
                    <a:lnTo>
                      <a:pt x="65" y="2"/>
                    </a:lnTo>
                    <a:lnTo>
                      <a:pt x="78" y="9"/>
                    </a:lnTo>
                    <a:lnTo>
                      <a:pt x="89" y="19"/>
                    </a:lnTo>
                    <a:lnTo>
                      <a:pt x="97" y="34"/>
                    </a:lnTo>
                    <a:lnTo>
                      <a:pt x="99" y="49"/>
                    </a:lnTo>
                    <a:lnTo>
                      <a:pt x="99" y="689"/>
                    </a:lnTo>
                    <a:lnTo>
                      <a:pt x="740" y="689"/>
                    </a:lnTo>
                    <a:lnTo>
                      <a:pt x="757" y="691"/>
                    </a:lnTo>
                    <a:lnTo>
                      <a:pt x="770" y="697"/>
                    </a:lnTo>
                    <a:lnTo>
                      <a:pt x="781" y="708"/>
                    </a:lnTo>
                    <a:lnTo>
                      <a:pt x="787" y="721"/>
                    </a:lnTo>
                    <a:lnTo>
                      <a:pt x="791" y="738"/>
                    </a:lnTo>
                    <a:lnTo>
                      <a:pt x="787" y="753"/>
                    </a:lnTo>
                    <a:lnTo>
                      <a:pt x="781" y="767"/>
                    </a:lnTo>
                    <a:lnTo>
                      <a:pt x="770" y="777"/>
                    </a:lnTo>
                    <a:lnTo>
                      <a:pt x="757" y="784"/>
                    </a:lnTo>
                    <a:lnTo>
                      <a:pt x="740" y="786"/>
                    </a:lnTo>
                    <a:lnTo>
                      <a:pt x="50" y="786"/>
                    </a:lnTo>
                    <a:lnTo>
                      <a:pt x="34" y="784"/>
                    </a:lnTo>
                    <a:lnTo>
                      <a:pt x="21" y="777"/>
                    </a:lnTo>
                    <a:lnTo>
                      <a:pt x="10" y="767"/>
                    </a:lnTo>
                    <a:lnTo>
                      <a:pt x="2" y="753"/>
                    </a:lnTo>
                    <a:lnTo>
                      <a:pt x="0" y="738"/>
                    </a:lnTo>
                    <a:lnTo>
                      <a:pt x="0" y="49"/>
                    </a:lnTo>
                    <a:lnTo>
                      <a:pt x="2" y="34"/>
                    </a:lnTo>
                    <a:lnTo>
                      <a:pt x="10" y="19"/>
                    </a:lnTo>
                    <a:lnTo>
                      <a:pt x="21" y="9"/>
                    </a:lnTo>
                    <a:lnTo>
                      <a:pt x="34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9" name="Freeform 19"/>
              <p:cNvSpPr/>
              <p:nvPr/>
            </p:nvSpPr>
            <p:spPr>
              <a:xfrm>
                <a:off x="2394" y="2694"/>
                <a:ext cx="79" cy="81"/>
              </a:xfrm>
              <a:custGeom>
                <a:avLst/>
                <a:gdLst>
                  <a:gd name="T0" fmla="*/ 42 w 789"/>
                  <a:gd name="T1" fmla="*/ 0 h 805"/>
                  <a:gd name="T2" fmla="*/ 58 w 789"/>
                  <a:gd name="T3" fmla="*/ 0 h 805"/>
                  <a:gd name="T4" fmla="*/ 73 w 789"/>
                  <a:gd name="T5" fmla="*/ 6 h 805"/>
                  <a:gd name="T6" fmla="*/ 85 w 789"/>
                  <a:gd name="T7" fmla="*/ 15 h 805"/>
                  <a:gd name="T8" fmla="*/ 776 w 789"/>
                  <a:gd name="T9" fmla="*/ 722 h 805"/>
                  <a:gd name="T10" fmla="*/ 785 w 789"/>
                  <a:gd name="T11" fmla="*/ 735 h 805"/>
                  <a:gd name="T12" fmla="*/ 789 w 789"/>
                  <a:gd name="T13" fmla="*/ 750 h 805"/>
                  <a:gd name="T14" fmla="*/ 789 w 789"/>
                  <a:gd name="T15" fmla="*/ 765 h 805"/>
                  <a:gd name="T16" fmla="*/ 785 w 789"/>
                  <a:gd name="T17" fmla="*/ 779 h 805"/>
                  <a:gd name="T18" fmla="*/ 775 w 789"/>
                  <a:gd name="T19" fmla="*/ 791 h 805"/>
                  <a:gd name="T20" fmla="*/ 764 w 789"/>
                  <a:gd name="T21" fmla="*/ 800 h 805"/>
                  <a:gd name="T22" fmla="*/ 754 w 789"/>
                  <a:gd name="T23" fmla="*/ 804 h 805"/>
                  <a:gd name="T24" fmla="*/ 740 w 789"/>
                  <a:gd name="T25" fmla="*/ 805 h 805"/>
                  <a:gd name="T26" fmla="*/ 727 w 789"/>
                  <a:gd name="T27" fmla="*/ 804 h 805"/>
                  <a:gd name="T28" fmla="*/ 717 w 789"/>
                  <a:gd name="T29" fmla="*/ 799 h 805"/>
                  <a:gd name="T30" fmla="*/ 706 w 789"/>
                  <a:gd name="T31" fmla="*/ 790 h 805"/>
                  <a:gd name="T32" fmla="*/ 14 w 789"/>
                  <a:gd name="T33" fmla="*/ 84 h 805"/>
                  <a:gd name="T34" fmla="*/ 5 w 789"/>
                  <a:gd name="T35" fmla="*/ 71 h 805"/>
                  <a:gd name="T36" fmla="*/ 0 w 789"/>
                  <a:gd name="T37" fmla="*/ 56 h 805"/>
                  <a:gd name="T38" fmla="*/ 1 w 789"/>
                  <a:gd name="T39" fmla="*/ 42 h 805"/>
                  <a:gd name="T40" fmla="*/ 5 w 789"/>
                  <a:gd name="T41" fmla="*/ 27 h 805"/>
                  <a:gd name="T42" fmla="*/ 15 w 789"/>
                  <a:gd name="T43" fmla="*/ 13 h 805"/>
                  <a:gd name="T44" fmla="*/ 28 w 789"/>
                  <a:gd name="T45" fmla="*/ 5 h 805"/>
                  <a:gd name="T46" fmla="*/ 42 w 789"/>
                  <a:gd name="T47" fmla="*/ 0 h 80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89" h="805">
                    <a:moveTo>
                      <a:pt x="42" y="0"/>
                    </a:moveTo>
                    <a:lnTo>
                      <a:pt x="58" y="0"/>
                    </a:lnTo>
                    <a:lnTo>
                      <a:pt x="73" y="6"/>
                    </a:lnTo>
                    <a:lnTo>
                      <a:pt x="85" y="15"/>
                    </a:lnTo>
                    <a:lnTo>
                      <a:pt x="776" y="722"/>
                    </a:lnTo>
                    <a:lnTo>
                      <a:pt x="785" y="735"/>
                    </a:lnTo>
                    <a:lnTo>
                      <a:pt x="789" y="750"/>
                    </a:lnTo>
                    <a:lnTo>
                      <a:pt x="789" y="765"/>
                    </a:lnTo>
                    <a:lnTo>
                      <a:pt x="785" y="779"/>
                    </a:lnTo>
                    <a:lnTo>
                      <a:pt x="775" y="791"/>
                    </a:lnTo>
                    <a:lnTo>
                      <a:pt x="764" y="800"/>
                    </a:lnTo>
                    <a:lnTo>
                      <a:pt x="754" y="804"/>
                    </a:lnTo>
                    <a:lnTo>
                      <a:pt x="740" y="805"/>
                    </a:lnTo>
                    <a:lnTo>
                      <a:pt x="727" y="804"/>
                    </a:lnTo>
                    <a:lnTo>
                      <a:pt x="717" y="799"/>
                    </a:lnTo>
                    <a:lnTo>
                      <a:pt x="706" y="790"/>
                    </a:lnTo>
                    <a:lnTo>
                      <a:pt x="14" y="84"/>
                    </a:lnTo>
                    <a:lnTo>
                      <a:pt x="5" y="71"/>
                    </a:lnTo>
                    <a:lnTo>
                      <a:pt x="0" y="56"/>
                    </a:lnTo>
                    <a:lnTo>
                      <a:pt x="1" y="42"/>
                    </a:lnTo>
                    <a:lnTo>
                      <a:pt x="5" y="27"/>
                    </a:lnTo>
                    <a:lnTo>
                      <a:pt x="15" y="13"/>
                    </a:lnTo>
                    <a:lnTo>
                      <a:pt x="28" y="5"/>
                    </a:lnTo>
                    <a:lnTo>
                      <a:pt x="4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90" name="Group 4"/>
            <p:cNvGrpSpPr>
              <a:grpSpLocks noChangeAspect="1"/>
            </p:cNvGrpSpPr>
            <p:nvPr/>
          </p:nvGrpSpPr>
          <p:grpSpPr>
            <a:xfrm rot="0">
              <a:off x="8578301" y="6589694"/>
              <a:ext cx="151190" cy="115267"/>
              <a:chOff x="3645" y="2013"/>
              <a:chExt cx="383" cy="292"/>
            </a:xfrm>
            <a:solidFill>
              <a:srgbClr val="474a9b">
                <a:alpha val="23000"/>
              </a:srgbClr>
            </a:solidFill>
          </p:grpSpPr>
          <p:sp>
            <p:nvSpPr>
              <p:cNvPr id="291" name="Freeform 6"/>
              <p:cNvSpPr/>
              <p:nvPr/>
            </p:nvSpPr>
            <p:spPr>
              <a:xfrm>
                <a:off x="3734" y="2261"/>
                <a:ext cx="294" cy="39"/>
              </a:xfrm>
              <a:custGeom>
                <a:avLst/>
                <a:gdLst>
                  <a:gd name="T0" fmla="*/ 172 w 2647"/>
                  <a:gd name="T1" fmla="*/ 0 h 348"/>
                  <a:gd name="T2" fmla="*/ 2476 w 2647"/>
                  <a:gd name="T3" fmla="*/ 0 h 348"/>
                  <a:gd name="T4" fmla="*/ 2507 w 2647"/>
                  <a:gd name="T5" fmla="*/ 3 h 348"/>
                  <a:gd name="T6" fmla="*/ 2535 w 2647"/>
                  <a:gd name="T7" fmla="*/ 11 h 348"/>
                  <a:gd name="T8" fmla="*/ 2562 w 2647"/>
                  <a:gd name="T9" fmla="*/ 24 h 348"/>
                  <a:gd name="T10" fmla="*/ 2586 w 2647"/>
                  <a:gd name="T11" fmla="*/ 41 h 348"/>
                  <a:gd name="T12" fmla="*/ 2607 w 2647"/>
                  <a:gd name="T13" fmla="*/ 61 h 348"/>
                  <a:gd name="T14" fmla="*/ 2624 w 2647"/>
                  <a:gd name="T15" fmla="*/ 86 h 348"/>
                  <a:gd name="T16" fmla="*/ 2636 w 2647"/>
                  <a:gd name="T17" fmla="*/ 113 h 348"/>
                  <a:gd name="T18" fmla="*/ 2645 w 2647"/>
                  <a:gd name="T19" fmla="*/ 143 h 348"/>
                  <a:gd name="T20" fmla="*/ 2647 w 2647"/>
                  <a:gd name="T21" fmla="*/ 174 h 348"/>
                  <a:gd name="T22" fmla="*/ 2645 w 2647"/>
                  <a:gd name="T23" fmla="*/ 205 h 348"/>
                  <a:gd name="T24" fmla="*/ 2636 w 2647"/>
                  <a:gd name="T25" fmla="*/ 235 h 348"/>
                  <a:gd name="T26" fmla="*/ 2624 w 2647"/>
                  <a:gd name="T27" fmla="*/ 261 h 348"/>
                  <a:gd name="T28" fmla="*/ 2607 w 2647"/>
                  <a:gd name="T29" fmla="*/ 286 h 348"/>
                  <a:gd name="T30" fmla="*/ 2586 w 2647"/>
                  <a:gd name="T31" fmla="*/ 307 h 348"/>
                  <a:gd name="T32" fmla="*/ 2562 w 2647"/>
                  <a:gd name="T33" fmla="*/ 324 h 348"/>
                  <a:gd name="T34" fmla="*/ 2535 w 2647"/>
                  <a:gd name="T35" fmla="*/ 337 h 348"/>
                  <a:gd name="T36" fmla="*/ 2507 w 2647"/>
                  <a:gd name="T37" fmla="*/ 345 h 348"/>
                  <a:gd name="T38" fmla="*/ 2476 w 2647"/>
                  <a:gd name="T39" fmla="*/ 348 h 348"/>
                  <a:gd name="T40" fmla="*/ 172 w 2647"/>
                  <a:gd name="T41" fmla="*/ 348 h 348"/>
                  <a:gd name="T42" fmla="*/ 141 w 2647"/>
                  <a:gd name="T43" fmla="*/ 345 h 348"/>
                  <a:gd name="T44" fmla="*/ 111 w 2647"/>
                  <a:gd name="T45" fmla="*/ 337 h 348"/>
                  <a:gd name="T46" fmla="*/ 85 w 2647"/>
                  <a:gd name="T47" fmla="*/ 324 h 348"/>
                  <a:gd name="T48" fmla="*/ 61 w 2647"/>
                  <a:gd name="T49" fmla="*/ 307 h 348"/>
                  <a:gd name="T50" fmla="*/ 40 w 2647"/>
                  <a:gd name="T51" fmla="*/ 286 h 348"/>
                  <a:gd name="T52" fmla="*/ 23 w 2647"/>
                  <a:gd name="T53" fmla="*/ 261 h 348"/>
                  <a:gd name="T54" fmla="*/ 10 w 2647"/>
                  <a:gd name="T55" fmla="*/ 235 h 348"/>
                  <a:gd name="T56" fmla="*/ 3 w 2647"/>
                  <a:gd name="T57" fmla="*/ 205 h 348"/>
                  <a:gd name="T58" fmla="*/ 0 w 2647"/>
                  <a:gd name="T59" fmla="*/ 174 h 348"/>
                  <a:gd name="T60" fmla="*/ 3 w 2647"/>
                  <a:gd name="T61" fmla="*/ 143 h 348"/>
                  <a:gd name="T62" fmla="*/ 10 w 2647"/>
                  <a:gd name="T63" fmla="*/ 113 h 348"/>
                  <a:gd name="T64" fmla="*/ 23 w 2647"/>
                  <a:gd name="T65" fmla="*/ 86 h 348"/>
                  <a:gd name="T66" fmla="*/ 40 w 2647"/>
                  <a:gd name="T67" fmla="*/ 61 h 348"/>
                  <a:gd name="T68" fmla="*/ 61 w 2647"/>
                  <a:gd name="T69" fmla="*/ 41 h 348"/>
                  <a:gd name="T70" fmla="*/ 85 w 2647"/>
                  <a:gd name="T71" fmla="*/ 24 h 348"/>
                  <a:gd name="T72" fmla="*/ 111 w 2647"/>
                  <a:gd name="T73" fmla="*/ 11 h 348"/>
                  <a:gd name="T74" fmla="*/ 141 w 2647"/>
                  <a:gd name="T75" fmla="*/ 3 h 348"/>
                  <a:gd name="T76" fmla="*/ 172 w 2647"/>
                  <a:gd name="T77" fmla="*/ 0 h 348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647" h="348">
                    <a:moveTo>
                      <a:pt x="172" y="0"/>
                    </a:moveTo>
                    <a:lnTo>
                      <a:pt x="2476" y="0"/>
                    </a:lnTo>
                    <a:lnTo>
                      <a:pt x="2507" y="3"/>
                    </a:lnTo>
                    <a:lnTo>
                      <a:pt x="2535" y="11"/>
                    </a:lnTo>
                    <a:lnTo>
                      <a:pt x="2562" y="24"/>
                    </a:lnTo>
                    <a:lnTo>
                      <a:pt x="2586" y="41"/>
                    </a:lnTo>
                    <a:lnTo>
                      <a:pt x="2607" y="61"/>
                    </a:lnTo>
                    <a:lnTo>
                      <a:pt x="2624" y="86"/>
                    </a:lnTo>
                    <a:lnTo>
                      <a:pt x="2636" y="113"/>
                    </a:lnTo>
                    <a:lnTo>
                      <a:pt x="2645" y="143"/>
                    </a:lnTo>
                    <a:lnTo>
                      <a:pt x="2647" y="174"/>
                    </a:lnTo>
                    <a:lnTo>
                      <a:pt x="2645" y="205"/>
                    </a:lnTo>
                    <a:lnTo>
                      <a:pt x="2636" y="235"/>
                    </a:lnTo>
                    <a:lnTo>
                      <a:pt x="2624" y="261"/>
                    </a:lnTo>
                    <a:lnTo>
                      <a:pt x="2607" y="286"/>
                    </a:lnTo>
                    <a:lnTo>
                      <a:pt x="2586" y="307"/>
                    </a:lnTo>
                    <a:lnTo>
                      <a:pt x="2562" y="324"/>
                    </a:lnTo>
                    <a:lnTo>
                      <a:pt x="2535" y="337"/>
                    </a:lnTo>
                    <a:lnTo>
                      <a:pt x="2507" y="345"/>
                    </a:lnTo>
                    <a:lnTo>
                      <a:pt x="2476" y="348"/>
                    </a:lnTo>
                    <a:lnTo>
                      <a:pt x="172" y="348"/>
                    </a:lnTo>
                    <a:lnTo>
                      <a:pt x="141" y="345"/>
                    </a:lnTo>
                    <a:lnTo>
                      <a:pt x="111" y="337"/>
                    </a:lnTo>
                    <a:lnTo>
                      <a:pt x="85" y="324"/>
                    </a:lnTo>
                    <a:lnTo>
                      <a:pt x="61" y="307"/>
                    </a:lnTo>
                    <a:lnTo>
                      <a:pt x="40" y="286"/>
                    </a:lnTo>
                    <a:lnTo>
                      <a:pt x="23" y="261"/>
                    </a:lnTo>
                    <a:lnTo>
                      <a:pt x="10" y="235"/>
                    </a:lnTo>
                    <a:lnTo>
                      <a:pt x="3" y="205"/>
                    </a:lnTo>
                    <a:lnTo>
                      <a:pt x="0" y="174"/>
                    </a:lnTo>
                    <a:lnTo>
                      <a:pt x="3" y="143"/>
                    </a:lnTo>
                    <a:lnTo>
                      <a:pt x="10" y="113"/>
                    </a:lnTo>
                    <a:lnTo>
                      <a:pt x="23" y="86"/>
                    </a:lnTo>
                    <a:lnTo>
                      <a:pt x="40" y="61"/>
                    </a:lnTo>
                    <a:lnTo>
                      <a:pt x="61" y="41"/>
                    </a:lnTo>
                    <a:lnTo>
                      <a:pt x="85" y="24"/>
                    </a:lnTo>
                    <a:lnTo>
                      <a:pt x="111" y="11"/>
                    </a:lnTo>
                    <a:lnTo>
                      <a:pt x="141" y="3"/>
                    </a:lnTo>
                    <a:lnTo>
                      <a:pt x="17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2" name="Freeform 7"/>
              <p:cNvSpPr/>
              <p:nvPr/>
            </p:nvSpPr>
            <p:spPr>
              <a:xfrm>
                <a:off x="3734" y="2140"/>
                <a:ext cx="294" cy="38"/>
              </a:xfrm>
              <a:custGeom>
                <a:avLst/>
                <a:gdLst>
                  <a:gd name="T0" fmla="*/ 172 w 2647"/>
                  <a:gd name="T1" fmla="*/ 0 h 348"/>
                  <a:gd name="T2" fmla="*/ 2476 w 2647"/>
                  <a:gd name="T3" fmla="*/ 0 h 348"/>
                  <a:gd name="T4" fmla="*/ 2507 w 2647"/>
                  <a:gd name="T5" fmla="*/ 3 h 348"/>
                  <a:gd name="T6" fmla="*/ 2535 w 2647"/>
                  <a:gd name="T7" fmla="*/ 11 h 348"/>
                  <a:gd name="T8" fmla="*/ 2562 w 2647"/>
                  <a:gd name="T9" fmla="*/ 24 h 348"/>
                  <a:gd name="T10" fmla="*/ 2586 w 2647"/>
                  <a:gd name="T11" fmla="*/ 42 h 348"/>
                  <a:gd name="T12" fmla="*/ 2607 w 2647"/>
                  <a:gd name="T13" fmla="*/ 62 h 348"/>
                  <a:gd name="T14" fmla="*/ 2624 w 2647"/>
                  <a:gd name="T15" fmla="*/ 87 h 348"/>
                  <a:gd name="T16" fmla="*/ 2636 w 2647"/>
                  <a:gd name="T17" fmla="*/ 114 h 348"/>
                  <a:gd name="T18" fmla="*/ 2645 w 2647"/>
                  <a:gd name="T19" fmla="*/ 143 h 348"/>
                  <a:gd name="T20" fmla="*/ 2647 w 2647"/>
                  <a:gd name="T21" fmla="*/ 174 h 348"/>
                  <a:gd name="T22" fmla="*/ 2645 w 2647"/>
                  <a:gd name="T23" fmla="*/ 205 h 348"/>
                  <a:gd name="T24" fmla="*/ 2636 w 2647"/>
                  <a:gd name="T25" fmla="*/ 235 h 348"/>
                  <a:gd name="T26" fmla="*/ 2624 w 2647"/>
                  <a:gd name="T27" fmla="*/ 262 h 348"/>
                  <a:gd name="T28" fmla="*/ 2607 w 2647"/>
                  <a:gd name="T29" fmla="*/ 286 h 348"/>
                  <a:gd name="T30" fmla="*/ 2586 w 2647"/>
                  <a:gd name="T31" fmla="*/ 307 h 348"/>
                  <a:gd name="T32" fmla="*/ 2562 w 2647"/>
                  <a:gd name="T33" fmla="*/ 325 h 348"/>
                  <a:gd name="T34" fmla="*/ 2535 w 2647"/>
                  <a:gd name="T35" fmla="*/ 338 h 348"/>
                  <a:gd name="T36" fmla="*/ 2507 w 2647"/>
                  <a:gd name="T37" fmla="*/ 345 h 348"/>
                  <a:gd name="T38" fmla="*/ 2476 w 2647"/>
                  <a:gd name="T39" fmla="*/ 348 h 348"/>
                  <a:gd name="T40" fmla="*/ 172 w 2647"/>
                  <a:gd name="T41" fmla="*/ 348 h 348"/>
                  <a:gd name="T42" fmla="*/ 141 w 2647"/>
                  <a:gd name="T43" fmla="*/ 345 h 348"/>
                  <a:gd name="T44" fmla="*/ 111 w 2647"/>
                  <a:gd name="T45" fmla="*/ 338 h 348"/>
                  <a:gd name="T46" fmla="*/ 85 w 2647"/>
                  <a:gd name="T47" fmla="*/ 325 h 348"/>
                  <a:gd name="T48" fmla="*/ 61 w 2647"/>
                  <a:gd name="T49" fmla="*/ 307 h 348"/>
                  <a:gd name="T50" fmla="*/ 40 w 2647"/>
                  <a:gd name="T51" fmla="*/ 286 h 348"/>
                  <a:gd name="T52" fmla="*/ 23 w 2647"/>
                  <a:gd name="T53" fmla="*/ 262 h 348"/>
                  <a:gd name="T54" fmla="*/ 10 w 2647"/>
                  <a:gd name="T55" fmla="*/ 235 h 348"/>
                  <a:gd name="T56" fmla="*/ 3 w 2647"/>
                  <a:gd name="T57" fmla="*/ 205 h 348"/>
                  <a:gd name="T58" fmla="*/ 0 w 2647"/>
                  <a:gd name="T59" fmla="*/ 174 h 348"/>
                  <a:gd name="T60" fmla="*/ 3 w 2647"/>
                  <a:gd name="T61" fmla="*/ 143 h 348"/>
                  <a:gd name="T62" fmla="*/ 10 w 2647"/>
                  <a:gd name="T63" fmla="*/ 114 h 348"/>
                  <a:gd name="T64" fmla="*/ 23 w 2647"/>
                  <a:gd name="T65" fmla="*/ 87 h 348"/>
                  <a:gd name="T66" fmla="*/ 40 w 2647"/>
                  <a:gd name="T67" fmla="*/ 62 h 348"/>
                  <a:gd name="T68" fmla="*/ 61 w 2647"/>
                  <a:gd name="T69" fmla="*/ 42 h 348"/>
                  <a:gd name="T70" fmla="*/ 85 w 2647"/>
                  <a:gd name="T71" fmla="*/ 24 h 348"/>
                  <a:gd name="T72" fmla="*/ 111 w 2647"/>
                  <a:gd name="T73" fmla="*/ 11 h 348"/>
                  <a:gd name="T74" fmla="*/ 141 w 2647"/>
                  <a:gd name="T75" fmla="*/ 3 h 348"/>
                  <a:gd name="T76" fmla="*/ 172 w 2647"/>
                  <a:gd name="T77" fmla="*/ 0 h 348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647" h="348">
                    <a:moveTo>
                      <a:pt x="172" y="0"/>
                    </a:moveTo>
                    <a:lnTo>
                      <a:pt x="2476" y="0"/>
                    </a:lnTo>
                    <a:lnTo>
                      <a:pt x="2507" y="3"/>
                    </a:lnTo>
                    <a:lnTo>
                      <a:pt x="2535" y="11"/>
                    </a:lnTo>
                    <a:lnTo>
                      <a:pt x="2562" y="24"/>
                    </a:lnTo>
                    <a:lnTo>
                      <a:pt x="2586" y="42"/>
                    </a:lnTo>
                    <a:lnTo>
                      <a:pt x="2607" y="62"/>
                    </a:lnTo>
                    <a:lnTo>
                      <a:pt x="2624" y="87"/>
                    </a:lnTo>
                    <a:lnTo>
                      <a:pt x="2636" y="114"/>
                    </a:lnTo>
                    <a:lnTo>
                      <a:pt x="2645" y="143"/>
                    </a:lnTo>
                    <a:lnTo>
                      <a:pt x="2647" y="174"/>
                    </a:lnTo>
                    <a:lnTo>
                      <a:pt x="2645" y="205"/>
                    </a:lnTo>
                    <a:lnTo>
                      <a:pt x="2636" y="235"/>
                    </a:lnTo>
                    <a:lnTo>
                      <a:pt x="2624" y="262"/>
                    </a:lnTo>
                    <a:lnTo>
                      <a:pt x="2607" y="286"/>
                    </a:lnTo>
                    <a:lnTo>
                      <a:pt x="2586" y="307"/>
                    </a:lnTo>
                    <a:lnTo>
                      <a:pt x="2562" y="325"/>
                    </a:lnTo>
                    <a:lnTo>
                      <a:pt x="2535" y="338"/>
                    </a:lnTo>
                    <a:lnTo>
                      <a:pt x="2507" y="345"/>
                    </a:lnTo>
                    <a:lnTo>
                      <a:pt x="2476" y="348"/>
                    </a:lnTo>
                    <a:lnTo>
                      <a:pt x="172" y="348"/>
                    </a:lnTo>
                    <a:lnTo>
                      <a:pt x="141" y="345"/>
                    </a:lnTo>
                    <a:lnTo>
                      <a:pt x="111" y="338"/>
                    </a:lnTo>
                    <a:lnTo>
                      <a:pt x="85" y="325"/>
                    </a:lnTo>
                    <a:lnTo>
                      <a:pt x="61" y="307"/>
                    </a:lnTo>
                    <a:lnTo>
                      <a:pt x="40" y="286"/>
                    </a:lnTo>
                    <a:lnTo>
                      <a:pt x="23" y="262"/>
                    </a:lnTo>
                    <a:lnTo>
                      <a:pt x="10" y="235"/>
                    </a:lnTo>
                    <a:lnTo>
                      <a:pt x="3" y="205"/>
                    </a:lnTo>
                    <a:lnTo>
                      <a:pt x="0" y="174"/>
                    </a:lnTo>
                    <a:lnTo>
                      <a:pt x="3" y="143"/>
                    </a:lnTo>
                    <a:lnTo>
                      <a:pt x="10" y="114"/>
                    </a:lnTo>
                    <a:lnTo>
                      <a:pt x="23" y="87"/>
                    </a:lnTo>
                    <a:lnTo>
                      <a:pt x="40" y="62"/>
                    </a:lnTo>
                    <a:lnTo>
                      <a:pt x="61" y="42"/>
                    </a:lnTo>
                    <a:lnTo>
                      <a:pt x="85" y="24"/>
                    </a:lnTo>
                    <a:lnTo>
                      <a:pt x="111" y="11"/>
                    </a:lnTo>
                    <a:lnTo>
                      <a:pt x="141" y="3"/>
                    </a:lnTo>
                    <a:lnTo>
                      <a:pt x="17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3" name="Freeform 8"/>
              <p:cNvSpPr/>
              <p:nvPr/>
            </p:nvSpPr>
            <p:spPr>
              <a:xfrm>
                <a:off x="3734" y="2018"/>
                <a:ext cx="294" cy="39"/>
              </a:xfrm>
              <a:custGeom>
                <a:avLst/>
                <a:gdLst>
                  <a:gd name="T0" fmla="*/ 172 w 2647"/>
                  <a:gd name="T1" fmla="*/ 0 h 348"/>
                  <a:gd name="T2" fmla="*/ 2476 w 2647"/>
                  <a:gd name="T3" fmla="*/ 0 h 348"/>
                  <a:gd name="T4" fmla="*/ 2507 w 2647"/>
                  <a:gd name="T5" fmla="*/ 2 h 348"/>
                  <a:gd name="T6" fmla="*/ 2535 w 2647"/>
                  <a:gd name="T7" fmla="*/ 11 h 348"/>
                  <a:gd name="T8" fmla="*/ 2562 w 2647"/>
                  <a:gd name="T9" fmla="*/ 24 h 348"/>
                  <a:gd name="T10" fmla="*/ 2586 w 2647"/>
                  <a:gd name="T11" fmla="*/ 41 h 348"/>
                  <a:gd name="T12" fmla="*/ 2607 w 2647"/>
                  <a:gd name="T13" fmla="*/ 62 h 348"/>
                  <a:gd name="T14" fmla="*/ 2624 w 2647"/>
                  <a:gd name="T15" fmla="*/ 86 h 348"/>
                  <a:gd name="T16" fmla="*/ 2636 w 2647"/>
                  <a:gd name="T17" fmla="*/ 113 h 348"/>
                  <a:gd name="T18" fmla="*/ 2645 w 2647"/>
                  <a:gd name="T19" fmla="*/ 143 h 348"/>
                  <a:gd name="T20" fmla="*/ 2647 w 2647"/>
                  <a:gd name="T21" fmla="*/ 175 h 348"/>
                  <a:gd name="T22" fmla="*/ 2645 w 2647"/>
                  <a:gd name="T23" fmla="*/ 206 h 348"/>
                  <a:gd name="T24" fmla="*/ 2636 w 2647"/>
                  <a:gd name="T25" fmla="*/ 235 h 348"/>
                  <a:gd name="T26" fmla="*/ 2624 w 2647"/>
                  <a:gd name="T27" fmla="*/ 262 h 348"/>
                  <a:gd name="T28" fmla="*/ 2607 w 2647"/>
                  <a:gd name="T29" fmla="*/ 287 h 348"/>
                  <a:gd name="T30" fmla="*/ 2586 w 2647"/>
                  <a:gd name="T31" fmla="*/ 307 h 348"/>
                  <a:gd name="T32" fmla="*/ 2562 w 2647"/>
                  <a:gd name="T33" fmla="*/ 324 h 348"/>
                  <a:gd name="T34" fmla="*/ 2535 w 2647"/>
                  <a:gd name="T35" fmla="*/ 337 h 348"/>
                  <a:gd name="T36" fmla="*/ 2507 w 2647"/>
                  <a:gd name="T37" fmla="*/ 346 h 348"/>
                  <a:gd name="T38" fmla="*/ 2476 w 2647"/>
                  <a:gd name="T39" fmla="*/ 348 h 348"/>
                  <a:gd name="T40" fmla="*/ 172 w 2647"/>
                  <a:gd name="T41" fmla="*/ 348 h 348"/>
                  <a:gd name="T42" fmla="*/ 141 w 2647"/>
                  <a:gd name="T43" fmla="*/ 346 h 348"/>
                  <a:gd name="T44" fmla="*/ 111 w 2647"/>
                  <a:gd name="T45" fmla="*/ 337 h 348"/>
                  <a:gd name="T46" fmla="*/ 85 w 2647"/>
                  <a:gd name="T47" fmla="*/ 324 h 348"/>
                  <a:gd name="T48" fmla="*/ 61 w 2647"/>
                  <a:gd name="T49" fmla="*/ 307 h 348"/>
                  <a:gd name="T50" fmla="*/ 40 w 2647"/>
                  <a:gd name="T51" fmla="*/ 287 h 348"/>
                  <a:gd name="T52" fmla="*/ 23 w 2647"/>
                  <a:gd name="T53" fmla="*/ 262 h 348"/>
                  <a:gd name="T54" fmla="*/ 10 w 2647"/>
                  <a:gd name="T55" fmla="*/ 235 h 348"/>
                  <a:gd name="T56" fmla="*/ 3 w 2647"/>
                  <a:gd name="T57" fmla="*/ 206 h 348"/>
                  <a:gd name="T58" fmla="*/ 0 w 2647"/>
                  <a:gd name="T59" fmla="*/ 175 h 348"/>
                  <a:gd name="T60" fmla="*/ 3 w 2647"/>
                  <a:gd name="T61" fmla="*/ 143 h 348"/>
                  <a:gd name="T62" fmla="*/ 10 w 2647"/>
                  <a:gd name="T63" fmla="*/ 113 h 348"/>
                  <a:gd name="T64" fmla="*/ 23 w 2647"/>
                  <a:gd name="T65" fmla="*/ 86 h 348"/>
                  <a:gd name="T66" fmla="*/ 40 w 2647"/>
                  <a:gd name="T67" fmla="*/ 62 h 348"/>
                  <a:gd name="T68" fmla="*/ 61 w 2647"/>
                  <a:gd name="T69" fmla="*/ 41 h 348"/>
                  <a:gd name="T70" fmla="*/ 85 w 2647"/>
                  <a:gd name="T71" fmla="*/ 24 h 348"/>
                  <a:gd name="T72" fmla="*/ 111 w 2647"/>
                  <a:gd name="T73" fmla="*/ 11 h 348"/>
                  <a:gd name="T74" fmla="*/ 141 w 2647"/>
                  <a:gd name="T75" fmla="*/ 2 h 348"/>
                  <a:gd name="T76" fmla="*/ 172 w 2647"/>
                  <a:gd name="T77" fmla="*/ 0 h 348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647" h="348">
                    <a:moveTo>
                      <a:pt x="172" y="0"/>
                    </a:moveTo>
                    <a:lnTo>
                      <a:pt x="2476" y="0"/>
                    </a:lnTo>
                    <a:lnTo>
                      <a:pt x="2507" y="2"/>
                    </a:lnTo>
                    <a:lnTo>
                      <a:pt x="2535" y="11"/>
                    </a:lnTo>
                    <a:lnTo>
                      <a:pt x="2562" y="24"/>
                    </a:lnTo>
                    <a:lnTo>
                      <a:pt x="2586" y="41"/>
                    </a:lnTo>
                    <a:lnTo>
                      <a:pt x="2607" y="62"/>
                    </a:lnTo>
                    <a:lnTo>
                      <a:pt x="2624" y="86"/>
                    </a:lnTo>
                    <a:lnTo>
                      <a:pt x="2636" y="113"/>
                    </a:lnTo>
                    <a:lnTo>
                      <a:pt x="2645" y="143"/>
                    </a:lnTo>
                    <a:lnTo>
                      <a:pt x="2647" y="175"/>
                    </a:lnTo>
                    <a:lnTo>
                      <a:pt x="2645" y="206"/>
                    </a:lnTo>
                    <a:lnTo>
                      <a:pt x="2636" y="235"/>
                    </a:lnTo>
                    <a:lnTo>
                      <a:pt x="2624" y="262"/>
                    </a:lnTo>
                    <a:lnTo>
                      <a:pt x="2607" y="287"/>
                    </a:lnTo>
                    <a:lnTo>
                      <a:pt x="2586" y="307"/>
                    </a:lnTo>
                    <a:lnTo>
                      <a:pt x="2562" y="324"/>
                    </a:lnTo>
                    <a:lnTo>
                      <a:pt x="2535" y="337"/>
                    </a:lnTo>
                    <a:lnTo>
                      <a:pt x="2507" y="346"/>
                    </a:lnTo>
                    <a:lnTo>
                      <a:pt x="2476" y="348"/>
                    </a:lnTo>
                    <a:lnTo>
                      <a:pt x="172" y="348"/>
                    </a:lnTo>
                    <a:lnTo>
                      <a:pt x="141" y="346"/>
                    </a:lnTo>
                    <a:lnTo>
                      <a:pt x="111" y="337"/>
                    </a:lnTo>
                    <a:lnTo>
                      <a:pt x="85" y="324"/>
                    </a:lnTo>
                    <a:lnTo>
                      <a:pt x="61" y="307"/>
                    </a:lnTo>
                    <a:lnTo>
                      <a:pt x="40" y="287"/>
                    </a:lnTo>
                    <a:lnTo>
                      <a:pt x="23" y="262"/>
                    </a:lnTo>
                    <a:lnTo>
                      <a:pt x="10" y="235"/>
                    </a:lnTo>
                    <a:lnTo>
                      <a:pt x="3" y="206"/>
                    </a:lnTo>
                    <a:lnTo>
                      <a:pt x="0" y="175"/>
                    </a:lnTo>
                    <a:lnTo>
                      <a:pt x="3" y="143"/>
                    </a:lnTo>
                    <a:lnTo>
                      <a:pt x="10" y="113"/>
                    </a:lnTo>
                    <a:lnTo>
                      <a:pt x="23" y="86"/>
                    </a:lnTo>
                    <a:lnTo>
                      <a:pt x="40" y="62"/>
                    </a:lnTo>
                    <a:lnTo>
                      <a:pt x="61" y="41"/>
                    </a:lnTo>
                    <a:lnTo>
                      <a:pt x="85" y="24"/>
                    </a:lnTo>
                    <a:lnTo>
                      <a:pt x="111" y="11"/>
                    </a:lnTo>
                    <a:lnTo>
                      <a:pt x="141" y="2"/>
                    </a:lnTo>
                    <a:lnTo>
                      <a:pt x="17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4" name="Freeform 9"/>
              <p:cNvSpPr/>
              <p:nvPr/>
            </p:nvSpPr>
            <p:spPr>
              <a:xfrm>
                <a:off x="3645" y="2013"/>
                <a:ext cx="51" cy="52"/>
              </a:xfrm>
              <a:custGeom>
                <a:avLst/>
                <a:gdLst>
                  <a:gd name="T0" fmla="*/ 231 w 462"/>
                  <a:gd name="T1" fmla="*/ 0 h 467"/>
                  <a:gd name="T2" fmla="*/ 268 w 462"/>
                  <a:gd name="T3" fmla="*/ 3 h 467"/>
                  <a:gd name="T4" fmla="*/ 304 w 462"/>
                  <a:gd name="T5" fmla="*/ 12 h 467"/>
                  <a:gd name="T6" fmla="*/ 337 w 462"/>
                  <a:gd name="T7" fmla="*/ 26 h 467"/>
                  <a:gd name="T8" fmla="*/ 367 w 462"/>
                  <a:gd name="T9" fmla="*/ 45 h 467"/>
                  <a:gd name="T10" fmla="*/ 395 w 462"/>
                  <a:gd name="T11" fmla="*/ 68 h 467"/>
                  <a:gd name="T12" fmla="*/ 417 w 462"/>
                  <a:gd name="T13" fmla="*/ 96 h 467"/>
                  <a:gd name="T14" fmla="*/ 436 w 462"/>
                  <a:gd name="T15" fmla="*/ 126 h 467"/>
                  <a:gd name="T16" fmla="*/ 450 w 462"/>
                  <a:gd name="T17" fmla="*/ 159 h 467"/>
                  <a:gd name="T18" fmla="*/ 458 w 462"/>
                  <a:gd name="T19" fmla="*/ 196 h 467"/>
                  <a:gd name="T20" fmla="*/ 462 w 462"/>
                  <a:gd name="T21" fmla="*/ 234 h 467"/>
                  <a:gd name="T22" fmla="*/ 458 w 462"/>
                  <a:gd name="T23" fmla="*/ 271 h 467"/>
                  <a:gd name="T24" fmla="*/ 450 w 462"/>
                  <a:gd name="T25" fmla="*/ 308 h 467"/>
                  <a:gd name="T26" fmla="*/ 436 w 462"/>
                  <a:gd name="T27" fmla="*/ 341 h 467"/>
                  <a:gd name="T28" fmla="*/ 417 w 462"/>
                  <a:gd name="T29" fmla="*/ 371 h 467"/>
                  <a:gd name="T30" fmla="*/ 395 w 462"/>
                  <a:gd name="T31" fmla="*/ 399 h 467"/>
                  <a:gd name="T32" fmla="*/ 367 w 462"/>
                  <a:gd name="T33" fmla="*/ 422 h 467"/>
                  <a:gd name="T34" fmla="*/ 337 w 462"/>
                  <a:gd name="T35" fmla="*/ 441 h 467"/>
                  <a:gd name="T36" fmla="*/ 304 w 462"/>
                  <a:gd name="T37" fmla="*/ 455 h 467"/>
                  <a:gd name="T38" fmla="*/ 268 w 462"/>
                  <a:gd name="T39" fmla="*/ 464 h 467"/>
                  <a:gd name="T40" fmla="*/ 231 w 462"/>
                  <a:gd name="T41" fmla="*/ 467 h 467"/>
                  <a:gd name="T42" fmla="*/ 194 w 462"/>
                  <a:gd name="T43" fmla="*/ 464 h 467"/>
                  <a:gd name="T44" fmla="*/ 157 w 462"/>
                  <a:gd name="T45" fmla="*/ 455 h 467"/>
                  <a:gd name="T46" fmla="*/ 124 w 462"/>
                  <a:gd name="T47" fmla="*/ 441 h 467"/>
                  <a:gd name="T48" fmla="*/ 95 w 462"/>
                  <a:gd name="T49" fmla="*/ 422 h 467"/>
                  <a:gd name="T50" fmla="*/ 68 w 462"/>
                  <a:gd name="T51" fmla="*/ 399 h 467"/>
                  <a:gd name="T52" fmla="*/ 45 w 462"/>
                  <a:gd name="T53" fmla="*/ 371 h 467"/>
                  <a:gd name="T54" fmla="*/ 26 w 462"/>
                  <a:gd name="T55" fmla="*/ 341 h 467"/>
                  <a:gd name="T56" fmla="*/ 12 w 462"/>
                  <a:gd name="T57" fmla="*/ 308 h 467"/>
                  <a:gd name="T58" fmla="*/ 3 w 462"/>
                  <a:gd name="T59" fmla="*/ 271 h 467"/>
                  <a:gd name="T60" fmla="*/ 0 w 462"/>
                  <a:gd name="T61" fmla="*/ 234 h 467"/>
                  <a:gd name="T62" fmla="*/ 3 w 462"/>
                  <a:gd name="T63" fmla="*/ 196 h 467"/>
                  <a:gd name="T64" fmla="*/ 12 w 462"/>
                  <a:gd name="T65" fmla="*/ 159 h 467"/>
                  <a:gd name="T66" fmla="*/ 26 w 462"/>
                  <a:gd name="T67" fmla="*/ 126 h 467"/>
                  <a:gd name="T68" fmla="*/ 45 w 462"/>
                  <a:gd name="T69" fmla="*/ 96 h 467"/>
                  <a:gd name="T70" fmla="*/ 68 w 462"/>
                  <a:gd name="T71" fmla="*/ 68 h 467"/>
                  <a:gd name="T72" fmla="*/ 95 w 462"/>
                  <a:gd name="T73" fmla="*/ 45 h 467"/>
                  <a:gd name="T74" fmla="*/ 124 w 462"/>
                  <a:gd name="T75" fmla="*/ 26 h 467"/>
                  <a:gd name="T76" fmla="*/ 157 w 462"/>
                  <a:gd name="T77" fmla="*/ 12 h 467"/>
                  <a:gd name="T78" fmla="*/ 194 w 462"/>
                  <a:gd name="T79" fmla="*/ 3 h 467"/>
                  <a:gd name="T80" fmla="*/ 231 w 462"/>
                  <a:gd name="T81" fmla="*/ 0 h 467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62" h="467">
                    <a:moveTo>
                      <a:pt x="231" y="0"/>
                    </a:moveTo>
                    <a:lnTo>
                      <a:pt x="268" y="3"/>
                    </a:lnTo>
                    <a:lnTo>
                      <a:pt x="304" y="12"/>
                    </a:lnTo>
                    <a:lnTo>
                      <a:pt x="337" y="26"/>
                    </a:lnTo>
                    <a:lnTo>
                      <a:pt x="367" y="45"/>
                    </a:lnTo>
                    <a:lnTo>
                      <a:pt x="395" y="68"/>
                    </a:lnTo>
                    <a:lnTo>
                      <a:pt x="417" y="96"/>
                    </a:lnTo>
                    <a:lnTo>
                      <a:pt x="436" y="126"/>
                    </a:lnTo>
                    <a:lnTo>
                      <a:pt x="450" y="159"/>
                    </a:lnTo>
                    <a:lnTo>
                      <a:pt x="458" y="196"/>
                    </a:lnTo>
                    <a:lnTo>
                      <a:pt x="462" y="234"/>
                    </a:lnTo>
                    <a:lnTo>
                      <a:pt x="458" y="271"/>
                    </a:lnTo>
                    <a:lnTo>
                      <a:pt x="450" y="308"/>
                    </a:lnTo>
                    <a:lnTo>
                      <a:pt x="436" y="341"/>
                    </a:lnTo>
                    <a:lnTo>
                      <a:pt x="417" y="371"/>
                    </a:lnTo>
                    <a:lnTo>
                      <a:pt x="395" y="399"/>
                    </a:lnTo>
                    <a:lnTo>
                      <a:pt x="367" y="422"/>
                    </a:lnTo>
                    <a:lnTo>
                      <a:pt x="337" y="441"/>
                    </a:lnTo>
                    <a:lnTo>
                      <a:pt x="304" y="455"/>
                    </a:lnTo>
                    <a:lnTo>
                      <a:pt x="268" y="464"/>
                    </a:lnTo>
                    <a:lnTo>
                      <a:pt x="231" y="467"/>
                    </a:lnTo>
                    <a:lnTo>
                      <a:pt x="194" y="464"/>
                    </a:lnTo>
                    <a:lnTo>
                      <a:pt x="157" y="455"/>
                    </a:lnTo>
                    <a:lnTo>
                      <a:pt x="124" y="441"/>
                    </a:lnTo>
                    <a:lnTo>
                      <a:pt x="95" y="422"/>
                    </a:lnTo>
                    <a:lnTo>
                      <a:pt x="68" y="399"/>
                    </a:lnTo>
                    <a:lnTo>
                      <a:pt x="45" y="371"/>
                    </a:lnTo>
                    <a:lnTo>
                      <a:pt x="26" y="341"/>
                    </a:lnTo>
                    <a:lnTo>
                      <a:pt x="12" y="308"/>
                    </a:lnTo>
                    <a:lnTo>
                      <a:pt x="3" y="271"/>
                    </a:lnTo>
                    <a:lnTo>
                      <a:pt x="0" y="234"/>
                    </a:lnTo>
                    <a:lnTo>
                      <a:pt x="3" y="196"/>
                    </a:lnTo>
                    <a:lnTo>
                      <a:pt x="12" y="159"/>
                    </a:lnTo>
                    <a:lnTo>
                      <a:pt x="26" y="126"/>
                    </a:lnTo>
                    <a:lnTo>
                      <a:pt x="45" y="96"/>
                    </a:lnTo>
                    <a:lnTo>
                      <a:pt x="68" y="68"/>
                    </a:lnTo>
                    <a:lnTo>
                      <a:pt x="95" y="45"/>
                    </a:lnTo>
                    <a:lnTo>
                      <a:pt x="124" y="26"/>
                    </a:lnTo>
                    <a:lnTo>
                      <a:pt x="157" y="12"/>
                    </a:lnTo>
                    <a:lnTo>
                      <a:pt x="194" y="3"/>
                    </a:lnTo>
                    <a:lnTo>
                      <a:pt x="2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5" name="Freeform 10"/>
              <p:cNvSpPr/>
              <p:nvPr/>
            </p:nvSpPr>
            <p:spPr>
              <a:xfrm>
                <a:off x="3645" y="2133"/>
                <a:ext cx="51" cy="52"/>
              </a:xfrm>
              <a:custGeom>
                <a:avLst/>
                <a:gdLst>
                  <a:gd name="T0" fmla="*/ 231 w 462"/>
                  <a:gd name="T1" fmla="*/ 0 h 467"/>
                  <a:gd name="T2" fmla="*/ 268 w 462"/>
                  <a:gd name="T3" fmla="*/ 4 h 467"/>
                  <a:gd name="T4" fmla="*/ 304 w 462"/>
                  <a:gd name="T5" fmla="*/ 12 h 467"/>
                  <a:gd name="T6" fmla="*/ 337 w 462"/>
                  <a:gd name="T7" fmla="*/ 26 h 467"/>
                  <a:gd name="T8" fmla="*/ 367 w 462"/>
                  <a:gd name="T9" fmla="*/ 46 h 467"/>
                  <a:gd name="T10" fmla="*/ 395 w 462"/>
                  <a:gd name="T11" fmla="*/ 69 h 467"/>
                  <a:gd name="T12" fmla="*/ 417 w 462"/>
                  <a:gd name="T13" fmla="*/ 96 h 467"/>
                  <a:gd name="T14" fmla="*/ 436 w 462"/>
                  <a:gd name="T15" fmla="*/ 126 h 467"/>
                  <a:gd name="T16" fmla="*/ 450 w 462"/>
                  <a:gd name="T17" fmla="*/ 161 h 467"/>
                  <a:gd name="T18" fmla="*/ 458 w 462"/>
                  <a:gd name="T19" fmla="*/ 196 h 467"/>
                  <a:gd name="T20" fmla="*/ 462 w 462"/>
                  <a:gd name="T21" fmla="*/ 234 h 467"/>
                  <a:gd name="T22" fmla="*/ 458 w 462"/>
                  <a:gd name="T23" fmla="*/ 272 h 467"/>
                  <a:gd name="T24" fmla="*/ 450 w 462"/>
                  <a:gd name="T25" fmla="*/ 308 h 467"/>
                  <a:gd name="T26" fmla="*/ 436 w 462"/>
                  <a:gd name="T27" fmla="*/ 342 h 467"/>
                  <a:gd name="T28" fmla="*/ 417 w 462"/>
                  <a:gd name="T29" fmla="*/ 372 h 467"/>
                  <a:gd name="T30" fmla="*/ 395 w 462"/>
                  <a:gd name="T31" fmla="*/ 400 h 467"/>
                  <a:gd name="T32" fmla="*/ 367 w 462"/>
                  <a:gd name="T33" fmla="*/ 422 h 467"/>
                  <a:gd name="T34" fmla="*/ 337 w 462"/>
                  <a:gd name="T35" fmla="*/ 442 h 467"/>
                  <a:gd name="T36" fmla="*/ 304 w 462"/>
                  <a:gd name="T37" fmla="*/ 456 h 467"/>
                  <a:gd name="T38" fmla="*/ 268 w 462"/>
                  <a:gd name="T39" fmla="*/ 464 h 467"/>
                  <a:gd name="T40" fmla="*/ 231 w 462"/>
                  <a:gd name="T41" fmla="*/ 467 h 467"/>
                  <a:gd name="T42" fmla="*/ 194 w 462"/>
                  <a:gd name="T43" fmla="*/ 464 h 467"/>
                  <a:gd name="T44" fmla="*/ 157 w 462"/>
                  <a:gd name="T45" fmla="*/ 456 h 467"/>
                  <a:gd name="T46" fmla="*/ 124 w 462"/>
                  <a:gd name="T47" fmla="*/ 442 h 467"/>
                  <a:gd name="T48" fmla="*/ 95 w 462"/>
                  <a:gd name="T49" fmla="*/ 422 h 467"/>
                  <a:gd name="T50" fmla="*/ 68 w 462"/>
                  <a:gd name="T51" fmla="*/ 400 h 467"/>
                  <a:gd name="T52" fmla="*/ 45 w 462"/>
                  <a:gd name="T53" fmla="*/ 372 h 467"/>
                  <a:gd name="T54" fmla="*/ 26 w 462"/>
                  <a:gd name="T55" fmla="*/ 342 h 467"/>
                  <a:gd name="T56" fmla="*/ 12 w 462"/>
                  <a:gd name="T57" fmla="*/ 308 h 467"/>
                  <a:gd name="T58" fmla="*/ 3 w 462"/>
                  <a:gd name="T59" fmla="*/ 272 h 467"/>
                  <a:gd name="T60" fmla="*/ 0 w 462"/>
                  <a:gd name="T61" fmla="*/ 234 h 467"/>
                  <a:gd name="T62" fmla="*/ 3 w 462"/>
                  <a:gd name="T63" fmla="*/ 196 h 467"/>
                  <a:gd name="T64" fmla="*/ 12 w 462"/>
                  <a:gd name="T65" fmla="*/ 161 h 467"/>
                  <a:gd name="T66" fmla="*/ 26 w 462"/>
                  <a:gd name="T67" fmla="*/ 126 h 467"/>
                  <a:gd name="T68" fmla="*/ 45 w 462"/>
                  <a:gd name="T69" fmla="*/ 96 h 467"/>
                  <a:gd name="T70" fmla="*/ 68 w 462"/>
                  <a:gd name="T71" fmla="*/ 69 h 467"/>
                  <a:gd name="T72" fmla="*/ 95 w 462"/>
                  <a:gd name="T73" fmla="*/ 46 h 467"/>
                  <a:gd name="T74" fmla="*/ 124 w 462"/>
                  <a:gd name="T75" fmla="*/ 26 h 467"/>
                  <a:gd name="T76" fmla="*/ 157 w 462"/>
                  <a:gd name="T77" fmla="*/ 12 h 467"/>
                  <a:gd name="T78" fmla="*/ 194 w 462"/>
                  <a:gd name="T79" fmla="*/ 4 h 467"/>
                  <a:gd name="T80" fmla="*/ 231 w 462"/>
                  <a:gd name="T81" fmla="*/ 0 h 467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62" h="467">
                    <a:moveTo>
                      <a:pt x="231" y="0"/>
                    </a:moveTo>
                    <a:lnTo>
                      <a:pt x="268" y="4"/>
                    </a:lnTo>
                    <a:lnTo>
                      <a:pt x="304" y="12"/>
                    </a:lnTo>
                    <a:lnTo>
                      <a:pt x="337" y="26"/>
                    </a:lnTo>
                    <a:lnTo>
                      <a:pt x="367" y="46"/>
                    </a:lnTo>
                    <a:lnTo>
                      <a:pt x="395" y="69"/>
                    </a:lnTo>
                    <a:lnTo>
                      <a:pt x="417" y="96"/>
                    </a:lnTo>
                    <a:lnTo>
                      <a:pt x="436" y="126"/>
                    </a:lnTo>
                    <a:lnTo>
                      <a:pt x="450" y="161"/>
                    </a:lnTo>
                    <a:lnTo>
                      <a:pt x="458" y="196"/>
                    </a:lnTo>
                    <a:lnTo>
                      <a:pt x="462" y="234"/>
                    </a:lnTo>
                    <a:lnTo>
                      <a:pt x="458" y="272"/>
                    </a:lnTo>
                    <a:lnTo>
                      <a:pt x="450" y="308"/>
                    </a:lnTo>
                    <a:lnTo>
                      <a:pt x="436" y="342"/>
                    </a:lnTo>
                    <a:lnTo>
                      <a:pt x="417" y="372"/>
                    </a:lnTo>
                    <a:lnTo>
                      <a:pt x="395" y="400"/>
                    </a:lnTo>
                    <a:lnTo>
                      <a:pt x="367" y="422"/>
                    </a:lnTo>
                    <a:lnTo>
                      <a:pt x="337" y="442"/>
                    </a:lnTo>
                    <a:lnTo>
                      <a:pt x="304" y="456"/>
                    </a:lnTo>
                    <a:lnTo>
                      <a:pt x="268" y="464"/>
                    </a:lnTo>
                    <a:lnTo>
                      <a:pt x="231" y="467"/>
                    </a:lnTo>
                    <a:lnTo>
                      <a:pt x="194" y="464"/>
                    </a:lnTo>
                    <a:lnTo>
                      <a:pt x="157" y="456"/>
                    </a:lnTo>
                    <a:lnTo>
                      <a:pt x="124" y="442"/>
                    </a:lnTo>
                    <a:lnTo>
                      <a:pt x="95" y="422"/>
                    </a:lnTo>
                    <a:lnTo>
                      <a:pt x="68" y="400"/>
                    </a:lnTo>
                    <a:lnTo>
                      <a:pt x="45" y="372"/>
                    </a:lnTo>
                    <a:lnTo>
                      <a:pt x="26" y="342"/>
                    </a:lnTo>
                    <a:lnTo>
                      <a:pt x="12" y="308"/>
                    </a:lnTo>
                    <a:lnTo>
                      <a:pt x="3" y="272"/>
                    </a:lnTo>
                    <a:lnTo>
                      <a:pt x="0" y="234"/>
                    </a:lnTo>
                    <a:lnTo>
                      <a:pt x="3" y="196"/>
                    </a:lnTo>
                    <a:lnTo>
                      <a:pt x="12" y="161"/>
                    </a:lnTo>
                    <a:lnTo>
                      <a:pt x="26" y="126"/>
                    </a:lnTo>
                    <a:lnTo>
                      <a:pt x="45" y="96"/>
                    </a:lnTo>
                    <a:lnTo>
                      <a:pt x="68" y="69"/>
                    </a:lnTo>
                    <a:lnTo>
                      <a:pt x="95" y="46"/>
                    </a:lnTo>
                    <a:lnTo>
                      <a:pt x="124" y="26"/>
                    </a:lnTo>
                    <a:lnTo>
                      <a:pt x="157" y="12"/>
                    </a:lnTo>
                    <a:lnTo>
                      <a:pt x="194" y="4"/>
                    </a:lnTo>
                    <a:lnTo>
                      <a:pt x="2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6" name="Freeform 11"/>
              <p:cNvSpPr/>
              <p:nvPr/>
            </p:nvSpPr>
            <p:spPr>
              <a:xfrm>
                <a:off x="3645" y="2253"/>
                <a:ext cx="51" cy="52"/>
              </a:xfrm>
              <a:custGeom>
                <a:avLst/>
                <a:gdLst>
                  <a:gd name="T0" fmla="*/ 231 w 462"/>
                  <a:gd name="T1" fmla="*/ 0 h 467"/>
                  <a:gd name="T2" fmla="*/ 268 w 462"/>
                  <a:gd name="T3" fmla="*/ 3 h 467"/>
                  <a:gd name="T4" fmla="*/ 304 w 462"/>
                  <a:gd name="T5" fmla="*/ 12 h 467"/>
                  <a:gd name="T6" fmla="*/ 337 w 462"/>
                  <a:gd name="T7" fmla="*/ 26 h 467"/>
                  <a:gd name="T8" fmla="*/ 367 w 462"/>
                  <a:gd name="T9" fmla="*/ 45 h 467"/>
                  <a:gd name="T10" fmla="*/ 395 w 462"/>
                  <a:gd name="T11" fmla="*/ 69 h 467"/>
                  <a:gd name="T12" fmla="*/ 417 w 462"/>
                  <a:gd name="T13" fmla="*/ 96 h 467"/>
                  <a:gd name="T14" fmla="*/ 436 w 462"/>
                  <a:gd name="T15" fmla="*/ 126 h 467"/>
                  <a:gd name="T16" fmla="*/ 450 w 462"/>
                  <a:gd name="T17" fmla="*/ 160 h 467"/>
                  <a:gd name="T18" fmla="*/ 458 w 462"/>
                  <a:gd name="T19" fmla="*/ 196 h 467"/>
                  <a:gd name="T20" fmla="*/ 462 w 462"/>
                  <a:gd name="T21" fmla="*/ 233 h 467"/>
                  <a:gd name="T22" fmla="*/ 458 w 462"/>
                  <a:gd name="T23" fmla="*/ 271 h 467"/>
                  <a:gd name="T24" fmla="*/ 450 w 462"/>
                  <a:gd name="T25" fmla="*/ 308 h 467"/>
                  <a:gd name="T26" fmla="*/ 436 w 462"/>
                  <a:gd name="T27" fmla="*/ 341 h 467"/>
                  <a:gd name="T28" fmla="*/ 417 w 462"/>
                  <a:gd name="T29" fmla="*/ 371 h 467"/>
                  <a:gd name="T30" fmla="*/ 395 w 462"/>
                  <a:gd name="T31" fmla="*/ 399 h 467"/>
                  <a:gd name="T32" fmla="*/ 367 w 462"/>
                  <a:gd name="T33" fmla="*/ 422 h 467"/>
                  <a:gd name="T34" fmla="*/ 337 w 462"/>
                  <a:gd name="T35" fmla="*/ 441 h 467"/>
                  <a:gd name="T36" fmla="*/ 304 w 462"/>
                  <a:gd name="T37" fmla="*/ 455 h 467"/>
                  <a:gd name="T38" fmla="*/ 268 w 462"/>
                  <a:gd name="T39" fmla="*/ 464 h 467"/>
                  <a:gd name="T40" fmla="*/ 231 w 462"/>
                  <a:gd name="T41" fmla="*/ 467 h 467"/>
                  <a:gd name="T42" fmla="*/ 194 w 462"/>
                  <a:gd name="T43" fmla="*/ 464 h 467"/>
                  <a:gd name="T44" fmla="*/ 157 w 462"/>
                  <a:gd name="T45" fmla="*/ 455 h 467"/>
                  <a:gd name="T46" fmla="*/ 124 w 462"/>
                  <a:gd name="T47" fmla="*/ 441 h 467"/>
                  <a:gd name="T48" fmla="*/ 95 w 462"/>
                  <a:gd name="T49" fmla="*/ 422 h 467"/>
                  <a:gd name="T50" fmla="*/ 68 w 462"/>
                  <a:gd name="T51" fmla="*/ 399 h 467"/>
                  <a:gd name="T52" fmla="*/ 45 w 462"/>
                  <a:gd name="T53" fmla="*/ 371 h 467"/>
                  <a:gd name="T54" fmla="*/ 26 w 462"/>
                  <a:gd name="T55" fmla="*/ 341 h 467"/>
                  <a:gd name="T56" fmla="*/ 12 w 462"/>
                  <a:gd name="T57" fmla="*/ 308 h 467"/>
                  <a:gd name="T58" fmla="*/ 3 w 462"/>
                  <a:gd name="T59" fmla="*/ 271 h 467"/>
                  <a:gd name="T60" fmla="*/ 0 w 462"/>
                  <a:gd name="T61" fmla="*/ 233 h 467"/>
                  <a:gd name="T62" fmla="*/ 3 w 462"/>
                  <a:gd name="T63" fmla="*/ 196 h 467"/>
                  <a:gd name="T64" fmla="*/ 12 w 462"/>
                  <a:gd name="T65" fmla="*/ 160 h 467"/>
                  <a:gd name="T66" fmla="*/ 26 w 462"/>
                  <a:gd name="T67" fmla="*/ 126 h 467"/>
                  <a:gd name="T68" fmla="*/ 45 w 462"/>
                  <a:gd name="T69" fmla="*/ 96 h 467"/>
                  <a:gd name="T70" fmla="*/ 68 w 462"/>
                  <a:gd name="T71" fmla="*/ 69 h 467"/>
                  <a:gd name="T72" fmla="*/ 95 w 462"/>
                  <a:gd name="T73" fmla="*/ 45 h 467"/>
                  <a:gd name="T74" fmla="*/ 124 w 462"/>
                  <a:gd name="T75" fmla="*/ 26 h 467"/>
                  <a:gd name="T76" fmla="*/ 157 w 462"/>
                  <a:gd name="T77" fmla="*/ 12 h 467"/>
                  <a:gd name="T78" fmla="*/ 194 w 462"/>
                  <a:gd name="T79" fmla="*/ 3 h 467"/>
                  <a:gd name="T80" fmla="*/ 231 w 462"/>
                  <a:gd name="T81" fmla="*/ 0 h 467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62" h="467">
                    <a:moveTo>
                      <a:pt x="231" y="0"/>
                    </a:moveTo>
                    <a:lnTo>
                      <a:pt x="268" y="3"/>
                    </a:lnTo>
                    <a:lnTo>
                      <a:pt x="304" y="12"/>
                    </a:lnTo>
                    <a:lnTo>
                      <a:pt x="337" y="26"/>
                    </a:lnTo>
                    <a:lnTo>
                      <a:pt x="367" y="45"/>
                    </a:lnTo>
                    <a:lnTo>
                      <a:pt x="395" y="69"/>
                    </a:lnTo>
                    <a:lnTo>
                      <a:pt x="417" y="96"/>
                    </a:lnTo>
                    <a:lnTo>
                      <a:pt x="436" y="126"/>
                    </a:lnTo>
                    <a:lnTo>
                      <a:pt x="450" y="160"/>
                    </a:lnTo>
                    <a:lnTo>
                      <a:pt x="458" y="196"/>
                    </a:lnTo>
                    <a:lnTo>
                      <a:pt x="462" y="233"/>
                    </a:lnTo>
                    <a:lnTo>
                      <a:pt x="458" y="271"/>
                    </a:lnTo>
                    <a:lnTo>
                      <a:pt x="450" y="308"/>
                    </a:lnTo>
                    <a:lnTo>
                      <a:pt x="436" y="341"/>
                    </a:lnTo>
                    <a:lnTo>
                      <a:pt x="417" y="371"/>
                    </a:lnTo>
                    <a:lnTo>
                      <a:pt x="395" y="399"/>
                    </a:lnTo>
                    <a:lnTo>
                      <a:pt x="367" y="422"/>
                    </a:lnTo>
                    <a:lnTo>
                      <a:pt x="337" y="441"/>
                    </a:lnTo>
                    <a:lnTo>
                      <a:pt x="304" y="455"/>
                    </a:lnTo>
                    <a:lnTo>
                      <a:pt x="268" y="464"/>
                    </a:lnTo>
                    <a:lnTo>
                      <a:pt x="231" y="467"/>
                    </a:lnTo>
                    <a:lnTo>
                      <a:pt x="194" y="464"/>
                    </a:lnTo>
                    <a:lnTo>
                      <a:pt x="157" y="455"/>
                    </a:lnTo>
                    <a:lnTo>
                      <a:pt x="124" y="441"/>
                    </a:lnTo>
                    <a:lnTo>
                      <a:pt x="95" y="422"/>
                    </a:lnTo>
                    <a:lnTo>
                      <a:pt x="68" y="399"/>
                    </a:lnTo>
                    <a:lnTo>
                      <a:pt x="45" y="371"/>
                    </a:lnTo>
                    <a:lnTo>
                      <a:pt x="26" y="341"/>
                    </a:lnTo>
                    <a:lnTo>
                      <a:pt x="12" y="308"/>
                    </a:lnTo>
                    <a:lnTo>
                      <a:pt x="3" y="271"/>
                    </a:lnTo>
                    <a:lnTo>
                      <a:pt x="0" y="233"/>
                    </a:lnTo>
                    <a:lnTo>
                      <a:pt x="3" y="196"/>
                    </a:lnTo>
                    <a:lnTo>
                      <a:pt x="12" y="160"/>
                    </a:lnTo>
                    <a:lnTo>
                      <a:pt x="26" y="126"/>
                    </a:lnTo>
                    <a:lnTo>
                      <a:pt x="45" y="96"/>
                    </a:lnTo>
                    <a:lnTo>
                      <a:pt x="68" y="69"/>
                    </a:lnTo>
                    <a:lnTo>
                      <a:pt x="95" y="45"/>
                    </a:lnTo>
                    <a:lnTo>
                      <a:pt x="124" y="26"/>
                    </a:lnTo>
                    <a:lnTo>
                      <a:pt x="157" y="12"/>
                    </a:lnTo>
                    <a:lnTo>
                      <a:pt x="194" y="3"/>
                    </a:lnTo>
                    <a:lnTo>
                      <a:pt x="2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97" name="Freeform 29"/>
            <p:cNvSpPr>
              <a:spLocks noEditPoints="1"/>
            </p:cNvSpPr>
            <p:nvPr/>
          </p:nvSpPr>
          <p:spPr>
            <a:xfrm>
              <a:off x="11201999" y="6575744"/>
              <a:ext cx="136325" cy="136141"/>
            </a:xfrm>
            <a:custGeom>
              <a:avLst/>
              <a:gdLst>
                <a:gd name="T0" fmla="*/ 1260 w 5938"/>
                <a:gd name="T1" fmla="*/ 1207 h 5931"/>
                <a:gd name="T2" fmla="*/ 1208 w 5938"/>
                <a:gd name="T3" fmla="*/ 1259 h 5931"/>
                <a:gd name="T4" fmla="*/ 1327 w 5938"/>
                <a:gd name="T5" fmla="*/ 1963 h 5931"/>
                <a:gd name="T6" fmla="*/ 1614 w 5938"/>
                <a:gd name="T7" fmla="*/ 1903 h 5931"/>
                <a:gd name="T8" fmla="*/ 1814 w 5938"/>
                <a:gd name="T9" fmla="*/ 1763 h 5931"/>
                <a:gd name="T10" fmla="*/ 1944 w 5938"/>
                <a:gd name="T11" fmla="*/ 1748 h 5931"/>
                <a:gd name="T12" fmla="*/ 2040 w 5938"/>
                <a:gd name="T13" fmla="*/ 1844 h 5931"/>
                <a:gd name="T14" fmla="*/ 2025 w 5938"/>
                <a:gd name="T15" fmla="*/ 1975 h 5931"/>
                <a:gd name="T16" fmla="*/ 1783 w 5938"/>
                <a:gd name="T17" fmla="*/ 2163 h 5931"/>
                <a:gd name="T18" fmla="*/ 1430 w 5938"/>
                <a:gd name="T19" fmla="*/ 2264 h 5931"/>
                <a:gd name="T20" fmla="*/ 1141 w 5938"/>
                <a:gd name="T21" fmla="*/ 2251 h 5931"/>
                <a:gd name="T22" fmla="*/ 1128 w 5938"/>
                <a:gd name="T23" fmla="*/ 3090 h 5931"/>
                <a:gd name="T24" fmla="*/ 3547 w 5938"/>
                <a:gd name="T25" fmla="*/ 5529 h 5931"/>
                <a:gd name="T26" fmla="*/ 3767 w 5938"/>
                <a:gd name="T27" fmla="*/ 5621 h 5931"/>
                <a:gd name="T28" fmla="*/ 4007 w 5938"/>
                <a:gd name="T29" fmla="*/ 5588 h 5931"/>
                <a:gd name="T30" fmla="*/ 5494 w 5938"/>
                <a:gd name="T31" fmla="*/ 4152 h 5931"/>
                <a:gd name="T32" fmla="*/ 5614 w 5938"/>
                <a:gd name="T33" fmla="*/ 3945 h 5931"/>
                <a:gd name="T34" fmla="*/ 5614 w 5938"/>
                <a:gd name="T35" fmla="*/ 3703 h 5931"/>
                <a:gd name="T36" fmla="*/ 5494 w 5938"/>
                <a:gd name="T37" fmla="*/ 3496 h 5931"/>
                <a:gd name="T38" fmla="*/ 3056 w 5938"/>
                <a:gd name="T39" fmla="*/ 1111 h 5931"/>
                <a:gd name="T40" fmla="*/ 1038 w 5938"/>
                <a:gd name="T41" fmla="*/ 4 h 5931"/>
                <a:gd name="T42" fmla="*/ 1424 w 5938"/>
                <a:gd name="T43" fmla="*/ 101 h 5931"/>
                <a:gd name="T44" fmla="*/ 1787 w 5938"/>
                <a:gd name="T45" fmla="*/ 327 h 5931"/>
                <a:gd name="T46" fmla="*/ 1913 w 5938"/>
                <a:gd name="T47" fmla="*/ 495 h 5931"/>
                <a:gd name="T48" fmla="*/ 1870 w 5938"/>
                <a:gd name="T49" fmla="*/ 621 h 5931"/>
                <a:gd name="T50" fmla="*/ 1744 w 5938"/>
                <a:gd name="T51" fmla="*/ 664 h 5931"/>
                <a:gd name="T52" fmla="*/ 1581 w 5938"/>
                <a:gd name="T53" fmla="*/ 556 h 5931"/>
                <a:gd name="T54" fmla="*/ 1278 w 5938"/>
                <a:gd name="T55" fmla="*/ 372 h 5931"/>
                <a:gd name="T56" fmla="*/ 962 w 5938"/>
                <a:gd name="T57" fmla="*/ 305 h 5931"/>
                <a:gd name="T58" fmla="*/ 668 w 5938"/>
                <a:gd name="T59" fmla="*/ 359 h 5931"/>
                <a:gd name="T60" fmla="*/ 441 w 5938"/>
                <a:gd name="T61" fmla="*/ 534 h 5931"/>
                <a:gd name="T62" fmla="*/ 325 w 5938"/>
                <a:gd name="T63" fmla="*/ 790 h 5931"/>
                <a:gd name="T64" fmla="*/ 329 w 5938"/>
                <a:gd name="T65" fmla="*/ 1115 h 5931"/>
                <a:gd name="T66" fmla="*/ 489 w 5938"/>
                <a:gd name="T67" fmla="*/ 1481 h 5931"/>
                <a:gd name="T68" fmla="*/ 780 w 5938"/>
                <a:gd name="T69" fmla="*/ 1775 h 5931"/>
                <a:gd name="T70" fmla="*/ 930 w 5938"/>
                <a:gd name="T71" fmla="*/ 1122 h 5931"/>
                <a:gd name="T72" fmla="*/ 1076 w 5938"/>
                <a:gd name="T73" fmla="*/ 951 h 5931"/>
                <a:gd name="T74" fmla="*/ 2908 w 5938"/>
                <a:gd name="T75" fmla="*/ 789 h 5931"/>
                <a:gd name="T76" fmla="*/ 3164 w 5938"/>
                <a:gd name="T77" fmla="*/ 823 h 5931"/>
                <a:gd name="T78" fmla="*/ 3406 w 5938"/>
                <a:gd name="T79" fmla="*/ 976 h 5931"/>
                <a:gd name="T80" fmla="*/ 5861 w 5938"/>
                <a:gd name="T81" fmla="*/ 3490 h 5931"/>
                <a:gd name="T82" fmla="*/ 5938 w 5938"/>
                <a:gd name="T83" fmla="*/ 3826 h 5931"/>
                <a:gd name="T84" fmla="*/ 5863 w 5938"/>
                <a:gd name="T85" fmla="*/ 4160 h 5931"/>
                <a:gd name="T86" fmla="*/ 4377 w 5938"/>
                <a:gd name="T87" fmla="*/ 5705 h 5931"/>
                <a:gd name="T88" fmla="*/ 4087 w 5938"/>
                <a:gd name="T89" fmla="*/ 5887 h 5931"/>
                <a:gd name="T90" fmla="*/ 3744 w 5938"/>
                <a:gd name="T91" fmla="*/ 5925 h 5931"/>
                <a:gd name="T92" fmla="*/ 3422 w 5938"/>
                <a:gd name="T93" fmla="*/ 5814 h 5931"/>
                <a:gd name="T94" fmla="*/ 928 w 5938"/>
                <a:gd name="T95" fmla="*/ 3343 h 5931"/>
                <a:gd name="T96" fmla="*/ 800 w 5938"/>
                <a:gd name="T97" fmla="*/ 3059 h 5931"/>
                <a:gd name="T98" fmla="*/ 747 w 5938"/>
                <a:gd name="T99" fmla="*/ 2116 h 5931"/>
                <a:gd name="T100" fmla="*/ 406 w 5938"/>
                <a:gd name="T101" fmla="*/ 1864 h 5931"/>
                <a:gd name="T102" fmla="*/ 132 w 5938"/>
                <a:gd name="T103" fmla="*/ 1483 h 5931"/>
                <a:gd name="T104" fmla="*/ 7 w 5938"/>
                <a:gd name="T105" fmla="*/ 1052 h 5931"/>
                <a:gd name="T106" fmla="*/ 38 w 5938"/>
                <a:gd name="T107" fmla="*/ 662 h 5931"/>
                <a:gd name="T108" fmla="*/ 206 w 5938"/>
                <a:gd name="T109" fmla="*/ 336 h 5931"/>
                <a:gd name="T110" fmla="*/ 493 w 5938"/>
                <a:gd name="T111" fmla="*/ 103 h 5931"/>
                <a:gd name="T112" fmla="*/ 849 w 5938"/>
                <a:gd name="T113" fmla="*/ 4 h 5931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938" h="5931">
                  <a:moveTo>
                    <a:pt x="2949" y="1095"/>
                  </a:moveTo>
                  <a:lnTo>
                    <a:pt x="2939" y="1095"/>
                  </a:lnTo>
                  <a:lnTo>
                    <a:pt x="2928" y="1097"/>
                  </a:lnTo>
                  <a:lnTo>
                    <a:pt x="1260" y="1207"/>
                  </a:lnTo>
                  <a:lnTo>
                    <a:pt x="1240" y="1212"/>
                  </a:lnTo>
                  <a:lnTo>
                    <a:pt x="1224" y="1223"/>
                  </a:lnTo>
                  <a:lnTo>
                    <a:pt x="1213" y="1240"/>
                  </a:lnTo>
                  <a:lnTo>
                    <a:pt x="1208" y="1259"/>
                  </a:lnTo>
                  <a:lnTo>
                    <a:pt x="1163" y="1945"/>
                  </a:lnTo>
                  <a:lnTo>
                    <a:pt x="1204" y="1952"/>
                  </a:lnTo>
                  <a:lnTo>
                    <a:pt x="1247" y="1957"/>
                  </a:lnTo>
                  <a:lnTo>
                    <a:pt x="1327" y="1963"/>
                  </a:lnTo>
                  <a:lnTo>
                    <a:pt x="1404" y="1959"/>
                  </a:lnTo>
                  <a:lnTo>
                    <a:pt x="1477" y="1948"/>
                  </a:lnTo>
                  <a:lnTo>
                    <a:pt x="1547" y="1930"/>
                  </a:lnTo>
                  <a:lnTo>
                    <a:pt x="1614" y="1903"/>
                  </a:lnTo>
                  <a:lnTo>
                    <a:pt x="1675" y="1871"/>
                  </a:lnTo>
                  <a:lnTo>
                    <a:pt x="1733" y="1831"/>
                  </a:lnTo>
                  <a:lnTo>
                    <a:pt x="1785" y="1784"/>
                  </a:lnTo>
                  <a:lnTo>
                    <a:pt x="1814" y="1763"/>
                  </a:lnTo>
                  <a:lnTo>
                    <a:pt x="1845" y="1748"/>
                  </a:lnTo>
                  <a:lnTo>
                    <a:pt x="1877" y="1741"/>
                  </a:lnTo>
                  <a:lnTo>
                    <a:pt x="1912" y="1741"/>
                  </a:lnTo>
                  <a:lnTo>
                    <a:pt x="1944" y="1748"/>
                  </a:lnTo>
                  <a:lnTo>
                    <a:pt x="1977" y="1763"/>
                  </a:lnTo>
                  <a:lnTo>
                    <a:pt x="2004" y="1784"/>
                  </a:lnTo>
                  <a:lnTo>
                    <a:pt x="2025" y="1813"/>
                  </a:lnTo>
                  <a:lnTo>
                    <a:pt x="2040" y="1844"/>
                  </a:lnTo>
                  <a:lnTo>
                    <a:pt x="2049" y="1876"/>
                  </a:lnTo>
                  <a:lnTo>
                    <a:pt x="2049" y="1910"/>
                  </a:lnTo>
                  <a:lnTo>
                    <a:pt x="2040" y="1943"/>
                  </a:lnTo>
                  <a:lnTo>
                    <a:pt x="2025" y="1975"/>
                  </a:lnTo>
                  <a:lnTo>
                    <a:pt x="2004" y="2002"/>
                  </a:lnTo>
                  <a:lnTo>
                    <a:pt x="1935" y="2064"/>
                  </a:lnTo>
                  <a:lnTo>
                    <a:pt x="1863" y="2118"/>
                  </a:lnTo>
                  <a:lnTo>
                    <a:pt x="1783" y="2163"/>
                  </a:lnTo>
                  <a:lnTo>
                    <a:pt x="1700" y="2201"/>
                  </a:lnTo>
                  <a:lnTo>
                    <a:pt x="1614" y="2230"/>
                  </a:lnTo>
                  <a:lnTo>
                    <a:pt x="1524" y="2251"/>
                  </a:lnTo>
                  <a:lnTo>
                    <a:pt x="1430" y="2264"/>
                  </a:lnTo>
                  <a:lnTo>
                    <a:pt x="1332" y="2269"/>
                  </a:lnTo>
                  <a:lnTo>
                    <a:pt x="1276" y="2268"/>
                  </a:lnTo>
                  <a:lnTo>
                    <a:pt x="1219" y="2262"/>
                  </a:lnTo>
                  <a:lnTo>
                    <a:pt x="1141" y="2251"/>
                  </a:lnTo>
                  <a:lnTo>
                    <a:pt x="1098" y="2922"/>
                  </a:lnTo>
                  <a:lnTo>
                    <a:pt x="1098" y="2980"/>
                  </a:lnTo>
                  <a:lnTo>
                    <a:pt x="1108" y="3038"/>
                  </a:lnTo>
                  <a:lnTo>
                    <a:pt x="1128" y="3090"/>
                  </a:lnTo>
                  <a:lnTo>
                    <a:pt x="1157" y="3141"/>
                  </a:lnTo>
                  <a:lnTo>
                    <a:pt x="1195" y="3184"/>
                  </a:lnTo>
                  <a:lnTo>
                    <a:pt x="3502" y="5489"/>
                  </a:lnTo>
                  <a:lnTo>
                    <a:pt x="3547" y="5529"/>
                  </a:lnTo>
                  <a:lnTo>
                    <a:pt x="3597" y="5563"/>
                  </a:lnTo>
                  <a:lnTo>
                    <a:pt x="3652" y="5588"/>
                  </a:lnTo>
                  <a:lnTo>
                    <a:pt x="3708" y="5608"/>
                  </a:lnTo>
                  <a:lnTo>
                    <a:pt x="3767" y="5621"/>
                  </a:lnTo>
                  <a:lnTo>
                    <a:pt x="3828" y="5624"/>
                  </a:lnTo>
                  <a:lnTo>
                    <a:pt x="3890" y="5621"/>
                  </a:lnTo>
                  <a:lnTo>
                    <a:pt x="3949" y="5608"/>
                  </a:lnTo>
                  <a:lnTo>
                    <a:pt x="4007" y="5588"/>
                  </a:lnTo>
                  <a:lnTo>
                    <a:pt x="4061" y="5563"/>
                  </a:lnTo>
                  <a:lnTo>
                    <a:pt x="4112" y="5529"/>
                  </a:lnTo>
                  <a:lnTo>
                    <a:pt x="4157" y="5489"/>
                  </a:lnTo>
                  <a:lnTo>
                    <a:pt x="5494" y="4152"/>
                  </a:lnTo>
                  <a:lnTo>
                    <a:pt x="5534" y="4105"/>
                  </a:lnTo>
                  <a:lnTo>
                    <a:pt x="5568" y="4055"/>
                  </a:lnTo>
                  <a:lnTo>
                    <a:pt x="5595" y="4003"/>
                  </a:lnTo>
                  <a:lnTo>
                    <a:pt x="5614" y="3945"/>
                  </a:lnTo>
                  <a:lnTo>
                    <a:pt x="5626" y="3885"/>
                  </a:lnTo>
                  <a:lnTo>
                    <a:pt x="5630" y="3824"/>
                  </a:lnTo>
                  <a:lnTo>
                    <a:pt x="5626" y="3763"/>
                  </a:lnTo>
                  <a:lnTo>
                    <a:pt x="5614" y="3703"/>
                  </a:lnTo>
                  <a:lnTo>
                    <a:pt x="5595" y="3646"/>
                  </a:lnTo>
                  <a:lnTo>
                    <a:pt x="5568" y="3593"/>
                  </a:lnTo>
                  <a:lnTo>
                    <a:pt x="5534" y="3543"/>
                  </a:lnTo>
                  <a:lnTo>
                    <a:pt x="5494" y="3496"/>
                  </a:lnTo>
                  <a:lnTo>
                    <a:pt x="3189" y="1194"/>
                  </a:lnTo>
                  <a:lnTo>
                    <a:pt x="3150" y="1160"/>
                  </a:lnTo>
                  <a:lnTo>
                    <a:pt x="3105" y="1131"/>
                  </a:lnTo>
                  <a:lnTo>
                    <a:pt x="3056" y="1111"/>
                  </a:lnTo>
                  <a:lnTo>
                    <a:pt x="3004" y="1099"/>
                  </a:lnTo>
                  <a:lnTo>
                    <a:pt x="2949" y="1095"/>
                  </a:lnTo>
                  <a:close/>
                  <a:moveTo>
                    <a:pt x="942" y="0"/>
                  </a:moveTo>
                  <a:lnTo>
                    <a:pt x="1038" y="4"/>
                  </a:lnTo>
                  <a:lnTo>
                    <a:pt x="1135" y="17"/>
                  </a:lnTo>
                  <a:lnTo>
                    <a:pt x="1233" y="36"/>
                  </a:lnTo>
                  <a:lnTo>
                    <a:pt x="1329" y="65"/>
                  </a:lnTo>
                  <a:lnTo>
                    <a:pt x="1424" y="101"/>
                  </a:lnTo>
                  <a:lnTo>
                    <a:pt x="1520" y="147"/>
                  </a:lnTo>
                  <a:lnTo>
                    <a:pt x="1612" y="199"/>
                  </a:lnTo>
                  <a:lnTo>
                    <a:pt x="1700" y="258"/>
                  </a:lnTo>
                  <a:lnTo>
                    <a:pt x="1787" y="327"/>
                  </a:lnTo>
                  <a:lnTo>
                    <a:pt x="1870" y="403"/>
                  </a:lnTo>
                  <a:lnTo>
                    <a:pt x="1892" y="430"/>
                  </a:lnTo>
                  <a:lnTo>
                    <a:pt x="1906" y="462"/>
                  </a:lnTo>
                  <a:lnTo>
                    <a:pt x="1913" y="495"/>
                  </a:lnTo>
                  <a:lnTo>
                    <a:pt x="1913" y="529"/>
                  </a:lnTo>
                  <a:lnTo>
                    <a:pt x="1906" y="561"/>
                  </a:lnTo>
                  <a:lnTo>
                    <a:pt x="1892" y="592"/>
                  </a:lnTo>
                  <a:lnTo>
                    <a:pt x="1870" y="621"/>
                  </a:lnTo>
                  <a:lnTo>
                    <a:pt x="1841" y="643"/>
                  </a:lnTo>
                  <a:lnTo>
                    <a:pt x="1811" y="657"/>
                  </a:lnTo>
                  <a:lnTo>
                    <a:pt x="1778" y="664"/>
                  </a:lnTo>
                  <a:lnTo>
                    <a:pt x="1744" y="664"/>
                  </a:lnTo>
                  <a:lnTo>
                    <a:pt x="1711" y="657"/>
                  </a:lnTo>
                  <a:lnTo>
                    <a:pt x="1679" y="643"/>
                  </a:lnTo>
                  <a:lnTo>
                    <a:pt x="1652" y="621"/>
                  </a:lnTo>
                  <a:lnTo>
                    <a:pt x="1581" y="556"/>
                  </a:lnTo>
                  <a:lnTo>
                    <a:pt x="1509" y="500"/>
                  </a:lnTo>
                  <a:lnTo>
                    <a:pt x="1435" y="450"/>
                  </a:lnTo>
                  <a:lnTo>
                    <a:pt x="1357" y="408"/>
                  </a:lnTo>
                  <a:lnTo>
                    <a:pt x="1278" y="372"/>
                  </a:lnTo>
                  <a:lnTo>
                    <a:pt x="1199" y="345"/>
                  </a:lnTo>
                  <a:lnTo>
                    <a:pt x="1119" y="323"/>
                  </a:lnTo>
                  <a:lnTo>
                    <a:pt x="1040" y="311"/>
                  </a:lnTo>
                  <a:lnTo>
                    <a:pt x="962" y="305"/>
                  </a:lnTo>
                  <a:lnTo>
                    <a:pt x="885" y="307"/>
                  </a:lnTo>
                  <a:lnTo>
                    <a:pt x="811" y="316"/>
                  </a:lnTo>
                  <a:lnTo>
                    <a:pt x="738" y="334"/>
                  </a:lnTo>
                  <a:lnTo>
                    <a:pt x="668" y="359"/>
                  </a:lnTo>
                  <a:lnTo>
                    <a:pt x="603" y="392"/>
                  </a:lnTo>
                  <a:lnTo>
                    <a:pt x="543" y="433"/>
                  </a:lnTo>
                  <a:lnTo>
                    <a:pt x="488" y="482"/>
                  </a:lnTo>
                  <a:lnTo>
                    <a:pt x="441" y="534"/>
                  </a:lnTo>
                  <a:lnTo>
                    <a:pt x="401" y="592"/>
                  </a:lnTo>
                  <a:lnTo>
                    <a:pt x="368" y="655"/>
                  </a:lnTo>
                  <a:lnTo>
                    <a:pt x="343" y="720"/>
                  </a:lnTo>
                  <a:lnTo>
                    <a:pt x="325" y="790"/>
                  </a:lnTo>
                  <a:lnTo>
                    <a:pt x="312" y="864"/>
                  </a:lnTo>
                  <a:lnTo>
                    <a:pt x="311" y="940"/>
                  </a:lnTo>
                  <a:lnTo>
                    <a:pt x="314" y="1019"/>
                  </a:lnTo>
                  <a:lnTo>
                    <a:pt x="329" y="1115"/>
                  </a:lnTo>
                  <a:lnTo>
                    <a:pt x="354" y="1211"/>
                  </a:lnTo>
                  <a:lnTo>
                    <a:pt x="390" y="1304"/>
                  </a:lnTo>
                  <a:lnTo>
                    <a:pt x="435" y="1395"/>
                  </a:lnTo>
                  <a:lnTo>
                    <a:pt x="489" y="1481"/>
                  </a:lnTo>
                  <a:lnTo>
                    <a:pt x="553" y="1566"/>
                  </a:lnTo>
                  <a:lnTo>
                    <a:pt x="625" y="1644"/>
                  </a:lnTo>
                  <a:lnTo>
                    <a:pt x="701" y="1714"/>
                  </a:lnTo>
                  <a:lnTo>
                    <a:pt x="780" y="1775"/>
                  </a:lnTo>
                  <a:lnTo>
                    <a:pt x="863" y="1827"/>
                  </a:lnTo>
                  <a:lnTo>
                    <a:pt x="903" y="1236"/>
                  </a:lnTo>
                  <a:lnTo>
                    <a:pt x="912" y="1176"/>
                  </a:lnTo>
                  <a:lnTo>
                    <a:pt x="930" y="1122"/>
                  </a:lnTo>
                  <a:lnTo>
                    <a:pt x="957" y="1070"/>
                  </a:lnTo>
                  <a:lnTo>
                    <a:pt x="989" y="1025"/>
                  </a:lnTo>
                  <a:lnTo>
                    <a:pt x="1031" y="983"/>
                  </a:lnTo>
                  <a:lnTo>
                    <a:pt x="1076" y="951"/>
                  </a:lnTo>
                  <a:lnTo>
                    <a:pt x="1128" y="924"/>
                  </a:lnTo>
                  <a:lnTo>
                    <a:pt x="1182" y="908"/>
                  </a:lnTo>
                  <a:lnTo>
                    <a:pt x="1242" y="899"/>
                  </a:lnTo>
                  <a:lnTo>
                    <a:pt x="2908" y="789"/>
                  </a:lnTo>
                  <a:lnTo>
                    <a:pt x="2949" y="787"/>
                  </a:lnTo>
                  <a:lnTo>
                    <a:pt x="3023" y="790"/>
                  </a:lnTo>
                  <a:lnTo>
                    <a:pt x="3094" y="803"/>
                  </a:lnTo>
                  <a:lnTo>
                    <a:pt x="3164" y="823"/>
                  </a:lnTo>
                  <a:lnTo>
                    <a:pt x="3229" y="850"/>
                  </a:lnTo>
                  <a:lnTo>
                    <a:pt x="3292" y="886"/>
                  </a:lnTo>
                  <a:lnTo>
                    <a:pt x="3352" y="927"/>
                  </a:lnTo>
                  <a:lnTo>
                    <a:pt x="3406" y="976"/>
                  </a:lnTo>
                  <a:lnTo>
                    <a:pt x="5711" y="3279"/>
                  </a:lnTo>
                  <a:lnTo>
                    <a:pt x="5769" y="3344"/>
                  </a:lnTo>
                  <a:lnTo>
                    <a:pt x="5819" y="3415"/>
                  </a:lnTo>
                  <a:lnTo>
                    <a:pt x="5861" y="3490"/>
                  </a:lnTo>
                  <a:lnTo>
                    <a:pt x="5895" y="3570"/>
                  </a:lnTo>
                  <a:lnTo>
                    <a:pt x="5919" y="3653"/>
                  </a:lnTo>
                  <a:lnTo>
                    <a:pt x="5933" y="3738"/>
                  </a:lnTo>
                  <a:lnTo>
                    <a:pt x="5938" y="3826"/>
                  </a:lnTo>
                  <a:lnTo>
                    <a:pt x="5935" y="3912"/>
                  </a:lnTo>
                  <a:lnTo>
                    <a:pt x="5920" y="3997"/>
                  </a:lnTo>
                  <a:lnTo>
                    <a:pt x="5895" y="4080"/>
                  </a:lnTo>
                  <a:lnTo>
                    <a:pt x="5863" y="4160"/>
                  </a:lnTo>
                  <a:lnTo>
                    <a:pt x="5821" y="4235"/>
                  </a:lnTo>
                  <a:lnTo>
                    <a:pt x="5772" y="4306"/>
                  </a:lnTo>
                  <a:lnTo>
                    <a:pt x="5713" y="4371"/>
                  </a:lnTo>
                  <a:lnTo>
                    <a:pt x="4377" y="5705"/>
                  </a:lnTo>
                  <a:lnTo>
                    <a:pt x="4312" y="5763"/>
                  </a:lnTo>
                  <a:lnTo>
                    <a:pt x="4242" y="5814"/>
                  </a:lnTo>
                  <a:lnTo>
                    <a:pt x="4166" y="5855"/>
                  </a:lnTo>
                  <a:lnTo>
                    <a:pt x="4087" y="5887"/>
                  </a:lnTo>
                  <a:lnTo>
                    <a:pt x="4004" y="5911"/>
                  </a:lnTo>
                  <a:lnTo>
                    <a:pt x="3919" y="5925"/>
                  </a:lnTo>
                  <a:lnTo>
                    <a:pt x="3832" y="5931"/>
                  </a:lnTo>
                  <a:lnTo>
                    <a:pt x="3744" y="5925"/>
                  </a:lnTo>
                  <a:lnTo>
                    <a:pt x="3659" y="5913"/>
                  </a:lnTo>
                  <a:lnTo>
                    <a:pt x="3576" y="5887"/>
                  </a:lnTo>
                  <a:lnTo>
                    <a:pt x="3496" y="5855"/>
                  </a:lnTo>
                  <a:lnTo>
                    <a:pt x="3422" y="5814"/>
                  </a:lnTo>
                  <a:lnTo>
                    <a:pt x="3352" y="5765"/>
                  </a:lnTo>
                  <a:lnTo>
                    <a:pt x="3285" y="5705"/>
                  </a:lnTo>
                  <a:lnTo>
                    <a:pt x="980" y="3402"/>
                  </a:lnTo>
                  <a:lnTo>
                    <a:pt x="928" y="3343"/>
                  </a:lnTo>
                  <a:lnTo>
                    <a:pt x="883" y="3278"/>
                  </a:lnTo>
                  <a:lnTo>
                    <a:pt x="847" y="3209"/>
                  </a:lnTo>
                  <a:lnTo>
                    <a:pt x="820" y="3135"/>
                  </a:lnTo>
                  <a:lnTo>
                    <a:pt x="800" y="3059"/>
                  </a:lnTo>
                  <a:lnTo>
                    <a:pt x="791" y="2982"/>
                  </a:lnTo>
                  <a:lnTo>
                    <a:pt x="793" y="2902"/>
                  </a:lnTo>
                  <a:lnTo>
                    <a:pt x="841" y="2161"/>
                  </a:lnTo>
                  <a:lnTo>
                    <a:pt x="747" y="2116"/>
                  </a:lnTo>
                  <a:lnTo>
                    <a:pt x="657" y="2064"/>
                  </a:lnTo>
                  <a:lnTo>
                    <a:pt x="569" y="2004"/>
                  </a:lnTo>
                  <a:lnTo>
                    <a:pt x="486" y="1938"/>
                  </a:lnTo>
                  <a:lnTo>
                    <a:pt x="406" y="1864"/>
                  </a:lnTo>
                  <a:lnTo>
                    <a:pt x="325" y="1775"/>
                  </a:lnTo>
                  <a:lnTo>
                    <a:pt x="251" y="1681"/>
                  </a:lnTo>
                  <a:lnTo>
                    <a:pt x="188" y="1584"/>
                  </a:lnTo>
                  <a:lnTo>
                    <a:pt x="132" y="1483"/>
                  </a:lnTo>
                  <a:lnTo>
                    <a:pt x="87" y="1378"/>
                  </a:lnTo>
                  <a:lnTo>
                    <a:pt x="49" y="1272"/>
                  </a:lnTo>
                  <a:lnTo>
                    <a:pt x="24" y="1162"/>
                  </a:lnTo>
                  <a:lnTo>
                    <a:pt x="7" y="1052"/>
                  </a:lnTo>
                  <a:lnTo>
                    <a:pt x="0" y="949"/>
                  </a:lnTo>
                  <a:lnTo>
                    <a:pt x="4" y="852"/>
                  </a:lnTo>
                  <a:lnTo>
                    <a:pt x="16" y="754"/>
                  </a:lnTo>
                  <a:lnTo>
                    <a:pt x="38" y="662"/>
                  </a:lnTo>
                  <a:lnTo>
                    <a:pt x="67" y="574"/>
                  </a:lnTo>
                  <a:lnTo>
                    <a:pt x="105" y="489"/>
                  </a:lnTo>
                  <a:lnTo>
                    <a:pt x="152" y="410"/>
                  </a:lnTo>
                  <a:lnTo>
                    <a:pt x="206" y="336"/>
                  </a:lnTo>
                  <a:lnTo>
                    <a:pt x="267" y="266"/>
                  </a:lnTo>
                  <a:lnTo>
                    <a:pt x="338" y="202"/>
                  </a:lnTo>
                  <a:lnTo>
                    <a:pt x="414" y="148"/>
                  </a:lnTo>
                  <a:lnTo>
                    <a:pt x="493" y="103"/>
                  </a:lnTo>
                  <a:lnTo>
                    <a:pt x="578" y="65"/>
                  </a:lnTo>
                  <a:lnTo>
                    <a:pt x="664" y="36"/>
                  </a:lnTo>
                  <a:lnTo>
                    <a:pt x="755" y="17"/>
                  </a:lnTo>
                  <a:lnTo>
                    <a:pt x="849" y="4"/>
                  </a:lnTo>
                  <a:lnTo>
                    <a:pt x="942" y="0"/>
                  </a:lnTo>
                  <a:close/>
                </a:path>
              </a:pathLst>
            </a:custGeom>
            <a:solidFill>
              <a:srgbClr val="474a9b">
                <a:alpha val="23000"/>
              </a:srgbClr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298" name="Group 32"/>
            <p:cNvGrpSpPr>
              <a:grpSpLocks noChangeAspect="1"/>
            </p:cNvGrpSpPr>
            <p:nvPr/>
          </p:nvGrpSpPr>
          <p:grpSpPr>
            <a:xfrm rot="0">
              <a:off x="9904412" y="6576768"/>
              <a:ext cx="129848" cy="134610"/>
              <a:chOff x="1860" y="113"/>
              <a:chExt cx="3954" cy="4099"/>
            </a:xfrm>
            <a:solidFill>
              <a:srgbClr val="474a9b">
                <a:alpha val="23000"/>
              </a:srgbClr>
            </a:solidFill>
          </p:grpSpPr>
          <p:sp>
            <p:nvSpPr>
              <p:cNvPr id="299" name="Freeform 34"/>
              <p:cNvSpPr/>
              <p:nvPr/>
            </p:nvSpPr>
            <p:spPr>
              <a:xfrm>
                <a:off x="2619" y="2497"/>
                <a:ext cx="363" cy="188"/>
              </a:xfrm>
              <a:custGeom>
                <a:avLst/>
                <a:gdLst>
                  <a:gd name="T0" fmla="*/ 67 w 363"/>
                  <a:gd name="T1" fmla="*/ 0 h 188"/>
                  <a:gd name="T2" fmla="*/ 84 w 363"/>
                  <a:gd name="T3" fmla="*/ 0 h 188"/>
                  <a:gd name="T4" fmla="*/ 306 w 363"/>
                  <a:gd name="T5" fmla="*/ 49 h 188"/>
                  <a:gd name="T6" fmla="*/ 323 w 363"/>
                  <a:gd name="T7" fmla="*/ 55 h 188"/>
                  <a:gd name="T8" fmla="*/ 338 w 363"/>
                  <a:gd name="T9" fmla="*/ 66 h 188"/>
                  <a:gd name="T10" fmla="*/ 349 w 363"/>
                  <a:gd name="T11" fmla="*/ 80 h 188"/>
                  <a:gd name="T12" fmla="*/ 358 w 363"/>
                  <a:gd name="T13" fmla="*/ 97 h 188"/>
                  <a:gd name="T14" fmla="*/ 363 w 363"/>
                  <a:gd name="T15" fmla="*/ 114 h 188"/>
                  <a:gd name="T16" fmla="*/ 362 w 363"/>
                  <a:gd name="T17" fmla="*/ 132 h 188"/>
                  <a:gd name="T18" fmla="*/ 355 w 363"/>
                  <a:gd name="T19" fmla="*/ 152 h 188"/>
                  <a:gd name="T20" fmla="*/ 344 w 363"/>
                  <a:gd name="T21" fmla="*/ 167 h 188"/>
                  <a:gd name="T22" fmla="*/ 329 w 363"/>
                  <a:gd name="T23" fmla="*/ 178 h 188"/>
                  <a:gd name="T24" fmla="*/ 312 w 363"/>
                  <a:gd name="T25" fmla="*/ 185 h 188"/>
                  <a:gd name="T26" fmla="*/ 292 w 363"/>
                  <a:gd name="T27" fmla="*/ 188 h 188"/>
                  <a:gd name="T28" fmla="*/ 288 w 363"/>
                  <a:gd name="T29" fmla="*/ 188 h 188"/>
                  <a:gd name="T30" fmla="*/ 287 w 363"/>
                  <a:gd name="T31" fmla="*/ 188 h 188"/>
                  <a:gd name="T32" fmla="*/ 284 w 363"/>
                  <a:gd name="T33" fmla="*/ 188 h 188"/>
                  <a:gd name="T34" fmla="*/ 282 w 363"/>
                  <a:gd name="T35" fmla="*/ 188 h 188"/>
                  <a:gd name="T36" fmla="*/ 278 w 363"/>
                  <a:gd name="T37" fmla="*/ 188 h 188"/>
                  <a:gd name="T38" fmla="*/ 56 w 363"/>
                  <a:gd name="T39" fmla="*/ 139 h 188"/>
                  <a:gd name="T40" fmla="*/ 39 w 363"/>
                  <a:gd name="T41" fmla="*/ 133 h 188"/>
                  <a:gd name="T42" fmla="*/ 25 w 363"/>
                  <a:gd name="T43" fmla="*/ 122 h 188"/>
                  <a:gd name="T44" fmla="*/ 13 w 363"/>
                  <a:gd name="T45" fmla="*/ 108 h 188"/>
                  <a:gd name="T46" fmla="*/ 5 w 363"/>
                  <a:gd name="T47" fmla="*/ 91 h 188"/>
                  <a:gd name="T48" fmla="*/ 0 w 363"/>
                  <a:gd name="T49" fmla="*/ 73 h 188"/>
                  <a:gd name="T50" fmla="*/ 1 w 363"/>
                  <a:gd name="T51" fmla="*/ 56 h 188"/>
                  <a:gd name="T52" fmla="*/ 7 w 363"/>
                  <a:gd name="T53" fmla="*/ 39 h 188"/>
                  <a:gd name="T54" fmla="*/ 17 w 363"/>
                  <a:gd name="T55" fmla="*/ 25 h 188"/>
                  <a:gd name="T56" fmla="*/ 32 w 363"/>
                  <a:gd name="T57" fmla="*/ 12 h 188"/>
                  <a:gd name="T58" fmla="*/ 48 w 363"/>
                  <a:gd name="T59" fmla="*/ 4 h 188"/>
                  <a:gd name="T60" fmla="*/ 67 w 363"/>
                  <a:gd name="T61" fmla="*/ 0 h 188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63" h="188">
                    <a:moveTo>
                      <a:pt x="67" y="0"/>
                    </a:moveTo>
                    <a:lnTo>
                      <a:pt x="84" y="0"/>
                    </a:lnTo>
                    <a:lnTo>
                      <a:pt x="306" y="49"/>
                    </a:lnTo>
                    <a:lnTo>
                      <a:pt x="323" y="55"/>
                    </a:lnTo>
                    <a:lnTo>
                      <a:pt x="338" y="66"/>
                    </a:lnTo>
                    <a:lnTo>
                      <a:pt x="349" y="80"/>
                    </a:lnTo>
                    <a:lnTo>
                      <a:pt x="358" y="97"/>
                    </a:lnTo>
                    <a:lnTo>
                      <a:pt x="363" y="114"/>
                    </a:lnTo>
                    <a:lnTo>
                      <a:pt x="362" y="132"/>
                    </a:lnTo>
                    <a:lnTo>
                      <a:pt x="355" y="152"/>
                    </a:lnTo>
                    <a:lnTo>
                      <a:pt x="344" y="167"/>
                    </a:lnTo>
                    <a:lnTo>
                      <a:pt x="329" y="178"/>
                    </a:lnTo>
                    <a:lnTo>
                      <a:pt x="312" y="185"/>
                    </a:lnTo>
                    <a:lnTo>
                      <a:pt x="292" y="188"/>
                    </a:lnTo>
                    <a:lnTo>
                      <a:pt x="288" y="188"/>
                    </a:lnTo>
                    <a:lnTo>
                      <a:pt x="287" y="188"/>
                    </a:lnTo>
                    <a:lnTo>
                      <a:pt x="284" y="188"/>
                    </a:lnTo>
                    <a:lnTo>
                      <a:pt x="282" y="188"/>
                    </a:lnTo>
                    <a:lnTo>
                      <a:pt x="278" y="188"/>
                    </a:lnTo>
                    <a:lnTo>
                      <a:pt x="56" y="139"/>
                    </a:lnTo>
                    <a:lnTo>
                      <a:pt x="39" y="133"/>
                    </a:lnTo>
                    <a:lnTo>
                      <a:pt x="25" y="122"/>
                    </a:lnTo>
                    <a:lnTo>
                      <a:pt x="13" y="108"/>
                    </a:lnTo>
                    <a:lnTo>
                      <a:pt x="5" y="91"/>
                    </a:lnTo>
                    <a:lnTo>
                      <a:pt x="0" y="73"/>
                    </a:lnTo>
                    <a:lnTo>
                      <a:pt x="1" y="56"/>
                    </a:lnTo>
                    <a:lnTo>
                      <a:pt x="7" y="39"/>
                    </a:lnTo>
                    <a:lnTo>
                      <a:pt x="17" y="25"/>
                    </a:lnTo>
                    <a:lnTo>
                      <a:pt x="32" y="12"/>
                    </a:lnTo>
                    <a:lnTo>
                      <a:pt x="48" y="4"/>
                    </a:lnTo>
                    <a:lnTo>
                      <a:pt x="6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0" name="Freeform 35"/>
              <p:cNvSpPr/>
              <p:nvPr/>
            </p:nvSpPr>
            <p:spPr>
              <a:xfrm>
                <a:off x="2522" y="3121"/>
                <a:ext cx="487" cy="188"/>
              </a:xfrm>
              <a:custGeom>
                <a:avLst/>
                <a:gdLst>
                  <a:gd name="T0" fmla="*/ 56 w 487"/>
                  <a:gd name="T1" fmla="*/ 0 h 188"/>
                  <a:gd name="T2" fmla="*/ 77 w 487"/>
                  <a:gd name="T3" fmla="*/ 2 h 188"/>
                  <a:gd name="T4" fmla="*/ 431 w 487"/>
                  <a:gd name="T5" fmla="*/ 56 h 188"/>
                  <a:gd name="T6" fmla="*/ 451 w 487"/>
                  <a:gd name="T7" fmla="*/ 64 h 188"/>
                  <a:gd name="T8" fmla="*/ 467 w 487"/>
                  <a:gd name="T9" fmla="*/ 76 h 188"/>
                  <a:gd name="T10" fmla="*/ 480 w 487"/>
                  <a:gd name="T11" fmla="*/ 94 h 188"/>
                  <a:gd name="T12" fmla="*/ 487 w 487"/>
                  <a:gd name="T13" fmla="*/ 112 h 188"/>
                  <a:gd name="T14" fmla="*/ 486 w 487"/>
                  <a:gd name="T15" fmla="*/ 133 h 188"/>
                  <a:gd name="T16" fmla="*/ 485 w 487"/>
                  <a:gd name="T17" fmla="*/ 150 h 188"/>
                  <a:gd name="T18" fmla="*/ 478 w 487"/>
                  <a:gd name="T19" fmla="*/ 163 h 188"/>
                  <a:gd name="T20" fmla="*/ 469 w 487"/>
                  <a:gd name="T21" fmla="*/ 173 h 188"/>
                  <a:gd name="T22" fmla="*/ 456 w 487"/>
                  <a:gd name="T23" fmla="*/ 182 h 188"/>
                  <a:gd name="T24" fmla="*/ 441 w 487"/>
                  <a:gd name="T25" fmla="*/ 187 h 188"/>
                  <a:gd name="T26" fmla="*/ 424 w 487"/>
                  <a:gd name="T27" fmla="*/ 188 h 188"/>
                  <a:gd name="T28" fmla="*/ 420 w 487"/>
                  <a:gd name="T29" fmla="*/ 188 h 188"/>
                  <a:gd name="T30" fmla="*/ 418 w 487"/>
                  <a:gd name="T31" fmla="*/ 188 h 188"/>
                  <a:gd name="T32" fmla="*/ 416 w 487"/>
                  <a:gd name="T33" fmla="*/ 188 h 188"/>
                  <a:gd name="T34" fmla="*/ 414 w 487"/>
                  <a:gd name="T35" fmla="*/ 188 h 188"/>
                  <a:gd name="T36" fmla="*/ 410 w 487"/>
                  <a:gd name="T37" fmla="*/ 188 h 188"/>
                  <a:gd name="T38" fmla="*/ 56 w 487"/>
                  <a:gd name="T39" fmla="*/ 133 h 188"/>
                  <a:gd name="T40" fmla="*/ 36 w 487"/>
                  <a:gd name="T41" fmla="*/ 126 h 188"/>
                  <a:gd name="T42" fmla="*/ 20 w 487"/>
                  <a:gd name="T43" fmla="*/ 114 h 188"/>
                  <a:gd name="T44" fmla="*/ 7 w 487"/>
                  <a:gd name="T45" fmla="*/ 96 h 188"/>
                  <a:gd name="T46" fmla="*/ 0 w 487"/>
                  <a:gd name="T47" fmla="*/ 77 h 188"/>
                  <a:gd name="T48" fmla="*/ 1 w 487"/>
                  <a:gd name="T49" fmla="*/ 56 h 188"/>
                  <a:gd name="T50" fmla="*/ 8 w 487"/>
                  <a:gd name="T51" fmla="*/ 36 h 188"/>
                  <a:gd name="T52" fmla="*/ 21 w 487"/>
                  <a:gd name="T53" fmla="*/ 20 h 188"/>
                  <a:gd name="T54" fmla="*/ 37 w 487"/>
                  <a:gd name="T55" fmla="*/ 8 h 188"/>
                  <a:gd name="T56" fmla="*/ 56 w 487"/>
                  <a:gd name="T57" fmla="*/ 0 h 188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87" h="188">
                    <a:moveTo>
                      <a:pt x="56" y="0"/>
                    </a:moveTo>
                    <a:lnTo>
                      <a:pt x="77" y="2"/>
                    </a:lnTo>
                    <a:lnTo>
                      <a:pt x="431" y="56"/>
                    </a:lnTo>
                    <a:lnTo>
                      <a:pt x="451" y="64"/>
                    </a:lnTo>
                    <a:lnTo>
                      <a:pt x="467" y="76"/>
                    </a:lnTo>
                    <a:lnTo>
                      <a:pt x="480" y="94"/>
                    </a:lnTo>
                    <a:lnTo>
                      <a:pt x="487" y="112"/>
                    </a:lnTo>
                    <a:lnTo>
                      <a:pt x="486" y="133"/>
                    </a:lnTo>
                    <a:lnTo>
                      <a:pt x="485" y="150"/>
                    </a:lnTo>
                    <a:lnTo>
                      <a:pt x="478" y="163"/>
                    </a:lnTo>
                    <a:lnTo>
                      <a:pt x="469" y="173"/>
                    </a:lnTo>
                    <a:lnTo>
                      <a:pt x="456" y="182"/>
                    </a:lnTo>
                    <a:lnTo>
                      <a:pt x="441" y="187"/>
                    </a:lnTo>
                    <a:lnTo>
                      <a:pt x="424" y="188"/>
                    </a:lnTo>
                    <a:lnTo>
                      <a:pt x="420" y="188"/>
                    </a:lnTo>
                    <a:lnTo>
                      <a:pt x="418" y="188"/>
                    </a:lnTo>
                    <a:lnTo>
                      <a:pt x="416" y="188"/>
                    </a:lnTo>
                    <a:lnTo>
                      <a:pt x="414" y="188"/>
                    </a:lnTo>
                    <a:lnTo>
                      <a:pt x="410" y="188"/>
                    </a:lnTo>
                    <a:lnTo>
                      <a:pt x="56" y="133"/>
                    </a:lnTo>
                    <a:lnTo>
                      <a:pt x="36" y="126"/>
                    </a:lnTo>
                    <a:lnTo>
                      <a:pt x="20" y="114"/>
                    </a:lnTo>
                    <a:lnTo>
                      <a:pt x="7" y="96"/>
                    </a:lnTo>
                    <a:lnTo>
                      <a:pt x="0" y="77"/>
                    </a:lnTo>
                    <a:lnTo>
                      <a:pt x="1" y="56"/>
                    </a:lnTo>
                    <a:lnTo>
                      <a:pt x="8" y="36"/>
                    </a:lnTo>
                    <a:lnTo>
                      <a:pt x="21" y="20"/>
                    </a:lnTo>
                    <a:lnTo>
                      <a:pt x="37" y="8"/>
                    </a:lnTo>
                    <a:lnTo>
                      <a:pt x="5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1" name="Freeform 36"/>
              <p:cNvSpPr/>
              <p:nvPr/>
            </p:nvSpPr>
            <p:spPr>
              <a:xfrm>
                <a:off x="2723" y="1893"/>
                <a:ext cx="223" cy="146"/>
              </a:xfrm>
              <a:custGeom>
                <a:avLst/>
                <a:gdLst>
                  <a:gd name="T0" fmla="*/ 56 w 223"/>
                  <a:gd name="T1" fmla="*/ 0 h 146"/>
                  <a:gd name="T2" fmla="*/ 77 w 223"/>
                  <a:gd name="T3" fmla="*/ 1 h 146"/>
                  <a:gd name="T4" fmla="*/ 168 w 223"/>
                  <a:gd name="T5" fmla="*/ 15 h 146"/>
                  <a:gd name="T6" fmla="*/ 187 w 223"/>
                  <a:gd name="T7" fmla="*/ 22 h 146"/>
                  <a:gd name="T8" fmla="*/ 204 w 223"/>
                  <a:gd name="T9" fmla="*/ 34 h 146"/>
                  <a:gd name="T10" fmla="*/ 217 w 223"/>
                  <a:gd name="T11" fmla="*/ 51 h 146"/>
                  <a:gd name="T12" fmla="*/ 223 w 223"/>
                  <a:gd name="T13" fmla="*/ 71 h 146"/>
                  <a:gd name="T14" fmla="*/ 223 w 223"/>
                  <a:gd name="T15" fmla="*/ 90 h 146"/>
                  <a:gd name="T16" fmla="*/ 220 w 223"/>
                  <a:gd name="T17" fmla="*/ 107 h 146"/>
                  <a:gd name="T18" fmla="*/ 212 w 223"/>
                  <a:gd name="T19" fmla="*/ 121 h 146"/>
                  <a:gd name="T20" fmla="*/ 198 w 223"/>
                  <a:gd name="T21" fmla="*/ 134 h 146"/>
                  <a:gd name="T22" fmla="*/ 180 w 223"/>
                  <a:gd name="T23" fmla="*/ 143 h 146"/>
                  <a:gd name="T24" fmla="*/ 161 w 223"/>
                  <a:gd name="T25" fmla="*/ 146 h 146"/>
                  <a:gd name="T26" fmla="*/ 147 w 223"/>
                  <a:gd name="T27" fmla="*/ 146 h 146"/>
                  <a:gd name="T28" fmla="*/ 56 w 223"/>
                  <a:gd name="T29" fmla="*/ 133 h 146"/>
                  <a:gd name="T30" fmla="*/ 36 w 223"/>
                  <a:gd name="T31" fmla="*/ 125 h 146"/>
                  <a:gd name="T32" fmla="*/ 20 w 223"/>
                  <a:gd name="T33" fmla="*/ 113 h 146"/>
                  <a:gd name="T34" fmla="*/ 8 w 223"/>
                  <a:gd name="T35" fmla="*/ 95 h 146"/>
                  <a:gd name="T36" fmla="*/ 0 w 223"/>
                  <a:gd name="T37" fmla="*/ 77 h 146"/>
                  <a:gd name="T38" fmla="*/ 1 w 223"/>
                  <a:gd name="T39" fmla="*/ 56 h 146"/>
                  <a:gd name="T40" fmla="*/ 8 w 223"/>
                  <a:gd name="T41" fmla="*/ 36 h 146"/>
                  <a:gd name="T42" fmla="*/ 21 w 223"/>
                  <a:gd name="T43" fmla="*/ 20 h 146"/>
                  <a:gd name="T44" fmla="*/ 37 w 223"/>
                  <a:gd name="T45" fmla="*/ 7 h 146"/>
                  <a:gd name="T46" fmla="*/ 56 w 223"/>
                  <a:gd name="T47" fmla="*/ 0 h 14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23" h="146">
                    <a:moveTo>
                      <a:pt x="56" y="0"/>
                    </a:moveTo>
                    <a:lnTo>
                      <a:pt x="77" y="1"/>
                    </a:lnTo>
                    <a:lnTo>
                      <a:pt x="168" y="15"/>
                    </a:lnTo>
                    <a:lnTo>
                      <a:pt x="187" y="22"/>
                    </a:lnTo>
                    <a:lnTo>
                      <a:pt x="204" y="34"/>
                    </a:lnTo>
                    <a:lnTo>
                      <a:pt x="217" y="51"/>
                    </a:lnTo>
                    <a:lnTo>
                      <a:pt x="223" y="71"/>
                    </a:lnTo>
                    <a:lnTo>
                      <a:pt x="223" y="90"/>
                    </a:lnTo>
                    <a:lnTo>
                      <a:pt x="220" y="107"/>
                    </a:lnTo>
                    <a:lnTo>
                      <a:pt x="212" y="121"/>
                    </a:lnTo>
                    <a:lnTo>
                      <a:pt x="198" y="134"/>
                    </a:lnTo>
                    <a:lnTo>
                      <a:pt x="180" y="143"/>
                    </a:lnTo>
                    <a:lnTo>
                      <a:pt x="161" y="146"/>
                    </a:lnTo>
                    <a:lnTo>
                      <a:pt x="147" y="146"/>
                    </a:lnTo>
                    <a:lnTo>
                      <a:pt x="56" y="133"/>
                    </a:lnTo>
                    <a:lnTo>
                      <a:pt x="36" y="125"/>
                    </a:lnTo>
                    <a:lnTo>
                      <a:pt x="20" y="113"/>
                    </a:lnTo>
                    <a:lnTo>
                      <a:pt x="8" y="95"/>
                    </a:lnTo>
                    <a:lnTo>
                      <a:pt x="0" y="77"/>
                    </a:lnTo>
                    <a:lnTo>
                      <a:pt x="1" y="56"/>
                    </a:lnTo>
                    <a:lnTo>
                      <a:pt x="8" y="36"/>
                    </a:lnTo>
                    <a:lnTo>
                      <a:pt x="21" y="20"/>
                    </a:lnTo>
                    <a:lnTo>
                      <a:pt x="37" y="7"/>
                    </a:lnTo>
                    <a:lnTo>
                      <a:pt x="5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2" name="Freeform 37"/>
              <p:cNvSpPr/>
              <p:nvPr/>
            </p:nvSpPr>
            <p:spPr>
              <a:xfrm>
                <a:off x="3488" y="2720"/>
                <a:ext cx="1665" cy="201"/>
              </a:xfrm>
              <a:custGeom>
                <a:avLst/>
                <a:gdLst>
                  <a:gd name="T0" fmla="*/ 1597 w 1665"/>
                  <a:gd name="T1" fmla="*/ 0 h 201"/>
                  <a:gd name="T2" fmla="*/ 1613 w 1665"/>
                  <a:gd name="T3" fmla="*/ 2 h 201"/>
                  <a:gd name="T4" fmla="*/ 1629 w 1665"/>
                  <a:gd name="T5" fmla="*/ 8 h 201"/>
                  <a:gd name="T6" fmla="*/ 1644 w 1665"/>
                  <a:gd name="T7" fmla="*/ 18 h 201"/>
                  <a:gd name="T8" fmla="*/ 1655 w 1665"/>
                  <a:gd name="T9" fmla="*/ 32 h 201"/>
                  <a:gd name="T10" fmla="*/ 1663 w 1665"/>
                  <a:gd name="T11" fmla="*/ 49 h 201"/>
                  <a:gd name="T12" fmla="*/ 1665 w 1665"/>
                  <a:gd name="T13" fmla="*/ 69 h 201"/>
                  <a:gd name="T14" fmla="*/ 1664 w 1665"/>
                  <a:gd name="T15" fmla="*/ 88 h 201"/>
                  <a:gd name="T16" fmla="*/ 1657 w 1665"/>
                  <a:gd name="T17" fmla="*/ 105 h 201"/>
                  <a:gd name="T18" fmla="*/ 1647 w 1665"/>
                  <a:gd name="T19" fmla="*/ 119 h 201"/>
                  <a:gd name="T20" fmla="*/ 1633 w 1665"/>
                  <a:gd name="T21" fmla="*/ 129 h 201"/>
                  <a:gd name="T22" fmla="*/ 1616 w 1665"/>
                  <a:gd name="T23" fmla="*/ 136 h 201"/>
                  <a:gd name="T24" fmla="*/ 1597 w 1665"/>
                  <a:gd name="T25" fmla="*/ 138 h 201"/>
                  <a:gd name="T26" fmla="*/ 68 w 1665"/>
                  <a:gd name="T27" fmla="*/ 201 h 201"/>
                  <a:gd name="T28" fmla="*/ 52 w 1665"/>
                  <a:gd name="T29" fmla="*/ 199 h 201"/>
                  <a:gd name="T30" fmla="*/ 36 w 1665"/>
                  <a:gd name="T31" fmla="*/ 192 h 201"/>
                  <a:gd name="T32" fmla="*/ 21 w 1665"/>
                  <a:gd name="T33" fmla="*/ 181 h 201"/>
                  <a:gd name="T34" fmla="*/ 10 w 1665"/>
                  <a:gd name="T35" fmla="*/ 168 h 201"/>
                  <a:gd name="T36" fmla="*/ 3 w 1665"/>
                  <a:gd name="T37" fmla="*/ 151 h 201"/>
                  <a:gd name="T38" fmla="*/ 0 w 1665"/>
                  <a:gd name="T39" fmla="*/ 131 h 201"/>
                  <a:gd name="T40" fmla="*/ 1 w 1665"/>
                  <a:gd name="T41" fmla="*/ 112 h 201"/>
                  <a:gd name="T42" fmla="*/ 9 w 1665"/>
                  <a:gd name="T43" fmla="*/ 95 h 201"/>
                  <a:gd name="T44" fmla="*/ 19 w 1665"/>
                  <a:gd name="T45" fmla="*/ 80 h 201"/>
                  <a:gd name="T46" fmla="*/ 32 w 1665"/>
                  <a:gd name="T47" fmla="*/ 71 h 201"/>
                  <a:gd name="T48" fmla="*/ 50 w 1665"/>
                  <a:gd name="T49" fmla="*/ 64 h 201"/>
                  <a:gd name="T50" fmla="*/ 68 w 1665"/>
                  <a:gd name="T51" fmla="*/ 62 h 201"/>
                  <a:gd name="T52" fmla="*/ 1597 w 1665"/>
                  <a:gd name="T53" fmla="*/ 0 h 20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665" h="201">
                    <a:moveTo>
                      <a:pt x="1597" y="0"/>
                    </a:moveTo>
                    <a:lnTo>
                      <a:pt x="1613" y="2"/>
                    </a:lnTo>
                    <a:lnTo>
                      <a:pt x="1629" y="8"/>
                    </a:lnTo>
                    <a:lnTo>
                      <a:pt x="1644" y="18"/>
                    </a:lnTo>
                    <a:lnTo>
                      <a:pt x="1655" y="32"/>
                    </a:lnTo>
                    <a:lnTo>
                      <a:pt x="1663" y="49"/>
                    </a:lnTo>
                    <a:lnTo>
                      <a:pt x="1665" y="69"/>
                    </a:lnTo>
                    <a:lnTo>
                      <a:pt x="1664" y="88"/>
                    </a:lnTo>
                    <a:lnTo>
                      <a:pt x="1657" y="105"/>
                    </a:lnTo>
                    <a:lnTo>
                      <a:pt x="1647" y="119"/>
                    </a:lnTo>
                    <a:lnTo>
                      <a:pt x="1633" y="129"/>
                    </a:lnTo>
                    <a:lnTo>
                      <a:pt x="1616" y="136"/>
                    </a:lnTo>
                    <a:lnTo>
                      <a:pt x="1597" y="138"/>
                    </a:lnTo>
                    <a:lnTo>
                      <a:pt x="68" y="201"/>
                    </a:lnTo>
                    <a:lnTo>
                      <a:pt x="52" y="199"/>
                    </a:lnTo>
                    <a:lnTo>
                      <a:pt x="36" y="192"/>
                    </a:lnTo>
                    <a:lnTo>
                      <a:pt x="21" y="181"/>
                    </a:lnTo>
                    <a:lnTo>
                      <a:pt x="10" y="168"/>
                    </a:lnTo>
                    <a:lnTo>
                      <a:pt x="3" y="151"/>
                    </a:lnTo>
                    <a:lnTo>
                      <a:pt x="0" y="131"/>
                    </a:lnTo>
                    <a:lnTo>
                      <a:pt x="1" y="112"/>
                    </a:lnTo>
                    <a:lnTo>
                      <a:pt x="9" y="95"/>
                    </a:lnTo>
                    <a:lnTo>
                      <a:pt x="19" y="80"/>
                    </a:lnTo>
                    <a:lnTo>
                      <a:pt x="32" y="71"/>
                    </a:lnTo>
                    <a:lnTo>
                      <a:pt x="50" y="64"/>
                    </a:lnTo>
                    <a:lnTo>
                      <a:pt x="68" y="62"/>
                    </a:lnTo>
                    <a:lnTo>
                      <a:pt x="159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3" name="Freeform 38"/>
              <p:cNvSpPr/>
              <p:nvPr/>
            </p:nvSpPr>
            <p:spPr>
              <a:xfrm>
                <a:off x="3515" y="3344"/>
                <a:ext cx="1667" cy="201"/>
              </a:xfrm>
              <a:custGeom>
                <a:avLst/>
                <a:gdLst>
                  <a:gd name="T0" fmla="*/ 1615 w 1667"/>
                  <a:gd name="T1" fmla="*/ 0 h 201"/>
                  <a:gd name="T2" fmla="*/ 1631 w 1667"/>
                  <a:gd name="T3" fmla="*/ 6 h 201"/>
                  <a:gd name="T4" fmla="*/ 1645 w 1667"/>
                  <a:gd name="T5" fmla="*/ 16 h 201"/>
                  <a:gd name="T6" fmla="*/ 1656 w 1667"/>
                  <a:gd name="T7" fmla="*/ 31 h 201"/>
                  <a:gd name="T8" fmla="*/ 1663 w 1667"/>
                  <a:gd name="T9" fmla="*/ 50 h 201"/>
                  <a:gd name="T10" fmla="*/ 1667 w 1667"/>
                  <a:gd name="T11" fmla="*/ 70 h 201"/>
                  <a:gd name="T12" fmla="*/ 1664 w 1667"/>
                  <a:gd name="T13" fmla="*/ 89 h 201"/>
                  <a:gd name="T14" fmla="*/ 1658 w 1667"/>
                  <a:gd name="T15" fmla="*/ 106 h 201"/>
                  <a:gd name="T16" fmla="*/ 1647 w 1667"/>
                  <a:gd name="T17" fmla="*/ 121 h 201"/>
                  <a:gd name="T18" fmla="*/ 1633 w 1667"/>
                  <a:gd name="T19" fmla="*/ 131 h 201"/>
                  <a:gd name="T20" fmla="*/ 1617 w 1667"/>
                  <a:gd name="T21" fmla="*/ 137 h 201"/>
                  <a:gd name="T22" fmla="*/ 1597 w 1667"/>
                  <a:gd name="T23" fmla="*/ 139 h 201"/>
                  <a:gd name="T24" fmla="*/ 70 w 1667"/>
                  <a:gd name="T25" fmla="*/ 201 h 201"/>
                  <a:gd name="T26" fmla="*/ 53 w 1667"/>
                  <a:gd name="T27" fmla="*/ 199 h 201"/>
                  <a:gd name="T28" fmla="*/ 36 w 1667"/>
                  <a:gd name="T29" fmla="*/ 193 h 201"/>
                  <a:gd name="T30" fmla="*/ 22 w 1667"/>
                  <a:gd name="T31" fmla="*/ 183 h 201"/>
                  <a:gd name="T32" fmla="*/ 10 w 1667"/>
                  <a:gd name="T33" fmla="*/ 169 h 201"/>
                  <a:gd name="T34" fmla="*/ 3 w 1667"/>
                  <a:gd name="T35" fmla="*/ 152 h 201"/>
                  <a:gd name="T36" fmla="*/ 0 w 1667"/>
                  <a:gd name="T37" fmla="*/ 132 h 201"/>
                  <a:gd name="T38" fmla="*/ 3 w 1667"/>
                  <a:gd name="T39" fmla="*/ 113 h 201"/>
                  <a:gd name="T40" fmla="*/ 9 w 1667"/>
                  <a:gd name="T41" fmla="*/ 96 h 201"/>
                  <a:gd name="T42" fmla="*/ 19 w 1667"/>
                  <a:gd name="T43" fmla="*/ 82 h 201"/>
                  <a:gd name="T44" fmla="*/ 33 w 1667"/>
                  <a:gd name="T45" fmla="*/ 71 h 201"/>
                  <a:gd name="T46" fmla="*/ 50 w 1667"/>
                  <a:gd name="T47" fmla="*/ 65 h 201"/>
                  <a:gd name="T48" fmla="*/ 70 w 1667"/>
                  <a:gd name="T49" fmla="*/ 62 h 201"/>
                  <a:gd name="T50" fmla="*/ 1597 w 1667"/>
                  <a:gd name="T51" fmla="*/ 0 h 201"/>
                  <a:gd name="T52" fmla="*/ 1615 w 1667"/>
                  <a:gd name="T53" fmla="*/ 0 h 20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667" h="201">
                    <a:moveTo>
                      <a:pt x="1615" y="0"/>
                    </a:moveTo>
                    <a:lnTo>
                      <a:pt x="1631" y="6"/>
                    </a:lnTo>
                    <a:lnTo>
                      <a:pt x="1645" y="16"/>
                    </a:lnTo>
                    <a:lnTo>
                      <a:pt x="1656" y="31"/>
                    </a:lnTo>
                    <a:lnTo>
                      <a:pt x="1663" y="50"/>
                    </a:lnTo>
                    <a:lnTo>
                      <a:pt x="1667" y="70"/>
                    </a:lnTo>
                    <a:lnTo>
                      <a:pt x="1664" y="89"/>
                    </a:lnTo>
                    <a:lnTo>
                      <a:pt x="1658" y="106"/>
                    </a:lnTo>
                    <a:lnTo>
                      <a:pt x="1647" y="121"/>
                    </a:lnTo>
                    <a:lnTo>
                      <a:pt x="1633" y="131"/>
                    </a:lnTo>
                    <a:lnTo>
                      <a:pt x="1617" y="137"/>
                    </a:lnTo>
                    <a:lnTo>
                      <a:pt x="1597" y="139"/>
                    </a:lnTo>
                    <a:lnTo>
                      <a:pt x="70" y="201"/>
                    </a:lnTo>
                    <a:lnTo>
                      <a:pt x="53" y="199"/>
                    </a:lnTo>
                    <a:lnTo>
                      <a:pt x="36" y="193"/>
                    </a:lnTo>
                    <a:lnTo>
                      <a:pt x="22" y="183"/>
                    </a:lnTo>
                    <a:lnTo>
                      <a:pt x="10" y="169"/>
                    </a:lnTo>
                    <a:lnTo>
                      <a:pt x="3" y="152"/>
                    </a:lnTo>
                    <a:lnTo>
                      <a:pt x="0" y="132"/>
                    </a:lnTo>
                    <a:lnTo>
                      <a:pt x="3" y="113"/>
                    </a:lnTo>
                    <a:lnTo>
                      <a:pt x="9" y="96"/>
                    </a:lnTo>
                    <a:lnTo>
                      <a:pt x="19" y="82"/>
                    </a:lnTo>
                    <a:lnTo>
                      <a:pt x="33" y="71"/>
                    </a:lnTo>
                    <a:lnTo>
                      <a:pt x="50" y="65"/>
                    </a:lnTo>
                    <a:lnTo>
                      <a:pt x="70" y="62"/>
                    </a:lnTo>
                    <a:lnTo>
                      <a:pt x="1597" y="0"/>
                    </a:lnTo>
                    <a:lnTo>
                      <a:pt x="161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4" name="Freeform 39"/>
              <p:cNvSpPr/>
              <p:nvPr/>
            </p:nvSpPr>
            <p:spPr>
              <a:xfrm>
                <a:off x="3440" y="1477"/>
                <a:ext cx="1665" cy="200"/>
              </a:xfrm>
              <a:custGeom>
                <a:avLst/>
                <a:gdLst>
                  <a:gd name="T0" fmla="*/ 1595 w 1665"/>
                  <a:gd name="T1" fmla="*/ 0 h 200"/>
                  <a:gd name="T2" fmla="*/ 1613 w 1665"/>
                  <a:gd name="T3" fmla="*/ 1 h 200"/>
                  <a:gd name="T4" fmla="*/ 1629 w 1665"/>
                  <a:gd name="T5" fmla="*/ 9 h 200"/>
                  <a:gd name="T6" fmla="*/ 1644 w 1665"/>
                  <a:gd name="T7" fmla="*/ 19 h 200"/>
                  <a:gd name="T8" fmla="*/ 1655 w 1665"/>
                  <a:gd name="T9" fmla="*/ 33 h 200"/>
                  <a:gd name="T10" fmla="*/ 1662 w 1665"/>
                  <a:gd name="T11" fmla="*/ 50 h 200"/>
                  <a:gd name="T12" fmla="*/ 1665 w 1665"/>
                  <a:gd name="T13" fmla="*/ 69 h 200"/>
                  <a:gd name="T14" fmla="*/ 1662 w 1665"/>
                  <a:gd name="T15" fmla="*/ 89 h 200"/>
                  <a:gd name="T16" fmla="*/ 1656 w 1665"/>
                  <a:gd name="T17" fmla="*/ 106 h 200"/>
                  <a:gd name="T18" fmla="*/ 1646 w 1665"/>
                  <a:gd name="T19" fmla="*/ 120 h 200"/>
                  <a:gd name="T20" fmla="*/ 1633 w 1665"/>
                  <a:gd name="T21" fmla="*/ 130 h 200"/>
                  <a:gd name="T22" fmla="*/ 1615 w 1665"/>
                  <a:gd name="T23" fmla="*/ 136 h 200"/>
                  <a:gd name="T24" fmla="*/ 1595 w 1665"/>
                  <a:gd name="T25" fmla="*/ 138 h 200"/>
                  <a:gd name="T26" fmla="*/ 68 w 1665"/>
                  <a:gd name="T27" fmla="*/ 200 h 200"/>
                  <a:gd name="T28" fmla="*/ 52 w 1665"/>
                  <a:gd name="T29" fmla="*/ 199 h 200"/>
                  <a:gd name="T30" fmla="*/ 34 w 1665"/>
                  <a:gd name="T31" fmla="*/ 192 h 200"/>
                  <a:gd name="T32" fmla="*/ 21 w 1665"/>
                  <a:gd name="T33" fmla="*/ 182 h 200"/>
                  <a:gd name="T34" fmla="*/ 9 w 1665"/>
                  <a:gd name="T35" fmla="*/ 168 h 200"/>
                  <a:gd name="T36" fmla="*/ 2 w 1665"/>
                  <a:gd name="T37" fmla="*/ 151 h 200"/>
                  <a:gd name="T38" fmla="*/ 0 w 1665"/>
                  <a:gd name="T39" fmla="*/ 132 h 200"/>
                  <a:gd name="T40" fmla="*/ 1 w 1665"/>
                  <a:gd name="T41" fmla="*/ 112 h 200"/>
                  <a:gd name="T42" fmla="*/ 8 w 1665"/>
                  <a:gd name="T43" fmla="*/ 95 h 200"/>
                  <a:gd name="T44" fmla="*/ 18 w 1665"/>
                  <a:gd name="T45" fmla="*/ 81 h 200"/>
                  <a:gd name="T46" fmla="*/ 32 w 1665"/>
                  <a:gd name="T47" fmla="*/ 71 h 200"/>
                  <a:gd name="T48" fmla="*/ 49 w 1665"/>
                  <a:gd name="T49" fmla="*/ 65 h 200"/>
                  <a:gd name="T50" fmla="*/ 68 w 1665"/>
                  <a:gd name="T51" fmla="*/ 62 h 200"/>
                  <a:gd name="T52" fmla="*/ 1595 w 1665"/>
                  <a:gd name="T53" fmla="*/ 0 h 20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665" h="200">
                    <a:moveTo>
                      <a:pt x="1595" y="0"/>
                    </a:moveTo>
                    <a:lnTo>
                      <a:pt x="1613" y="1"/>
                    </a:lnTo>
                    <a:lnTo>
                      <a:pt x="1629" y="9"/>
                    </a:lnTo>
                    <a:lnTo>
                      <a:pt x="1644" y="19"/>
                    </a:lnTo>
                    <a:lnTo>
                      <a:pt x="1655" y="33"/>
                    </a:lnTo>
                    <a:lnTo>
                      <a:pt x="1662" y="50"/>
                    </a:lnTo>
                    <a:lnTo>
                      <a:pt x="1665" y="69"/>
                    </a:lnTo>
                    <a:lnTo>
                      <a:pt x="1662" y="89"/>
                    </a:lnTo>
                    <a:lnTo>
                      <a:pt x="1656" y="106"/>
                    </a:lnTo>
                    <a:lnTo>
                      <a:pt x="1646" y="120"/>
                    </a:lnTo>
                    <a:lnTo>
                      <a:pt x="1633" y="130"/>
                    </a:lnTo>
                    <a:lnTo>
                      <a:pt x="1615" y="136"/>
                    </a:lnTo>
                    <a:lnTo>
                      <a:pt x="1595" y="138"/>
                    </a:lnTo>
                    <a:lnTo>
                      <a:pt x="68" y="200"/>
                    </a:lnTo>
                    <a:lnTo>
                      <a:pt x="52" y="199"/>
                    </a:lnTo>
                    <a:lnTo>
                      <a:pt x="34" y="192"/>
                    </a:lnTo>
                    <a:lnTo>
                      <a:pt x="21" y="182"/>
                    </a:lnTo>
                    <a:lnTo>
                      <a:pt x="9" y="168"/>
                    </a:lnTo>
                    <a:lnTo>
                      <a:pt x="2" y="151"/>
                    </a:lnTo>
                    <a:lnTo>
                      <a:pt x="0" y="132"/>
                    </a:lnTo>
                    <a:lnTo>
                      <a:pt x="1" y="112"/>
                    </a:lnTo>
                    <a:lnTo>
                      <a:pt x="8" y="95"/>
                    </a:lnTo>
                    <a:lnTo>
                      <a:pt x="18" y="81"/>
                    </a:lnTo>
                    <a:lnTo>
                      <a:pt x="32" y="71"/>
                    </a:lnTo>
                    <a:lnTo>
                      <a:pt x="49" y="65"/>
                    </a:lnTo>
                    <a:lnTo>
                      <a:pt x="68" y="62"/>
                    </a:lnTo>
                    <a:lnTo>
                      <a:pt x="159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5" name="Freeform 40"/>
              <p:cNvSpPr/>
              <p:nvPr/>
            </p:nvSpPr>
            <p:spPr>
              <a:xfrm>
                <a:off x="3459" y="2094"/>
                <a:ext cx="1667" cy="202"/>
              </a:xfrm>
              <a:custGeom>
                <a:avLst/>
                <a:gdLst>
                  <a:gd name="T0" fmla="*/ 1597 w 1667"/>
                  <a:gd name="T1" fmla="*/ 0 h 202"/>
                  <a:gd name="T2" fmla="*/ 1615 w 1667"/>
                  <a:gd name="T3" fmla="*/ 3 h 202"/>
                  <a:gd name="T4" fmla="*/ 1631 w 1667"/>
                  <a:gd name="T5" fmla="*/ 9 h 202"/>
                  <a:gd name="T6" fmla="*/ 1646 w 1667"/>
                  <a:gd name="T7" fmla="*/ 20 h 202"/>
                  <a:gd name="T8" fmla="*/ 1657 w 1667"/>
                  <a:gd name="T9" fmla="*/ 34 h 202"/>
                  <a:gd name="T10" fmla="*/ 1665 w 1667"/>
                  <a:gd name="T11" fmla="*/ 50 h 202"/>
                  <a:gd name="T12" fmla="*/ 1667 w 1667"/>
                  <a:gd name="T13" fmla="*/ 70 h 202"/>
                  <a:gd name="T14" fmla="*/ 1665 w 1667"/>
                  <a:gd name="T15" fmla="*/ 90 h 202"/>
                  <a:gd name="T16" fmla="*/ 1658 w 1667"/>
                  <a:gd name="T17" fmla="*/ 107 h 202"/>
                  <a:gd name="T18" fmla="*/ 1648 w 1667"/>
                  <a:gd name="T19" fmla="*/ 121 h 202"/>
                  <a:gd name="T20" fmla="*/ 1635 w 1667"/>
                  <a:gd name="T21" fmla="*/ 131 h 202"/>
                  <a:gd name="T22" fmla="*/ 1617 w 1667"/>
                  <a:gd name="T23" fmla="*/ 137 h 202"/>
                  <a:gd name="T24" fmla="*/ 1597 w 1667"/>
                  <a:gd name="T25" fmla="*/ 139 h 202"/>
                  <a:gd name="T26" fmla="*/ 70 w 1667"/>
                  <a:gd name="T27" fmla="*/ 202 h 202"/>
                  <a:gd name="T28" fmla="*/ 53 w 1667"/>
                  <a:gd name="T29" fmla="*/ 199 h 202"/>
                  <a:gd name="T30" fmla="*/ 36 w 1667"/>
                  <a:gd name="T31" fmla="*/ 193 h 202"/>
                  <a:gd name="T32" fmla="*/ 23 w 1667"/>
                  <a:gd name="T33" fmla="*/ 183 h 202"/>
                  <a:gd name="T34" fmla="*/ 12 w 1667"/>
                  <a:gd name="T35" fmla="*/ 169 h 202"/>
                  <a:gd name="T36" fmla="*/ 3 w 1667"/>
                  <a:gd name="T37" fmla="*/ 152 h 202"/>
                  <a:gd name="T38" fmla="*/ 0 w 1667"/>
                  <a:gd name="T39" fmla="*/ 132 h 202"/>
                  <a:gd name="T40" fmla="*/ 3 w 1667"/>
                  <a:gd name="T41" fmla="*/ 113 h 202"/>
                  <a:gd name="T42" fmla="*/ 9 w 1667"/>
                  <a:gd name="T43" fmla="*/ 96 h 202"/>
                  <a:gd name="T44" fmla="*/ 20 w 1667"/>
                  <a:gd name="T45" fmla="*/ 82 h 202"/>
                  <a:gd name="T46" fmla="*/ 34 w 1667"/>
                  <a:gd name="T47" fmla="*/ 72 h 202"/>
                  <a:gd name="T48" fmla="*/ 50 w 1667"/>
                  <a:gd name="T49" fmla="*/ 65 h 202"/>
                  <a:gd name="T50" fmla="*/ 70 w 1667"/>
                  <a:gd name="T51" fmla="*/ 64 h 202"/>
                  <a:gd name="T52" fmla="*/ 1597 w 1667"/>
                  <a:gd name="T53" fmla="*/ 0 h 202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667" h="202">
                    <a:moveTo>
                      <a:pt x="1597" y="0"/>
                    </a:moveTo>
                    <a:lnTo>
                      <a:pt x="1615" y="3"/>
                    </a:lnTo>
                    <a:lnTo>
                      <a:pt x="1631" y="9"/>
                    </a:lnTo>
                    <a:lnTo>
                      <a:pt x="1646" y="20"/>
                    </a:lnTo>
                    <a:lnTo>
                      <a:pt x="1657" y="34"/>
                    </a:lnTo>
                    <a:lnTo>
                      <a:pt x="1665" y="50"/>
                    </a:lnTo>
                    <a:lnTo>
                      <a:pt x="1667" y="70"/>
                    </a:lnTo>
                    <a:lnTo>
                      <a:pt x="1665" y="90"/>
                    </a:lnTo>
                    <a:lnTo>
                      <a:pt x="1658" y="107"/>
                    </a:lnTo>
                    <a:lnTo>
                      <a:pt x="1648" y="121"/>
                    </a:lnTo>
                    <a:lnTo>
                      <a:pt x="1635" y="131"/>
                    </a:lnTo>
                    <a:lnTo>
                      <a:pt x="1617" y="137"/>
                    </a:lnTo>
                    <a:lnTo>
                      <a:pt x="1597" y="139"/>
                    </a:lnTo>
                    <a:lnTo>
                      <a:pt x="70" y="202"/>
                    </a:lnTo>
                    <a:lnTo>
                      <a:pt x="53" y="199"/>
                    </a:lnTo>
                    <a:lnTo>
                      <a:pt x="36" y="193"/>
                    </a:lnTo>
                    <a:lnTo>
                      <a:pt x="23" y="183"/>
                    </a:lnTo>
                    <a:lnTo>
                      <a:pt x="12" y="169"/>
                    </a:lnTo>
                    <a:lnTo>
                      <a:pt x="3" y="152"/>
                    </a:lnTo>
                    <a:lnTo>
                      <a:pt x="0" y="132"/>
                    </a:lnTo>
                    <a:lnTo>
                      <a:pt x="3" y="113"/>
                    </a:lnTo>
                    <a:lnTo>
                      <a:pt x="9" y="96"/>
                    </a:lnTo>
                    <a:lnTo>
                      <a:pt x="20" y="82"/>
                    </a:lnTo>
                    <a:lnTo>
                      <a:pt x="34" y="72"/>
                    </a:lnTo>
                    <a:lnTo>
                      <a:pt x="50" y="65"/>
                    </a:lnTo>
                    <a:lnTo>
                      <a:pt x="70" y="64"/>
                    </a:lnTo>
                    <a:lnTo>
                      <a:pt x="159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6" name="Freeform 41"/>
              <p:cNvSpPr>
                <a:spLocks noEditPoints="1"/>
              </p:cNvSpPr>
              <p:nvPr/>
            </p:nvSpPr>
            <p:spPr>
              <a:xfrm>
                <a:off x="2758" y="237"/>
                <a:ext cx="3056" cy="3975"/>
              </a:xfrm>
              <a:custGeom>
                <a:avLst/>
                <a:gdLst>
                  <a:gd name="T0" fmla="*/ 1239 w 3056"/>
                  <a:gd name="T1" fmla="*/ 156 h 3975"/>
                  <a:gd name="T2" fmla="*/ 828 w 3056"/>
                  <a:gd name="T3" fmla="*/ 234 h 3975"/>
                  <a:gd name="T4" fmla="*/ 429 w 3056"/>
                  <a:gd name="T5" fmla="*/ 372 h 3975"/>
                  <a:gd name="T6" fmla="*/ 163 w 3056"/>
                  <a:gd name="T7" fmla="*/ 508 h 3975"/>
                  <a:gd name="T8" fmla="*/ 141 w 3056"/>
                  <a:gd name="T9" fmla="*/ 556 h 3975"/>
                  <a:gd name="T10" fmla="*/ 280 w 3056"/>
                  <a:gd name="T11" fmla="*/ 3540 h 3975"/>
                  <a:gd name="T12" fmla="*/ 305 w 3056"/>
                  <a:gd name="T13" fmla="*/ 3573 h 3975"/>
                  <a:gd name="T14" fmla="*/ 469 w 3056"/>
                  <a:gd name="T15" fmla="*/ 3640 h 3975"/>
                  <a:gd name="T16" fmla="*/ 864 w 3056"/>
                  <a:gd name="T17" fmla="*/ 3761 h 3975"/>
                  <a:gd name="T18" fmla="*/ 1272 w 3056"/>
                  <a:gd name="T19" fmla="*/ 3825 h 3975"/>
                  <a:gd name="T20" fmla="*/ 1683 w 3056"/>
                  <a:gd name="T21" fmla="*/ 3827 h 3975"/>
                  <a:gd name="T22" fmla="*/ 2089 w 3056"/>
                  <a:gd name="T23" fmla="*/ 3771 h 3975"/>
                  <a:gd name="T24" fmla="*/ 2484 w 3056"/>
                  <a:gd name="T25" fmla="*/ 3657 h 3975"/>
                  <a:gd name="T26" fmla="*/ 2861 w 3056"/>
                  <a:gd name="T27" fmla="*/ 3483 h 3975"/>
                  <a:gd name="T28" fmla="*/ 2907 w 3056"/>
                  <a:gd name="T29" fmla="*/ 3443 h 3975"/>
                  <a:gd name="T30" fmla="*/ 2777 w 3056"/>
                  <a:gd name="T31" fmla="*/ 442 h 3975"/>
                  <a:gd name="T32" fmla="*/ 2762 w 3056"/>
                  <a:gd name="T33" fmla="*/ 401 h 3975"/>
                  <a:gd name="T34" fmla="*/ 2607 w 3056"/>
                  <a:gd name="T35" fmla="*/ 331 h 3975"/>
                  <a:gd name="T36" fmla="*/ 2206 w 3056"/>
                  <a:gd name="T37" fmla="*/ 208 h 3975"/>
                  <a:gd name="T38" fmla="*/ 1795 w 3056"/>
                  <a:gd name="T39" fmla="*/ 145 h 3975"/>
                  <a:gd name="T40" fmla="*/ 1516 w 3056"/>
                  <a:gd name="T41" fmla="*/ 0 h 3975"/>
                  <a:gd name="T42" fmla="*/ 1951 w 3056"/>
                  <a:gd name="T43" fmla="*/ 23 h 3975"/>
                  <a:gd name="T44" fmla="*/ 2379 w 3056"/>
                  <a:gd name="T45" fmla="*/ 110 h 3975"/>
                  <a:gd name="T46" fmla="*/ 2792 w 3056"/>
                  <a:gd name="T47" fmla="*/ 260 h 3975"/>
                  <a:gd name="T48" fmla="*/ 2873 w 3056"/>
                  <a:gd name="T49" fmla="*/ 316 h 3975"/>
                  <a:gd name="T50" fmla="*/ 2914 w 3056"/>
                  <a:gd name="T51" fmla="*/ 402 h 3975"/>
                  <a:gd name="T52" fmla="*/ 3053 w 3056"/>
                  <a:gd name="T53" fmla="*/ 3438 h 3975"/>
                  <a:gd name="T54" fmla="*/ 3021 w 3056"/>
                  <a:gd name="T55" fmla="*/ 3529 h 3975"/>
                  <a:gd name="T56" fmla="*/ 2951 w 3056"/>
                  <a:gd name="T57" fmla="*/ 3593 h 3975"/>
                  <a:gd name="T58" fmla="*/ 2684 w 3056"/>
                  <a:gd name="T59" fmla="*/ 3728 h 3975"/>
                  <a:gd name="T60" fmla="*/ 2298 w 3056"/>
                  <a:gd name="T61" fmla="*/ 3864 h 3975"/>
                  <a:gd name="T62" fmla="*/ 1903 w 3056"/>
                  <a:gd name="T63" fmla="*/ 3948 h 3975"/>
                  <a:gd name="T64" fmla="*/ 1500 w 3056"/>
                  <a:gd name="T65" fmla="*/ 3975 h 3975"/>
                  <a:gd name="T66" fmla="*/ 1087 w 3056"/>
                  <a:gd name="T67" fmla="*/ 3946 h 3975"/>
                  <a:gd name="T68" fmla="*/ 680 w 3056"/>
                  <a:gd name="T69" fmla="*/ 3862 h 3975"/>
                  <a:gd name="T70" fmla="*/ 285 w 3056"/>
                  <a:gd name="T71" fmla="*/ 3718 h 3975"/>
                  <a:gd name="T72" fmla="*/ 203 w 3056"/>
                  <a:gd name="T73" fmla="*/ 3665 h 3975"/>
                  <a:gd name="T74" fmla="*/ 150 w 3056"/>
                  <a:gd name="T75" fmla="*/ 3568 h 3975"/>
                  <a:gd name="T76" fmla="*/ 2 w 3056"/>
                  <a:gd name="T77" fmla="*/ 554 h 3975"/>
                  <a:gd name="T78" fmla="*/ 24 w 3056"/>
                  <a:gd name="T79" fmla="*/ 469 h 3975"/>
                  <a:gd name="T80" fmla="*/ 78 w 3056"/>
                  <a:gd name="T81" fmla="*/ 397 h 3975"/>
                  <a:gd name="T82" fmla="*/ 373 w 3056"/>
                  <a:gd name="T83" fmla="*/ 248 h 3975"/>
                  <a:gd name="T84" fmla="*/ 792 w 3056"/>
                  <a:gd name="T85" fmla="*/ 102 h 3975"/>
                  <a:gd name="T86" fmla="*/ 1225 w 3056"/>
                  <a:gd name="T87" fmla="*/ 20 h 397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056" h="3975">
                    <a:moveTo>
                      <a:pt x="1517" y="137"/>
                    </a:moveTo>
                    <a:lnTo>
                      <a:pt x="1378" y="143"/>
                    </a:lnTo>
                    <a:lnTo>
                      <a:pt x="1239" y="156"/>
                    </a:lnTo>
                    <a:lnTo>
                      <a:pt x="1101" y="176"/>
                    </a:lnTo>
                    <a:lnTo>
                      <a:pt x="964" y="202"/>
                    </a:lnTo>
                    <a:lnTo>
                      <a:pt x="828" y="234"/>
                    </a:lnTo>
                    <a:lnTo>
                      <a:pt x="693" y="274"/>
                    </a:lnTo>
                    <a:lnTo>
                      <a:pt x="560" y="320"/>
                    </a:lnTo>
                    <a:lnTo>
                      <a:pt x="429" y="372"/>
                    </a:lnTo>
                    <a:lnTo>
                      <a:pt x="301" y="431"/>
                    </a:lnTo>
                    <a:lnTo>
                      <a:pt x="174" y="497"/>
                    </a:lnTo>
                    <a:lnTo>
                      <a:pt x="163" y="508"/>
                    </a:lnTo>
                    <a:lnTo>
                      <a:pt x="153" y="521"/>
                    </a:lnTo>
                    <a:lnTo>
                      <a:pt x="145" y="539"/>
                    </a:lnTo>
                    <a:lnTo>
                      <a:pt x="141" y="556"/>
                    </a:lnTo>
                    <a:lnTo>
                      <a:pt x="139" y="574"/>
                    </a:lnTo>
                    <a:lnTo>
                      <a:pt x="279" y="3524"/>
                    </a:lnTo>
                    <a:lnTo>
                      <a:pt x="280" y="3540"/>
                    </a:lnTo>
                    <a:lnTo>
                      <a:pt x="285" y="3553"/>
                    </a:lnTo>
                    <a:lnTo>
                      <a:pt x="293" y="3565"/>
                    </a:lnTo>
                    <a:lnTo>
                      <a:pt x="305" y="3573"/>
                    </a:lnTo>
                    <a:lnTo>
                      <a:pt x="320" y="3580"/>
                    </a:lnTo>
                    <a:lnTo>
                      <a:pt x="341" y="3586"/>
                    </a:lnTo>
                    <a:lnTo>
                      <a:pt x="469" y="3640"/>
                    </a:lnTo>
                    <a:lnTo>
                      <a:pt x="599" y="3686"/>
                    </a:lnTo>
                    <a:lnTo>
                      <a:pt x="731" y="3728"/>
                    </a:lnTo>
                    <a:lnTo>
                      <a:pt x="864" y="3761"/>
                    </a:lnTo>
                    <a:lnTo>
                      <a:pt x="1000" y="3788"/>
                    </a:lnTo>
                    <a:lnTo>
                      <a:pt x="1135" y="3810"/>
                    </a:lnTo>
                    <a:lnTo>
                      <a:pt x="1272" y="3825"/>
                    </a:lnTo>
                    <a:lnTo>
                      <a:pt x="1409" y="3832"/>
                    </a:lnTo>
                    <a:lnTo>
                      <a:pt x="1546" y="3833"/>
                    </a:lnTo>
                    <a:lnTo>
                      <a:pt x="1683" y="3827"/>
                    </a:lnTo>
                    <a:lnTo>
                      <a:pt x="1818" y="3816"/>
                    </a:lnTo>
                    <a:lnTo>
                      <a:pt x="1954" y="3797"/>
                    </a:lnTo>
                    <a:lnTo>
                      <a:pt x="2089" y="3771"/>
                    </a:lnTo>
                    <a:lnTo>
                      <a:pt x="2222" y="3740"/>
                    </a:lnTo>
                    <a:lnTo>
                      <a:pt x="2354" y="3701"/>
                    </a:lnTo>
                    <a:lnTo>
                      <a:pt x="2484" y="3657"/>
                    </a:lnTo>
                    <a:lnTo>
                      <a:pt x="2612" y="3604"/>
                    </a:lnTo>
                    <a:lnTo>
                      <a:pt x="2737" y="3547"/>
                    </a:lnTo>
                    <a:lnTo>
                      <a:pt x="2861" y="3483"/>
                    </a:lnTo>
                    <a:lnTo>
                      <a:pt x="2882" y="3468"/>
                    </a:lnTo>
                    <a:lnTo>
                      <a:pt x="2897" y="3456"/>
                    </a:lnTo>
                    <a:lnTo>
                      <a:pt x="2907" y="3443"/>
                    </a:lnTo>
                    <a:lnTo>
                      <a:pt x="2914" y="3425"/>
                    </a:lnTo>
                    <a:lnTo>
                      <a:pt x="2916" y="3405"/>
                    </a:lnTo>
                    <a:lnTo>
                      <a:pt x="2777" y="442"/>
                    </a:lnTo>
                    <a:lnTo>
                      <a:pt x="2776" y="426"/>
                    </a:lnTo>
                    <a:lnTo>
                      <a:pt x="2771" y="412"/>
                    </a:lnTo>
                    <a:lnTo>
                      <a:pt x="2762" y="401"/>
                    </a:lnTo>
                    <a:lnTo>
                      <a:pt x="2751" y="392"/>
                    </a:lnTo>
                    <a:lnTo>
                      <a:pt x="2736" y="386"/>
                    </a:lnTo>
                    <a:lnTo>
                      <a:pt x="2607" y="331"/>
                    </a:lnTo>
                    <a:lnTo>
                      <a:pt x="2475" y="283"/>
                    </a:lnTo>
                    <a:lnTo>
                      <a:pt x="2342" y="242"/>
                    </a:lnTo>
                    <a:lnTo>
                      <a:pt x="2206" y="208"/>
                    </a:lnTo>
                    <a:lnTo>
                      <a:pt x="2070" y="181"/>
                    </a:lnTo>
                    <a:lnTo>
                      <a:pt x="1933" y="160"/>
                    </a:lnTo>
                    <a:lnTo>
                      <a:pt x="1795" y="145"/>
                    </a:lnTo>
                    <a:lnTo>
                      <a:pt x="1655" y="138"/>
                    </a:lnTo>
                    <a:lnTo>
                      <a:pt x="1517" y="137"/>
                    </a:lnTo>
                    <a:close/>
                    <a:moveTo>
                      <a:pt x="1516" y="0"/>
                    </a:moveTo>
                    <a:lnTo>
                      <a:pt x="1662" y="0"/>
                    </a:lnTo>
                    <a:lnTo>
                      <a:pt x="1807" y="8"/>
                    </a:lnTo>
                    <a:lnTo>
                      <a:pt x="1951" y="23"/>
                    </a:lnTo>
                    <a:lnTo>
                      <a:pt x="2096" y="44"/>
                    </a:lnTo>
                    <a:lnTo>
                      <a:pt x="2239" y="74"/>
                    </a:lnTo>
                    <a:lnTo>
                      <a:pt x="2379" y="110"/>
                    </a:lnTo>
                    <a:lnTo>
                      <a:pt x="2520" y="152"/>
                    </a:lnTo>
                    <a:lnTo>
                      <a:pt x="2657" y="203"/>
                    </a:lnTo>
                    <a:lnTo>
                      <a:pt x="2792" y="260"/>
                    </a:lnTo>
                    <a:lnTo>
                      <a:pt x="2822" y="275"/>
                    </a:lnTo>
                    <a:lnTo>
                      <a:pt x="2849" y="294"/>
                    </a:lnTo>
                    <a:lnTo>
                      <a:pt x="2873" y="316"/>
                    </a:lnTo>
                    <a:lnTo>
                      <a:pt x="2892" y="342"/>
                    </a:lnTo>
                    <a:lnTo>
                      <a:pt x="2905" y="371"/>
                    </a:lnTo>
                    <a:lnTo>
                      <a:pt x="2914" y="402"/>
                    </a:lnTo>
                    <a:lnTo>
                      <a:pt x="2916" y="434"/>
                    </a:lnTo>
                    <a:lnTo>
                      <a:pt x="3056" y="3405"/>
                    </a:lnTo>
                    <a:lnTo>
                      <a:pt x="3053" y="3438"/>
                    </a:lnTo>
                    <a:lnTo>
                      <a:pt x="3047" y="3470"/>
                    </a:lnTo>
                    <a:lnTo>
                      <a:pt x="3036" y="3501"/>
                    </a:lnTo>
                    <a:lnTo>
                      <a:pt x="3021" y="3529"/>
                    </a:lnTo>
                    <a:lnTo>
                      <a:pt x="3002" y="3555"/>
                    </a:lnTo>
                    <a:lnTo>
                      <a:pt x="2979" y="3576"/>
                    </a:lnTo>
                    <a:lnTo>
                      <a:pt x="2951" y="3593"/>
                    </a:lnTo>
                    <a:lnTo>
                      <a:pt x="2930" y="3607"/>
                    </a:lnTo>
                    <a:lnTo>
                      <a:pt x="2808" y="3670"/>
                    </a:lnTo>
                    <a:lnTo>
                      <a:pt x="2684" y="3728"/>
                    </a:lnTo>
                    <a:lnTo>
                      <a:pt x="2557" y="3780"/>
                    </a:lnTo>
                    <a:lnTo>
                      <a:pt x="2429" y="3825"/>
                    </a:lnTo>
                    <a:lnTo>
                      <a:pt x="2298" y="3864"/>
                    </a:lnTo>
                    <a:lnTo>
                      <a:pt x="2168" y="3898"/>
                    </a:lnTo>
                    <a:lnTo>
                      <a:pt x="2036" y="3925"/>
                    </a:lnTo>
                    <a:lnTo>
                      <a:pt x="1903" y="3948"/>
                    </a:lnTo>
                    <a:lnTo>
                      <a:pt x="1769" y="3963"/>
                    </a:lnTo>
                    <a:lnTo>
                      <a:pt x="1634" y="3973"/>
                    </a:lnTo>
                    <a:lnTo>
                      <a:pt x="1500" y="3975"/>
                    </a:lnTo>
                    <a:lnTo>
                      <a:pt x="1362" y="3973"/>
                    </a:lnTo>
                    <a:lnTo>
                      <a:pt x="1224" y="3963"/>
                    </a:lnTo>
                    <a:lnTo>
                      <a:pt x="1087" y="3946"/>
                    </a:lnTo>
                    <a:lnTo>
                      <a:pt x="950" y="3925"/>
                    </a:lnTo>
                    <a:lnTo>
                      <a:pt x="815" y="3897"/>
                    </a:lnTo>
                    <a:lnTo>
                      <a:pt x="680" y="3862"/>
                    </a:lnTo>
                    <a:lnTo>
                      <a:pt x="547" y="3821"/>
                    </a:lnTo>
                    <a:lnTo>
                      <a:pt x="415" y="3772"/>
                    </a:lnTo>
                    <a:lnTo>
                      <a:pt x="285" y="3718"/>
                    </a:lnTo>
                    <a:lnTo>
                      <a:pt x="265" y="3711"/>
                    </a:lnTo>
                    <a:lnTo>
                      <a:pt x="231" y="3691"/>
                    </a:lnTo>
                    <a:lnTo>
                      <a:pt x="203" y="3665"/>
                    </a:lnTo>
                    <a:lnTo>
                      <a:pt x="179" y="3637"/>
                    </a:lnTo>
                    <a:lnTo>
                      <a:pt x="162" y="3603"/>
                    </a:lnTo>
                    <a:lnTo>
                      <a:pt x="150" y="3568"/>
                    </a:lnTo>
                    <a:lnTo>
                      <a:pt x="147" y="3531"/>
                    </a:lnTo>
                    <a:lnTo>
                      <a:pt x="0" y="580"/>
                    </a:lnTo>
                    <a:lnTo>
                      <a:pt x="2" y="554"/>
                    </a:lnTo>
                    <a:lnTo>
                      <a:pt x="6" y="525"/>
                    </a:lnTo>
                    <a:lnTo>
                      <a:pt x="14" y="497"/>
                    </a:lnTo>
                    <a:lnTo>
                      <a:pt x="24" y="469"/>
                    </a:lnTo>
                    <a:lnTo>
                      <a:pt x="39" y="443"/>
                    </a:lnTo>
                    <a:lnTo>
                      <a:pt x="56" y="418"/>
                    </a:lnTo>
                    <a:lnTo>
                      <a:pt x="78" y="397"/>
                    </a:lnTo>
                    <a:lnTo>
                      <a:pt x="104" y="378"/>
                    </a:lnTo>
                    <a:lnTo>
                      <a:pt x="238" y="310"/>
                    </a:lnTo>
                    <a:lnTo>
                      <a:pt x="373" y="248"/>
                    </a:lnTo>
                    <a:lnTo>
                      <a:pt x="511" y="193"/>
                    </a:lnTo>
                    <a:lnTo>
                      <a:pt x="650" y="145"/>
                    </a:lnTo>
                    <a:lnTo>
                      <a:pt x="792" y="102"/>
                    </a:lnTo>
                    <a:lnTo>
                      <a:pt x="935" y="69"/>
                    </a:lnTo>
                    <a:lnTo>
                      <a:pt x="1080" y="40"/>
                    </a:lnTo>
                    <a:lnTo>
                      <a:pt x="1225" y="20"/>
                    </a:lnTo>
                    <a:lnTo>
                      <a:pt x="1371" y="7"/>
                    </a:lnTo>
                    <a:lnTo>
                      <a:pt x="15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7" name="Freeform 42"/>
              <p:cNvSpPr>
                <a:spLocks noEditPoints="1"/>
              </p:cNvSpPr>
              <p:nvPr/>
            </p:nvSpPr>
            <p:spPr>
              <a:xfrm>
                <a:off x="3938" y="602"/>
                <a:ext cx="556" cy="556"/>
              </a:xfrm>
              <a:custGeom>
                <a:avLst/>
                <a:gdLst>
                  <a:gd name="T0" fmla="*/ 247 w 556"/>
                  <a:gd name="T1" fmla="*/ 143 h 556"/>
                  <a:gd name="T2" fmla="*/ 192 w 556"/>
                  <a:gd name="T3" fmla="*/ 169 h 556"/>
                  <a:gd name="T4" fmla="*/ 153 w 556"/>
                  <a:gd name="T5" fmla="*/ 217 h 556"/>
                  <a:gd name="T6" fmla="*/ 140 w 556"/>
                  <a:gd name="T7" fmla="*/ 277 h 556"/>
                  <a:gd name="T8" fmla="*/ 153 w 556"/>
                  <a:gd name="T9" fmla="*/ 338 h 556"/>
                  <a:gd name="T10" fmla="*/ 192 w 556"/>
                  <a:gd name="T11" fmla="*/ 386 h 556"/>
                  <a:gd name="T12" fmla="*/ 247 w 556"/>
                  <a:gd name="T13" fmla="*/ 413 h 556"/>
                  <a:gd name="T14" fmla="*/ 310 w 556"/>
                  <a:gd name="T15" fmla="*/ 413 h 556"/>
                  <a:gd name="T16" fmla="*/ 365 w 556"/>
                  <a:gd name="T17" fmla="*/ 386 h 556"/>
                  <a:gd name="T18" fmla="*/ 403 w 556"/>
                  <a:gd name="T19" fmla="*/ 338 h 556"/>
                  <a:gd name="T20" fmla="*/ 417 w 556"/>
                  <a:gd name="T21" fmla="*/ 277 h 556"/>
                  <a:gd name="T22" fmla="*/ 403 w 556"/>
                  <a:gd name="T23" fmla="*/ 217 h 556"/>
                  <a:gd name="T24" fmla="*/ 365 w 556"/>
                  <a:gd name="T25" fmla="*/ 169 h 556"/>
                  <a:gd name="T26" fmla="*/ 310 w 556"/>
                  <a:gd name="T27" fmla="*/ 143 h 556"/>
                  <a:gd name="T28" fmla="*/ 279 w 556"/>
                  <a:gd name="T29" fmla="*/ 0 h 556"/>
                  <a:gd name="T30" fmla="*/ 366 w 556"/>
                  <a:gd name="T31" fmla="*/ 15 h 556"/>
                  <a:gd name="T32" fmla="*/ 442 w 556"/>
                  <a:gd name="T33" fmla="*/ 53 h 556"/>
                  <a:gd name="T34" fmla="*/ 503 w 556"/>
                  <a:gd name="T35" fmla="*/ 114 h 556"/>
                  <a:gd name="T36" fmla="*/ 543 w 556"/>
                  <a:gd name="T37" fmla="*/ 190 h 556"/>
                  <a:gd name="T38" fmla="*/ 556 w 556"/>
                  <a:gd name="T39" fmla="*/ 277 h 556"/>
                  <a:gd name="T40" fmla="*/ 543 w 556"/>
                  <a:gd name="T41" fmla="*/ 365 h 556"/>
                  <a:gd name="T42" fmla="*/ 503 w 556"/>
                  <a:gd name="T43" fmla="*/ 441 h 556"/>
                  <a:gd name="T44" fmla="*/ 442 w 556"/>
                  <a:gd name="T45" fmla="*/ 502 h 556"/>
                  <a:gd name="T46" fmla="*/ 366 w 556"/>
                  <a:gd name="T47" fmla="*/ 541 h 556"/>
                  <a:gd name="T48" fmla="*/ 279 w 556"/>
                  <a:gd name="T49" fmla="*/ 556 h 556"/>
                  <a:gd name="T50" fmla="*/ 191 w 556"/>
                  <a:gd name="T51" fmla="*/ 541 h 556"/>
                  <a:gd name="T52" fmla="*/ 115 w 556"/>
                  <a:gd name="T53" fmla="*/ 502 h 556"/>
                  <a:gd name="T54" fmla="*/ 55 w 556"/>
                  <a:gd name="T55" fmla="*/ 441 h 556"/>
                  <a:gd name="T56" fmla="*/ 15 w 556"/>
                  <a:gd name="T57" fmla="*/ 365 h 556"/>
                  <a:gd name="T58" fmla="*/ 0 w 556"/>
                  <a:gd name="T59" fmla="*/ 277 h 556"/>
                  <a:gd name="T60" fmla="*/ 15 w 556"/>
                  <a:gd name="T61" fmla="*/ 190 h 556"/>
                  <a:gd name="T62" fmla="*/ 55 w 556"/>
                  <a:gd name="T63" fmla="*/ 114 h 556"/>
                  <a:gd name="T64" fmla="*/ 115 w 556"/>
                  <a:gd name="T65" fmla="*/ 53 h 556"/>
                  <a:gd name="T66" fmla="*/ 191 w 556"/>
                  <a:gd name="T67" fmla="*/ 15 h 556"/>
                  <a:gd name="T68" fmla="*/ 279 w 556"/>
                  <a:gd name="T69" fmla="*/ 0 h 55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56" h="556">
                    <a:moveTo>
                      <a:pt x="279" y="139"/>
                    </a:moveTo>
                    <a:lnTo>
                      <a:pt x="247" y="143"/>
                    </a:lnTo>
                    <a:lnTo>
                      <a:pt x="218" y="153"/>
                    </a:lnTo>
                    <a:lnTo>
                      <a:pt x="192" y="169"/>
                    </a:lnTo>
                    <a:lnTo>
                      <a:pt x="171" y="191"/>
                    </a:lnTo>
                    <a:lnTo>
                      <a:pt x="153" y="217"/>
                    </a:lnTo>
                    <a:lnTo>
                      <a:pt x="143" y="246"/>
                    </a:lnTo>
                    <a:lnTo>
                      <a:pt x="140" y="277"/>
                    </a:lnTo>
                    <a:lnTo>
                      <a:pt x="143" y="309"/>
                    </a:lnTo>
                    <a:lnTo>
                      <a:pt x="153" y="338"/>
                    </a:lnTo>
                    <a:lnTo>
                      <a:pt x="171" y="364"/>
                    </a:lnTo>
                    <a:lnTo>
                      <a:pt x="192" y="386"/>
                    </a:lnTo>
                    <a:lnTo>
                      <a:pt x="218" y="403"/>
                    </a:lnTo>
                    <a:lnTo>
                      <a:pt x="247" y="413"/>
                    </a:lnTo>
                    <a:lnTo>
                      <a:pt x="279" y="416"/>
                    </a:lnTo>
                    <a:lnTo>
                      <a:pt x="310" y="413"/>
                    </a:lnTo>
                    <a:lnTo>
                      <a:pt x="340" y="403"/>
                    </a:lnTo>
                    <a:lnTo>
                      <a:pt x="365" y="386"/>
                    </a:lnTo>
                    <a:lnTo>
                      <a:pt x="387" y="364"/>
                    </a:lnTo>
                    <a:lnTo>
                      <a:pt x="403" y="338"/>
                    </a:lnTo>
                    <a:lnTo>
                      <a:pt x="413" y="309"/>
                    </a:lnTo>
                    <a:lnTo>
                      <a:pt x="417" y="277"/>
                    </a:lnTo>
                    <a:lnTo>
                      <a:pt x="413" y="246"/>
                    </a:lnTo>
                    <a:lnTo>
                      <a:pt x="403" y="217"/>
                    </a:lnTo>
                    <a:lnTo>
                      <a:pt x="387" y="191"/>
                    </a:lnTo>
                    <a:lnTo>
                      <a:pt x="365" y="169"/>
                    </a:lnTo>
                    <a:lnTo>
                      <a:pt x="340" y="153"/>
                    </a:lnTo>
                    <a:lnTo>
                      <a:pt x="310" y="143"/>
                    </a:lnTo>
                    <a:lnTo>
                      <a:pt x="279" y="139"/>
                    </a:lnTo>
                    <a:close/>
                    <a:moveTo>
                      <a:pt x="279" y="0"/>
                    </a:moveTo>
                    <a:lnTo>
                      <a:pt x="324" y="3"/>
                    </a:lnTo>
                    <a:lnTo>
                      <a:pt x="366" y="15"/>
                    </a:lnTo>
                    <a:lnTo>
                      <a:pt x="406" y="31"/>
                    </a:lnTo>
                    <a:lnTo>
                      <a:pt x="442" y="53"/>
                    </a:lnTo>
                    <a:lnTo>
                      <a:pt x="474" y="82"/>
                    </a:lnTo>
                    <a:lnTo>
                      <a:pt x="503" y="114"/>
                    </a:lnTo>
                    <a:lnTo>
                      <a:pt x="525" y="150"/>
                    </a:lnTo>
                    <a:lnTo>
                      <a:pt x="543" y="190"/>
                    </a:lnTo>
                    <a:lnTo>
                      <a:pt x="552" y="232"/>
                    </a:lnTo>
                    <a:lnTo>
                      <a:pt x="556" y="277"/>
                    </a:lnTo>
                    <a:lnTo>
                      <a:pt x="552" y="323"/>
                    </a:lnTo>
                    <a:lnTo>
                      <a:pt x="543" y="365"/>
                    </a:lnTo>
                    <a:lnTo>
                      <a:pt x="525" y="405"/>
                    </a:lnTo>
                    <a:lnTo>
                      <a:pt x="503" y="441"/>
                    </a:lnTo>
                    <a:lnTo>
                      <a:pt x="474" y="474"/>
                    </a:lnTo>
                    <a:lnTo>
                      <a:pt x="442" y="502"/>
                    </a:lnTo>
                    <a:lnTo>
                      <a:pt x="406" y="525"/>
                    </a:lnTo>
                    <a:lnTo>
                      <a:pt x="366" y="541"/>
                    </a:lnTo>
                    <a:lnTo>
                      <a:pt x="324" y="552"/>
                    </a:lnTo>
                    <a:lnTo>
                      <a:pt x="279" y="556"/>
                    </a:lnTo>
                    <a:lnTo>
                      <a:pt x="234" y="552"/>
                    </a:lnTo>
                    <a:lnTo>
                      <a:pt x="191" y="541"/>
                    </a:lnTo>
                    <a:lnTo>
                      <a:pt x="151" y="525"/>
                    </a:lnTo>
                    <a:lnTo>
                      <a:pt x="115" y="502"/>
                    </a:lnTo>
                    <a:lnTo>
                      <a:pt x="82" y="474"/>
                    </a:lnTo>
                    <a:lnTo>
                      <a:pt x="55" y="441"/>
                    </a:lnTo>
                    <a:lnTo>
                      <a:pt x="31" y="405"/>
                    </a:lnTo>
                    <a:lnTo>
                      <a:pt x="15" y="365"/>
                    </a:lnTo>
                    <a:lnTo>
                      <a:pt x="4" y="323"/>
                    </a:lnTo>
                    <a:lnTo>
                      <a:pt x="0" y="277"/>
                    </a:lnTo>
                    <a:lnTo>
                      <a:pt x="4" y="232"/>
                    </a:lnTo>
                    <a:lnTo>
                      <a:pt x="15" y="190"/>
                    </a:lnTo>
                    <a:lnTo>
                      <a:pt x="31" y="150"/>
                    </a:lnTo>
                    <a:lnTo>
                      <a:pt x="55" y="114"/>
                    </a:lnTo>
                    <a:lnTo>
                      <a:pt x="82" y="82"/>
                    </a:lnTo>
                    <a:lnTo>
                      <a:pt x="115" y="53"/>
                    </a:lnTo>
                    <a:lnTo>
                      <a:pt x="151" y="31"/>
                    </a:lnTo>
                    <a:lnTo>
                      <a:pt x="191" y="15"/>
                    </a:lnTo>
                    <a:lnTo>
                      <a:pt x="234" y="3"/>
                    </a:lnTo>
                    <a:lnTo>
                      <a:pt x="27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8" name="Freeform 43"/>
              <p:cNvSpPr>
                <a:spLocks noEditPoints="1"/>
              </p:cNvSpPr>
              <p:nvPr/>
            </p:nvSpPr>
            <p:spPr>
              <a:xfrm>
                <a:off x="1860" y="113"/>
                <a:ext cx="2399" cy="3975"/>
              </a:xfrm>
              <a:custGeom>
                <a:avLst/>
                <a:gdLst>
                  <a:gd name="T0" fmla="*/ 1225 w 2399"/>
                  <a:gd name="T1" fmla="*/ 155 h 3975"/>
                  <a:gd name="T2" fmla="*/ 802 w 2399"/>
                  <a:gd name="T3" fmla="*/ 233 h 3975"/>
                  <a:gd name="T4" fmla="*/ 634 w 2399"/>
                  <a:gd name="T5" fmla="*/ 292 h 3975"/>
                  <a:gd name="T6" fmla="*/ 142 w 2399"/>
                  <a:gd name="T7" fmla="*/ 3238 h 3975"/>
                  <a:gd name="T8" fmla="*/ 149 w 2399"/>
                  <a:gd name="T9" fmla="*/ 3281 h 3975"/>
                  <a:gd name="T10" fmla="*/ 190 w 2399"/>
                  <a:gd name="T11" fmla="*/ 3314 h 3975"/>
                  <a:gd name="T12" fmla="*/ 501 w 2399"/>
                  <a:gd name="T13" fmla="*/ 3510 h 3975"/>
                  <a:gd name="T14" fmla="*/ 833 w 2399"/>
                  <a:gd name="T15" fmla="*/ 3661 h 3975"/>
                  <a:gd name="T16" fmla="*/ 1053 w 2399"/>
                  <a:gd name="T17" fmla="*/ 3710 h 3975"/>
                  <a:gd name="T18" fmla="*/ 898 w 2399"/>
                  <a:gd name="T19" fmla="*/ 704 h 3975"/>
                  <a:gd name="T20" fmla="*/ 912 w 2399"/>
                  <a:gd name="T21" fmla="*/ 621 h 3975"/>
                  <a:gd name="T22" fmla="*/ 954 w 2399"/>
                  <a:gd name="T23" fmla="*/ 542 h 3975"/>
                  <a:gd name="T24" fmla="*/ 1126 w 2399"/>
                  <a:gd name="T25" fmla="*/ 438 h 3975"/>
                  <a:gd name="T26" fmla="*/ 1510 w 2399"/>
                  <a:gd name="T27" fmla="*/ 281 h 3975"/>
                  <a:gd name="T28" fmla="*/ 1912 w 2399"/>
                  <a:gd name="T29" fmla="*/ 177 h 3975"/>
                  <a:gd name="T30" fmla="*/ 1612 w 2399"/>
                  <a:gd name="T31" fmla="*/ 144 h 3975"/>
                  <a:gd name="T32" fmla="*/ 1628 w 2399"/>
                  <a:gd name="T33" fmla="*/ 2 h 3975"/>
                  <a:gd name="T34" fmla="*/ 2063 w 2399"/>
                  <a:gd name="T35" fmla="*/ 52 h 3975"/>
                  <a:gd name="T36" fmla="*/ 2366 w 2399"/>
                  <a:gd name="T37" fmla="*/ 127 h 3975"/>
                  <a:gd name="T38" fmla="*/ 2397 w 2399"/>
                  <a:gd name="T39" fmla="*/ 164 h 3975"/>
                  <a:gd name="T40" fmla="*/ 2392 w 2399"/>
                  <a:gd name="T41" fmla="*/ 218 h 3975"/>
                  <a:gd name="T42" fmla="*/ 2352 w 2399"/>
                  <a:gd name="T43" fmla="*/ 256 h 3975"/>
                  <a:gd name="T44" fmla="*/ 2073 w 2399"/>
                  <a:gd name="T45" fmla="*/ 285 h 3975"/>
                  <a:gd name="T46" fmla="*/ 1685 w 2399"/>
                  <a:gd name="T47" fmla="*/ 368 h 3975"/>
                  <a:gd name="T48" fmla="*/ 1311 w 2399"/>
                  <a:gd name="T49" fmla="*/ 502 h 3975"/>
                  <a:gd name="T50" fmla="*/ 1061 w 2399"/>
                  <a:gd name="T51" fmla="*/ 632 h 3975"/>
                  <a:gd name="T52" fmla="*/ 1039 w 2399"/>
                  <a:gd name="T53" fmla="*/ 680 h 3975"/>
                  <a:gd name="T54" fmla="*/ 1179 w 2399"/>
                  <a:gd name="T55" fmla="*/ 3666 h 3975"/>
                  <a:gd name="T56" fmla="*/ 1200 w 2399"/>
                  <a:gd name="T57" fmla="*/ 3700 h 3975"/>
                  <a:gd name="T58" fmla="*/ 1206 w 2399"/>
                  <a:gd name="T59" fmla="*/ 3704 h 3975"/>
                  <a:gd name="T60" fmla="*/ 1231 w 2399"/>
                  <a:gd name="T61" fmla="*/ 3710 h 3975"/>
                  <a:gd name="T62" fmla="*/ 1235 w 2399"/>
                  <a:gd name="T63" fmla="*/ 3711 h 3975"/>
                  <a:gd name="T64" fmla="*/ 1239 w 2399"/>
                  <a:gd name="T65" fmla="*/ 3717 h 3975"/>
                  <a:gd name="T66" fmla="*/ 1398 w 2399"/>
                  <a:gd name="T67" fmla="*/ 3779 h 3975"/>
                  <a:gd name="T68" fmla="*/ 1461 w 2399"/>
                  <a:gd name="T69" fmla="*/ 3801 h 3975"/>
                  <a:gd name="T70" fmla="*/ 1588 w 2399"/>
                  <a:gd name="T71" fmla="*/ 3843 h 3975"/>
                  <a:gd name="T72" fmla="*/ 1619 w 2399"/>
                  <a:gd name="T73" fmla="*/ 3881 h 3975"/>
                  <a:gd name="T74" fmla="*/ 1614 w 2399"/>
                  <a:gd name="T75" fmla="*/ 3937 h 3975"/>
                  <a:gd name="T76" fmla="*/ 1575 w 2399"/>
                  <a:gd name="T77" fmla="*/ 3972 h 3975"/>
                  <a:gd name="T78" fmla="*/ 1409 w 2399"/>
                  <a:gd name="T79" fmla="*/ 3957 h 3975"/>
                  <a:gd name="T80" fmla="*/ 994 w 2399"/>
                  <a:gd name="T81" fmla="*/ 3865 h 3975"/>
                  <a:gd name="T82" fmla="*/ 597 w 2399"/>
                  <a:gd name="T83" fmla="*/ 3713 h 3975"/>
                  <a:gd name="T84" fmla="*/ 224 w 2399"/>
                  <a:gd name="T85" fmla="*/ 3506 h 3975"/>
                  <a:gd name="T86" fmla="*/ 57 w 2399"/>
                  <a:gd name="T87" fmla="*/ 3385 h 3975"/>
                  <a:gd name="T88" fmla="*/ 5 w 2399"/>
                  <a:gd name="T89" fmla="*/ 3286 h 3975"/>
                  <a:gd name="T90" fmla="*/ 483 w 2399"/>
                  <a:gd name="T91" fmla="*/ 301 h 3975"/>
                  <a:gd name="T92" fmla="*/ 531 w 2399"/>
                  <a:gd name="T93" fmla="*/ 200 h 3975"/>
                  <a:gd name="T94" fmla="*/ 621 w 2399"/>
                  <a:gd name="T95" fmla="*/ 134 h 3975"/>
                  <a:gd name="T96" fmla="*/ 1048 w 2399"/>
                  <a:gd name="T97" fmla="*/ 36 h 3975"/>
                  <a:gd name="T98" fmla="*/ 1483 w 2399"/>
                  <a:gd name="T99" fmla="*/ 0 h 397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399" h="3975">
                    <a:moveTo>
                      <a:pt x="1510" y="142"/>
                    </a:moveTo>
                    <a:lnTo>
                      <a:pt x="1367" y="145"/>
                    </a:lnTo>
                    <a:lnTo>
                      <a:pt x="1225" y="155"/>
                    </a:lnTo>
                    <a:lnTo>
                      <a:pt x="1083" y="174"/>
                    </a:lnTo>
                    <a:lnTo>
                      <a:pt x="943" y="199"/>
                    </a:lnTo>
                    <a:lnTo>
                      <a:pt x="802" y="233"/>
                    </a:lnTo>
                    <a:lnTo>
                      <a:pt x="663" y="274"/>
                    </a:lnTo>
                    <a:lnTo>
                      <a:pt x="647" y="281"/>
                    </a:lnTo>
                    <a:lnTo>
                      <a:pt x="634" y="292"/>
                    </a:lnTo>
                    <a:lnTo>
                      <a:pt x="624" y="307"/>
                    </a:lnTo>
                    <a:lnTo>
                      <a:pt x="621" y="322"/>
                    </a:lnTo>
                    <a:lnTo>
                      <a:pt x="142" y="3238"/>
                    </a:lnTo>
                    <a:lnTo>
                      <a:pt x="141" y="3255"/>
                    </a:lnTo>
                    <a:lnTo>
                      <a:pt x="143" y="3268"/>
                    </a:lnTo>
                    <a:lnTo>
                      <a:pt x="149" y="3281"/>
                    </a:lnTo>
                    <a:lnTo>
                      <a:pt x="158" y="3292"/>
                    </a:lnTo>
                    <a:lnTo>
                      <a:pt x="169" y="3301"/>
                    </a:lnTo>
                    <a:lnTo>
                      <a:pt x="190" y="3314"/>
                    </a:lnTo>
                    <a:lnTo>
                      <a:pt x="291" y="3385"/>
                    </a:lnTo>
                    <a:lnTo>
                      <a:pt x="394" y="3450"/>
                    </a:lnTo>
                    <a:lnTo>
                      <a:pt x="501" y="3510"/>
                    </a:lnTo>
                    <a:lnTo>
                      <a:pt x="609" y="3565"/>
                    </a:lnTo>
                    <a:lnTo>
                      <a:pt x="720" y="3615"/>
                    </a:lnTo>
                    <a:lnTo>
                      <a:pt x="833" y="3661"/>
                    </a:lnTo>
                    <a:lnTo>
                      <a:pt x="949" y="3702"/>
                    </a:lnTo>
                    <a:lnTo>
                      <a:pt x="1065" y="3738"/>
                    </a:lnTo>
                    <a:lnTo>
                      <a:pt x="1053" y="3710"/>
                    </a:lnTo>
                    <a:lnTo>
                      <a:pt x="1045" y="3680"/>
                    </a:lnTo>
                    <a:lnTo>
                      <a:pt x="1037" y="3648"/>
                    </a:lnTo>
                    <a:lnTo>
                      <a:pt x="898" y="704"/>
                    </a:lnTo>
                    <a:lnTo>
                      <a:pt x="900" y="678"/>
                    </a:lnTo>
                    <a:lnTo>
                      <a:pt x="904" y="649"/>
                    </a:lnTo>
                    <a:lnTo>
                      <a:pt x="912" y="621"/>
                    </a:lnTo>
                    <a:lnTo>
                      <a:pt x="922" y="593"/>
                    </a:lnTo>
                    <a:lnTo>
                      <a:pt x="937" y="567"/>
                    </a:lnTo>
                    <a:lnTo>
                      <a:pt x="954" y="542"/>
                    </a:lnTo>
                    <a:lnTo>
                      <a:pt x="976" y="521"/>
                    </a:lnTo>
                    <a:lnTo>
                      <a:pt x="1002" y="502"/>
                    </a:lnTo>
                    <a:lnTo>
                      <a:pt x="1126" y="438"/>
                    </a:lnTo>
                    <a:lnTo>
                      <a:pt x="1251" y="379"/>
                    </a:lnTo>
                    <a:lnTo>
                      <a:pt x="1379" y="327"/>
                    </a:lnTo>
                    <a:lnTo>
                      <a:pt x="1510" y="281"/>
                    </a:lnTo>
                    <a:lnTo>
                      <a:pt x="1642" y="241"/>
                    </a:lnTo>
                    <a:lnTo>
                      <a:pt x="1776" y="206"/>
                    </a:lnTo>
                    <a:lnTo>
                      <a:pt x="1912" y="177"/>
                    </a:lnTo>
                    <a:lnTo>
                      <a:pt x="1813" y="163"/>
                    </a:lnTo>
                    <a:lnTo>
                      <a:pt x="1714" y="152"/>
                    </a:lnTo>
                    <a:lnTo>
                      <a:pt x="1612" y="144"/>
                    </a:lnTo>
                    <a:lnTo>
                      <a:pt x="1510" y="142"/>
                    </a:lnTo>
                    <a:close/>
                    <a:moveTo>
                      <a:pt x="1483" y="0"/>
                    </a:moveTo>
                    <a:lnTo>
                      <a:pt x="1628" y="2"/>
                    </a:lnTo>
                    <a:lnTo>
                      <a:pt x="1774" y="12"/>
                    </a:lnTo>
                    <a:lnTo>
                      <a:pt x="1918" y="29"/>
                    </a:lnTo>
                    <a:lnTo>
                      <a:pt x="2063" y="52"/>
                    </a:lnTo>
                    <a:lnTo>
                      <a:pt x="2206" y="83"/>
                    </a:lnTo>
                    <a:lnTo>
                      <a:pt x="2349" y="121"/>
                    </a:lnTo>
                    <a:lnTo>
                      <a:pt x="2366" y="127"/>
                    </a:lnTo>
                    <a:lnTo>
                      <a:pt x="2379" y="137"/>
                    </a:lnTo>
                    <a:lnTo>
                      <a:pt x="2389" y="149"/>
                    </a:lnTo>
                    <a:lnTo>
                      <a:pt x="2397" y="164"/>
                    </a:lnTo>
                    <a:lnTo>
                      <a:pt x="2399" y="180"/>
                    </a:lnTo>
                    <a:lnTo>
                      <a:pt x="2398" y="198"/>
                    </a:lnTo>
                    <a:lnTo>
                      <a:pt x="2392" y="218"/>
                    </a:lnTo>
                    <a:lnTo>
                      <a:pt x="2382" y="234"/>
                    </a:lnTo>
                    <a:lnTo>
                      <a:pt x="2368" y="247"/>
                    </a:lnTo>
                    <a:lnTo>
                      <a:pt x="2352" y="256"/>
                    </a:lnTo>
                    <a:lnTo>
                      <a:pt x="2336" y="260"/>
                    </a:lnTo>
                    <a:lnTo>
                      <a:pt x="2205" y="270"/>
                    </a:lnTo>
                    <a:lnTo>
                      <a:pt x="2073" y="285"/>
                    </a:lnTo>
                    <a:lnTo>
                      <a:pt x="1944" y="306"/>
                    </a:lnTo>
                    <a:lnTo>
                      <a:pt x="1813" y="335"/>
                    </a:lnTo>
                    <a:lnTo>
                      <a:pt x="1685" y="368"/>
                    </a:lnTo>
                    <a:lnTo>
                      <a:pt x="1558" y="407"/>
                    </a:lnTo>
                    <a:lnTo>
                      <a:pt x="1434" y="451"/>
                    </a:lnTo>
                    <a:lnTo>
                      <a:pt x="1311" y="502"/>
                    </a:lnTo>
                    <a:lnTo>
                      <a:pt x="1190" y="560"/>
                    </a:lnTo>
                    <a:lnTo>
                      <a:pt x="1072" y="621"/>
                    </a:lnTo>
                    <a:lnTo>
                      <a:pt x="1061" y="632"/>
                    </a:lnTo>
                    <a:lnTo>
                      <a:pt x="1051" y="645"/>
                    </a:lnTo>
                    <a:lnTo>
                      <a:pt x="1043" y="663"/>
                    </a:lnTo>
                    <a:lnTo>
                      <a:pt x="1039" y="680"/>
                    </a:lnTo>
                    <a:lnTo>
                      <a:pt x="1037" y="698"/>
                    </a:lnTo>
                    <a:lnTo>
                      <a:pt x="1177" y="3648"/>
                    </a:lnTo>
                    <a:lnTo>
                      <a:pt x="1179" y="3666"/>
                    </a:lnTo>
                    <a:lnTo>
                      <a:pt x="1185" y="3682"/>
                    </a:lnTo>
                    <a:lnTo>
                      <a:pt x="1196" y="3696"/>
                    </a:lnTo>
                    <a:lnTo>
                      <a:pt x="1200" y="3700"/>
                    </a:lnTo>
                    <a:lnTo>
                      <a:pt x="1203" y="3701"/>
                    </a:lnTo>
                    <a:lnTo>
                      <a:pt x="1204" y="3702"/>
                    </a:lnTo>
                    <a:lnTo>
                      <a:pt x="1206" y="3704"/>
                    </a:lnTo>
                    <a:lnTo>
                      <a:pt x="1208" y="3704"/>
                    </a:lnTo>
                    <a:lnTo>
                      <a:pt x="1211" y="3704"/>
                    </a:lnTo>
                    <a:lnTo>
                      <a:pt x="1231" y="3710"/>
                    </a:lnTo>
                    <a:lnTo>
                      <a:pt x="1233" y="3710"/>
                    </a:lnTo>
                    <a:lnTo>
                      <a:pt x="1234" y="3711"/>
                    </a:lnTo>
                    <a:lnTo>
                      <a:pt x="1235" y="3711"/>
                    </a:lnTo>
                    <a:lnTo>
                      <a:pt x="1238" y="3712"/>
                    </a:lnTo>
                    <a:lnTo>
                      <a:pt x="1239" y="3715"/>
                    </a:lnTo>
                    <a:lnTo>
                      <a:pt x="1239" y="3717"/>
                    </a:lnTo>
                    <a:lnTo>
                      <a:pt x="1287" y="3738"/>
                    </a:lnTo>
                    <a:lnTo>
                      <a:pt x="1339" y="3758"/>
                    </a:lnTo>
                    <a:lnTo>
                      <a:pt x="1398" y="3779"/>
                    </a:lnTo>
                    <a:lnTo>
                      <a:pt x="1392" y="3814"/>
                    </a:lnTo>
                    <a:lnTo>
                      <a:pt x="1405" y="3779"/>
                    </a:lnTo>
                    <a:lnTo>
                      <a:pt x="1461" y="3801"/>
                    </a:lnTo>
                    <a:lnTo>
                      <a:pt x="1516" y="3819"/>
                    </a:lnTo>
                    <a:lnTo>
                      <a:pt x="1572" y="3835"/>
                    </a:lnTo>
                    <a:lnTo>
                      <a:pt x="1588" y="3843"/>
                    </a:lnTo>
                    <a:lnTo>
                      <a:pt x="1602" y="3854"/>
                    </a:lnTo>
                    <a:lnTo>
                      <a:pt x="1612" y="3866"/>
                    </a:lnTo>
                    <a:lnTo>
                      <a:pt x="1619" y="3881"/>
                    </a:lnTo>
                    <a:lnTo>
                      <a:pt x="1622" y="3899"/>
                    </a:lnTo>
                    <a:lnTo>
                      <a:pt x="1621" y="3919"/>
                    </a:lnTo>
                    <a:lnTo>
                      <a:pt x="1614" y="3937"/>
                    </a:lnTo>
                    <a:lnTo>
                      <a:pt x="1603" y="3953"/>
                    </a:lnTo>
                    <a:lnTo>
                      <a:pt x="1591" y="3965"/>
                    </a:lnTo>
                    <a:lnTo>
                      <a:pt x="1575" y="3972"/>
                    </a:lnTo>
                    <a:lnTo>
                      <a:pt x="1558" y="3975"/>
                    </a:lnTo>
                    <a:lnTo>
                      <a:pt x="1551" y="3975"/>
                    </a:lnTo>
                    <a:lnTo>
                      <a:pt x="1409" y="3957"/>
                    </a:lnTo>
                    <a:lnTo>
                      <a:pt x="1270" y="3934"/>
                    </a:lnTo>
                    <a:lnTo>
                      <a:pt x="1131" y="3903"/>
                    </a:lnTo>
                    <a:lnTo>
                      <a:pt x="994" y="3865"/>
                    </a:lnTo>
                    <a:lnTo>
                      <a:pt x="859" y="3820"/>
                    </a:lnTo>
                    <a:lnTo>
                      <a:pt x="726" y="3769"/>
                    </a:lnTo>
                    <a:lnTo>
                      <a:pt x="597" y="3713"/>
                    </a:lnTo>
                    <a:lnTo>
                      <a:pt x="469" y="3650"/>
                    </a:lnTo>
                    <a:lnTo>
                      <a:pt x="346" y="3580"/>
                    </a:lnTo>
                    <a:lnTo>
                      <a:pt x="224" y="3506"/>
                    </a:lnTo>
                    <a:lnTo>
                      <a:pt x="107" y="3426"/>
                    </a:lnTo>
                    <a:lnTo>
                      <a:pt x="86" y="3411"/>
                    </a:lnTo>
                    <a:lnTo>
                      <a:pt x="57" y="3385"/>
                    </a:lnTo>
                    <a:lnTo>
                      <a:pt x="34" y="3355"/>
                    </a:lnTo>
                    <a:lnTo>
                      <a:pt x="16" y="3322"/>
                    </a:lnTo>
                    <a:lnTo>
                      <a:pt x="5" y="3286"/>
                    </a:lnTo>
                    <a:lnTo>
                      <a:pt x="0" y="3248"/>
                    </a:lnTo>
                    <a:lnTo>
                      <a:pt x="2" y="3210"/>
                    </a:lnTo>
                    <a:lnTo>
                      <a:pt x="483" y="301"/>
                    </a:lnTo>
                    <a:lnTo>
                      <a:pt x="493" y="265"/>
                    </a:lnTo>
                    <a:lnTo>
                      <a:pt x="509" y="230"/>
                    </a:lnTo>
                    <a:lnTo>
                      <a:pt x="531" y="200"/>
                    </a:lnTo>
                    <a:lnTo>
                      <a:pt x="557" y="174"/>
                    </a:lnTo>
                    <a:lnTo>
                      <a:pt x="587" y="152"/>
                    </a:lnTo>
                    <a:lnTo>
                      <a:pt x="621" y="134"/>
                    </a:lnTo>
                    <a:lnTo>
                      <a:pt x="762" y="94"/>
                    </a:lnTo>
                    <a:lnTo>
                      <a:pt x="904" y="62"/>
                    </a:lnTo>
                    <a:lnTo>
                      <a:pt x="1048" y="36"/>
                    </a:lnTo>
                    <a:lnTo>
                      <a:pt x="1193" y="17"/>
                    </a:lnTo>
                    <a:lnTo>
                      <a:pt x="1337" y="5"/>
                    </a:lnTo>
                    <a:lnTo>
                      <a:pt x="148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12" name="말풍선: 모서리가 둥근 사각형 311"/>
            <p:cNvSpPr/>
            <p:nvPr/>
          </p:nvSpPr>
          <p:spPr>
            <a:xfrm>
              <a:off x="6262211" y="6343475"/>
              <a:ext cx="604658" cy="171209"/>
            </a:xfrm>
            <a:prstGeom prst="wedgeRoundRectCallout">
              <a:avLst>
                <a:gd name="adj1" fmla="val -63991"/>
                <a:gd name="adj2" fmla="val 44007"/>
                <a:gd name="adj3" fmla="val 16667"/>
              </a:avLst>
            </a:prstGeom>
            <a:solidFill>
              <a:srgbClr val="f46b64"/>
            </a:solidFill>
            <a:ln w="3175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ko-KR" sz="700" b="1">
                  <a:solidFill>
                    <a:prstClr val="white"/>
                  </a:solidFill>
                </a:rPr>
                <a:t>CONTENTS</a:t>
              </a:r>
              <a:endParaRPr lang="en-US" altLang="ko-KR" sz="700" b="1">
                <a:solidFill>
                  <a:prstClr val="white"/>
                </a:solidFill>
              </a:endParaRPr>
            </a:p>
          </p:txBody>
        </p:sp>
      </p:grpSp>
      <p:sp>
        <p:nvSpPr>
          <p:cNvPr id="44" name="직사각형 43"/>
          <p:cNvSpPr/>
          <p:nvPr/>
        </p:nvSpPr>
        <p:spPr>
          <a:xfrm>
            <a:off x="906678" y="2108247"/>
            <a:ext cx="6512491" cy="909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b="1">
                <a:solidFill>
                  <a:prstClr val="black">
                    <a:lumMod val="75000"/>
                    <a:lumOff val="25000"/>
                  </a:prstClr>
                </a:solidFill>
              </a:rPr>
              <a:t>웨어러블 디바이스를 통해 운동 모션을 감지하고 판단한 후 핸드폰 앱으로 보여주는 앱</a:t>
            </a:r>
            <a:r>
              <a:rPr lang="en-US" altLang="ko-KR" b="1">
                <a:solidFill>
                  <a:prstClr val="black">
                    <a:lumMod val="75000"/>
                    <a:lumOff val="25000"/>
                  </a:prstClr>
                </a:solidFill>
              </a:rPr>
              <a:t>/IoT</a:t>
            </a:r>
            <a:r>
              <a:rPr lang="ko-KR" altLang="en-US" b="1">
                <a:solidFill>
                  <a:prstClr val="black">
                    <a:lumMod val="75000"/>
                    <a:lumOff val="25000"/>
                  </a:prstClr>
                </a:solidFill>
              </a:rPr>
              <a:t> 통합 헬스 트레이닝 시스템</a:t>
            </a:r>
            <a:endParaRPr lang="ko-KR" altLang="en-US" b="1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13" name=""/>
          <p:cNvSpPr txBox="1"/>
          <p:nvPr/>
        </p:nvSpPr>
        <p:spPr>
          <a:xfrm>
            <a:off x="467440" y="1366096"/>
            <a:ext cx="5628560" cy="60367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400">
                <a:solidFill>
                  <a:schemeClr val="dk1"/>
                </a:solidFill>
                <a:latin typeface="나눔스퀘어_ac ExtraBold"/>
                <a:ea typeface="나눔스퀘어_ac ExtraBold"/>
              </a:rPr>
              <a:t>PowerManual</a:t>
            </a:r>
            <a:r>
              <a:rPr lang="ko-KR" altLang="en-US" sz="3400">
                <a:solidFill>
                  <a:schemeClr val="dk1"/>
                </a:solidFill>
                <a:latin typeface="나눔스퀘어_ac ExtraBold"/>
                <a:ea typeface="나눔스퀘어_ac ExtraBold"/>
              </a:rPr>
              <a:t> 이란</a:t>
            </a:r>
            <a:r>
              <a:rPr lang="en-US" altLang="ko-KR" sz="3400">
                <a:solidFill>
                  <a:schemeClr val="dk1"/>
                </a:solidFill>
                <a:latin typeface="나눔스퀘어_ac ExtraBold"/>
                <a:ea typeface="나눔스퀘어_ac ExtraBold"/>
              </a:rPr>
              <a:t>?</a:t>
            </a:r>
            <a:endParaRPr lang="en-US" altLang="ko-KR" sz="3400">
              <a:solidFill>
                <a:schemeClr val="dk1"/>
              </a:solidFill>
              <a:latin typeface="나눔스퀘어_ac ExtraBold"/>
              <a:ea typeface="나눔스퀘어_ac ExtraBold"/>
            </a:endParaRPr>
          </a:p>
        </p:txBody>
      </p:sp>
      <p:sp>
        <p:nvSpPr>
          <p:cNvPr id="314" name=""/>
          <p:cNvSpPr txBox="1"/>
          <p:nvPr/>
        </p:nvSpPr>
        <p:spPr>
          <a:xfrm>
            <a:off x="467440" y="3429000"/>
            <a:ext cx="5628560" cy="60367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_ac ExtraBold"/>
                <a:ea typeface="나눔스퀘어_ac ExtraBold"/>
              </a:rPr>
              <a:t>왜 필요한가</a:t>
            </a:r>
            <a:r>
              <a:rPr xmlns:mc="http://schemas.openxmlformats.org/markup-compatibility/2006" xmlns:hp="http://schemas.haansoft.com/office/presentation/8.0" kumimoji="0" lang="en-US" altLang="ko-KR" sz="3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나눔스퀘어_ac ExtraBold"/>
                <a:ea typeface="나눔스퀘어_ac ExtraBold"/>
              </a:rPr>
              <a:t>?</a:t>
            </a:r>
            <a:endParaRPr xmlns:mc="http://schemas.openxmlformats.org/markup-compatibility/2006" xmlns:hp="http://schemas.haansoft.com/office/presentation/8.0" kumimoji="0" lang="en-US" altLang="ko-KR" sz="3400" b="0" i="0" u="none" strike="noStrike" kern="1200" cap="none" spc="0" normalizeH="0" baseline="0" mc:Ignorable="hp" hp:hslEmbossed="0">
              <a:solidFill>
                <a:srgbClr val="000000"/>
              </a:solidFill>
              <a:latin typeface="나눔스퀘어_ac ExtraBold"/>
              <a:ea typeface="나눔스퀘어_ac ExtraBold"/>
            </a:endParaRPr>
          </a:p>
        </p:txBody>
      </p:sp>
      <p:sp>
        <p:nvSpPr>
          <p:cNvPr id="316" name="직사각형 43"/>
          <p:cNvSpPr/>
          <p:nvPr/>
        </p:nvSpPr>
        <p:spPr>
          <a:xfrm>
            <a:off x="906678" y="4108497"/>
            <a:ext cx="6512491" cy="132837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많은 장병들이 입대후 헬스를 시작하지만 전문적인 도움없이 하다 보니 초보자</a:t>
            </a: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경험자 상관없이 운동에 어려움을 겪거나 비전투손실을 겪는 상황까지 발생하고 있다</a:t>
            </a: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474a9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"/>
          <p:cNvSpPr txBox="1"/>
          <p:nvPr/>
        </p:nvSpPr>
        <p:spPr>
          <a:xfrm>
            <a:off x="3730274" y="3126770"/>
            <a:ext cx="4731450" cy="6051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400">
                <a:solidFill>
                  <a:schemeClr val="lt1"/>
                </a:solidFill>
                <a:latin typeface="나눔스퀘어_ac ExtraBold"/>
                <a:ea typeface="나눔스퀘어_ac ExtraBold"/>
              </a:rPr>
              <a:t>개발과정</a:t>
            </a:r>
            <a:endParaRPr lang="ko-KR" altLang="en-US" sz="3400">
              <a:solidFill>
                <a:schemeClr val="lt1"/>
              </a:solidFill>
              <a:latin typeface="나눔스퀘어_ac ExtraBold"/>
              <a:ea typeface="나눔스퀘어_ac Extra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dcdd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자유형: 도형 240"/>
          <p:cNvSpPr/>
          <p:nvPr/>
        </p:nvSpPr>
        <p:spPr>
          <a:xfrm>
            <a:off x="61142" y="42766"/>
            <a:ext cx="1399572" cy="1126157"/>
          </a:xfrm>
          <a:custGeom>
            <a:avLst/>
            <a:gdLst>
              <a:gd name="connsiteX0" fmla="*/ 1009125 w 1018125"/>
              <a:gd name="connsiteY0" fmla="*/ 801228 h 819228"/>
              <a:gd name="connsiteX1" fmla="*/ 1018125 w 1018125"/>
              <a:gd name="connsiteY1" fmla="*/ 810228 h 819228"/>
              <a:gd name="connsiteX2" fmla="*/ 1009125 w 1018125"/>
              <a:gd name="connsiteY2" fmla="*/ 819228 h 819228"/>
              <a:gd name="connsiteX3" fmla="*/ 1000125 w 1018125"/>
              <a:gd name="connsiteY3" fmla="*/ 810228 h 819228"/>
              <a:gd name="connsiteX4" fmla="*/ 1009125 w 1018125"/>
              <a:gd name="connsiteY4" fmla="*/ 801228 h 819228"/>
              <a:gd name="connsiteX5" fmla="*/ 942450 w 1018125"/>
              <a:gd name="connsiteY5" fmla="*/ 801228 h 819228"/>
              <a:gd name="connsiteX6" fmla="*/ 951450 w 1018125"/>
              <a:gd name="connsiteY6" fmla="*/ 810228 h 819228"/>
              <a:gd name="connsiteX7" fmla="*/ 942450 w 1018125"/>
              <a:gd name="connsiteY7" fmla="*/ 819228 h 819228"/>
              <a:gd name="connsiteX8" fmla="*/ 933450 w 1018125"/>
              <a:gd name="connsiteY8" fmla="*/ 810228 h 819228"/>
              <a:gd name="connsiteX9" fmla="*/ 942450 w 1018125"/>
              <a:gd name="connsiteY9" fmla="*/ 801228 h 819228"/>
              <a:gd name="connsiteX10" fmla="*/ 875775 w 1018125"/>
              <a:gd name="connsiteY10" fmla="*/ 801228 h 819228"/>
              <a:gd name="connsiteX11" fmla="*/ 884775 w 1018125"/>
              <a:gd name="connsiteY11" fmla="*/ 810228 h 819228"/>
              <a:gd name="connsiteX12" fmla="*/ 875775 w 1018125"/>
              <a:gd name="connsiteY12" fmla="*/ 819228 h 819228"/>
              <a:gd name="connsiteX13" fmla="*/ 866775 w 1018125"/>
              <a:gd name="connsiteY13" fmla="*/ 810228 h 819228"/>
              <a:gd name="connsiteX14" fmla="*/ 875775 w 1018125"/>
              <a:gd name="connsiteY14" fmla="*/ 801228 h 819228"/>
              <a:gd name="connsiteX15" fmla="*/ 809100 w 1018125"/>
              <a:gd name="connsiteY15" fmla="*/ 801228 h 819228"/>
              <a:gd name="connsiteX16" fmla="*/ 818100 w 1018125"/>
              <a:gd name="connsiteY16" fmla="*/ 810228 h 819228"/>
              <a:gd name="connsiteX17" fmla="*/ 809100 w 1018125"/>
              <a:gd name="connsiteY17" fmla="*/ 819228 h 819228"/>
              <a:gd name="connsiteX18" fmla="*/ 800100 w 1018125"/>
              <a:gd name="connsiteY18" fmla="*/ 810228 h 819228"/>
              <a:gd name="connsiteX19" fmla="*/ 809100 w 1018125"/>
              <a:gd name="connsiteY19" fmla="*/ 801228 h 819228"/>
              <a:gd name="connsiteX20" fmla="*/ 742425 w 1018125"/>
              <a:gd name="connsiteY20" fmla="*/ 801228 h 819228"/>
              <a:gd name="connsiteX21" fmla="*/ 751425 w 1018125"/>
              <a:gd name="connsiteY21" fmla="*/ 810228 h 819228"/>
              <a:gd name="connsiteX22" fmla="*/ 742425 w 1018125"/>
              <a:gd name="connsiteY22" fmla="*/ 819228 h 819228"/>
              <a:gd name="connsiteX23" fmla="*/ 733425 w 1018125"/>
              <a:gd name="connsiteY23" fmla="*/ 810228 h 819228"/>
              <a:gd name="connsiteX24" fmla="*/ 742425 w 1018125"/>
              <a:gd name="connsiteY24" fmla="*/ 801228 h 819228"/>
              <a:gd name="connsiteX25" fmla="*/ 675750 w 1018125"/>
              <a:gd name="connsiteY25" fmla="*/ 801228 h 819228"/>
              <a:gd name="connsiteX26" fmla="*/ 684750 w 1018125"/>
              <a:gd name="connsiteY26" fmla="*/ 810228 h 819228"/>
              <a:gd name="connsiteX27" fmla="*/ 675750 w 1018125"/>
              <a:gd name="connsiteY27" fmla="*/ 819228 h 819228"/>
              <a:gd name="connsiteX28" fmla="*/ 666750 w 1018125"/>
              <a:gd name="connsiteY28" fmla="*/ 810228 h 819228"/>
              <a:gd name="connsiteX29" fmla="*/ 675750 w 1018125"/>
              <a:gd name="connsiteY29" fmla="*/ 801228 h 819228"/>
              <a:gd name="connsiteX30" fmla="*/ 609075 w 1018125"/>
              <a:gd name="connsiteY30" fmla="*/ 801228 h 819228"/>
              <a:gd name="connsiteX31" fmla="*/ 618075 w 1018125"/>
              <a:gd name="connsiteY31" fmla="*/ 810228 h 819228"/>
              <a:gd name="connsiteX32" fmla="*/ 609075 w 1018125"/>
              <a:gd name="connsiteY32" fmla="*/ 819228 h 819228"/>
              <a:gd name="connsiteX33" fmla="*/ 600075 w 1018125"/>
              <a:gd name="connsiteY33" fmla="*/ 810228 h 819228"/>
              <a:gd name="connsiteX34" fmla="*/ 609075 w 1018125"/>
              <a:gd name="connsiteY34" fmla="*/ 801228 h 819228"/>
              <a:gd name="connsiteX35" fmla="*/ 542400 w 1018125"/>
              <a:gd name="connsiteY35" fmla="*/ 801228 h 819228"/>
              <a:gd name="connsiteX36" fmla="*/ 551400 w 1018125"/>
              <a:gd name="connsiteY36" fmla="*/ 810228 h 819228"/>
              <a:gd name="connsiteX37" fmla="*/ 542400 w 1018125"/>
              <a:gd name="connsiteY37" fmla="*/ 819228 h 819228"/>
              <a:gd name="connsiteX38" fmla="*/ 533400 w 1018125"/>
              <a:gd name="connsiteY38" fmla="*/ 810228 h 819228"/>
              <a:gd name="connsiteX39" fmla="*/ 542400 w 1018125"/>
              <a:gd name="connsiteY39" fmla="*/ 801228 h 819228"/>
              <a:gd name="connsiteX40" fmla="*/ 475725 w 1018125"/>
              <a:gd name="connsiteY40" fmla="*/ 801228 h 819228"/>
              <a:gd name="connsiteX41" fmla="*/ 484725 w 1018125"/>
              <a:gd name="connsiteY41" fmla="*/ 810228 h 819228"/>
              <a:gd name="connsiteX42" fmla="*/ 475725 w 1018125"/>
              <a:gd name="connsiteY42" fmla="*/ 819228 h 819228"/>
              <a:gd name="connsiteX43" fmla="*/ 466725 w 1018125"/>
              <a:gd name="connsiteY43" fmla="*/ 810228 h 819228"/>
              <a:gd name="connsiteX44" fmla="*/ 475725 w 1018125"/>
              <a:gd name="connsiteY44" fmla="*/ 801228 h 819228"/>
              <a:gd name="connsiteX45" fmla="*/ 409050 w 1018125"/>
              <a:gd name="connsiteY45" fmla="*/ 801228 h 819228"/>
              <a:gd name="connsiteX46" fmla="*/ 418050 w 1018125"/>
              <a:gd name="connsiteY46" fmla="*/ 810228 h 819228"/>
              <a:gd name="connsiteX47" fmla="*/ 409050 w 1018125"/>
              <a:gd name="connsiteY47" fmla="*/ 819228 h 819228"/>
              <a:gd name="connsiteX48" fmla="*/ 400050 w 1018125"/>
              <a:gd name="connsiteY48" fmla="*/ 810228 h 819228"/>
              <a:gd name="connsiteX49" fmla="*/ 409050 w 1018125"/>
              <a:gd name="connsiteY49" fmla="*/ 801228 h 819228"/>
              <a:gd name="connsiteX50" fmla="*/ 342375 w 1018125"/>
              <a:gd name="connsiteY50" fmla="*/ 801228 h 819228"/>
              <a:gd name="connsiteX51" fmla="*/ 351375 w 1018125"/>
              <a:gd name="connsiteY51" fmla="*/ 810228 h 819228"/>
              <a:gd name="connsiteX52" fmla="*/ 342375 w 1018125"/>
              <a:gd name="connsiteY52" fmla="*/ 819228 h 819228"/>
              <a:gd name="connsiteX53" fmla="*/ 333375 w 1018125"/>
              <a:gd name="connsiteY53" fmla="*/ 810228 h 819228"/>
              <a:gd name="connsiteX54" fmla="*/ 342375 w 1018125"/>
              <a:gd name="connsiteY54" fmla="*/ 801228 h 819228"/>
              <a:gd name="connsiteX55" fmla="*/ 275700 w 1018125"/>
              <a:gd name="connsiteY55" fmla="*/ 801228 h 819228"/>
              <a:gd name="connsiteX56" fmla="*/ 284700 w 1018125"/>
              <a:gd name="connsiteY56" fmla="*/ 810228 h 819228"/>
              <a:gd name="connsiteX57" fmla="*/ 275700 w 1018125"/>
              <a:gd name="connsiteY57" fmla="*/ 819228 h 819228"/>
              <a:gd name="connsiteX58" fmla="*/ 266700 w 1018125"/>
              <a:gd name="connsiteY58" fmla="*/ 810228 h 819228"/>
              <a:gd name="connsiteX59" fmla="*/ 275700 w 1018125"/>
              <a:gd name="connsiteY59" fmla="*/ 801228 h 819228"/>
              <a:gd name="connsiteX60" fmla="*/ 209025 w 1018125"/>
              <a:gd name="connsiteY60" fmla="*/ 801228 h 819228"/>
              <a:gd name="connsiteX61" fmla="*/ 218025 w 1018125"/>
              <a:gd name="connsiteY61" fmla="*/ 810228 h 819228"/>
              <a:gd name="connsiteX62" fmla="*/ 209025 w 1018125"/>
              <a:gd name="connsiteY62" fmla="*/ 819228 h 819228"/>
              <a:gd name="connsiteX63" fmla="*/ 200025 w 1018125"/>
              <a:gd name="connsiteY63" fmla="*/ 810228 h 819228"/>
              <a:gd name="connsiteX64" fmla="*/ 209025 w 1018125"/>
              <a:gd name="connsiteY64" fmla="*/ 801228 h 819228"/>
              <a:gd name="connsiteX65" fmla="*/ 142350 w 1018125"/>
              <a:gd name="connsiteY65" fmla="*/ 801228 h 819228"/>
              <a:gd name="connsiteX66" fmla="*/ 151350 w 1018125"/>
              <a:gd name="connsiteY66" fmla="*/ 810228 h 819228"/>
              <a:gd name="connsiteX67" fmla="*/ 142350 w 1018125"/>
              <a:gd name="connsiteY67" fmla="*/ 819228 h 819228"/>
              <a:gd name="connsiteX68" fmla="*/ 133350 w 1018125"/>
              <a:gd name="connsiteY68" fmla="*/ 810228 h 819228"/>
              <a:gd name="connsiteX69" fmla="*/ 142350 w 1018125"/>
              <a:gd name="connsiteY69" fmla="*/ 801228 h 819228"/>
              <a:gd name="connsiteX70" fmla="*/ 75675 w 1018125"/>
              <a:gd name="connsiteY70" fmla="*/ 801228 h 819228"/>
              <a:gd name="connsiteX71" fmla="*/ 84675 w 1018125"/>
              <a:gd name="connsiteY71" fmla="*/ 810228 h 819228"/>
              <a:gd name="connsiteX72" fmla="*/ 75675 w 1018125"/>
              <a:gd name="connsiteY72" fmla="*/ 819228 h 819228"/>
              <a:gd name="connsiteX73" fmla="*/ 66675 w 1018125"/>
              <a:gd name="connsiteY73" fmla="*/ 810228 h 819228"/>
              <a:gd name="connsiteX74" fmla="*/ 75675 w 1018125"/>
              <a:gd name="connsiteY74" fmla="*/ 801228 h 819228"/>
              <a:gd name="connsiteX75" fmla="*/ 9000 w 1018125"/>
              <a:gd name="connsiteY75" fmla="*/ 801228 h 819228"/>
              <a:gd name="connsiteX76" fmla="*/ 18000 w 1018125"/>
              <a:gd name="connsiteY76" fmla="*/ 810228 h 819228"/>
              <a:gd name="connsiteX77" fmla="*/ 9000 w 1018125"/>
              <a:gd name="connsiteY77" fmla="*/ 819228 h 819228"/>
              <a:gd name="connsiteX78" fmla="*/ 0 w 1018125"/>
              <a:gd name="connsiteY78" fmla="*/ 810228 h 819228"/>
              <a:gd name="connsiteX79" fmla="*/ 9000 w 1018125"/>
              <a:gd name="connsiteY79" fmla="*/ 801228 h 819228"/>
              <a:gd name="connsiteX80" fmla="*/ 1009125 w 1018125"/>
              <a:gd name="connsiteY80" fmla="*/ 739595 h 819228"/>
              <a:gd name="connsiteX81" fmla="*/ 1018125 w 1018125"/>
              <a:gd name="connsiteY81" fmla="*/ 748595 h 819228"/>
              <a:gd name="connsiteX82" fmla="*/ 1009125 w 1018125"/>
              <a:gd name="connsiteY82" fmla="*/ 757595 h 819228"/>
              <a:gd name="connsiteX83" fmla="*/ 1000125 w 1018125"/>
              <a:gd name="connsiteY83" fmla="*/ 748595 h 819228"/>
              <a:gd name="connsiteX84" fmla="*/ 1009125 w 1018125"/>
              <a:gd name="connsiteY84" fmla="*/ 739595 h 819228"/>
              <a:gd name="connsiteX85" fmla="*/ 942450 w 1018125"/>
              <a:gd name="connsiteY85" fmla="*/ 739595 h 819228"/>
              <a:gd name="connsiteX86" fmla="*/ 951450 w 1018125"/>
              <a:gd name="connsiteY86" fmla="*/ 748595 h 819228"/>
              <a:gd name="connsiteX87" fmla="*/ 942450 w 1018125"/>
              <a:gd name="connsiteY87" fmla="*/ 757595 h 819228"/>
              <a:gd name="connsiteX88" fmla="*/ 933450 w 1018125"/>
              <a:gd name="connsiteY88" fmla="*/ 748595 h 819228"/>
              <a:gd name="connsiteX89" fmla="*/ 942450 w 1018125"/>
              <a:gd name="connsiteY89" fmla="*/ 739595 h 819228"/>
              <a:gd name="connsiteX90" fmla="*/ 875775 w 1018125"/>
              <a:gd name="connsiteY90" fmla="*/ 739595 h 819228"/>
              <a:gd name="connsiteX91" fmla="*/ 884775 w 1018125"/>
              <a:gd name="connsiteY91" fmla="*/ 748595 h 819228"/>
              <a:gd name="connsiteX92" fmla="*/ 875775 w 1018125"/>
              <a:gd name="connsiteY92" fmla="*/ 757595 h 819228"/>
              <a:gd name="connsiteX93" fmla="*/ 866775 w 1018125"/>
              <a:gd name="connsiteY93" fmla="*/ 748595 h 819228"/>
              <a:gd name="connsiteX94" fmla="*/ 875775 w 1018125"/>
              <a:gd name="connsiteY94" fmla="*/ 739595 h 819228"/>
              <a:gd name="connsiteX95" fmla="*/ 809100 w 1018125"/>
              <a:gd name="connsiteY95" fmla="*/ 739595 h 819228"/>
              <a:gd name="connsiteX96" fmla="*/ 818100 w 1018125"/>
              <a:gd name="connsiteY96" fmla="*/ 748595 h 819228"/>
              <a:gd name="connsiteX97" fmla="*/ 809100 w 1018125"/>
              <a:gd name="connsiteY97" fmla="*/ 757595 h 819228"/>
              <a:gd name="connsiteX98" fmla="*/ 800100 w 1018125"/>
              <a:gd name="connsiteY98" fmla="*/ 748595 h 819228"/>
              <a:gd name="connsiteX99" fmla="*/ 809100 w 1018125"/>
              <a:gd name="connsiteY99" fmla="*/ 739595 h 819228"/>
              <a:gd name="connsiteX100" fmla="*/ 742425 w 1018125"/>
              <a:gd name="connsiteY100" fmla="*/ 739595 h 819228"/>
              <a:gd name="connsiteX101" fmla="*/ 751425 w 1018125"/>
              <a:gd name="connsiteY101" fmla="*/ 748595 h 819228"/>
              <a:gd name="connsiteX102" fmla="*/ 742425 w 1018125"/>
              <a:gd name="connsiteY102" fmla="*/ 757595 h 819228"/>
              <a:gd name="connsiteX103" fmla="*/ 733425 w 1018125"/>
              <a:gd name="connsiteY103" fmla="*/ 748595 h 819228"/>
              <a:gd name="connsiteX104" fmla="*/ 742425 w 1018125"/>
              <a:gd name="connsiteY104" fmla="*/ 739595 h 819228"/>
              <a:gd name="connsiteX105" fmla="*/ 675750 w 1018125"/>
              <a:gd name="connsiteY105" fmla="*/ 739595 h 819228"/>
              <a:gd name="connsiteX106" fmla="*/ 684750 w 1018125"/>
              <a:gd name="connsiteY106" fmla="*/ 748595 h 819228"/>
              <a:gd name="connsiteX107" fmla="*/ 675750 w 1018125"/>
              <a:gd name="connsiteY107" fmla="*/ 757595 h 819228"/>
              <a:gd name="connsiteX108" fmla="*/ 666750 w 1018125"/>
              <a:gd name="connsiteY108" fmla="*/ 748595 h 819228"/>
              <a:gd name="connsiteX109" fmla="*/ 675750 w 1018125"/>
              <a:gd name="connsiteY109" fmla="*/ 739595 h 819228"/>
              <a:gd name="connsiteX110" fmla="*/ 609075 w 1018125"/>
              <a:gd name="connsiteY110" fmla="*/ 739595 h 819228"/>
              <a:gd name="connsiteX111" fmla="*/ 618075 w 1018125"/>
              <a:gd name="connsiteY111" fmla="*/ 748595 h 819228"/>
              <a:gd name="connsiteX112" fmla="*/ 609075 w 1018125"/>
              <a:gd name="connsiteY112" fmla="*/ 757595 h 819228"/>
              <a:gd name="connsiteX113" fmla="*/ 600075 w 1018125"/>
              <a:gd name="connsiteY113" fmla="*/ 748595 h 819228"/>
              <a:gd name="connsiteX114" fmla="*/ 609075 w 1018125"/>
              <a:gd name="connsiteY114" fmla="*/ 739595 h 819228"/>
              <a:gd name="connsiteX115" fmla="*/ 542400 w 1018125"/>
              <a:gd name="connsiteY115" fmla="*/ 739595 h 819228"/>
              <a:gd name="connsiteX116" fmla="*/ 551400 w 1018125"/>
              <a:gd name="connsiteY116" fmla="*/ 748595 h 819228"/>
              <a:gd name="connsiteX117" fmla="*/ 542400 w 1018125"/>
              <a:gd name="connsiteY117" fmla="*/ 757595 h 819228"/>
              <a:gd name="connsiteX118" fmla="*/ 533400 w 1018125"/>
              <a:gd name="connsiteY118" fmla="*/ 748595 h 819228"/>
              <a:gd name="connsiteX119" fmla="*/ 542400 w 1018125"/>
              <a:gd name="connsiteY119" fmla="*/ 739595 h 819228"/>
              <a:gd name="connsiteX120" fmla="*/ 475725 w 1018125"/>
              <a:gd name="connsiteY120" fmla="*/ 739595 h 819228"/>
              <a:gd name="connsiteX121" fmla="*/ 484725 w 1018125"/>
              <a:gd name="connsiteY121" fmla="*/ 748595 h 819228"/>
              <a:gd name="connsiteX122" fmla="*/ 475725 w 1018125"/>
              <a:gd name="connsiteY122" fmla="*/ 757595 h 819228"/>
              <a:gd name="connsiteX123" fmla="*/ 466725 w 1018125"/>
              <a:gd name="connsiteY123" fmla="*/ 748595 h 819228"/>
              <a:gd name="connsiteX124" fmla="*/ 475725 w 1018125"/>
              <a:gd name="connsiteY124" fmla="*/ 739595 h 819228"/>
              <a:gd name="connsiteX125" fmla="*/ 409050 w 1018125"/>
              <a:gd name="connsiteY125" fmla="*/ 739595 h 819228"/>
              <a:gd name="connsiteX126" fmla="*/ 418050 w 1018125"/>
              <a:gd name="connsiteY126" fmla="*/ 748595 h 819228"/>
              <a:gd name="connsiteX127" fmla="*/ 409050 w 1018125"/>
              <a:gd name="connsiteY127" fmla="*/ 757595 h 819228"/>
              <a:gd name="connsiteX128" fmla="*/ 400050 w 1018125"/>
              <a:gd name="connsiteY128" fmla="*/ 748595 h 819228"/>
              <a:gd name="connsiteX129" fmla="*/ 409050 w 1018125"/>
              <a:gd name="connsiteY129" fmla="*/ 739595 h 819228"/>
              <a:gd name="connsiteX130" fmla="*/ 342375 w 1018125"/>
              <a:gd name="connsiteY130" fmla="*/ 739595 h 819228"/>
              <a:gd name="connsiteX131" fmla="*/ 351375 w 1018125"/>
              <a:gd name="connsiteY131" fmla="*/ 748595 h 819228"/>
              <a:gd name="connsiteX132" fmla="*/ 342375 w 1018125"/>
              <a:gd name="connsiteY132" fmla="*/ 757595 h 819228"/>
              <a:gd name="connsiteX133" fmla="*/ 333375 w 1018125"/>
              <a:gd name="connsiteY133" fmla="*/ 748595 h 819228"/>
              <a:gd name="connsiteX134" fmla="*/ 342375 w 1018125"/>
              <a:gd name="connsiteY134" fmla="*/ 739595 h 819228"/>
              <a:gd name="connsiteX135" fmla="*/ 275701 w 1018125"/>
              <a:gd name="connsiteY135" fmla="*/ 739595 h 819228"/>
              <a:gd name="connsiteX136" fmla="*/ 284700 w 1018125"/>
              <a:gd name="connsiteY136" fmla="*/ 748595 h 819228"/>
              <a:gd name="connsiteX137" fmla="*/ 275701 w 1018125"/>
              <a:gd name="connsiteY137" fmla="*/ 757595 h 819228"/>
              <a:gd name="connsiteX138" fmla="*/ 266700 w 1018125"/>
              <a:gd name="connsiteY138" fmla="*/ 748595 h 819228"/>
              <a:gd name="connsiteX139" fmla="*/ 275701 w 1018125"/>
              <a:gd name="connsiteY139" fmla="*/ 739595 h 819228"/>
              <a:gd name="connsiteX140" fmla="*/ 209025 w 1018125"/>
              <a:gd name="connsiteY140" fmla="*/ 739595 h 819228"/>
              <a:gd name="connsiteX141" fmla="*/ 218025 w 1018125"/>
              <a:gd name="connsiteY141" fmla="*/ 748595 h 819228"/>
              <a:gd name="connsiteX142" fmla="*/ 209025 w 1018125"/>
              <a:gd name="connsiteY142" fmla="*/ 757595 h 819228"/>
              <a:gd name="connsiteX143" fmla="*/ 200025 w 1018125"/>
              <a:gd name="connsiteY143" fmla="*/ 748595 h 819228"/>
              <a:gd name="connsiteX144" fmla="*/ 209025 w 1018125"/>
              <a:gd name="connsiteY144" fmla="*/ 739595 h 819228"/>
              <a:gd name="connsiteX145" fmla="*/ 142350 w 1018125"/>
              <a:gd name="connsiteY145" fmla="*/ 739595 h 819228"/>
              <a:gd name="connsiteX146" fmla="*/ 151350 w 1018125"/>
              <a:gd name="connsiteY146" fmla="*/ 748595 h 819228"/>
              <a:gd name="connsiteX147" fmla="*/ 142350 w 1018125"/>
              <a:gd name="connsiteY147" fmla="*/ 757595 h 819228"/>
              <a:gd name="connsiteX148" fmla="*/ 133350 w 1018125"/>
              <a:gd name="connsiteY148" fmla="*/ 748595 h 819228"/>
              <a:gd name="connsiteX149" fmla="*/ 142350 w 1018125"/>
              <a:gd name="connsiteY149" fmla="*/ 739595 h 819228"/>
              <a:gd name="connsiteX150" fmla="*/ 75675 w 1018125"/>
              <a:gd name="connsiteY150" fmla="*/ 739595 h 819228"/>
              <a:gd name="connsiteX151" fmla="*/ 84675 w 1018125"/>
              <a:gd name="connsiteY151" fmla="*/ 748595 h 819228"/>
              <a:gd name="connsiteX152" fmla="*/ 75675 w 1018125"/>
              <a:gd name="connsiteY152" fmla="*/ 757595 h 819228"/>
              <a:gd name="connsiteX153" fmla="*/ 66675 w 1018125"/>
              <a:gd name="connsiteY153" fmla="*/ 748595 h 819228"/>
              <a:gd name="connsiteX154" fmla="*/ 75675 w 1018125"/>
              <a:gd name="connsiteY154" fmla="*/ 739595 h 819228"/>
              <a:gd name="connsiteX155" fmla="*/ 9000 w 1018125"/>
              <a:gd name="connsiteY155" fmla="*/ 739595 h 819228"/>
              <a:gd name="connsiteX156" fmla="*/ 18000 w 1018125"/>
              <a:gd name="connsiteY156" fmla="*/ 748595 h 819228"/>
              <a:gd name="connsiteX157" fmla="*/ 9000 w 1018125"/>
              <a:gd name="connsiteY157" fmla="*/ 757595 h 819228"/>
              <a:gd name="connsiteX158" fmla="*/ 0 w 1018125"/>
              <a:gd name="connsiteY158" fmla="*/ 748595 h 819228"/>
              <a:gd name="connsiteX159" fmla="*/ 9000 w 1018125"/>
              <a:gd name="connsiteY159" fmla="*/ 739595 h 819228"/>
              <a:gd name="connsiteX160" fmla="*/ 1009125 w 1018125"/>
              <a:gd name="connsiteY160" fmla="*/ 677962 h 819228"/>
              <a:gd name="connsiteX161" fmla="*/ 1018125 w 1018125"/>
              <a:gd name="connsiteY161" fmla="*/ 686962 h 819228"/>
              <a:gd name="connsiteX162" fmla="*/ 1009125 w 1018125"/>
              <a:gd name="connsiteY162" fmla="*/ 695962 h 819228"/>
              <a:gd name="connsiteX163" fmla="*/ 1000125 w 1018125"/>
              <a:gd name="connsiteY163" fmla="*/ 686962 h 819228"/>
              <a:gd name="connsiteX164" fmla="*/ 1009125 w 1018125"/>
              <a:gd name="connsiteY164" fmla="*/ 677962 h 819228"/>
              <a:gd name="connsiteX165" fmla="*/ 942450 w 1018125"/>
              <a:gd name="connsiteY165" fmla="*/ 677962 h 819228"/>
              <a:gd name="connsiteX166" fmla="*/ 951450 w 1018125"/>
              <a:gd name="connsiteY166" fmla="*/ 686962 h 819228"/>
              <a:gd name="connsiteX167" fmla="*/ 942450 w 1018125"/>
              <a:gd name="connsiteY167" fmla="*/ 695962 h 819228"/>
              <a:gd name="connsiteX168" fmla="*/ 933450 w 1018125"/>
              <a:gd name="connsiteY168" fmla="*/ 686962 h 819228"/>
              <a:gd name="connsiteX169" fmla="*/ 942450 w 1018125"/>
              <a:gd name="connsiteY169" fmla="*/ 677962 h 819228"/>
              <a:gd name="connsiteX170" fmla="*/ 875775 w 1018125"/>
              <a:gd name="connsiteY170" fmla="*/ 677962 h 819228"/>
              <a:gd name="connsiteX171" fmla="*/ 884775 w 1018125"/>
              <a:gd name="connsiteY171" fmla="*/ 686962 h 819228"/>
              <a:gd name="connsiteX172" fmla="*/ 875775 w 1018125"/>
              <a:gd name="connsiteY172" fmla="*/ 695962 h 819228"/>
              <a:gd name="connsiteX173" fmla="*/ 866775 w 1018125"/>
              <a:gd name="connsiteY173" fmla="*/ 686962 h 819228"/>
              <a:gd name="connsiteX174" fmla="*/ 875775 w 1018125"/>
              <a:gd name="connsiteY174" fmla="*/ 677962 h 819228"/>
              <a:gd name="connsiteX175" fmla="*/ 809100 w 1018125"/>
              <a:gd name="connsiteY175" fmla="*/ 677962 h 819228"/>
              <a:gd name="connsiteX176" fmla="*/ 818100 w 1018125"/>
              <a:gd name="connsiteY176" fmla="*/ 686962 h 819228"/>
              <a:gd name="connsiteX177" fmla="*/ 809100 w 1018125"/>
              <a:gd name="connsiteY177" fmla="*/ 695962 h 819228"/>
              <a:gd name="connsiteX178" fmla="*/ 800100 w 1018125"/>
              <a:gd name="connsiteY178" fmla="*/ 686962 h 819228"/>
              <a:gd name="connsiteX179" fmla="*/ 809100 w 1018125"/>
              <a:gd name="connsiteY179" fmla="*/ 677962 h 819228"/>
              <a:gd name="connsiteX180" fmla="*/ 742425 w 1018125"/>
              <a:gd name="connsiteY180" fmla="*/ 677962 h 819228"/>
              <a:gd name="connsiteX181" fmla="*/ 751425 w 1018125"/>
              <a:gd name="connsiteY181" fmla="*/ 686962 h 819228"/>
              <a:gd name="connsiteX182" fmla="*/ 742425 w 1018125"/>
              <a:gd name="connsiteY182" fmla="*/ 695962 h 819228"/>
              <a:gd name="connsiteX183" fmla="*/ 733425 w 1018125"/>
              <a:gd name="connsiteY183" fmla="*/ 686962 h 819228"/>
              <a:gd name="connsiteX184" fmla="*/ 742425 w 1018125"/>
              <a:gd name="connsiteY184" fmla="*/ 677962 h 819228"/>
              <a:gd name="connsiteX185" fmla="*/ 675750 w 1018125"/>
              <a:gd name="connsiteY185" fmla="*/ 677962 h 819228"/>
              <a:gd name="connsiteX186" fmla="*/ 684750 w 1018125"/>
              <a:gd name="connsiteY186" fmla="*/ 686962 h 819228"/>
              <a:gd name="connsiteX187" fmla="*/ 675750 w 1018125"/>
              <a:gd name="connsiteY187" fmla="*/ 695962 h 819228"/>
              <a:gd name="connsiteX188" fmla="*/ 666750 w 1018125"/>
              <a:gd name="connsiteY188" fmla="*/ 686962 h 819228"/>
              <a:gd name="connsiteX189" fmla="*/ 675750 w 1018125"/>
              <a:gd name="connsiteY189" fmla="*/ 677962 h 819228"/>
              <a:gd name="connsiteX190" fmla="*/ 609075 w 1018125"/>
              <a:gd name="connsiteY190" fmla="*/ 677962 h 819228"/>
              <a:gd name="connsiteX191" fmla="*/ 618075 w 1018125"/>
              <a:gd name="connsiteY191" fmla="*/ 686962 h 819228"/>
              <a:gd name="connsiteX192" fmla="*/ 609075 w 1018125"/>
              <a:gd name="connsiteY192" fmla="*/ 695962 h 819228"/>
              <a:gd name="connsiteX193" fmla="*/ 600075 w 1018125"/>
              <a:gd name="connsiteY193" fmla="*/ 686962 h 819228"/>
              <a:gd name="connsiteX194" fmla="*/ 609075 w 1018125"/>
              <a:gd name="connsiteY194" fmla="*/ 677962 h 819228"/>
              <a:gd name="connsiteX195" fmla="*/ 542400 w 1018125"/>
              <a:gd name="connsiteY195" fmla="*/ 677962 h 819228"/>
              <a:gd name="connsiteX196" fmla="*/ 551400 w 1018125"/>
              <a:gd name="connsiteY196" fmla="*/ 686962 h 819228"/>
              <a:gd name="connsiteX197" fmla="*/ 542400 w 1018125"/>
              <a:gd name="connsiteY197" fmla="*/ 695962 h 819228"/>
              <a:gd name="connsiteX198" fmla="*/ 533400 w 1018125"/>
              <a:gd name="connsiteY198" fmla="*/ 686962 h 819228"/>
              <a:gd name="connsiteX199" fmla="*/ 542400 w 1018125"/>
              <a:gd name="connsiteY199" fmla="*/ 677962 h 819228"/>
              <a:gd name="connsiteX200" fmla="*/ 475726 w 1018125"/>
              <a:gd name="connsiteY200" fmla="*/ 677962 h 819228"/>
              <a:gd name="connsiteX201" fmla="*/ 484726 w 1018125"/>
              <a:gd name="connsiteY201" fmla="*/ 686962 h 819228"/>
              <a:gd name="connsiteX202" fmla="*/ 475726 w 1018125"/>
              <a:gd name="connsiteY202" fmla="*/ 695962 h 819228"/>
              <a:gd name="connsiteX203" fmla="*/ 466726 w 1018125"/>
              <a:gd name="connsiteY203" fmla="*/ 686962 h 819228"/>
              <a:gd name="connsiteX204" fmla="*/ 475726 w 1018125"/>
              <a:gd name="connsiteY204" fmla="*/ 677962 h 819228"/>
              <a:gd name="connsiteX205" fmla="*/ 409051 w 1018125"/>
              <a:gd name="connsiteY205" fmla="*/ 677962 h 819228"/>
              <a:gd name="connsiteX206" fmla="*/ 418051 w 1018125"/>
              <a:gd name="connsiteY206" fmla="*/ 686962 h 819228"/>
              <a:gd name="connsiteX207" fmla="*/ 409051 w 1018125"/>
              <a:gd name="connsiteY207" fmla="*/ 695962 h 819228"/>
              <a:gd name="connsiteX208" fmla="*/ 400051 w 1018125"/>
              <a:gd name="connsiteY208" fmla="*/ 686962 h 819228"/>
              <a:gd name="connsiteX209" fmla="*/ 409051 w 1018125"/>
              <a:gd name="connsiteY209" fmla="*/ 677962 h 819228"/>
              <a:gd name="connsiteX210" fmla="*/ 342376 w 1018125"/>
              <a:gd name="connsiteY210" fmla="*/ 677962 h 819228"/>
              <a:gd name="connsiteX211" fmla="*/ 351376 w 1018125"/>
              <a:gd name="connsiteY211" fmla="*/ 686962 h 819228"/>
              <a:gd name="connsiteX212" fmla="*/ 342376 w 1018125"/>
              <a:gd name="connsiteY212" fmla="*/ 695962 h 819228"/>
              <a:gd name="connsiteX213" fmla="*/ 333376 w 1018125"/>
              <a:gd name="connsiteY213" fmla="*/ 686962 h 819228"/>
              <a:gd name="connsiteX214" fmla="*/ 342376 w 1018125"/>
              <a:gd name="connsiteY214" fmla="*/ 677962 h 819228"/>
              <a:gd name="connsiteX215" fmla="*/ 275701 w 1018125"/>
              <a:gd name="connsiteY215" fmla="*/ 677962 h 819228"/>
              <a:gd name="connsiteX216" fmla="*/ 284701 w 1018125"/>
              <a:gd name="connsiteY216" fmla="*/ 686962 h 819228"/>
              <a:gd name="connsiteX217" fmla="*/ 275701 w 1018125"/>
              <a:gd name="connsiteY217" fmla="*/ 695962 h 819228"/>
              <a:gd name="connsiteX218" fmla="*/ 266701 w 1018125"/>
              <a:gd name="connsiteY218" fmla="*/ 686962 h 819228"/>
              <a:gd name="connsiteX219" fmla="*/ 275701 w 1018125"/>
              <a:gd name="connsiteY219" fmla="*/ 677962 h 819228"/>
              <a:gd name="connsiteX220" fmla="*/ 209026 w 1018125"/>
              <a:gd name="connsiteY220" fmla="*/ 677962 h 819228"/>
              <a:gd name="connsiteX221" fmla="*/ 218026 w 1018125"/>
              <a:gd name="connsiteY221" fmla="*/ 686962 h 819228"/>
              <a:gd name="connsiteX222" fmla="*/ 209026 w 1018125"/>
              <a:gd name="connsiteY222" fmla="*/ 695962 h 819228"/>
              <a:gd name="connsiteX223" fmla="*/ 200026 w 1018125"/>
              <a:gd name="connsiteY223" fmla="*/ 686962 h 819228"/>
              <a:gd name="connsiteX224" fmla="*/ 209026 w 1018125"/>
              <a:gd name="connsiteY224" fmla="*/ 677962 h 819228"/>
              <a:gd name="connsiteX225" fmla="*/ 142351 w 1018125"/>
              <a:gd name="connsiteY225" fmla="*/ 677962 h 819228"/>
              <a:gd name="connsiteX226" fmla="*/ 151351 w 1018125"/>
              <a:gd name="connsiteY226" fmla="*/ 686962 h 819228"/>
              <a:gd name="connsiteX227" fmla="*/ 142351 w 1018125"/>
              <a:gd name="connsiteY227" fmla="*/ 695962 h 819228"/>
              <a:gd name="connsiteX228" fmla="*/ 133351 w 1018125"/>
              <a:gd name="connsiteY228" fmla="*/ 686962 h 819228"/>
              <a:gd name="connsiteX229" fmla="*/ 142351 w 1018125"/>
              <a:gd name="connsiteY229" fmla="*/ 677962 h 819228"/>
              <a:gd name="connsiteX230" fmla="*/ 75676 w 1018125"/>
              <a:gd name="connsiteY230" fmla="*/ 677962 h 819228"/>
              <a:gd name="connsiteX231" fmla="*/ 84676 w 1018125"/>
              <a:gd name="connsiteY231" fmla="*/ 686962 h 819228"/>
              <a:gd name="connsiteX232" fmla="*/ 75676 w 1018125"/>
              <a:gd name="connsiteY232" fmla="*/ 695962 h 819228"/>
              <a:gd name="connsiteX233" fmla="*/ 66676 w 1018125"/>
              <a:gd name="connsiteY233" fmla="*/ 686962 h 819228"/>
              <a:gd name="connsiteX234" fmla="*/ 75676 w 1018125"/>
              <a:gd name="connsiteY234" fmla="*/ 677962 h 819228"/>
              <a:gd name="connsiteX235" fmla="*/ 9001 w 1018125"/>
              <a:gd name="connsiteY235" fmla="*/ 677962 h 819228"/>
              <a:gd name="connsiteX236" fmla="*/ 18001 w 1018125"/>
              <a:gd name="connsiteY236" fmla="*/ 686962 h 819228"/>
              <a:gd name="connsiteX237" fmla="*/ 9001 w 1018125"/>
              <a:gd name="connsiteY237" fmla="*/ 695962 h 819228"/>
              <a:gd name="connsiteX238" fmla="*/ 1 w 1018125"/>
              <a:gd name="connsiteY238" fmla="*/ 686962 h 819228"/>
              <a:gd name="connsiteX239" fmla="*/ 9001 w 1018125"/>
              <a:gd name="connsiteY239" fmla="*/ 677962 h 819228"/>
              <a:gd name="connsiteX240" fmla="*/ 1009125 w 1018125"/>
              <a:gd name="connsiteY240" fmla="*/ 616329 h 819228"/>
              <a:gd name="connsiteX241" fmla="*/ 1018125 w 1018125"/>
              <a:gd name="connsiteY241" fmla="*/ 625329 h 819228"/>
              <a:gd name="connsiteX242" fmla="*/ 1009125 w 1018125"/>
              <a:gd name="connsiteY242" fmla="*/ 634329 h 819228"/>
              <a:gd name="connsiteX243" fmla="*/ 1000125 w 1018125"/>
              <a:gd name="connsiteY243" fmla="*/ 625329 h 819228"/>
              <a:gd name="connsiteX244" fmla="*/ 1009125 w 1018125"/>
              <a:gd name="connsiteY244" fmla="*/ 616329 h 819228"/>
              <a:gd name="connsiteX245" fmla="*/ 942450 w 1018125"/>
              <a:gd name="connsiteY245" fmla="*/ 616329 h 819228"/>
              <a:gd name="connsiteX246" fmla="*/ 951450 w 1018125"/>
              <a:gd name="connsiteY246" fmla="*/ 625329 h 819228"/>
              <a:gd name="connsiteX247" fmla="*/ 942450 w 1018125"/>
              <a:gd name="connsiteY247" fmla="*/ 634329 h 819228"/>
              <a:gd name="connsiteX248" fmla="*/ 933450 w 1018125"/>
              <a:gd name="connsiteY248" fmla="*/ 625329 h 819228"/>
              <a:gd name="connsiteX249" fmla="*/ 942450 w 1018125"/>
              <a:gd name="connsiteY249" fmla="*/ 616329 h 819228"/>
              <a:gd name="connsiteX250" fmla="*/ 875775 w 1018125"/>
              <a:gd name="connsiteY250" fmla="*/ 616329 h 819228"/>
              <a:gd name="connsiteX251" fmla="*/ 884775 w 1018125"/>
              <a:gd name="connsiteY251" fmla="*/ 625329 h 819228"/>
              <a:gd name="connsiteX252" fmla="*/ 875775 w 1018125"/>
              <a:gd name="connsiteY252" fmla="*/ 634329 h 819228"/>
              <a:gd name="connsiteX253" fmla="*/ 866775 w 1018125"/>
              <a:gd name="connsiteY253" fmla="*/ 625329 h 819228"/>
              <a:gd name="connsiteX254" fmla="*/ 875775 w 1018125"/>
              <a:gd name="connsiteY254" fmla="*/ 616329 h 819228"/>
              <a:gd name="connsiteX255" fmla="*/ 809100 w 1018125"/>
              <a:gd name="connsiteY255" fmla="*/ 616329 h 819228"/>
              <a:gd name="connsiteX256" fmla="*/ 818100 w 1018125"/>
              <a:gd name="connsiteY256" fmla="*/ 625329 h 819228"/>
              <a:gd name="connsiteX257" fmla="*/ 809100 w 1018125"/>
              <a:gd name="connsiteY257" fmla="*/ 634329 h 819228"/>
              <a:gd name="connsiteX258" fmla="*/ 800100 w 1018125"/>
              <a:gd name="connsiteY258" fmla="*/ 625329 h 819228"/>
              <a:gd name="connsiteX259" fmla="*/ 809100 w 1018125"/>
              <a:gd name="connsiteY259" fmla="*/ 616329 h 819228"/>
              <a:gd name="connsiteX260" fmla="*/ 742425 w 1018125"/>
              <a:gd name="connsiteY260" fmla="*/ 616329 h 819228"/>
              <a:gd name="connsiteX261" fmla="*/ 751425 w 1018125"/>
              <a:gd name="connsiteY261" fmla="*/ 625329 h 819228"/>
              <a:gd name="connsiteX262" fmla="*/ 742425 w 1018125"/>
              <a:gd name="connsiteY262" fmla="*/ 634329 h 819228"/>
              <a:gd name="connsiteX263" fmla="*/ 733425 w 1018125"/>
              <a:gd name="connsiteY263" fmla="*/ 625329 h 819228"/>
              <a:gd name="connsiteX264" fmla="*/ 742425 w 1018125"/>
              <a:gd name="connsiteY264" fmla="*/ 616329 h 819228"/>
              <a:gd name="connsiteX265" fmla="*/ 675750 w 1018125"/>
              <a:gd name="connsiteY265" fmla="*/ 616329 h 819228"/>
              <a:gd name="connsiteX266" fmla="*/ 684750 w 1018125"/>
              <a:gd name="connsiteY266" fmla="*/ 625329 h 819228"/>
              <a:gd name="connsiteX267" fmla="*/ 675750 w 1018125"/>
              <a:gd name="connsiteY267" fmla="*/ 634329 h 819228"/>
              <a:gd name="connsiteX268" fmla="*/ 666750 w 1018125"/>
              <a:gd name="connsiteY268" fmla="*/ 625329 h 819228"/>
              <a:gd name="connsiteX269" fmla="*/ 675750 w 1018125"/>
              <a:gd name="connsiteY269" fmla="*/ 616329 h 819228"/>
              <a:gd name="connsiteX270" fmla="*/ 609075 w 1018125"/>
              <a:gd name="connsiteY270" fmla="*/ 616329 h 819228"/>
              <a:gd name="connsiteX271" fmla="*/ 618075 w 1018125"/>
              <a:gd name="connsiteY271" fmla="*/ 625329 h 819228"/>
              <a:gd name="connsiteX272" fmla="*/ 609075 w 1018125"/>
              <a:gd name="connsiteY272" fmla="*/ 634329 h 819228"/>
              <a:gd name="connsiteX273" fmla="*/ 600075 w 1018125"/>
              <a:gd name="connsiteY273" fmla="*/ 625329 h 819228"/>
              <a:gd name="connsiteX274" fmla="*/ 609075 w 1018125"/>
              <a:gd name="connsiteY274" fmla="*/ 616329 h 819228"/>
              <a:gd name="connsiteX275" fmla="*/ 542400 w 1018125"/>
              <a:gd name="connsiteY275" fmla="*/ 616329 h 819228"/>
              <a:gd name="connsiteX276" fmla="*/ 551400 w 1018125"/>
              <a:gd name="connsiteY276" fmla="*/ 625329 h 819228"/>
              <a:gd name="connsiteX277" fmla="*/ 542400 w 1018125"/>
              <a:gd name="connsiteY277" fmla="*/ 634329 h 819228"/>
              <a:gd name="connsiteX278" fmla="*/ 533400 w 1018125"/>
              <a:gd name="connsiteY278" fmla="*/ 625329 h 819228"/>
              <a:gd name="connsiteX279" fmla="*/ 542400 w 1018125"/>
              <a:gd name="connsiteY279" fmla="*/ 616329 h 819228"/>
              <a:gd name="connsiteX280" fmla="*/ 475726 w 1018125"/>
              <a:gd name="connsiteY280" fmla="*/ 616329 h 819228"/>
              <a:gd name="connsiteX281" fmla="*/ 484726 w 1018125"/>
              <a:gd name="connsiteY281" fmla="*/ 625329 h 819228"/>
              <a:gd name="connsiteX282" fmla="*/ 475726 w 1018125"/>
              <a:gd name="connsiteY282" fmla="*/ 634329 h 819228"/>
              <a:gd name="connsiteX283" fmla="*/ 466726 w 1018125"/>
              <a:gd name="connsiteY283" fmla="*/ 625329 h 819228"/>
              <a:gd name="connsiteX284" fmla="*/ 475726 w 1018125"/>
              <a:gd name="connsiteY284" fmla="*/ 616329 h 819228"/>
              <a:gd name="connsiteX285" fmla="*/ 409051 w 1018125"/>
              <a:gd name="connsiteY285" fmla="*/ 616329 h 819228"/>
              <a:gd name="connsiteX286" fmla="*/ 418051 w 1018125"/>
              <a:gd name="connsiteY286" fmla="*/ 625329 h 819228"/>
              <a:gd name="connsiteX287" fmla="*/ 409051 w 1018125"/>
              <a:gd name="connsiteY287" fmla="*/ 634329 h 819228"/>
              <a:gd name="connsiteX288" fmla="*/ 400051 w 1018125"/>
              <a:gd name="connsiteY288" fmla="*/ 625329 h 819228"/>
              <a:gd name="connsiteX289" fmla="*/ 409051 w 1018125"/>
              <a:gd name="connsiteY289" fmla="*/ 616329 h 819228"/>
              <a:gd name="connsiteX290" fmla="*/ 342376 w 1018125"/>
              <a:gd name="connsiteY290" fmla="*/ 616329 h 819228"/>
              <a:gd name="connsiteX291" fmla="*/ 351376 w 1018125"/>
              <a:gd name="connsiteY291" fmla="*/ 625329 h 819228"/>
              <a:gd name="connsiteX292" fmla="*/ 342376 w 1018125"/>
              <a:gd name="connsiteY292" fmla="*/ 634329 h 819228"/>
              <a:gd name="connsiteX293" fmla="*/ 333376 w 1018125"/>
              <a:gd name="connsiteY293" fmla="*/ 625329 h 819228"/>
              <a:gd name="connsiteX294" fmla="*/ 342376 w 1018125"/>
              <a:gd name="connsiteY294" fmla="*/ 616329 h 819228"/>
              <a:gd name="connsiteX295" fmla="*/ 275701 w 1018125"/>
              <a:gd name="connsiteY295" fmla="*/ 616329 h 819228"/>
              <a:gd name="connsiteX296" fmla="*/ 284701 w 1018125"/>
              <a:gd name="connsiteY296" fmla="*/ 625329 h 819228"/>
              <a:gd name="connsiteX297" fmla="*/ 275701 w 1018125"/>
              <a:gd name="connsiteY297" fmla="*/ 634329 h 819228"/>
              <a:gd name="connsiteX298" fmla="*/ 266701 w 1018125"/>
              <a:gd name="connsiteY298" fmla="*/ 625329 h 819228"/>
              <a:gd name="connsiteX299" fmla="*/ 275701 w 1018125"/>
              <a:gd name="connsiteY299" fmla="*/ 616329 h 819228"/>
              <a:gd name="connsiteX300" fmla="*/ 209026 w 1018125"/>
              <a:gd name="connsiteY300" fmla="*/ 616329 h 819228"/>
              <a:gd name="connsiteX301" fmla="*/ 218026 w 1018125"/>
              <a:gd name="connsiteY301" fmla="*/ 625329 h 819228"/>
              <a:gd name="connsiteX302" fmla="*/ 209026 w 1018125"/>
              <a:gd name="connsiteY302" fmla="*/ 634329 h 819228"/>
              <a:gd name="connsiteX303" fmla="*/ 200026 w 1018125"/>
              <a:gd name="connsiteY303" fmla="*/ 625329 h 819228"/>
              <a:gd name="connsiteX304" fmla="*/ 209026 w 1018125"/>
              <a:gd name="connsiteY304" fmla="*/ 616329 h 819228"/>
              <a:gd name="connsiteX305" fmla="*/ 142351 w 1018125"/>
              <a:gd name="connsiteY305" fmla="*/ 616329 h 819228"/>
              <a:gd name="connsiteX306" fmla="*/ 151351 w 1018125"/>
              <a:gd name="connsiteY306" fmla="*/ 625329 h 819228"/>
              <a:gd name="connsiteX307" fmla="*/ 142351 w 1018125"/>
              <a:gd name="connsiteY307" fmla="*/ 634329 h 819228"/>
              <a:gd name="connsiteX308" fmla="*/ 133351 w 1018125"/>
              <a:gd name="connsiteY308" fmla="*/ 625329 h 819228"/>
              <a:gd name="connsiteX309" fmla="*/ 142351 w 1018125"/>
              <a:gd name="connsiteY309" fmla="*/ 616329 h 819228"/>
              <a:gd name="connsiteX310" fmla="*/ 75676 w 1018125"/>
              <a:gd name="connsiteY310" fmla="*/ 616329 h 819228"/>
              <a:gd name="connsiteX311" fmla="*/ 84676 w 1018125"/>
              <a:gd name="connsiteY311" fmla="*/ 625329 h 819228"/>
              <a:gd name="connsiteX312" fmla="*/ 75676 w 1018125"/>
              <a:gd name="connsiteY312" fmla="*/ 634329 h 819228"/>
              <a:gd name="connsiteX313" fmla="*/ 66676 w 1018125"/>
              <a:gd name="connsiteY313" fmla="*/ 625329 h 819228"/>
              <a:gd name="connsiteX314" fmla="*/ 75676 w 1018125"/>
              <a:gd name="connsiteY314" fmla="*/ 616329 h 819228"/>
              <a:gd name="connsiteX315" fmla="*/ 9001 w 1018125"/>
              <a:gd name="connsiteY315" fmla="*/ 616329 h 819228"/>
              <a:gd name="connsiteX316" fmla="*/ 18001 w 1018125"/>
              <a:gd name="connsiteY316" fmla="*/ 625329 h 819228"/>
              <a:gd name="connsiteX317" fmla="*/ 9001 w 1018125"/>
              <a:gd name="connsiteY317" fmla="*/ 634329 h 819228"/>
              <a:gd name="connsiteX318" fmla="*/ 1 w 1018125"/>
              <a:gd name="connsiteY318" fmla="*/ 625329 h 819228"/>
              <a:gd name="connsiteX319" fmla="*/ 9001 w 1018125"/>
              <a:gd name="connsiteY319" fmla="*/ 616329 h 819228"/>
              <a:gd name="connsiteX320" fmla="*/ 1009125 w 1018125"/>
              <a:gd name="connsiteY320" fmla="*/ 554696 h 819228"/>
              <a:gd name="connsiteX321" fmla="*/ 1018125 w 1018125"/>
              <a:gd name="connsiteY321" fmla="*/ 563696 h 819228"/>
              <a:gd name="connsiteX322" fmla="*/ 1009125 w 1018125"/>
              <a:gd name="connsiteY322" fmla="*/ 572696 h 819228"/>
              <a:gd name="connsiteX323" fmla="*/ 1000125 w 1018125"/>
              <a:gd name="connsiteY323" fmla="*/ 563696 h 819228"/>
              <a:gd name="connsiteX324" fmla="*/ 1009125 w 1018125"/>
              <a:gd name="connsiteY324" fmla="*/ 554696 h 819228"/>
              <a:gd name="connsiteX325" fmla="*/ 942450 w 1018125"/>
              <a:gd name="connsiteY325" fmla="*/ 554696 h 819228"/>
              <a:gd name="connsiteX326" fmla="*/ 951450 w 1018125"/>
              <a:gd name="connsiteY326" fmla="*/ 563696 h 819228"/>
              <a:gd name="connsiteX327" fmla="*/ 942450 w 1018125"/>
              <a:gd name="connsiteY327" fmla="*/ 572696 h 819228"/>
              <a:gd name="connsiteX328" fmla="*/ 933450 w 1018125"/>
              <a:gd name="connsiteY328" fmla="*/ 563696 h 819228"/>
              <a:gd name="connsiteX329" fmla="*/ 942450 w 1018125"/>
              <a:gd name="connsiteY329" fmla="*/ 554696 h 819228"/>
              <a:gd name="connsiteX330" fmla="*/ 875775 w 1018125"/>
              <a:gd name="connsiteY330" fmla="*/ 554696 h 819228"/>
              <a:gd name="connsiteX331" fmla="*/ 884775 w 1018125"/>
              <a:gd name="connsiteY331" fmla="*/ 563696 h 819228"/>
              <a:gd name="connsiteX332" fmla="*/ 875775 w 1018125"/>
              <a:gd name="connsiteY332" fmla="*/ 572696 h 819228"/>
              <a:gd name="connsiteX333" fmla="*/ 866775 w 1018125"/>
              <a:gd name="connsiteY333" fmla="*/ 563696 h 819228"/>
              <a:gd name="connsiteX334" fmla="*/ 875775 w 1018125"/>
              <a:gd name="connsiteY334" fmla="*/ 554696 h 819228"/>
              <a:gd name="connsiteX335" fmla="*/ 809100 w 1018125"/>
              <a:gd name="connsiteY335" fmla="*/ 554696 h 819228"/>
              <a:gd name="connsiteX336" fmla="*/ 818100 w 1018125"/>
              <a:gd name="connsiteY336" fmla="*/ 563696 h 819228"/>
              <a:gd name="connsiteX337" fmla="*/ 809100 w 1018125"/>
              <a:gd name="connsiteY337" fmla="*/ 572696 h 819228"/>
              <a:gd name="connsiteX338" fmla="*/ 800100 w 1018125"/>
              <a:gd name="connsiteY338" fmla="*/ 563696 h 819228"/>
              <a:gd name="connsiteX339" fmla="*/ 809100 w 1018125"/>
              <a:gd name="connsiteY339" fmla="*/ 554696 h 819228"/>
              <a:gd name="connsiteX340" fmla="*/ 742425 w 1018125"/>
              <a:gd name="connsiteY340" fmla="*/ 554696 h 819228"/>
              <a:gd name="connsiteX341" fmla="*/ 751425 w 1018125"/>
              <a:gd name="connsiteY341" fmla="*/ 563696 h 819228"/>
              <a:gd name="connsiteX342" fmla="*/ 742425 w 1018125"/>
              <a:gd name="connsiteY342" fmla="*/ 572696 h 819228"/>
              <a:gd name="connsiteX343" fmla="*/ 733425 w 1018125"/>
              <a:gd name="connsiteY343" fmla="*/ 563696 h 819228"/>
              <a:gd name="connsiteX344" fmla="*/ 742425 w 1018125"/>
              <a:gd name="connsiteY344" fmla="*/ 554696 h 819228"/>
              <a:gd name="connsiteX345" fmla="*/ 675750 w 1018125"/>
              <a:gd name="connsiteY345" fmla="*/ 554696 h 819228"/>
              <a:gd name="connsiteX346" fmla="*/ 684750 w 1018125"/>
              <a:gd name="connsiteY346" fmla="*/ 563696 h 819228"/>
              <a:gd name="connsiteX347" fmla="*/ 675750 w 1018125"/>
              <a:gd name="connsiteY347" fmla="*/ 572696 h 819228"/>
              <a:gd name="connsiteX348" fmla="*/ 666750 w 1018125"/>
              <a:gd name="connsiteY348" fmla="*/ 563696 h 819228"/>
              <a:gd name="connsiteX349" fmla="*/ 675750 w 1018125"/>
              <a:gd name="connsiteY349" fmla="*/ 554696 h 819228"/>
              <a:gd name="connsiteX350" fmla="*/ 609075 w 1018125"/>
              <a:gd name="connsiteY350" fmla="*/ 554696 h 819228"/>
              <a:gd name="connsiteX351" fmla="*/ 618075 w 1018125"/>
              <a:gd name="connsiteY351" fmla="*/ 563696 h 819228"/>
              <a:gd name="connsiteX352" fmla="*/ 609075 w 1018125"/>
              <a:gd name="connsiteY352" fmla="*/ 572696 h 819228"/>
              <a:gd name="connsiteX353" fmla="*/ 600075 w 1018125"/>
              <a:gd name="connsiteY353" fmla="*/ 563696 h 819228"/>
              <a:gd name="connsiteX354" fmla="*/ 609075 w 1018125"/>
              <a:gd name="connsiteY354" fmla="*/ 554696 h 819228"/>
              <a:gd name="connsiteX355" fmla="*/ 542400 w 1018125"/>
              <a:gd name="connsiteY355" fmla="*/ 554696 h 819228"/>
              <a:gd name="connsiteX356" fmla="*/ 551400 w 1018125"/>
              <a:gd name="connsiteY356" fmla="*/ 563696 h 819228"/>
              <a:gd name="connsiteX357" fmla="*/ 542400 w 1018125"/>
              <a:gd name="connsiteY357" fmla="*/ 572696 h 819228"/>
              <a:gd name="connsiteX358" fmla="*/ 533400 w 1018125"/>
              <a:gd name="connsiteY358" fmla="*/ 563696 h 819228"/>
              <a:gd name="connsiteX359" fmla="*/ 542400 w 1018125"/>
              <a:gd name="connsiteY359" fmla="*/ 554696 h 819228"/>
              <a:gd name="connsiteX360" fmla="*/ 475726 w 1018125"/>
              <a:gd name="connsiteY360" fmla="*/ 554696 h 819228"/>
              <a:gd name="connsiteX361" fmla="*/ 484726 w 1018125"/>
              <a:gd name="connsiteY361" fmla="*/ 563696 h 819228"/>
              <a:gd name="connsiteX362" fmla="*/ 475726 w 1018125"/>
              <a:gd name="connsiteY362" fmla="*/ 572696 h 819228"/>
              <a:gd name="connsiteX363" fmla="*/ 466726 w 1018125"/>
              <a:gd name="connsiteY363" fmla="*/ 563696 h 819228"/>
              <a:gd name="connsiteX364" fmla="*/ 475726 w 1018125"/>
              <a:gd name="connsiteY364" fmla="*/ 554696 h 819228"/>
              <a:gd name="connsiteX365" fmla="*/ 409051 w 1018125"/>
              <a:gd name="connsiteY365" fmla="*/ 554696 h 819228"/>
              <a:gd name="connsiteX366" fmla="*/ 418051 w 1018125"/>
              <a:gd name="connsiteY366" fmla="*/ 563696 h 819228"/>
              <a:gd name="connsiteX367" fmla="*/ 409051 w 1018125"/>
              <a:gd name="connsiteY367" fmla="*/ 572696 h 819228"/>
              <a:gd name="connsiteX368" fmla="*/ 400051 w 1018125"/>
              <a:gd name="connsiteY368" fmla="*/ 563696 h 819228"/>
              <a:gd name="connsiteX369" fmla="*/ 409051 w 1018125"/>
              <a:gd name="connsiteY369" fmla="*/ 554696 h 819228"/>
              <a:gd name="connsiteX370" fmla="*/ 342376 w 1018125"/>
              <a:gd name="connsiteY370" fmla="*/ 554696 h 819228"/>
              <a:gd name="connsiteX371" fmla="*/ 351376 w 1018125"/>
              <a:gd name="connsiteY371" fmla="*/ 563696 h 819228"/>
              <a:gd name="connsiteX372" fmla="*/ 342376 w 1018125"/>
              <a:gd name="connsiteY372" fmla="*/ 572696 h 819228"/>
              <a:gd name="connsiteX373" fmla="*/ 333376 w 1018125"/>
              <a:gd name="connsiteY373" fmla="*/ 563696 h 819228"/>
              <a:gd name="connsiteX374" fmla="*/ 342376 w 1018125"/>
              <a:gd name="connsiteY374" fmla="*/ 554696 h 819228"/>
              <a:gd name="connsiteX375" fmla="*/ 275701 w 1018125"/>
              <a:gd name="connsiteY375" fmla="*/ 554696 h 819228"/>
              <a:gd name="connsiteX376" fmla="*/ 284701 w 1018125"/>
              <a:gd name="connsiteY376" fmla="*/ 563696 h 819228"/>
              <a:gd name="connsiteX377" fmla="*/ 275701 w 1018125"/>
              <a:gd name="connsiteY377" fmla="*/ 572696 h 819228"/>
              <a:gd name="connsiteX378" fmla="*/ 266701 w 1018125"/>
              <a:gd name="connsiteY378" fmla="*/ 563696 h 819228"/>
              <a:gd name="connsiteX379" fmla="*/ 275701 w 1018125"/>
              <a:gd name="connsiteY379" fmla="*/ 554696 h 819228"/>
              <a:gd name="connsiteX380" fmla="*/ 209026 w 1018125"/>
              <a:gd name="connsiteY380" fmla="*/ 554696 h 819228"/>
              <a:gd name="connsiteX381" fmla="*/ 218026 w 1018125"/>
              <a:gd name="connsiteY381" fmla="*/ 563696 h 819228"/>
              <a:gd name="connsiteX382" fmla="*/ 209026 w 1018125"/>
              <a:gd name="connsiteY382" fmla="*/ 572696 h 819228"/>
              <a:gd name="connsiteX383" fmla="*/ 200026 w 1018125"/>
              <a:gd name="connsiteY383" fmla="*/ 563696 h 819228"/>
              <a:gd name="connsiteX384" fmla="*/ 209026 w 1018125"/>
              <a:gd name="connsiteY384" fmla="*/ 554696 h 819228"/>
              <a:gd name="connsiteX385" fmla="*/ 142351 w 1018125"/>
              <a:gd name="connsiteY385" fmla="*/ 554696 h 819228"/>
              <a:gd name="connsiteX386" fmla="*/ 151351 w 1018125"/>
              <a:gd name="connsiteY386" fmla="*/ 563696 h 819228"/>
              <a:gd name="connsiteX387" fmla="*/ 142351 w 1018125"/>
              <a:gd name="connsiteY387" fmla="*/ 572696 h 819228"/>
              <a:gd name="connsiteX388" fmla="*/ 133351 w 1018125"/>
              <a:gd name="connsiteY388" fmla="*/ 563696 h 819228"/>
              <a:gd name="connsiteX389" fmla="*/ 142351 w 1018125"/>
              <a:gd name="connsiteY389" fmla="*/ 554696 h 819228"/>
              <a:gd name="connsiteX390" fmla="*/ 75676 w 1018125"/>
              <a:gd name="connsiteY390" fmla="*/ 554696 h 819228"/>
              <a:gd name="connsiteX391" fmla="*/ 84676 w 1018125"/>
              <a:gd name="connsiteY391" fmla="*/ 563696 h 819228"/>
              <a:gd name="connsiteX392" fmla="*/ 75676 w 1018125"/>
              <a:gd name="connsiteY392" fmla="*/ 572696 h 819228"/>
              <a:gd name="connsiteX393" fmla="*/ 66676 w 1018125"/>
              <a:gd name="connsiteY393" fmla="*/ 563696 h 819228"/>
              <a:gd name="connsiteX394" fmla="*/ 75676 w 1018125"/>
              <a:gd name="connsiteY394" fmla="*/ 554696 h 819228"/>
              <a:gd name="connsiteX395" fmla="*/ 9001 w 1018125"/>
              <a:gd name="connsiteY395" fmla="*/ 554696 h 819228"/>
              <a:gd name="connsiteX396" fmla="*/ 18001 w 1018125"/>
              <a:gd name="connsiteY396" fmla="*/ 563696 h 819228"/>
              <a:gd name="connsiteX397" fmla="*/ 9001 w 1018125"/>
              <a:gd name="connsiteY397" fmla="*/ 572696 h 819228"/>
              <a:gd name="connsiteX398" fmla="*/ 1 w 1018125"/>
              <a:gd name="connsiteY398" fmla="*/ 563696 h 819228"/>
              <a:gd name="connsiteX399" fmla="*/ 9001 w 1018125"/>
              <a:gd name="connsiteY399" fmla="*/ 554696 h 819228"/>
              <a:gd name="connsiteX400" fmla="*/ 1009125 w 1018125"/>
              <a:gd name="connsiteY400" fmla="*/ 493063 h 819228"/>
              <a:gd name="connsiteX401" fmla="*/ 1018125 w 1018125"/>
              <a:gd name="connsiteY401" fmla="*/ 502063 h 819228"/>
              <a:gd name="connsiteX402" fmla="*/ 1009125 w 1018125"/>
              <a:gd name="connsiteY402" fmla="*/ 511063 h 819228"/>
              <a:gd name="connsiteX403" fmla="*/ 1000125 w 1018125"/>
              <a:gd name="connsiteY403" fmla="*/ 502063 h 819228"/>
              <a:gd name="connsiteX404" fmla="*/ 1009125 w 1018125"/>
              <a:gd name="connsiteY404" fmla="*/ 493063 h 819228"/>
              <a:gd name="connsiteX405" fmla="*/ 942450 w 1018125"/>
              <a:gd name="connsiteY405" fmla="*/ 493063 h 819228"/>
              <a:gd name="connsiteX406" fmla="*/ 951450 w 1018125"/>
              <a:gd name="connsiteY406" fmla="*/ 502063 h 819228"/>
              <a:gd name="connsiteX407" fmla="*/ 942450 w 1018125"/>
              <a:gd name="connsiteY407" fmla="*/ 511063 h 819228"/>
              <a:gd name="connsiteX408" fmla="*/ 933450 w 1018125"/>
              <a:gd name="connsiteY408" fmla="*/ 502063 h 819228"/>
              <a:gd name="connsiteX409" fmla="*/ 942450 w 1018125"/>
              <a:gd name="connsiteY409" fmla="*/ 493063 h 819228"/>
              <a:gd name="connsiteX410" fmla="*/ 875775 w 1018125"/>
              <a:gd name="connsiteY410" fmla="*/ 493063 h 819228"/>
              <a:gd name="connsiteX411" fmla="*/ 884775 w 1018125"/>
              <a:gd name="connsiteY411" fmla="*/ 502063 h 819228"/>
              <a:gd name="connsiteX412" fmla="*/ 875775 w 1018125"/>
              <a:gd name="connsiteY412" fmla="*/ 511063 h 819228"/>
              <a:gd name="connsiteX413" fmla="*/ 866775 w 1018125"/>
              <a:gd name="connsiteY413" fmla="*/ 502063 h 819228"/>
              <a:gd name="connsiteX414" fmla="*/ 875775 w 1018125"/>
              <a:gd name="connsiteY414" fmla="*/ 493063 h 819228"/>
              <a:gd name="connsiteX415" fmla="*/ 809100 w 1018125"/>
              <a:gd name="connsiteY415" fmla="*/ 493063 h 819228"/>
              <a:gd name="connsiteX416" fmla="*/ 818100 w 1018125"/>
              <a:gd name="connsiteY416" fmla="*/ 502063 h 819228"/>
              <a:gd name="connsiteX417" fmla="*/ 809100 w 1018125"/>
              <a:gd name="connsiteY417" fmla="*/ 511063 h 819228"/>
              <a:gd name="connsiteX418" fmla="*/ 800100 w 1018125"/>
              <a:gd name="connsiteY418" fmla="*/ 502063 h 819228"/>
              <a:gd name="connsiteX419" fmla="*/ 809100 w 1018125"/>
              <a:gd name="connsiteY419" fmla="*/ 493063 h 819228"/>
              <a:gd name="connsiteX420" fmla="*/ 742425 w 1018125"/>
              <a:gd name="connsiteY420" fmla="*/ 493063 h 819228"/>
              <a:gd name="connsiteX421" fmla="*/ 751425 w 1018125"/>
              <a:gd name="connsiteY421" fmla="*/ 502063 h 819228"/>
              <a:gd name="connsiteX422" fmla="*/ 742425 w 1018125"/>
              <a:gd name="connsiteY422" fmla="*/ 511063 h 819228"/>
              <a:gd name="connsiteX423" fmla="*/ 733425 w 1018125"/>
              <a:gd name="connsiteY423" fmla="*/ 502063 h 819228"/>
              <a:gd name="connsiteX424" fmla="*/ 742425 w 1018125"/>
              <a:gd name="connsiteY424" fmla="*/ 493063 h 819228"/>
              <a:gd name="connsiteX425" fmla="*/ 675750 w 1018125"/>
              <a:gd name="connsiteY425" fmla="*/ 493063 h 819228"/>
              <a:gd name="connsiteX426" fmla="*/ 684750 w 1018125"/>
              <a:gd name="connsiteY426" fmla="*/ 502063 h 819228"/>
              <a:gd name="connsiteX427" fmla="*/ 675750 w 1018125"/>
              <a:gd name="connsiteY427" fmla="*/ 511063 h 819228"/>
              <a:gd name="connsiteX428" fmla="*/ 666750 w 1018125"/>
              <a:gd name="connsiteY428" fmla="*/ 502063 h 819228"/>
              <a:gd name="connsiteX429" fmla="*/ 675750 w 1018125"/>
              <a:gd name="connsiteY429" fmla="*/ 493063 h 819228"/>
              <a:gd name="connsiteX430" fmla="*/ 609075 w 1018125"/>
              <a:gd name="connsiteY430" fmla="*/ 493063 h 819228"/>
              <a:gd name="connsiteX431" fmla="*/ 618075 w 1018125"/>
              <a:gd name="connsiteY431" fmla="*/ 502063 h 819228"/>
              <a:gd name="connsiteX432" fmla="*/ 609075 w 1018125"/>
              <a:gd name="connsiteY432" fmla="*/ 511063 h 819228"/>
              <a:gd name="connsiteX433" fmla="*/ 600075 w 1018125"/>
              <a:gd name="connsiteY433" fmla="*/ 502063 h 819228"/>
              <a:gd name="connsiteX434" fmla="*/ 609075 w 1018125"/>
              <a:gd name="connsiteY434" fmla="*/ 493063 h 819228"/>
              <a:gd name="connsiteX435" fmla="*/ 542400 w 1018125"/>
              <a:gd name="connsiteY435" fmla="*/ 493063 h 819228"/>
              <a:gd name="connsiteX436" fmla="*/ 551400 w 1018125"/>
              <a:gd name="connsiteY436" fmla="*/ 502063 h 819228"/>
              <a:gd name="connsiteX437" fmla="*/ 542400 w 1018125"/>
              <a:gd name="connsiteY437" fmla="*/ 511063 h 819228"/>
              <a:gd name="connsiteX438" fmla="*/ 533400 w 1018125"/>
              <a:gd name="connsiteY438" fmla="*/ 502063 h 819228"/>
              <a:gd name="connsiteX439" fmla="*/ 542400 w 1018125"/>
              <a:gd name="connsiteY439" fmla="*/ 493063 h 819228"/>
              <a:gd name="connsiteX440" fmla="*/ 475726 w 1018125"/>
              <a:gd name="connsiteY440" fmla="*/ 493063 h 819228"/>
              <a:gd name="connsiteX441" fmla="*/ 484726 w 1018125"/>
              <a:gd name="connsiteY441" fmla="*/ 502063 h 819228"/>
              <a:gd name="connsiteX442" fmla="*/ 475726 w 1018125"/>
              <a:gd name="connsiteY442" fmla="*/ 511063 h 819228"/>
              <a:gd name="connsiteX443" fmla="*/ 466726 w 1018125"/>
              <a:gd name="connsiteY443" fmla="*/ 502063 h 819228"/>
              <a:gd name="connsiteX444" fmla="*/ 475726 w 1018125"/>
              <a:gd name="connsiteY444" fmla="*/ 493063 h 819228"/>
              <a:gd name="connsiteX445" fmla="*/ 409051 w 1018125"/>
              <a:gd name="connsiteY445" fmla="*/ 493063 h 819228"/>
              <a:gd name="connsiteX446" fmla="*/ 418051 w 1018125"/>
              <a:gd name="connsiteY446" fmla="*/ 502063 h 819228"/>
              <a:gd name="connsiteX447" fmla="*/ 409051 w 1018125"/>
              <a:gd name="connsiteY447" fmla="*/ 511063 h 819228"/>
              <a:gd name="connsiteX448" fmla="*/ 400051 w 1018125"/>
              <a:gd name="connsiteY448" fmla="*/ 502063 h 819228"/>
              <a:gd name="connsiteX449" fmla="*/ 409051 w 1018125"/>
              <a:gd name="connsiteY449" fmla="*/ 493063 h 819228"/>
              <a:gd name="connsiteX450" fmla="*/ 342376 w 1018125"/>
              <a:gd name="connsiteY450" fmla="*/ 493063 h 819228"/>
              <a:gd name="connsiteX451" fmla="*/ 351376 w 1018125"/>
              <a:gd name="connsiteY451" fmla="*/ 502063 h 819228"/>
              <a:gd name="connsiteX452" fmla="*/ 342376 w 1018125"/>
              <a:gd name="connsiteY452" fmla="*/ 511063 h 819228"/>
              <a:gd name="connsiteX453" fmla="*/ 333376 w 1018125"/>
              <a:gd name="connsiteY453" fmla="*/ 502063 h 819228"/>
              <a:gd name="connsiteX454" fmla="*/ 342376 w 1018125"/>
              <a:gd name="connsiteY454" fmla="*/ 493063 h 819228"/>
              <a:gd name="connsiteX455" fmla="*/ 275702 w 1018125"/>
              <a:gd name="connsiteY455" fmla="*/ 493063 h 819228"/>
              <a:gd name="connsiteX456" fmla="*/ 284701 w 1018125"/>
              <a:gd name="connsiteY456" fmla="*/ 502063 h 819228"/>
              <a:gd name="connsiteX457" fmla="*/ 275702 w 1018125"/>
              <a:gd name="connsiteY457" fmla="*/ 511063 h 819228"/>
              <a:gd name="connsiteX458" fmla="*/ 266702 w 1018125"/>
              <a:gd name="connsiteY458" fmla="*/ 502063 h 819228"/>
              <a:gd name="connsiteX459" fmla="*/ 275702 w 1018125"/>
              <a:gd name="connsiteY459" fmla="*/ 493063 h 819228"/>
              <a:gd name="connsiteX460" fmla="*/ 209026 w 1018125"/>
              <a:gd name="connsiteY460" fmla="*/ 493063 h 819228"/>
              <a:gd name="connsiteX461" fmla="*/ 218026 w 1018125"/>
              <a:gd name="connsiteY461" fmla="*/ 502063 h 819228"/>
              <a:gd name="connsiteX462" fmla="*/ 209026 w 1018125"/>
              <a:gd name="connsiteY462" fmla="*/ 511063 h 819228"/>
              <a:gd name="connsiteX463" fmla="*/ 200026 w 1018125"/>
              <a:gd name="connsiteY463" fmla="*/ 502063 h 819228"/>
              <a:gd name="connsiteX464" fmla="*/ 209026 w 1018125"/>
              <a:gd name="connsiteY464" fmla="*/ 493063 h 819228"/>
              <a:gd name="connsiteX465" fmla="*/ 142351 w 1018125"/>
              <a:gd name="connsiteY465" fmla="*/ 493063 h 819228"/>
              <a:gd name="connsiteX466" fmla="*/ 151351 w 1018125"/>
              <a:gd name="connsiteY466" fmla="*/ 502063 h 819228"/>
              <a:gd name="connsiteX467" fmla="*/ 142351 w 1018125"/>
              <a:gd name="connsiteY467" fmla="*/ 511063 h 819228"/>
              <a:gd name="connsiteX468" fmla="*/ 133351 w 1018125"/>
              <a:gd name="connsiteY468" fmla="*/ 502063 h 819228"/>
              <a:gd name="connsiteX469" fmla="*/ 142351 w 1018125"/>
              <a:gd name="connsiteY469" fmla="*/ 493063 h 819228"/>
              <a:gd name="connsiteX470" fmla="*/ 75676 w 1018125"/>
              <a:gd name="connsiteY470" fmla="*/ 493063 h 819228"/>
              <a:gd name="connsiteX471" fmla="*/ 84676 w 1018125"/>
              <a:gd name="connsiteY471" fmla="*/ 502063 h 819228"/>
              <a:gd name="connsiteX472" fmla="*/ 75676 w 1018125"/>
              <a:gd name="connsiteY472" fmla="*/ 511063 h 819228"/>
              <a:gd name="connsiteX473" fmla="*/ 66676 w 1018125"/>
              <a:gd name="connsiteY473" fmla="*/ 502063 h 819228"/>
              <a:gd name="connsiteX474" fmla="*/ 75676 w 1018125"/>
              <a:gd name="connsiteY474" fmla="*/ 493063 h 819228"/>
              <a:gd name="connsiteX475" fmla="*/ 9001 w 1018125"/>
              <a:gd name="connsiteY475" fmla="*/ 493063 h 819228"/>
              <a:gd name="connsiteX476" fmla="*/ 18001 w 1018125"/>
              <a:gd name="connsiteY476" fmla="*/ 502063 h 819228"/>
              <a:gd name="connsiteX477" fmla="*/ 9001 w 1018125"/>
              <a:gd name="connsiteY477" fmla="*/ 511063 h 819228"/>
              <a:gd name="connsiteX478" fmla="*/ 1 w 1018125"/>
              <a:gd name="connsiteY478" fmla="*/ 502063 h 819228"/>
              <a:gd name="connsiteX479" fmla="*/ 9001 w 1018125"/>
              <a:gd name="connsiteY479" fmla="*/ 493063 h 819228"/>
              <a:gd name="connsiteX480" fmla="*/ 1009125 w 1018125"/>
              <a:gd name="connsiteY480" fmla="*/ 431430 h 819228"/>
              <a:gd name="connsiteX481" fmla="*/ 1018125 w 1018125"/>
              <a:gd name="connsiteY481" fmla="*/ 440430 h 819228"/>
              <a:gd name="connsiteX482" fmla="*/ 1009125 w 1018125"/>
              <a:gd name="connsiteY482" fmla="*/ 449430 h 819228"/>
              <a:gd name="connsiteX483" fmla="*/ 1000125 w 1018125"/>
              <a:gd name="connsiteY483" fmla="*/ 440430 h 819228"/>
              <a:gd name="connsiteX484" fmla="*/ 1009125 w 1018125"/>
              <a:gd name="connsiteY484" fmla="*/ 431430 h 819228"/>
              <a:gd name="connsiteX485" fmla="*/ 942450 w 1018125"/>
              <a:gd name="connsiteY485" fmla="*/ 431430 h 819228"/>
              <a:gd name="connsiteX486" fmla="*/ 951450 w 1018125"/>
              <a:gd name="connsiteY486" fmla="*/ 440430 h 819228"/>
              <a:gd name="connsiteX487" fmla="*/ 942450 w 1018125"/>
              <a:gd name="connsiteY487" fmla="*/ 449430 h 819228"/>
              <a:gd name="connsiteX488" fmla="*/ 933450 w 1018125"/>
              <a:gd name="connsiteY488" fmla="*/ 440430 h 819228"/>
              <a:gd name="connsiteX489" fmla="*/ 942450 w 1018125"/>
              <a:gd name="connsiteY489" fmla="*/ 431430 h 819228"/>
              <a:gd name="connsiteX490" fmla="*/ 875775 w 1018125"/>
              <a:gd name="connsiteY490" fmla="*/ 431430 h 819228"/>
              <a:gd name="connsiteX491" fmla="*/ 884775 w 1018125"/>
              <a:gd name="connsiteY491" fmla="*/ 440430 h 819228"/>
              <a:gd name="connsiteX492" fmla="*/ 875775 w 1018125"/>
              <a:gd name="connsiteY492" fmla="*/ 449430 h 819228"/>
              <a:gd name="connsiteX493" fmla="*/ 866775 w 1018125"/>
              <a:gd name="connsiteY493" fmla="*/ 440430 h 819228"/>
              <a:gd name="connsiteX494" fmla="*/ 875775 w 1018125"/>
              <a:gd name="connsiteY494" fmla="*/ 431430 h 819228"/>
              <a:gd name="connsiteX495" fmla="*/ 809100 w 1018125"/>
              <a:gd name="connsiteY495" fmla="*/ 431430 h 819228"/>
              <a:gd name="connsiteX496" fmla="*/ 818100 w 1018125"/>
              <a:gd name="connsiteY496" fmla="*/ 440430 h 819228"/>
              <a:gd name="connsiteX497" fmla="*/ 809100 w 1018125"/>
              <a:gd name="connsiteY497" fmla="*/ 449430 h 819228"/>
              <a:gd name="connsiteX498" fmla="*/ 800100 w 1018125"/>
              <a:gd name="connsiteY498" fmla="*/ 440430 h 819228"/>
              <a:gd name="connsiteX499" fmla="*/ 809100 w 1018125"/>
              <a:gd name="connsiteY499" fmla="*/ 431430 h 819228"/>
              <a:gd name="connsiteX500" fmla="*/ 742425 w 1018125"/>
              <a:gd name="connsiteY500" fmla="*/ 431430 h 819228"/>
              <a:gd name="connsiteX501" fmla="*/ 751425 w 1018125"/>
              <a:gd name="connsiteY501" fmla="*/ 440430 h 819228"/>
              <a:gd name="connsiteX502" fmla="*/ 742425 w 1018125"/>
              <a:gd name="connsiteY502" fmla="*/ 449430 h 819228"/>
              <a:gd name="connsiteX503" fmla="*/ 733425 w 1018125"/>
              <a:gd name="connsiteY503" fmla="*/ 440430 h 819228"/>
              <a:gd name="connsiteX504" fmla="*/ 742425 w 1018125"/>
              <a:gd name="connsiteY504" fmla="*/ 431430 h 819228"/>
              <a:gd name="connsiteX505" fmla="*/ 675750 w 1018125"/>
              <a:gd name="connsiteY505" fmla="*/ 431430 h 819228"/>
              <a:gd name="connsiteX506" fmla="*/ 684750 w 1018125"/>
              <a:gd name="connsiteY506" fmla="*/ 440430 h 819228"/>
              <a:gd name="connsiteX507" fmla="*/ 675750 w 1018125"/>
              <a:gd name="connsiteY507" fmla="*/ 449430 h 819228"/>
              <a:gd name="connsiteX508" fmla="*/ 666750 w 1018125"/>
              <a:gd name="connsiteY508" fmla="*/ 440430 h 819228"/>
              <a:gd name="connsiteX509" fmla="*/ 675750 w 1018125"/>
              <a:gd name="connsiteY509" fmla="*/ 431430 h 819228"/>
              <a:gd name="connsiteX510" fmla="*/ 609075 w 1018125"/>
              <a:gd name="connsiteY510" fmla="*/ 431430 h 819228"/>
              <a:gd name="connsiteX511" fmla="*/ 618075 w 1018125"/>
              <a:gd name="connsiteY511" fmla="*/ 440430 h 819228"/>
              <a:gd name="connsiteX512" fmla="*/ 609075 w 1018125"/>
              <a:gd name="connsiteY512" fmla="*/ 449430 h 819228"/>
              <a:gd name="connsiteX513" fmla="*/ 600075 w 1018125"/>
              <a:gd name="connsiteY513" fmla="*/ 440430 h 819228"/>
              <a:gd name="connsiteX514" fmla="*/ 609075 w 1018125"/>
              <a:gd name="connsiteY514" fmla="*/ 431430 h 819228"/>
              <a:gd name="connsiteX515" fmla="*/ 542400 w 1018125"/>
              <a:gd name="connsiteY515" fmla="*/ 431430 h 819228"/>
              <a:gd name="connsiteX516" fmla="*/ 551400 w 1018125"/>
              <a:gd name="connsiteY516" fmla="*/ 440430 h 819228"/>
              <a:gd name="connsiteX517" fmla="*/ 542400 w 1018125"/>
              <a:gd name="connsiteY517" fmla="*/ 449430 h 819228"/>
              <a:gd name="connsiteX518" fmla="*/ 533400 w 1018125"/>
              <a:gd name="connsiteY518" fmla="*/ 440430 h 819228"/>
              <a:gd name="connsiteX519" fmla="*/ 542400 w 1018125"/>
              <a:gd name="connsiteY519" fmla="*/ 431430 h 819228"/>
              <a:gd name="connsiteX520" fmla="*/ 475727 w 1018125"/>
              <a:gd name="connsiteY520" fmla="*/ 431430 h 819228"/>
              <a:gd name="connsiteX521" fmla="*/ 484727 w 1018125"/>
              <a:gd name="connsiteY521" fmla="*/ 440430 h 819228"/>
              <a:gd name="connsiteX522" fmla="*/ 475727 w 1018125"/>
              <a:gd name="connsiteY522" fmla="*/ 449430 h 819228"/>
              <a:gd name="connsiteX523" fmla="*/ 466727 w 1018125"/>
              <a:gd name="connsiteY523" fmla="*/ 440430 h 819228"/>
              <a:gd name="connsiteX524" fmla="*/ 475727 w 1018125"/>
              <a:gd name="connsiteY524" fmla="*/ 431430 h 819228"/>
              <a:gd name="connsiteX525" fmla="*/ 409052 w 1018125"/>
              <a:gd name="connsiteY525" fmla="*/ 431430 h 819228"/>
              <a:gd name="connsiteX526" fmla="*/ 418052 w 1018125"/>
              <a:gd name="connsiteY526" fmla="*/ 440430 h 819228"/>
              <a:gd name="connsiteX527" fmla="*/ 409052 w 1018125"/>
              <a:gd name="connsiteY527" fmla="*/ 449430 h 819228"/>
              <a:gd name="connsiteX528" fmla="*/ 400052 w 1018125"/>
              <a:gd name="connsiteY528" fmla="*/ 440430 h 819228"/>
              <a:gd name="connsiteX529" fmla="*/ 409052 w 1018125"/>
              <a:gd name="connsiteY529" fmla="*/ 431430 h 819228"/>
              <a:gd name="connsiteX530" fmla="*/ 342377 w 1018125"/>
              <a:gd name="connsiteY530" fmla="*/ 431430 h 819228"/>
              <a:gd name="connsiteX531" fmla="*/ 351377 w 1018125"/>
              <a:gd name="connsiteY531" fmla="*/ 440430 h 819228"/>
              <a:gd name="connsiteX532" fmla="*/ 342377 w 1018125"/>
              <a:gd name="connsiteY532" fmla="*/ 449430 h 819228"/>
              <a:gd name="connsiteX533" fmla="*/ 333376 w 1018125"/>
              <a:gd name="connsiteY533" fmla="*/ 440430 h 819228"/>
              <a:gd name="connsiteX534" fmla="*/ 342377 w 1018125"/>
              <a:gd name="connsiteY534" fmla="*/ 431430 h 819228"/>
              <a:gd name="connsiteX535" fmla="*/ 275702 w 1018125"/>
              <a:gd name="connsiteY535" fmla="*/ 431430 h 819228"/>
              <a:gd name="connsiteX536" fmla="*/ 284701 w 1018125"/>
              <a:gd name="connsiteY536" fmla="*/ 440430 h 819228"/>
              <a:gd name="connsiteX537" fmla="*/ 275702 w 1018125"/>
              <a:gd name="connsiteY537" fmla="*/ 449430 h 819228"/>
              <a:gd name="connsiteX538" fmla="*/ 266702 w 1018125"/>
              <a:gd name="connsiteY538" fmla="*/ 440430 h 819228"/>
              <a:gd name="connsiteX539" fmla="*/ 275702 w 1018125"/>
              <a:gd name="connsiteY539" fmla="*/ 431430 h 819228"/>
              <a:gd name="connsiteX540" fmla="*/ 209027 w 1018125"/>
              <a:gd name="connsiteY540" fmla="*/ 431430 h 819228"/>
              <a:gd name="connsiteX541" fmla="*/ 218027 w 1018125"/>
              <a:gd name="connsiteY541" fmla="*/ 440430 h 819228"/>
              <a:gd name="connsiteX542" fmla="*/ 209027 w 1018125"/>
              <a:gd name="connsiteY542" fmla="*/ 449430 h 819228"/>
              <a:gd name="connsiteX543" fmla="*/ 200027 w 1018125"/>
              <a:gd name="connsiteY543" fmla="*/ 440430 h 819228"/>
              <a:gd name="connsiteX544" fmla="*/ 209027 w 1018125"/>
              <a:gd name="connsiteY544" fmla="*/ 431430 h 819228"/>
              <a:gd name="connsiteX545" fmla="*/ 142352 w 1018125"/>
              <a:gd name="connsiteY545" fmla="*/ 431430 h 819228"/>
              <a:gd name="connsiteX546" fmla="*/ 151352 w 1018125"/>
              <a:gd name="connsiteY546" fmla="*/ 440430 h 819228"/>
              <a:gd name="connsiteX547" fmla="*/ 142352 w 1018125"/>
              <a:gd name="connsiteY547" fmla="*/ 449430 h 819228"/>
              <a:gd name="connsiteX548" fmla="*/ 133352 w 1018125"/>
              <a:gd name="connsiteY548" fmla="*/ 440430 h 819228"/>
              <a:gd name="connsiteX549" fmla="*/ 142352 w 1018125"/>
              <a:gd name="connsiteY549" fmla="*/ 431430 h 819228"/>
              <a:gd name="connsiteX550" fmla="*/ 75677 w 1018125"/>
              <a:gd name="connsiteY550" fmla="*/ 431430 h 819228"/>
              <a:gd name="connsiteX551" fmla="*/ 84676 w 1018125"/>
              <a:gd name="connsiteY551" fmla="*/ 440430 h 819228"/>
              <a:gd name="connsiteX552" fmla="*/ 75677 w 1018125"/>
              <a:gd name="connsiteY552" fmla="*/ 449430 h 819228"/>
              <a:gd name="connsiteX553" fmla="*/ 66677 w 1018125"/>
              <a:gd name="connsiteY553" fmla="*/ 440430 h 819228"/>
              <a:gd name="connsiteX554" fmla="*/ 75677 w 1018125"/>
              <a:gd name="connsiteY554" fmla="*/ 431430 h 819228"/>
              <a:gd name="connsiteX555" fmla="*/ 9002 w 1018125"/>
              <a:gd name="connsiteY555" fmla="*/ 431430 h 819228"/>
              <a:gd name="connsiteX556" fmla="*/ 18002 w 1018125"/>
              <a:gd name="connsiteY556" fmla="*/ 440430 h 819228"/>
              <a:gd name="connsiteX557" fmla="*/ 9002 w 1018125"/>
              <a:gd name="connsiteY557" fmla="*/ 449430 h 819228"/>
              <a:gd name="connsiteX558" fmla="*/ 2 w 1018125"/>
              <a:gd name="connsiteY558" fmla="*/ 440430 h 819228"/>
              <a:gd name="connsiteX559" fmla="*/ 9002 w 1018125"/>
              <a:gd name="connsiteY559" fmla="*/ 431430 h 819228"/>
              <a:gd name="connsiteX560" fmla="*/ 1009125 w 1018125"/>
              <a:gd name="connsiteY560" fmla="*/ 369797 h 819228"/>
              <a:gd name="connsiteX561" fmla="*/ 1018125 w 1018125"/>
              <a:gd name="connsiteY561" fmla="*/ 378797 h 819228"/>
              <a:gd name="connsiteX562" fmla="*/ 1009125 w 1018125"/>
              <a:gd name="connsiteY562" fmla="*/ 387797 h 819228"/>
              <a:gd name="connsiteX563" fmla="*/ 1000125 w 1018125"/>
              <a:gd name="connsiteY563" fmla="*/ 378797 h 819228"/>
              <a:gd name="connsiteX564" fmla="*/ 1009125 w 1018125"/>
              <a:gd name="connsiteY564" fmla="*/ 369797 h 819228"/>
              <a:gd name="connsiteX565" fmla="*/ 942450 w 1018125"/>
              <a:gd name="connsiteY565" fmla="*/ 369797 h 819228"/>
              <a:gd name="connsiteX566" fmla="*/ 951450 w 1018125"/>
              <a:gd name="connsiteY566" fmla="*/ 378797 h 819228"/>
              <a:gd name="connsiteX567" fmla="*/ 942450 w 1018125"/>
              <a:gd name="connsiteY567" fmla="*/ 387797 h 819228"/>
              <a:gd name="connsiteX568" fmla="*/ 933450 w 1018125"/>
              <a:gd name="connsiteY568" fmla="*/ 378797 h 819228"/>
              <a:gd name="connsiteX569" fmla="*/ 942450 w 1018125"/>
              <a:gd name="connsiteY569" fmla="*/ 369797 h 819228"/>
              <a:gd name="connsiteX570" fmla="*/ 875775 w 1018125"/>
              <a:gd name="connsiteY570" fmla="*/ 369797 h 819228"/>
              <a:gd name="connsiteX571" fmla="*/ 884775 w 1018125"/>
              <a:gd name="connsiteY571" fmla="*/ 378797 h 819228"/>
              <a:gd name="connsiteX572" fmla="*/ 875775 w 1018125"/>
              <a:gd name="connsiteY572" fmla="*/ 387797 h 819228"/>
              <a:gd name="connsiteX573" fmla="*/ 866775 w 1018125"/>
              <a:gd name="connsiteY573" fmla="*/ 378797 h 819228"/>
              <a:gd name="connsiteX574" fmla="*/ 875775 w 1018125"/>
              <a:gd name="connsiteY574" fmla="*/ 369797 h 819228"/>
              <a:gd name="connsiteX575" fmla="*/ 809100 w 1018125"/>
              <a:gd name="connsiteY575" fmla="*/ 369797 h 819228"/>
              <a:gd name="connsiteX576" fmla="*/ 818100 w 1018125"/>
              <a:gd name="connsiteY576" fmla="*/ 378797 h 819228"/>
              <a:gd name="connsiteX577" fmla="*/ 809100 w 1018125"/>
              <a:gd name="connsiteY577" fmla="*/ 387797 h 819228"/>
              <a:gd name="connsiteX578" fmla="*/ 800100 w 1018125"/>
              <a:gd name="connsiteY578" fmla="*/ 378797 h 819228"/>
              <a:gd name="connsiteX579" fmla="*/ 809100 w 1018125"/>
              <a:gd name="connsiteY579" fmla="*/ 369797 h 819228"/>
              <a:gd name="connsiteX580" fmla="*/ 742425 w 1018125"/>
              <a:gd name="connsiteY580" fmla="*/ 369797 h 819228"/>
              <a:gd name="connsiteX581" fmla="*/ 751425 w 1018125"/>
              <a:gd name="connsiteY581" fmla="*/ 378797 h 819228"/>
              <a:gd name="connsiteX582" fmla="*/ 742425 w 1018125"/>
              <a:gd name="connsiteY582" fmla="*/ 387797 h 819228"/>
              <a:gd name="connsiteX583" fmla="*/ 733425 w 1018125"/>
              <a:gd name="connsiteY583" fmla="*/ 378797 h 819228"/>
              <a:gd name="connsiteX584" fmla="*/ 742425 w 1018125"/>
              <a:gd name="connsiteY584" fmla="*/ 369797 h 819228"/>
              <a:gd name="connsiteX585" fmla="*/ 675750 w 1018125"/>
              <a:gd name="connsiteY585" fmla="*/ 369797 h 819228"/>
              <a:gd name="connsiteX586" fmla="*/ 684750 w 1018125"/>
              <a:gd name="connsiteY586" fmla="*/ 378797 h 819228"/>
              <a:gd name="connsiteX587" fmla="*/ 675750 w 1018125"/>
              <a:gd name="connsiteY587" fmla="*/ 387797 h 819228"/>
              <a:gd name="connsiteX588" fmla="*/ 666750 w 1018125"/>
              <a:gd name="connsiteY588" fmla="*/ 378797 h 819228"/>
              <a:gd name="connsiteX589" fmla="*/ 675750 w 1018125"/>
              <a:gd name="connsiteY589" fmla="*/ 369797 h 819228"/>
              <a:gd name="connsiteX590" fmla="*/ 609075 w 1018125"/>
              <a:gd name="connsiteY590" fmla="*/ 369797 h 819228"/>
              <a:gd name="connsiteX591" fmla="*/ 618075 w 1018125"/>
              <a:gd name="connsiteY591" fmla="*/ 378797 h 819228"/>
              <a:gd name="connsiteX592" fmla="*/ 609075 w 1018125"/>
              <a:gd name="connsiteY592" fmla="*/ 387797 h 819228"/>
              <a:gd name="connsiteX593" fmla="*/ 600075 w 1018125"/>
              <a:gd name="connsiteY593" fmla="*/ 378797 h 819228"/>
              <a:gd name="connsiteX594" fmla="*/ 609075 w 1018125"/>
              <a:gd name="connsiteY594" fmla="*/ 369797 h 819228"/>
              <a:gd name="connsiteX595" fmla="*/ 542400 w 1018125"/>
              <a:gd name="connsiteY595" fmla="*/ 369797 h 819228"/>
              <a:gd name="connsiteX596" fmla="*/ 551400 w 1018125"/>
              <a:gd name="connsiteY596" fmla="*/ 378797 h 819228"/>
              <a:gd name="connsiteX597" fmla="*/ 542400 w 1018125"/>
              <a:gd name="connsiteY597" fmla="*/ 387797 h 819228"/>
              <a:gd name="connsiteX598" fmla="*/ 533400 w 1018125"/>
              <a:gd name="connsiteY598" fmla="*/ 378797 h 819228"/>
              <a:gd name="connsiteX599" fmla="*/ 542400 w 1018125"/>
              <a:gd name="connsiteY599" fmla="*/ 369797 h 819228"/>
              <a:gd name="connsiteX600" fmla="*/ 475727 w 1018125"/>
              <a:gd name="connsiteY600" fmla="*/ 369797 h 819228"/>
              <a:gd name="connsiteX601" fmla="*/ 484727 w 1018125"/>
              <a:gd name="connsiteY601" fmla="*/ 378797 h 819228"/>
              <a:gd name="connsiteX602" fmla="*/ 475727 w 1018125"/>
              <a:gd name="connsiteY602" fmla="*/ 387797 h 819228"/>
              <a:gd name="connsiteX603" fmla="*/ 466727 w 1018125"/>
              <a:gd name="connsiteY603" fmla="*/ 378797 h 819228"/>
              <a:gd name="connsiteX604" fmla="*/ 475727 w 1018125"/>
              <a:gd name="connsiteY604" fmla="*/ 369797 h 819228"/>
              <a:gd name="connsiteX605" fmla="*/ 409052 w 1018125"/>
              <a:gd name="connsiteY605" fmla="*/ 369797 h 819228"/>
              <a:gd name="connsiteX606" fmla="*/ 418052 w 1018125"/>
              <a:gd name="connsiteY606" fmla="*/ 378797 h 819228"/>
              <a:gd name="connsiteX607" fmla="*/ 409052 w 1018125"/>
              <a:gd name="connsiteY607" fmla="*/ 387797 h 819228"/>
              <a:gd name="connsiteX608" fmla="*/ 400052 w 1018125"/>
              <a:gd name="connsiteY608" fmla="*/ 378797 h 819228"/>
              <a:gd name="connsiteX609" fmla="*/ 409052 w 1018125"/>
              <a:gd name="connsiteY609" fmla="*/ 369797 h 819228"/>
              <a:gd name="connsiteX610" fmla="*/ 342377 w 1018125"/>
              <a:gd name="connsiteY610" fmla="*/ 369797 h 819228"/>
              <a:gd name="connsiteX611" fmla="*/ 351377 w 1018125"/>
              <a:gd name="connsiteY611" fmla="*/ 378797 h 819228"/>
              <a:gd name="connsiteX612" fmla="*/ 342377 w 1018125"/>
              <a:gd name="connsiteY612" fmla="*/ 387797 h 819228"/>
              <a:gd name="connsiteX613" fmla="*/ 333377 w 1018125"/>
              <a:gd name="connsiteY613" fmla="*/ 378797 h 819228"/>
              <a:gd name="connsiteX614" fmla="*/ 342377 w 1018125"/>
              <a:gd name="connsiteY614" fmla="*/ 369797 h 819228"/>
              <a:gd name="connsiteX615" fmla="*/ 275702 w 1018125"/>
              <a:gd name="connsiteY615" fmla="*/ 369797 h 819228"/>
              <a:gd name="connsiteX616" fmla="*/ 284702 w 1018125"/>
              <a:gd name="connsiteY616" fmla="*/ 378797 h 819228"/>
              <a:gd name="connsiteX617" fmla="*/ 275702 w 1018125"/>
              <a:gd name="connsiteY617" fmla="*/ 387797 h 819228"/>
              <a:gd name="connsiteX618" fmla="*/ 266702 w 1018125"/>
              <a:gd name="connsiteY618" fmla="*/ 378797 h 819228"/>
              <a:gd name="connsiteX619" fmla="*/ 275702 w 1018125"/>
              <a:gd name="connsiteY619" fmla="*/ 369797 h 819228"/>
              <a:gd name="connsiteX620" fmla="*/ 209027 w 1018125"/>
              <a:gd name="connsiteY620" fmla="*/ 369797 h 819228"/>
              <a:gd name="connsiteX621" fmla="*/ 218027 w 1018125"/>
              <a:gd name="connsiteY621" fmla="*/ 378797 h 819228"/>
              <a:gd name="connsiteX622" fmla="*/ 209027 w 1018125"/>
              <a:gd name="connsiteY622" fmla="*/ 387797 h 819228"/>
              <a:gd name="connsiteX623" fmla="*/ 200027 w 1018125"/>
              <a:gd name="connsiteY623" fmla="*/ 378797 h 819228"/>
              <a:gd name="connsiteX624" fmla="*/ 209027 w 1018125"/>
              <a:gd name="connsiteY624" fmla="*/ 369797 h 819228"/>
              <a:gd name="connsiteX625" fmla="*/ 142352 w 1018125"/>
              <a:gd name="connsiteY625" fmla="*/ 369797 h 819228"/>
              <a:gd name="connsiteX626" fmla="*/ 151352 w 1018125"/>
              <a:gd name="connsiteY626" fmla="*/ 378797 h 819228"/>
              <a:gd name="connsiteX627" fmla="*/ 142352 w 1018125"/>
              <a:gd name="connsiteY627" fmla="*/ 387797 h 819228"/>
              <a:gd name="connsiteX628" fmla="*/ 133352 w 1018125"/>
              <a:gd name="connsiteY628" fmla="*/ 378797 h 819228"/>
              <a:gd name="connsiteX629" fmla="*/ 142352 w 1018125"/>
              <a:gd name="connsiteY629" fmla="*/ 369797 h 819228"/>
              <a:gd name="connsiteX630" fmla="*/ 75677 w 1018125"/>
              <a:gd name="connsiteY630" fmla="*/ 369797 h 819228"/>
              <a:gd name="connsiteX631" fmla="*/ 84677 w 1018125"/>
              <a:gd name="connsiteY631" fmla="*/ 378797 h 819228"/>
              <a:gd name="connsiteX632" fmla="*/ 75677 w 1018125"/>
              <a:gd name="connsiteY632" fmla="*/ 387797 h 819228"/>
              <a:gd name="connsiteX633" fmla="*/ 66677 w 1018125"/>
              <a:gd name="connsiteY633" fmla="*/ 378797 h 819228"/>
              <a:gd name="connsiteX634" fmla="*/ 75677 w 1018125"/>
              <a:gd name="connsiteY634" fmla="*/ 369797 h 819228"/>
              <a:gd name="connsiteX635" fmla="*/ 9002 w 1018125"/>
              <a:gd name="connsiteY635" fmla="*/ 369797 h 819228"/>
              <a:gd name="connsiteX636" fmla="*/ 18002 w 1018125"/>
              <a:gd name="connsiteY636" fmla="*/ 378797 h 819228"/>
              <a:gd name="connsiteX637" fmla="*/ 9002 w 1018125"/>
              <a:gd name="connsiteY637" fmla="*/ 387797 h 819228"/>
              <a:gd name="connsiteX638" fmla="*/ 2 w 1018125"/>
              <a:gd name="connsiteY638" fmla="*/ 378797 h 819228"/>
              <a:gd name="connsiteX639" fmla="*/ 9002 w 1018125"/>
              <a:gd name="connsiteY639" fmla="*/ 369797 h 819228"/>
              <a:gd name="connsiteX640" fmla="*/ 1009125 w 1018125"/>
              <a:gd name="connsiteY640" fmla="*/ 308164 h 819228"/>
              <a:gd name="connsiteX641" fmla="*/ 1018125 w 1018125"/>
              <a:gd name="connsiteY641" fmla="*/ 317164 h 819228"/>
              <a:gd name="connsiteX642" fmla="*/ 1009125 w 1018125"/>
              <a:gd name="connsiteY642" fmla="*/ 326164 h 819228"/>
              <a:gd name="connsiteX643" fmla="*/ 1000125 w 1018125"/>
              <a:gd name="connsiteY643" fmla="*/ 317164 h 819228"/>
              <a:gd name="connsiteX644" fmla="*/ 1009125 w 1018125"/>
              <a:gd name="connsiteY644" fmla="*/ 308164 h 819228"/>
              <a:gd name="connsiteX645" fmla="*/ 942450 w 1018125"/>
              <a:gd name="connsiteY645" fmla="*/ 308164 h 819228"/>
              <a:gd name="connsiteX646" fmla="*/ 951450 w 1018125"/>
              <a:gd name="connsiteY646" fmla="*/ 317164 h 819228"/>
              <a:gd name="connsiteX647" fmla="*/ 942450 w 1018125"/>
              <a:gd name="connsiteY647" fmla="*/ 326164 h 819228"/>
              <a:gd name="connsiteX648" fmla="*/ 933450 w 1018125"/>
              <a:gd name="connsiteY648" fmla="*/ 317164 h 819228"/>
              <a:gd name="connsiteX649" fmla="*/ 942450 w 1018125"/>
              <a:gd name="connsiteY649" fmla="*/ 308164 h 819228"/>
              <a:gd name="connsiteX650" fmla="*/ 875775 w 1018125"/>
              <a:gd name="connsiteY650" fmla="*/ 308164 h 819228"/>
              <a:gd name="connsiteX651" fmla="*/ 884775 w 1018125"/>
              <a:gd name="connsiteY651" fmla="*/ 317164 h 819228"/>
              <a:gd name="connsiteX652" fmla="*/ 875775 w 1018125"/>
              <a:gd name="connsiteY652" fmla="*/ 326164 h 819228"/>
              <a:gd name="connsiteX653" fmla="*/ 866775 w 1018125"/>
              <a:gd name="connsiteY653" fmla="*/ 317164 h 819228"/>
              <a:gd name="connsiteX654" fmla="*/ 875775 w 1018125"/>
              <a:gd name="connsiteY654" fmla="*/ 308164 h 819228"/>
              <a:gd name="connsiteX655" fmla="*/ 809100 w 1018125"/>
              <a:gd name="connsiteY655" fmla="*/ 308164 h 819228"/>
              <a:gd name="connsiteX656" fmla="*/ 818100 w 1018125"/>
              <a:gd name="connsiteY656" fmla="*/ 317164 h 819228"/>
              <a:gd name="connsiteX657" fmla="*/ 809100 w 1018125"/>
              <a:gd name="connsiteY657" fmla="*/ 326164 h 819228"/>
              <a:gd name="connsiteX658" fmla="*/ 800100 w 1018125"/>
              <a:gd name="connsiteY658" fmla="*/ 317164 h 819228"/>
              <a:gd name="connsiteX659" fmla="*/ 809100 w 1018125"/>
              <a:gd name="connsiteY659" fmla="*/ 308164 h 819228"/>
              <a:gd name="connsiteX660" fmla="*/ 742425 w 1018125"/>
              <a:gd name="connsiteY660" fmla="*/ 308164 h 819228"/>
              <a:gd name="connsiteX661" fmla="*/ 751425 w 1018125"/>
              <a:gd name="connsiteY661" fmla="*/ 317164 h 819228"/>
              <a:gd name="connsiteX662" fmla="*/ 742425 w 1018125"/>
              <a:gd name="connsiteY662" fmla="*/ 326164 h 819228"/>
              <a:gd name="connsiteX663" fmla="*/ 733425 w 1018125"/>
              <a:gd name="connsiteY663" fmla="*/ 317164 h 819228"/>
              <a:gd name="connsiteX664" fmla="*/ 742425 w 1018125"/>
              <a:gd name="connsiteY664" fmla="*/ 308164 h 819228"/>
              <a:gd name="connsiteX665" fmla="*/ 675750 w 1018125"/>
              <a:gd name="connsiteY665" fmla="*/ 308164 h 819228"/>
              <a:gd name="connsiteX666" fmla="*/ 684750 w 1018125"/>
              <a:gd name="connsiteY666" fmla="*/ 317164 h 819228"/>
              <a:gd name="connsiteX667" fmla="*/ 675750 w 1018125"/>
              <a:gd name="connsiteY667" fmla="*/ 326164 h 819228"/>
              <a:gd name="connsiteX668" fmla="*/ 666750 w 1018125"/>
              <a:gd name="connsiteY668" fmla="*/ 317164 h 819228"/>
              <a:gd name="connsiteX669" fmla="*/ 675750 w 1018125"/>
              <a:gd name="connsiteY669" fmla="*/ 308164 h 819228"/>
              <a:gd name="connsiteX670" fmla="*/ 609075 w 1018125"/>
              <a:gd name="connsiteY670" fmla="*/ 308164 h 819228"/>
              <a:gd name="connsiteX671" fmla="*/ 618075 w 1018125"/>
              <a:gd name="connsiteY671" fmla="*/ 317164 h 819228"/>
              <a:gd name="connsiteX672" fmla="*/ 609075 w 1018125"/>
              <a:gd name="connsiteY672" fmla="*/ 326164 h 819228"/>
              <a:gd name="connsiteX673" fmla="*/ 600075 w 1018125"/>
              <a:gd name="connsiteY673" fmla="*/ 317164 h 819228"/>
              <a:gd name="connsiteX674" fmla="*/ 609075 w 1018125"/>
              <a:gd name="connsiteY674" fmla="*/ 308164 h 819228"/>
              <a:gd name="connsiteX675" fmla="*/ 542400 w 1018125"/>
              <a:gd name="connsiteY675" fmla="*/ 308164 h 819228"/>
              <a:gd name="connsiteX676" fmla="*/ 551400 w 1018125"/>
              <a:gd name="connsiteY676" fmla="*/ 317164 h 819228"/>
              <a:gd name="connsiteX677" fmla="*/ 542400 w 1018125"/>
              <a:gd name="connsiteY677" fmla="*/ 326164 h 819228"/>
              <a:gd name="connsiteX678" fmla="*/ 533400 w 1018125"/>
              <a:gd name="connsiteY678" fmla="*/ 317164 h 819228"/>
              <a:gd name="connsiteX679" fmla="*/ 542400 w 1018125"/>
              <a:gd name="connsiteY679" fmla="*/ 308164 h 819228"/>
              <a:gd name="connsiteX680" fmla="*/ 475727 w 1018125"/>
              <a:gd name="connsiteY680" fmla="*/ 308164 h 819228"/>
              <a:gd name="connsiteX681" fmla="*/ 484727 w 1018125"/>
              <a:gd name="connsiteY681" fmla="*/ 317164 h 819228"/>
              <a:gd name="connsiteX682" fmla="*/ 475727 w 1018125"/>
              <a:gd name="connsiteY682" fmla="*/ 326164 h 819228"/>
              <a:gd name="connsiteX683" fmla="*/ 466727 w 1018125"/>
              <a:gd name="connsiteY683" fmla="*/ 317164 h 819228"/>
              <a:gd name="connsiteX684" fmla="*/ 475727 w 1018125"/>
              <a:gd name="connsiteY684" fmla="*/ 308164 h 819228"/>
              <a:gd name="connsiteX685" fmla="*/ 409052 w 1018125"/>
              <a:gd name="connsiteY685" fmla="*/ 308164 h 819228"/>
              <a:gd name="connsiteX686" fmla="*/ 418052 w 1018125"/>
              <a:gd name="connsiteY686" fmla="*/ 317164 h 819228"/>
              <a:gd name="connsiteX687" fmla="*/ 409052 w 1018125"/>
              <a:gd name="connsiteY687" fmla="*/ 326164 h 819228"/>
              <a:gd name="connsiteX688" fmla="*/ 400052 w 1018125"/>
              <a:gd name="connsiteY688" fmla="*/ 317164 h 819228"/>
              <a:gd name="connsiteX689" fmla="*/ 409052 w 1018125"/>
              <a:gd name="connsiteY689" fmla="*/ 308164 h 819228"/>
              <a:gd name="connsiteX690" fmla="*/ 342377 w 1018125"/>
              <a:gd name="connsiteY690" fmla="*/ 308164 h 819228"/>
              <a:gd name="connsiteX691" fmla="*/ 351377 w 1018125"/>
              <a:gd name="connsiteY691" fmla="*/ 317164 h 819228"/>
              <a:gd name="connsiteX692" fmla="*/ 342377 w 1018125"/>
              <a:gd name="connsiteY692" fmla="*/ 326164 h 819228"/>
              <a:gd name="connsiteX693" fmla="*/ 333377 w 1018125"/>
              <a:gd name="connsiteY693" fmla="*/ 317164 h 819228"/>
              <a:gd name="connsiteX694" fmla="*/ 342377 w 1018125"/>
              <a:gd name="connsiteY694" fmla="*/ 308164 h 819228"/>
              <a:gd name="connsiteX695" fmla="*/ 275702 w 1018125"/>
              <a:gd name="connsiteY695" fmla="*/ 308164 h 819228"/>
              <a:gd name="connsiteX696" fmla="*/ 284702 w 1018125"/>
              <a:gd name="connsiteY696" fmla="*/ 317164 h 819228"/>
              <a:gd name="connsiteX697" fmla="*/ 275702 w 1018125"/>
              <a:gd name="connsiteY697" fmla="*/ 326164 h 819228"/>
              <a:gd name="connsiteX698" fmla="*/ 266702 w 1018125"/>
              <a:gd name="connsiteY698" fmla="*/ 317164 h 819228"/>
              <a:gd name="connsiteX699" fmla="*/ 275702 w 1018125"/>
              <a:gd name="connsiteY699" fmla="*/ 308164 h 819228"/>
              <a:gd name="connsiteX700" fmla="*/ 209027 w 1018125"/>
              <a:gd name="connsiteY700" fmla="*/ 308164 h 819228"/>
              <a:gd name="connsiteX701" fmla="*/ 218027 w 1018125"/>
              <a:gd name="connsiteY701" fmla="*/ 317164 h 819228"/>
              <a:gd name="connsiteX702" fmla="*/ 209027 w 1018125"/>
              <a:gd name="connsiteY702" fmla="*/ 326164 h 819228"/>
              <a:gd name="connsiteX703" fmla="*/ 200027 w 1018125"/>
              <a:gd name="connsiteY703" fmla="*/ 317164 h 819228"/>
              <a:gd name="connsiteX704" fmla="*/ 209027 w 1018125"/>
              <a:gd name="connsiteY704" fmla="*/ 308164 h 819228"/>
              <a:gd name="connsiteX705" fmla="*/ 142352 w 1018125"/>
              <a:gd name="connsiteY705" fmla="*/ 308164 h 819228"/>
              <a:gd name="connsiteX706" fmla="*/ 151352 w 1018125"/>
              <a:gd name="connsiteY706" fmla="*/ 317164 h 819228"/>
              <a:gd name="connsiteX707" fmla="*/ 142352 w 1018125"/>
              <a:gd name="connsiteY707" fmla="*/ 326164 h 819228"/>
              <a:gd name="connsiteX708" fmla="*/ 133352 w 1018125"/>
              <a:gd name="connsiteY708" fmla="*/ 317164 h 819228"/>
              <a:gd name="connsiteX709" fmla="*/ 142352 w 1018125"/>
              <a:gd name="connsiteY709" fmla="*/ 308164 h 819228"/>
              <a:gd name="connsiteX710" fmla="*/ 75677 w 1018125"/>
              <a:gd name="connsiteY710" fmla="*/ 308164 h 819228"/>
              <a:gd name="connsiteX711" fmla="*/ 84677 w 1018125"/>
              <a:gd name="connsiteY711" fmla="*/ 317164 h 819228"/>
              <a:gd name="connsiteX712" fmla="*/ 75677 w 1018125"/>
              <a:gd name="connsiteY712" fmla="*/ 326164 h 819228"/>
              <a:gd name="connsiteX713" fmla="*/ 66677 w 1018125"/>
              <a:gd name="connsiteY713" fmla="*/ 317164 h 819228"/>
              <a:gd name="connsiteX714" fmla="*/ 75677 w 1018125"/>
              <a:gd name="connsiteY714" fmla="*/ 308164 h 819228"/>
              <a:gd name="connsiteX715" fmla="*/ 9002 w 1018125"/>
              <a:gd name="connsiteY715" fmla="*/ 308164 h 819228"/>
              <a:gd name="connsiteX716" fmla="*/ 18002 w 1018125"/>
              <a:gd name="connsiteY716" fmla="*/ 317164 h 819228"/>
              <a:gd name="connsiteX717" fmla="*/ 9002 w 1018125"/>
              <a:gd name="connsiteY717" fmla="*/ 326164 h 819228"/>
              <a:gd name="connsiteX718" fmla="*/ 2 w 1018125"/>
              <a:gd name="connsiteY718" fmla="*/ 317164 h 819228"/>
              <a:gd name="connsiteX719" fmla="*/ 9002 w 1018125"/>
              <a:gd name="connsiteY719" fmla="*/ 308164 h 819228"/>
              <a:gd name="connsiteX720" fmla="*/ 1009125 w 1018125"/>
              <a:gd name="connsiteY720" fmla="*/ 246531 h 819228"/>
              <a:gd name="connsiteX721" fmla="*/ 1018125 w 1018125"/>
              <a:gd name="connsiteY721" fmla="*/ 255531 h 819228"/>
              <a:gd name="connsiteX722" fmla="*/ 1009125 w 1018125"/>
              <a:gd name="connsiteY722" fmla="*/ 264531 h 819228"/>
              <a:gd name="connsiteX723" fmla="*/ 1000125 w 1018125"/>
              <a:gd name="connsiteY723" fmla="*/ 255531 h 819228"/>
              <a:gd name="connsiteX724" fmla="*/ 1009125 w 1018125"/>
              <a:gd name="connsiteY724" fmla="*/ 246531 h 819228"/>
              <a:gd name="connsiteX725" fmla="*/ 942450 w 1018125"/>
              <a:gd name="connsiteY725" fmla="*/ 246531 h 819228"/>
              <a:gd name="connsiteX726" fmla="*/ 951450 w 1018125"/>
              <a:gd name="connsiteY726" fmla="*/ 255531 h 819228"/>
              <a:gd name="connsiteX727" fmla="*/ 942450 w 1018125"/>
              <a:gd name="connsiteY727" fmla="*/ 264531 h 819228"/>
              <a:gd name="connsiteX728" fmla="*/ 933450 w 1018125"/>
              <a:gd name="connsiteY728" fmla="*/ 255531 h 819228"/>
              <a:gd name="connsiteX729" fmla="*/ 942450 w 1018125"/>
              <a:gd name="connsiteY729" fmla="*/ 246531 h 819228"/>
              <a:gd name="connsiteX730" fmla="*/ 875775 w 1018125"/>
              <a:gd name="connsiteY730" fmla="*/ 246531 h 819228"/>
              <a:gd name="connsiteX731" fmla="*/ 884775 w 1018125"/>
              <a:gd name="connsiteY731" fmla="*/ 255531 h 819228"/>
              <a:gd name="connsiteX732" fmla="*/ 875775 w 1018125"/>
              <a:gd name="connsiteY732" fmla="*/ 264531 h 819228"/>
              <a:gd name="connsiteX733" fmla="*/ 866775 w 1018125"/>
              <a:gd name="connsiteY733" fmla="*/ 255531 h 819228"/>
              <a:gd name="connsiteX734" fmla="*/ 875775 w 1018125"/>
              <a:gd name="connsiteY734" fmla="*/ 246531 h 819228"/>
              <a:gd name="connsiteX735" fmla="*/ 809100 w 1018125"/>
              <a:gd name="connsiteY735" fmla="*/ 246531 h 819228"/>
              <a:gd name="connsiteX736" fmla="*/ 818100 w 1018125"/>
              <a:gd name="connsiteY736" fmla="*/ 255531 h 819228"/>
              <a:gd name="connsiteX737" fmla="*/ 809100 w 1018125"/>
              <a:gd name="connsiteY737" fmla="*/ 264531 h 819228"/>
              <a:gd name="connsiteX738" fmla="*/ 800100 w 1018125"/>
              <a:gd name="connsiteY738" fmla="*/ 255531 h 819228"/>
              <a:gd name="connsiteX739" fmla="*/ 809100 w 1018125"/>
              <a:gd name="connsiteY739" fmla="*/ 246531 h 819228"/>
              <a:gd name="connsiteX740" fmla="*/ 742425 w 1018125"/>
              <a:gd name="connsiteY740" fmla="*/ 246531 h 819228"/>
              <a:gd name="connsiteX741" fmla="*/ 751425 w 1018125"/>
              <a:gd name="connsiteY741" fmla="*/ 255531 h 819228"/>
              <a:gd name="connsiteX742" fmla="*/ 742425 w 1018125"/>
              <a:gd name="connsiteY742" fmla="*/ 264531 h 819228"/>
              <a:gd name="connsiteX743" fmla="*/ 733425 w 1018125"/>
              <a:gd name="connsiteY743" fmla="*/ 255531 h 819228"/>
              <a:gd name="connsiteX744" fmla="*/ 742425 w 1018125"/>
              <a:gd name="connsiteY744" fmla="*/ 246531 h 819228"/>
              <a:gd name="connsiteX745" fmla="*/ 675750 w 1018125"/>
              <a:gd name="connsiteY745" fmla="*/ 246531 h 819228"/>
              <a:gd name="connsiteX746" fmla="*/ 684750 w 1018125"/>
              <a:gd name="connsiteY746" fmla="*/ 255531 h 819228"/>
              <a:gd name="connsiteX747" fmla="*/ 675750 w 1018125"/>
              <a:gd name="connsiteY747" fmla="*/ 264531 h 819228"/>
              <a:gd name="connsiteX748" fmla="*/ 666750 w 1018125"/>
              <a:gd name="connsiteY748" fmla="*/ 255531 h 819228"/>
              <a:gd name="connsiteX749" fmla="*/ 675750 w 1018125"/>
              <a:gd name="connsiteY749" fmla="*/ 246531 h 819228"/>
              <a:gd name="connsiteX750" fmla="*/ 609075 w 1018125"/>
              <a:gd name="connsiteY750" fmla="*/ 246531 h 819228"/>
              <a:gd name="connsiteX751" fmla="*/ 618075 w 1018125"/>
              <a:gd name="connsiteY751" fmla="*/ 255531 h 819228"/>
              <a:gd name="connsiteX752" fmla="*/ 609075 w 1018125"/>
              <a:gd name="connsiteY752" fmla="*/ 264531 h 819228"/>
              <a:gd name="connsiteX753" fmla="*/ 600075 w 1018125"/>
              <a:gd name="connsiteY753" fmla="*/ 255531 h 819228"/>
              <a:gd name="connsiteX754" fmla="*/ 609075 w 1018125"/>
              <a:gd name="connsiteY754" fmla="*/ 246531 h 819228"/>
              <a:gd name="connsiteX755" fmla="*/ 542400 w 1018125"/>
              <a:gd name="connsiteY755" fmla="*/ 246531 h 819228"/>
              <a:gd name="connsiteX756" fmla="*/ 551400 w 1018125"/>
              <a:gd name="connsiteY756" fmla="*/ 255531 h 819228"/>
              <a:gd name="connsiteX757" fmla="*/ 542400 w 1018125"/>
              <a:gd name="connsiteY757" fmla="*/ 264531 h 819228"/>
              <a:gd name="connsiteX758" fmla="*/ 533400 w 1018125"/>
              <a:gd name="connsiteY758" fmla="*/ 255531 h 819228"/>
              <a:gd name="connsiteX759" fmla="*/ 542400 w 1018125"/>
              <a:gd name="connsiteY759" fmla="*/ 246531 h 819228"/>
              <a:gd name="connsiteX760" fmla="*/ 475727 w 1018125"/>
              <a:gd name="connsiteY760" fmla="*/ 246531 h 819228"/>
              <a:gd name="connsiteX761" fmla="*/ 484727 w 1018125"/>
              <a:gd name="connsiteY761" fmla="*/ 255531 h 819228"/>
              <a:gd name="connsiteX762" fmla="*/ 475727 w 1018125"/>
              <a:gd name="connsiteY762" fmla="*/ 264531 h 819228"/>
              <a:gd name="connsiteX763" fmla="*/ 466727 w 1018125"/>
              <a:gd name="connsiteY763" fmla="*/ 255531 h 819228"/>
              <a:gd name="connsiteX764" fmla="*/ 475727 w 1018125"/>
              <a:gd name="connsiteY764" fmla="*/ 246531 h 819228"/>
              <a:gd name="connsiteX765" fmla="*/ 409052 w 1018125"/>
              <a:gd name="connsiteY765" fmla="*/ 246531 h 819228"/>
              <a:gd name="connsiteX766" fmla="*/ 418052 w 1018125"/>
              <a:gd name="connsiteY766" fmla="*/ 255531 h 819228"/>
              <a:gd name="connsiteX767" fmla="*/ 409052 w 1018125"/>
              <a:gd name="connsiteY767" fmla="*/ 264531 h 819228"/>
              <a:gd name="connsiteX768" fmla="*/ 400052 w 1018125"/>
              <a:gd name="connsiteY768" fmla="*/ 255531 h 819228"/>
              <a:gd name="connsiteX769" fmla="*/ 409052 w 1018125"/>
              <a:gd name="connsiteY769" fmla="*/ 246531 h 819228"/>
              <a:gd name="connsiteX770" fmla="*/ 342377 w 1018125"/>
              <a:gd name="connsiteY770" fmla="*/ 246531 h 819228"/>
              <a:gd name="connsiteX771" fmla="*/ 351377 w 1018125"/>
              <a:gd name="connsiteY771" fmla="*/ 255531 h 819228"/>
              <a:gd name="connsiteX772" fmla="*/ 342377 w 1018125"/>
              <a:gd name="connsiteY772" fmla="*/ 264531 h 819228"/>
              <a:gd name="connsiteX773" fmla="*/ 333377 w 1018125"/>
              <a:gd name="connsiteY773" fmla="*/ 255531 h 819228"/>
              <a:gd name="connsiteX774" fmla="*/ 342377 w 1018125"/>
              <a:gd name="connsiteY774" fmla="*/ 246531 h 819228"/>
              <a:gd name="connsiteX775" fmla="*/ 275703 w 1018125"/>
              <a:gd name="connsiteY775" fmla="*/ 246531 h 819228"/>
              <a:gd name="connsiteX776" fmla="*/ 284702 w 1018125"/>
              <a:gd name="connsiteY776" fmla="*/ 255531 h 819228"/>
              <a:gd name="connsiteX777" fmla="*/ 275703 w 1018125"/>
              <a:gd name="connsiteY777" fmla="*/ 264531 h 819228"/>
              <a:gd name="connsiteX778" fmla="*/ 266703 w 1018125"/>
              <a:gd name="connsiteY778" fmla="*/ 255531 h 819228"/>
              <a:gd name="connsiteX779" fmla="*/ 275703 w 1018125"/>
              <a:gd name="connsiteY779" fmla="*/ 246531 h 819228"/>
              <a:gd name="connsiteX780" fmla="*/ 209027 w 1018125"/>
              <a:gd name="connsiteY780" fmla="*/ 246531 h 819228"/>
              <a:gd name="connsiteX781" fmla="*/ 218027 w 1018125"/>
              <a:gd name="connsiteY781" fmla="*/ 255531 h 819228"/>
              <a:gd name="connsiteX782" fmla="*/ 209027 w 1018125"/>
              <a:gd name="connsiteY782" fmla="*/ 264531 h 819228"/>
              <a:gd name="connsiteX783" fmla="*/ 200027 w 1018125"/>
              <a:gd name="connsiteY783" fmla="*/ 255531 h 819228"/>
              <a:gd name="connsiteX784" fmla="*/ 209027 w 1018125"/>
              <a:gd name="connsiteY784" fmla="*/ 246531 h 819228"/>
              <a:gd name="connsiteX785" fmla="*/ 142352 w 1018125"/>
              <a:gd name="connsiteY785" fmla="*/ 246531 h 819228"/>
              <a:gd name="connsiteX786" fmla="*/ 151352 w 1018125"/>
              <a:gd name="connsiteY786" fmla="*/ 255531 h 819228"/>
              <a:gd name="connsiteX787" fmla="*/ 142352 w 1018125"/>
              <a:gd name="connsiteY787" fmla="*/ 264531 h 819228"/>
              <a:gd name="connsiteX788" fmla="*/ 133352 w 1018125"/>
              <a:gd name="connsiteY788" fmla="*/ 255531 h 819228"/>
              <a:gd name="connsiteX789" fmla="*/ 142352 w 1018125"/>
              <a:gd name="connsiteY789" fmla="*/ 246531 h 819228"/>
              <a:gd name="connsiteX790" fmla="*/ 75677 w 1018125"/>
              <a:gd name="connsiteY790" fmla="*/ 246531 h 819228"/>
              <a:gd name="connsiteX791" fmla="*/ 84677 w 1018125"/>
              <a:gd name="connsiteY791" fmla="*/ 255531 h 819228"/>
              <a:gd name="connsiteX792" fmla="*/ 75677 w 1018125"/>
              <a:gd name="connsiteY792" fmla="*/ 264531 h 819228"/>
              <a:gd name="connsiteX793" fmla="*/ 66677 w 1018125"/>
              <a:gd name="connsiteY793" fmla="*/ 255531 h 819228"/>
              <a:gd name="connsiteX794" fmla="*/ 75677 w 1018125"/>
              <a:gd name="connsiteY794" fmla="*/ 246531 h 819228"/>
              <a:gd name="connsiteX795" fmla="*/ 9002 w 1018125"/>
              <a:gd name="connsiteY795" fmla="*/ 246531 h 819228"/>
              <a:gd name="connsiteX796" fmla="*/ 18002 w 1018125"/>
              <a:gd name="connsiteY796" fmla="*/ 255531 h 819228"/>
              <a:gd name="connsiteX797" fmla="*/ 9002 w 1018125"/>
              <a:gd name="connsiteY797" fmla="*/ 264531 h 819228"/>
              <a:gd name="connsiteX798" fmla="*/ 2 w 1018125"/>
              <a:gd name="connsiteY798" fmla="*/ 255531 h 819228"/>
              <a:gd name="connsiteX799" fmla="*/ 9002 w 1018125"/>
              <a:gd name="connsiteY799" fmla="*/ 246531 h 819228"/>
              <a:gd name="connsiteX800" fmla="*/ 1009125 w 1018125"/>
              <a:gd name="connsiteY800" fmla="*/ 184899 h 819228"/>
              <a:gd name="connsiteX801" fmla="*/ 1018125 w 1018125"/>
              <a:gd name="connsiteY801" fmla="*/ 193899 h 819228"/>
              <a:gd name="connsiteX802" fmla="*/ 1009125 w 1018125"/>
              <a:gd name="connsiteY802" fmla="*/ 202899 h 819228"/>
              <a:gd name="connsiteX803" fmla="*/ 1000125 w 1018125"/>
              <a:gd name="connsiteY803" fmla="*/ 193899 h 819228"/>
              <a:gd name="connsiteX804" fmla="*/ 1009125 w 1018125"/>
              <a:gd name="connsiteY804" fmla="*/ 184899 h 819228"/>
              <a:gd name="connsiteX805" fmla="*/ 942450 w 1018125"/>
              <a:gd name="connsiteY805" fmla="*/ 184899 h 819228"/>
              <a:gd name="connsiteX806" fmla="*/ 951450 w 1018125"/>
              <a:gd name="connsiteY806" fmla="*/ 193899 h 819228"/>
              <a:gd name="connsiteX807" fmla="*/ 942450 w 1018125"/>
              <a:gd name="connsiteY807" fmla="*/ 202899 h 819228"/>
              <a:gd name="connsiteX808" fmla="*/ 933450 w 1018125"/>
              <a:gd name="connsiteY808" fmla="*/ 193899 h 819228"/>
              <a:gd name="connsiteX809" fmla="*/ 942450 w 1018125"/>
              <a:gd name="connsiteY809" fmla="*/ 184899 h 819228"/>
              <a:gd name="connsiteX810" fmla="*/ 875775 w 1018125"/>
              <a:gd name="connsiteY810" fmla="*/ 184899 h 819228"/>
              <a:gd name="connsiteX811" fmla="*/ 884775 w 1018125"/>
              <a:gd name="connsiteY811" fmla="*/ 193899 h 819228"/>
              <a:gd name="connsiteX812" fmla="*/ 875775 w 1018125"/>
              <a:gd name="connsiteY812" fmla="*/ 202899 h 819228"/>
              <a:gd name="connsiteX813" fmla="*/ 866775 w 1018125"/>
              <a:gd name="connsiteY813" fmla="*/ 193899 h 819228"/>
              <a:gd name="connsiteX814" fmla="*/ 875775 w 1018125"/>
              <a:gd name="connsiteY814" fmla="*/ 184899 h 819228"/>
              <a:gd name="connsiteX815" fmla="*/ 809100 w 1018125"/>
              <a:gd name="connsiteY815" fmla="*/ 184899 h 819228"/>
              <a:gd name="connsiteX816" fmla="*/ 818100 w 1018125"/>
              <a:gd name="connsiteY816" fmla="*/ 193899 h 819228"/>
              <a:gd name="connsiteX817" fmla="*/ 809100 w 1018125"/>
              <a:gd name="connsiteY817" fmla="*/ 202899 h 819228"/>
              <a:gd name="connsiteX818" fmla="*/ 800100 w 1018125"/>
              <a:gd name="connsiteY818" fmla="*/ 193899 h 819228"/>
              <a:gd name="connsiteX819" fmla="*/ 809100 w 1018125"/>
              <a:gd name="connsiteY819" fmla="*/ 184899 h 819228"/>
              <a:gd name="connsiteX820" fmla="*/ 742425 w 1018125"/>
              <a:gd name="connsiteY820" fmla="*/ 184899 h 819228"/>
              <a:gd name="connsiteX821" fmla="*/ 751425 w 1018125"/>
              <a:gd name="connsiteY821" fmla="*/ 193899 h 819228"/>
              <a:gd name="connsiteX822" fmla="*/ 742425 w 1018125"/>
              <a:gd name="connsiteY822" fmla="*/ 202899 h 819228"/>
              <a:gd name="connsiteX823" fmla="*/ 733425 w 1018125"/>
              <a:gd name="connsiteY823" fmla="*/ 193899 h 819228"/>
              <a:gd name="connsiteX824" fmla="*/ 742425 w 1018125"/>
              <a:gd name="connsiteY824" fmla="*/ 184899 h 819228"/>
              <a:gd name="connsiteX825" fmla="*/ 675750 w 1018125"/>
              <a:gd name="connsiteY825" fmla="*/ 184899 h 819228"/>
              <a:gd name="connsiteX826" fmla="*/ 684750 w 1018125"/>
              <a:gd name="connsiteY826" fmla="*/ 193899 h 819228"/>
              <a:gd name="connsiteX827" fmla="*/ 675750 w 1018125"/>
              <a:gd name="connsiteY827" fmla="*/ 202899 h 819228"/>
              <a:gd name="connsiteX828" fmla="*/ 666750 w 1018125"/>
              <a:gd name="connsiteY828" fmla="*/ 193899 h 819228"/>
              <a:gd name="connsiteX829" fmla="*/ 675750 w 1018125"/>
              <a:gd name="connsiteY829" fmla="*/ 184899 h 819228"/>
              <a:gd name="connsiteX830" fmla="*/ 609075 w 1018125"/>
              <a:gd name="connsiteY830" fmla="*/ 184899 h 819228"/>
              <a:gd name="connsiteX831" fmla="*/ 618075 w 1018125"/>
              <a:gd name="connsiteY831" fmla="*/ 193899 h 819228"/>
              <a:gd name="connsiteX832" fmla="*/ 609075 w 1018125"/>
              <a:gd name="connsiteY832" fmla="*/ 202899 h 819228"/>
              <a:gd name="connsiteX833" fmla="*/ 600075 w 1018125"/>
              <a:gd name="connsiteY833" fmla="*/ 193899 h 819228"/>
              <a:gd name="connsiteX834" fmla="*/ 609075 w 1018125"/>
              <a:gd name="connsiteY834" fmla="*/ 184899 h 819228"/>
              <a:gd name="connsiteX835" fmla="*/ 542400 w 1018125"/>
              <a:gd name="connsiteY835" fmla="*/ 184899 h 819228"/>
              <a:gd name="connsiteX836" fmla="*/ 551400 w 1018125"/>
              <a:gd name="connsiteY836" fmla="*/ 193899 h 819228"/>
              <a:gd name="connsiteX837" fmla="*/ 542400 w 1018125"/>
              <a:gd name="connsiteY837" fmla="*/ 202899 h 819228"/>
              <a:gd name="connsiteX838" fmla="*/ 533400 w 1018125"/>
              <a:gd name="connsiteY838" fmla="*/ 193899 h 819228"/>
              <a:gd name="connsiteX839" fmla="*/ 542400 w 1018125"/>
              <a:gd name="connsiteY839" fmla="*/ 184899 h 819228"/>
              <a:gd name="connsiteX840" fmla="*/ 475727 w 1018125"/>
              <a:gd name="connsiteY840" fmla="*/ 184899 h 819228"/>
              <a:gd name="connsiteX841" fmla="*/ 484728 w 1018125"/>
              <a:gd name="connsiteY841" fmla="*/ 193899 h 819228"/>
              <a:gd name="connsiteX842" fmla="*/ 475727 w 1018125"/>
              <a:gd name="connsiteY842" fmla="*/ 202899 h 819228"/>
              <a:gd name="connsiteX843" fmla="*/ 466728 w 1018125"/>
              <a:gd name="connsiteY843" fmla="*/ 193899 h 819228"/>
              <a:gd name="connsiteX844" fmla="*/ 475727 w 1018125"/>
              <a:gd name="connsiteY844" fmla="*/ 184899 h 819228"/>
              <a:gd name="connsiteX845" fmla="*/ 409052 w 1018125"/>
              <a:gd name="connsiteY845" fmla="*/ 184899 h 819228"/>
              <a:gd name="connsiteX846" fmla="*/ 418052 w 1018125"/>
              <a:gd name="connsiteY846" fmla="*/ 193899 h 819228"/>
              <a:gd name="connsiteX847" fmla="*/ 409052 w 1018125"/>
              <a:gd name="connsiteY847" fmla="*/ 202899 h 819228"/>
              <a:gd name="connsiteX848" fmla="*/ 400052 w 1018125"/>
              <a:gd name="connsiteY848" fmla="*/ 193899 h 819228"/>
              <a:gd name="connsiteX849" fmla="*/ 409052 w 1018125"/>
              <a:gd name="connsiteY849" fmla="*/ 184899 h 819228"/>
              <a:gd name="connsiteX850" fmla="*/ 342377 w 1018125"/>
              <a:gd name="connsiteY850" fmla="*/ 184899 h 819228"/>
              <a:gd name="connsiteX851" fmla="*/ 351378 w 1018125"/>
              <a:gd name="connsiteY851" fmla="*/ 193899 h 819228"/>
              <a:gd name="connsiteX852" fmla="*/ 342377 w 1018125"/>
              <a:gd name="connsiteY852" fmla="*/ 202899 h 819228"/>
              <a:gd name="connsiteX853" fmla="*/ 333377 w 1018125"/>
              <a:gd name="connsiteY853" fmla="*/ 193899 h 819228"/>
              <a:gd name="connsiteX854" fmla="*/ 342377 w 1018125"/>
              <a:gd name="connsiteY854" fmla="*/ 184899 h 819228"/>
              <a:gd name="connsiteX855" fmla="*/ 275703 w 1018125"/>
              <a:gd name="connsiteY855" fmla="*/ 184899 h 819228"/>
              <a:gd name="connsiteX856" fmla="*/ 284702 w 1018125"/>
              <a:gd name="connsiteY856" fmla="*/ 193899 h 819228"/>
              <a:gd name="connsiteX857" fmla="*/ 275703 w 1018125"/>
              <a:gd name="connsiteY857" fmla="*/ 202899 h 819228"/>
              <a:gd name="connsiteX858" fmla="*/ 266703 w 1018125"/>
              <a:gd name="connsiteY858" fmla="*/ 193899 h 819228"/>
              <a:gd name="connsiteX859" fmla="*/ 275703 w 1018125"/>
              <a:gd name="connsiteY859" fmla="*/ 184899 h 819228"/>
              <a:gd name="connsiteX860" fmla="*/ 209028 w 1018125"/>
              <a:gd name="connsiteY860" fmla="*/ 184899 h 819228"/>
              <a:gd name="connsiteX861" fmla="*/ 218028 w 1018125"/>
              <a:gd name="connsiteY861" fmla="*/ 193899 h 819228"/>
              <a:gd name="connsiteX862" fmla="*/ 209028 w 1018125"/>
              <a:gd name="connsiteY862" fmla="*/ 202899 h 819228"/>
              <a:gd name="connsiteX863" fmla="*/ 200028 w 1018125"/>
              <a:gd name="connsiteY863" fmla="*/ 193899 h 819228"/>
              <a:gd name="connsiteX864" fmla="*/ 209028 w 1018125"/>
              <a:gd name="connsiteY864" fmla="*/ 184899 h 819228"/>
              <a:gd name="connsiteX865" fmla="*/ 142353 w 1018125"/>
              <a:gd name="connsiteY865" fmla="*/ 184899 h 819228"/>
              <a:gd name="connsiteX866" fmla="*/ 151353 w 1018125"/>
              <a:gd name="connsiteY866" fmla="*/ 193899 h 819228"/>
              <a:gd name="connsiteX867" fmla="*/ 142353 w 1018125"/>
              <a:gd name="connsiteY867" fmla="*/ 202899 h 819228"/>
              <a:gd name="connsiteX868" fmla="*/ 133353 w 1018125"/>
              <a:gd name="connsiteY868" fmla="*/ 193899 h 819228"/>
              <a:gd name="connsiteX869" fmla="*/ 142353 w 1018125"/>
              <a:gd name="connsiteY869" fmla="*/ 184899 h 819228"/>
              <a:gd name="connsiteX870" fmla="*/ 75677 w 1018125"/>
              <a:gd name="connsiteY870" fmla="*/ 184899 h 819228"/>
              <a:gd name="connsiteX871" fmla="*/ 84677 w 1018125"/>
              <a:gd name="connsiteY871" fmla="*/ 193899 h 819228"/>
              <a:gd name="connsiteX872" fmla="*/ 75677 w 1018125"/>
              <a:gd name="connsiteY872" fmla="*/ 202899 h 819228"/>
              <a:gd name="connsiteX873" fmla="*/ 66677 w 1018125"/>
              <a:gd name="connsiteY873" fmla="*/ 193899 h 819228"/>
              <a:gd name="connsiteX874" fmla="*/ 75677 w 1018125"/>
              <a:gd name="connsiteY874" fmla="*/ 184899 h 819228"/>
              <a:gd name="connsiteX875" fmla="*/ 9003 w 1018125"/>
              <a:gd name="connsiteY875" fmla="*/ 184899 h 819228"/>
              <a:gd name="connsiteX876" fmla="*/ 18003 w 1018125"/>
              <a:gd name="connsiteY876" fmla="*/ 193899 h 819228"/>
              <a:gd name="connsiteX877" fmla="*/ 9003 w 1018125"/>
              <a:gd name="connsiteY877" fmla="*/ 202899 h 819228"/>
              <a:gd name="connsiteX878" fmla="*/ 3 w 1018125"/>
              <a:gd name="connsiteY878" fmla="*/ 193899 h 819228"/>
              <a:gd name="connsiteX879" fmla="*/ 9003 w 1018125"/>
              <a:gd name="connsiteY879" fmla="*/ 184899 h 819228"/>
              <a:gd name="connsiteX880" fmla="*/ 1009125 w 1018125"/>
              <a:gd name="connsiteY880" fmla="*/ 123266 h 819228"/>
              <a:gd name="connsiteX881" fmla="*/ 1018125 w 1018125"/>
              <a:gd name="connsiteY881" fmla="*/ 132266 h 819228"/>
              <a:gd name="connsiteX882" fmla="*/ 1009125 w 1018125"/>
              <a:gd name="connsiteY882" fmla="*/ 141266 h 819228"/>
              <a:gd name="connsiteX883" fmla="*/ 1000125 w 1018125"/>
              <a:gd name="connsiteY883" fmla="*/ 132266 h 819228"/>
              <a:gd name="connsiteX884" fmla="*/ 1009125 w 1018125"/>
              <a:gd name="connsiteY884" fmla="*/ 123266 h 819228"/>
              <a:gd name="connsiteX885" fmla="*/ 942450 w 1018125"/>
              <a:gd name="connsiteY885" fmla="*/ 123266 h 819228"/>
              <a:gd name="connsiteX886" fmla="*/ 951450 w 1018125"/>
              <a:gd name="connsiteY886" fmla="*/ 132266 h 819228"/>
              <a:gd name="connsiteX887" fmla="*/ 942450 w 1018125"/>
              <a:gd name="connsiteY887" fmla="*/ 141266 h 819228"/>
              <a:gd name="connsiteX888" fmla="*/ 933450 w 1018125"/>
              <a:gd name="connsiteY888" fmla="*/ 132266 h 819228"/>
              <a:gd name="connsiteX889" fmla="*/ 942450 w 1018125"/>
              <a:gd name="connsiteY889" fmla="*/ 123266 h 819228"/>
              <a:gd name="connsiteX890" fmla="*/ 875775 w 1018125"/>
              <a:gd name="connsiteY890" fmla="*/ 123266 h 819228"/>
              <a:gd name="connsiteX891" fmla="*/ 884775 w 1018125"/>
              <a:gd name="connsiteY891" fmla="*/ 132266 h 819228"/>
              <a:gd name="connsiteX892" fmla="*/ 875775 w 1018125"/>
              <a:gd name="connsiteY892" fmla="*/ 141266 h 819228"/>
              <a:gd name="connsiteX893" fmla="*/ 866775 w 1018125"/>
              <a:gd name="connsiteY893" fmla="*/ 132266 h 819228"/>
              <a:gd name="connsiteX894" fmla="*/ 875775 w 1018125"/>
              <a:gd name="connsiteY894" fmla="*/ 123266 h 819228"/>
              <a:gd name="connsiteX895" fmla="*/ 809100 w 1018125"/>
              <a:gd name="connsiteY895" fmla="*/ 123266 h 819228"/>
              <a:gd name="connsiteX896" fmla="*/ 818100 w 1018125"/>
              <a:gd name="connsiteY896" fmla="*/ 132266 h 819228"/>
              <a:gd name="connsiteX897" fmla="*/ 809100 w 1018125"/>
              <a:gd name="connsiteY897" fmla="*/ 141266 h 819228"/>
              <a:gd name="connsiteX898" fmla="*/ 800100 w 1018125"/>
              <a:gd name="connsiteY898" fmla="*/ 132266 h 819228"/>
              <a:gd name="connsiteX899" fmla="*/ 809100 w 1018125"/>
              <a:gd name="connsiteY899" fmla="*/ 123266 h 819228"/>
              <a:gd name="connsiteX900" fmla="*/ 742425 w 1018125"/>
              <a:gd name="connsiteY900" fmla="*/ 123266 h 819228"/>
              <a:gd name="connsiteX901" fmla="*/ 751425 w 1018125"/>
              <a:gd name="connsiteY901" fmla="*/ 132266 h 819228"/>
              <a:gd name="connsiteX902" fmla="*/ 742425 w 1018125"/>
              <a:gd name="connsiteY902" fmla="*/ 141266 h 819228"/>
              <a:gd name="connsiteX903" fmla="*/ 733425 w 1018125"/>
              <a:gd name="connsiteY903" fmla="*/ 132266 h 819228"/>
              <a:gd name="connsiteX904" fmla="*/ 742425 w 1018125"/>
              <a:gd name="connsiteY904" fmla="*/ 123266 h 819228"/>
              <a:gd name="connsiteX905" fmla="*/ 675750 w 1018125"/>
              <a:gd name="connsiteY905" fmla="*/ 123266 h 819228"/>
              <a:gd name="connsiteX906" fmla="*/ 684750 w 1018125"/>
              <a:gd name="connsiteY906" fmla="*/ 132266 h 819228"/>
              <a:gd name="connsiteX907" fmla="*/ 675750 w 1018125"/>
              <a:gd name="connsiteY907" fmla="*/ 141266 h 819228"/>
              <a:gd name="connsiteX908" fmla="*/ 666750 w 1018125"/>
              <a:gd name="connsiteY908" fmla="*/ 132266 h 819228"/>
              <a:gd name="connsiteX909" fmla="*/ 675750 w 1018125"/>
              <a:gd name="connsiteY909" fmla="*/ 123266 h 819228"/>
              <a:gd name="connsiteX910" fmla="*/ 609075 w 1018125"/>
              <a:gd name="connsiteY910" fmla="*/ 123266 h 819228"/>
              <a:gd name="connsiteX911" fmla="*/ 618075 w 1018125"/>
              <a:gd name="connsiteY911" fmla="*/ 132266 h 819228"/>
              <a:gd name="connsiteX912" fmla="*/ 609075 w 1018125"/>
              <a:gd name="connsiteY912" fmla="*/ 141266 h 819228"/>
              <a:gd name="connsiteX913" fmla="*/ 600075 w 1018125"/>
              <a:gd name="connsiteY913" fmla="*/ 132266 h 819228"/>
              <a:gd name="connsiteX914" fmla="*/ 609075 w 1018125"/>
              <a:gd name="connsiteY914" fmla="*/ 123266 h 819228"/>
              <a:gd name="connsiteX915" fmla="*/ 542400 w 1018125"/>
              <a:gd name="connsiteY915" fmla="*/ 123266 h 819228"/>
              <a:gd name="connsiteX916" fmla="*/ 551400 w 1018125"/>
              <a:gd name="connsiteY916" fmla="*/ 132266 h 819228"/>
              <a:gd name="connsiteX917" fmla="*/ 542400 w 1018125"/>
              <a:gd name="connsiteY917" fmla="*/ 141266 h 819228"/>
              <a:gd name="connsiteX918" fmla="*/ 533400 w 1018125"/>
              <a:gd name="connsiteY918" fmla="*/ 132266 h 819228"/>
              <a:gd name="connsiteX919" fmla="*/ 542400 w 1018125"/>
              <a:gd name="connsiteY919" fmla="*/ 123266 h 819228"/>
              <a:gd name="connsiteX920" fmla="*/ 475728 w 1018125"/>
              <a:gd name="connsiteY920" fmla="*/ 123266 h 819228"/>
              <a:gd name="connsiteX921" fmla="*/ 484728 w 1018125"/>
              <a:gd name="connsiteY921" fmla="*/ 132266 h 819228"/>
              <a:gd name="connsiteX922" fmla="*/ 475728 w 1018125"/>
              <a:gd name="connsiteY922" fmla="*/ 141266 h 819228"/>
              <a:gd name="connsiteX923" fmla="*/ 466728 w 1018125"/>
              <a:gd name="connsiteY923" fmla="*/ 132266 h 819228"/>
              <a:gd name="connsiteX924" fmla="*/ 475728 w 1018125"/>
              <a:gd name="connsiteY924" fmla="*/ 123266 h 819228"/>
              <a:gd name="connsiteX925" fmla="*/ 409053 w 1018125"/>
              <a:gd name="connsiteY925" fmla="*/ 123266 h 819228"/>
              <a:gd name="connsiteX926" fmla="*/ 418053 w 1018125"/>
              <a:gd name="connsiteY926" fmla="*/ 132266 h 819228"/>
              <a:gd name="connsiteX927" fmla="*/ 409053 w 1018125"/>
              <a:gd name="connsiteY927" fmla="*/ 141266 h 819228"/>
              <a:gd name="connsiteX928" fmla="*/ 400053 w 1018125"/>
              <a:gd name="connsiteY928" fmla="*/ 132266 h 819228"/>
              <a:gd name="connsiteX929" fmla="*/ 409053 w 1018125"/>
              <a:gd name="connsiteY929" fmla="*/ 123266 h 819228"/>
              <a:gd name="connsiteX930" fmla="*/ 342378 w 1018125"/>
              <a:gd name="connsiteY930" fmla="*/ 123266 h 819228"/>
              <a:gd name="connsiteX931" fmla="*/ 351378 w 1018125"/>
              <a:gd name="connsiteY931" fmla="*/ 132266 h 819228"/>
              <a:gd name="connsiteX932" fmla="*/ 342378 w 1018125"/>
              <a:gd name="connsiteY932" fmla="*/ 141266 h 819228"/>
              <a:gd name="connsiteX933" fmla="*/ 333378 w 1018125"/>
              <a:gd name="connsiteY933" fmla="*/ 132266 h 819228"/>
              <a:gd name="connsiteX934" fmla="*/ 342378 w 1018125"/>
              <a:gd name="connsiteY934" fmla="*/ 123266 h 819228"/>
              <a:gd name="connsiteX935" fmla="*/ 275703 w 1018125"/>
              <a:gd name="connsiteY935" fmla="*/ 123266 h 819228"/>
              <a:gd name="connsiteX936" fmla="*/ 284702 w 1018125"/>
              <a:gd name="connsiteY936" fmla="*/ 132266 h 819228"/>
              <a:gd name="connsiteX937" fmla="*/ 275703 w 1018125"/>
              <a:gd name="connsiteY937" fmla="*/ 141266 h 819228"/>
              <a:gd name="connsiteX938" fmla="*/ 266703 w 1018125"/>
              <a:gd name="connsiteY938" fmla="*/ 132266 h 819228"/>
              <a:gd name="connsiteX939" fmla="*/ 275703 w 1018125"/>
              <a:gd name="connsiteY939" fmla="*/ 123266 h 819228"/>
              <a:gd name="connsiteX940" fmla="*/ 209028 w 1018125"/>
              <a:gd name="connsiteY940" fmla="*/ 123266 h 819228"/>
              <a:gd name="connsiteX941" fmla="*/ 218028 w 1018125"/>
              <a:gd name="connsiteY941" fmla="*/ 132266 h 819228"/>
              <a:gd name="connsiteX942" fmla="*/ 209028 w 1018125"/>
              <a:gd name="connsiteY942" fmla="*/ 141266 h 819228"/>
              <a:gd name="connsiteX943" fmla="*/ 200028 w 1018125"/>
              <a:gd name="connsiteY943" fmla="*/ 132266 h 819228"/>
              <a:gd name="connsiteX944" fmla="*/ 209028 w 1018125"/>
              <a:gd name="connsiteY944" fmla="*/ 123266 h 819228"/>
              <a:gd name="connsiteX945" fmla="*/ 142353 w 1018125"/>
              <a:gd name="connsiteY945" fmla="*/ 123266 h 819228"/>
              <a:gd name="connsiteX946" fmla="*/ 151353 w 1018125"/>
              <a:gd name="connsiteY946" fmla="*/ 132266 h 819228"/>
              <a:gd name="connsiteX947" fmla="*/ 142353 w 1018125"/>
              <a:gd name="connsiteY947" fmla="*/ 141266 h 819228"/>
              <a:gd name="connsiteX948" fmla="*/ 133353 w 1018125"/>
              <a:gd name="connsiteY948" fmla="*/ 132266 h 819228"/>
              <a:gd name="connsiteX949" fmla="*/ 142353 w 1018125"/>
              <a:gd name="connsiteY949" fmla="*/ 123266 h 819228"/>
              <a:gd name="connsiteX950" fmla="*/ 75678 w 1018125"/>
              <a:gd name="connsiteY950" fmla="*/ 123266 h 819228"/>
              <a:gd name="connsiteX951" fmla="*/ 84678 w 1018125"/>
              <a:gd name="connsiteY951" fmla="*/ 132266 h 819228"/>
              <a:gd name="connsiteX952" fmla="*/ 75678 w 1018125"/>
              <a:gd name="connsiteY952" fmla="*/ 141266 h 819228"/>
              <a:gd name="connsiteX953" fmla="*/ 66678 w 1018125"/>
              <a:gd name="connsiteY953" fmla="*/ 132266 h 819228"/>
              <a:gd name="connsiteX954" fmla="*/ 75678 w 1018125"/>
              <a:gd name="connsiteY954" fmla="*/ 123266 h 819228"/>
              <a:gd name="connsiteX955" fmla="*/ 9003 w 1018125"/>
              <a:gd name="connsiteY955" fmla="*/ 123266 h 819228"/>
              <a:gd name="connsiteX956" fmla="*/ 18003 w 1018125"/>
              <a:gd name="connsiteY956" fmla="*/ 132266 h 819228"/>
              <a:gd name="connsiteX957" fmla="*/ 9003 w 1018125"/>
              <a:gd name="connsiteY957" fmla="*/ 141266 h 819228"/>
              <a:gd name="connsiteX958" fmla="*/ 3 w 1018125"/>
              <a:gd name="connsiteY958" fmla="*/ 132266 h 819228"/>
              <a:gd name="connsiteX959" fmla="*/ 9003 w 1018125"/>
              <a:gd name="connsiteY959" fmla="*/ 123266 h 819228"/>
              <a:gd name="connsiteX960" fmla="*/ 1009125 w 1018125"/>
              <a:gd name="connsiteY960" fmla="*/ 61633 h 819228"/>
              <a:gd name="connsiteX961" fmla="*/ 1018125 w 1018125"/>
              <a:gd name="connsiteY961" fmla="*/ 70633 h 819228"/>
              <a:gd name="connsiteX962" fmla="*/ 1009125 w 1018125"/>
              <a:gd name="connsiteY962" fmla="*/ 79633 h 819228"/>
              <a:gd name="connsiteX963" fmla="*/ 1000125 w 1018125"/>
              <a:gd name="connsiteY963" fmla="*/ 70633 h 819228"/>
              <a:gd name="connsiteX964" fmla="*/ 1009125 w 1018125"/>
              <a:gd name="connsiteY964" fmla="*/ 61633 h 819228"/>
              <a:gd name="connsiteX965" fmla="*/ 942450 w 1018125"/>
              <a:gd name="connsiteY965" fmla="*/ 61633 h 819228"/>
              <a:gd name="connsiteX966" fmla="*/ 951450 w 1018125"/>
              <a:gd name="connsiteY966" fmla="*/ 70633 h 819228"/>
              <a:gd name="connsiteX967" fmla="*/ 942450 w 1018125"/>
              <a:gd name="connsiteY967" fmla="*/ 79633 h 819228"/>
              <a:gd name="connsiteX968" fmla="*/ 933450 w 1018125"/>
              <a:gd name="connsiteY968" fmla="*/ 70633 h 819228"/>
              <a:gd name="connsiteX969" fmla="*/ 942450 w 1018125"/>
              <a:gd name="connsiteY969" fmla="*/ 61633 h 819228"/>
              <a:gd name="connsiteX970" fmla="*/ 875775 w 1018125"/>
              <a:gd name="connsiteY970" fmla="*/ 61633 h 819228"/>
              <a:gd name="connsiteX971" fmla="*/ 884775 w 1018125"/>
              <a:gd name="connsiteY971" fmla="*/ 70633 h 819228"/>
              <a:gd name="connsiteX972" fmla="*/ 875775 w 1018125"/>
              <a:gd name="connsiteY972" fmla="*/ 79633 h 819228"/>
              <a:gd name="connsiteX973" fmla="*/ 866775 w 1018125"/>
              <a:gd name="connsiteY973" fmla="*/ 70633 h 819228"/>
              <a:gd name="connsiteX974" fmla="*/ 875775 w 1018125"/>
              <a:gd name="connsiteY974" fmla="*/ 61633 h 819228"/>
              <a:gd name="connsiteX975" fmla="*/ 809100 w 1018125"/>
              <a:gd name="connsiteY975" fmla="*/ 61633 h 819228"/>
              <a:gd name="connsiteX976" fmla="*/ 818100 w 1018125"/>
              <a:gd name="connsiteY976" fmla="*/ 70633 h 819228"/>
              <a:gd name="connsiteX977" fmla="*/ 809100 w 1018125"/>
              <a:gd name="connsiteY977" fmla="*/ 79633 h 819228"/>
              <a:gd name="connsiteX978" fmla="*/ 800100 w 1018125"/>
              <a:gd name="connsiteY978" fmla="*/ 70633 h 819228"/>
              <a:gd name="connsiteX979" fmla="*/ 809100 w 1018125"/>
              <a:gd name="connsiteY979" fmla="*/ 61633 h 819228"/>
              <a:gd name="connsiteX980" fmla="*/ 742425 w 1018125"/>
              <a:gd name="connsiteY980" fmla="*/ 61633 h 819228"/>
              <a:gd name="connsiteX981" fmla="*/ 751425 w 1018125"/>
              <a:gd name="connsiteY981" fmla="*/ 70633 h 819228"/>
              <a:gd name="connsiteX982" fmla="*/ 742425 w 1018125"/>
              <a:gd name="connsiteY982" fmla="*/ 79633 h 819228"/>
              <a:gd name="connsiteX983" fmla="*/ 733425 w 1018125"/>
              <a:gd name="connsiteY983" fmla="*/ 70633 h 819228"/>
              <a:gd name="connsiteX984" fmla="*/ 742425 w 1018125"/>
              <a:gd name="connsiteY984" fmla="*/ 61633 h 819228"/>
              <a:gd name="connsiteX985" fmla="*/ 675750 w 1018125"/>
              <a:gd name="connsiteY985" fmla="*/ 61633 h 819228"/>
              <a:gd name="connsiteX986" fmla="*/ 684750 w 1018125"/>
              <a:gd name="connsiteY986" fmla="*/ 70633 h 819228"/>
              <a:gd name="connsiteX987" fmla="*/ 675750 w 1018125"/>
              <a:gd name="connsiteY987" fmla="*/ 79633 h 819228"/>
              <a:gd name="connsiteX988" fmla="*/ 666750 w 1018125"/>
              <a:gd name="connsiteY988" fmla="*/ 70633 h 819228"/>
              <a:gd name="connsiteX989" fmla="*/ 675750 w 1018125"/>
              <a:gd name="connsiteY989" fmla="*/ 61633 h 819228"/>
              <a:gd name="connsiteX990" fmla="*/ 609075 w 1018125"/>
              <a:gd name="connsiteY990" fmla="*/ 61633 h 819228"/>
              <a:gd name="connsiteX991" fmla="*/ 618075 w 1018125"/>
              <a:gd name="connsiteY991" fmla="*/ 70633 h 819228"/>
              <a:gd name="connsiteX992" fmla="*/ 609075 w 1018125"/>
              <a:gd name="connsiteY992" fmla="*/ 79633 h 819228"/>
              <a:gd name="connsiteX993" fmla="*/ 600075 w 1018125"/>
              <a:gd name="connsiteY993" fmla="*/ 70633 h 819228"/>
              <a:gd name="connsiteX994" fmla="*/ 609075 w 1018125"/>
              <a:gd name="connsiteY994" fmla="*/ 61633 h 819228"/>
              <a:gd name="connsiteX995" fmla="*/ 542400 w 1018125"/>
              <a:gd name="connsiteY995" fmla="*/ 61633 h 819228"/>
              <a:gd name="connsiteX996" fmla="*/ 551400 w 1018125"/>
              <a:gd name="connsiteY996" fmla="*/ 70633 h 819228"/>
              <a:gd name="connsiteX997" fmla="*/ 542400 w 1018125"/>
              <a:gd name="connsiteY997" fmla="*/ 79633 h 819228"/>
              <a:gd name="connsiteX998" fmla="*/ 533400 w 1018125"/>
              <a:gd name="connsiteY998" fmla="*/ 70633 h 819228"/>
              <a:gd name="connsiteX999" fmla="*/ 542400 w 1018125"/>
              <a:gd name="connsiteY999" fmla="*/ 61633 h 819228"/>
              <a:gd name="connsiteX1000" fmla="*/ 475728 w 1018125"/>
              <a:gd name="connsiteY1000" fmla="*/ 61633 h 819228"/>
              <a:gd name="connsiteX1001" fmla="*/ 484728 w 1018125"/>
              <a:gd name="connsiteY1001" fmla="*/ 70633 h 819228"/>
              <a:gd name="connsiteX1002" fmla="*/ 475728 w 1018125"/>
              <a:gd name="connsiteY1002" fmla="*/ 79633 h 819228"/>
              <a:gd name="connsiteX1003" fmla="*/ 466728 w 1018125"/>
              <a:gd name="connsiteY1003" fmla="*/ 70633 h 819228"/>
              <a:gd name="connsiteX1004" fmla="*/ 475728 w 1018125"/>
              <a:gd name="connsiteY1004" fmla="*/ 61633 h 819228"/>
              <a:gd name="connsiteX1005" fmla="*/ 409053 w 1018125"/>
              <a:gd name="connsiteY1005" fmla="*/ 61633 h 819228"/>
              <a:gd name="connsiteX1006" fmla="*/ 418053 w 1018125"/>
              <a:gd name="connsiteY1006" fmla="*/ 70633 h 819228"/>
              <a:gd name="connsiteX1007" fmla="*/ 409053 w 1018125"/>
              <a:gd name="connsiteY1007" fmla="*/ 79633 h 819228"/>
              <a:gd name="connsiteX1008" fmla="*/ 400053 w 1018125"/>
              <a:gd name="connsiteY1008" fmla="*/ 70633 h 819228"/>
              <a:gd name="connsiteX1009" fmla="*/ 409053 w 1018125"/>
              <a:gd name="connsiteY1009" fmla="*/ 61633 h 819228"/>
              <a:gd name="connsiteX1010" fmla="*/ 342378 w 1018125"/>
              <a:gd name="connsiteY1010" fmla="*/ 61633 h 819228"/>
              <a:gd name="connsiteX1011" fmla="*/ 351378 w 1018125"/>
              <a:gd name="connsiteY1011" fmla="*/ 70633 h 819228"/>
              <a:gd name="connsiteX1012" fmla="*/ 342378 w 1018125"/>
              <a:gd name="connsiteY1012" fmla="*/ 79633 h 819228"/>
              <a:gd name="connsiteX1013" fmla="*/ 333378 w 1018125"/>
              <a:gd name="connsiteY1013" fmla="*/ 70633 h 819228"/>
              <a:gd name="connsiteX1014" fmla="*/ 342378 w 1018125"/>
              <a:gd name="connsiteY1014" fmla="*/ 61633 h 819228"/>
              <a:gd name="connsiteX1015" fmla="*/ 275703 w 1018125"/>
              <a:gd name="connsiteY1015" fmla="*/ 61633 h 819228"/>
              <a:gd name="connsiteX1016" fmla="*/ 284702 w 1018125"/>
              <a:gd name="connsiteY1016" fmla="*/ 70633 h 819228"/>
              <a:gd name="connsiteX1017" fmla="*/ 275703 w 1018125"/>
              <a:gd name="connsiteY1017" fmla="*/ 79633 h 819228"/>
              <a:gd name="connsiteX1018" fmla="*/ 266703 w 1018125"/>
              <a:gd name="connsiteY1018" fmla="*/ 70633 h 819228"/>
              <a:gd name="connsiteX1019" fmla="*/ 275703 w 1018125"/>
              <a:gd name="connsiteY1019" fmla="*/ 61633 h 819228"/>
              <a:gd name="connsiteX1020" fmla="*/ 209028 w 1018125"/>
              <a:gd name="connsiteY1020" fmla="*/ 61633 h 819228"/>
              <a:gd name="connsiteX1021" fmla="*/ 218028 w 1018125"/>
              <a:gd name="connsiteY1021" fmla="*/ 70633 h 819228"/>
              <a:gd name="connsiteX1022" fmla="*/ 209028 w 1018125"/>
              <a:gd name="connsiteY1022" fmla="*/ 79633 h 819228"/>
              <a:gd name="connsiteX1023" fmla="*/ 200028 w 1018125"/>
              <a:gd name="connsiteY1023" fmla="*/ 70633 h 819228"/>
              <a:gd name="connsiteX1024" fmla="*/ 209028 w 1018125"/>
              <a:gd name="connsiteY1024" fmla="*/ 61633 h 819228"/>
              <a:gd name="connsiteX1025" fmla="*/ 142353 w 1018125"/>
              <a:gd name="connsiteY1025" fmla="*/ 61633 h 819228"/>
              <a:gd name="connsiteX1026" fmla="*/ 151353 w 1018125"/>
              <a:gd name="connsiteY1026" fmla="*/ 70633 h 819228"/>
              <a:gd name="connsiteX1027" fmla="*/ 142353 w 1018125"/>
              <a:gd name="connsiteY1027" fmla="*/ 79633 h 819228"/>
              <a:gd name="connsiteX1028" fmla="*/ 133353 w 1018125"/>
              <a:gd name="connsiteY1028" fmla="*/ 70633 h 819228"/>
              <a:gd name="connsiteX1029" fmla="*/ 142353 w 1018125"/>
              <a:gd name="connsiteY1029" fmla="*/ 61633 h 819228"/>
              <a:gd name="connsiteX1030" fmla="*/ 75678 w 1018125"/>
              <a:gd name="connsiteY1030" fmla="*/ 61633 h 819228"/>
              <a:gd name="connsiteX1031" fmla="*/ 84678 w 1018125"/>
              <a:gd name="connsiteY1031" fmla="*/ 70633 h 819228"/>
              <a:gd name="connsiteX1032" fmla="*/ 75678 w 1018125"/>
              <a:gd name="connsiteY1032" fmla="*/ 79633 h 819228"/>
              <a:gd name="connsiteX1033" fmla="*/ 66678 w 1018125"/>
              <a:gd name="connsiteY1033" fmla="*/ 70633 h 819228"/>
              <a:gd name="connsiteX1034" fmla="*/ 75678 w 1018125"/>
              <a:gd name="connsiteY1034" fmla="*/ 61633 h 819228"/>
              <a:gd name="connsiteX1035" fmla="*/ 9003 w 1018125"/>
              <a:gd name="connsiteY1035" fmla="*/ 61633 h 819228"/>
              <a:gd name="connsiteX1036" fmla="*/ 18003 w 1018125"/>
              <a:gd name="connsiteY1036" fmla="*/ 70633 h 819228"/>
              <a:gd name="connsiteX1037" fmla="*/ 9003 w 1018125"/>
              <a:gd name="connsiteY1037" fmla="*/ 79633 h 819228"/>
              <a:gd name="connsiteX1038" fmla="*/ 3 w 1018125"/>
              <a:gd name="connsiteY1038" fmla="*/ 70633 h 819228"/>
              <a:gd name="connsiteX1039" fmla="*/ 9003 w 1018125"/>
              <a:gd name="connsiteY1039" fmla="*/ 61633 h 819228"/>
              <a:gd name="connsiteX1040" fmla="*/ 1009125 w 1018125"/>
              <a:gd name="connsiteY1040" fmla="*/ 0 h 819228"/>
              <a:gd name="connsiteX1041" fmla="*/ 1018125 w 1018125"/>
              <a:gd name="connsiteY1041" fmla="*/ 9000 h 819228"/>
              <a:gd name="connsiteX1042" fmla="*/ 1009125 w 1018125"/>
              <a:gd name="connsiteY1042" fmla="*/ 18000 h 819228"/>
              <a:gd name="connsiteX1043" fmla="*/ 1000125 w 1018125"/>
              <a:gd name="connsiteY1043" fmla="*/ 9000 h 819228"/>
              <a:gd name="connsiteX1044" fmla="*/ 1009125 w 1018125"/>
              <a:gd name="connsiteY1044" fmla="*/ 0 h 819228"/>
              <a:gd name="connsiteX1045" fmla="*/ 942450 w 1018125"/>
              <a:gd name="connsiteY1045" fmla="*/ 0 h 819228"/>
              <a:gd name="connsiteX1046" fmla="*/ 951450 w 1018125"/>
              <a:gd name="connsiteY1046" fmla="*/ 9000 h 819228"/>
              <a:gd name="connsiteX1047" fmla="*/ 942450 w 1018125"/>
              <a:gd name="connsiteY1047" fmla="*/ 18000 h 819228"/>
              <a:gd name="connsiteX1048" fmla="*/ 933450 w 1018125"/>
              <a:gd name="connsiteY1048" fmla="*/ 9000 h 819228"/>
              <a:gd name="connsiteX1049" fmla="*/ 942450 w 1018125"/>
              <a:gd name="connsiteY1049" fmla="*/ 0 h 819228"/>
              <a:gd name="connsiteX1050" fmla="*/ 875775 w 1018125"/>
              <a:gd name="connsiteY1050" fmla="*/ 0 h 819228"/>
              <a:gd name="connsiteX1051" fmla="*/ 884775 w 1018125"/>
              <a:gd name="connsiteY1051" fmla="*/ 9000 h 819228"/>
              <a:gd name="connsiteX1052" fmla="*/ 875775 w 1018125"/>
              <a:gd name="connsiteY1052" fmla="*/ 18000 h 819228"/>
              <a:gd name="connsiteX1053" fmla="*/ 866775 w 1018125"/>
              <a:gd name="connsiteY1053" fmla="*/ 9000 h 819228"/>
              <a:gd name="connsiteX1054" fmla="*/ 875775 w 1018125"/>
              <a:gd name="connsiteY1054" fmla="*/ 0 h 819228"/>
              <a:gd name="connsiteX1055" fmla="*/ 809100 w 1018125"/>
              <a:gd name="connsiteY1055" fmla="*/ 0 h 819228"/>
              <a:gd name="connsiteX1056" fmla="*/ 818100 w 1018125"/>
              <a:gd name="connsiteY1056" fmla="*/ 9000 h 819228"/>
              <a:gd name="connsiteX1057" fmla="*/ 809100 w 1018125"/>
              <a:gd name="connsiteY1057" fmla="*/ 18000 h 819228"/>
              <a:gd name="connsiteX1058" fmla="*/ 800100 w 1018125"/>
              <a:gd name="connsiteY1058" fmla="*/ 9000 h 819228"/>
              <a:gd name="connsiteX1059" fmla="*/ 809100 w 1018125"/>
              <a:gd name="connsiteY1059" fmla="*/ 0 h 819228"/>
              <a:gd name="connsiteX1060" fmla="*/ 742425 w 1018125"/>
              <a:gd name="connsiteY1060" fmla="*/ 0 h 819228"/>
              <a:gd name="connsiteX1061" fmla="*/ 751425 w 1018125"/>
              <a:gd name="connsiteY1061" fmla="*/ 9000 h 819228"/>
              <a:gd name="connsiteX1062" fmla="*/ 742425 w 1018125"/>
              <a:gd name="connsiteY1062" fmla="*/ 18000 h 819228"/>
              <a:gd name="connsiteX1063" fmla="*/ 733425 w 1018125"/>
              <a:gd name="connsiteY1063" fmla="*/ 9000 h 819228"/>
              <a:gd name="connsiteX1064" fmla="*/ 742425 w 1018125"/>
              <a:gd name="connsiteY1064" fmla="*/ 0 h 819228"/>
              <a:gd name="connsiteX1065" fmla="*/ 675750 w 1018125"/>
              <a:gd name="connsiteY1065" fmla="*/ 0 h 819228"/>
              <a:gd name="connsiteX1066" fmla="*/ 684750 w 1018125"/>
              <a:gd name="connsiteY1066" fmla="*/ 9000 h 819228"/>
              <a:gd name="connsiteX1067" fmla="*/ 675750 w 1018125"/>
              <a:gd name="connsiteY1067" fmla="*/ 18000 h 819228"/>
              <a:gd name="connsiteX1068" fmla="*/ 666750 w 1018125"/>
              <a:gd name="connsiteY1068" fmla="*/ 9000 h 819228"/>
              <a:gd name="connsiteX1069" fmla="*/ 675750 w 1018125"/>
              <a:gd name="connsiteY1069" fmla="*/ 0 h 819228"/>
              <a:gd name="connsiteX1070" fmla="*/ 609075 w 1018125"/>
              <a:gd name="connsiteY1070" fmla="*/ 0 h 819228"/>
              <a:gd name="connsiteX1071" fmla="*/ 618075 w 1018125"/>
              <a:gd name="connsiteY1071" fmla="*/ 9000 h 819228"/>
              <a:gd name="connsiteX1072" fmla="*/ 609075 w 1018125"/>
              <a:gd name="connsiteY1072" fmla="*/ 18000 h 819228"/>
              <a:gd name="connsiteX1073" fmla="*/ 600075 w 1018125"/>
              <a:gd name="connsiteY1073" fmla="*/ 9000 h 819228"/>
              <a:gd name="connsiteX1074" fmla="*/ 609075 w 1018125"/>
              <a:gd name="connsiteY1074" fmla="*/ 0 h 819228"/>
              <a:gd name="connsiteX1075" fmla="*/ 542400 w 1018125"/>
              <a:gd name="connsiteY1075" fmla="*/ 0 h 819228"/>
              <a:gd name="connsiteX1076" fmla="*/ 551400 w 1018125"/>
              <a:gd name="connsiteY1076" fmla="*/ 9000 h 819228"/>
              <a:gd name="connsiteX1077" fmla="*/ 542400 w 1018125"/>
              <a:gd name="connsiteY1077" fmla="*/ 18000 h 819228"/>
              <a:gd name="connsiteX1078" fmla="*/ 533400 w 1018125"/>
              <a:gd name="connsiteY1078" fmla="*/ 9000 h 819228"/>
              <a:gd name="connsiteX1079" fmla="*/ 542400 w 1018125"/>
              <a:gd name="connsiteY1079" fmla="*/ 0 h 819228"/>
              <a:gd name="connsiteX1080" fmla="*/ 475728 w 1018125"/>
              <a:gd name="connsiteY1080" fmla="*/ 0 h 819228"/>
              <a:gd name="connsiteX1081" fmla="*/ 484728 w 1018125"/>
              <a:gd name="connsiteY1081" fmla="*/ 9000 h 819228"/>
              <a:gd name="connsiteX1082" fmla="*/ 475728 w 1018125"/>
              <a:gd name="connsiteY1082" fmla="*/ 18000 h 819228"/>
              <a:gd name="connsiteX1083" fmla="*/ 466728 w 1018125"/>
              <a:gd name="connsiteY1083" fmla="*/ 9000 h 819228"/>
              <a:gd name="connsiteX1084" fmla="*/ 475728 w 1018125"/>
              <a:gd name="connsiteY1084" fmla="*/ 0 h 819228"/>
              <a:gd name="connsiteX1085" fmla="*/ 409053 w 1018125"/>
              <a:gd name="connsiteY1085" fmla="*/ 0 h 819228"/>
              <a:gd name="connsiteX1086" fmla="*/ 418053 w 1018125"/>
              <a:gd name="connsiteY1086" fmla="*/ 9000 h 819228"/>
              <a:gd name="connsiteX1087" fmla="*/ 409053 w 1018125"/>
              <a:gd name="connsiteY1087" fmla="*/ 18000 h 819228"/>
              <a:gd name="connsiteX1088" fmla="*/ 400053 w 1018125"/>
              <a:gd name="connsiteY1088" fmla="*/ 9000 h 819228"/>
              <a:gd name="connsiteX1089" fmla="*/ 409053 w 1018125"/>
              <a:gd name="connsiteY1089" fmla="*/ 0 h 819228"/>
              <a:gd name="connsiteX1090" fmla="*/ 342378 w 1018125"/>
              <a:gd name="connsiteY1090" fmla="*/ 0 h 819228"/>
              <a:gd name="connsiteX1091" fmla="*/ 351378 w 1018125"/>
              <a:gd name="connsiteY1091" fmla="*/ 9000 h 819228"/>
              <a:gd name="connsiteX1092" fmla="*/ 342378 w 1018125"/>
              <a:gd name="connsiteY1092" fmla="*/ 18000 h 819228"/>
              <a:gd name="connsiteX1093" fmla="*/ 333378 w 1018125"/>
              <a:gd name="connsiteY1093" fmla="*/ 9000 h 819228"/>
              <a:gd name="connsiteX1094" fmla="*/ 342378 w 1018125"/>
              <a:gd name="connsiteY1094" fmla="*/ 0 h 819228"/>
              <a:gd name="connsiteX1095" fmla="*/ 275703 w 1018125"/>
              <a:gd name="connsiteY1095" fmla="*/ 0 h 819228"/>
              <a:gd name="connsiteX1096" fmla="*/ 284703 w 1018125"/>
              <a:gd name="connsiteY1096" fmla="*/ 9000 h 819228"/>
              <a:gd name="connsiteX1097" fmla="*/ 275703 w 1018125"/>
              <a:gd name="connsiteY1097" fmla="*/ 18000 h 819228"/>
              <a:gd name="connsiteX1098" fmla="*/ 266703 w 1018125"/>
              <a:gd name="connsiteY1098" fmla="*/ 9000 h 819228"/>
              <a:gd name="connsiteX1099" fmla="*/ 275703 w 1018125"/>
              <a:gd name="connsiteY1099" fmla="*/ 0 h 819228"/>
              <a:gd name="connsiteX1100" fmla="*/ 209028 w 1018125"/>
              <a:gd name="connsiteY1100" fmla="*/ 0 h 819228"/>
              <a:gd name="connsiteX1101" fmla="*/ 218028 w 1018125"/>
              <a:gd name="connsiteY1101" fmla="*/ 9000 h 819228"/>
              <a:gd name="connsiteX1102" fmla="*/ 209028 w 1018125"/>
              <a:gd name="connsiteY1102" fmla="*/ 18000 h 819228"/>
              <a:gd name="connsiteX1103" fmla="*/ 200028 w 1018125"/>
              <a:gd name="connsiteY1103" fmla="*/ 9000 h 819228"/>
              <a:gd name="connsiteX1104" fmla="*/ 209028 w 1018125"/>
              <a:gd name="connsiteY1104" fmla="*/ 0 h 819228"/>
              <a:gd name="connsiteX1105" fmla="*/ 142353 w 1018125"/>
              <a:gd name="connsiteY1105" fmla="*/ 0 h 819228"/>
              <a:gd name="connsiteX1106" fmla="*/ 151353 w 1018125"/>
              <a:gd name="connsiteY1106" fmla="*/ 9000 h 819228"/>
              <a:gd name="connsiteX1107" fmla="*/ 142353 w 1018125"/>
              <a:gd name="connsiteY1107" fmla="*/ 18000 h 819228"/>
              <a:gd name="connsiteX1108" fmla="*/ 133353 w 1018125"/>
              <a:gd name="connsiteY1108" fmla="*/ 9000 h 819228"/>
              <a:gd name="connsiteX1109" fmla="*/ 142353 w 1018125"/>
              <a:gd name="connsiteY1109" fmla="*/ 0 h 819228"/>
              <a:gd name="connsiteX1110" fmla="*/ 75678 w 1018125"/>
              <a:gd name="connsiteY1110" fmla="*/ 0 h 819228"/>
              <a:gd name="connsiteX1111" fmla="*/ 84678 w 1018125"/>
              <a:gd name="connsiteY1111" fmla="*/ 9000 h 819228"/>
              <a:gd name="connsiteX1112" fmla="*/ 75678 w 1018125"/>
              <a:gd name="connsiteY1112" fmla="*/ 18000 h 819228"/>
              <a:gd name="connsiteX1113" fmla="*/ 66678 w 1018125"/>
              <a:gd name="connsiteY1113" fmla="*/ 9000 h 819228"/>
              <a:gd name="connsiteX1114" fmla="*/ 75678 w 1018125"/>
              <a:gd name="connsiteY1114" fmla="*/ 0 h 819228"/>
              <a:gd name="connsiteX1115" fmla="*/ 9003 w 1018125"/>
              <a:gd name="connsiteY1115" fmla="*/ 0 h 819228"/>
              <a:gd name="connsiteX1116" fmla="*/ 18003 w 1018125"/>
              <a:gd name="connsiteY1116" fmla="*/ 9000 h 819228"/>
              <a:gd name="connsiteX1117" fmla="*/ 9003 w 1018125"/>
              <a:gd name="connsiteY1117" fmla="*/ 18000 h 819228"/>
              <a:gd name="connsiteX1118" fmla="*/ 3 w 1018125"/>
              <a:gd name="connsiteY1118" fmla="*/ 9000 h 819228"/>
              <a:gd name="connsiteX1119" fmla="*/ 9003 w 1018125"/>
              <a:gd name="connsiteY1119" fmla="*/ 0 h 81922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</a:cxnLst>
            <a:rect l="l" t="t" r="r" b="b"/>
            <a:pathLst>
              <a:path w="1018125" h="819228">
                <a:moveTo>
                  <a:pt x="1009125" y="801228"/>
                </a:moveTo>
                <a:cubicBezTo>
                  <a:pt x="1014096" y="801228"/>
                  <a:pt x="1018125" y="805257"/>
                  <a:pt x="1018125" y="810228"/>
                </a:cubicBezTo>
                <a:cubicBezTo>
                  <a:pt x="1018125" y="815199"/>
                  <a:pt x="1014096" y="819228"/>
                  <a:pt x="1009125" y="819228"/>
                </a:cubicBezTo>
                <a:cubicBezTo>
                  <a:pt x="1004154" y="819228"/>
                  <a:pt x="1000125" y="815199"/>
                  <a:pt x="1000125" y="810228"/>
                </a:cubicBezTo>
                <a:cubicBezTo>
                  <a:pt x="1000125" y="805257"/>
                  <a:pt x="1004154" y="801228"/>
                  <a:pt x="1009125" y="801228"/>
                </a:cubicBezTo>
                <a:close/>
                <a:moveTo>
                  <a:pt x="942450" y="801228"/>
                </a:moveTo>
                <a:cubicBezTo>
                  <a:pt x="947421" y="801228"/>
                  <a:pt x="951450" y="805257"/>
                  <a:pt x="951450" y="810228"/>
                </a:cubicBezTo>
                <a:cubicBezTo>
                  <a:pt x="951450" y="815199"/>
                  <a:pt x="947421" y="819228"/>
                  <a:pt x="942450" y="819228"/>
                </a:cubicBezTo>
                <a:cubicBezTo>
                  <a:pt x="937479" y="819228"/>
                  <a:pt x="933450" y="815199"/>
                  <a:pt x="933450" y="810228"/>
                </a:cubicBezTo>
                <a:cubicBezTo>
                  <a:pt x="933450" y="805257"/>
                  <a:pt x="937479" y="801228"/>
                  <a:pt x="942450" y="801228"/>
                </a:cubicBezTo>
                <a:close/>
                <a:moveTo>
                  <a:pt x="875775" y="801228"/>
                </a:moveTo>
                <a:cubicBezTo>
                  <a:pt x="880746" y="801228"/>
                  <a:pt x="884775" y="805257"/>
                  <a:pt x="884775" y="810228"/>
                </a:cubicBezTo>
                <a:cubicBezTo>
                  <a:pt x="884775" y="815199"/>
                  <a:pt x="880746" y="819228"/>
                  <a:pt x="875775" y="819228"/>
                </a:cubicBezTo>
                <a:cubicBezTo>
                  <a:pt x="870804" y="819228"/>
                  <a:pt x="866775" y="815199"/>
                  <a:pt x="866775" y="810228"/>
                </a:cubicBezTo>
                <a:cubicBezTo>
                  <a:pt x="866775" y="805257"/>
                  <a:pt x="870804" y="801228"/>
                  <a:pt x="875775" y="801228"/>
                </a:cubicBezTo>
                <a:close/>
                <a:moveTo>
                  <a:pt x="809100" y="801228"/>
                </a:moveTo>
                <a:cubicBezTo>
                  <a:pt x="814071" y="801228"/>
                  <a:pt x="818100" y="805257"/>
                  <a:pt x="818100" y="810228"/>
                </a:cubicBezTo>
                <a:cubicBezTo>
                  <a:pt x="818100" y="815199"/>
                  <a:pt x="814071" y="819228"/>
                  <a:pt x="809100" y="819228"/>
                </a:cubicBezTo>
                <a:cubicBezTo>
                  <a:pt x="804129" y="819228"/>
                  <a:pt x="800100" y="815199"/>
                  <a:pt x="800100" y="810228"/>
                </a:cubicBezTo>
                <a:cubicBezTo>
                  <a:pt x="800100" y="805257"/>
                  <a:pt x="804129" y="801228"/>
                  <a:pt x="809100" y="801228"/>
                </a:cubicBezTo>
                <a:close/>
                <a:moveTo>
                  <a:pt x="742425" y="801228"/>
                </a:moveTo>
                <a:cubicBezTo>
                  <a:pt x="747396" y="801228"/>
                  <a:pt x="751425" y="805257"/>
                  <a:pt x="751425" y="810228"/>
                </a:cubicBezTo>
                <a:cubicBezTo>
                  <a:pt x="751425" y="815199"/>
                  <a:pt x="747396" y="819228"/>
                  <a:pt x="742425" y="819228"/>
                </a:cubicBezTo>
                <a:cubicBezTo>
                  <a:pt x="737454" y="819228"/>
                  <a:pt x="733425" y="815199"/>
                  <a:pt x="733425" y="810228"/>
                </a:cubicBezTo>
                <a:cubicBezTo>
                  <a:pt x="733425" y="805257"/>
                  <a:pt x="737454" y="801228"/>
                  <a:pt x="742425" y="801228"/>
                </a:cubicBezTo>
                <a:close/>
                <a:moveTo>
                  <a:pt x="675750" y="801228"/>
                </a:moveTo>
                <a:cubicBezTo>
                  <a:pt x="680721" y="801228"/>
                  <a:pt x="684750" y="805257"/>
                  <a:pt x="684750" y="810228"/>
                </a:cubicBezTo>
                <a:cubicBezTo>
                  <a:pt x="684750" y="815199"/>
                  <a:pt x="680721" y="819228"/>
                  <a:pt x="675750" y="819228"/>
                </a:cubicBezTo>
                <a:cubicBezTo>
                  <a:pt x="670779" y="819228"/>
                  <a:pt x="666750" y="815199"/>
                  <a:pt x="666750" y="810228"/>
                </a:cubicBezTo>
                <a:cubicBezTo>
                  <a:pt x="666750" y="805257"/>
                  <a:pt x="670779" y="801228"/>
                  <a:pt x="675750" y="801228"/>
                </a:cubicBezTo>
                <a:close/>
                <a:moveTo>
                  <a:pt x="609075" y="801228"/>
                </a:moveTo>
                <a:cubicBezTo>
                  <a:pt x="614046" y="801228"/>
                  <a:pt x="618075" y="805257"/>
                  <a:pt x="618075" y="810228"/>
                </a:cubicBezTo>
                <a:cubicBezTo>
                  <a:pt x="618075" y="815199"/>
                  <a:pt x="614046" y="819228"/>
                  <a:pt x="609075" y="819228"/>
                </a:cubicBezTo>
                <a:cubicBezTo>
                  <a:pt x="604104" y="819228"/>
                  <a:pt x="600075" y="815199"/>
                  <a:pt x="600075" y="810228"/>
                </a:cubicBezTo>
                <a:cubicBezTo>
                  <a:pt x="600075" y="805257"/>
                  <a:pt x="604104" y="801228"/>
                  <a:pt x="609075" y="801228"/>
                </a:cubicBezTo>
                <a:close/>
                <a:moveTo>
                  <a:pt x="542400" y="801228"/>
                </a:moveTo>
                <a:cubicBezTo>
                  <a:pt x="547371" y="801228"/>
                  <a:pt x="551400" y="805257"/>
                  <a:pt x="551400" y="810228"/>
                </a:cubicBezTo>
                <a:cubicBezTo>
                  <a:pt x="551400" y="815199"/>
                  <a:pt x="547371" y="819228"/>
                  <a:pt x="542400" y="819228"/>
                </a:cubicBezTo>
                <a:cubicBezTo>
                  <a:pt x="537429" y="819228"/>
                  <a:pt x="533400" y="815199"/>
                  <a:pt x="533400" y="810228"/>
                </a:cubicBezTo>
                <a:cubicBezTo>
                  <a:pt x="533400" y="805257"/>
                  <a:pt x="537429" y="801228"/>
                  <a:pt x="542400" y="801228"/>
                </a:cubicBezTo>
                <a:close/>
                <a:moveTo>
                  <a:pt x="475725" y="801228"/>
                </a:moveTo>
                <a:cubicBezTo>
                  <a:pt x="480696" y="801228"/>
                  <a:pt x="484725" y="805257"/>
                  <a:pt x="484725" y="810228"/>
                </a:cubicBezTo>
                <a:cubicBezTo>
                  <a:pt x="484725" y="815199"/>
                  <a:pt x="480696" y="819228"/>
                  <a:pt x="475725" y="819228"/>
                </a:cubicBezTo>
                <a:cubicBezTo>
                  <a:pt x="470754" y="819228"/>
                  <a:pt x="466725" y="815199"/>
                  <a:pt x="466725" y="810228"/>
                </a:cubicBezTo>
                <a:cubicBezTo>
                  <a:pt x="466725" y="805257"/>
                  <a:pt x="470754" y="801228"/>
                  <a:pt x="475725" y="801228"/>
                </a:cubicBezTo>
                <a:close/>
                <a:moveTo>
                  <a:pt x="409050" y="801228"/>
                </a:moveTo>
                <a:cubicBezTo>
                  <a:pt x="414021" y="801228"/>
                  <a:pt x="418050" y="805257"/>
                  <a:pt x="418050" y="810228"/>
                </a:cubicBezTo>
                <a:cubicBezTo>
                  <a:pt x="418050" y="815199"/>
                  <a:pt x="414021" y="819228"/>
                  <a:pt x="409050" y="819228"/>
                </a:cubicBezTo>
                <a:cubicBezTo>
                  <a:pt x="404079" y="819228"/>
                  <a:pt x="400050" y="815199"/>
                  <a:pt x="400050" y="810228"/>
                </a:cubicBezTo>
                <a:cubicBezTo>
                  <a:pt x="400050" y="805257"/>
                  <a:pt x="404079" y="801228"/>
                  <a:pt x="409050" y="801228"/>
                </a:cubicBezTo>
                <a:close/>
                <a:moveTo>
                  <a:pt x="342375" y="801228"/>
                </a:moveTo>
                <a:cubicBezTo>
                  <a:pt x="347346" y="801228"/>
                  <a:pt x="351375" y="805257"/>
                  <a:pt x="351375" y="810228"/>
                </a:cubicBezTo>
                <a:cubicBezTo>
                  <a:pt x="351375" y="815199"/>
                  <a:pt x="347346" y="819228"/>
                  <a:pt x="342375" y="819228"/>
                </a:cubicBezTo>
                <a:cubicBezTo>
                  <a:pt x="337404" y="819228"/>
                  <a:pt x="333375" y="815199"/>
                  <a:pt x="333375" y="810228"/>
                </a:cubicBezTo>
                <a:cubicBezTo>
                  <a:pt x="333375" y="805257"/>
                  <a:pt x="337404" y="801228"/>
                  <a:pt x="342375" y="801228"/>
                </a:cubicBezTo>
                <a:close/>
                <a:moveTo>
                  <a:pt x="275700" y="801228"/>
                </a:moveTo>
                <a:cubicBezTo>
                  <a:pt x="280671" y="801228"/>
                  <a:pt x="284700" y="805257"/>
                  <a:pt x="284700" y="810228"/>
                </a:cubicBezTo>
                <a:cubicBezTo>
                  <a:pt x="284700" y="815199"/>
                  <a:pt x="280671" y="819228"/>
                  <a:pt x="275700" y="819228"/>
                </a:cubicBezTo>
                <a:cubicBezTo>
                  <a:pt x="270729" y="819228"/>
                  <a:pt x="266700" y="815199"/>
                  <a:pt x="266700" y="810228"/>
                </a:cubicBezTo>
                <a:cubicBezTo>
                  <a:pt x="266700" y="805257"/>
                  <a:pt x="270729" y="801228"/>
                  <a:pt x="275700" y="801228"/>
                </a:cubicBezTo>
                <a:close/>
                <a:moveTo>
                  <a:pt x="209025" y="801228"/>
                </a:moveTo>
                <a:cubicBezTo>
                  <a:pt x="213996" y="801228"/>
                  <a:pt x="218025" y="805257"/>
                  <a:pt x="218025" y="810228"/>
                </a:cubicBezTo>
                <a:cubicBezTo>
                  <a:pt x="218025" y="815199"/>
                  <a:pt x="213996" y="819228"/>
                  <a:pt x="209025" y="819228"/>
                </a:cubicBezTo>
                <a:cubicBezTo>
                  <a:pt x="204054" y="819228"/>
                  <a:pt x="200025" y="815199"/>
                  <a:pt x="200025" y="810228"/>
                </a:cubicBezTo>
                <a:cubicBezTo>
                  <a:pt x="200025" y="805257"/>
                  <a:pt x="204054" y="801228"/>
                  <a:pt x="209025" y="801228"/>
                </a:cubicBezTo>
                <a:close/>
                <a:moveTo>
                  <a:pt x="142350" y="801228"/>
                </a:moveTo>
                <a:cubicBezTo>
                  <a:pt x="147321" y="801228"/>
                  <a:pt x="151350" y="805257"/>
                  <a:pt x="151350" y="810228"/>
                </a:cubicBezTo>
                <a:cubicBezTo>
                  <a:pt x="151350" y="815199"/>
                  <a:pt x="147321" y="819228"/>
                  <a:pt x="142350" y="819228"/>
                </a:cubicBezTo>
                <a:cubicBezTo>
                  <a:pt x="137379" y="819228"/>
                  <a:pt x="133350" y="815199"/>
                  <a:pt x="133350" y="810228"/>
                </a:cubicBezTo>
                <a:cubicBezTo>
                  <a:pt x="133350" y="805257"/>
                  <a:pt x="137379" y="801228"/>
                  <a:pt x="142350" y="801228"/>
                </a:cubicBezTo>
                <a:close/>
                <a:moveTo>
                  <a:pt x="75675" y="801228"/>
                </a:moveTo>
                <a:cubicBezTo>
                  <a:pt x="80646" y="801228"/>
                  <a:pt x="84675" y="805257"/>
                  <a:pt x="84675" y="810228"/>
                </a:cubicBezTo>
                <a:cubicBezTo>
                  <a:pt x="84675" y="815199"/>
                  <a:pt x="80646" y="819228"/>
                  <a:pt x="75675" y="819228"/>
                </a:cubicBezTo>
                <a:cubicBezTo>
                  <a:pt x="70704" y="819228"/>
                  <a:pt x="66675" y="815199"/>
                  <a:pt x="66675" y="810228"/>
                </a:cubicBezTo>
                <a:cubicBezTo>
                  <a:pt x="66675" y="805257"/>
                  <a:pt x="70704" y="801228"/>
                  <a:pt x="75675" y="801228"/>
                </a:cubicBezTo>
                <a:close/>
                <a:moveTo>
                  <a:pt x="9000" y="801228"/>
                </a:moveTo>
                <a:cubicBezTo>
                  <a:pt x="13971" y="801228"/>
                  <a:pt x="18000" y="805257"/>
                  <a:pt x="18000" y="810228"/>
                </a:cubicBezTo>
                <a:cubicBezTo>
                  <a:pt x="18000" y="815199"/>
                  <a:pt x="13971" y="819228"/>
                  <a:pt x="9000" y="819228"/>
                </a:cubicBezTo>
                <a:cubicBezTo>
                  <a:pt x="4029" y="819228"/>
                  <a:pt x="0" y="815199"/>
                  <a:pt x="0" y="810228"/>
                </a:cubicBezTo>
                <a:cubicBezTo>
                  <a:pt x="0" y="805257"/>
                  <a:pt x="4029" y="801228"/>
                  <a:pt x="9000" y="801228"/>
                </a:cubicBezTo>
                <a:close/>
                <a:moveTo>
                  <a:pt x="1009125" y="739595"/>
                </a:moveTo>
                <a:cubicBezTo>
                  <a:pt x="1014096" y="739595"/>
                  <a:pt x="1018125" y="743624"/>
                  <a:pt x="1018125" y="748595"/>
                </a:cubicBezTo>
                <a:cubicBezTo>
                  <a:pt x="1018125" y="753566"/>
                  <a:pt x="1014096" y="757595"/>
                  <a:pt x="1009125" y="757595"/>
                </a:cubicBezTo>
                <a:cubicBezTo>
                  <a:pt x="1004154" y="757595"/>
                  <a:pt x="1000125" y="753566"/>
                  <a:pt x="1000125" y="748595"/>
                </a:cubicBezTo>
                <a:cubicBezTo>
                  <a:pt x="1000125" y="743624"/>
                  <a:pt x="1004154" y="739595"/>
                  <a:pt x="1009125" y="739595"/>
                </a:cubicBezTo>
                <a:close/>
                <a:moveTo>
                  <a:pt x="942450" y="739595"/>
                </a:moveTo>
                <a:cubicBezTo>
                  <a:pt x="947421" y="739595"/>
                  <a:pt x="951450" y="743624"/>
                  <a:pt x="951450" y="748595"/>
                </a:cubicBezTo>
                <a:cubicBezTo>
                  <a:pt x="951450" y="753566"/>
                  <a:pt x="947421" y="757595"/>
                  <a:pt x="942450" y="757595"/>
                </a:cubicBezTo>
                <a:cubicBezTo>
                  <a:pt x="937479" y="757595"/>
                  <a:pt x="933450" y="753566"/>
                  <a:pt x="933450" y="748595"/>
                </a:cubicBezTo>
                <a:cubicBezTo>
                  <a:pt x="933450" y="743624"/>
                  <a:pt x="937479" y="739595"/>
                  <a:pt x="942450" y="739595"/>
                </a:cubicBezTo>
                <a:close/>
                <a:moveTo>
                  <a:pt x="875775" y="739595"/>
                </a:moveTo>
                <a:cubicBezTo>
                  <a:pt x="880746" y="739595"/>
                  <a:pt x="884775" y="743624"/>
                  <a:pt x="884775" y="748595"/>
                </a:cubicBezTo>
                <a:cubicBezTo>
                  <a:pt x="884775" y="753566"/>
                  <a:pt x="880746" y="757595"/>
                  <a:pt x="875775" y="757595"/>
                </a:cubicBezTo>
                <a:cubicBezTo>
                  <a:pt x="870804" y="757595"/>
                  <a:pt x="866775" y="753566"/>
                  <a:pt x="866775" y="748595"/>
                </a:cubicBezTo>
                <a:cubicBezTo>
                  <a:pt x="866775" y="743624"/>
                  <a:pt x="870804" y="739595"/>
                  <a:pt x="875775" y="739595"/>
                </a:cubicBezTo>
                <a:close/>
                <a:moveTo>
                  <a:pt x="809100" y="739595"/>
                </a:moveTo>
                <a:cubicBezTo>
                  <a:pt x="814071" y="739595"/>
                  <a:pt x="818100" y="743624"/>
                  <a:pt x="818100" y="748595"/>
                </a:cubicBezTo>
                <a:cubicBezTo>
                  <a:pt x="818100" y="753566"/>
                  <a:pt x="814071" y="757595"/>
                  <a:pt x="809100" y="757595"/>
                </a:cubicBezTo>
                <a:cubicBezTo>
                  <a:pt x="804129" y="757595"/>
                  <a:pt x="800100" y="753566"/>
                  <a:pt x="800100" y="748595"/>
                </a:cubicBezTo>
                <a:cubicBezTo>
                  <a:pt x="800100" y="743624"/>
                  <a:pt x="804129" y="739595"/>
                  <a:pt x="809100" y="739595"/>
                </a:cubicBezTo>
                <a:close/>
                <a:moveTo>
                  <a:pt x="742425" y="739595"/>
                </a:moveTo>
                <a:cubicBezTo>
                  <a:pt x="747396" y="739595"/>
                  <a:pt x="751425" y="743624"/>
                  <a:pt x="751425" y="748595"/>
                </a:cubicBezTo>
                <a:cubicBezTo>
                  <a:pt x="751425" y="753566"/>
                  <a:pt x="747396" y="757595"/>
                  <a:pt x="742425" y="757595"/>
                </a:cubicBezTo>
                <a:cubicBezTo>
                  <a:pt x="737454" y="757595"/>
                  <a:pt x="733425" y="753566"/>
                  <a:pt x="733425" y="748595"/>
                </a:cubicBezTo>
                <a:cubicBezTo>
                  <a:pt x="733425" y="743624"/>
                  <a:pt x="737454" y="739595"/>
                  <a:pt x="742425" y="739595"/>
                </a:cubicBezTo>
                <a:close/>
                <a:moveTo>
                  <a:pt x="675750" y="739595"/>
                </a:moveTo>
                <a:cubicBezTo>
                  <a:pt x="680721" y="739595"/>
                  <a:pt x="684750" y="743624"/>
                  <a:pt x="684750" y="748595"/>
                </a:cubicBezTo>
                <a:cubicBezTo>
                  <a:pt x="684750" y="753566"/>
                  <a:pt x="680721" y="757595"/>
                  <a:pt x="675750" y="757595"/>
                </a:cubicBezTo>
                <a:cubicBezTo>
                  <a:pt x="670779" y="757595"/>
                  <a:pt x="666750" y="753566"/>
                  <a:pt x="666750" y="748595"/>
                </a:cubicBezTo>
                <a:cubicBezTo>
                  <a:pt x="666750" y="743624"/>
                  <a:pt x="670779" y="739595"/>
                  <a:pt x="675750" y="739595"/>
                </a:cubicBezTo>
                <a:close/>
                <a:moveTo>
                  <a:pt x="609075" y="739595"/>
                </a:moveTo>
                <a:cubicBezTo>
                  <a:pt x="614046" y="739595"/>
                  <a:pt x="618075" y="743624"/>
                  <a:pt x="618075" y="748595"/>
                </a:cubicBezTo>
                <a:cubicBezTo>
                  <a:pt x="618075" y="753566"/>
                  <a:pt x="614046" y="757595"/>
                  <a:pt x="609075" y="757595"/>
                </a:cubicBezTo>
                <a:cubicBezTo>
                  <a:pt x="604104" y="757595"/>
                  <a:pt x="600075" y="753566"/>
                  <a:pt x="600075" y="748595"/>
                </a:cubicBezTo>
                <a:cubicBezTo>
                  <a:pt x="600075" y="743624"/>
                  <a:pt x="604104" y="739595"/>
                  <a:pt x="609075" y="739595"/>
                </a:cubicBezTo>
                <a:close/>
                <a:moveTo>
                  <a:pt x="542400" y="739595"/>
                </a:moveTo>
                <a:cubicBezTo>
                  <a:pt x="547371" y="739595"/>
                  <a:pt x="551400" y="743624"/>
                  <a:pt x="551400" y="748595"/>
                </a:cubicBezTo>
                <a:cubicBezTo>
                  <a:pt x="551400" y="753566"/>
                  <a:pt x="547371" y="757595"/>
                  <a:pt x="542400" y="757595"/>
                </a:cubicBezTo>
                <a:cubicBezTo>
                  <a:pt x="537429" y="757595"/>
                  <a:pt x="533400" y="753566"/>
                  <a:pt x="533400" y="748595"/>
                </a:cubicBezTo>
                <a:cubicBezTo>
                  <a:pt x="533400" y="743624"/>
                  <a:pt x="537429" y="739595"/>
                  <a:pt x="542400" y="739595"/>
                </a:cubicBezTo>
                <a:close/>
                <a:moveTo>
                  <a:pt x="475725" y="739595"/>
                </a:moveTo>
                <a:cubicBezTo>
                  <a:pt x="480696" y="739595"/>
                  <a:pt x="484725" y="743624"/>
                  <a:pt x="484725" y="748595"/>
                </a:cubicBezTo>
                <a:cubicBezTo>
                  <a:pt x="484725" y="753566"/>
                  <a:pt x="480696" y="757595"/>
                  <a:pt x="475725" y="757595"/>
                </a:cubicBezTo>
                <a:cubicBezTo>
                  <a:pt x="470754" y="757595"/>
                  <a:pt x="466725" y="753566"/>
                  <a:pt x="466725" y="748595"/>
                </a:cubicBezTo>
                <a:cubicBezTo>
                  <a:pt x="466725" y="743624"/>
                  <a:pt x="470754" y="739595"/>
                  <a:pt x="475725" y="739595"/>
                </a:cubicBezTo>
                <a:close/>
                <a:moveTo>
                  <a:pt x="409050" y="739595"/>
                </a:moveTo>
                <a:cubicBezTo>
                  <a:pt x="414021" y="739595"/>
                  <a:pt x="418050" y="743624"/>
                  <a:pt x="418050" y="748595"/>
                </a:cubicBezTo>
                <a:cubicBezTo>
                  <a:pt x="418050" y="753566"/>
                  <a:pt x="414021" y="757595"/>
                  <a:pt x="409050" y="757595"/>
                </a:cubicBezTo>
                <a:cubicBezTo>
                  <a:pt x="404079" y="757595"/>
                  <a:pt x="400050" y="753566"/>
                  <a:pt x="400050" y="748595"/>
                </a:cubicBezTo>
                <a:cubicBezTo>
                  <a:pt x="400050" y="743624"/>
                  <a:pt x="404079" y="739595"/>
                  <a:pt x="409050" y="739595"/>
                </a:cubicBezTo>
                <a:close/>
                <a:moveTo>
                  <a:pt x="342375" y="739595"/>
                </a:moveTo>
                <a:cubicBezTo>
                  <a:pt x="347346" y="739595"/>
                  <a:pt x="351375" y="743624"/>
                  <a:pt x="351375" y="748595"/>
                </a:cubicBezTo>
                <a:cubicBezTo>
                  <a:pt x="351375" y="753566"/>
                  <a:pt x="347346" y="757595"/>
                  <a:pt x="342375" y="757595"/>
                </a:cubicBezTo>
                <a:cubicBezTo>
                  <a:pt x="337404" y="757595"/>
                  <a:pt x="333375" y="753566"/>
                  <a:pt x="333375" y="748595"/>
                </a:cubicBezTo>
                <a:cubicBezTo>
                  <a:pt x="333375" y="743624"/>
                  <a:pt x="337404" y="739595"/>
                  <a:pt x="342375" y="739595"/>
                </a:cubicBezTo>
                <a:close/>
                <a:moveTo>
                  <a:pt x="275701" y="739595"/>
                </a:moveTo>
                <a:cubicBezTo>
                  <a:pt x="280671" y="739595"/>
                  <a:pt x="284700" y="743624"/>
                  <a:pt x="284700" y="748595"/>
                </a:cubicBezTo>
                <a:cubicBezTo>
                  <a:pt x="284700" y="753566"/>
                  <a:pt x="280671" y="757595"/>
                  <a:pt x="275701" y="757595"/>
                </a:cubicBezTo>
                <a:cubicBezTo>
                  <a:pt x="270730" y="757595"/>
                  <a:pt x="266700" y="753566"/>
                  <a:pt x="266700" y="748595"/>
                </a:cubicBezTo>
                <a:cubicBezTo>
                  <a:pt x="266700" y="743624"/>
                  <a:pt x="270730" y="739595"/>
                  <a:pt x="275701" y="739595"/>
                </a:cubicBezTo>
                <a:close/>
                <a:moveTo>
                  <a:pt x="209025" y="739595"/>
                </a:moveTo>
                <a:cubicBezTo>
                  <a:pt x="213996" y="739595"/>
                  <a:pt x="218025" y="743624"/>
                  <a:pt x="218025" y="748595"/>
                </a:cubicBezTo>
                <a:cubicBezTo>
                  <a:pt x="218025" y="753566"/>
                  <a:pt x="213996" y="757595"/>
                  <a:pt x="209025" y="757595"/>
                </a:cubicBezTo>
                <a:cubicBezTo>
                  <a:pt x="204054" y="757595"/>
                  <a:pt x="200025" y="753566"/>
                  <a:pt x="200025" y="748595"/>
                </a:cubicBezTo>
                <a:cubicBezTo>
                  <a:pt x="200025" y="743624"/>
                  <a:pt x="204054" y="739595"/>
                  <a:pt x="209025" y="739595"/>
                </a:cubicBezTo>
                <a:close/>
                <a:moveTo>
                  <a:pt x="142350" y="739595"/>
                </a:moveTo>
                <a:cubicBezTo>
                  <a:pt x="147321" y="739595"/>
                  <a:pt x="151350" y="743624"/>
                  <a:pt x="151350" y="748595"/>
                </a:cubicBezTo>
                <a:cubicBezTo>
                  <a:pt x="151350" y="753566"/>
                  <a:pt x="147321" y="757595"/>
                  <a:pt x="142350" y="757595"/>
                </a:cubicBezTo>
                <a:cubicBezTo>
                  <a:pt x="137379" y="757595"/>
                  <a:pt x="133350" y="753566"/>
                  <a:pt x="133350" y="748595"/>
                </a:cubicBezTo>
                <a:cubicBezTo>
                  <a:pt x="133350" y="743624"/>
                  <a:pt x="137379" y="739595"/>
                  <a:pt x="142350" y="739595"/>
                </a:cubicBezTo>
                <a:close/>
                <a:moveTo>
                  <a:pt x="75675" y="739595"/>
                </a:moveTo>
                <a:cubicBezTo>
                  <a:pt x="80646" y="739595"/>
                  <a:pt x="84675" y="743624"/>
                  <a:pt x="84675" y="748595"/>
                </a:cubicBezTo>
                <a:cubicBezTo>
                  <a:pt x="84675" y="753566"/>
                  <a:pt x="80646" y="757595"/>
                  <a:pt x="75675" y="757595"/>
                </a:cubicBezTo>
                <a:cubicBezTo>
                  <a:pt x="70704" y="757595"/>
                  <a:pt x="66675" y="753566"/>
                  <a:pt x="66675" y="748595"/>
                </a:cubicBezTo>
                <a:cubicBezTo>
                  <a:pt x="66675" y="743624"/>
                  <a:pt x="70704" y="739595"/>
                  <a:pt x="75675" y="739595"/>
                </a:cubicBezTo>
                <a:close/>
                <a:moveTo>
                  <a:pt x="9000" y="739595"/>
                </a:moveTo>
                <a:cubicBezTo>
                  <a:pt x="13971" y="739595"/>
                  <a:pt x="18000" y="743624"/>
                  <a:pt x="18000" y="748595"/>
                </a:cubicBezTo>
                <a:cubicBezTo>
                  <a:pt x="18000" y="753566"/>
                  <a:pt x="13971" y="757595"/>
                  <a:pt x="9000" y="757595"/>
                </a:cubicBezTo>
                <a:cubicBezTo>
                  <a:pt x="4029" y="757595"/>
                  <a:pt x="0" y="753566"/>
                  <a:pt x="0" y="748595"/>
                </a:cubicBezTo>
                <a:cubicBezTo>
                  <a:pt x="0" y="743624"/>
                  <a:pt x="4029" y="739595"/>
                  <a:pt x="9000" y="739595"/>
                </a:cubicBezTo>
                <a:close/>
                <a:moveTo>
                  <a:pt x="1009125" y="677962"/>
                </a:moveTo>
                <a:cubicBezTo>
                  <a:pt x="1014096" y="677962"/>
                  <a:pt x="1018125" y="681991"/>
                  <a:pt x="1018125" y="686962"/>
                </a:cubicBezTo>
                <a:cubicBezTo>
                  <a:pt x="1018125" y="691933"/>
                  <a:pt x="1014096" y="695962"/>
                  <a:pt x="1009125" y="695962"/>
                </a:cubicBezTo>
                <a:cubicBezTo>
                  <a:pt x="1004154" y="695962"/>
                  <a:pt x="1000125" y="691933"/>
                  <a:pt x="1000125" y="686962"/>
                </a:cubicBezTo>
                <a:cubicBezTo>
                  <a:pt x="1000125" y="681991"/>
                  <a:pt x="1004154" y="677962"/>
                  <a:pt x="1009125" y="677962"/>
                </a:cubicBezTo>
                <a:close/>
                <a:moveTo>
                  <a:pt x="942450" y="677962"/>
                </a:moveTo>
                <a:cubicBezTo>
                  <a:pt x="947421" y="677962"/>
                  <a:pt x="951450" y="681991"/>
                  <a:pt x="951450" y="686962"/>
                </a:cubicBezTo>
                <a:cubicBezTo>
                  <a:pt x="951450" y="691933"/>
                  <a:pt x="947421" y="695962"/>
                  <a:pt x="942450" y="695962"/>
                </a:cubicBezTo>
                <a:cubicBezTo>
                  <a:pt x="937479" y="695962"/>
                  <a:pt x="933450" y="691933"/>
                  <a:pt x="933450" y="686962"/>
                </a:cubicBezTo>
                <a:cubicBezTo>
                  <a:pt x="933450" y="681991"/>
                  <a:pt x="937479" y="677962"/>
                  <a:pt x="942450" y="677962"/>
                </a:cubicBezTo>
                <a:close/>
                <a:moveTo>
                  <a:pt x="875775" y="677962"/>
                </a:moveTo>
                <a:cubicBezTo>
                  <a:pt x="880746" y="677962"/>
                  <a:pt x="884775" y="681991"/>
                  <a:pt x="884775" y="686962"/>
                </a:cubicBezTo>
                <a:cubicBezTo>
                  <a:pt x="884775" y="691933"/>
                  <a:pt x="880746" y="695962"/>
                  <a:pt x="875775" y="695962"/>
                </a:cubicBezTo>
                <a:cubicBezTo>
                  <a:pt x="870804" y="695962"/>
                  <a:pt x="866775" y="691933"/>
                  <a:pt x="866775" y="686962"/>
                </a:cubicBezTo>
                <a:cubicBezTo>
                  <a:pt x="866775" y="681991"/>
                  <a:pt x="870804" y="677962"/>
                  <a:pt x="875775" y="677962"/>
                </a:cubicBezTo>
                <a:close/>
                <a:moveTo>
                  <a:pt x="809100" y="677962"/>
                </a:moveTo>
                <a:cubicBezTo>
                  <a:pt x="814071" y="677962"/>
                  <a:pt x="818100" y="681991"/>
                  <a:pt x="818100" y="686962"/>
                </a:cubicBezTo>
                <a:cubicBezTo>
                  <a:pt x="818100" y="691933"/>
                  <a:pt x="814071" y="695962"/>
                  <a:pt x="809100" y="695962"/>
                </a:cubicBezTo>
                <a:cubicBezTo>
                  <a:pt x="804129" y="695962"/>
                  <a:pt x="800100" y="691933"/>
                  <a:pt x="800100" y="686962"/>
                </a:cubicBezTo>
                <a:cubicBezTo>
                  <a:pt x="800100" y="681991"/>
                  <a:pt x="804129" y="677962"/>
                  <a:pt x="809100" y="677962"/>
                </a:cubicBezTo>
                <a:close/>
                <a:moveTo>
                  <a:pt x="742425" y="677962"/>
                </a:moveTo>
                <a:cubicBezTo>
                  <a:pt x="747396" y="677962"/>
                  <a:pt x="751425" y="681991"/>
                  <a:pt x="751425" y="686962"/>
                </a:cubicBezTo>
                <a:cubicBezTo>
                  <a:pt x="751425" y="691933"/>
                  <a:pt x="747396" y="695962"/>
                  <a:pt x="742425" y="695962"/>
                </a:cubicBezTo>
                <a:cubicBezTo>
                  <a:pt x="737454" y="695962"/>
                  <a:pt x="733425" y="691933"/>
                  <a:pt x="733425" y="686962"/>
                </a:cubicBezTo>
                <a:cubicBezTo>
                  <a:pt x="733425" y="681991"/>
                  <a:pt x="737454" y="677962"/>
                  <a:pt x="742425" y="677962"/>
                </a:cubicBezTo>
                <a:close/>
                <a:moveTo>
                  <a:pt x="675750" y="677962"/>
                </a:moveTo>
                <a:cubicBezTo>
                  <a:pt x="680721" y="677962"/>
                  <a:pt x="684750" y="681991"/>
                  <a:pt x="684750" y="686962"/>
                </a:cubicBezTo>
                <a:cubicBezTo>
                  <a:pt x="684750" y="691933"/>
                  <a:pt x="680721" y="695962"/>
                  <a:pt x="675750" y="695962"/>
                </a:cubicBezTo>
                <a:cubicBezTo>
                  <a:pt x="670779" y="695962"/>
                  <a:pt x="666750" y="691933"/>
                  <a:pt x="666750" y="686962"/>
                </a:cubicBezTo>
                <a:cubicBezTo>
                  <a:pt x="666750" y="681991"/>
                  <a:pt x="670779" y="677962"/>
                  <a:pt x="675750" y="677962"/>
                </a:cubicBezTo>
                <a:close/>
                <a:moveTo>
                  <a:pt x="609075" y="677962"/>
                </a:moveTo>
                <a:cubicBezTo>
                  <a:pt x="614046" y="677962"/>
                  <a:pt x="618075" y="681991"/>
                  <a:pt x="618075" y="686962"/>
                </a:cubicBezTo>
                <a:cubicBezTo>
                  <a:pt x="618075" y="691933"/>
                  <a:pt x="614046" y="695962"/>
                  <a:pt x="609075" y="695962"/>
                </a:cubicBezTo>
                <a:cubicBezTo>
                  <a:pt x="604104" y="695962"/>
                  <a:pt x="600075" y="691933"/>
                  <a:pt x="600075" y="686962"/>
                </a:cubicBezTo>
                <a:cubicBezTo>
                  <a:pt x="600075" y="681991"/>
                  <a:pt x="604104" y="677962"/>
                  <a:pt x="609075" y="677962"/>
                </a:cubicBezTo>
                <a:close/>
                <a:moveTo>
                  <a:pt x="542400" y="677962"/>
                </a:moveTo>
                <a:cubicBezTo>
                  <a:pt x="547371" y="677962"/>
                  <a:pt x="551400" y="681991"/>
                  <a:pt x="551400" y="686962"/>
                </a:cubicBezTo>
                <a:cubicBezTo>
                  <a:pt x="551400" y="691933"/>
                  <a:pt x="547371" y="695962"/>
                  <a:pt x="542400" y="695962"/>
                </a:cubicBezTo>
                <a:cubicBezTo>
                  <a:pt x="537429" y="695962"/>
                  <a:pt x="533400" y="691933"/>
                  <a:pt x="533400" y="686962"/>
                </a:cubicBezTo>
                <a:cubicBezTo>
                  <a:pt x="533400" y="681991"/>
                  <a:pt x="537429" y="677962"/>
                  <a:pt x="542400" y="677962"/>
                </a:cubicBezTo>
                <a:close/>
                <a:moveTo>
                  <a:pt x="475726" y="677962"/>
                </a:moveTo>
                <a:cubicBezTo>
                  <a:pt x="480697" y="677962"/>
                  <a:pt x="484726" y="681991"/>
                  <a:pt x="484726" y="686962"/>
                </a:cubicBezTo>
                <a:cubicBezTo>
                  <a:pt x="484726" y="691933"/>
                  <a:pt x="480697" y="695962"/>
                  <a:pt x="475726" y="695962"/>
                </a:cubicBezTo>
                <a:cubicBezTo>
                  <a:pt x="470755" y="695962"/>
                  <a:pt x="466726" y="691933"/>
                  <a:pt x="466726" y="686962"/>
                </a:cubicBezTo>
                <a:cubicBezTo>
                  <a:pt x="466726" y="681991"/>
                  <a:pt x="470755" y="677962"/>
                  <a:pt x="475726" y="677962"/>
                </a:cubicBezTo>
                <a:close/>
                <a:moveTo>
                  <a:pt x="409051" y="677962"/>
                </a:moveTo>
                <a:cubicBezTo>
                  <a:pt x="414022" y="677962"/>
                  <a:pt x="418051" y="681991"/>
                  <a:pt x="418051" y="686962"/>
                </a:cubicBezTo>
                <a:cubicBezTo>
                  <a:pt x="418051" y="691933"/>
                  <a:pt x="414022" y="695962"/>
                  <a:pt x="409051" y="695962"/>
                </a:cubicBezTo>
                <a:cubicBezTo>
                  <a:pt x="404080" y="695962"/>
                  <a:pt x="400051" y="691933"/>
                  <a:pt x="400051" y="686962"/>
                </a:cubicBezTo>
                <a:cubicBezTo>
                  <a:pt x="400051" y="681991"/>
                  <a:pt x="404080" y="677962"/>
                  <a:pt x="409051" y="677962"/>
                </a:cubicBezTo>
                <a:close/>
                <a:moveTo>
                  <a:pt x="342376" y="677962"/>
                </a:moveTo>
                <a:cubicBezTo>
                  <a:pt x="347347" y="677962"/>
                  <a:pt x="351376" y="681991"/>
                  <a:pt x="351376" y="686962"/>
                </a:cubicBezTo>
                <a:cubicBezTo>
                  <a:pt x="351376" y="691933"/>
                  <a:pt x="347347" y="695962"/>
                  <a:pt x="342376" y="695962"/>
                </a:cubicBezTo>
                <a:cubicBezTo>
                  <a:pt x="337405" y="695962"/>
                  <a:pt x="333376" y="691933"/>
                  <a:pt x="333376" y="686962"/>
                </a:cubicBezTo>
                <a:cubicBezTo>
                  <a:pt x="333376" y="681991"/>
                  <a:pt x="337405" y="677962"/>
                  <a:pt x="342376" y="677962"/>
                </a:cubicBezTo>
                <a:close/>
                <a:moveTo>
                  <a:pt x="275701" y="677962"/>
                </a:moveTo>
                <a:cubicBezTo>
                  <a:pt x="280672" y="677962"/>
                  <a:pt x="284701" y="681991"/>
                  <a:pt x="284701" y="686962"/>
                </a:cubicBezTo>
                <a:cubicBezTo>
                  <a:pt x="284701" y="691933"/>
                  <a:pt x="280672" y="695962"/>
                  <a:pt x="275701" y="695962"/>
                </a:cubicBezTo>
                <a:cubicBezTo>
                  <a:pt x="270730" y="695962"/>
                  <a:pt x="266701" y="691933"/>
                  <a:pt x="266701" y="686962"/>
                </a:cubicBezTo>
                <a:cubicBezTo>
                  <a:pt x="266701" y="681991"/>
                  <a:pt x="270730" y="677962"/>
                  <a:pt x="275701" y="677962"/>
                </a:cubicBezTo>
                <a:close/>
                <a:moveTo>
                  <a:pt x="209026" y="677962"/>
                </a:moveTo>
                <a:cubicBezTo>
                  <a:pt x="213997" y="677962"/>
                  <a:pt x="218026" y="681991"/>
                  <a:pt x="218026" y="686962"/>
                </a:cubicBezTo>
                <a:cubicBezTo>
                  <a:pt x="218026" y="691933"/>
                  <a:pt x="213997" y="695962"/>
                  <a:pt x="209026" y="695962"/>
                </a:cubicBezTo>
                <a:cubicBezTo>
                  <a:pt x="204055" y="695962"/>
                  <a:pt x="200026" y="691933"/>
                  <a:pt x="200026" y="686962"/>
                </a:cubicBezTo>
                <a:cubicBezTo>
                  <a:pt x="200026" y="681991"/>
                  <a:pt x="204055" y="677962"/>
                  <a:pt x="209026" y="677962"/>
                </a:cubicBezTo>
                <a:close/>
                <a:moveTo>
                  <a:pt x="142351" y="677962"/>
                </a:moveTo>
                <a:cubicBezTo>
                  <a:pt x="147322" y="677962"/>
                  <a:pt x="151351" y="681991"/>
                  <a:pt x="151351" y="686962"/>
                </a:cubicBezTo>
                <a:cubicBezTo>
                  <a:pt x="151351" y="691933"/>
                  <a:pt x="147322" y="695962"/>
                  <a:pt x="142351" y="695962"/>
                </a:cubicBezTo>
                <a:cubicBezTo>
                  <a:pt x="137380" y="695962"/>
                  <a:pt x="133351" y="691933"/>
                  <a:pt x="133351" y="686962"/>
                </a:cubicBezTo>
                <a:cubicBezTo>
                  <a:pt x="133351" y="681991"/>
                  <a:pt x="137380" y="677962"/>
                  <a:pt x="142351" y="677962"/>
                </a:cubicBezTo>
                <a:close/>
                <a:moveTo>
                  <a:pt x="75676" y="677962"/>
                </a:moveTo>
                <a:cubicBezTo>
                  <a:pt x="80647" y="677962"/>
                  <a:pt x="84676" y="681991"/>
                  <a:pt x="84676" y="686962"/>
                </a:cubicBezTo>
                <a:cubicBezTo>
                  <a:pt x="84676" y="691933"/>
                  <a:pt x="80647" y="695962"/>
                  <a:pt x="75676" y="695962"/>
                </a:cubicBezTo>
                <a:cubicBezTo>
                  <a:pt x="70705" y="695962"/>
                  <a:pt x="66676" y="691933"/>
                  <a:pt x="66676" y="686962"/>
                </a:cubicBezTo>
                <a:cubicBezTo>
                  <a:pt x="66676" y="681991"/>
                  <a:pt x="70705" y="677962"/>
                  <a:pt x="75676" y="677962"/>
                </a:cubicBezTo>
                <a:close/>
                <a:moveTo>
                  <a:pt x="9001" y="677962"/>
                </a:moveTo>
                <a:cubicBezTo>
                  <a:pt x="13972" y="677962"/>
                  <a:pt x="18001" y="681991"/>
                  <a:pt x="18001" y="686962"/>
                </a:cubicBezTo>
                <a:cubicBezTo>
                  <a:pt x="18001" y="691933"/>
                  <a:pt x="13972" y="695962"/>
                  <a:pt x="9001" y="695962"/>
                </a:cubicBezTo>
                <a:cubicBezTo>
                  <a:pt x="4030" y="695962"/>
                  <a:pt x="1" y="691933"/>
                  <a:pt x="1" y="686962"/>
                </a:cubicBezTo>
                <a:cubicBezTo>
                  <a:pt x="1" y="681991"/>
                  <a:pt x="4030" y="677962"/>
                  <a:pt x="9001" y="677962"/>
                </a:cubicBezTo>
                <a:close/>
                <a:moveTo>
                  <a:pt x="1009125" y="616329"/>
                </a:moveTo>
                <a:cubicBezTo>
                  <a:pt x="1014096" y="616329"/>
                  <a:pt x="1018125" y="620358"/>
                  <a:pt x="1018125" y="625329"/>
                </a:cubicBezTo>
                <a:cubicBezTo>
                  <a:pt x="1018125" y="630300"/>
                  <a:pt x="1014096" y="634329"/>
                  <a:pt x="1009125" y="634329"/>
                </a:cubicBezTo>
                <a:cubicBezTo>
                  <a:pt x="1004154" y="634329"/>
                  <a:pt x="1000125" y="630300"/>
                  <a:pt x="1000125" y="625329"/>
                </a:cubicBezTo>
                <a:cubicBezTo>
                  <a:pt x="1000125" y="620358"/>
                  <a:pt x="1004154" y="616329"/>
                  <a:pt x="1009125" y="616329"/>
                </a:cubicBezTo>
                <a:close/>
                <a:moveTo>
                  <a:pt x="942450" y="616329"/>
                </a:moveTo>
                <a:cubicBezTo>
                  <a:pt x="947421" y="616329"/>
                  <a:pt x="951450" y="620358"/>
                  <a:pt x="951450" y="625329"/>
                </a:cubicBezTo>
                <a:cubicBezTo>
                  <a:pt x="951450" y="630300"/>
                  <a:pt x="947421" y="634329"/>
                  <a:pt x="942450" y="634329"/>
                </a:cubicBezTo>
                <a:cubicBezTo>
                  <a:pt x="937479" y="634329"/>
                  <a:pt x="933450" y="630300"/>
                  <a:pt x="933450" y="625329"/>
                </a:cubicBezTo>
                <a:cubicBezTo>
                  <a:pt x="933450" y="620358"/>
                  <a:pt x="937479" y="616329"/>
                  <a:pt x="942450" y="616329"/>
                </a:cubicBezTo>
                <a:close/>
                <a:moveTo>
                  <a:pt x="875775" y="616329"/>
                </a:moveTo>
                <a:cubicBezTo>
                  <a:pt x="880746" y="616329"/>
                  <a:pt x="884775" y="620358"/>
                  <a:pt x="884775" y="625329"/>
                </a:cubicBezTo>
                <a:cubicBezTo>
                  <a:pt x="884775" y="630300"/>
                  <a:pt x="880746" y="634329"/>
                  <a:pt x="875775" y="634329"/>
                </a:cubicBezTo>
                <a:cubicBezTo>
                  <a:pt x="870804" y="634329"/>
                  <a:pt x="866775" y="630300"/>
                  <a:pt x="866775" y="625329"/>
                </a:cubicBezTo>
                <a:cubicBezTo>
                  <a:pt x="866775" y="620358"/>
                  <a:pt x="870804" y="616329"/>
                  <a:pt x="875775" y="616329"/>
                </a:cubicBezTo>
                <a:close/>
                <a:moveTo>
                  <a:pt x="809100" y="616329"/>
                </a:moveTo>
                <a:cubicBezTo>
                  <a:pt x="814071" y="616329"/>
                  <a:pt x="818100" y="620358"/>
                  <a:pt x="818100" y="625329"/>
                </a:cubicBezTo>
                <a:cubicBezTo>
                  <a:pt x="818100" y="630300"/>
                  <a:pt x="814071" y="634329"/>
                  <a:pt x="809100" y="634329"/>
                </a:cubicBezTo>
                <a:cubicBezTo>
                  <a:pt x="804129" y="634329"/>
                  <a:pt x="800100" y="630300"/>
                  <a:pt x="800100" y="625329"/>
                </a:cubicBezTo>
                <a:cubicBezTo>
                  <a:pt x="800100" y="620358"/>
                  <a:pt x="804129" y="616329"/>
                  <a:pt x="809100" y="616329"/>
                </a:cubicBezTo>
                <a:close/>
                <a:moveTo>
                  <a:pt x="742425" y="616329"/>
                </a:moveTo>
                <a:cubicBezTo>
                  <a:pt x="747396" y="616329"/>
                  <a:pt x="751425" y="620358"/>
                  <a:pt x="751425" y="625329"/>
                </a:cubicBezTo>
                <a:cubicBezTo>
                  <a:pt x="751425" y="630300"/>
                  <a:pt x="747396" y="634329"/>
                  <a:pt x="742425" y="634329"/>
                </a:cubicBezTo>
                <a:cubicBezTo>
                  <a:pt x="737454" y="634329"/>
                  <a:pt x="733425" y="630300"/>
                  <a:pt x="733425" y="625329"/>
                </a:cubicBezTo>
                <a:cubicBezTo>
                  <a:pt x="733425" y="620358"/>
                  <a:pt x="737454" y="616329"/>
                  <a:pt x="742425" y="616329"/>
                </a:cubicBezTo>
                <a:close/>
                <a:moveTo>
                  <a:pt x="675750" y="616329"/>
                </a:moveTo>
                <a:cubicBezTo>
                  <a:pt x="680721" y="616329"/>
                  <a:pt x="684750" y="620358"/>
                  <a:pt x="684750" y="625329"/>
                </a:cubicBezTo>
                <a:cubicBezTo>
                  <a:pt x="684750" y="630300"/>
                  <a:pt x="680721" y="634329"/>
                  <a:pt x="675750" y="634329"/>
                </a:cubicBezTo>
                <a:cubicBezTo>
                  <a:pt x="670779" y="634329"/>
                  <a:pt x="666750" y="630300"/>
                  <a:pt x="666750" y="625329"/>
                </a:cubicBezTo>
                <a:cubicBezTo>
                  <a:pt x="666750" y="620358"/>
                  <a:pt x="670779" y="616329"/>
                  <a:pt x="675750" y="616329"/>
                </a:cubicBezTo>
                <a:close/>
                <a:moveTo>
                  <a:pt x="609075" y="616329"/>
                </a:moveTo>
                <a:cubicBezTo>
                  <a:pt x="614046" y="616329"/>
                  <a:pt x="618075" y="620358"/>
                  <a:pt x="618075" y="625329"/>
                </a:cubicBezTo>
                <a:cubicBezTo>
                  <a:pt x="618075" y="630300"/>
                  <a:pt x="614046" y="634329"/>
                  <a:pt x="609075" y="634329"/>
                </a:cubicBezTo>
                <a:cubicBezTo>
                  <a:pt x="604104" y="634329"/>
                  <a:pt x="600075" y="630300"/>
                  <a:pt x="600075" y="625329"/>
                </a:cubicBezTo>
                <a:cubicBezTo>
                  <a:pt x="600075" y="620358"/>
                  <a:pt x="604104" y="616329"/>
                  <a:pt x="609075" y="616329"/>
                </a:cubicBezTo>
                <a:close/>
                <a:moveTo>
                  <a:pt x="542400" y="616329"/>
                </a:moveTo>
                <a:cubicBezTo>
                  <a:pt x="547371" y="616329"/>
                  <a:pt x="551400" y="620358"/>
                  <a:pt x="551400" y="625329"/>
                </a:cubicBezTo>
                <a:cubicBezTo>
                  <a:pt x="551400" y="630300"/>
                  <a:pt x="547371" y="634329"/>
                  <a:pt x="542400" y="634329"/>
                </a:cubicBezTo>
                <a:cubicBezTo>
                  <a:pt x="537429" y="634329"/>
                  <a:pt x="533400" y="630300"/>
                  <a:pt x="533400" y="625329"/>
                </a:cubicBezTo>
                <a:cubicBezTo>
                  <a:pt x="533400" y="620358"/>
                  <a:pt x="537429" y="616329"/>
                  <a:pt x="542400" y="616329"/>
                </a:cubicBezTo>
                <a:close/>
                <a:moveTo>
                  <a:pt x="475726" y="616329"/>
                </a:moveTo>
                <a:cubicBezTo>
                  <a:pt x="480697" y="616329"/>
                  <a:pt x="484726" y="620358"/>
                  <a:pt x="484726" y="625329"/>
                </a:cubicBezTo>
                <a:cubicBezTo>
                  <a:pt x="484726" y="630300"/>
                  <a:pt x="480697" y="634329"/>
                  <a:pt x="475726" y="634329"/>
                </a:cubicBezTo>
                <a:cubicBezTo>
                  <a:pt x="470755" y="634329"/>
                  <a:pt x="466726" y="630300"/>
                  <a:pt x="466726" y="625329"/>
                </a:cubicBezTo>
                <a:cubicBezTo>
                  <a:pt x="466726" y="620358"/>
                  <a:pt x="470755" y="616329"/>
                  <a:pt x="475726" y="616329"/>
                </a:cubicBezTo>
                <a:close/>
                <a:moveTo>
                  <a:pt x="409051" y="616329"/>
                </a:moveTo>
                <a:cubicBezTo>
                  <a:pt x="414022" y="616329"/>
                  <a:pt x="418051" y="620358"/>
                  <a:pt x="418051" y="625329"/>
                </a:cubicBezTo>
                <a:cubicBezTo>
                  <a:pt x="418051" y="630300"/>
                  <a:pt x="414022" y="634329"/>
                  <a:pt x="409051" y="634329"/>
                </a:cubicBezTo>
                <a:cubicBezTo>
                  <a:pt x="404080" y="634329"/>
                  <a:pt x="400051" y="630300"/>
                  <a:pt x="400051" y="625329"/>
                </a:cubicBezTo>
                <a:cubicBezTo>
                  <a:pt x="400051" y="620358"/>
                  <a:pt x="404080" y="616329"/>
                  <a:pt x="409051" y="616329"/>
                </a:cubicBezTo>
                <a:close/>
                <a:moveTo>
                  <a:pt x="342376" y="616329"/>
                </a:moveTo>
                <a:cubicBezTo>
                  <a:pt x="347347" y="616329"/>
                  <a:pt x="351376" y="620358"/>
                  <a:pt x="351376" y="625329"/>
                </a:cubicBezTo>
                <a:cubicBezTo>
                  <a:pt x="351376" y="630300"/>
                  <a:pt x="347347" y="634329"/>
                  <a:pt x="342376" y="634329"/>
                </a:cubicBezTo>
                <a:cubicBezTo>
                  <a:pt x="337405" y="634329"/>
                  <a:pt x="333376" y="630300"/>
                  <a:pt x="333376" y="625329"/>
                </a:cubicBezTo>
                <a:cubicBezTo>
                  <a:pt x="333376" y="620358"/>
                  <a:pt x="337405" y="616329"/>
                  <a:pt x="342376" y="616329"/>
                </a:cubicBezTo>
                <a:close/>
                <a:moveTo>
                  <a:pt x="275701" y="616329"/>
                </a:moveTo>
                <a:cubicBezTo>
                  <a:pt x="280672" y="616329"/>
                  <a:pt x="284701" y="620358"/>
                  <a:pt x="284701" y="625329"/>
                </a:cubicBezTo>
                <a:cubicBezTo>
                  <a:pt x="284701" y="630300"/>
                  <a:pt x="280672" y="634329"/>
                  <a:pt x="275701" y="634329"/>
                </a:cubicBezTo>
                <a:cubicBezTo>
                  <a:pt x="270730" y="634329"/>
                  <a:pt x="266701" y="630300"/>
                  <a:pt x="266701" y="625329"/>
                </a:cubicBezTo>
                <a:cubicBezTo>
                  <a:pt x="266701" y="620358"/>
                  <a:pt x="270730" y="616329"/>
                  <a:pt x="275701" y="616329"/>
                </a:cubicBezTo>
                <a:close/>
                <a:moveTo>
                  <a:pt x="209026" y="616329"/>
                </a:moveTo>
                <a:cubicBezTo>
                  <a:pt x="213997" y="616329"/>
                  <a:pt x="218026" y="620358"/>
                  <a:pt x="218026" y="625329"/>
                </a:cubicBezTo>
                <a:cubicBezTo>
                  <a:pt x="218026" y="630300"/>
                  <a:pt x="213997" y="634329"/>
                  <a:pt x="209026" y="634329"/>
                </a:cubicBezTo>
                <a:cubicBezTo>
                  <a:pt x="204055" y="634329"/>
                  <a:pt x="200026" y="630300"/>
                  <a:pt x="200026" y="625329"/>
                </a:cubicBezTo>
                <a:cubicBezTo>
                  <a:pt x="200026" y="620358"/>
                  <a:pt x="204055" y="616329"/>
                  <a:pt x="209026" y="616329"/>
                </a:cubicBezTo>
                <a:close/>
                <a:moveTo>
                  <a:pt x="142351" y="616329"/>
                </a:moveTo>
                <a:cubicBezTo>
                  <a:pt x="147322" y="616329"/>
                  <a:pt x="151351" y="620358"/>
                  <a:pt x="151351" y="625329"/>
                </a:cubicBezTo>
                <a:cubicBezTo>
                  <a:pt x="151351" y="630300"/>
                  <a:pt x="147322" y="634329"/>
                  <a:pt x="142351" y="634329"/>
                </a:cubicBezTo>
                <a:cubicBezTo>
                  <a:pt x="137380" y="634329"/>
                  <a:pt x="133351" y="630300"/>
                  <a:pt x="133351" y="625329"/>
                </a:cubicBezTo>
                <a:cubicBezTo>
                  <a:pt x="133351" y="620358"/>
                  <a:pt x="137380" y="616329"/>
                  <a:pt x="142351" y="616329"/>
                </a:cubicBezTo>
                <a:close/>
                <a:moveTo>
                  <a:pt x="75676" y="616329"/>
                </a:moveTo>
                <a:cubicBezTo>
                  <a:pt x="80647" y="616329"/>
                  <a:pt x="84676" y="620358"/>
                  <a:pt x="84676" y="625329"/>
                </a:cubicBezTo>
                <a:cubicBezTo>
                  <a:pt x="84676" y="630300"/>
                  <a:pt x="80647" y="634329"/>
                  <a:pt x="75676" y="634329"/>
                </a:cubicBezTo>
                <a:cubicBezTo>
                  <a:pt x="70705" y="634329"/>
                  <a:pt x="66676" y="630300"/>
                  <a:pt x="66676" y="625329"/>
                </a:cubicBezTo>
                <a:cubicBezTo>
                  <a:pt x="66676" y="620358"/>
                  <a:pt x="70705" y="616329"/>
                  <a:pt x="75676" y="616329"/>
                </a:cubicBezTo>
                <a:close/>
                <a:moveTo>
                  <a:pt x="9001" y="616329"/>
                </a:moveTo>
                <a:cubicBezTo>
                  <a:pt x="13972" y="616329"/>
                  <a:pt x="18001" y="620358"/>
                  <a:pt x="18001" y="625329"/>
                </a:cubicBezTo>
                <a:cubicBezTo>
                  <a:pt x="18001" y="630300"/>
                  <a:pt x="13972" y="634329"/>
                  <a:pt x="9001" y="634329"/>
                </a:cubicBezTo>
                <a:cubicBezTo>
                  <a:pt x="4030" y="634329"/>
                  <a:pt x="1" y="630300"/>
                  <a:pt x="1" y="625329"/>
                </a:cubicBezTo>
                <a:cubicBezTo>
                  <a:pt x="1" y="620358"/>
                  <a:pt x="4030" y="616329"/>
                  <a:pt x="9001" y="616329"/>
                </a:cubicBezTo>
                <a:close/>
                <a:moveTo>
                  <a:pt x="1009125" y="554696"/>
                </a:moveTo>
                <a:cubicBezTo>
                  <a:pt x="1014096" y="554696"/>
                  <a:pt x="1018125" y="558725"/>
                  <a:pt x="1018125" y="563696"/>
                </a:cubicBezTo>
                <a:cubicBezTo>
                  <a:pt x="1018125" y="568667"/>
                  <a:pt x="1014096" y="572696"/>
                  <a:pt x="1009125" y="572696"/>
                </a:cubicBezTo>
                <a:cubicBezTo>
                  <a:pt x="1004154" y="572696"/>
                  <a:pt x="1000125" y="568667"/>
                  <a:pt x="1000125" y="563696"/>
                </a:cubicBezTo>
                <a:cubicBezTo>
                  <a:pt x="1000125" y="558725"/>
                  <a:pt x="1004154" y="554696"/>
                  <a:pt x="1009125" y="554696"/>
                </a:cubicBezTo>
                <a:close/>
                <a:moveTo>
                  <a:pt x="942450" y="554696"/>
                </a:moveTo>
                <a:cubicBezTo>
                  <a:pt x="947421" y="554696"/>
                  <a:pt x="951450" y="558725"/>
                  <a:pt x="951450" y="563696"/>
                </a:cubicBezTo>
                <a:cubicBezTo>
                  <a:pt x="951450" y="568667"/>
                  <a:pt x="947421" y="572696"/>
                  <a:pt x="942450" y="572696"/>
                </a:cubicBezTo>
                <a:cubicBezTo>
                  <a:pt x="937479" y="572696"/>
                  <a:pt x="933450" y="568667"/>
                  <a:pt x="933450" y="563696"/>
                </a:cubicBezTo>
                <a:cubicBezTo>
                  <a:pt x="933450" y="558725"/>
                  <a:pt x="937479" y="554696"/>
                  <a:pt x="942450" y="554696"/>
                </a:cubicBezTo>
                <a:close/>
                <a:moveTo>
                  <a:pt x="875775" y="554696"/>
                </a:moveTo>
                <a:cubicBezTo>
                  <a:pt x="880746" y="554696"/>
                  <a:pt x="884775" y="558725"/>
                  <a:pt x="884775" y="563696"/>
                </a:cubicBezTo>
                <a:cubicBezTo>
                  <a:pt x="884775" y="568667"/>
                  <a:pt x="880746" y="572696"/>
                  <a:pt x="875775" y="572696"/>
                </a:cubicBezTo>
                <a:cubicBezTo>
                  <a:pt x="870804" y="572696"/>
                  <a:pt x="866775" y="568667"/>
                  <a:pt x="866775" y="563696"/>
                </a:cubicBezTo>
                <a:cubicBezTo>
                  <a:pt x="866775" y="558725"/>
                  <a:pt x="870804" y="554696"/>
                  <a:pt x="875775" y="554696"/>
                </a:cubicBezTo>
                <a:close/>
                <a:moveTo>
                  <a:pt x="809100" y="554696"/>
                </a:moveTo>
                <a:cubicBezTo>
                  <a:pt x="814071" y="554696"/>
                  <a:pt x="818100" y="558725"/>
                  <a:pt x="818100" y="563696"/>
                </a:cubicBezTo>
                <a:cubicBezTo>
                  <a:pt x="818100" y="568667"/>
                  <a:pt x="814071" y="572696"/>
                  <a:pt x="809100" y="572696"/>
                </a:cubicBezTo>
                <a:cubicBezTo>
                  <a:pt x="804129" y="572696"/>
                  <a:pt x="800100" y="568667"/>
                  <a:pt x="800100" y="563696"/>
                </a:cubicBezTo>
                <a:cubicBezTo>
                  <a:pt x="800100" y="558725"/>
                  <a:pt x="804129" y="554696"/>
                  <a:pt x="809100" y="554696"/>
                </a:cubicBezTo>
                <a:close/>
                <a:moveTo>
                  <a:pt x="742425" y="554696"/>
                </a:moveTo>
                <a:cubicBezTo>
                  <a:pt x="747396" y="554696"/>
                  <a:pt x="751425" y="558725"/>
                  <a:pt x="751425" y="563696"/>
                </a:cubicBezTo>
                <a:cubicBezTo>
                  <a:pt x="751425" y="568667"/>
                  <a:pt x="747396" y="572696"/>
                  <a:pt x="742425" y="572696"/>
                </a:cubicBezTo>
                <a:cubicBezTo>
                  <a:pt x="737454" y="572696"/>
                  <a:pt x="733425" y="568667"/>
                  <a:pt x="733425" y="563696"/>
                </a:cubicBezTo>
                <a:cubicBezTo>
                  <a:pt x="733425" y="558725"/>
                  <a:pt x="737454" y="554696"/>
                  <a:pt x="742425" y="554696"/>
                </a:cubicBezTo>
                <a:close/>
                <a:moveTo>
                  <a:pt x="675750" y="554696"/>
                </a:moveTo>
                <a:cubicBezTo>
                  <a:pt x="680721" y="554696"/>
                  <a:pt x="684750" y="558725"/>
                  <a:pt x="684750" y="563696"/>
                </a:cubicBezTo>
                <a:cubicBezTo>
                  <a:pt x="684750" y="568667"/>
                  <a:pt x="680721" y="572696"/>
                  <a:pt x="675750" y="572696"/>
                </a:cubicBezTo>
                <a:cubicBezTo>
                  <a:pt x="670779" y="572696"/>
                  <a:pt x="666750" y="568667"/>
                  <a:pt x="666750" y="563696"/>
                </a:cubicBezTo>
                <a:cubicBezTo>
                  <a:pt x="666750" y="558725"/>
                  <a:pt x="670779" y="554696"/>
                  <a:pt x="675750" y="554696"/>
                </a:cubicBezTo>
                <a:close/>
                <a:moveTo>
                  <a:pt x="609075" y="554696"/>
                </a:moveTo>
                <a:cubicBezTo>
                  <a:pt x="614046" y="554696"/>
                  <a:pt x="618075" y="558725"/>
                  <a:pt x="618075" y="563696"/>
                </a:cubicBezTo>
                <a:cubicBezTo>
                  <a:pt x="618075" y="568667"/>
                  <a:pt x="614046" y="572696"/>
                  <a:pt x="609075" y="572696"/>
                </a:cubicBezTo>
                <a:cubicBezTo>
                  <a:pt x="604104" y="572696"/>
                  <a:pt x="600075" y="568667"/>
                  <a:pt x="600075" y="563696"/>
                </a:cubicBezTo>
                <a:cubicBezTo>
                  <a:pt x="600075" y="558725"/>
                  <a:pt x="604104" y="554696"/>
                  <a:pt x="609075" y="554696"/>
                </a:cubicBezTo>
                <a:close/>
                <a:moveTo>
                  <a:pt x="542400" y="554696"/>
                </a:moveTo>
                <a:cubicBezTo>
                  <a:pt x="547371" y="554696"/>
                  <a:pt x="551400" y="558725"/>
                  <a:pt x="551400" y="563696"/>
                </a:cubicBezTo>
                <a:cubicBezTo>
                  <a:pt x="551400" y="568667"/>
                  <a:pt x="547371" y="572696"/>
                  <a:pt x="542400" y="572696"/>
                </a:cubicBezTo>
                <a:cubicBezTo>
                  <a:pt x="537429" y="572696"/>
                  <a:pt x="533400" y="568667"/>
                  <a:pt x="533400" y="563696"/>
                </a:cubicBezTo>
                <a:cubicBezTo>
                  <a:pt x="533400" y="558725"/>
                  <a:pt x="537429" y="554696"/>
                  <a:pt x="542400" y="554696"/>
                </a:cubicBezTo>
                <a:close/>
                <a:moveTo>
                  <a:pt x="475726" y="554696"/>
                </a:moveTo>
                <a:cubicBezTo>
                  <a:pt x="480697" y="554696"/>
                  <a:pt x="484726" y="558725"/>
                  <a:pt x="484726" y="563696"/>
                </a:cubicBezTo>
                <a:cubicBezTo>
                  <a:pt x="484726" y="568667"/>
                  <a:pt x="480697" y="572696"/>
                  <a:pt x="475726" y="572696"/>
                </a:cubicBezTo>
                <a:cubicBezTo>
                  <a:pt x="470755" y="572696"/>
                  <a:pt x="466726" y="568667"/>
                  <a:pt x="466726" y="563696"/>
                </a:cubicBezTo>
                <a:cubicBezTo>
                  <a:pt x="466726" y="558725"/>
                  <a:pt x="470755" y="554696"/>
                  <a:pt x="475726" y="554696"/>
                </a:cubicBezTo>
                <a:close/>
                <a:moveTo>
                  <a:pt x="409051" y="554696"/>
                </a:moveTo>
                <a:cubicBezTo>
                  <a:pt x="414022" y="554696"/>
                  <a:pt x="418051" y="558725"/>
                  <a:pt x="418051" y="563696"/>
                </a:cubicBezTo>
                <a:cubicBezTo>
                  <a:pt x="418051" y="568667"/>
                  <a:pt x="414022" y="572696"/>
                  <a:pt x="409051" y="572696"/>
                </a:cubicBezTo>
                <a:cubicBezTo>
                  <a:pt x="404080" y="572696"/>
                  <a:pt x="400051" y="568667"/>
                  <a:pt x="400051" y="563696"/>
                </a:cubicBezTo>
                <a:cubicBezTo>
                  <a:pt x="400051" y="558725"/>
                  <a:pt x="404080" y="554696"/>
                  <a:pt x="409051" y="554696"/>
                </a:cubicBezTo>
                <a:close/>
                <a:moveTo>
                  <a:pt x="342376" y="554696"/>
                </a:moveTo>
                <a:cubicBezTo>
                  <a:pt x="347347" y="554696"/>
                  <a:pt x="351376" y="558725"/>
                  <a:pt x="351376" y="563696"/>
                </a:cubicBezTo>
                <a:cubicBezTo>
                  <a:pt x="351376" y="568667"/>
                  <a:pt x="347347" y="572696"/>
                  <a:pt x="342376" y="572696"/>
                </a:cubicBezTo>
                <a:cubicBezTo>
                  <a:pt x="337405" y="572696"/>
                  <a:pt x="333376" y="568667"/>
                  <a:pt x="333376" y="563696"/>
                </a:cubicBezTo>
                <a:cubicBezTo>
                  <a:pt x="333376" y="558725"/>
                  <a:pt x="337405" y="554696"/>
                  <a:pt x="342376" y="554696"/>
                </a:cubicBezTo>
                <a:close/>
                <a:moveTo>
                  <a:pt x="275701" y="554696"/>
                </a:moveTo>
                <a:cubicBezTo>
                  <a:pt x="280672" y="554696"/>
                  <a:pt x="284701" y="558725"/>
                  <a:pt x="284701" y="563696"/>
                </a:cubicBezTo>
                <a:cubicBezTo>
                  <a:pt x="284701" y="568667"/>
                  <a:pt x="280672" y="572696"/>
                  <a:pt x="275701" y="572696"/>
                </a:cubicBezTo>
                <a:cubicBezTo>
                  <a:pt x="270730" y="572696"/>
                  <a:pt x="266701" y="568667"/>
                  <a:pt x="266701" y="563696"/>
                </a:cubicBezTo>
                <a:cubicBezTo>
                  <a:pt x="266701" y="558725"/>
                  <a:pt x="270730" y="554696"/>
                  <a:pt x="275701" y="554696"/>
                </a:cubicBezTo>
                <a:close/>
                <a:moveTo>
                  <a:pt x="209026" y="554696"/>
                </a:moveTo>
                <a:cubicBezTo>
                  <a:pt x="213997" y="554696"/>
                  <a:pt x="218026" y="558725"/>
                  <a:pt x="218026" y="563696"/>
                </a:cubicBezTo>
                <a:cubicBezTo>
                  <a:pt x="218026" y="568667"/>
                  <a:pt x="213997" y="572696"/>
                  <a:pt x="209026" y="572696"/>
                </a:cubicBezTo>
                <a:cubicBezTo>
                  <a:pt x="204055" y="572696"/>
                  <a:pt x="200026" y="568667"/>
                  <a:pt x="200026" y="563696"/>
                </a:cubicBezTo>
                <a:cubicBezTo>
                  <a:pt x="200026" y="558725"/>
                  <a:pt x="204055" y="554696"/>
                  <a:pt x="209026" y="554696"/>
                </a:cubicBezTo>
                <a:close/>
                <a:moveTo>
                  <a:pt x="142351" y="554696"/>
                </a:moveTo>
                <a:cubicBezTo>
                  <a:pt x="147322" y="554696"/>
                  <a:pt x="151351" y="558725"/>
                  <a:pt x="151351" y="563696"/>
                </a:cubicBezTo>
                <a:cubicBezTo>
                  <a:pt x="151351" y="568667"/>
                  <a:pt x="147322" y="572696"/>
                  <a:pt x="142351" y="572696"/>
                </a:cubicBezTo>
                <a:cubicBezTo>
                  <a:pt x="137380" y="572696"/>
                  <a:pt x="133351" y="568667"/>
                  <a:pt x="133351" y="563696"/>
                </a:cubicBezTo>
                <a:cubicBezTo>
                  <a:pt x="133351" y="558725"/>
                  <a:pt x="137380" y="554696"/>
                  <a:pt x="142351" y="554696"/>
                </a:cubicBezTo>
                <a:close/>
                <a:moveTo>
                  <a:pt x="75676" y="554696"/>
                </a:moveTo>
                <a:cubicBezTo>
                  <a:pt x="80647" y="554696"/>
                  <a:pt x="84676" y="558725"/>
                  <a:pt x="84676" y="563696"/>
                </a:cubicBezTo>
                <a:cubicBezTo>
                  <a:pt x="84676" y="568667"/>
                  <a:pt x="80647" y="572696"/>
                  <a:pt x="75676" y="572696"/>
                </a:cubicBezTo>
                <a:cubicBezTo>
                  <a:pt x="70705" y="572696"/>
                  <a:pt x="66676" y="568667"/>
                  <a:pt x="66676" y="563696"/>
                </a:cubicBezTo>
                <a:cubicBezTo>
                  <a:pt x="66676" y="558725"/>
                  <a:pt x="70705" y="554696"/>
                  <a:pt x="75676" y="554696"/>
                </a:cubicBezTo>
                <a:close/>
                <a:moveTo>
                  <a:pt x="9001" y="554696"/>
                </a:moveTo>
                <a:cubicBezTo>
                  <a:pt x="13972" y="554696"/>
                  <a:pt x="18001" y="558725"/>
                  <a:pt x="18001" y="563696"/>
                </a:cubicBezTo>
                <a:cubicBezTo>
                  <a:pt x="18001" y="568667"/>
                  <a:pt x="13972" y="572696"/>
                  <a:pt x="9001" y="572696"/>
                </a:cubicBezTo>
                <a:cubicBezTo>
                  <a:pt x="4030" y="572696"/>
                  <a:pt x="1" y="568667"/>
                  <a:pt x="1" y="563696"/>
                </a:cubicBezTo>
                <a:cubicBezTo>
                  <a:pt x="1" y="558725"/>
                  <a:pt x="4030" y="554696"/>
                  <a:pt x="9001" y="554696"/>
                </a:cubicBezTo>
                <a:close/>
                <a:moveTo>
                  <a:pt x="1009125" y="493063"/>
                </a:moveTo>
                <a:cubicBezTo>
                  <a:pt x="1014096" y="493063"/>
                  <a:pt x="1018125" y="497092"/>
                  <a:pt x="1018125" y="502063"/>
                </a:cubicBezTo>
                <a:cubicBezTo>
                  <a:pt x="1018125" y="507034"/>
                  <a:pt x="1014096" y="511063"/>
                  <a:pt x="1009125" y="511063"/>
                </a:cubicBezTo>
                <a:cubicBezTo>
                  <a:pt x="1004154" y="511063"/>
                  <a:pt x="1000125" y="507034"/>
                  <a:pt x="1000125" y="502063"/>
                </a:cubicBezTo>
                <a:cubicBezTo>
                  <a:pt x="1000125" y="497092"/>
                  <a:pt x="1004154" y="493063"/>
                  <a:pt x="1009125" y="493063"/>
                </a:cubicBezTo>
                <a:close/>
                <a:moveTo>
                  <a:pt x="942450" y="493063"/>
                </a:moveTo>
                <a:cubicBezTo>
                  <a:pt x="947421" y="493063"/>
                  <a:pt x="951450" y="497092"/>
                  <a:pt x="951450" y="502063"/>
                </a:cubicBezTo>
                <a:cubicBezTo>
                  <a:pt x="951450" y="507034"/>
                  <a:pt x="947421" y="511063"/>
                  <a:pt x="942450" y="511063"/>
                </a:cubicBezTo>
                <a:cubicBezTo>
                  <a:pt x="937479" y="511063"/>
                  <a:pt x="933450" y="507034"/>
                  <a:pt x="933450" y="502063"/>
                </a:cubicBezTo>
                <a:cubicBezTo>
                  <a:pt x="933450" y="497092"/>
                  <a:pt x="937479" y="493063"/>
                  <a:pt x="942450" y="493063"/>
                </a:cubicBezTo>
                <a:close/>
                <a:moveTo>
                  <a:pt x="875775" y="493063"/>
                </a:moveTo>
                <a:cubicBezTo>
                  <a:pt x="880746" y="493063"/>
                  <a:pt x="884775" y="497092"/>
                  <a:pt x="884775" y="502063"/>
                </a:cubicBezTo>
                <a:cubicBezTo>
                  <a:pt x="884775" y="507034"/>
                  <a:pt x="880746" y="511063"/>
                  <a:pt x="875775" y="511063"/>
                </a:cubicBezTo>
                <a:cubicBezTo>
                  <a:pt x="870804" y="511063"/>
                  <a:pt x="866775" y="507034"/>
                  <a:pt x="866775" y="502063"/>
                </a:cubicBezTo>
                <a:cubicBezTo>
                  <a:pt x="866775" y="497092"/>
                  <a:pt x="870804" y="493063"/>
                  <a:pt x="875775" y="493063"/>
                </a:cubicBezTo>
                <a:close/>
                <a:moveTo>
                  <a:pt x="809100" y="493063"/>
                </a:moveTo>
                <a:cubicBezTo>
                  <a:pt x="814071" y="493063"/>
                  <a:pt x="818100" y="497092"/>
                  <a:pt x="818100" y="502063"/>
                </a:cubicBezTo>
                <a:cubicBezTo>
                  <a:pt x="818100" y="507034"/>
                  <a:pt x="814071" y="511063"/>
                  <a:pt x="809100" y="511063"/>
                </a:cubicBezTo>
                <a:cubicBezTo>
                  <a:pt x="804129" y="511063"/>
                  <a:pt x="800100" y="507034"/>
                  <a:pt x="800100" y="502063"/>
                </a:cubicBezTo>
                <a:cubicBezTo>
                  <a:pt x="800100" y="497092"/>
                  <a:pt x="804129" y="493063"/>
                  <a:pt x="809100" y="493063"/>
                </a:cubicBezTo>
                <a:close/>
                <a:moveTo>
                  <a:pt x="742425" y="493063"/>
                </a:moveTo>
                <a:cubicBezTo>
                  <a:pt x="747396" y="493063"/>
                  <a:pt x="751425" y="497092"/>
                  <a:pt x="751425" y="502063"/>
                </a:cubicBezTo>
                <a:cubicBezTo>
                  <a:pt x="751425" y="507034"/>
                  <a:pt x="747396" y="511063"/>
                  <a:pt x="742425" y="511063"/>
                </a:cubicBezTo>
                <a:cubicBezTo>
                  <a:pt x="737454" y="511063"/>
                  <a:pt x="733425" y="507034"/>
                  <a:pt x="733425" y="502063"/>
                </a:cubicBezTo>
                <a:cubicBezTo>
                  <a:pt x="733425" y="497092"/>
                  <a:pt x="737454" y="493063"/>
                  <a:pt x="742425" y="493063"/>
                </a:cubicBezTo>
                <a:close/>
                <a:moveTo>
                  <a:pt x="675750" y="493063"/>
                </a:moveTo>
                <a:cubicBezTo>
                  <a:pt x="680721" y="493063"/>
                  <a:pt x="684750" y="497092"/>
                  <a:pt x="684750" y="502063"/>
                </a:cubicBezTo>
                <a:cubicBezTo>
                  <a:pt x="684750" y="507034"/>
                  <a:pt x="680721" y="511063"/>
                  <a:pt x="675750" y="511063"/>
                </a:cubicBezTo>
                <a:cubicBezTo>
                  <a:pt x="670779" y="511063"/>
                  <a:pt x="666750" y="507034"/>
                  <a:pt x="666750" y="502063"/>
                </a:cubicBezTo>
                <a:cubicBezTo>
                  <a:pt x="666750" y="497092"/>
                  <a:pt x="670779" y="493063"/>
                  <a:pt x="675750" y="493063"/>
                </a:cubicBezTo>
                <a:close/>
                <a:moveTo>
                  <a:pt x="609075" y="493063"/>
                </a:moveTo>
                <a:cubicBezTo>
                  <a:pt x="614046" y="493063"/>
                  <a:pt x="618075" y="497092"/>
                  <a:pt x="618075" y="502063"/>
                </a:cubicBezTo>
                <a:cubicBezTo>
                  <a:pt x="618075" y="507034"/>
                  <a:pt x="614046" y="511063"/>
                  <a:pt x="609075" y="511063"/>
                </a:cubicBezTo>
                <a:cubicBezTo>
                  <a:pt x="604104" y="511063"/>
                  <a:pt x="600075" y="507034"/>
                  <a:pt x="600075" y="502063"/>
                </a:cubicBezTo>
                <a:cubicBezTo>
                  <a:pt x="600075" y="497092"/>
                  <a:pt x="604104" y="493063"/>
                  <a:pt x="609075" y="493063"/>
                </a:cubicBezTo>
                <a:close/>
                <a:moveTo>
                  <a:pt x="542400" y="493063"/>
                </a:moveTo>
                <a:cubicBezTo>
                  <a:pt x="547371" y="493063"/>
                  <a:pt x="551400" y="497092"/>
                  <a:pt x="551400" y="502063"/>
                </a:cubicBezTo>
                <a:cubicBezTo>
                  <a:pt x="551400" y="507034"/>
                  <a:pt x="547371" y="511063"/>
                  <a:pt x="542400" y="511063"/>
                </a:cubicBezTo>
                <a:cubicBezTo>
                  <a:pt x="537429" y="511063"/>
                  <a:pt x="533400" y="507034"/>
                  <a:pt x="533400" y="502063"/>
                </a:cubicBezTo>
                <a:cubicBezTo>
                  <a:pt x="533400" y="497092"/>
                  <a:pt x="537429" y="493063"/>
                  <a:pt x="542400" y="493063"/>
                </a:cubicBezTo>
                <a:close/>
                <a:moveTo>
                  <a:pt x="475726" y="493063"/>
                </a:moveTo>
                <a:cubicBezTo>
                  <a:pt x="480697" y="493063"/>
                  <a:pt x="484726" y="497092"/>
                  <a:pt x="484726" y="502063"/>
                </a:cubicBezTo>
                <a:cubicBezTo>
                  <a:pt x="484726" y="507034"/>
                  <a:pt x="480697" y="511063"/>
                  <a:pt x="475726" y="511063"/>
                </a:cubicBezTo>
                <a:cubicBezTo>
                  <a:pt x="470755" y="511063"/>
                  <a:pt x="466726" y="507034"/>
                  <a:pt x="466726" y="502063"/>
                </a:cubicBezTo>
                <a:cubicBezTo>
                  <a:pt x="466726" y="497092"/>
                  <a:pt x="470755" y="493063"/>
                  <a:pt x="475726" y="493063"/>
                </a:cubicBezTo>
                <a:close/>
                <a:moveTo>
                  <a:pt x="409051" y="493063"/>
                </a:moveTo>
                <a:cubicBezTo>
                  <a:pt x="414022" y="493063"/>
                  <a:pt x="418051" y="497092"/>
                  <a:pt x="418051" y="502063"/>
                </a:cubicBezTo>
                <a:cubicBezTo>
                  <a:pt x="418051" y="507034"/>
                  <a:pt x="414022" y="511063"/>
                  <a:pt x="409051" y="511063"/>
                </a:cubicBezTo>
                <a:cubicBezTo>
                  <a:pt x="404080" y="511063"/>
                  <a:pt x="400051" y="507034"/>
                  <a:pt x="400051" y="502063"/>
                </a:cubicBezTo>
                <a:cubicBezTo>
                  <a:pt x="400051" y="497092"/>
                  <a:pt x="404080" y="493063"/>
                  <a:pt x="409051" y="493063"/>
                </a:cubicBezTo>
                <a:close/>
                <a:moveTo>
                  <a:pt x="342376" y="493063"/>
                </a:moveTo>
                <a:cubicBezTo>
                  <a:pt x="347347" y="493063"/>
                  <a:pt x="351376" y="497092"/>
                  <a:pt x="351376" y="502063"/>
                </a:cubicBezTo>
                <a:cubicBezTo>
                  <a:pt x="351376" y="507034"/>
                  <a:pt x="347347" y="511063"/>
                  <a:pt x="342376" y="511063"/>
                </a:cubicBezTo>
                <a:cubicBezTo>
                  <a:pt x="337405" y="511063"/>
                  <a:pt x="333376" y="507034"/>
                  <a:pt x="333376" y="502063"/>
                </a:cubicBezTo>
                <a:cubicBezTo>
                  <a:pt x="333376" y="497092"/>
                  <a:pt x="337405" y="493063"/>
                  <a:pt x="342376" y="493063"/>
                </a:cubicBezTo>
                <a:close/>
                <a:moveTo>
                  <a:pt x="275702" y="493063"/>
                </a:moveTo>
                <a:cubicBezTo>
                  <a:pt x="280672" y="493063"/>
                  <a:pt x="284701" y="497092"/>
                  <a:pt x="284701" y="502063"/>
                </a:cubicBezTo>
                <a:cubicBezTo>
                  <a:pt x="284701" y="507034"/>
                  <a:pt x="280672" y="511063"/>
                  <a:pt x="275702" y="511063"/>
                </a:cubicBezTo>
                <a:cubicBezTo>
                  <a:pt x="270731" y="511063"/>
                  <a:pt x="266702" y="507034"/>
                  <a:pt x="266702" y="502063"/>
                </a:cubicBezTo>
                <a:cubicBezTo>
                  <a:pt x="266702" y="497092"/>
                  <a:pt x="270731" y="493063"/>
                  <a:pt x="275702" y="493063"/>
                </a:cubicBezTo>
                <a:close/>
                <a:moveTo>
                  <a:pt x="209026" y="493063"/>
                </a:moveTo>
                <a:cubicBezTo>
                  <a:pt x="213997" y="493063"/>
                  <a:pt x="218026" y="497092"/>
                  <a:pt x="218026" y="502063"/>
                </a:cubicBezTo>
                <a:cubicBezTo>
                  <a:pt x="218026" y="507034"/>
                  <a:pt x="213997" y="511063"/>
                  <a:pt x="209026" y="511063"/>
                </a:cubicBezTo>
                <a:cubicBezTo>
                  <a:pt x="204055" y="511063"/>
                  <a:pt x="200026" y="507034"/>
                  <a:pt x="200026" y="502063"/>
                </a:cubicBezTo>
                <a:cubicBezTo>
                  <a:pt x="200026" y="497092"/>
                  <a:pt x="204055" y="493063"/>
                  <a:pt x="209026" y="493063"/>
                </a:cubicBezTo>
                <a:close/>
                <a:moveTo>
                  <a:pt x="142351" y="493063"/>
                </a:moveTo>
                <a:cubicBezTo>
                  <a:pt x="147322" y="493063"/>
                  <a:pt x="151351" y="497092"/>
                  <a:pt x="151351" y="502063"/>
                </a:cubicBezTo>
                <a:cubicBezTo>
                  <a:pt x="151351" y="507034"/>
                  <a:pt x="147322" y="511063"/>
                  <a:pt x="142351" y="511063"/>
                </a:cubicBezTo>
                <a:cubicBezTo>
                  <a:pt x="137380" y="511063"/>
                  <a:pt x="133351" y="507034"/>
                  <a:pt x="133351" y="502063"/>
                </a:cubicBezTo>
                <a:cubicBezTo>
                  <a:pt x="133351" y="497092"/>
                  <a:pt x="137380" y="493063"/>
                  <a:pt x="142351" y="493063"/>
                </a:cubicBezTo>
                <a:close/>
                <a:moveTo>
                  <a:pt x="75676" y="493063"/>
                </a:moveTo>
                <a:cubicBezTo>
                  <a:pt x="80647" y="493063"/>
                  <a:pt x="84676" y="497092"/>
                  <a:pt x="84676" y="502063"/>
                </a:cubicBezTo>
                <a:cubicBezTo>
                  <a:pt x="84676" y="507034"/>
                  <a:pt x="80647" y="511063"/>
                  <a:pt x="75676" y="511063"/>
                </a:cubicBezTo>
                <a:cubicBezTo>
                  <a:pt x="70705" y="511063"/>
                  <a:pt x="66676" y="507034"/>
                  <a:pt x="66676" y="502063"/>
                </a:cubicBezTo>
                <a:cubicBezTo>
                  <a:pt x="66676" y="497092"/>
                  <a:pt x="70705" y="493063"/>
                  <a:pt x="75676" y="493063"/>
                </a:cubicBezTo>
                <a:close/>
                <a:moveTo>
                  <a:pt x="9001" y="493063"/>
                </a:moveTo>
                <a:cubicBezTo>
                  <a:pt x="13972" y="493063"/>
                  <a:pt x="18001" y="497092"/>
                  <a:pt x="18001" y="502063"/>
                </a:cubicBezTo>
                <a:cubicBezTo>
                  <a:pt x="18001" y="507034"/>
                  <a:pt x="13972" y="511063"/>
                  <a:pt x="9001" y="511063"/>
                </a:cubicBezTo>
                <a:cubicBezTo>
                  <a:pt x="4030" y="511063"/>
                  <a:pt x="1" y="507034"/>
                  <a:pt x="1" y="502063"/>
                </a:cubicBezTo>
                <a:cubicBezTo>
                  <a:pt x="1" y="497092"/>
                  <a:pt x="4030" y="493063"/>
                  <a:pt x="9001" y="493063"/>
                </a:cubicBezTo>
                <a:close/>
                <a:moveTo>
                  <a:pt x="1009125" y="431430"/>
                </a:moveTo>
                <a:cubicBezTo>
                  <a:pt x="1014096" y="431430"/>
                  <a:pt x="1018125" y="435459"/>
                  <a:pt x="1018125" y="440430"/>
                </a:cubicBezTo>
                <a:cubicBezTo>
                  <a:pt x="1018125" y="445401"/>
                  <a:pt x="1014096" y="449430"/>
                  <a:pt x="1009125" y="449430"/>
                </a:cubicBezTo>
                <a:cubicBezTo>
                  <a:pt x="1004154" y="449430"/>
                  <a:pt x="1000125" y="445401"/>
                  <a:pt x="1000125" y="440430"/>
                </a:cubicBezTo>
                <a:cubicBezTo>
                  <a:pt x="1000125" y="435459"/>
                  <a:pt x="1004154" y="431430"/>
                  <a:pt x="1009125" y="431430"/>
                </a:cubicBezTo>
                <a:close/>
                <a:moveTo>
                  <a:pt x="942450" y="431430"/>
                </a:moveTo>
                <a:cubicBezTo>
                  <a:pt x="947421" y="431430"/>
                  <a:pt x="951450" y="435459"/>
                  <a:pt x="951450" y="440430"/>
                </a:cubicBezTo>
                <a:cubicBezTo>
                  <a:pt x="951450" y="445401"/>
                  <a:pt x="947421" y="449430"/>
                  <a:pt x="942450" y="449430"/>
                </a:cubicBezTo>
                <a:cubicBezTo>
                  <a:pt x="937479" y="449430"/>
                  <a:pt x="933450" y="445401"/>
                  <a:pt x="933450" y="440430"/>
                </a:cubicBezTo>
                <a:cubicBezTo>
                  <a:pt x="933450" y="435459"/>
                  <a:pt x="937479" y="431430"/>
                  <a:pt x="942450" y="431430"/>
                </a:cubicBezTo>
                <a:close/>
                <a:moveTo>
                  <a:pt x="875775" y="431430"/>
                </a:moveTo>
                <a:cubicBezTo>
                  <a:pt x="880746" y="431430"/>
                  <a:pt x="884775" y="435459"/>
                  <a:pt x="884775" y="440430"/>
                </a:cubicBezTo>
                <a:cubicBezTo>
                  <a:pt x="884775" y="445401"/>
                  <a:pt x="880746" y="449430"/>
                  <a:pt x="875775" y="449430"/>
                </a:cubicBezTo>
                <a:cubicBezTo>
                  <a:pt x="870804" y="449430"/>
                  <a:pt x="866775" y="445401"/>
                  <a:pt x="866775" y="440430"/>
                </a:cubicBezTo>
                <a:cubicBezTo>
                  <a:pt x="866775" y="435459"/>
                  <a:pt x="870804" y="431430"/>
                  <a:pt x="875775" y="431430"/>
                </a:cubicBezTo>
                <a:close/>
                <a:moveTo>
                  <a:pt x="809100" y="431430"/>
                </a:moveTo>
                <a:cubicBezTo>
                  <a:pt x="814071" y="431430"/>
                  <a:pt x="818100" y="435459"/>
                  <a:pt x="818100" y="440430"/>
                </a:cubicBezTo>
                <a:cubicBezTo>
                  <a:pt x="818100" y="445401"/>
                  <a:pt x="814071" y="449430"/>
                  <a:pt x="809100" y="449430"/>
                </a:cubicBezTo>
                <a:cubicBezTo>
                  <a:pt x="804129" y="449430"/>
                  <a:pt x="800100" y="445401"/>
                  <a:pt x="800100" y="440430"/>
                </a:cubicBezTo>
                <a:cubicBezTo>
                  <a:pt x="800100" y="435459"/>
                  <a:pt x="804129" y="431430"/>
                  <a:pt x="809100" y="431430"/>
                </a:cubicBezTo>
                <a:close/>
                <a:moveTo>
                  <a:pt x="742425" y="431430"/>
                </a:moveTo>
                <a:cubicBezTo>
                  <a:pt x="747396" y="431430"/>
                  <a:pt x="751425" y="435459"/>
                  <a:pt x="751425" y="440430"/>
                </a:cubicBezTo>
                <a:cubicBezTo>
                  <a:pt x="751425" y="445401"/>
                  <a:pt x="747396" y="449430"/>
                  <a:pt x="742425" y="449430"/>
                </a:cubicBezTo>
                <a:cubicBezTo>
                  <a:pt x="737454" y="449430"/>
                  <a:pt x="733425" y="445401"/>
                  <a:pt x="733425" y="440430"/>
                </a:cubicBezTo>
                <a:cubicBezTo>
                  <a:pt x="733425" y="435459"/>
                  <a:pt x="737454" y="431430"/>
                  <a:pt x="742425" y="431430"/>
                </a:cubicBezTo>
                <a:close/>
                <a:moveTo>
                  <a:pt x="675750" y="431430"/>
                </a:moveTo>
                <a:cubicBezTo>
                  <a:pt x="680721" y="431430"/>
                  <a:pt x="684750" y="435459"/>
                  <a:pt x="684750" y="440430"/>
                </a:cubicBezTo>
                <a:cubicBezTo>
                  <a:pt x="684750" y="445401"/>
                  <a:pt x="680721" y="449430"/>
                  <a:pt x="675750" y="449430"/>
                </a:cubicBezTo>
                <a:cubicBezTo>
                  <a:pt x="670779" y="449430"/>
                  <a:pt x="666750" y="445401"/>
                  <a:pt x="666750" y="440430"/>
                </a:cubicBezTo>
                <a:cubicBezTo>
                  <a:pt x="666750" y="435459"/>
                  <a:pt x="670779" y="431430"/>
                  <a:pt x="675750" y="431430"/>
                </a:cubicBezTo>
                <a:close/>
                <a:moveTo>
                  <a:pt x="609075" y="431430"/>
                </a:moveTo>
                <a:cubicBezTo>
                  <a:pt x="614046" y="431430"/>
                  <a:pt x="618075" y="435459"/>
                  <a:pt x="618075" y="440430"/>
                </a:cubicBezTo>
                <a:cubicBezTo>
                  <a:pt x="618075" y="445401"/>
                  <a:pt x="614046" y="449430"/>
                  <a:pt x="609075" y="449430"/>
                </a:cubicBezTo>
                <a:cubicBezTo>
                  <a:pt x="604104" y="449430"/>
                  <a:pt x="600075" y="445401"/>
                  <a:pt x="600075" y="440430"/>
                </a:cubicBezTo>
                <a:cubicBezTo>
                  <a:pt x="600075" y="435459"/>
                  <a:pt x="604104" y="431430"/>
                  <a:pt x="609075" y="431430"/>
                </a:cubicBezTo>
                <a:close/>
                <a:moveTo>
                  <a:pt x="542400" y="431430"/>
                </a:moveTo>
                <a:cubicBezTo>
                  <a:pt x="547371" y="431430"/>
                  <a:pt x="551400" y="435459"/>
                  <a:pt x="551400" y="440430"/>
                </a:cubicBezTo>
                <a:cubicBezTo>
                  <a:pt x="551400" y="445401"/>
                  <a:pt x="547371" y="449430"/>
                  <a:pt x="542400" y="449430"/>
                </a:cubicBezTo>
                <a:cubicBezTo>
                  <a:pt x="537429" y="449430"/>
                  <a:pt x="533400" y="445401"/>
                  <a:pt x="533400" y="440430"/>
                </a:cubicBezTo>
                <a:cubicBezTo>
                  <a:pt x="533400" y="435459"/>
                  <a:pt x="537429" y="431430"/>
                  <a:pt x="542400" y="431430"/>
                </a:cubicBezTo>
                <a:close/>
                <a:moveTo>
                  <a:pt x="475727" y="431430"/>
                </a:moveTo>
                <a:cubicBezTo>
                  <a:pt x="480698" y="431430"/>
                  <a:pt x="484727" y="435459"/>
                  <a:pt x="484727" y="440430"/>
                </a:cubicBezTo>
                <a:cubicBezTo>
                  <a:pt x="484727" y="445401"/>
                  <a:pt x="480698" y="449430"/>
                  <a:pt x="475727" y="449430"/>
                </a:cubicBezTo>
                <a:cubicBezTo>
                  <a:pt x="470756" y="449430"/>
                  <a:pt x="466727" y="445401"/>
                  <a:pt x="466727" y="440430"/>
                </a:cubicBezTo>
                <a:cubicBezTo>
                  <a:pt x="466727" y="435459"/>
                  <a:pt x="470756" y="431430"/>
                  <a:pt x="475727" y="431430"/>
                </a:cubicBezTo>
                <a:close/>
                <a:moveTo>
                  <a:pt x="409052" y="431430"/>
                </a:moveTo>
                <a:cubicBezTo>
                  <a:pt x="414023" y="431430"/>
                  <a:pt x="418052" y="435459"/>
                  <a:pt x="418052" y="440430"/>
                </a:cubicBezTo>
                <a:cubicBezTo>
                  <a:pt x="418052" y="445401"/>
                  <a:pt x="414023" y="449430"/>
                  <a:pt x="409052" y="449430"/>
                </a:cubicBezTo>
                <a:cubicBezTo>
                  <a:pt x="404081" y="449430"/>
                  <a:pt x="400052" y="445401"/>
                  <a:pt x="400052" y="440430"/>
                </a:cubicBezTo>
                <a:cubicBezTo>
                  <a:pt x="400052" y="435459"/>
                  <a:pt x="404081" y="431430"/>
                  <a:pt x="409052" y="431430"/>
                </a:cubicBezTo>
                <a:close/>
                <a:moveTo>
                  <a:pt x="342377" y="431430"/>
                </a:moveTo>
                <a:cubicBezTo>
                  <a:pt x="347347" y="431430"/>
                  <a:pt x="351377" y="435459"/>
                  <a:pt x="351377" y="440430"/>
                </a:cubicBezTo>
                <a:cubicBezTo>
                  <a:pt x="351377" y="445401"/>
                  <a:pt x="347347" y="449430"/>
                  <a:pt x="342377" y="449430"/>
                </a:cubicBezTo>
                <a:cubicBezTo>
                  <a:pt x="337405" y="449430"/>
                  <a:pt x="333376" y="445401"/>
                  <a:pt x="333376" y="440430"/>
                </a:cubicBezTo>
                <a:cubicBezTo>
                  <a:pt x="333376" y="435459"/>
                  <a:pt x="337405" y="431430"/>
                  <a:pt x="342377" y="431430"/>
                </a:cubicBezTo>
                <a:close/>
                <a:moveTo>
                  <a:pt x="275702" y="431430"/>
                </a:moveTo>
                <a:cubicBezTo>
                  <a:pt x="280673" y="431430"/>
                  <a:pt x="284701" y="435459"/>
                  <a:pt x="284701" y="440430"/>
                </a:cubicBezTo>
                <a:cubicBezTo>
                  <a:pt x="284701" y="445401"/>
                  <a:pt x="280673" y="449430"/>
                  <a:pt x="275702" y="449430"/>
                </a:cubicBezTo>
                <a:cubicBezTo>
                  <a:pt x="270731" y="449430"/>
                  <a:pt x="266702" y="445401"/>
                  <a:pt x="266702" y="440430"/>
                </a:cubicBezTo>
                <a:cubicBezTo>
                  <a:pt x="266702" y="435459"/>
                  <a:pt x="270731" y="431430"/>
                  <a:pt x="275702" y="431430"/>
                </a:cubicBezTo>
                <a:close/>
                <a:moveTo>
                  <a:pt x="209027" y="431430"/>
                </a:moveTo>
                <a:cubicBezTo>
                  <a:pt x="213998" y="431430"/>
                  <a:pt x="218027" y="435459"/>
                  <a:pt x="218027" y="440430"/>
                </a:cubicBezTo>
                <a:cubicBezTo>
                  <a:pt x="218027" y="445401"/>
                  <a:pt x="213998" y="449430"/>
                  <a:pt x="209027" y="449430"/>
                </a:cubicBezTo>
                <a:cubicBezTo>
                  <a:pt x="204056" y="449430"/>
                  <a:pt x="200027" y="445401"/>
                  <a:pt x="200027" y="440430"/>
                </a:cubicBezTo>
                <a:cubicBezTo>
                  <a:pt x="200027" y="435459"/>
                  <a:pt x="204056" y="431430"/>
                  <a:pt x="209027" y="431430"/>
                </a:cubicBezTo>
                <a:close/>
                <a:moveTo>
                  <a:pt x="142352" y="431430"/>
                </a:moveTo>
                <a:cubicBezTo>
                  <a:pt x="147323" y="431430"/>
                  <a:pt x="151352" y="435459"/>
                  <a:pt x="151352" y="440430"/>
                </a:cubicBezTo>
                <a:cubicBezTo>
                  <a:pt x="151352" y="445401"/>
                  <a:pt x="147323" y="449430"/>
                  <a:pt x="142352" y="449430"/>
                </a:cubicBezTo>
                <a:cubicBezTo>
                  <a:pt x="137381" y="449430"/>
                  <a:pt x="133352" y="445401"/>
                  <a:pt x="133352" y="440430"/>
                </a:cubicBezTo>
                <a:cubicBezTo>
                  <a:pt x="133352" y="435459"/>
                  <a:pt x="137381" y="431430"/>
                  <a:pt x="142352" y="431430"/>
                </a:cubicBezTo>
                <a:close/>
                <a:moveTo>
                  <a:pt x="75677" y="431430"/>
                </a:moveTo>
                <a:cubicBezTo>
                  <a:pt x="80648" y="431430"/>
                  <a:pt x="84676" y="435459"/>
                  <a:pt x="84676" y="440430"/>
                </a:cubicBezTo>
                <a:cubicBezTo>
                  <a:pt x="84676" y="445401"/>
                  <a:pt x="80648" y="449430"/>
                  <a:pt x="75677" y="449430"/>
                </a:cubicBezTo>
                <a:cubicBezTo>
                  <a:pt x="70706" y="449430"/>
                  <a:pt x="66677" y="445401"/>
                  <a:pt x="66677" y="440430"/>
                </a:cubicBezTo>
                <a:cubicBezTo>
                  <a:pt x="66677" y="435459"/>
                  <a:pt x="70706" y="431430"/>
                  <a:pt x="75677" y="431430"/>
                </a:cubicBezTo>
                <a:close/>
                <a:moveTo>
                  <a:pt x="9002" y="431430"/>
                </a:moveTo>
                <a:cubicBezTo>
                  <a:pt x="13973" y="431430"/>
                  <a:pt x="18002" y="435459"/>
                  <a:pt x="18002" y="440430"/>
                </a:cubicBezTo>
                <a:cubicBezTo>
                  <a:pt x="18002" y="445401"/>
                  <a:pt x="13973" y="449430"/>
                  <a:pt x="9002" y="449430"/>
                </a:cubicBezTo>
                <a:cubicBezTo>
                  <a:pt x="4031" y="449430"/>
                  <a:pt x="2" y="445401"/>
                  <a:pt x="2" y="440430"/>
                </a:cubicBezTo>
                <a:cubicBezTo>
                  <a:pt x="2" y="435459"/>
                  <a:pt x="4031" y="431430"/>
                  <a:pt x="9002" y="431430"/>
                </a:cubicBezTo>
                <a:close/>
                <a:moveTo>
                  <a:pt x="1009125" y="369797"/>
                </a:moveTo>
                <a:cubicBezTo>
                  <a:pt x="1014096" y="369797"/>
                  <a:pt x="1018125" y="373826"/>
                  <a:pt x="1018125" y="378797"/>
                </a:cubicBezTo>
                <a:cubicBezTo>
                  <a:pt x="1018125" y="383768"/>
                  <a:pt x="1014096" y="387797"/>
                  <a:pt x="1009125" y="387797"/>
                </a:cubicBezTo>
                <a:cubicBezTo>
                  <a:pt x="1004154" y="387797"/>
                  <a:pt x="1000125" y="383768"/>
                  <a:pt x="1000125" y="378797"/>
                </a:cubicBezTo>
                <a:cubicBezTo>
                  <a:pt x="1000125" y="373826"/>
                  <a:pt x="1004154" y="369797"/>
                  <a:pt x="1009125" y="369797"/>
                </a:cubicBezTo>
                <a:close/>
                <a:moveTo>
                  <a:pt x="942450" y="369797"/>
                </a:moveTo>
                <a:cubicBezTo>
                  <a:pt x="947421" y="369797"/>
                  <a:pt x="951450" y="373826"/>
                  <a:pt x="951450" y="378797"/>
                </a:cubicBezTo>
                <a:cubicBezTo>
                  <a:pt x="951450" y="383768"/>
                  <a:pt x="947421" y="387797"/>
                  <a:pt x="942450" y="387797"/>
                </a:cubicBezTo>
                <a:cubicBezTo>
                  <a:pt x="937479" y="387797"/>
                  <a:pt x="933450" y="383768"/>
                  <a:pt x="933450" y="378797"/>
                </a:cubicBezTo>
                <a:cubicBezTo>
                  <a:pt x="933450" y="373826"/>
                  <a:pt x="937479" y="369797"/>
                  <a:pt x="942450" y="369797"/>
                </a:cubicBezTo>
                <a:close/>
                <a:moveTo>
                  <a:pt x="875775" y="369797"/>
                </a:moveTo>
                <a:cubicBezTo>
                  <a:pt x="880746" y="369797"/>
                  <a:pt x="884775" y="373826"/>
                  <a:pt x="884775" y="378797"/>
                </a:cubicBezTo>
                <a:cubicBezTo>
                  <a:pt x="884775" y="383768"/>
                  <a:pt x="880746" y="387797"/>
                  <a:pt x="875775" y="387797"/>
                </a:cubicBezTo>
                <a:cubicBezTo>
                  <a:pt x="870804" y="387797"/>
                  <a:pt x="866775" y="383768"/>
                  <a:pt x="866775" y="378797"/>
                </a:cubicBezTo>
                <a:cubicBezTo>
                  <a:pt x="866775" y="373826"/>
                  <a:pt x="870804" y="369797"/>
                  <a:pt x="875775" y="369797"/>
                </a:cubicBezTo>
                <a:close/>
                <a:moveTo>
                  <a:pt x="809100" y="369797"/>
                </a:moveTo>
                <a:cubicBezTo>
                  <a:pt x="814071" y="369797"/>
                  <a:pt x="818100" y="373826"/>
                  <a:pt x="818100" y="378797"/>
                </a:cubicBezTo>
                <a:cubicBezTo>
                  <a:pt x="818100" y="383768"/>
                  <a:pt x="814071" y="387797"/>
                  <a:pt x="809100" y="387797"/>
                </a:cubicBezTo>
                <a:cubicBezTo>
                  <a:pt x="804129" y="387797"/>
                  <a:pt x="800100" y="383768"/>
                  <a:pt x="800100" y="378797"/>
                </a:cubicBezTo>
                <a:cubicBezTo>
                  <a:pt x="800100" y="373826"/>
                  <a:pt x="804129" y="369797"/>
                  <a:pt x="809100" y="369797"/>
                </a:cubicBezTo>
                <a:close/>
                <a:moveTo>
                  <a:pt x="742425" y="369797"/>
                </a:moveTo>
                <a:cubicBezTo>
                  <a:pt x="747396" y="369797"/>
                  <a:pt x="751425" y="373826"/>
                  <a:pt x="751425" y="378797"/>
                </a:cubicBezTo>
                <a:cubicBezTo>
                  <a:pt x="751425" y="383768"/>
                  <a:pt x="747396" y="387797"/>
                  <a:pt x="742425" y="387797"/>
                </a:cubicBezTo>
                <a:cubicBezTo>
                  <a:pt x="737454" y="387797"/>
                  <a:pt x="733425" y="383768"/>
                  <a:pt x="733425" y="378797"/>
                </a:cubicBezTo>
                <a:cubicBezTo>
                  <a:pt x="733425" y="373826"/>
                  <a:pt x="737454" y="369797"/>
                  <a:pt x="742425" y="369797"/>
                </a:cubicBezTo>
                <a:close/>
                <a:moveTo>
                  <a:pt x="675750" y="369797"/>
                </a:moveTo>
                <a:cubicBezTo>
                  <a:pt x="680721" y="369797"/>
                  <a:pt x="684750" y="373826"/>
                  <a:pt x="684750" y="378797"/>
                </a:cubicBezTo>
                <a:cubicBezTo>
                  <a:pt x="684750" y="383768"/>
                  <a:pt x="680721" y="387797"/>
                  <a:pt x="675750" y="387797"/>
                </a:cubicBezTo>
                <a:cubicBezTo>
                  <a:pt x="670779" y="387797"/>
                  <a:pt x="666750" y="383768"/>
                  <a:pt x="666750" y="378797"/>
                </a:cubicBezTo>
                <a:cubicBezTo>
                  <a:pt x="666750" y="373826"/>
                  <a:pt x="670779" y="369797"/>
                  <a:pt x="675750" y="369797"/>
                </a:cubicBezTo>
                <a:close/>
                <a:moveTo>
                  <a:pt x="609075" y="369797"/>
                </a:moveTo>
                <a:cubicBezTo>
                  <a:pt x="614046" y="369797"/>
                  <a:pt x="618075" y="373826"/>
                  <a:pt x="618075" y="378797"/>
                </a:cubicBezTo>
                <a:cubicBezTo>
                  <a:pt x="618075" y="383768"/>
                  <a:pt x="614046" y="387797"/>
                  <a:pt x="609075" y="387797"/>
                </a:cubicBezTo>
                <a:cubicBezTo>
                  <a:pt x="604104" y="387797"/>
                  <a:pt x="600075" y="383768"/>
                  <a:pt x="600075" y="378797"/>
                </a:cubicBezTo>
                <a:cubicBezTo>
                  <a:pt x="600075" y="373826"/>
                  <a:pt x="604104" y="369797"/>
                  <a:pt x="609075" y="369797"/>
                </a:cubicBezTo>
                <a:close/>
                <a:moveTo>
                  <a:pt x="542400" y="369797"/>
                </a:moveTo>
                <a:cubicBezTo>
                  <a:pt x="547371" y="369797"/>
                  <a:pt x="551400" y="373826"/>
                  <a:pt x="551400" y="378797"/>
                </a:cubicBezTo>
                <a:cubicBezTo>
                  <a:pt x="551400" y="383768"/>
                  <a:pt x="547371" y="387797"/>
                  <a:pt x="542400" y="387797"/>
                </a:cubicBezTo>
                <a:cubicBezTo>
                  <a:pt x="537429" y="387797"/>
                  <a:pt x="533400" y="383768"/>
                  <a:pt x="533400" y="378797"/>
                </a:cubicBezTo>
                <a:cubicBezTo>
                  <a:pt x="533400" y="373826"/>
                  <a:pt x="537429" y="369797"/>
                  <a:pt x="542400" y="369797"/>
                </a:cubicBezTo>
                <a:close/>
                <a:moveTo>
                  <a:pt x="475727" y="369797"/>
                </a:moveTo>
                <a:cubicBezTo>
                  <a:pt x="480698" y="369797"/>
                  <a:pt x="484727" y="373826"/>
                  <a:pt x="484727" y="378797"/>
                </a:cubicBezTo>
                <a:cubicBezTo>
                  <a:pt x="484727" y="383768"/>
                  <a:pt x="480698" y="387797"/>
                  <a:pt x="475727" y="387797"/>
                </a:cubicBezTo>
                <a:cubicBezTo>
                  <a:pt x="470756" y="387797"/>
                  <a:pt x="466727" y="383768"/>
                  <a:pt x="466727" y="378797"/>
                </a:cubicBezTo>
                <a:cubicBezTo>
                  <a:pt x="466727" y="373826"/>
                  <a:pt x="470756" y="369797"/>
                  <a:pt x="475727" y="369797"/>
                </a:cubicBezTo>
                <a:close/>
                <a:moveTo>
                  <a:pt x="409052" y="369797"/>
                </a:moveTo>
                <a:cubicBezTo>
                  <a:pt x="414023" y="369797"/>
                  <a:pt x="418052" y="373826"/>
                  <a:pt x="418052" y="378797"/>
                </a:cubicBezTo>
                <a:cubicBezTo>
                  <a:pt x="418052" y="383768"/>
                  <a:pt x="414023" y="387797"/>
                  <a:pt x="409052" y="387797"/>
                </a:cubicBezTo>
                <a:cubicBezTo>
                  <a:pt x="404081" y="387797"/>
                  <a:pt x="400052" y="383768"/>
                  <a:pt x="400052" y="378797"/>
                </a:cubicBezTo>
                <a:cubicBezTo>
                  <a:pt x="400052" y="373826"/>
                  <a:pt x="404081" y="369797"/>
                  <a:pt x="409052" y="369797"/>
                </a:cubicBezTo>
                <a:close/>
                <a:moveTo>
                  <a:pt x="342377" y="369797"/>
                </a:moveTo>
                <a:cubicBezTo>
                  <a:pt x="347348" y="369797"/>
                  <a:pt x="351377" y="373826"/>
                  <a:pt x="351377" y="378797"/>
                </a:cubicBezTo>
                <a:cubicBezTo>
                  <a:pt x="351377" y="383768"/>
                  <a:pt x="347348" y="387797"/>
                  <a:pt x="342377" y="387797"/>
                </a:cubicBezTo>
                <a:cubicBezTo>
                  <a:pt x="337406" y="387797"/>
                  <a:pt x="333377" y="383768"/>
                  <a:pt x="333377" y="378797"/>
                </a:cubicBezTo>
                <a:cubicBezTo>
                  <a:pt x="333377" y="373826"/>
                  <a:pt x="337406" y="369797"/>
                  <a:pt x="342377" y="369797"/>
                </a:cubicBezTo>
                <a:close/>
                <a:moveTo>
                  <a:pt x="275702" y="369797"/>
                </a:moveTo>
                <a:cubicBezTo>
                  <a:pt x="280673" y="369797"/>
                  <a:pt x="284702" y="373826"/>
                  <a:pt x="284702" y="378797"/>
                </a:cubicBezTo>
                <a:cubicBezTo>
                  <a:pt x="284702" y="383768"/>
                  <a:pt x="280673" y="387797"/>
                  <a:pt x="275702" y="387797"/>
                </a:cubicBezTo>
                <a:cubicBezTo>
                  <a:pt x="270731" y="387797"/>
                  <a:pt x="266702" y="383768"/>
                  <a:pt x="266702" y="378797"/>
                </a:cubicBezTo>
                <a:cubicBezTo>
                  <a:pt x="266702" y="373826"/>
                  <a:pt x="270731" y="369797"/>
                  <a:pt x="275702" y="369797"/>
                </a:cubicBezTo>
                <a:close/>
                <a:moveTo>
                  <a:pt x="209027" y="369797"/>
                </a:moveTo>
                <a:cubicBezTo>
                  <a:pt x="213998" y="369797"/>
                  <a:pt x="218027" y="373826"/>
                  <a:pt x="218027" y="378797"/>
                </a:cubicBezTo>
                <a:cubicBezTo>
                  <a:pt x="218027" y="383768"/>
                  <a:pt x="213998" y="387797"/>
                  <a:pt x="209027" y="387797"/>
                </a:cubicBezTo>
                <a:cubicBezTo>
                  <a:pt x="204056" y="387797"/>
                  <a:pt x="200027" y="383768"/>
                  <a:pt x="200027" y="378797"/>
                </a:cubicBezTo>
                <a:cubicBezTo>
                  <a:pt x="200027" y="373826"/>
                  <a:pt x="204056" y="369797"/>
                  <a:pt x="209027" y="369797"/>
                </a:cubicBezTo>
                <a:close/>
                <a:moveTo>
                  <a:pt x="142352" y="369797"/>
                </a:moveTo>
                <a:cubicBezTo>
                  <a:pt x="147323" y="369797"/>
                  <a:pt x="151352" y="373826"/>
                  <a:pt x="151352" y="378797"/>
                </a:cubicBezTo>
                <a:cubicBezTo>
                  <a:pt x="151352" y="383768"/>
                  <a:pt x="147323" y="387797"/>
                  <a:pt x="142352" y="387797"/>
                </a:cubicBezTo>
                <a:cubicBezTo>
                  <a:pt x="137381" y="387797"/>
                  <a:pt x="133352" y="383768"/>
                  <a:pt x="133352" y="378797"/>
                </a:cubicBezTo>
                <a:cubicBezTo>
                  <a:pt x="133352" y="373826"/>
                  <a:pt x="137381" y="369797"/>
                  <a:pt x="142352" y="369797"/>
                </a:cubicBezTo>
                <a:close/>
                <a:moveTo>
                  <a:pt x="75677" y="369797"/>
                </a:moveTo>
                <a:cubicBezTo>
                  <a:pt x="80648" y="369797"/>
                  <a:pt x="84677" y="373826"/>
                  <a:pt x="84677" y="378797"/>
                </a:cubicBezTo>
                <a:cubicBezTo>
                  <a:pt x="84677" y="383768"/>
                  <a:pt x="80648" y="387797"/>
                  <a:pt x="75677" y="387797"/>
                </a:cubicBezTo>
                <a:cubicBezTo>
                  <a:pt x="70706" y="387797"/>
                  <a:pt x="66677" y="383768"/>
                  <a:pt x="66677" y="378797"/>
                </a:cubicBezTo>
                <a:cubicBezTo>
                  <a:pt x="66677" y="373826"/>
                  <a:pt x="70706" y="369797"/>
                  <a:pt x="75677" y="369797"/>
                </a:cubicBezTo>
                <a:close/>
                <a:moveTo>
                  <a:pt x="9002" y="369797"/>
                </a:moveTo>
                <a:cubicBezTo>
                  <a:pt x="13973" y="369797"/>
                  <a:pt x="18002" y="373826"/>
                  <a:pt x="18002" y="378797"/>
                </a:cubicBezTo>
                <a:cubicBezTo>
                  <a:pt x="18002" y="383768"/>
                  <a:pt x="13973" y="387797"/>
                  <a:pt x="9002" y="387797"/>
                </a:cubicBezTo>
                <a:cubicBezTo>
                  <a:pt x="4031" y="387797"/>
                  <a:pt x="2" y="383768"/>
                  <a:pt x="2" y="378797"/>
                </a:cubicBezTo>
                <a:cubicBezTo>
                  <a:pt x="2" y="373826"/>
                  <a:pt x="4031" y="369797"/>
                  <a:pt x="9002" y="369797"/>
                </a:cubicBezTo>
                <a:close/>
                <a:moveTo>
                  <a:pt x="1009125" y="308164"/>
                </a:moveTo>
                <a:cubicBezTo>
                  <a:pt x="1014096" y="308164"/>
                  <a:pt x="1018125" y="312193"/>
                  <a:pt x="1018125" y="317164"/>
                </a:cubicBezTo>
                <a:cubicBezTo>
                  <a:pt x="1018125" y="322135"/>
                  <a:pt x="1014096" y="326164"/>
                  <a:pt x="1009125" y="326164"/>
                </a:cubicBezTo>
                <a:cubicBezTo>
                  <a:pt x="1004154" y="326164"/>
                  <a:pt x="1000125" y="322135"/>
                  <a:pt x="1000125" y="317164"/>
                </a:cubicBezTo>
                <a:cubicBezTo>
                  <a:pt x="1000125" y="312193"/>
                  <a:pt x="1004154" y="308164"/>
                  <a:pt x="1009125" y="308164"/>
                </a:cubicBezTo>
                <a:close/>
                <a:moveTo>
                  <a:pt x="942450" y="308164"/>
                </a:moveTo>
                <a:cubicBezTo>
                  <a:pt x="947421" y="308164"/>
                  <a:pt x="951450" y="312193"/>
                  <a:pt x="951450" y="317164"/>
                </a:cubicBezTo>
                <a:cubicBezTo>
                  <a:pt x="951450" y="322135"/>
                  <a:pt x="947421" y="326164"/>
                  <a:pt x="942450" y="326164"/>
                </a:cubicBezTo>
                <a:cubicBezTo>
                  <a:pt x="937479" y="326164"/>
                  <a:pt x="933450" y="322135"/>
                  <a:pt x="933450" y="317164"/>
                </a:cubicBezTo>
                <a:cubicBezTo>
                  <a:pt x="933450" y="312193"/>
                  <a:pt x="937479" y="308164"/>
                  <a:pt x="942450" y="308164"/>
                </a:cubicBezTo>
                <a:close/>
                <a:moveTo>
                  <a:pt x="875775" y="308164"/>
                </a:moveTo>
                <a:cubicBezTo>
                  <a:pt x="880746" y="308164"/>
                  <a:pt x="884775" y="312193"/>
                  <a:pt x="884775" y="317164"/>
                </a:cubicBezTo>
                <a:cubicBezTo>
                  <a:pt x="884775" y="322135"/>
                  <a:pt x="880746" y="326164"/>
                  <a:pt x="875775" y="326164"/>
                </a:cubicBezTo>
                <a:cubicBezTo>
                  <a:pt x="870804" y="326164"/>
                  <a:pt x="866775" y="322135"/>
                  <a:pt x="866775" y="317164"/>
                </a:cubicBezTo>
                <a:cubicBezTo>
                  <a:pt x="866775" y="312193"/>
                  <a:pt x="870804" y="308164"/>
                  <a:pt x="875775" y="308164"/>
                </a:cubicBezTo>
                <a:close/>
                <a:moveTo>
                  <a:pt x="809100" y="308164"/>
                </a:moveTo>
                <a:cubicBezTo>
                  <a:pt x="814071" y="308164"/>
                  <a:pt x="818100" y="312193"/>
                  <a:pt x="818100" y="317164"/>
                </a:cubicBezTo>
                <a:cubicBezTo>
                  <a:pt x="818100" y="322135"/>
                  <a:pt x="814071" y="326164"/>
                  <a:pt x="809100" y="326164"/>
                </a:cubicBezTo>
                <a:cubicBezTo>
                  <a:pt x="804129" y="326164"/>
                  <a:pt x="800100" y="322135"/>
                  <a:pt x="800100" y="317164"/>
                </a:cubicBezTo>
                <a:cubicBezTo>
                  <a:pt x="800100" y="312193"/>
                  <a:pt x="804129" y="308164"/>
                  <a:pt x="809100" y="308164"/>
                </a:cubicBezTo>
                <a:close/>
                <a:moveTo>
                  <a:pt x="742425" y="308164"/>
                </a:moveTo>
                <a:cubicBezTo>
                  <a:pt x="747396" y="308164"/>
                  <a:pt x="751425" y="312193"/>
                  <a:pt x="751425" y="317164"/>
                </a:cubicBezTo>
                <a:cubicBezTo>
                  <a:pt x="751425" y="322135"/>
                  <a:pt x="747396" y="326164"/>
                  <a:pt x="742425" y="326164"/>
                </a:cubicBezTo>
                <a:cubicBezTo>
                  <a:pt x="737454" y="326164"/>
                  <a:pt x="733425" y="322135"/>
                  <a:pt x="733425" y="317164"/>
                </a:cubicBezTo>
                <a:cubicBezTo>
                  <a:pt x="733425" y="312193"/>
                  <a:pt x="737454" y="308164"/>
                  <a:pt x="742425" y="308164"/>
                </a:cubicBezTo>
                <a:close/>
                <a:moveTo>
                  <a:pt x="675750" y="308164"/>
                </a:moveTo>
                <a:cubicBezTo>
                  <a:pt x="680721" y="308164"/>
                  <a:pt x="684750" y="312193"/>
                  <a:pt x="684750" y="317164"/>
                </a:cubicBezTo>
                <a:cubicBezTo>
                  <a:pt x="684750" y="322135"/>
                  <a:pt x="680721" y="326164"/>
                  <a:pt x="675750" y="326164"/>
                </a:cubicBezTo>
                <a:cubicBezTo>
                  <a:pt x="670779" y="326164"/>
                  <a:pt x="666750" y="322135"/>
                  <a:pt x="666750" y="317164"/>
                </a:cubicBezTo>
                <a:cubicBezTo>
                  <a:pt x="666750" y="312193"/>
                  <a:pt x="670779" y="308164"/>
                  <a:pt x="675750" y="308164"/>
                </a:cubicBezTo>
                <a:close/>
                <a:moveTo>
                  <a:pt x="609075" y="308164"/>
                </a:moveTo>
                <a:cubicBezTo>
                  <a:pt x="614046" y="308164"/>
                  <a:pt x="618075" y="312193"/>
                  <a:pt x="618075" y="317164"/>
                </a:cubicBezTo>
                <a:cubicBezTo>
                  <a:pt x="618075" y="322135"/>
                  <a:pt x="614046" y="326164"/>
                  <a:pt x="609075" y="326164"/>
                </a:cubicBezTo>
                <a:cubicBezTo>
                  <a:pt x="604104" y="326164"/>
                  <a:pt x="600075" y="322135"/>
                  <a:pt x="600075" y="317164"/>
                </a:cubicBezTo>
                <a:cubicBezTo>
                  <a:pt x="600075" y="312193"/>
                  <a:pt x="604104" y="308164"/>
                  <a:pt x="609075" y="308164"/>
                </a:cubicBezTo>
                <a:close/>
                <a:moveTo>
                  <a:pt x="542400" y="308164"/>
                </a:moveTo>
                <a:cubicBezTo>
                  <a:pt x="547371" y="308164"/>
                  <a:pt x="551400" y="312193"/>
                  <a:pt x="551400" y="317164"/>
                </a:cubicBezTo>
                <a:cubicBezTo>
                  <a:pt x="551400" y="322135"/>
                  <a:pt x="547371" y="326164"/>
                  <a:pt x="542400" y="326164"/>
                </a:cubicBezTo>
                <a:cubicBezTo>
                  <a:pt x="537429" y="326164"/>
                  <a:pt x="533400" y="322135"/>
                  <a:pt x="533400" y="317164"/>
                </a:cubicBezTo>
                <a:cubicBezTo>
                  <a:pt x="533400" y="312193"/>
                  <a:pt x="537429" y="308164"/>
                  <a:pt x="542400" y="308164"/>
                </a:cubicBezTo>
                <a:close/>
                <a:moveTo>
                  <a:pt x="475727" y="308164"/>
                </a:moveTo>
                <a:cubicBezTo>
                  <a:pt x="480698" y="308164"/>
                  <a:pt x="484727" y="312193"/>
                  <a:pt x="484727" y="317164"/>
                </a:cubicBezTo>
                <a:cubicBezTo>
                  <a:pt x="484727" y="322135"/>
                  <a:pt x="480698" y="326164"/>
                  <a:pt x="475727" y="326164"/>
                </a:cubicBezTo>
                <a:cubicBezTo>
                  <a:pt x="470756" y="326164"/>
                  <a:pt x="466727" y="322135"/>
                  <a:pt x="466727" y="317164"/>
                </a:cubicBezTo>
                <a:cubicBezTo>
                  <a:pt x="466727" y="312193"/>
                  <a:pt x="470756" y="308164"/>
                  <a:pt x="475727" y="308164"/>
                </a:cubicBezTo>
                <a:close/>
                <a:moveTo>
                  <a:pt x="409052" y="308164"/>
                </a:moveTo>
                <a:cubicBezTo>
                  <a:pt x="414023" y="308164"/>
                  <a:pt x="418052" y="312193"/>
                  <a:pt x="418052" y="317164"/>
                </a:cubicBezTo>
                <a:cubicBezTo>
                  <a:pt x="418052" y="322135"/>
                  <a:pt x="414023" y="326164"/>
                  <a:pt x="409052" y="326164"/>
                </a:cubicBezTo>
                <a:cubicBezTo>
                  <a:pt x="404081" y="326164"/>
                  <a:pt x="400052" y="322135"/>
                  <a:pt x="400052" y="317164"/>
                </a:cubicBezTo>
                <a:cubicBezTo>
                  <a:pt x="400052" y="312193"/>
                  <a:pt x="404081" y="308164"/>
                  <a:pt x="409052" y="308164"/>
                </a:cubicBezTo>
                <a:close/>
                <a:moveTo>
                  <a:pt x="342377" y="308164"/>
                </a:moveTo>
                <a:cubicBezTo>
                  <a:pt x="347348" y="308164"/>
                  <a:pt x="351377" y="312193"/>
                  <a:pt x="351377" y="317164"/>
                </a:cubicBezTo>
                <a:cubicBezTo>
                  <a:pt x="351377" y="322135"/>
                  <a:pt x="347348" y="326164"/>
                  <a:pt x="342377" y="326164"/>
                </a:cubicBezTo>
                <a:cubicBezTo>
                  <a:pt x="337406" y="326164"/>
                  <a:pt x="333377" y="322135"/>
                  <a:pt x="333377" y="317164"/>
                </a:cubicBezTo>
                <a:cubicBezTo>
                  <a:pt x="333377" y="312193"/>
                  <a:pt x="337406" y="308164"/>
                  <a:pt x="342377" y="308164"/>
                </a:cubicBezTo>
                <a:close/>
                <a:moveTo>
                  <a:pt x="275702" y="308164"/>
                </a:moveTo>
                <a:cubicBezTo>
                  <a:pt x="280673" y="308164"/>
                  <a:pt x="284702" y="312193"/>
                  <a:pt x="284702" y="317164"/>
                </a:cubicBezTo>
                <a:cubicBezTo>
                  <a:pt x="284702" y="322135"/>
                  <a:pt x="280673" y="326164"/>
                  <a:pt x="275702" y="326164"/>
                </a:cubicBezTo>
                <a:cubicBezTo>
                  <a:pt x="270731" y="326164"/>
                  <a:pt x="266702" y="322135"/>
                  <a:pt x="266702" y="317164"/>
                </a:cubicBezTo>
                <a:cubicBezTo>
                  <a:pt x="266702" y="312193"/>
                  <a:pt x="270731" y="308164"/>
                  <a:pt x="275702" y="308164"/>
                </a:cubicBezTo>
                <a:close/>
                <a:moveTo>
                  <a:pt x="209027" y="308164"/>
                </a:moveTo>
                <a:cubicBezTo>
                  <a:pt x="213998" y="308164"/>
                  <a:pt x="218027" y="312193"/>
                  <a:pt x="218027" y="317164"/>
                </a:cubicBezTo>
                <a:cubicBezTo>
                  <a:pt x="218027" y="322135"/>
                  <a:pt x="213998" y="326164"/>
                  <a:pt x="209027" y="326164"/>
                </a:cubicBezTo>
                <a:cubicBezTo>
                  <a:pt x="204056" y="326164"/>
                  <a:pt x="200027" y="322135"/>
                  <a:pt x="200027" y="317164"/>
                </a:cubicBezTo>
                <a:cubicBezTo>
                  <a:pt x="200027" y="312193"/>
                  <a:pt x="204056" y="308164"/>
                  <a:pt x="209027" y="308164"/>
                </a:cubicBezTo>
                <a:close/>
                <a:moveTo>
                  <a:pt x="142352" y="308164"/>
                </a:moveTo>
                <a:cubicBezTo>
                  <a:pt x="147323" y="308164"/>
                  <a:pt x="151352" y="312193"/>
                  <a:pt x="151352" y="317164"/>
                </a:cubicBezTo>
                <a:cubicBezTo>
                  <a:pt x="151352" y="322135"/>
                  <a:pt x="147323" y="326164"/>
                  <a:pt x="142352" y="326164"/>
                </a:cubicBezTo>
                <a:cubicBezTo>
                  <a:pt x="137381" y="326164"/>
                  <a:pt x="133352" y="322135"/>
                  <a:pt x="133352" y="317164"/>
                </a:cubicBezTo>
                <a:cubicBezTo>
                  <a:pt x="133352" y="312193"/>
                  <a:pt x="137381" y="308164"/>
                  <a:pt x="142352" y="308164"/>
                </a:cubicBezTo>
                <a:close/>
                <a:moveTo>
                  <a:pt x="75677" y="308164"/>
                </a:moveTo>
                <a:cubicBezTo>
                  <a:pt x="80648" y="308164"/>
                  <a:pt x="84677" y="312193"/>
                  <a:pt x="84677" y="317164"/>
                </a:cubicBezTo>
                <a:cubicBezTo>
                  <a:pt x="84677" y="322135"/>
                  <a:pt x="80648" y="326164"/>
                  <a:pt x="75677" y="326164"/>
                </a:cubicBezTo>
                <a:cubicBezTo>
                  <a:pt x="70706" y="326164"/>
                  <a:pt x="66677" y="322135"/>
                  <a:pt x="66677" y="317164"/>
                </a:cubicBezTo>
                <a:cubicBezTo>
                  <a:pt x="66677" y="312193"/>
                  <a:pt x="70706" y="308164"/>
                  <a:pt x="75677" y="308164"/>
                </a:cubicBezTo>
                <a:close/>
                <a:moveTo>
                  <a:pt x="9002" y="308164"/>
                </a:moveTo>
                <a:cubicBezTo>
                  <a:pt x="13973" y="308164"/>
                  <a:pt x="18002" y="312193"/>
                  <a:pt x="18002" y="317164"/>
                </a:cubicBezTo>
                <a:cubicBezTo>
                  <a:pt x="18002" y="322135"/>
                  <a:pt x="13973" y="326164"/>
                  <a:pt x="9002" y="326164"/>
                </a:cubicBezTo>
                <a:cubicBezTo>
                  <a:pt x="4031" y="326164"/>
                  <a:pt x="2" y="322135"/>
                  <a:pt x="2" y="317164"/>
                </a:cubicBezTo>
                <a:cubicBezTo>
                  <a:pt x="2" y="312193"/>
                  <a:pt x="4031" y="308164"/>
                  <a:pt x="9002" y="308164"/>
                </a:cubicBezTo>
                <a:close/>
                <a:moveTo>
                  <a:pt x="1009125" y="246531"/>
                </a:moveTo>
                <a:cubicBezTo>
                  <a:pt x="1014096" y="246531"/>
                  <a:pt x="1018125" y="250560"/>
                  <a:pt x="1018125" y="255531"/>
                </a:cubicBezTo>
                <a:cubicBezTo>
                  <a:pt x="1018125" y="260502"/>
                  <a:pt x="1014096" y="264531"/>
                  <a:pt x="1009125" y="264531"/>
                </a:cubicBezTo>
                <a:cubicBezTo>
                  <a:pt x="1004154" y="264531"/>
                  <a:pt x="1000125" y="260502"/>
                  <a:pt x="1000125" y="255531"/>
                </a:cubicBezTo>
                <a:cubicBezTo>
                  <a:pt x="1000125" y="250560"/>
                  <a:pt x="1004154" y="246531"/>
                  <a:pt x="1009125" y="246531"/>
                </a:cubicBezTo>
                <a:close/>
                <a:moveTo>
                  <a:pt x="942450" y="246531"/>
                </a:moveTo>
                <a:cubicBezTo>
                  <a:pt x="947421" y="246531"/>
                  <a:pt x="951450" y="250560"/>
                  <a:pt x="951450" y="255531"/>
                </a:cubicBezTo>
                <a:cubicBezTo>
                  <a:pt x="951450" y="260502"/>
                  <a:pt x="947421" y="264531"/>
                  <a:pt x="942450" y="264531"/>
                </a:cubicBezTo>
                <a:cubicBezTo>
                  <a:pt x="937479" y="264531"/>
                  <a:pt x="933450" y="260502"/>
                  <a:pt x="933450" y="255531"/>
                </a:cubicBezTo>
                <a:cubicBezTo>
                  <a:pt x="933450" y="250560"/>
                  <a:pt x="937479" y="246531"/>
                  <a:pt x="942450" y="246531"/>
                </a:cubicBezTo>
                <a:close/>
                <a:moveTo>
                  <a:pt x="875775" y="246531"/>
                </a:moveTo>
                <a:cubicBezTo>
                  <a:pt x="880746" y="246531"/>
                  <a:pt x="884775" y="250560"/>
                  <a:pt x="884775" y="255531"/>
                </a:cubicBezTo>
                <a:cubicBezTo>
                  <a:pt x="884775" y="260502"/>
                  <a:pt x="880746" y="264531"/>
                  <a:pt x="875775" y="264531"/>
                </a:cubicBezTo>
                <a:cubicBezTo>
                  <a:pt x="870804" y="264531"/>
                  <a:pt x="866775" y="260502"/>
                  <a:pt x="866775" y="255531"/>
                </a:cubicBezTo>
                <a:cubicBezTo>
                  <a:pt x="866775" y="250560"/>
                  <a:pt x="870804" y="246531"/>
                  <a:pt x="875775" y="246531"/>
                </a:cubicBezTo>
                <a:close/>
                <a:moveTo>
                  <a:pt x="809100" y="246531"/>
                </a:moveTo>
                <a:cubicBezTo>
                  <a:pt x="814071" y="246531"/>
                  <a:pt x="818100" y="250560"/>
                  <a:pt x="818100" y="255531"/>
                </a:cubicBezTo>
                <a:cubicBezTo>
                  <a:pt x="818100" y="260502"/>
                  <a:pt x="814071" y="264531"/>
                  <a:pt x="809100" y="264531"/>
                </a:cubicBezTo>
                <a:cubicBezTo>
                  <a:pt x="804129" y="264531"/>
                  <a:pt x="800100" y="260502"/>
                  <a:pt x="800100" y="255531"/>
                </a:cubicBezTo>
                <a:cubicBezTo>
                  <a:pt x="800100" y="250560"/>
                  <a:pt x="804129" y="246531"/>
                  <a:pt x="809100" y="246531"/>
                </a:cubicBezTo>
                <a:close/>
                <a:moveTo>
                  <a:pt x="742425" y="246531"/>
                </a:moveTo>
                <a:cubicBezTo>
                  <a:pt x="747396" y="246531"/>
                  <a:pt x="751425" y="250560"/>
                  <a:pt x="751425" y="255531"/>
                </a:cubicBezTo>
                <a:cubicBezTo>
                  <a:pt x="751425" y="260502"/>
                  <a:pt x="747396" y="264531"/>
                  <a:pt x="742425" y="264531"/>
                </a:cubicBezTo>
                <a:cubicBezTo>
                  <a:pt x="737454" y="264531"/>
                  <a:pt x="733425" y="260502"/>
                  <a:pt x="733425" y="255531"/>
                </a:cubicBezTo>
                <a:cubicBezTo>
                  <a:pt x="733425" y="250560"/>
                  <a:pt x="737454" y="246531"/>
                  <a:pt x="742425" y="246531"/>
                </a:cubicBezTo>
                <a:close/>
                <a:moveTo>
                  <a:pt x="675750" y="246531"/>
                </a:moveTo>
                <a:cubicBezTo>
                  <a:pt x="680721" y="246531"/>
                  <a:pt x="684750" y="250560"/>
                  <a:pt x="684750" y="255531"/>
                </a:cubicBezTo>
                <a:cubicBezTo>
                  <a:pt x="684750" y="260502"/>
                  <a:pt x="680721" y="264531"/>
                  <a:pt x="675750" y="264531"/>
                </a:cubicBezTo>
                <a:cubicBezTo>
                  <a:pt x="670779" y="264531"/>
                  <a:pt x="666750" y="260502"/>
                  <a:pt x="666750" y="255531"/>
                </a:cubicBezTo>
                <a:cubicBezTo>
                  <a:pt x="666750" y="250560"/>
                  <a:pt x="670779" y="246531"/>
                  <a:pt x="675750" y="246531"/>
                </a:cubicBezTo>
                <a:close/>
                <a:moveTo>
                  <a:pt x="609075" y="246531"/>
                </a:moveTo>
                <a:cubicBezTo>
                  <a:pt x="614046" y="246531"/>
                  <a:pt x="618075" y="250560"/>
                  <a:pt x="618075" y="255531"/>
                </a:cubicBezTo>
                <a:cubicBezTo>
                  <a:pt x="618075" y="260502"/>
                  <a:pt x="614046" y="264531"/>
                  <a:pt x="609075" y="264531"/>
                </a:cubicBezTo>
                <a:cubicBezTo>
                  <a:pt x="604104" y="264531"/>
                  <a:pt x="600075" y="260502"/>
                  <a:pt x="600075" y="255531"/>
                </a:cubicBezTo>
                <a:cubicBezTo>
                  <a:pt x="600075" y="250560"/>
                  <a:pt x="604104" y="246531"/>
                  <a:pt x="609075" y="246531"/>
                </a:cubicBezTo>
                <a:close/>
                <a:moveTo>
                  <a:pt x="542400" y="246531"/>
                </a:moveTo>
                <a:cubicBezTo>
                  <a:pt x="547371" y="246531"/>
                  <a:pt x="551400" y="250560"/>
                  <a:pt x="551400" y="255531"/>
                </a:cubicBezTo>
                <a:cubicBezTo>
                  <a:pt x="551400" y="260502"/>
                  <a:pt x="547371" y="264531"/>
                  <a:pt x="542400" y="264531"/>
                </a:cubicBezTo>
                <a:cubicBezTo>
                  <a:pt x="537429" y="264531"/>
                  <a:pt x="533400" y="260502"/>
                  <a:pt x="533400" y="255531"/>
                </a:cubicBezTo>
                <a:cubicBezTo>
                  <a:pt x="533400" y="250560"/>
                  <a:pt x="537429" y="246531"/>
                  <a:pt x="542400" y="246531"/>
                </a:cubicBezTo>
                <a:close/>
                <a:moveTo>
                  <a:pt x="475727" y="246531"/>
                </a:moveTo>
                <a:cubicBezTo>
                  <a:pt x="480698" y="246531"/>
                  <a:pt x="484727" y="250560"/>
                  <a:pt x="484727" y="255531"/>
                </a:cubicBezTo>
                <a:cubicBezTo>
                  <a:pt x="484727" y="260502"/>
                  <a:pt x="480698" y="264531"/>
                  <a:pt x="475727" y="264531"/>
                </a:cubicBezTo>
                <a:cubicBezTo>
                  <a:pt x="470756" y="264531"/>
                  <a:pt x="466727" y="260502"/>
                  <a:pt x="466727" y="255531"/>
                </a:cubicBezTo>
                <a:cubicBezTo>
                  <a:pt x="466727" y="250560"/>
                  <a:pt x="470756" y="246531"/>
                  <a:pt x="475727" y="246531"/>
                </a:cubicBezTo>
                <a:close/>
                <a:moveTo>
                  <a:pt x="409052" y="246531"/>
                </a:moveTo>
                <a:cubicBezTo>
                  <a:pt x="414023" y="246531"/>
                  <a:pt x="418052" y="250560"/>
                  <a:pt x="418052" y="255531"/>
                </a:cubicBezTo>
                <a:cubicBezTo>
                  <a:pt x="418052" y="260502"/>
                  <a:pt x="414023" y="264531"/>
                  <a:pt x="409052" y="264531"/>
                </a:cubicBezTo>
                <a:cubicBezTo>
                  <a:pt x="404081" y="264531"/>
                  <a:pt x="400052" y="260502"/>
                  <a:pt x="400052" y="255531"/>
                </a:cubicBezTo>
                <a:cubicBezTo>
                  <a:pt x="400052" y="250560"/>
                  <a:pt x="404081" y="246531"/>
                  <a:pt x="409052" y="246531"/>
                </a:cubicBezTo>
                <a:close/>
                <a:moveTo>
                  <a:pt x="342377" y="246531"/>
                </a:moveTo>
                <a:cubicBezTo>
                  <a:pt x="347348" y="246531"/>
                  <a:pt x="351377" y="250560"/>
                  <a:pt x="351377" y="255531"/>
                </a:cubicBezTo>
                <a:cubicBezTo>
                  <a:pt x="351377" y="260502"/>
                  <a:pt x="347348" y="264531"/>
                  <a:pt x="342377" y="264531"/>
                </a:cubicBezTo>
                <a:cubicBezTo>
                  <a:pt x="337406" y="264531"/>
                  <a:pt x="333377" y="260502"/>
                  <a:pt x="333377" y="255531"/>
                </a:cubicBezTo>
                <a:cubicBezTo>
                  <a:pt x="333377" y="250560"/>
                  <a:pt x="337406" y="246531"/>
                  <a:pt x="342377" y="246531"/>
                </a:cubicBezTo>
                <a:close/>
                <a:moveTo>
                  <a:pt x="275703" y="246531"/>
                </a:moveTo>
                <a:cubicBezTo>
                  <a:pt x="280673" y="246531"/>
                  <a:pt x="284702" y="250560"/>
                  <a:pt x="284702" y="255531"/>
                </a:cubicBezTo>
                <a:cubicBezTo>
                  <a:pt x="284702" y="260502"/>
                  <a:pt x="280673" y="264531"/>
                  <a:pt x="275703" y="264531"/>
                </a:cubicBezTo>
                <a:cubicBezTo>
                  <a:pt x="270732" y="264531"/>
                  <a:pt x="266703" y="260502"/>
                  <a:pt x="266703" y="255531"/>
                </a:cubicBezTo>
                <a:cubicBezTo>
                  <a:pt x="266703" y="250560"/>
                  <a:pt x="270732" y="246531"/>
                  <a:pt x="275703" y="246531"/>
                </a:cubicBezTo>
                <a:close/>
                <a:moveTo>
                  <a:pt x="209027" y="246531"/>
                </a:moveTo>
                <a:cubicBezTo>
                  <a:pt x="213998" y="246531"/>
                  <a:pt x="218027" y="250560"/>
                  <a:pt x="218027" y="255531"/>
                </a:cubicBezTo>
                <a:cubicBezTo>
                  <a:pt x="218027" y="260502"/>
                  <a:pt x="213998" y="264531"/>
                  <a:pt x="209027" y="264531"/>
                </a:cubicBezTo>
                <a:cubicBezTo>
                  <a:pt x="204056" y="264531"/>
                  <a:pt x="200027" y="260502"/>
                  <a:pt x="200027" y="255531"/>
                </a:cubicBezTo>
                <a:cubicBezTo>
                  <a:pt x="200027" y="250560"/>
                  <a:pt x="204056" y="246531"/>
                  <a:pt x="209027" y="246531"/>
                </a:cubicBezTo>
                <a:close/>
                <a:moveTo>
                  <a:pt x="142352" y="246531"/>
                </a:moveTo>
                <a:cubicBezTo>
                  <a:pt x="147323" y="246531"/>
                  <a:pt x="151352" y="250560"/>
                  <a:pt x="151352" y="255531"/>
                </a:cubicBezTo>
                <a:cubicBezTo>
                  <a:pt x="151352" y="260502"/>
                  <a:pt x="147323" y="264531"/>
                  <a:pt x="142352" y="264531"/>
                </a:cubicBezTo>
                <a:cubicBezTo>
                  <a:pt x="137381" y="264531"/>
                  <a:pt x="133352" y="260502"/>
                  <a:pt x="133352" y="255531"/>
                </a:cubicBezTo>
                <a:cubicBezTo>
                  <a:pt x="133352" y="250560"/>
                  <a:pt x="137381" y="246531"/>
                  <a:pt x="142352" y="246531"/>
                </a:cubicBezTo>
                <a:close/>
                <a:moveTo>
                  <a:pt x="75677" y="246531"/>
                </a:moveTo>
                <a:cubicBezTo>
                  <a:pt x="80648" y="246531"/>
                  <a:pt x="84677" y="250560"/>
                  <a:pt x="84677" y="255531"/>
                </a:cubicBezTo>
                <a:cubicBezTo>
                  <a:pt x="84677" y="260502"/>
                  <a:pt x="80648" y="264531"/>
                  <a:pt x="75677" y="264531"/>
                </a:cubicBezTo>
                <a:cubicBezTo>
                  <a:pt x="70706" y="264531"/>
                  <a:pt x="66677" y="260502"/>
                  <a:pt x="66677" y="255531"/>
                </a:cubicBezTo>
                <a:cubicBezTo>
                  <a:pt x="66677" y="250560"/>
                  <a:pt x="70706" y="246531"/>
                  <a:pt x="75677" y="246531"/>
                </a:cubicBezTo>
                <a:close/>
                <a:moveTo>
                  <a:pt x="9002" y="246531"/>
                </a:moveTo>
                <a:cubicBezTo>
                  <a:pt x="13973" y="246531"/>
                  <a:pt x="18002" y="250560"/>
                  <a:pt x="18002" y="255531"/>
                </a:cubicBezTo>
                <a:cubicBezTo>
                  <a:pt x="18002" y="260502"/>
                  <a:pt x="13973" y="264531"/>
                  <a:pt x="9002" y="264531"/>
                </a:cubicBezTo>
                <a:cubicBezTo>
                  <a:pt x="4031" y="264531"/>
                  <a:pt x="2" y="260502"/>
                  <a:pt x="2" y="255531"/>
                </a:cubicBezTo>
                <a:cubicBezTo>
                  <a:pt x="2" y="250560"/>
                  <a:pt x="4031" y="246531"/>
                  <a:pt x="9002" y="246531"/>
                </a:cubicBezTo>
                <a:close/>
                <a:moveTo>
                  <a:pt x="1009125" y="184899"/>
                </a:moveTo>
                <a:cubicBezTo>
                  <a:pt x="1014096" y="184899"/>
                  <a:pt x="1018125" y="188928"/>
                  <a:pt x="1018125" y="193899"/>
                </a:cubicBezTo>
                <a:cubicBezTo>
                  <a:pt x="1018125" y="198870"/>
                  <a:pt x="1014096" y="202899"/>
                  <a:pt x="1009125" y="202899"/>
                </a:cubicBezTo>
                <a:cubicBezTo>
                  <a:pt x="1004154" y="202899"/>
                  <a:pt x="1000125" y="198870"/>
                  <a:pt x="1000125" y="193899"/>
                </a:cubicBezTo>
                <a:cubicBezTo>
                  <a:pt x="1000125" y="188928"/>
                  <a:pt x="1004154" y="184899"/>
                  <a:pt x="1009125" y="184899"/>
                </a:cubicBezTo>
                <a:close/>
                <a:moveTo>
                  <a:pt x="942450" y="184899"/>
                </a:moveTo>
                <a:cubicBezTo>
                  <a:pt x="947421" y="184899"/>
                  <a:pt x="951450" y="188928"/>
                  <a:pt x="951450" y="193899"/>
                </a:cubicBezTo>
                <a:cubicBezTo>
                  <a:pt x="951450" y="198870"/>
                  <a:pt x="947421" y="202899"/>
                  <a:pt x="942450" y="202899"/>
                </a:cubicBezTo>
                <a:cubicBezTo>
                  <a:pt x="937479" y="202899"/>
                  <a:pt x="933450" y="198870"/>
                  <a:pt x="933450" y="193899"/>
                </a:cubicBezTo>
                <a:cubicBezTo>
                  <a:pt x="933450" y="188928"/>
                  <a:pt x="937479" y="184899"/>
                  <a:pt x="942450" y="184899"/>
                </a:cubicBezTo>
                <a:close/>
                <a:moveTo>
                  <a:pt x="875775" y="184899"/>
                </a:moveTo>
                <a:cubicBezTo>
                  <a:pt x="880746" y="184899"/>
                  <a:pt x="884775" y="188928"/>
                  <a:pt x="884775" y="193899"/>
                </a:cubicBezTo>
                <a:cubicBezTo>
                  <a:pt x="884775" y="198870"/>
                  <a:pt x="880746" y="202899"/>
                  <a:pt x="875775" y="202899"/>
                </a:cubicBezTo>
                <a:cubicBezTo>
                  <a:pt x="870804" y="202899"/>
                  <a:pt x="866775" y="198870"/>
                  <a:pt x="866775" y="193899"/>
                </a:cubicBezTo>
                <a:cubicBezTo>
                  <a:pt x="866775" y="188928"/>
                  <a:pt x="870804" y="184899"/>
                  <a:pt x="875775" y="184899"/>
                </a:cubicBezTo>
                <a:close/>
                <a:moveTo>
                  <a:pt x="809100" y="184899"/>
                </a:moveTo>
                <a:cubicBezTo>
                  <a:pt x="814071" y="184899"/>
                  <a:pt x="818100" y="188928"/>
                  <a:pt x="818100" y="193899"/>
                </a:cubicBezTo>
                <a:cubicBezTo>
                  <a:pt x="818100" y="198870"/>
                  <a:pt x="814071" y="202899"/>
                  <a:pt x="809100" y="202899"/>
                </a:cubicBezTo>
                <a:cubicBezTo>
                  <a:pt x="804129" y="202899"/>
                  <a:pt x="800100" y="198870"/>
                  <a:pt x="800100" y="193899"/>
                </a:cubicBezTo>
                <a:cubicBezTo>
                  <a:pt x="800100" y="188928"/>
                  <a:pt x="804129" y="184899"/>
                  <a:pt x="809100" y="184899"/>
                </a:cubicBezTo>
                <a:close/>
                <a:moveTo>
                  <a:pt x="742425" y="184899"/>
                </a:moveTo>
                <a:cubicBezTo>
                  <a:pt x="747396" y="184899"/>
                  <a:pt x="751425" y="188928"/>
                  <a:pt x="751425" y="193899"/>
                </a:cubicBezTo>
                <a:cubicBezTo>
                  <a:pt x="751425" y="198870"/>
                  <a:pt x="747396" y="202899"/>
                  <a:pt x="742425" y="202899"/>
                </a:cubicBezTo>
                <a:cubicBezTo>
                  <a:pt x="737454" y="202899"/>
                  <a:pt x="733425" y="198870"/>
                  <a:pt x="733425" y="193899"/>
                </a:cubicBezTo>
                <a:cubicBezTo>
                  <a:pt x="733425" y="188928"/>
                  <a:pt x="737454" y="184899"/>
                  <a:pt x="742425" y="184899"/>
                </a:cubicBezTo>
                <a:close/>
                <a:moveTo>
                  <a:pt x="675750" y="184899"/>
                </a:moveTo>
                <a:cubicBezTo>
                  <a:pt x="680721" y="184899"/>
                  <a:pt x="684750" y="188928"/>
                  <a:pt x="684750" y="193899"/>
                </a:cubicBezTo>
                <a:cubicBezTo>
                  <a:pt x="684750" y="198870"/>
                  <a:pt x="680721" y="202899"/>
                  <a:pt x="675750" y="202899"/>
                </a:cubicBezTo>
                <a:cubicBezTo>
                  <a:pt x="670779" y="202899"/>
                  <a:pt x="666750" y="198870"/>
                  <a:pt x="666750" y="193899"/>
                </a:cubicBezTo>
                <a:cubicBezTo>
                  <a:pt x="666750" y="188928"/>
                  <a:pt x="670779" y="184899"/>
                  <a:pt x="675750" y="184899"/>
                </a:cubicBezTo>
                <a:close/>
                <a:moveTo>
                  <a:pt x="609075" y="184899"/>
                </a:moveTo>
                <a:cubicBezTo>
                  <a:pt x="614046" y="184899"/>
                  <a:pt x="618075" y="188928"/>
                  <a:pt x="618075" y="193899"/>
                </a:cubicBezTo>
                <a:cubicBezTo>
                  <a:pt x="618075" y="198870"/>
                  <a:pt x="614046" y="202899"/>
                  <a:pt x="609075" y="202899"/>
                </a:cubicBezTo>
                <a:cubicBezTo>
                  <a:pt x="604104" y="202899"/>
                  <a:pt x="600075" y="198870"/>
                  <a:pt x="600075" y="193899"/>
                </a:cubicBezTo>
                <a:cubicBezTo>
                  <a:pt x="600075" y="188928"/>
                  <a:pt x="604104" y="184899"/>
                  <a:pt x="609075" y="184899"/>
                </a:cubicBezTo>
                <a:close/>
                <a:moveTo>
                  <a:pt x="542400" y="184899"/>
                </a:moveTo>
                <a:cubicBezTo>
                  <a:pt x="547371" y="184899"/>
                  <a:pt x="551400" y="188928"/>
                  <a:pt x="551400" y="193899"/>
                </a:cubicBezTo>
                <a:cubicBezTo>
                  <a:pt x="551400" y="198870"/>
                  <a:pt x="547371" y="202899"/>
                  <a:pt x="542400" y="202899"/>
                </a:cubicBezTo>
                <a:cubicBezTo>
                  <a:pt x="537429" y="202899"/>
                  <a:pt x="533400" y="198870"/>
                  <a:pt x="533400" y="193899"/>
                </a:cubicBezTo>
                <a:cubicBezTo>
                  <a:pt x="533400" y="188928"/>
                  <a:pt x="537429" y="184899"/>
                  <a:pt x="542400" y="184899"/>
                </a:cubicBezTo>
                <a:close/>
                <a:moveTo>
                  <a:pt x="475727" y="184899"/>
                </a:moveTo>
                <a:cubicBezTo>
                  <a:pt x="480698" y="184899"/>
                  <a:pt x="484728" y="188928"/>
                  <a:pt x="484728" y="193899"/>
                </a:cubicBezTo>
                <a:cubicBezTo>
                  <a:pt x="484728" y="198870"/>
                  <a:pt x="480698" y="202899"/>
                  <a:pt x="475727" y="202899"/>
                </a:cubicBezTo>
                <a:cubicBezTo>
                  <a:pt x="470757" y="202899"/>
                  <a:pt x="466728" y="198870"/>
                  <a:pt x="466728" y="193899"/>
                </a:cubicBezTo>
                <a:cubicBezTo>
                  <a:pt x="466728" y="188928"/>
                  <a:pt x="470757" y="184899"/>
                  <a:pt x="475727" y="184899"/>
                </a:cubicBezTo>
                <a:close/>
                <a:moveTo>
                  <a:pt x="409052" y="184899"/>
                </a:moveTo>
                <a:cubicBezTo>
                  <a:pt x="414024" y="184899"/>
                  <a:pt x="418052" y="188928"/>
                  <a:pt x="418052" y="193899"/>
                </a:cubicBezTo>
                <a:cubicBezTo>
                  <a:pt x="418052" y="198870"/>
                  <a:pt x="414024" y="202899"/>
                  <a:pt x="409052" y="202899"/>
                </a:cubicBezTo>
                <a:cubicBezTo>
                  <a:pt x="404081" y="202899"/>
                  <a:pt x="400052" y="198870"/>
                  <a:pt x="400052" y="193899"/>
                </a:cubicBezTo>
                <a:cubicBezTo>
                  <a:pt x="400052" y="188928"/>
                  <a:pt x="404081" y="184899"/>
                  <a:pt x="409052" y="184899"/>
                </a:cubicBezTo>
                <a:close/>
                <a:moveTo>
                  <a:pt x="342377" y="184899"/>
                </a:moveTo>
                <a:cubicBezTo>
                  <a:pt x="347348" y="184899"/>
                  <a:pt x="351378" y="188928"/>
                  <a:pt x="351378" y="193899"/>
                </a:cubicBezTo>
                <a:cubicBezTo>
                  <a:pt x="351378" y="198870"/>
                  <a:pt x="347348" y="202899"/>
                  <a:pt x="342377" y="202899"/>
                </a:cubicBezTo>
                <a:cubicBezTo>
                  <a:pt x="337406" y="202899"/>
                  <a:pt x="333377" y="198870"/>
                  <a:pt x="333377" y="193899"/>
                </a:cubicBezTo>
                <a:cubicBezTo>
                  <a:pt x="333377" y="188928"/>
                  <a:pt x="337406" y="184899"/>
                  <a:pt x="342377" y="184899"/>
                </a:cubicBezTo>
                <a:close/>
                <a:moveTo>
                  <a:pt x="275703" y="184899"/>
                </a:moveTo>
                <a:cubicBezTo>
                  <a:pt x="280673" y="184899"/>
                  <a:pt x="284702" y="188928"/>
                  <a:pt x="284702" y="193899"/>
                </a:cubicBezTo>
                <a:cubicBezTo>
                  <a:pt x="284702" y="198870"/>
                  <a:pt x="280673" y="202899"/>
                  <a:pt x="275703" y="202899"/>
                </a:cubicBezTo>
                <a:cubicBezTo>
                  <a:pt x="270732" y="202899"/>
                  <a:pt x="266703" y="198870"/>
                  <a:pt x="266703" y="193899"/>
                </a:cubicBezTo>
                <a:cubicBezTo>
                  <a:pt x="266703" y="188928"/>
                  <a:pt x="270732" y="184899"/>
                  <a:pt x="275703" y="184899"/>
                </a:cubicBezTo>
                <a:close/>
                <a:moveTo>
                  <a:pt x="209028" y="184899"/>
                </a:moveTo>
                <a:cubicBezTo>
                  <a:pt x="213999" y="184899"/>
                  <a:pt x="218028" y="188928"/>
                  <a:pt x="218028" y="193899"/>
                </a:cubicBezTo>
                <a:cubicBezTo>
                  <a:pt x="218028" y="198870"/>
                  <a:pt x="213999" y="202899"/>
                  <a:pt x="209028" y="202899"/>
                </a:cubicBezTo>
                <a:cubicBezTo>
                  <a:pt x="204057" y="202899"/>
                  <a:pt x="200028" y="198870"/>
                  <a:pt x="200028" y="193899"/>
                </a:cubicBezTo>
                <a:cubicBezTo>
                  <a:pt x="200028" y="188928"/>
                  <a:pt x="204057" y="184899"/>
                  <a:pt x="209028" y="184899"/>
                </a:cubicBezTo>
                <a:close/>
                <a:moveTo>
                  <a:pt x="142353" y="184899"/>
                </a:moveTo>
                <a:cubicBezTo>
                  <a:pt x="147324" y="184899"/>
                  <a:pt x="151353" y="188928"/>
                  <a:pt x="151353" y="193899"/>
                </a:cubicBezTo>
                <a:cubicBezTo>
                  <a:pt x="151353" y="198870"/>
                  <a:pt x="147324" y="202899"/>
                  <a:pt x="142353" y="202899"/>
                </a:cubicBezTo>
                <a:cubicBezTo>
                  <a:pt x="137382" y="202899"/>
                  <a:pt x="133353" y="198870"/>
                  <a:pt x="133353" y="193899"/>
                </a:cubicBezTo>
                <a:cubicBezTo>
                  <a:pt x="133353" y="188928"/>
                  <a:pt x="137382" y="184899"/>
                  <a:pt x="142353" y="184899"/>
                </a:cubicBezTo>
                <a:close/>
                <a:moveTo>
                  <a:pt x="75677" y="184899"/>
                </a:moveTo>
                <a:cubicBezTo>
                  <a:pt x="80648" y="184899"/>
                  <a:pt x="84677" y="188928"/>
                  <a:pt x="84677" y="193899"/>
                </a:cubicBezTo>
                <a:cubicBezTo>
                  <a:pt x="84677" y="198870"/>
                  <a:pt x="80648" y="202899"/>
                  <a:pt x="75677" y="202899"/>
                </a:cubicBezTo>
                <a:cubicBezTo>
                  <a:pt x="70706" y="202899"/>
                  <a:pt x="66677" y="198870"/>
                  <a:pt x="66677" y="193899"/>
                </a:cubicBezTo>
                <a:cubicBezTo>
                  <a:pt x="66677" y="188928"/>
                  <a:pt x="70706" y="184899"/>
                  <a:pt x="75677" y="184899"/>
                </a:cubicBezTo>
                <a:close/>
                <a:moveTo>
                  <a:pt x="9003" y="184899"/>
                </a:moveTo>
                <a:cubicBezTo>
                  <a:pt x="13974" y="184899"/>
                  <a:pt x="18003" y="188928"/>
                  <a:pt x="18003" y="193899"/>
                </a:cubicBezTo>
                <a:cubicBezTo>
                  <a:pt x="18003" y="198870"/>
                  <a:pt x="13974" y="202899"/>
                  <a:pt x="9003" y="202899"/>
                </a:cubicBezTo>
                <a:cubicBezTo>
                  <a:pt x="4032" y="202899"/>
                  <a:pt x="3" y="198870"/>
                  <a:pt x="3" y="193899"/>
                </a:cubicBezTo>
                <a:cubicBezTo>
                  <a:pt x="3" y="188928"/>
                  <a:pt x="4032" y="184899"/>
                  <a:pt x="9003" y="184899"/>
                </a:cubicBezTo>
                <a:close/>
                <a:moveTo>
                  <a:pt x="1009125" y="123266"/>
                </a:moveTo>
                <a:cubicBezTo>
                  <a:pt x="1014096" y="123266"/>
                  <a:pt x="1018125" y="127295"/>
                  <a:pt x="1018125" y="132266"/>
                </a:cubicBezTo>
                <a:cubicBezTo>
                  <a:pt x="1018125" y="137237"/>
                  <a:pt x="1014096" y="141266"/>
                  <a:pt x="1009125" y="141266"/>
                </a:cubicBezTo>
                <a:cubicBezTo>
                  <a:pt x="1004154" y="141266"/>
                  <a:pt x="1000125" y="137237"/>
                  <a:pt x="1000125" y="132266"/>
                </a:cubicBezTo>
                <a:cubicBezTo>
                  <a:pt x="1000125" y="127295"/>
                  <a:pt x="1004154" y="123266"/>
                  <a:pt x="1009125" y="123266"/>
                </a:cubicBezTo>
                <a:close/>
                <a:moveTo>
                  <a:pt x="942450" y="123266"/>
                </a:moveTo>
                <a:cubicBezTo>
                  <a:pt x="947421" y="123266"/>
                  <a:pt x="951450" y="127295"/>
                  <a:pt x="951450" y="132266"/>
                </a:cubicBezTo>
                <a:cubicBezTo>
                  <a:pt x="951450" y="137237"/>
                  <a:pt x="947421" y="141266"/>
                  <a:pt x="942450" y="141266"/>
                </a:cubicBezTo>
                <a:cubicBezTo>
                  <a:pt x="937479" y="141266"/>
                  <a:pt x="933450" y="137237"/>
                  <a:pt x="933450" y="132266"/>
                </a:cubicBezTo>
                <a:cubicBezTo>
                  <a:pt x="933450" y="127295"/>
                  <a:pt x="937479" y="123266"/>
                  <a:pt x="942450" y="123266"/>
                </a:cubicBezTo>
                <a:close/>
                <a:moveTo>
                  <a:pt x="875775" y="123266"/>
                </a:moveTo>
                <a:cubicBezTo>
                  <a:pt x="880746" y="123266"/>
                  <a:pt x="884775" y="127295"/>
                  <a:pt x="884775" y="132266"/>
                </a:cubicBezTo>
                <a:cubicBezTo>
                  <a:pt x="884775" y="137237"/>
                  <a:pt x="880746" y="141266"/>
                  <a:pt x="875775" y="141266"/>
                </a:cubicBezTo>
                <a:cubicBezTo>
                  <a:pt x="870804" y="141266"/>
                  <a:pt x="866775" y="137237"/>
                  <a:pt x="866775" y="132266"/>
                </a:cubicBezTo>
                <a:cubicBezTo>
                  <a:pt x="866775" y="127295"/>
                  <a:pt x="870804" y="123266"/>
                  <a:pt x="875775" y="123266"/>
                </a:cubicBezTo>
                <a:close/>
                <a:moveTo>
                  <a:pt x="809100" y="123266"/>
                </a:moveTo>
                <a:cubicBezTo>
                  <a:pt x="814071" y="123266"/>
                  <a:pt x="818100" y="127295"/>
                  <a:pt x="818100" y="132266"/>
                </a:cubicBezTo>
                <a:cubicBezTo>
                  <a:pt x="818100" y="137237"/>
                  <a:pt x="814071" y="141266"/>
                  <a:pt x="809100" y="141266"/>
                </a:cubicBezTo>
                <a:cubicBezTo>
                  <a:pt x="804129" y="141266"/>
                  <a:pt x="800100" y="137237"/>
                  <a:pt x="800100" y="132266"/>
                </a:cubicBezTo>
                <a:cubicBezTo>
                  <a:pt x="800100" y="127295"/>
                  <a:pt x="804129" y="123266"/>
                  <a:pt x="809100" y="123266"/>
                </a:cubicBezTo>
                <a:close/>
                <a:moveTo>
                  <a:pt x="742425" y="123266"/>
                </a:moveTo>
                <a:cubicBezTo>
                  <a:pt x="747396" y="123266"/>
                  <a:pt x="751425" y="127295"/>
                  <a:pt x="751425" y="132266"/>
                </a:cubicBezTo>
                <a:cubicBezTo>
                  <a:pt x="751425" y="137237"/>
                  <a:pt x="747396" y="141266"/>
                  <a:pt x="742425" y="141266"/>
                </a:cubicBezTo>
                <a:cubicBezTo>
                  <a:pt x="737454" y="141266"/>
                  <a:pt x="733425" y="137237"/>
                  <a:pt x="733425" y="132266"/>
                </a:cubicBezTo>
                <a:cubicBezTo>
                  <a:pt x="733425" y="127295"/>
                  <a:pt x="737454" y="123266"/>
                  <a:pt x="742425" y="123266"/>
                </a:cubicBezTo>
                <a:close/>
                <a:moveTo>
                  <a:pt x="675750" y="123266"/>
                </a:moveTo>
                <a:cubicBezTo>
                  <a:pt x="680721" y="123266"/>
                  <a:pt x="684750" y="127295"/>
                  <a:pt x="684750" y="132266"/>
                </a:cubicBezTo>
                <a:cubicBezTo>
                  <a:pt x="684750" y="137237"/>
                  <a:pt x="680721" y="141266"/>
                  <a:pt x="675750" y="141266"/>
                </a:cubicBezTo>
                <a:cubicBezTo>
                  <a:pt x="670779" y="141266"/>
                  <a:pt x="666750" y="137237"/>
                  <a:pt x="666750" y="132266"/>
                </a:cubicBezTo>
                <a:cubicBezTo>
                  <a:pt x="666750" y="127295"/>
                  <a:pt x="670779" y="123266"/>
                  <a:pt x="675750" y="123266"/>
                </a:cubicBezTo>
                <a:close/>
                <a:moveTo>
                  <a:pt x="609075" y="123266"/>
                </a:moveTo>
                <a:cubicBezTo>
                  <a:pt x="614046" y="123266"/>
                  <a:pt x="618075" y="127295"/>
                  <a:pt x="618075" y="132266"/>
                </a:cubicBezTo>
                <a:cubicBezTo>
                  <a:pt x="618075" y="137237"/>
                  <a:pt x="614046" y="141266"/>
                  <a:pt x="609075" y="141266"/>
                </a:cubicBezTo>
                <a:cubicBezTo>
                  <a:pt x="604104" y="141266"/>
                  <a:pt x="600075" y="137237"/>
                  <a:pt x="600075" y="132266"/>
                </a:cubicBezTo>
                <a:cubicBezTo>
                  <a:pt x="600075" y="127295"/>
                  <a:pt x="604104" y="123266"/>
                  <a:pt x="609075" y="123266"/>
                </a:cubicBezTo>
                <a:close/>
                <a:moveTo>
                  <a:pt x="542400" y="123266"/>
                </a:moveTo>
                <a:cubicBezTo>
                  <a:pt x="547371" y="123266"/>
                  <a:pt x="551400" y="127295"/>
                  <a:pt x="551400" y="132266"/>
                </a:cubicBezTo>
                <a:cubicBezTo>
                  <a:pt x="551400" y="137237"/>
                  <a:pt x="547371" y="141266"/>
                  <a:pt x="542400" y="141266"/>
                </a:cubicBezTo>
                <a:cubicBezTo>
                  <a:pt x="537429" y="141266"/>
                  <a:pt x="533400" y="137237"/>
                  <a:pt x="533400" y="132266"/>
                </a:cubicBezTo>
                <a:cubicBezTo>
                  <a:pt x="533400" y="127295"/>
                  <a:pt x="537429" y="123266"/>
                  <a:pt x="542400" y="123266"/>
                </a:cubicBezTo>
                <a:close/>
                <a:moveTo>
                  <a:pt x="475728" y="123266"/>
                </a:moveTo>
                <a:cubicBezTo>
                  <a:pt x="480699" y="123266"/>
                  <a:pt x="484728" y="127295"/>
                  <a:pt x="484728" y="132266"/>
                </a:cubicBezTo>
                <a:cubicBezTo>
                  <a:pt x="484728" y="137237"/>
                  <a:pt x="480699" y="141266"/>
                  <a:pt x="475728" y="141266"/>
                </a:cubicBezTo>
                <a:cubicBezTo>
                  <a:pt x="470757" y="141266"/>
                  <a:pt x="466728" y="137237"/>
                  <a:pt x="466728" y="132266"/>
                </a:cubicBezTo>
                <a:cubicBezTo>
                  <a:pt x="466728" y="127295"/>
                  <a:pt x="470757" y="123266"/>
                  <a:pt x="475728" y="123266"/>
                </a:cubicBezTo>
                <a:close/>
                <a:moveTo>
                  <a:pt x="409053" y="123266"/>
                </a:moveTo>
                <a:cubicBezTo>
                  <a:pt x="414024" y="123266"/>
                  <a:pt x="418053" y="127295"/>
                  <a:pt x="418053" y="132266"/>
                </a:cubicBezTo>
                <a:cubicBezTo>
                  <a:pt x="418053" y="137237"/>
                  <a:pt x="414024" y="141266"/>
                  <a:pt x="409053" y="141266"/>
                </a:cubicBezTo>
                <a:cubicBezTo>
                  <a:pt x="404082" y="141266"/>
                  <a:pt x="400053" y="137237"/>
                  <a:pt x="400053" y="132266"/>
                </a:cubicBezTo>
                <a:cubicBezTo>
                  <a:pt x="400053" y="127295"/>
                  <a:pt x="404082" y="123266"/>
                  <a:pt x="409053" y="123266"/>
                </a:cubicBezTo>
                <a:close/>
                <a:moveTo>
                  <a:pt x="342378" y="123266"/>
                </a:moveTo>
                <a:cubicBezTo>
                  <a:pt x="347349" y="123266"/>
                  <a:pt x="351378" y="127295"/>
                  <a:pt x="351378" y="132266"/>
                </a:cubicBezTo>
                <a:cubicBezTo>
                  <a:pt x="351378" y="137237"/>
                  <a:pt x="347349" y="141266"/>
                  <a:pt x="342378" y="141266"/>
                </a:cubicBezTo>
                <a:cubicBezTo>
                  <a:pt x="337407" y="141266"/>
                  <a:pt x="333378" y="137237"/>
                  <a:pt x="333378" y="132266"/>
                </a:cubicBezTo>
                <a:cubicBezTo>
                  <a:pt x="333378" y="127295"/>
                  <a:pt x="337407" y="123266"/>
                  <a:pt x="342378" y="123266"/>
                </a:cubicBezTo>
                <a:close/>
                <a:moveTo>
                  <a:pt x="275703" y="123266"/>
                </a:moveTo>
                <a:cubicBezTo>
                  <a:pt x="280674" y="123266"/>
                  <a:pt x="284702" y="127295"/>
                  <a:pt x="284702" y="132266"/>
                </a:cubicBezTo>
                <a:cubicBezTo>
                  <a:pt x="284702" y="137237"/>
                  <a:pt x="280674" y="141266"/>
                  <a:pt x="275703" y="141266"/>
                </a:cubicBezTo>
                <a:cubicBezTo>
                  <a:pt x="270732" y="141266"/>
                  <a:pt x="266703" y="137237"/>
                  <a:pt x="266703" y="132266"/>
                </a:cubicBezTo>
                <a:cubicBezTo>
                  <a:pt x="266703" y="127295"/>
                  <a:pt x="270732" y="123266"/>
                  <a:pt x="275703" y="123266"/>
                </a:cubicBezTo>
                <a:close/>
                <a:moveTo>
                  <a:pt x="209028" y="123266"/>
                </a:moveTo>
                <a:cubicBezTo>
                  <a:pt x="213999" y="123266"/>
                  <a:pt x="218028" y="127295"/>
                  <a:pt x="218028" y="132266"/>
                </a:cubicBezTo>
                <a:cubicBezTo>
                  <a:pt x="218028" y="137237"/>
                  <a:pt x="213999" y="141266"/>
                  <a:pt x="209028" y="141266"/>
                </a:cubicBezTo>
                <a:cubicBezTo>
                  <a:pt x="204057" y="141266"/>
                  <a:pt x="200028" y="137237"/>
                  <a:pt x="200028" y="132266"/>
                </a:cubicBezTo>
                <a:cubicBezTo>
                  <a:pt x="200028" y="127295"/>
                  <a:pt x="204057" y="123266"/>
                  <a:pt x="209028" y="123266"/>
                </a:cubicBezTo>
                <a:close/>
                <a:moveTo>
                  <a:pt x="142353" y="123266"/>
                </a:moveTo>
                <a:cubicBezTo>
                  <a:pt x="147324" y="123266"/>
                  <a:pt x="151353" y="127295"/>
                  <a:pt x="151353" y="132266"/>
                </a:cubicBezTo>
                <a:cubicBezTo>
                  <a:pt x="151353" y="137237"/>
                  <a:pt x="147324" y="141266"/>
                  <a:pt x="142353" y="141266"/>
                </a:cubicBezTo>
                <a:cubicBezTo>
                  <a:pt x="137382" y="141266"/>
                  <a:pt x="133353" y="137237"/>
                  <a:pt x="133353" y="132266"/>
                </a:cubicBezTo>
                <a:cubicBezTo>
                  <a:pt x="133353" y="127295"/>
                  <a:pt x="137382" y="123266"/>
                  <a:pt x="142353" y="123266"/>
                </a:cubicBezTo>
                <a:close/>
                <a:moveTo>
                  <a:pt x="75678" y="123266"/>
                </a:moveTo>
                <a:cubicBezTo>
                  <a:pt x="80649" y="123266"/>
                  <a:pt x="84678" y="127295"/>
                  <a:pt x="84678" y="132266"/>
                </a:cubicBezTo>
                <a:cubicBezTo>
                  <a:pt x="84678" y="137237"/>
                  <a:pt x="80649" y="141266"/>
                  <a:pt x="75678" y="141266"/>
                </a:cubicBezTo>
                <a:cubicBezTo>
                  <a:pt x="70707" y="141266"/>
                  <a:pt x="66678" y="137237"/>
                  <a:pt x="66678" y="132266"/>
                </a:cubicBezTo>
                <a:cubicBezTo>
                  <a:pt x="66678" y="127295"/>
                  <a:pt x="70707" y="123266"/>
                  <a:pt x="75678" y="123266"/>
                </a:cubicBezTo>
                <a:close/>
                <a:moveTo>
                  <a:pt x="9003" y="123266"/>
                </a:moveTo>
                <a:cubicBezTo>
                  <a:pt x="13974" y="123266"/>
                  <a:pt x="18003" y="127295"/>
                  <a:pt x="18003" y="132266"/>
                </a:cubicBezTo>
                <a:cubicBezTo>
                  <a:pt x="18003" y="137237"/>
                  <a:pt x="13974" y="141266"/>
                  <a:pt x="9003" y="141266"/>
                </a:cubicBezTo>
                <a:cubicBezTo>
                  <a:pt x="4032" y="141266"/>
                  <a:pt x="3" y="137237"/>
                  <a:pt x="3" y="132266"/>
                </a:cubicBezTo>
                <a:cubicBezTo>
                  <a:pt x="3" y="127295"/>
                  <a:pt x="4032" y="123266"/>
                  <a:pt x="9003" y="123266"/>
                </a:cubicBezTo>
                <a:close/>
                <a:moveTo>
                  <a:pt x="1009125" y="61633"/>
                </a:moveTo>
                <a:cubicBezTo>
                  <a:pt x="1014096" y="61633"/>
                  <a:pt x="1018125" y="65662"/>
                  <a:pt x="1018125" y="70633"/>
                </a:cubicBezTo>
                <a:cubicBezTo>
                  <a:pt x="1018125" y="75604"/>
                  <a:pt x="1014096" y="79633"/>
                  <a:pt x="1009125" y="79633"/>
                </a:cubicBezTo>
                <a:cubicBezTo>
                  <a:pt x="1004154" y="79633"/>
                  <a:pt x="1000125" y="75604"/>
                  <a:pt x="1000125" y="70633"/>
                </a:cubicBezTo>
                <a:cubicBezTo>
                  <a:pt x="1000125" y="65662"/>
                  <a:pt x="1004154" y="61633"/>
                  <a:pt x="1009125" y="61633"/>
                </a:cubicBezTo>
                <a:close/>
                <a:moveTo>
                  <a:pt x="942450" y="61633"/>
                </a:moveTo>
                <a:cubicBezTo>
                  <a:pt x="947421" y="61633"/>
                  <a:pt x="951450" y="65662"/>
                  <a:pt x="951450" y="70633"/>
                </a:cubicBezTo>
                <a:cubicBezTo>
                  <a:pt x="951450" y="75604"/>
                  <a:pt x="947421" y="79633"/>
                  <a:pt x="942450" y="79633"/>
                </a:cubicBezTo>
                <a:cubicBezTo>
                  <a:pt x="937479" y="79633"/>
                  <a:pt x="933450" y="75604"/>
                  <a:pt x="933450" y="70633"/>
                </a:cubicBezTo>
                <a:cubicBezTo>
                  <a:pt x="933450" y="65662"/>
                  <a:pt x="937479" y="61633"/>
                  <a:pt x="942450" y="61633"/>
                </a:cubicBezTo>
                <a:close/>
                <a:moveTo>
                  <a:pt x="875775" y="61633"/>
                </a:moveTo>
                <a:cubicBezTo>
                  <a:pt x="880746" y="61633"/>
                  <a:pt x="884775" y="65662"/>
                  <a:pt x="884775" y="70633"/>
                </a:cubicBezTo>
                <a:cubicBezTo>
                  <a:pt x="884775" y="75604"/>
                  <a:pt x="880746" y="79633"/>
                  <a:pt x="875775" y="79633"/>
                </a:cubicBezTo>
                <a:cubicBezTo>
                  <a:pt x="870804" y="79633"/>
                  <a:pt x="866775" y="75604"/>
                  <a:pt x="866775" y="70633"/>
                </a:cubicBezTo>
                <a:cubicBezTo>
                  <a:pt x="866775" y="65662"/>
                  <a:pt x="870804" y="61633"/>
                  <a:pt x="875775" y="61633"/>
                </a:cubicBezTo>
                <a:close/>
                <a:moveTo>
                  <a:pt x="809100" y="61633"/>
                </a:moveTo>
                <a:cubicBezTo>
                  <a:pt x="814071" y="61633"/>
                  <a:pt x="818100" y="65662"/>
                  <a:pt x="818100" y="70633"/>
                </a:cubicBezTo>
                <a:cubicBezTo>
                  <a:pt x="818100" y="75604"/>
                  <a:pt x="814071" y="79633"/>
                  <a:pt x="809100" y="79633"/>
                </a:cubicBezTo>
                <a:cubicBezTo>
                  <a:pt x="804129" y="79633"/>
                  <a:pt x="800100" y="75604"/>
                  <a:pt x="800100" y="70633"/>
                </a:cubicBezTo>
                <a:cubicBezTo>
                  <a:pt x="800100" y="65662"/>
                  <a:pt x="804129" y="61633"/>
                  <a:pt x="809100" y="61633"/>
                </a:cubicBezTo>
                <a:close/>
                <a:moveTo>
                  <a:pt x="742425" y="61633"/>
                </a:moveTo>
                <a:cubicBezTo>
                  <a:pt x="747396" y="61633"/>
                  <a:pt x="751425" y="65662"/>
                  <a:pt x="751425" y="70633"/>
                </a:cubicBezTo>
                <a:cubicBezTo>
                  <a:pt x="751425" y="75604"/>
                  <a:pt x="747396" y="79633"/>
                  <a:pt x="742425" y="79633"/>
                </a:cubicBezTo>
                <a:cubicBezTo>
                  <a:pt x="737454" y="79633"/>
                  <a:pt x="733425" y="75604"/>
                  <a:pt x="733425" y="70633"/>
                </a:cubicBezTo>
                <a:cubicBezTo>
                  <a:pt x="733425" y="65662"/>
                  <a:pt x="737454" y="61633"/>
                  <a:pt x="742425" y="61633"/>
                </a:cubicBezTo>
                <a:close/>
                <a:moveTo>
                  <a:pt x="675750" y="61633"/>
                </a:moveTo>
                <a:cubicBezTo>
                  <a:pt x="680721" y="61633"/>
                  <a:pt x="684750" y="65662"/>
                  <a:pt x="684750" y="70633"/>
                </a:cubicBezTo>
                <a:cubicBezTo>
                  <a:pt x="684750" y="75604"/>
                  <a:pt x="680721" y="79633"/>
                  <a:pt x="675750" y="79633"/>
                </a:cubicBezTo>
                <a:cubicBezTo>
                  <a:pt x="670779" y="79633"/>
                  <a:pt x="666750" y="75604"/>
                  <a:pt x="666750" y="70633"/>
                </a:cubicBezTo>
                <a:cubicBezTo>
                  <a:pt x="666750" y="65662"/>
                  <a:pt x="670779" y="61633"/>
                  <a:pt x="675750" y="61633"/>
                </a:cubicBezTo>
                <a:close/>
                <a:moveTo>
                  <a:pt x="609075" y="61633"/>
                </a:moveTo>
                <a:cubicBezTo>
                  <a:pt x="614046" y="61633"/>
                  <a:pt x="618075" y="65662"/>
                  <a:pt x="618075" y="70633"/>
                </a:cubicBezTo>
                <a:cubicBezTo>
                  <a:pt x="618075" y="75604"/>
                  <a:pt x="614046" y="79633"/>
                  <a:pt x="609075" y="79633"/>
                </a:cubicBezTo>
                <a:cubicBezTo>
                  <a:pt x="604104" y="79633"/>
                  <a:pt x="600075" y="75604"/>
                  <a:pt x="600075" y="70633"/>
                </a:cubicBezTo>
                <a:cubicBezTo>
                  <a:pt x="600075" y="65662"/>
                  <a:pt x="604104" y="61633"/>
                  <a:pt x="609075" y="61633"/>
                </a:cubicBezTo>
                <a:close/>
                <a:moveTo>
                  <a:pt x="542400" y="61633"/>
                </a:moveTo>
                <a:cubicBezTo>
                  <a:pt x="547371" y="61633"/>
                  <a:pt x="551400" y="65662"/>
                  <a:pt x="551400" y="70633"/>
                </a:cubicBezTo>
                <a:cubicBezTo>
                  <a:pt x="551400" y="75604"/>
                  <a:pt x="547371" y="79633"/>
                  <a:pt x="542400" y="79633"/>
                </a:cubicBezTo>
                <a:cubicBezTo>
                  <a:pt x="537429" y="79633"/>
                  <a:pt x="533400" y="75604"/>
                  <a:pt x="533400" y="70633"/>
                </a:cubicBezTo>
                <a:cubicBezTo>
                  <a:pt x="533400" y="65662"/>
                  <a:pt x="537429" y="61633"/>
                  <a:pt x="542400" y="61633"/>
                </a:cubicBezTo>
                <a:close/>
                <a:moveTo>
                  <a:pt x="475728" y="61633"/>
                </a:moveTo>
                <a:cubicBezTo>
                  <a:pt x="480699" y="61633"/>
                  <a:pt x="484728" y="65662"/>
                  <a:pt x="484728" y="70633"/>
                </a:cubicBezTo>
                <a:cubicBezTo>
                  <a:pt x="484728" y="75604"/>
                  <a:pt x="480699" y="79633"/>
                  <a:pt x="475728" y="79633"/>
                </a:cubicBezTo>
                <a:cubicBezTo>
                  <a:pt x="470757" y="79633"/>
                  <a:pt x="466728" y="75604"/>
                  <a:pt x="466728" y="70633"/>
                </a:cubicBezTo>
                <a:cubicBezTo>
                  <a:pt x="466728" y="65662"/>
                  <a:pt x="470757" y="61633"/>
                  <a:pt x="475728" y="61633"/>
                </a:cubicBezTo>
                <a:close/>
                <a:moveTo>
                  <a:pt x="409053" y="61633"/>
                </a:moveTo>
                <a:cubicBezTo>
                  <a:pt x="414024" y="61633"/>
                  <a:pt x="418053" y="65662"/>
                  <a:pt x="418053" y="70633"/>
                </a:cubicBezTo>
                <a:cubicBezTo>
                  <a:pt x="418053" y="75604"/>
                  <a:pt x="414024" y="79633"/>
                  <a:pt x="409053" y="79633"/>
                </a:cubicBezTo>
                <a:cubicBezTo>
                  <a:pt x="404082" y="79633"/>
                  <a:pt x="400053" y="75604"/>
                  <a:pt x="400053" y="70633"/>
                </a:cubicBezTo>
                <a:cubicBezTo>
                  <a:pt x="400053" y="65662"/>
                  <a:pt x="404082" y="61633"/>
                  <a:pt x="409053" y="61633"/>
                </a:cubicBezTo>
                <a:close/>
                <a:moveTo>
                  <a:pt x="342378" y="61633"/>
                </a:moveTo>
                <a:cubicBezTo>
                  <a:pt x="347349" y="61633"/>
                  <a:pt x="351378" y="65662"/>
                  <a:pt x="351378" y="70633"/>
                </a:cubicBezTo>
                <a:cubicBezTo>
                  <a:pt x="351378" y="75604"/>
                  <a:pt x="347349" y="79633"/>
                  <a:pt x="342378" y="79633"/>
                </a:cubicBezTo>
                <a:cubicBezTo>
                  <a:pt x="337407" y="79633"/>
                  <a:pt x="333378" y="75604"/>
                  <a:pt x="333378" y="70633"/>
                </a:cubicBezTo>
                <a:cubicBezTo>
                  <a:pt x="333378" y="65662"/>
                  <a:pt x="337407" y="61633"/>
                  <a:pt x="342378" y="61633"/>
                </a:cubicBezTo>
                <a:close/>
                <a:moveTo>
                  <a:pt x="275703" y="61633"/>
                </a:moveTo>
                <a:cubicBezTo>
                  <a:pt x="280674" y="61633"/>
                  <a:pt x="284702" y="65662"/>
                  <a:pt x="284702" y="70633"/>
                </a:cubicBezTo>
                <a:cubicBezTo>
                  <a:pt x="284702" y="75604"/>
                  <a:pt x="280674" y="79633"/>
                  <a:pt x="275703" y="79633"/>
                </a:cubicBezTo>
                <a:cubicBezTo>
                  <a:pt x="270733" y="79633"/>
                  <a:pt x="266703" y="75604"/>
                  <a:pt x="266703" y="70633"/>
                </a:cubicBezTo>
                <a:cubicBezTo>
                  <a:pt x="266703" y="65662"/>
                  <a:pt x="270733" y="61633"/>
                  <a:pt x="275703" y="61633"/>
                </a:cubicBezTo>
                <a:close/>
                <a:moveTo>
                  <a:pt x="209028" y="61633"/>
                </a:moveTo>
                <a:cubicBezTo>
                  <a:pt x="213999" y="61633"/>
                  <a:pt x="218028" y="65662"/>
                  <a:pt x="218028" y="70633"/>
                </a:cubicBezTo>
                <a:cubicBezTo>
                  <a:pt x="218028" y="75604"/>
                  <a:pt x="213999" y="79633"/>
                  <a:pt x="209028" y="79633"/>
                </a:cubicBezTo>
                <a:cubicBezTo>
                  <a:pt x="204057" y="79633"/>
                  <a:pt x="200028" y="75604"/>
                  <a:pt x="200028" y="70633"/>
                </a:cubicBezTo>
                <a:cubicBezTo>
                  <a:pt x="200028" y="65662"/>
                  <a:pt x="204057" y="61633"/>
                  <a:pt x="209028" y="61633"/>
                </a:cubicBezTo>
                <a:close/>
                <a:moveTo>
                  <a:pt x="142353" y="61633"/>
                </a:moveTo>
                <a:cubicBezTo>
                  <a:pt x="147324" y="61633"/>
                  <a:pt x="151353" y="65662"/>
                  <a:pt x="151353" y="70633"/>
                </a:cubicBezTo>
                <a:cubicBezTo>
                  <a:pt x="151353" y="75604"/>
                  <a:pt x="147324" y="79633"/>
                  <a:pt x="142353" y="79633"/>
                </a:cubicBezTo>
                <a:cubicBezTo>
                  <a:pt x="137382" y="79633"/>
                  <a:pt x="133353" y="75604"/>
                  <a:pt x="133353" y="70633"/>
                </a:cubicBezTo>
                <a:cubicBezTo>
                  <a:pt x="133353" y="65662"/>
                  <a:pt x="137382" y="61633"/>
                  <a:pt x="142353" y="61633"/>
                </a:cubicBezTo>
                <a:close/>
                <a:moveTo>
                  <a:pt x="75678" y="61633"/>
                </a:moveTo>
                <a:cubicBezTo>
                  <a:pt x="80649" y="61633"/>
                  <a:pt x="84678" y="65662"/>
                  <a:pt x="84678" y="70633"/>
                </a:cubicBezTo>
                <a:cubicBezTo>
                  <a:pt x="84678" y="75604"/>
                  <a:pt x="80649" y="79633"/>
                  <a:pt x="75678" y="79633"/>
                </a:cubicBezTo>
                <a:cubicBezTo>
                  <a:pt x="70707" y="79633"/>
                  <a:pt x="66678" y="75604"/>
                  <a:pt x="66678" y="70633"/>
                </a:cubicBezTo>
                <a:cubicBezTo>
                  <a:pt x="66678" y="65662"/>
                  <a:pt x="70707" y="61633"/>
                  <a:pt x="75678" y="61633"/>
                </a:cubicBezTo>
                <a:close/>
                <a:moveTo>
                  <a:pt x="9003" y="61633"/>
                </a:moveTo>
                <a:cubicBezTo>
                  <a:pt x="13974" y="61633"/>
                  <a:pt x="18003" y="65662"/>
                  <a:pt x="18003" y="70633"/>
                </a:cubicBezTo>
                <a:cubicBezTo>
                  <a:pt x="18003" y="75604"/>
                  <a:pt x="13974" y="79633"/>
                  <a:pt x="9003" y="79633"/>
                </a:cubicBezTo>
                <a:cubicBezTo>
                  <a:pt x="4032" y="79633"/>
                  <a:pt x="3" y="75604"/>
                  <a:pt x="3" y="70633"/>
                </a:cubicBezTo>
                <a:cubicBezTo>
                  <a:pt x="3" y="65662"/>
                  <a:pt x="4032" y="61633"/>
                  <a:pt x="9003" y="61633"/>
                </a:cubicBezTo>
                <a:close/>
                <a:moveTo>
                  <a:pt x="1009125" y="0"/>
                </a:moveTo>
                <a:cubicBezTo>
                  <a:pt x="1014096" y="0"/>
                  <a:pt x="1018125" y="4029"/>
                  <a:pt x="1018125" y="9000"/>
                </a:cubicBezTo>
                <a:cubicBezTo>
                  <a:pt x="1018125" y="13971"/>
                  <a:pt x="1014096" y="18000"/>
                  <a:pt x="1009125" y="18000"/>
                </a:cubicBezTo>
                <a:cubicBezTo>
                  <a:pt x="1004154" y="18000"/>
                  <a:pt x="1000125" y="13971"/>
                  <a:pt x="1000125" y="9000"/>
                </a:cubicBezTo>
                <a:cubicBezTo>
                  <a:pt x="1000125" y="4029"/>
                  <a:pt x="1004154" y="0"/>
                  <a:pt x="1009125" y="0"/>
                </a:cubicBezTo>
                <a:close/>
                <a:moveTo>
                  <a:pt x="942450" y="0"/>
                </a:moveTo>
                <a:cubicBezTo>
                  <a:pt x="947421" y="0"/>
                  <a:pt x="951450" y="4029"/>
                  <a:pt x="951450" y="9000"/>
                </a:cubicBezTo>
                <a:cubicBezTo>
                  <a:pt x="951450" y="13971"/>
                  <a:pt x="947421" y="18000"/>
                  <a:pt x="942450" y="18000"/>
                </a:cubicBezTo>
                <a:cubicBezTo>
                  <a:pt x="937479" y="18000"/>
                  <a:pt x="933450" y="13971"/>
                  <a:pt x="933450" y="9000"/>
                </a:cubicBezTo>
                <a:cubicBezTo>
                  <a:pt x="933450" y="4029"/>
                  <a:pt x="937479" y="0"/>
                  <a:pt x="942450" y="0"/>
                </a:cubicBezTo>
                <a:close/>
                <a:moveTo>
                  <a:pt x="875775" y="0"/>
                </a:moveTo>
                <a:cubicBezTo>
                  <a:pt x="880746" y="0"/>
                  <a:pt x="884775" y="4029"/>
                  <a:pt x="884775" y="9000"/>
                </a:cubicBezTo>
                <a:cubicBezTo>
                  <a:pt x="884775" y="13971"/>
                  <a:pt x="880746" y="18000"/>
                  <a:pt x="875775" y="18000"/>
                </a:cubicBezTo>
                <a:cubicBezTo>
                  <a:pt x="870804" y="18000"/>
                  <a:pt x="866775" y="13971"/>
                  <a:pt x="866775" y="9000"/>
                </a:cubicBezTo>
                <a:cubicBezTo>
                  <a:pt x="866775" y="4029"/>
                  <a:pt x="870804" y="0"/>
                  <a:pt x="875775" y="0"/>
                </a:cubicBezTo>
                <a:close/>
                <a:moveTo>
                  <a:pt x="809100" y="0"/>
                </a:moveTo>
                <a:cubicBezTo>
                  <a:pt x="814071" y="0"/>
                  <a:pt x="818100" y="4029"/>
                  <a:pt x="818100" y="9000"/>
                </a:cubicBezTo>
                <a:cubicBezTo>
                  <a:pt x="818100" y="13971"/>
                  <a:pt x="814071" y="18000"/>
                  <a:pt x="809100" y="18000"/>
                </a:cubicBezTo>
                <a:cubicBezTo>
                  <a:pt x="804129" y="18000"/>
                  <a:pt x="800100" y="13971"/>
                  <a:pt x="800100" y="9000"/>
                </a:cubicBezTo>
                <a:cubicBezTo>
                  <a:pt x="800100" y="4029"/>
                  <a:pt x="804129" y="0"/>
                  <a:pt x="809100" y="0"/>
                </a:cubicBezTo>
                <a:close/>
                <a:moveTo>
                  <a:pt x="742425" y="0"/>
                </a:moveTo>
                <a:cubicBezTo>
                  <a:pt x="747396" y="0"/>
                  <a:pt x="751425" y="4029"/>
                  <a:pt x="751425" y="9000"/>
                </a:cubicBezTo>
                <a:cubicBezTo>
                  <a:pt x="751425" y="13971"/>
                  <a:pt x="747396" y="18000"/>
                  <a:pt x="742425" y="18000"/>
                </a:cubicBezTo>
                <a:cubicBezTo>
                  <a:pt x="737454" y="18000"/>
                  <a:pt x="733425" y="13971"/>
                  <a:pt x="733425" y="9000"/>
                </a:cubicBezTo>
                <a:cubicBezTo>
                  <a:pt x="733425" y="4029"/>
                  <a:pt x="737454" y="0"/>
                  <a:pt x="742425" y="0"/>
                </a:cubicBezTo>
                <a:close/>
                <a:moveTo>
                  <a:pt x="675750" y="0"/>
                </a:moveTo>
                <a:cubicBezTo>
                  <a:pt x="680721" y="0"/>
                  <a:pt x="684750" y="4029"/>
                  <a:pt x="684750" y="9000"/>
                </a:cubicBezTo>
                <a:cubicBezTo>
                  <a:pt x="684750" y="13971"/>
                  <a:pt x="680721" y="18000"/>
                  <a:pt x="675750" y="18000"/>
                </a:cubicBezTo>
                <a:cubicBezTo>
                  <a:pt x="670779" y="18000"/>
                  <a:pt x="666750" y="13971"/>
                  <a:pt x="666750" y="9000"/>
                </a:cubicBezTo>
                <a:cubicBezTo>
                  <a:pt x="666750" y="4029"/>
                  <a:pt x="670779" y="0"/>
                  <a:pt x="675750" y="0"/>
                </a:cubicBezTo>
                <a:close/>
                <a:moveTo>
                  <a:pt x="609075" y="0"/>
                </a:moveTo>
                <a:cubicBezTo>
                  <a:pt x="614046" y="0"/>
                  <a:pt x="618075" y="4029"/>
                  <a:pt x="618075" y="9000"/>
                </a:cubicBezTo>
                <a:cubicBezTo>
                  <a:pt x="618075" y="13971"/>
                  <a:pt x="614046" y="18000"/>
                  <a:pt x="609075" y="18000"/>
                </a:cubicBezTo>
                <a:cubicBezTo>
                  <a:pt x="604104" y="18000"/>
                  <a:pt x="600075" y="13971"/>
                  <a:pt x="600075" y="9000"/>
                </a:cubicBezTo>
                <a:cubicBezTo>
                  <a:pt x="600075" y="4029"/>
                  <a:pt x="604104" y="0"/>
                  <a:pt x="609075" y="0"/>
                </a:cubicBezTo>
                <a:close/>
                <a:moveTo>
                  <a:pt x="542400" y="0"/>
                </a:moveTo>
                <a:cubicBezTo>
                  <a:pt x="547371" y="0"/>
                  <a:pt x="551400" y="4029"/>
                  <a:pt x="551400" y="9000"/>
                </a:cubicBezTo>
                <a:cubicBezTo>
                  <a:pt x="551400" y="13971"/>
                  <a:pt x="547371" y="18000"/>
                  <a:pt x="542400" y="18000"/>
                </a:cubicBezTo>
                <a:cubicBezTo>
                  <a:pt x="537429" y="18000"/>
                  <a:pt x="533400" y="13971"/>
                  <a:pt x="533400" y="9000"/>
                </a:cubicBezTo>
                <a:cubicBezTo>
                  <a:pt x="533400" y="4029"/>
                  <a:pt x="537429" y="0"/>
                  <a:pt x="542400" y="0"/>
                </a:cubicBezTo>
                <a:close/>
                <a:moveTo>
                  <a:pt x="475728" y="0"/>
                </a:moveTo>
                <a:cubicBezTo>
                  <a:pt x="480699" y="0"/>
                  <a:pt x="484728" y="4029"/>
                  <a:pt x="484728" y="9000"/>
                </a:cubicBezTo>
                <a:cubicBezTo>
                  <a:pt x="484728" y="13971"/>
                  <a:pt x="480699" y="18000"/>
                  <a:pt x="475728" y="18000"/>
                </a:cubicBezTo>
                <a:cubicBezTo>
                  <a:pt x="470757" y="18000"/>
                  <a:pt x="466728" y="13971"/>
                  <a:pt x="466728" y="9000"/>
                </a:cubicBezTo>
                <a:cubicBezTo>
                  <a:pt x="466728" y="4029"/>
                  <a:pt x="470757" y="0"/>
                  <a:pt x="475728" y="0"/>
                </a:cubicBezTo>
                <a:close/>
                <a:moveTo>
                  <a:pt x="409053" y="0"/>
                </a:moveTo>
                <a:cubicBezTo>
                  <a:pt x="414024" y="0"/>
                  <a:pt x="418053" y="4029"/>
                  <a:pt x="418053" y="9000"/>
                </a:cubicBezTo>
                <a:cubicBezTo>
                  <a:pt x="418053" y="13971"/>
                  <a:pt x="414024" y="18000"/>
                  <a:pt x="409053" y="18000"/>
                </a:cubicBezTo>
                <a:cubicBezTo>
                  <a:pt x="404082" y="18000"/>
                  <a:pt x="400053" y="13971"/>
                  <a:pt x="400053" y="9000"/>
                </a:cubicBezTo>
                <a:cubicBezTo>
                  <a:pt x="400053" y="4029"/>
                  <a:pt x="404082" y="0"/>
                  <a:pt x="409053" y="0"/>
                </a:cubicBezTo>
                <a:close/>
                <a:moveTo>
                  <a:pt x="342378" y="0"/>
                </a:moveTo>
                <a:cubicBezTo>
                  <a:pt x="347349" y="0"/>
                  <a:pt x="351378" y="4029"/>
                  <a:pt x="351378" y="9000"/>
                </a:cubicBezTo>
                <a:cubicBezTo>
                  <a:pt x="351378" y="13971"/>
                  <a:pt x="347349" y="18000"/>
                  <a:pt x="342378" y="18000"/>
                </a:cubicBezTo>
                <a:cubicBezTo>
                  <a:pt x="337407" y="18000"/>
                  <a:pt x="333378" y="13971"/>
                  <a:pt x="333378" y="9000"/>
                </a:cubicBezTo>
                <a:cubicBezTo>
                  <a:pt x="333378" y="4029"/>
                  <a:pt x="337407" y="0"/>
                  <a:pt x="342378" y="0"/>
                </a:cubicBezTo>
                <a:close/>
                <a:moveTo>
                  <a:pt x="275703" y="0"/>
                </a:moveTo>
                <a:cubicBezTo>
                  <a:pt x="280674" y="0"/>
                  <a:pt x="284703" y="4029"/>
                  <a:pt x="284703" y="9000"/>
                </a:cubicBezTo>
                <a:cubicBezTo>
                  <a:pt x="284703" y="13971"/>
                  <a:pt x="280674" y="18000"/>
                  <a:pt x="275703" y="18000"/>
                </a:cubicBezTo>
                <a:cubicBezTo>
                  <a:pt x="270733" y="18000"/>
                  <a:pt x="266703" y="13971"/>
                  <a:pt x="266703" y="9000"/>
                </a:cubicBezTo>
                <a:cubicBezTo>
                  <a:pt x="266703" y="4029"/>
                  <a:pt x="270733" y="0"/>
                  <a:pt x="275703" y="0"/>
                </a:cubicBezTo>
                <a:close/>
                <a:moveTo>
                  <a:pt x="209028" y="0"/>
                </a:moveTo>
                <a:cubicBezTo>
                  <a:pt x="213999" y="0"/>
                  <a:pt x="218028" y="4029"/>
                  <a:pt x="218028" y="9000"/>
                </a:cubicBezTo>
                <a:cubicBezTo>
                  <a:pt x="218028" y="13971"/>
                  <a:pt x="213999" y="18000"/>
                  <a:pt x="209028" y="18000"/>
                </a:cubicBezTo>
                <a:cubicBezTo>
                  <a:pt x="204057" y="18000"/>
                  <a:pt x="200028" y="13971"/>
                  <a:pt x="200028" y="9000"/>
                </a:cubicBezTo>
                <a:cubicBezTo>
                  <a:pt x="200028" y="4029"/>
                  <a:pt x="204057" y="0"/>
                  <a:pt x="209028" y="0"/>
                </a:cubicBezTo>
                <a:close/>
                <a:moveTo>
                  <a:pt x="142353" y="0"/>
                </a:moveTo>
                <a:cubicBezTo>
                  <a:pt x="147324" y="0"/>
                  <a:pt x="151353" y="4029"/>
                  <a:pt x="151353" y="9000"/>
                </a:cubicBezTo>
                <a:cubicBezTo>
                  <a:pt x="151353" y="13971"/>
                  <a:pt x="147324" y="18000"/>
                  <a:pt x="142353" y="18000"/>
                </a:cubicBezTo>
                <a:cubicBezTo>
                  <a:pt x="137382" y="18000"/>
                  <a:pt x="133353" y="13971"/>
                  <a:pt x="133353" y="9000"/>
                </a:cubicBezTo>
                <a:cubicBezTo>
                  <a:pt x="133353" y="4029"/>
                  <a:pt x="137382" y="0"/>
                  <a:pt x="142353" y="0"/>
                </a:cubicBezTo>
                <a:close/>
                <a:moveTo>
                  <a:pt x="75678" y="0"/>
                </a:moveTo>
                <a:cubicBezTo>
                  <a:pt x="80649" y="0"/>
                  <a:pt x="84678" y="4029"/>
                  <a:pt x="84678" y="9000"/>
                </a:cubicBezTo>
                <a:cubicBezTo>
                  <a:pt x="84678" y="13971"/>
                  <a:pt x="80649" y="18000"/>
                  <a:pt x="75678" y="18000"/>
                </a:cubicBezTo>
                <a:cubicBezTo>
                  <a:pt x="70707" y="18000"/>
                  <a:pt x="66678" y="13971"/>
                  <a:pt x="66678" y="9000"/>
                </a:cubicBezTo>
                <a:cubicBezTo>
                  <a:pt x="66678" y="4029"/>
                  <a:pt x="70707" y="0"/>
                  <a:pt x="75678" y="0"/>
                </a:cubicBezTo>
                <a:close/>
                <a:moveTo>
                  <a:pt x="9003" y="0"/>
                </a:moveTo>
                <a:cubicBezTo>
                  <a:pt x="13974" y="0"/>
                  <a:pt x="18003" y="4029"/>
                  <a:pt x="18003" y="9000"/>
                </a:cubicBezTo>
                <a:cubicBezTo>
                  <a:pt x="18003" y="13971"/>
                  <a:pt x="13974" y="18000"/>
                  <a:pt x="9003" y="18000"/>
                </a:cubicBezTo>
                <a:cubicBezTo>
                  <a:pt x="4032" y="18000"/>
                  <a:pt x="3" y="13971"/>
                  <a:pt x="3" y="9000"/>
                </a:cubicBezTo>
                <a:cubicBezTo>
                  <a:pt x="3" y="4029"/>
                  <a:pt x="4032" y="0"/>
                  <a:pt x="9003" y="0"/>
                </a:cubicBezTo>
                <a:close/>
              </a:path>
            </a:pathLst>
          </a:custGeom>
          <a:solidFill>
            <a:srgbClr val="474a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자유형: 도형 5"/>
          <p:cNvSpPr/>
          <p:nvPr/>
        </p:nvSpPr>
        <p:spPr>
          <a:xfrm>
            <a:off x="230981" y="314325"/>
            <a:ext cx="11730037" cy="6543675"/>
          </a:xfrm>
          <a:prstGeom prst="round2SameRect">
            <a:avLst>
              <a:gd name="adj1" fmla="val 1917"/>
              <a:gd name="adj2" fmla="val 0"/>
            </a:avLst>
          </a:prstGeom>
          <a:solidFill>
            <a:srgbClr val="474a9b"/>
          </a:solidFill>
          <a:ln>
            <a:noFill/>
          </a:ln>
          <a:effectLst>
            <a:outerShdw blurRad="2286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t">
            <a:no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kern="0">
                <a:solidFill>
                  <a:prstClr val="white"/>
                </a:solidFill>
              </a:rPr>
              <a:t>IoT</a:t>
            </a:r>
            <a:r>
              <a:rPr lang="ko-KR" altLang="en-US" sz="2400" b="1" kern="0">
                <a:solidFill>
                  <a:prstClr val="white"/>
                </a:solidFill>
              </a:rPr>
              <a:t> 개발과정</a:t>
            </a:r>
            <a:endParaRPr lang="ko-KR" altLang="en-US" sz="2400" b="1" kern="0">
              <a:solidFill>
                <a:prstClr val="white"/>
              </a:solidFill>
            </a:endParaRPr>
          </a:p>
        </p:txBody>
      </p:sp>
      <p:sp>
        <p:nvSpPr>
          <p:cNvPr id="7" name="자유형: 도형 6"/>
          <p:cNvSpPr/>
          <p:nvPr/>
        </p:nvSpPr>
        <p:spPr>
          <a:xfrm>
            <a:off x="230982" y="966787"/>
            <a:ext cx="11730036" cy="5891213"/>
          </a:xfrm>
          <a:prstGeom prst="round2SameRect">
            <a:avLst>
              <a:gd name="adj1" fmla="val 3086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2032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: 도형 10"/>
          <p:cNvSpPr/>
          <p:nvPr/>
        </p:nvSpPr>
        <p:spPr>
          <a:xfrm>
            <a:off x="6115050" y="147134"/>
            <a:ext cx="449490" cy="334382"/>
          </a:xfrm>
          <a:custGeom>
            <a:avLst/>
            <a:gdLst>
              <a:gd name="connsiteX0" fmla="*/ 134907 w 509843"/>
              <a:gd name="connsiteY0" fmla="*/ 0 h 379279"/>
              <a:gd name="connsiteX1" fmla="*/ 446629 w 509843"/>
              <a:gd name="connsiteY1" fmla="*/ 0 h 379279"/>
              <a:gd name="connsiteX2" fmla="*/ 509843 w 509843"/>
              <a:gd name="connsiteY2" fmla="*/ 63214 h 379279"/>
              <a:gd name="connsiteX3" fmla="*/ 509843 w 509843"/>
              <a:gd name="connsiteY3" fmla="*/ 316065 h 379279"/>
              <a:gd name="connsiteX4" fmla="*/ 446629 w 509843"/>
              <a:gd name="connsiteY4" fmla="*/ 379279 h 379279"/>
              <a:gd name="connsiteX5" fmla="*/ 134907 w 509843"/>
              <a:gd name="connsiteY5" fmla="*/ 379279 h 379279"/>
              <a:gd name="connsiteX6" fmla="*/ 71693 w 509843"/>
              <a:gd name="connsiteY6" fmla="*/ 316065 h 379279"/>
              <a:gd name="connsiteX7" fmla="*/ 71693 w 509843"/>
              <a:gd name="connsiteY7" fmla="*/ 298089 h 379279"/>
              <a:gd name="connsiteX8" fmla="*/ 36953 w 509843"/>
              <a:gd name="connsiteY8" fmla="*/ 326832 h 379279"/>
              <a:gd name="connsiteX9" fmla="*/ 2 w 509843"/>
              <a:gd name="connsiteY9" fmla="*/ 376116 h 379279"/>
              <a:gd name="connsiteX10" fmla="*/ 0 w 509843"/>
              <a:gd name="connsiteY10" fmla="*/ 376116 h 379279"/>
              <a:gd name="connsiteX11" fmla="*/ 54082 w 509843"/>
              <a:gd name="connsiteY11" fmla="*/ 211536 h 379279"/>
              <a:gd name="connsiteX12" fmla="*/ 71693 w 509843"/>
              <a:gd name="connsiteY12" fmla="*/ 193221 h 379279"/>
              <a:gd name="connsiteX13" fmla="*/ 71693 w 509843"/>
              <a:gd name="connsiteY13" fmla="*/ 63214 h 379279"/>
              <a:gd name="connsiteX14" fmla="*/ 134907 w 509843"/>
              <a:gd name="connsiteY14" fmla="*/ 0 h 379279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09843" h="379279">
                <a:moveTo>
                  <a:pt x="134907" y="0"/>
                </a:moveTo>
                <a:lnTo>
                  <a:pt x="446629" y="0"/>
                </a:lnTo>
                <a:cubicBezTo>
                  <a:pt x="481541" y="0"/>
                  <a:pt x="509843" y="28302"/>
                  <a:pt x="509843" y="63214"/>
                </a:cubicBezTo>
                <a:lnTo>
                  <a:pt x="509843" y="316065"/>
                </a:lnTo>
                <a:cubicBezTo>
                  <a:pt x="509843" y="350977"/>
                  <a:pt x="481541" y="379279"/>
                  <a:pt x="446629" y="379279"/>
                </a:cubicBezTo>
                <a:lnTo>
                  <a:pt x="134907" y="379279"/>
                </a:lnTo>
                <a:cubicBezTo>
                  <a:pt x="99995" y="379279"/>
                  <a:pt x="71693" y="350977"/>
                  <a:pt x="71693" y="316065"/>
                </a:cubicBezTo>
                <a:lnTo>
                  <a:pt x="71693" y="298089"/>
                </a:lnTo>
                <a:lnTo>
                  <a:pt x="36953" y="326832"/>
                </a:lnTo>
                <a:cubicBezTo>
                  <a:pt x="23289" y="341235"/>
                  <a:pt x="10864" y="357732"/>
                  <a:pt x="2" y="376116"/>
                </a:cubicBezTo>
                <a:lnTo>
                  <a:pt x="0" y="376116"/>
                </a:lnTo>
                <a:cubicBezTo>
                  <a:pt x="0" y="311844"/>
                  <a:pt x="20668" y="253656"/>
                  <a:pt x="54082" y="211536"/>
                </a:cubicBezTo>
                <a:lnTo>
                  <a:pt x="71693" y="193221"/>
                </a:lnTo>
                <a:lnTo>
                  <a:pt x="71693" y="63214"/>
                </a:lnTo>
                <a:cubicBezTo>
                  <a:pt x="71693" y="28302"/>
                  <a:pt x="99995" y="0"/>
                  <a:pt x="134907" y="0"/>
                </a:cubicBezTo>
                <a:close/>
              </a:path>
            </a:pathLst>
          </a:custGeom>
          <a:solidFill>
            <a:srgbClr val="f46b64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Autofit/>
          </a:bodyPr>
          <a:lstStyle/>
          <a:p>
            <a:pPr algn="r">
              <a:defRPr/>
            </a:pPr>
            <a:r>
              <a:rPr lang="en-US" altLang="ko-KR" sz="1400" b="1" i="1">
                <a:solidFill>
                  <a:prstClr val="white"/>
                </a:solidFill>
              </a:rPr>
              <a:t>02</a:t>
            </a:r>
            <a:endParaRPr lang="en-US" altLang="ko-KR" sz="1400" b="1" i="1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 rot="0">
            <a:off x="230982" y="6343475"/>
            <a:ext cx="11730036" cy="514525"/>
            <a:chOff x="230982" y="6343475"/>
            <a:chExt cx="11730036" cy="514525"/>
          </a:xfrm>
        </p:grpSpPr>
        <p:sp>
          <p:nvSpPr>
            <p:cNvPr id="242" name="직사각형 241"/>
            <p:cNvSpPr/>
            <p:nvPr/>
          </p:nvSpPr>
          <p:spPr>
            <a:xfrm>
              <a:off x="230982" y="6429080"/>
              <a:ext cx="11730036" cy="4289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60400" dist="38100" dir="16200000" rotWithShape="0">
                <a:prstClr val="black">
                  <a:alpha val="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6" name="Freeform 36"/>
            <p:cNvSpPr>
              <a:spLocks noEditPoints="1"/>
            </p:cNvSpPr>
            <p:nvPr/>
          </p:nvSpPr>
          <p:spPr>
            <a:xfrm>
              <a:off x="3439301" y="6555471"/>
              <a:ext cx="98981" cy="166478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474a9b">
                <a:alpha val="23000"/>
              </a:srgbClr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7" name="자유형 23"/>
            <p:cNvSpPr/>
            <p:nvPr/>
          </p:nvSpPr>
          <p:spPr>
            <a:xfrm>
              <a:off x="5975370" y="6579575"/>
              <a:ext cx="149005" cy="130408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f46b64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8" name="Freeform 6"/>
            <p:cNvSpPr/>
            <p:nvPr/>
          </p:nvSpPr>
          <p:spPr>
            <a:xfrm rot="10800000" flipH="1" flipV="1">
              <a:off x="2114029" y="6577517"/>
              <a:ext cx="150561" cy="133487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474a9b">
                <a:alpha val="23000"/>
              </a:srgbClr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279" name="Group 20"/>
            <p:cNvGrpSpPr>
              <a:grpSpLocks noChangeAspect="1"/>
            </p:cNvGrpSpPr>
            <p:nvPr/>
          </p:nvGrpSpPr>
          <p:grpSpPr>
            <a:xfrm rot="0">
              <a:off x="4695631" y="6560531"/>
              <a:ext cx="116495" cy="158905"/>
              <a:chOff x="2597" y="4163"/>
              <a:chExt cx="217" cy="296"/>
            </a:xfrm>
            <a:solidFill>
              <a:srgbClr val="474a9b">
                <a:alpha val="23000"/>
              </a:srgbClr>
            </a:solidFill>
          </p:grpSpPr>
          <p:sp>
            <p:nvSpPr>
              <p:cNvPr id="280" name="Freeform 22"/>
              <p:cNvSpPr>
                <a:spLocks noEditPoints="1"/>
              </p:cNvSpPr>
              <p:nvPr/>
            </p:nvSpPr>
            <p:spPr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281" name="Freeform 23"/>
              <p:cNvSpPr>
                <a:spLocks noEditPoints="1"/>
              </p:cNvSpPr>
              <p:nvPr/>
            </p:nvSpPr>
            <p:spPr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282" name="Freeform 24"/>
              <p:cNvSpPr>
                <a:spLocks noEditPoints="1"/>
              </p:cNvSpPr>
              <p:nvPr/>
            </p:nvSpPr>
            <p:spPr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283" name="Freeform 25"/>
              <p:cNvSpPr/>
              <p:nvPr/>
            </p:nvSpPr>
            <p:spPr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84" name="Freeform 9"/>
            <p:cNvSpPr/>
            <p:nvPr/>
          </p:nvSpPr>
          <p:spPr>
            <a:xfrm flipH="1">
              <a:off x="824716" y="6557668"/>
              <a:ext cx="123657" cy="163189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474a9b">
                <a:alpha val="23000"/>
              </a:srgb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285" name="Group 14"/>
            <p:cNvGrpSpPr>
              <a:grpSpLocks noChangeAspect="1"/>
            </p:cNvGrpSpPr>
            <p:nvPr/>
          </p:nvGrpSpPr>
          <p:grpSpPr>
            <a:xfrm rot="0">
              <a:off x="7298561" y="6572643"/>
              <a:ext cx="116495" cy="140781"/>
              <a:chOff x="2190" y="2694"/>
              <a:chExt cx="283" cy="342"/>
            </a:xfrm>
            <a:solidFill>
              <a:srgbClr val="474a9b">
                <a:alpha val="23000"/>
              </a:srgbClr>
            </a:solidFill>
          </p:grpSpPr>
          <p:sp>
            <p:nvSpPr>
              <p:cNvPr id="286" name="Freeform 16"/>
              <p:cNvSpPr/>
              <p:nvPr/>
            </p:nvSpPr>
            <p:spPr>
              <a:xfrm>
                <a:off x="2190" y="2747"/>
                <a:ext cx="234" cy="289"/>
              </a:xfrm>
              <a:custGeom>
                <a:avLst/>
                <a:gdLst>
                  <a:gd name="T0" fmla="*/ 482 w 2337"/>
                  <a:gd name="T1" fmla="*/ 0 h 2882"/>
                  <a:gd name="T2" fmla="*/ 512 w 2337"/>
                  <a:gd name="T3" fmla="*/ 10 h 2882"/>
                  <a:gd name="T4" fmla="*/ 530 w 2337"/>
                  <a:gd name="T5" fmla="*/ 34 h 2882"/>
                  <a:gd name="T6" fmla="*/ 530 w 2337"/>
                  <a:gd name="T7" fmla="*/ 65 h 2882"/>
                  <a:gd name="T8" fmla="*/ 512 w 2337"/>
                  <a:gd name="T9" fmla="*/ 89 h 2882"/>
                  <a:gd name="T10" fmla="*/ 482 w 2337"/>
                  <a:gd name="T11" fmla="*/ 99 h 2882"/>
                  <a:gd name="T12" fmla="*/ 219 w 2337"/>
                  <a:gd name="T13" fmla="*/ 102 h 2882"/>
                  <a:gd name="T14" fmla="*/ 165 w 2337"/>
                  <a:gd name="T15" fmla="*/ 124 h 2882"/>
                  <a:gd name="T16" fmla="*/ 125 w 2337"/>
                  <a:gd name="T17" fmla="*/ 164 h 2882"/>
                  <a:gd name="T18" fmla="*/ 102 w 2337"/>
                  <a:gd name="T19" fmla="*/ 217 h 2882"/>
                  <a:gd name="T20" fmla="*/ 100 w 2337"/>
                  <a:gd name="T21" fmla="*/ 2636 h 2882"/>
                  <a:gd name="T22" fmla="*/ 111 w 2337"/>
                  <a:gd name="T23" fmla="*/ 2694 h 2882"/>
                  <a:gd name="T24" fmla="*/ 144 w 2337"/>
                  <a:gd name="T25" fmla="*/ 2740 h 2882"/>
                  <a:gd name="T26" fmla="*/ 190 w 2337"/>
                  <a:gd name="T27" fmla="*/ 2772 h 2882"/>
                  <a:gd name="T28" fmla="*/ 248 w 2337"/>
                  <a:gd name="T29" fmla="*/ 2784 h 2882"/>
                  <a:gd name="T30" fmla="*/ 2119 w 2337"/>
                  <a:gd name="T31" fmla="*/ 2780 h 2882"/>
                  <a:gd name="T32" fmla="*/ 2173 w 2337"/>
                  <a:gd name="T33" fmla="*/ 2759 h 2882"/>
                  <a:gd name="T34" fmla="*/ 2213 w 2337"/>
                  <a:gd name="T35" fmla="*/ 2719 h 2882"/>
                  <a:gd name="T36" fmla="*/ 2236 w 2337"/>
                  <a:gd name="T37" fmla="*/ 2665 h 2882"/>
                  <a:gd name="T38" fmla="*/ 2239 w 2337"/>
                  <a:gd name="T39" fmla="*/ 2402 h 2882"/>
                  <a:gd name="T40" fmla="*/ 2248 w 2337"/>
                  <a:gd name="T41" fmla="*/ 2372 h 2882"/>
                  <a:gd name="T42" fmla="*/ 2273 w 2337"/>
                  <a:gd name="T43" fmla="*/ 2355 h 2882"/>
                  <a:gd name="T44" fmla="*/ 2303 w 2337"/>
                  <a:gd name="T45" fmla="*/ 2355 h 2882"/>
                  <a:gd name="T46" fmla="*/ 2328 w 2337"/>
                  <a:gd name="T47" fmla="*/ 2372 h 2882"/>
                  <a:gd name="T48" fmla="*/ 2337 w 2337"/>
                  <a:gd name="T49" fmla="*/ 2402 h 2882"/>
                  <a:gd name="T50" fmla="*/ 2334 w 2337"/>
                  <a:gd name="T51" fmla="*/ 2676 h 2882"/>
                  <a:gd name="T52" fmla="*/ 2310 w 2337"/>
                  <a:gd name="T53" fmla="*/ 2749 h 2882"/>
                  <a:gd name="T54" fmla="*/ 2265 w 2337"/>
                  <a:gd name="T55" fmla="*/ 2811 h 2882"/>
                  <a:gd name="T56" fmla="*/ 2203 w 2337"/>
                  <a:gd name="T57" fmla="*/ 2855 h 2882"/>
                  <a:gd name="T58" fmla="*/ 2130 w 2337"/>
                  <a:gd name="T59" fmla="*/ 2879 h 2882"/>
                  <a:gd name="T60" fmla="*/ 248 w 2337"/>
                  <a:gd name="T61" fmla="*/ 2882 h 2882"/>
                  <a:gd name="T62" fmla="*/ 170 w 2337"/>
                  <a:gd name="T63" fmla="*/ 2870 h 2882"/>
                  <a:gd name="T64" fmla="*/ 102 w 2337"/>
                  <a:gd name="T65" fmla="*/ 2835 h 2882"/>
                  <a:gd name="T66" fmla="*/ 48 w 2337"/>
                  <a:gd name="T67" fmla="*/ 2781 h 2882"/>
                  <a:gd name="T68" fmla="*/ 13 w 2337"/>
                  <a:gd name="T69" fmla="*/ 2714 h 2882"/>
                  <a:gd name="T70" fmla="*/ 0 w 2337"/>
                  <a:gd name="T71" fmla="*/ 2636 h 2882"/>
                  <a:gd name="T72" fmla="*/ 3 w 2337"/>
                  <a:gd name="T73" fmla="*/ 207 h 2882"/>
                  <a:gd name="T74" fmla="*/ 28 w 2337"/>
                  <a:gd name="T75" fmla="*/ 133 h 2882"/>
                  <a:gd name="T76" fmla="*/ 73 w 2337"/>
                  <a:gd name="T77" fmla="*/ 73 h 2882"/>
                  <a:gd name="T78" fmla="*/ 135 w 2337"/>
                  <a:gd name="T79" fmla="*/ 27 h 2882"/>
                  <a:gd name="T80" fmla="*/ 208 w 2337"/>
                  <a:gd name="T81" fmla="*/ 3 h 2882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337" h="2882">
                    <a:moveTo>
                      <a:pt x="248" y="0"/>
                    </a:moveTo>
                    <a:lnTo>
                      <a:pt x="482" y="0"/>
                    </a:lnTo>
                    <a:lnTo>
                      <a:pt x="499" y="2"/>
                    </a:lnTo>
                    <a:lnTo>
                      <a:pt x="512" y="10"/>
                    </a:lnTo>
                    <a:lnTo>
                      <a:pt x="523" y="19"/>
                    </a:lnTo>
                    <a:lnTo>
                      <a:pt x="530" y="34"/>
                    </a:lnTo>
                    <a:lnTo>
                      <a:pt x="532" y="49"/>
                    </a:lnTo>
                    <a:lnTo>
                      <a:pt x="530" y="65"/>
                    </a:lnTo>
                    <a:lnTo>
                      <a:pt x="523" y="78"/>
                    </a:lnTo>
                    <a:lnTo>
                      <a:pt x="512" y="89"/>
                    </a:lnTo>
                    <a:lnTo>
                      <a:pt x="499" y="95"/>
                    </a:lnTo>
                    <a:lnTo>
                      <a:pt x="482" y="99"/>
                    </a:lnTo>
                    <a:lnTo>
                      <a:pt x="248" y="99"/>
                    </a:lnTo>
                    <a:lnTo>
                      <a:pt x="219" y="102"/>
                    </a:lnTo>
                    <a:lnTo>
                      <a:pt x="190" y="109"/>
                    </a:lnTo>
                    <a:lnTo>
                      <a:pt x="165" y="124"/>
                    </a:lnTo>
                    <a:lnTo>
                      <a:pt x="144" y="142"/>
                    </a:lnTo>
                    <a:lnTo>
                      <a:pt x="125" y="164"/>
                    </a:lnTo>
                    <a:lnTo>
                      <a:pt x="111" y="189"/>
                    </a:lnTo>
                    <a:lnTo>
                      <a:pt x="102" y="217"/>
                    </a:lnTo>
                    <a:lnTo>
                      <a:pt x="100" y="247"/>
                    </a:lnTo>
                    <a:lnTo>
                      <a:pt x="100" y="2636"/>
                    </a:lnTo>
                    <a:lnTo>
                      <a:pt x="102" y="2665"/>
                    </a:lnTo>
                    <a:lnTo>
                      <a:pt x="111" y="2694"/>
                    </a:lnTo>
                    <a:lnTo>
                      <a:pt x="125" y="2719"/>
                    </a:lnTo>
                    <a:lnTo>
                      <a:pt x="144" y="2740"/>
                    </a:lnTo>
                    <a:lnTo>
                      <a:pt x="165" y="2759"/>
                    </a:lnTo>
                    <a:lnTo>
                      <a:pt x="190" y="2772"/>
                    </a:lnTo>
                    <a:lnTo>
                      <a:pt x="219" y="2780"/>
                    </a:lnTo>
                    <a:lnTo>
                      <a:pt x="248" y="2784"/>
                    </a:lnTo>
                    <a:lnTo>
                      <a:pt x="2090" y="2784"/>
                    </a:lnTo>
                    <a:lnTo>
                      <a:pt x="2119" y="2780"/>
                    </a:lnTo>
                    <a:lnTo>
                      <a:pt x="2147" y="2772"/>
                    </a:lnTo>
                    <a:lnTo>
                      <a:pt x="2173" y="2759"/>
                    </a:lnTo>
                    <a:lnTo>
                      <a:pt x="2195" y="2740"/>
                    </a:lnTo>
                    <a:lnTo>
                      <a:pt x="2213" y="2719"/>
                    </a:lnTo>
                    <a:lnTo>
                      <a:pt x="2227" y="2694"/>
                    </a:lnTo>
                    <a:lnTo>
                      <a:pt x="2236" y="2665"/>
                    </a:lnTo>
                    <a:lnTo>
                      <a:pt x="2239" y="2636"/>
                    </a:lnTo>
                    <a:lnTo>
                      <a:pt x="2239" y="2402"/>
                    </a:lnTo>
                    <a:lnTo>
                      <a:pt x="2241" y="2387"/>
                    </a:lnTo>
                    <a:lnTo>
                      <a:pt x="2248" y="2372"/>
                    </a:lnTo>
                    <a:lnTo>
                      <a:pt x="2259" y="2363"/>
                    </a:lnTo>
                    <a:lnTo>
                      <a:pt x="2273" y="2355"/>
                    </a:lnTo>
                    <a:lnTo>
                      <a:pt x="2288" y="2353"/>
                    </a:lnTo>
                    <a:lnTo>
                      <a:pt x="2303" y="2355"/>
                    </a:lnTo>
                    <a:lnTo>
                      <a:pt x="2317" y="2363"/>
                    </a:lnTo>
                    <a:lnTo>
                      <a:pt x="2328" y="2372"/>
                    </a:lnTo>
                    <a:lnTo>
                      <a:pt x="2335" y="2387"/>
                    </a:lnTo>
                    <a:lnTo>
                      <a:pt x="2337" y="2402"/>
                    </a:lnTo>
                    <a:lnTo>
                      <a:pt x="2337" y="2636"/>
                    </a:lnTo>
                    <a:lnTo>
                      <a:pt x="2334" y="2676"/>
                    </a:lnTo>
                    <a:lnTo>
                      <a:pt x="2325" y="2714"/>
                    </a:lnTo>
                    <a:lnTo>
                      <a:pt x="2310" y="2749"/>
                    </a:lnTo>
                    <a:lnTo>
                      <a:pt x="2290" y="2781"/>
                    </a:lnTo>
                    <a:lnTo>
                      <a:pt x="2265" y="2811"/>
                    </a:lnTo>
                    <a:lnTo>
                      <a:pt x="2236" y="2835"/>
                    </a:lnTo>
                    <a:lnTo>
                      <a:pt x="2203" y="2855"/>
                    </a:lnTo>
                    <a:lnTo>
                      <a:pt x="2168" y="2870"/>
                    </a:lnTo>
                    <a:lnTo>
                      <a:pt x="2130" y="2879"/>
                    </a:lnTo>
                    <a:lnTo>
                      <a:pt x="2090" y="2882"/>
                    </a:lnTo>
                    <a:lnTo>
                      <a:pt x="248" y="2882"/>
                    </a:lnTo>
                    <a:lnTo>
                      <a:pt x="208" y="2879"/>
                    </a:lnTo>
                    <a:lnTo>
                      <a:pt x="170" y="2870"/>
                    </a:lnTo>
                    <a:lnTo>
                      <a:pt x="135" y="2855"/>
                    </a:lnTo>
                    <a:lnTo>
                      <a:pt x="102" y="2835"/>
                    </a:lnTo>
                    <a:lnTo>
                      <a:pt x="73" y="2811"/>
                    </a:lnTo>
                    <a:lnTo>
                      <a:pt x="48" y="2781"/>
                    </a:lnTo>
                    <a:lnTo>
                      <a:pt x="28" y="2749"/>
                    </a:lnTo>
                    <a:lnTo>
                      <a:pt x="13" y="2714"/>
                    </a:lnTo>
                    <a:lnTo>
                      <a:pt x="3" y="2676"/>
                    </a:lnTo>
                    <a:lnTo>
                      <a:pt x="0" y="2636"/>
                    </a:lnTo>
                    <a:lnTo>
                      <a:pt x="0" y="247"/>
                    </a:lnTo>
                    <a:lnTo>
                      <a:pt x="3" y="207"/>
                    </a:lnTo>
                    <a:lnTo>
                      <a:pt x="13" y="169"/>
                    </a:lnTo>
                    <a:lnTo>
                      <a:pt x="28" y="133"/>
                    </a:lnTo>
                    <a:lnTo>
                      <a:pt x="48" y="101"/>
                    </a:lnTo>
                    <a:lnTo>
                      <a:pt x="73" y="73"/>
                    </a:lnTo>
                    <a:lnTo>
                      <a:pt x="102" y="48"/>
                    </a:lnTo>
                    <a:lnTo>
                      <a:pt x="135" y="27"/>
                    </a:lnTo>
                    <a:lnTo>
                      <a:pt x="170" y="13"/>
                    </a:lnTo>
                    <a:lnTo>
                      <a:pt x="208" y="3"/>
                    </a:lnTo>
                    <a:lnTo>
                      <a:pt x="2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7" name="Freeform 17"/>
              <p:cNvSpPr/>
              <p:nvPr/>
            </p:nvSpPr>
            <p:spPr>
              <a:xfrm>
                <a:off x="2240" y="2694"/>
                <a:ext cx="233" cy="289"/>
              </a:xfrm>
              <a:custGeom>
                <a:avLst/>
                <a:gdLst>
                  <a:gd name="T0" fmla="*/ 1596 w 2337"/>
                  <a:gd name="T1" fmla="*/ 0 h 2883"/>
                  <a:gd name="T2" fmla="*/ 1624 w 2337"/>
                  <a:gd name="T3" fmla="*/ 9 h 2883"/>
                  <a:gd name="T4" fmla="*/ 1643 w 2337"/>
                  <a:gd name="T5" fmla="*/ 34 h 2883"/>
                  <a:gd name="T6" fmla="*/ 1643 w 2337"/>
                  <a:gd name="T7" fmla="*/ 64 h 2883"/>
                  <a:gd name="T8" fmla="*/ 1624 w 2337"/>
                  <a:gd name="T9" fmla="*/ 89 h 2883"/>
                  <a:gd name="T10" fmla="*/ 1596 w 2337"/>
                  <a:gd name="T11" fmla="*/ 99 h 2883"/>
                  <a:gd name="T12" fmla="*/ 217 w 2337"/>
                  <a:gd name="T13" fmla="*/ 101 h 2883"/>
                  <a:gd name="T14" fmla="*/ 164 w 2337"/>
                  <a:gd name="T15" fmla="*/ 124 h 2883"/>
                  <a:gd name="T16" fmla="*/ 124 w 2337"/>
                  <a:gd name="T17" fmla="*/ 164 h 2883"/>
                  <a:gd name="T18" fmla="*/ 101 w 2337"/>
                  <a:gd name="T19" fmla="*/ 217 h 2883"/>
                  <a:gd name="T20" fmla="*/ 99 w 2337"/>
                  <a:gd name="T21" fmla="*/ 2636 h 2883"/>
                  <a:gd name="T22" fmla="*/ 110 w 2337"/>
                  <a:gd name="T23" fmla="*/ 2693 h 2883"/>
                  <a:gd name="T24" fmla="*/ 142 w 2337"/>
                  <a:gd name="T25" fmla="*/ 2741 h 2883"/>
                  <a:gd name="T26" fmla="*/ 189 w 2337"/>
                  <a:gd name="T27" fmla="*/ 2772 h 2883"/>
                  <a:gd name="T28" fmla="*/ 247 w 2337"/>
                  <a:gd name="T29" fmla="*/ 2784 h 2883"/>
                  <a:gd name="T30" fmla="*/ 2119 w 2337"/>
                  <a:gd name="T31" fmla="*/ 2781 h 2883"/>
                  <a:gd name="T32" fmla="*/ 2172 w 2337"/>
                  <a:gd name="T33" fmla="*/ 2758 h 2883"/>
                  <a:gd name="T34" fmla="*/ 2211 w 2337"/>
                  <a:gd name="T35" fmla="*/ 2718 h 2883"/>
                  <a:gd name="T36" fmla="*/ 2234 w 2337"/>
                  <a:gd name="T37" fmla="*/ 2666 h 2883"/>
                  <a:gd name="T38" fmla="*/ 2237 w 2337"/>
                  <a:gd name="T39" fmla="*/ 757 h 2883"/>
                  <a:gd name="T40" fmla="*/ 2247 w 2337"/>
                  <a:gd name="T41" fmla="*/ 727 h 2883"/>
                  <a:gd name="T42" fmla="*/ 2271 w 2337"/>
                  <a:gd name="T43" fmla="*/ 710 h 2883"/>
                  <a:gd name="T44" fmla="*/ 2303 w 2337"/>
                  <a:gd name="T45" fmla="*/ 710 h 2883"/>
                  <a:gd name="T46" fmla="*/ 2327 w 2337"/>
                  <a:gd name="T47" fmla="*/ 727 h 2883"/>
                  <a:gd name="T48" fmla="*/ 2337 w 2337"/>
                  <a:gd name="T49" fmla="*/ 757 h 2883"/>
                  <a:gd name="T50" fmla="*/ 2333 w 2337"/>
                  <a:gd name="T51" fmla="*/ 2676 h 2883"/>
                  <a:gd name="T52" fmla="*/ 2308 w 2337"/>
                  <a:gd name="T53" fmla="*/ 2749 h 2883"/>
                  <a:gd name="T54" fmla="*/ 2264 w 2337"/>
                  <a:gd name="T55" fmla="*/ 2810 h 2883"/>
                  <a:gd name="T56" fmla="*/ 2203 w 2337"/>
                  <a:gd name="T57" fmla="*/ 2855 h 2883"/>
                  <a:gd name="T58" fmla="*/ 2129 w 2337"/>
                  <a:gd name="T59" fmla="*/ 2880 h 2883"/>
                  <a:gd name="T60" fmla="*/ 247 w 2337"/>
                  <a:gd name="T61" fmla="*/ 2883 h 2883"/>
                  <a:gd name="T62" fmla="*/ 168 w 2337"/>
                  <a:gd name="T63" fmla="*/ 2870 h 2883"/>
                  <a:gd name="T64" fmla="*/ 101 w 2337"/>
                  <a:gd name="T65" fmla="*/ 2835 h 2883"/>
                  <a:gd name="T66" fmla="*/ 47 w 2337"/>
                  <a:gd name="T67" fmla="*/ 2781 h 2883"/>
                  <a:gd name="T68" fmla="*/ 11 w 2337"/>
                  <a:gd name="T69" fmla="*/ 2714 h 2883"/>
                  <a:gd name="T70" fmla="*/ 0 w 2337"/>
                  <a:gd name="T71" fmla="*/ 2636 h 2883"/>
                  <a:gd name="T72" fmla="*/ 3 w 2337"/>
                  <a:gd name="T73" fmla="*/ 207 h 2883"/>
                  <a:gd name="T74" fmla="*/ 27 w 2337"/>
                  <a:gd name="T75" fmla="*/ 134 h 2883"/>
                  <a:gd name="T76" fmla="*/ 71 w 2337"/>
                  <a:gd name="T77" fmla="*/ 72 h 2883"/>
                  <a:gd name="T78" fmla="*/ 133 w 2337"/>
                  <a:gd name="T79" fmla="*/ 28 h 2883"/>
                  <a:gd name="T80" fmla="*/ 206 w 2337"/>
                  <a:gd name="T81" fmla="*/ 3 h 2883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337" h="2883">
                    <a:moveTo>
                      <a:pt x="247" y="0"/>
                    </a:moveTo>
                    <a:lnTo>
                      <a:pt x="1596" y="0"/>
                    </a:lnTo>
                    <a:lnTo>
                      <a:pt x="1611" y="3"/>
                    </a:lnTo>
                    <a:lnTo>
                      <a:pt x="1624" y="9"/>
                    </a:lnTo>
                    <a:lnTo>
                      <a:pt x="1635" y="20"/>
                    </a:lnTo>
                    <a:lnTo>
                      <a:pt x="1643" y="34"/>
                    </a:lnTo>
                    <a:lnTo>
                      <a:pt x="1645" y="49"/>
                    </a:lnTo>
                    <a:lnTo>
                      <a:pt x="1643" y="64"/>
                    </a:lnTo>
                    <a:lnTo>
                      <a:pt x="1635" y="79"/>
                    </a:lnTo>
                    <a:lnTo>
                      <a:pt x="1624" y="89"/>
                    </a:lnTo>
                    <a:lnTo>
                      <a:pt x="1611" y="96"/>
                    </a:lnTo>
                    <a:lnTo>
                      <a:pt x="1596" y="99"/>
                    </a:lnTo>
                    <a:lnTo>
                      <a:pt x="247" y="99"/>
                    </a:lnTo>
                    <a:lnTo>
                      <a:pt x="217" y="101"/>
                    </a:lnTo>
                    <a:lnTo>
                      <a:pt x="189" y="110"/>
                    </a:lnTo>
                    <a:lnTo>
                      <a:pt x="164" y="124"/>
                    </a:lnTo>
                    <a:lnTo>
                      <a:pt x="142" y="143"/>
                    </a:lnTo>
                    <a:lnTo>
                      <a:pt x="124" y="164"/>
                    </a:lnTo>
                    <a:lnTo>
                      <a:pt x="110" y="189"/>
                    </a:lnTo>
                    <a:lnTo>
                      <a:pt x="101" y="217"/>
                    </a:lnTo>
                    <a:lnTo>
                      <a:pt x="99" y="247"/>
                    </a:lnTo>
                    <a:lnTo>
                      <a:pt x="99" y="2636"/>
                    </a:lnTo>
                    <a:lnTo>
                      <a:pt x="101" y="2666"/>
                    </a:lnTo>
                    <a:lnTo>
                      <a:pt x="110" y="2693"/>
                    </a:lnTo>
                    <a:lnTo>
                      <a:pt x="124" y="2718"/>
                    </a:lnTo>
                    <a:lnTo>
                      <a:pt x="142" y="2741"/>
                    </a:lnTo>
                    <a:lnTo>
                      <a:pt x="164" y="2758"/>
                    </a:lnTo>
                    <a:lnTo>
                      <a:pt x="189" y="2772"/>
                    </a:lnTo>
                    <a:lnTo>
                      <a:pt x="217" y="2781"/>
                    </a:lnTo>
                    <a:lnTo>
                      <a:pt x="247" y="2784"/>
                    </a:lnTo>
                    <a:lnTo>
                      <a:pt x="2088" y="2784"/>
                    </a:lnTo>
                    <a:lnTo>
                      <a:pt x="2119" y="2781"/>
                    </a:lnTo>
                    <a:lnTo>
                      <a:pt x="2146" y="2772"/>
                    </a:lnTo>
                    <a:lnTo>
                      <a:pt x="2172" y="2758"/>
                    </a:lnTo>
                    <a:lnTo>
                      <a:pt x="2194" y="2741"/>
                    </a:lnTo>
                    <a:lnTo>
                      <a:pt x="2211" y="2718"/>
                    </a:lnTo>
                    <a:lnTo>
                      <a:pt x="2225" y="2693"/>
                    </a:lnTo>
                    <a:lnTo>
                      <a:pt x="2234" y="2666"/>
                    </a:lnTo>
                    <a:lnTo>
                      <a:pt x="2237" y="2636"/>
                    </a:lnTo>
                    <a:lnTo>
                      <a:pt x="2237" y="757"/>
                    </a:lnTo>
                    <a:lnTo>
                      <a:pt x="2240" y="740"/>
                    </a:lnTo>
                    <a:lnTo>
                      <a:pt x="2247" y="727"/>
                    </a:lnTo>
                    <a:lnTo>
                      <a:pt x="2257" y="716"/>
                    </a:lnTo>
                    <a:lnTo>
                      <a:pt x="2271" y="710"/>
                    </a:lnTo>
                    <a:lnTo>
                      <a:pt x="2286" y="708"/>
                    </a:lnTo>
                    <a:lnTo>
                      <a:pt x="2303" y="710"/>
                    </a:lnTo>
                    <a:lnTo>
                      <a:pt x="2316" y="716"/>
                    </a:lnTo>
                    <a:lnTo>
                      <a:pt x="2327" y="727"/>
                    </a:lnTo>
                    <a:lnTo>
                      <a:pt x="2333" y="740"/>
                    </a:lnTo>
                    <a:lnTo>
                      <a:pt x="2337" y="757"/>
                    </a:lnTo>
                    <a:lnTo>
                      <a:pt x="2337" y="2636"/>
                    </a:lnTo>
                    <a:lnTo>
                      <a:pt x="2333" y="2676"/>
                    </a:lnTo>
                    <a:lnTo>
                      <a:pt x="2324" y="2714"/>
                    </a:lnTo>
                    <a:lnTo>
                      <a:pt x="2308" y="2749"/>
                    </a:lnTo>
                    <a:lnTo>
                      <a:pt x="2289" y="2782"/>
                    </a:lnTo>
                    <a:lnTo>
                      <a:pt x="2264" y="2810"/>
                    </a:lnTo>
                    <a:lnTo>
                      <a:pt x="2234" y="2835"/>
                    </a:lnTo>
                    <a:lnTo>
                      <a:pt x="2203" y="2855"/>
                    </a:lnTo>
                    <a:lnTo>
                      <a:pt x="2167" y="2870"/>
                    </a:lnTo>
                    <a:lnTo>
                      <a:pt x="2129" y="2880"/>
                    </a:lnTo>
                    <a:lnTo>
                      <a:pt x="2088" y="2883"/>
                    </a:lnTo>
                    <a:lnTo>
                      <a:pt x="247" y="2883"/>
                    </a:lnTo>
                    <a:lnTo>
                      <a:pt x="206" y="2880"/>
                    </a:lnTo>
                    <a:lnTo>
                      <a:pt x="168" y="2870"/>
                    </a:lnTo>
                    <a:lnTo>
                      <a:pt x="133" y="2855"/>
                    </a:lnTo>
                    <a:lnTo>
                      <a:pt x="101" y="2835"/>
                    </a:lnTo>
                    <a:lnTo>
                      <a:pt x="71" y="2810"/>
                    </a:lnTo>
                    <a:lnTo>
                      <a:pt x="47" y="2781"/>
                    </a:lnTo>
                    <a:lnTo>
                      <a:pt x="27" y="2749"/>
                    </a:lnTo>
                    <a:lnTo>
                      <a:pt x="11" y="2714"/>
                    </a:lnTo>
                    <a:lnTo>
                      <a:pt x="3" y="2676"/>
                    </a:lnTo>
                    <a:lnTo>
                      <a:pt x="0" y="2636"/>
                    </a:lnTo>
                    <a:lnTo>
                      <a:pt x="0" y="247"/>
                    </a:lnTo>
                    <a:lnTo>
                      <a:pt x="3" y="207"/>
                    </a:lnTo>
                    <a:lnTo>
                      <a:pt x="11" y="169"/>
                    </a:lnTo>
                    <a:lnTo>
                      <a:pt x="27" y="134"/>
                    </a:lnTo>
                    <a:lnTo>
                      <a:pt x="47" y="101"/>
                    </a:lnTo>
                    <a:lnTo>
                      <a:pt x="71" y="72"/>
                    </a:lnTo>
                    <a:lnTo>
                      <a:pt x="101" y="48"/>
                    </a:lnTo>
                    <a:lnTo>
                      <a:pt x="133" y="28"/>
                    </a:lnTo>
                    <a:lnTo>
                      <a:pt x="168" y="12"/>
                    </a:lnTo>
                    <a:lnTo>
                      <a:pt x="206" y="3"/>
                    </a:lnTo>
                    <a:lnTo>
                      <a:pt x="24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8" name="Freeform 18"/>
              <p:cNvSpPr/>
              <p:nvPr/>
            </p:nvSpPr>
            <p:spPr>
              <a:xfrm>
                <a:off x="2394" y="2696"/>
                <a:ext cx="79" cy="79"/>
              </a:xfrm>
              <a:custGeom>
                <a:avLst/>
                <a:gdLst>
                  <a:gd name="T0" fmla="*/ 50 w 791"/>
                  <a:gd name="T1" fmla="*/ 0 h 786"/>
                  <a:gd name="T2" fmla="*/ 65 w 791"/>
                  <a:gd name="T3" fmla="*/ 2 h 786"/>
                  <a:gd name="T4" fmla="*/ 78 w 791"/>
                  <a:gd name="T5" fmla="*/ 9 h 786"/>
                  <a:gd name="T6" fmla="*/ 89 w 791"/>
                  <a:gd name="T7" fmla="*/ 19 h 786"/>
                  <a:gd name="T8" fmla="*/ 97 w 791"/>
                  <a:gd name="T9" fmla="*/ 34 h 786"/>
                  <a:gd name="T10" fmla="*/ 99 w 791"/>
                  <a:gd name="T11" fmla="*/ 49 h 786"/>
                  <a:gd name="T12" fmla="*/ 99 w 791"/>
                  <a:gd name="T13" fmla="*/ 689 h 786"/>
                  <a:gd name="T14" fmla="*/ 740 w 791"/>
                  <a:gd name="T15" fmla="*/ 689 h 786"/>
                  <a:gd name="T16" fmla="*/ 757 w 791"/>
                  <a:gd name="T17" fmla="*/ 691 h 786"/>
                  <a:gd name="T18" fmla="*/ 770 w 791"/>
                  <a:gd name="T19" fmla="*/ 697 h 786"/>
                  <a:gd name="T20" fmla="*/ 781 w 791"/>
                  <a:gd name="T21" fmla="*/ 708 h 786"/>
                  <a:gd name="T22" fmla="*/ 787 w 791"/>
                  <a:gd name="T23" fmla="*/ 721 h 786"/>
                  <a:gd name="T24" fmla="*/ 791 w 791"/>
                  <a:gd name="T25" fmla="*/ 738 h 786"/>
                  <a:gd name="T26" fmla="*/ 787 w 791"/>
                  <a:gd name="T27" fmla="*/ 753 h 786"/>
                  <a:gd name="T28" fmla="*/ 781 w 791"/>
                  <a:gd name="T29" fmla="*/ 767 h 786"/>
                  <a:gd name="T30" fmla="*/ 770 w 791"/>
                  <a:gd name="T31" fmla="*/ 777 h 786"/>
                  <a:gd name="T32" fmla="*/ 757 w 791"/>
                  <a:gd name="T33" fmla="*/ 784 h 786"/>
                  <a:gd name="T34" fmla="*/ 740 w 791"/>
                  <a:gd name="T35" fmla="*/ 786 h 786"/>
                  <a:gd name="T36" fmla="*/ 50 w 791"/>
                  <a:gd name="T37" fmla="*/ 786 h 786"/>
                  <a:gd name="T38" fmla="*/ 34 w 791"/>
                  <a:gd name="T39" fmla="*/ 784 h 786"/>
                  <a:gd name="T40" fmla="*/ 21 w 791"/>
                  <a:gd name="T41" fmla="*/ 777 h 786"/>
                  <a:gd name="T42" fmla="*/ 10 w 791"/>
                  <a:gd name="T43" fmla="*/ 767 h 786"/>
                  <a:gd name="T44" fmla="*/ 2 w 791"/>
                  <a:gd name="T45" fmla="*/ 753 h 786"/>
                  <a:gd name="T46" fmla="*/ 0 w 791"/>
                  <a:gd name="T47" fmla="*/ 738 h 786"/>
                  <a:gd name="T48" fmla="*/ 0 w 791"/>
                  <a:gd name="T49" fmla="*/ 49 h 786"/>
                  <a:gd name="T50" fmla="*/ 2 w 791"/>
                  <a:gd name="T51" fmla="*/ 34 h 786"/>
                  <a:gd name="T52" fmla="*/ 10 w 791"/>
                  <a:gd name="T53" fmla="*/ 19 h 786"/>
                  <a:gd name="T54" fmla="*/ 21 w 791"/>
                  <a:gd name="T55" fmla="*/ 9 h 786"/>
                  <a:gd name="T56" fmla="*/ 34 w 791"/>
                  <a:gd name="T57" fmla="*/ 2 h 786"/>
                  <a:gd name="T58" fmla="*/ 50 w 791"/>
                  <a:gd name="T59" fmla="*/ 0 h 78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791" h="786">
                    <a:moveTo>
                      <a:pt x="50" y="0"/>
                    </a:moveTo>
                    <a:lnTo>
                      <a:pt x="65" y="2"/>
                    </a:lnTo>
                    <a:lnTo>
                      <a:pt x="78" y="9"/>
                    </a:lnTo>
                    <a:lnTo>
                      <a:pt x="89" y="19"/>
                    </a:lnTo>
                    <a:lnTo>
                      <a:pt x="97" y="34"/>
                    </a:lnTo>
                    <a:lnTo>
                      <a:pt x="99" y="49"/>
                    </a:lnTo>
                    <a:lnTo>
                      <a:pt x="99" y="689"/>
                    </a:lnTo>
                    <a:lnTo>
                      <a:pt x="740" y="689"/>
                    </a:lnTo>
                    <a:lnTo>
                      <a:pt x="757" y="691"/>
                    </a:lnTo>
                    <a:lnTo>
                      <a:pt x="770" y="697"/>
                    </a:lnTo>
                    <a:lnTo>
                      <a:pt x="781" y="708"/>
                    </a:lnTo>
                    <a:lnTo>
                      <a:pt x="787" y="721"/>
                    </a:lnTo>
                    <a:lnTo>
                      <a:pt x="791" y="738"/>
                    </a:lnTo>
                    <a:lnTo>
                      <a:pt x="787" y="753"/>
                    </a:lnTo>
                    <a:lnTo>
                      <a:pt x="781" y="767"/>
                    </a:lnTo>
                    <a:lnTo>
                      <a:pt x="770" y="777"/>
                    </a:lnTo>
                    <a:lnTo>
                      <a:pt x="757" y="784"/>
                    </a:lnTo>
                    <a:lnTo>
                      <a:pt x="740" y="786"/>
                    </a:lnTo>
                    <a:lnTo>
                      <a:pt x="50" y="786"/>
                    </a:lnTo>
                    <a:lnTo>
                      <a:pt x="34" y="784"/>
                    </a:lnTo>
                    <a:lnTo>
                      <a:pt x="21" y="777"/>
                    </a:lnTo>
                    <a:lnTo>
                      <a:pt x="10" y="767"/>
                    </a:lnTo>
                    <a:lnTo>
                      <a:pt x="2" y="753"/>
                    </a:lnTo>
                    <a:lnTo>
                      <a:pt x="0" y="738"/>
                    </a:lnTo>
                    <a:lnTo>
                      <a:pt x="0" y="49"/>
                    </a:lnTo>
                    <a:lnTo>
                      <a:pt x="2" y="34"/>
                    </a:lnTo>
                    <a:lnTo>
                      <a:pt x="10" y="19"/>
                    </a:lnTo>
                    <a:lnTo>
                      <a:pt x="21" y="9"/>
                    </a:lnTo>
                    <a:lnTo>
                      <a:pt x="34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9" name="Freeform 19"/>
              <p:cNvSpPr/>
              <p:nvPr/>
            </p:nvSpPr>
            <p:spPr>
              <a:xfrm>
                <a:off x="2394" y="2694"/>
                <a:ext cx="79" cy="81"/>
              </a:xfrm>
              <a:custGeom>
                <a:avLst/>
                <a:gdLst>
                  <a:gd name="T0" fmla="*/ 42 w 789"/>
                  <a:gd name="T1" fmla="*/ 0 h 805"/>
                  <a:gd name="T2" fmla="*/ 58 w 789"/>
                  <a:gd name="T3" fmla="*/ 0 h 805"/>
                  <a:gd name="T4" fmla="*/ 73 w 789"/>
                  <a:gd name="T5" fmla="*/ 6 h 805"/>
                  <a:gd name="T6" fmla="*/ 85 w 789"/>
                  <a:gd name="T7" fmla="*/ 15 h 805"/>
                  <a:gd name="T8" fmla="*/ 776 w 789"/>
                  <a:gd name="T9" fmla="*/ 722 h 805"/>
                  <a:gd name="T10" fmla="*/ 785 w 789"/>
                  <a:gd name="T11" fmla="*/ 735 h 805"/>
                  <a:gd name="T12" fmla="*/ 789 w 789"/>
                  <a:gd name="T13" fmla="*/ 750 h 805"/>
                  <a:gd name="T14" fmla="*/ 789 w 789"/>
                  <a:gd name="T15" fmla="*/ 765 h 805"/>
                  <a:gd name="T16" fmla="*/ 785 w 789"/>
                  <a:gd name="T17" fmla="*/ 779 h 805"/>
                  <a:gd name="T18" fmla="*/ 775 w 789"/>
                  <a:gd name="T19" fmla="*/ 791 h 805"/>
                  <a:gd name="T20" fmla="*/ 764 w 789"/>
                  <a:gd name="T21" fmla="*/ 800 h 805"/>
                  <a:gd name="T22" fmla="*/ 754 w 789"/>
                  <a:gd name="T23" fmla="*/ 804 h 805"/>
                  <a:gd name="T24" fmla="*/ 740 w 789"/>
                  <a:gd name="T25" fmla="*/ 805 h 805"/>
                  <a:gd name="T26" fmla="*/ 727 w 789"/>
                  <a:gd name="T27" fmla="*/ 804 h 805"/>
                  <a:gd name="T28" fmla="*/ 717 w 789"/>
                  <a:gd name="T29" fmla="*/ 799 h 805"/>
                  <a:gd name="T30" fmla="*/ 706 w 789"/>
                  <a:gd name="T31" fmla="*/ 790 h 805"/>
                  <a:gd name="T32" fmla="*/ 14 w 789"/>
                  <a:gd name="T33" fmla="*/ 84 h 805"/>
                  <a:gd name="T34" fmla="*/ 5 w 789"/>
                  <a:gd name="T35" fmla="*/ 71 h 805"/>
                  <a:gd name="T36" fmla="*/ 0 w 789"/>
                  <a:gd name="T37" fmla="*/ 56 h 805"/>
                  <a:gd name="T38" fmla="*/ 1 w 789"/>
                  <a:gd name="T39" fmla="*/ 42 h 805"/>
                  <a:gd name="T40" fmla="*/ 5 w 789"/>
                  <a:gd name="T41" fmla="*/ 27 h 805"/>
                  <a:gd name="T42" fmla="*/ 15 w 789"/>
                  <a:gd name="T43" fmla="*/ 13 h 805"/>
                  <a:gd name="T44" fmla="*/ 28 w 789"/>
                  <a:gd name="T45" fmla="*/ 5 h 805"/>
                  <a:gd name="T46" fmla="*/ 42 w 789"/>
                  <a:gd name="T47" fmla="*/ 0 h 80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89" h="805">
                    <a:moveTo>
                      <a:pt x="42" y="0"/>
                    </a:moveTo>
                    <a:lnTo>
                      <a:pt x="58" y="0"/>
                    </a:lnTo>
                    <a:lnTo>
                      <a:pt x="73" y="6"/>
                    </a:lnTo>
                    <a:lnTo>
                      <a:pt x="85" y="15"/>
                    </a:lnTo>
                    <a:lnTo>
                      <a:pt x="776" y="722"/>
                    </a:lnTo>
                    <a:lnTo>
                      <a:pt x="785" y="735"/>
                    </a:lnTo>
                    <a:lnTo>
                      <a:pt x="789" y="750"/>
                    </a:lnTo>
                    <a:lnTo>
                      <a:pt x="789" y="765"/>
                    </a:lnTo>
                    <a:lnTo>
                      <a:pt x="785" y="779"/>
                    </a:lnTo>
                    <a:lnTo>
                      <a:pt x="775" y="791"/>
                    </a:lnTo>
                    <a:lnTo>
                      <a:pt x="764" y="800"/>
                    </a:lnTo>
                    <a:lnTo>
                      <a:pt x="754" y="804"/>
                    </a:lnTo>
                    <a:lnTo>
                      <a:pt x="740" y="805"/>
                    </a:lnTo>
                    <a:lnTo>
                      <a:pt x="727" y="804"/>
                    </a:lnTo>
                    <a:lnTo>
                      <a:pt x="717" y="799"/>
                    </a:lnTo>
                    <a:lnTo>
                      <a:pt x="706" y="790"/>
                    </a:lnTo>
                    <a:lnTo>
                      <a:pt x="14" y="84"/>
                    </a:lnTo>
                    <a:lnTo>
                      <a:pt x="5" y="71"/>
                    </a:lnTo>
                    <a:lnTo>
                      <a:pt x="0" y="56"/>
                    </a:lnTo>
                    <a:lnTo>
                      <a:pt x="1" y="42"/>
                    </a:lnTo>
                    <a:lnTo>
                      <a:pt x="5" y="27"/>
                    </a:lnTo>
                    <a:lnTo>
                      <a:pt x="15" y="13"/>
                    </a:lnTo>
                    <a:lnTo>
                      <a:pt x="28" y="5"/>
                    </a:lnTo>
                    <a:lnTo>
                      <a:pt x="4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90" name="Group 4"/>
            <p:cNvGrpSpPr>
              <a:grpSpLocks noChangeAspect="1"/>
            </p:cNvGrpSpPr>
            <p:nvPr/>
          </p:nvGrpSpPr>
          <p:grpSpPr>
            <a:xfrm rot="0">
              <a:off x="8578301" y="6589694"/>
              <a:ext cx="151190" cy="115267"/>
              <a:chOff x="3645" y="2013"/>
              <a:chExt cx="383" cy="292"/>
            </a:xfrm>
            <a:solidFill>
              <a:srgbClr val="474a9b">
                <a:alpha val="23000"/>
              </a:srgbClr>
            </a:solidFill>
          </p:grpSpPr>
          <p:sp>
            <p:nvSpPr>
              <p:cNvPr id="291" name="Freeform 6"/>
              <p:cNvSpPr/>
              <p:nvPr/>
            </p:nvSpPr>
            <p:spPr>
              <a:xfrm>
                <a:off x="3734" y="2261"/>
                <a:ext cx="294" cy="39"/>
              </a:xfrm>
              <a:custGeom>
                <a:avLst/>
                <a:gdLst>
                  <a:gd name="T0" fmla="*/ 172 w 2647"/>
                  <a:gd name="T1" fmla="*/ 0 h 348"/>
                  <a:gd name="T2" fmla="*/ 2476 w 2647"/>
                  <a:gd name="T3" fmla="*/ 0 h 348"/>
                  <a:gd name="T4" fmla="*/ 2507 w 2647"/>
                  <a:gd name="T5" fmla="*/ 3 h 348"/>
                  <a:gd name="T6" fmla="*/ 2535 w 2647"/>
                  <a:gd name="T7" fmla="*/ 11 h 348"/>
                  <a:gd name="T8" fmla="*/ 2562 w 2647"/>
                  <a:gd name="T9" fmla="*/ 24 h 348"/>
                  <a:gd name="T10" fmla="*/ 2586 w 2647"/>
                  <a:gd name="T11" fmla="*/ 41 h 348"/>
                  <a:gd name="T12" fmla="*/ 2607 w 2647"/>
                  <a:gd name="T13" fmla="*/ 61 h 348"/>
                  <a:gd name="T14" fmla="*/ 2624 w 2647"/>
                  <a:gd name="T15" fmla="*/ 86 h 348"/>
                  <a:gd name="T16" fmla="*/ 2636 w 2647"/>
                  <a:gd name="T17" fmla="*/ 113 h 348"/>
                  <a:gd name="T18" fmla="*/ 2645 w 2647"/>
                  <a:gd name="T19" fmla="*/ 143 h 348"/>
                  <a:gd name="T20" fmla="*/ 2647 w 2647"/>
                  <a:gd name="T21" fmla="*/ 174 h 348"/>
                  <a:gd name="T22" fmla="*/ 2645 w 2647"/>
                  <a:gd name="T23" fmla="*/ 205 h 348"/>
                  <a:gd name="T24" fmla="*/ 2636 w 2647"/>
                  <a:gd name="T25" fmla="*/ 235 h 348"/>
                  <a:gd name="T26" fmla="*/ 2624 w 2647"/>
                  <a:gd name="T27" fmla="*/ 261 h 348"/>
                  <a:gd name="T28" fmla="*/ 2607 w 2647"/>
                  <a:gd name="T29" fmla="*/ 286 h 348"/>
                  <a:gd name="T30" fmla="*/ 2586 w 2647"/>
                  <a:gd name="T31" fmla="*/ 307 h 348"/>
                  <a:gd name="T32" fmla="*/ 2562 w 2647"/>
                  <a:gd name="T33" fmla="*/ 324 h 348"/>
                  <a:gd name="T34" fmla="*/ 2535 w 2647"/>
                  <a:gd name="T35" fmla="*/ 337 h 348"/>
                  <a:gd name="T36" fmla="*/ 2507 w 2647"/>
                  <a:gd name="T37" fmla="*/ 345 h 348"/>
                  <a:gd name="T38" fmla="*/ 2476 w 2647"/>
                  <a:gd name="T39" fmla="*/ 348 h 348"/>
                  <a:gd name="T40" fmla="*/ 172 w 2647"/>
                  <a:gd name="T41" fmla="*/ 348 h 348"/>
                  <a:gd name="T42" fmla="*/ 141 w 2647"/>
                  <a:gd name="T43" fmla="*/ 345 h 348"/>
                  <a:gd name="T44" fmla="*/ 111 w 2647"/>
                  <a:gd name="T45" fmla="*/ 337 h 348"/>
                  <a:gd name="T46" fmla="*/ 85 w 2647"/>
                  <a:gd name="T47" fmla="*/ 324 h 348"/>
                  <a:gd name="T48" fmla="*/ 61 w 2647"/>
                  <a:gd name="T49" fmla="*/ 307 h 348"/>
                  <a:gd name="T50" fmla="*/ 40 w 2647"/>
                  <a:gd name="T51" fmla="*/ 286 h 348"/>
                  <a:gd name="T52" fmla="*/ 23 w 2647"/>
                  <a:gd name="T53" fmla="*/ 261 h 348"/>
                  <a:gd name="T54" fmla="*/ 10 w 2647"/>
                  <a:gd name="T55" fmla="*/ 235 h 348"/>
                  <a:gd name="T56" fmla="*/ 3 w 2647"/>
                  <a:gd name="T57" fmla="*/ 205 h 348"/>
                  <a:gd name="T58" fmla="*/ 0 w 2647"/>
                  <a:gd name="T59" fmla="*/ 174 h 348"/>
                  <a:gd name="T60" fmla="*/ 3 w 2647"/>
                  <a:gd name="T61" fmla="*/ 143 h 348"/>
                  <a:gd name="T62" fmla="*/ 10 w 2647"/>
                  <a:gd name="T63" fmla="*/ 113 h 348"/>
                  <a:gd name="T64" fmla="*/ 23 w 2647"/>
                  <a:gd name="T65" fmla="*/ 86 h 348"/>
                  <a:gd name="T66" fmla="*/ 40 w 2647"/>
                  <a:gd name="T67" fmla="*/ 61 h 348"/>
                  <a:gd name="T68" fmla="*/ 61 w 2647"/>
                  <a:gd name="T69" fmla="*/ 41 h 348"/>
                  <a:gd name="T70" fmla="*/ 85 w 2647"/>
                  <a:gd name="T71" fmla="*/ 24 h 348"/>
                  <a:gd name="T72" fmla="*/ 111 w 2647"/>
                  <a:gd name="T73" fmla="*/ 11 h 348"/>
                  <a:gd name="T74" fmla="*/ 141 w 2647"/>
                  <a:gd name="T75" fmla="*/ 3 h 348"/>
                  <a:gd name="T76" fmla="*/ 172 w 2647"/>
                  <a:gd name="T77" fmla="*/ 0 h 348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647" h="348">
                    <a:moveTo>
                      <a:pt x="172" y="0"/>
                    </a:moveTo>
                    <a:lnTo>
                      <a:pt x="2476" y="0"/>
                    </a:lnTo>
                    <a:lnTo>
                      <a:pt x="2507" y="3"/>
                    </a:lnTo>
                    <a:lnTo>
                      <a:pt x="2535" y="11"/>
                    </a:lnTo>
                    <a:lnTo>
                      <a:pt x="2562" y="24"/>
                    </a:lnTo>
                    <a:lnTo>
                      <a:pt x="2586" y="41"/>
                    </a:lnTo>
                    <a:lnTo>
                      <a:pt x="2607" y="61"/>
                    </a:lnTo>
                    <a:lnTo>
                      <a:pt x="2624" y="86"/>
                    </a:lnTo>
                    <a:lnTo>
                      <a:pt x="2636" y="113"/>
                    </a:lnTo>
                    <a:lnTo>
                      <a:pt x="2645" y="143"/>
                    </a:lnTo>
                    <a:lnTo>
                      <a:pt x="2647" y="174"/>
                    </a:lnTo>
                    <a:lnTo>
                      <a:pt x="2645" y="205"/>
                    </a:lnTo>
                    <a:lnTo>
                      <a:pt x="2636" y="235"/>
                    </a:lnTo>
                    <a:lnTo>
                      <a:pt x="2624" y="261"/>
                    </a:lnTo>
                    <a:lnTo>
                      <a:pt x="2607" y="286"/>
                    </a:lnTo>
                    <a:lnTo>
                      <a:pt x="2586" y="307"/>
                    </a:lnTo>
                    <a:lnTo>
                      <a:pt x="2562" y="324"/>
                    </a:lnTo>
                    <a:lnTo>
                      <a:pt x="2535" y="337"/>
                    </a:lnTo>
                    <a:lnTo>
                      <a:pt x="2507" y="345"/>
                    </a:lnTo>
                    <a:lnTo>
                      <a:pt x="2476" y="348"/>
                    </a:lnTo>
                    <a:lnTo>
                      <a:pt x="172" y="348"/>
                    </a:lnTo>
                    <a:lnTo>
                      <a:pt x="141" y="345"/>
                    </a:lnTo>
                    <a:lnTo>
                      <a:pt x="111" y="337"/>
                    </a:lnTo>
                    <a:lnTo>
                      <a:pt x="85" y="324"/>
                    </a:lnTo>
                    <a:lnTo>
                      <a:pt x="61" y="307"/>
                    </a:lnTo>
                    <a:lnTo>
                      <a:pt x="40" y="286"/>
                    </a:lnTo>
                    <a:lnTo>
                      <a:pt x="23" y="261"/>
                    </a:lnTo>
                    <a:lnTo>
                      <a:pt x="10" y="235"/>
                    </a:lnTo>
                    <a:lnTo>
                      <a:pt x="3" y="205"/>
                    </a:lnTo>
                    <a:lnTo>
                      <a:pt x="0" y="174"/>
                    </a:lnTo>
                    <a:lnTo>
                      <a:pt x="3" y="143"/>
                    </a:lnTo>
                    <a:lnTo>
                      <a:pt x="10" y="113"/>
                    </a:lnTo>
                    <a:lnTo>
                      <a:pt x="23" y="86"/>
                    </a:lnTo>
                    <a:lnTo>
                      <a:pt x="40" y="61"/>
                    </a:lnTo>
                    <a:lnTo>
                      <a:pt x="61" y="41"/>
                    </a:lnTo>
                    <a:lnTo>
                      <a:pt x="85" y="24"/>
                    </a:lnTo>
                    <a:lnTo>
                      <a:pt x="111" y="11"/>
                    </a:lnTo>
                    <a:lnTo>
                      <a:pt x="141" y="3"/>
                    </a:lnTo>
                    <a:lnTo>
                      <a:pt x="17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2" name="Freeform 7"/>
              <p:cNvSpPr/>
              <p:nvPr/>
            </p:nvSpPr>
            <p:spPr>
              <a:xfrm>
                <a:off x="3734" y="2140"/>
                <a:ext cx="294" cy="38"/>
              </a:xfrm>
              <a:custGeom>
                <a:avLst/>
                <a:gdLst>
                  <a:gd name="T0" fmla="*/ 172 w 2647"/>
                  <a:gd name="T1" fmla="*/ 0 h 348"/>
                  <a:gd name="T2" fmla="*/ 2476 w 2647"/>
                  <a:gd name="T3" fmla="*/ 0 h 348"/>
                  <a:gd name="T4" fmla="*/ 2507 w 2647"/>
                  <a:gd name="T5" fmla="*/ 3 h 348"/>
                  <a:gd name="T6" fmla="*/ 2535 w 2647"/>
                  <a:gd name="T7" fmla="*/ 11 h 348"/>
                  <a:gd name="T8" fmla="*/ 2562 w 2647"/>
                  <a:gd name="T9" fmla="*/ 24 h 348"/>
                  <a:gd name="T10" fmla="*/ 2586 w 2647"/>
                  <a:gd name="T11" fmla="*/ 42 h 348"/>
                  <a:gd name="T12" fmla="*/ 2607 w 2647"/>
                  <a:gd name="T13" fmla="*/ 62 h 348"/>
                  <a:gd name="T14" fmla="*/ 2624 w 2647"/>
                  <a:gd name="T15" fmla="*/ 87 h 348"/>
                  <a:gd name="T16" fmla="*/ 2636 w 2647"/>
                  <a:gd name="T17" fmla="*/ 114 h 348"/>
                  <a:gd name="T18" fmla="*/ 2645 w 2647"/>
                  <a:gd name="T19" fmla="*/ 143 h 348"/>
                  <a:gd name="T20" fmla="*/ 2647 w 2647"/>
                  <a:gd name="T21" fmla="*/ 174 h 348"/>
                  <a:gd name="T22" fmla="*/ 2645 w 2647"/>
                  <a:gd name="T23" fmla="*/ 205 h 348"/>
                  <a:gd name="T24" fmla="*/ 2636 w 2647"/>
                  <a:gd name="T25" fmla="*/ 235 h 348"/>
                  <a:gd name="T26" fmla="*/ 2624 w 2647"/>
                  <a:gd name="T27" fmla="*/ 262 h 348"/>
                  <a:gd name="T28" fmla="*/ 2607 w 2647"/>
                  <a:gd name="T29" fmla="*/ 286 h 348"/>
                  <a:gd name="T30" fmla="*/ 2586 w 2647"/>
                  <a:gd name="T31" fmla="*/ 307 h 348"/>
                  <a:gd name="T32" fmla="*/ 2562 w 2647"/>
                  <a:gd name="T33" fmla="*/ 325 h 348"/>
                  <a:gd name="T34" fmla="*/ 2535 w 2647"/>
                  <a:gd name="T35" fmla="*/ 338 h 348"/>
                  <a:gd name="T36" fmla="*/ 2507 w 2647"/>
                  <a:gd name="T37" fmla="*/ 345 h 348"/>
                  <a:gd name="T38" fmla="*/ 2476 w 2647"/>
                  <a:gd name="T39" fmla="*/ 348 h 348"/>
                  <a:gd name="T40" fmla="*/ 172 w 2647"/>
                  <a:gd name="T41" fmla="*/ 348 h 348"/>
                  <a:gd name="T42" fmla="*/ 141 w 2647"/>
                  <a:gd name="T43" fmla="*/ 345 h 348"/>
                  <a:gd name="T44" fmla="*/ 111 w 2647"/>
                  <a:gd name="T45" fmla="*/ 338 h 348"/>
                  <a:gd name="T46" fmla="*/ 85 w 2647"/>
                  <a:gd name="T47" fmla="*/ 325 h 348"/>
                  <a:gd name="T48" fmla="*/ 61 w 2647"/>
                  <a:gd name="T49" fmla="*/ 307 h 348"/>
                  <a:gd name="T50" fmla="*/ 40 w 2647"/>
                  <a:gd name="T51" fmla="*/ 286 h 348"/>
                  <a:gd name="T52" fmla="*/ 23 w 2647"/>
                  <a:gd name="T53" fmla="*/ 262 h 348"/>
                  <a:gd name="T54" fmla="*/ 10 w 2647"/>
                  <a:gd name="T55" fmla="*/ 235 h 348"/>
                  <a:gd name="T56" fmla="*/ 3 w 2647"/>
                  <a:gd name="T57" fmla="*/ 205 h 348"/>
                  <a:gd name="T58" fmla="*/ 0 w 2647"/>
                  <a:gd name="T59" fmla="*/ 174 h 348"/>
                  <a:gd name="T60" fmla="*/ 3 w 2647"/>
                  <a:gd name="T61" fmla="*/ 143 h 348"/>
                  <a:gd name="T62" fmla="*/ 10 w 2647"/>
                  <a:gd name="T63" fmla="*/ 114 h 348"/>
                  <a:gd name="T64" fmla="*/ 23 w 2647"/>
                  <a:gd name="T65" fmla="*/ 87 h 348"/>
                  <a:gd name="T66" fmla="*/ 40 w 2647"/>
                  <a:gd name="T67" fmla="*/ 62 h 348"/>
                  <a:gd name="T68" fmla="*/ 61 w 2647"/>
                  <a:gd name="T69" fmla="*/ 42 h 348"/>
                  <a:gd name="T70" fmla="*/ 85 w 2647"/>
                  <a:gd name="T71" fmla="*/ 24 h 348"/>
                  <a:gd name="T72" fmla="*/ 111 w 2647"/>
                  <a:gd name="T73" fmla="*/ 11 h 348"/>
                  <a:gd name="T74" fmla="*/ 141 w 2647"/>
                  <a:gd name="T75" fmla="*/ 3 h 348"/>
                  <a:gd name="T76" fmla="*/ 172 w 2647"/>
                  <a:gd name="T77" fmla="*/ 0 h 348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647" h="348">
                    <a:moveTo>
                      <a:pt x="172" y="0"/>
                    </a:moveTo>
                    <a:lnTo>
                      <a:pt x="2476" y="0"/>
                    </a:lnTo>
                    <a:lnTo>
                      <a:pt x="2507" y="3"/>
                    </a:lnTo>
                    <a:lnTo>
                      <a:pt x="2535" y="11"/>
                    </a:lnTo>
                    <a:lnTo>
                      <a:pt x="2562" y="24"/>
                    </a:lnTo>
                    <a:lnTo>
                      <a:pt x="2586" y="42"/>
                    </a:lnTo>
                    <a:lnTo>
                      <a:pt x="2607" y="62"/>
                    </a:lnTo>
                    <a:lnTo>
                      <a:pt x="2624" y="87"/>
                    </a:lnTo>
                    <a:lnTo>
                      <a:pt x="2636" y="114"/>
                    </a:lnTo>
                    <a:lnTo>
                      <a:pt x="2645" y="143"/>
                    </a:lnTo>
                    <a:lnTo>
                      <a:pt x="2647" y="174"/>
                    </a:lnTo>
                    <a:lnTo>
                      <a:pt x="2645" y="205"/>
                    </a:lnTo>
                    <a:lnTo>
                      <a:pt x="2636" y="235"/>
                    </a:lnTo>
                    <a:lnTo>
                      <a:pt x="2624" y="262"/>
                    </a:lnTo>
                    <a:lnTo>
                      <a:pt x="2607" y="286"/>
                    </a:lnTo>
                    <a:lnTo>
                      <a:pt x="2586" y="307"/>
                    </a:lnTo>
                    <a:lnTo>
                      <a:pt x="2562" y="325"/>
                    </a:lnTo>
                    <a:lnTo>
                      <a:pt x="2535" y="338"/>
                    </a:lnTo>
                    <a:lnTo>
                      <a:pt x="2507" y="345"/>
                    </a:lnTo>
                    <a:lnTo>
                      <a:pt x="2476" y="348"/>
                    </a:lnTo>
                    <a:lnTo>
                      <a:pt x="172" y="348"/>
                    </a:lnTo>
                    <a:lnTo>
                      <a:pt x="141" y="345"/>
                    </a:lnTo>
                    <a:lnTo>
                      <a:pt x="111" y="338"/>
                    </a:lnTo>
                    <a:lnTo>
                      <a:pt x="85" y="325"/>
                    </a:lnTo>
                    <a:lnTo>
                      <a:pt x="61" y="307"/>
                    </a:lnTo>
                    <a:lnTo>
                      <a:pt x="40" y="286"/>
                    </a:lnTo>
                    <a:lnTo>
                      <a:pt x="23" y="262"/>
                    </a:lnTo>
                    <a:lnTo>
                      <a:pt x="10" y="235"/>
                    </a:lnTo>
                    <a:lnTo>
                      <a:pt x="3" y="205"/>
                    </a:lnTo>
                    <a:lnTo>
                      <a:pt x="0" y="174"/>
                    </a:lnTo>
                    <a:lnTo>
                      <a:pt x="3" y="143"/>
                    </a:lnTo>
                    <a:lnTo>
                      <a:pt x="10" y="114"/>
                    </a:lnTo>
                    <a:lnTo>
                      <a:pt x="23" y="87"/>
                    </a:lnTo>
                    <a:lnTo>
                      <a:pt x="40" y="62"/>
                    </a:lnTo>
                    <a:lnTo>
                      <a:pt x="61" y="42"/>
                    </a:lnTo>
                    <a:lnTo>
                      <a:pt x="85" y="24"/>
                    </a:lnTo>
                    <a:lnTo>
                      <a:pt x="111" y="11"/>
                    </a:lnTo>
                    <a:lnTo>
                      <a:pt x="141" y="3"/>
                    </a:lnTo>
                    <a:lnTo>
                      <a:pt x="17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3" name="Freeform 8"/>
              <p:cNvSpPr/>
              <p:nvPr/>
            </p:nvSpPr>
            <p:spPr>
              <a:xfrm>
                <a:off x="3734" y="2018"/>
                <a:ext cx="294" cy="39"/>
              </a:xfrm>
              <a:custGeom>
                <a:avLst/>
                <a:gdLst>
                  <a:gd name="T0" fmla="*/ 172 w 2647"/>
                  <a:gd name="T1" fmla="*/ 0 h 348"/>
                  <a:gd name="T2" fmla="*/ 2476 w 2647"/>
                  <a:gd name="T3" fmla="*/ 0 h 348"/>
                  <a:gd name="T4" fmla="*/ 2507 w 2647"/>
                  <a:gd name="T5" fmla="*/ 2 h 348"/>
                  <a:gd name="T6" fmla="*/ 2535 w 2647"/>
                  <a:gd name="T7" fmla="*/ 11 h 348"/>
                  <a:gd name="T8" fmla="*/ 2562 w 2647"/>
                  <a:gd name="T9" fmla="*/ 24 h 348"/>
                  <a:gd name="T10" fmla="*/ 2586 w 2647"/>
                  <a:gd name="T11" fmla="*/ 41 h 348"/>
                  <a:gd name="T12" fmla="*/ 2607 w 2647"/>
                  <a:gd name="T13" fmla="*/ 62 h 348"/>
                  <a:gd name="T14" fmla="*/ 2624 w 2647"/>
                  <a:gd name="T15" fmla="*/ 86 h 348"/>
                  <a:gd name="T16" fmla="*/ 2636 w 2647"/>
                  <a:gd name="T17" fmla="*/ 113 h 348"/>
                  <a:gd name="T18" fmla="*/ 2645 w 2647"/>
                  <a:gd name="T19" fmla="*/ 143 h 348"/>
                  <a:gd name="T20" fmla="*/ 2647 w 2647"/>
                  <a:gd name="T21" fmla="*/ 175 h 348"/>
                  <a:gd name="T22" fmla="*/ 2645 w 2647"/>
                  <a:gd name="T23" fmla="*/ 206 h 348"/>
                  <a:gd name="T24" fmla="*/ 2636 w 2647"/>
                  <a:gd name="T25" fmla="*/ 235 h 348"/>
                  <a:gd name="T26" fmla="*/ 2624 w 2647"/>
                  <a:gd name="T27" fmla="*/ 262 h 348"/>
                  <a:gd name="T28" fmla="*/ 2607 w 2647"/>
                  <a:gd name="T29" fmla="*/ 287 h 348"/>
                  <a:gd name="T30" fmla="*/ 2586 w 2647"/>
                  <a:gd name="T31" fmla="*/ 307 h 348"/>
                  <a:gd name="T32" fmla="*/ 2562 w 2647"/>
                  <a:gd name="T33" fmla="*/ 324 h 348"/>
                  <a:gd name="T34" fmla="*/ 2535 w 2647"/>
                  <a:gd name="T35" fmla="*/ 337 h 348"/>
                  <a:gd name="T36" fmla="*/ 2507 w 2647"/>
                  <a:gd name="T37" fmla="*/ 346 h 348"/>
                  <a:gd name="T38" fmla="*/ 2476 w 2647"/>
                  <a:gd name="T39" fmla="*/ 348 h 348"/>
                  <a:gd name="T40" fmla="*/ 172 w 2647"/>
                  <a:gd name="T41" fmla="*/ 348 h 348"/>
                  <a:gd name="T42" fmla="*/ 141 w 2647"/>
                  <a:gd name="T43" fmla="*/ 346 h 348"/>
                  <a:gd name="T44" fmla="*/ 111 w 2647"/>
                  <a:gd name="T45" fmla="*/ 337 h 348"/>
                  <a:gd name="T46" fmla="*/ 85 w 2647"/>
                  <a:gd name="T47" fmla="*/ 324 h 348"/>
                  <a:gd name="T48" fmla="*/ 61 w 2647"/>
                  <a:gd name="T49" fmla="*/ 307 h 348"/>
                  <a:gd name="T50" fmla="*/ 40 w 2647"/>
                  <a:gd name="T51" fmla="*/ 287 h 348"/>
                  <a:gd name="T52" fmla="*/ 23 w 2647"/>
                  <a:gd name="T53" fmla="*/ 262 h 348"/>
                  <a:gd name="T54" fmla="*/ 10 w 2647"/>
                  <a:gd name="T55" fmla="*/ 235 h 348"/>
                  <a:gd name="T56" fmla="*/ 3 w 2647"/>
                  <a:gd name="T57" fmla="*/ 206 h 348"/>
                  <a:gd name="T58" fmla="*/ 0 w 2647"/>
                  <a:gd name="T59" fmla="*/ 175 h 348"/>
                  <a:gd name="T60" fmla="*/ 3 w 2647"/>
                  <a:gd name="T61" fmla="*/ 143 h 348"/>
                  <a:gd name="T62" fmla="*/ 10 w 2647"/>
                  <a:gd name="T63" fmla="*/ 113 h 348"/>
                  <a:gd name="T64" fmla="*/ 23 w 2647"/>
                  <a:gd name="T65" fmla="*/ 86 h 348"/>
                  <a:gd name="T66" fmla="*/ 40 w 2647"/>
                  <a:gd name="T67" fmla="*/ 62 h 348"/>
                  <a:gd name="T68" fmla="*/ 61 w 2647"/>
                  <a:gd name="T69" fmla="*/ 41 h 348"/>
                  <a:gd name="T70" fmla="*/ 85 w 2647"/>
                  <a:gd name="T71" fmla="*/ 24 h 348"/>
                  <a:gd name="T72" fmla="*/ 111 w 2647"/>
                  <a:gd name="T73" fmla="*/ 11 h 348"/>
                  <a:gd name="T74" fmla="*/ 141 w 2647"/>
                  <a:gd name="T75" fmla="*/ 2 h 348"/>
                  <a:gd name="T76" fmla="*/ 172 w 2647"/>
                  <a:gd name="T77" fmla="*/ 0 h 348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647" h="348">
                    <a:moveTo>
                      <a:pt x="172" y="0"/>
                    </a:moveTo>
                    <a:lnTo>
                      <a:pt x="2476" y="0"/>
                    </a:lnTo>
                    <a:lnTo>
                      <a:pt x="2507" y="2"/>
                    </a:lnTo>
                    <a:lnTo>
                      <a:pt x="2535" y="11"/>
                    </a:lnTo>
                    <a:lnTo>
                      <a:pt x="2562" y="24"/>
                    </a:lnTo>
                    <a:lnTo>
                      <a:pt x="2586" y="41"/>
                    </a:lnTo>
                    <a:lnTo>
                      <a:pt x="2607" y="62"/>
                    </a:lnTo>
                    <a:lnTo>
                      <a:pt x="2624" y="86"/>
                    </a:lnTo>
                    <a:lnTo>
                      <a:pt x="2636" y="113"/>
                    </a:lnTo>
                    <a:lnTo>
                      <a:pt x="2645" y="143"/>
                    </a:lnTo>
                    <a:lnTo>
                      <a:pt x="2647" y="175"/>
                    </a:lnTo>
                    <a:lnTo>
                      <a:pt x="2645" y="206"/>
                    </a:lnTo>
                    <a:lnTo>
                      <a:pt x="2636" y="235"/>
                    </a:lnTo>
                    <a:lnTo>
                      <a:pt x="2624" y="262"/>
                    </a:lnTo>
                    <a:lnTo>
                      <a:pt x="2607" y="287"/>
                    </a:lnTo>
                    <a:lnTo>
                      <a:pt x="2586" y="307"/>
                    </a:lnTo>
                    <a:lnTo>
                      <a:pt x="2562" y="324"/>
                    </a:lnTo>
                    <a:lnTo>
                      <a:pt x="2535" y="337"/>
                    </a:lnTo>
                    <a:lnTo>
                      <a:pt x="2507" y="346"/>
                    </a:lnTo>
                    <a:lnTo>
                      <a:pt x="2476" y="348"/>
                    </a:lnTo>
                    <a:lnTo>
                      <a:pt x="172" y="348"/>
                    </a:lnTo>
                    <a:lnTo>
                      <a:pt x="141" y="346"/>
                    </a:lnTo>
                    <a:lnTo>
                      <a:pt x="111" y="337"/>
                    </a:lnTo>
                    <a:lnTo>
                      <a:pt x="85" y="324"/>
                    </a:lnTo>
                    <a:lnTo>
                      <a:pt x="61" y="307"/>
                    </a:lnTo>
                    <a:lnTo>
                      <a:pt x="40" y="287"/>
                    </a:lnTo>
                    <a:lnTo>
                      <a:pt x="23" y="262"/>
                    </a:lnTo>
                    <a:lnTo>
                      <a:pt x="10" y="235"/>
                    </a:lnTo>
                    <a:lnTo>
                      <a:pt x="3" y="206"/>
                    </a:lnTo>
                    <a:lnTo>
                      <a:pt x="0" y="175"/>
                    </a:lnTo>
                    <a:lnTo>
                      <a:pt x="3" y="143"/>
                    </a:lnTo>
                    <a:lnTo>
                      <a:pt x="10" y="113"/>
                    </a:lnTo>
                    <a:lnTo>
                      <a:pt x="23" y="86"/>
                    </a:lnTo>
                    <a:lnTo>
                      <a:pt x="40" y="62"/>
                    </a:lnTo>
                    <a:lnTo>
                      <a:pt x="61" y="41"/>
                    </a:lnTo>
                    <a:lnTo>
                      <a:pt x="85" y="24"/>
                    </a:lnTo>
                    <a:lnTo>
                      <a:pt x="111" y="11"/>
                    </a:lnTo>
                    <a:lnTo>
                      <a:pt x="141" y="2"/>
                    </a:lnTo>
                    <a:lnTo>
                      <a:pt x="17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4" name="Freeform 9"/>
              <p:cNvSpPr/>
              <p:nvPr/>
            </p:nvSpPr>
            <p:spPr>
              <a:xfrm>
                <a:off x="3645" y="2013"/>
                <a:ext cx="51" cy="52"/>
              </a:xfrm>
              <a:custGeom>
                <a:avLst/>
                <a:gdLst>
                  <a:gd name="T0" fmla="*/ 231 w 462"/>
                  <a:gd name="T1" fmla="*/ 0 h 467"/>
                  <a:gd name="T2" fmla="*/ 268 w 462"/>
                  <a:gd name="T3" fmla="*/ 3 h 467"/>
                  <a:gd name="T4" fmla="*/ 304 w 462"/>
                  <a:gd name="T5" fmla="*/ 12 h 467"/>
                  <a:gd name="T6" fmla="*/ 337 w 462"/>
                  <a:gd name="T7" fmla="*/ 26 h 467"/>
                  <a:gd name="T8" fmla="*/ 367 w 462"/>
                  <a:gd name="T9" fmla="*/ 45 h 467"/>
                  <a:gd name="T10" fmla="*/ 395 w 462"/>
                  <a:gd name="T11" fmla="*/ 68 h 467"/>
                  <a:gd name="T12" fmla="*/ 417 w 462"/>
                  <a:gd name="T13" fmla="*/ 96 h 467"/>
                  <a:gd name="T14" fmla="*/ 436 w 462"/>
                  <a:gd name="T15" fmla="*/ 126 h 467"/>
                  <a:gd name="T16" fmla="*/ 450 w 462"/>
                  <a:gd name="T17" fmla="*/ 159 h 467"/>
                  <a:gd name="T18" fmla="*/ 458 w 462"/>
                  <a:gd name="T19" fmla="*/ 196 h 467"/>
                  <a:gd name="T20" fmla="*/ 462 w 462"/>
                  <a:gd name="T21" fmla="*/ 234 h 467"/>
                  <a:gd name="T22" fmla="*/ 458 w 462"/>
                  <a:gd name="T23" fmla="*/ 271 h 467"/>
                  <a:gd name="T24" fmla="*/ 450 w 462"/>
                  <a:gd name="T25" fmla="*/ 308 h 467"/>
                  <a:gd name="T26" fmla="*/ 436 w 462"/>
                  <a:gd name="T27" fmla="*/ 341 h 467"/>
                  <a:gd name="T28" fmla="*/ 417 w 462"/>
                  <a:gd name="T29" fmla="*/ 371 h 467"/>
                  <a:gd name="T30" fmla="*/ 395 w 462"/>
                  <a:gd name="T31" fmla="*/ 399 h 467"/>
                  <a:gd name="T32" fmla="*/ 367 w 462"/>
                  <a:gd name="T33" fmla="*/ 422 h 467"/>
                  <a:gd name="T34" fmla="*/ 337 w 462"/>
                  <a:gd name="T35" fmla="*/ 441 h 467"/>
                  <a:gd name="T36" fmla="*/ 304 w 462"/>
                  <a:gd name="T37" fmla="*/ 455 h 467"/>
                  <a:gd name="T38" fmla="*/ 268 w 462"/>
                  <a:gd name="T39" fmla="*/ 464 h 467"/>
                  <a:gd name="T40" fmla="*/ 231 w 462"/>
                  <a:gd name="T41" fmla="*/ 467 h 467"/>
                  <a:gd name="T42" fmla="*/ 194 w 462"/>
                  <a:gd name="T43" fmla="*/ 464 h 467"/>
                  <a:gd name="T44" fmla="*/ 157 w 462"/>
                  <a:gd name="T45" fmla="*/ 455 h 467"/>
                  <a:gd name="T46" fmla="*/ 124 w 462"/>
                  <a:gd name="T47" fmla="*/ 441 h 467"/>
                  <a:gd name="T48" fmla="*/ 95 w 462"/>
                  <a:gd name="T49" fmla="*/ 422 h 467"/>
                  <a:gd name="T50" fmla="*/ 68 w 462"/>
                  <a:gd name="T51" fmla="*/ 399 h 467"/>
                  <a:gd name="T52" fmla="*/ 45 w 462"/>
                  <a:gd name="T53" fmla="*/ 371 h 467"/>
                  <a:gd name="T54" fmla="*/ 26 w 462"/>
                  <a:gd name="T55" fmla="*/ 341 h 467"/>
                  <a:gd name="T56" fmla="*/ 12 w 462"/>
                  <a:gd name="T57" fmla="*/ 308 h 467"/>
                  <a:gd name="T58" fmla="*/ 3 w 462"/>
                  <a:gd name="T59" fmla="*/ 271 h 467"/>
                  <a:gd name="T60" fmla="*/ 0 w 462"/>
                  <a:gd name="T61" fmla="*/ 234 h 467"/>
                  <a:gd name="T62" fmla="*/ 3 w 462"/>
                  <a:gd name="T63" fmla="*/ 196 h 467"/>
                  <a:gd name="T64" fmla="*/ 12 w 462"/>
                  <a:gd name="T65" fmla="*/ 159 h 467"/>
                  <a:gd name="T66" fmla="*/ 26 w 462"/>
                  <a:gd name="T67" fmla="*/ 126 h 467"/>
                  <a:gd name="T68" fmla="*/ 45 w 462"/>
                  <a:gd name="T69" fmla="*/ 96 h 467"/>
                  <a:gd name="T70" fmla="*/ 68 w 462"/>
                  <a:gd name="T71" fmla="*/ 68 h 467"/>
                  <a:gd name="T72" fmla="*/ 95 w 462"/>
                  <a:gd name="T73" fmla="*/ 45 h 467"/>
                  <a:gd name="T74" fmla="*/ 124 w 462"/>
                  <a:gd name="T75" fmla="*/ 26 h 467"/>
                  <a:gd name="T76" fmla="*/ 157 w 462"/>
                  <a:gd name="T77" fmla="*/ 12 h 467"/>
                  <a:gd name="T78" fmla="*/ 194 w 462"/>
                  <a:gd name="T79" fmla="*/ 3 h 467"/>
                  <a:gd name="T80" fmla="*/ 231 w 462"/>
                  <a:gd name="T81" fmla="*/ 0 h 467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62" h="467">
                    <a:moveTo>
                      <a:pt x="231" y="0"/>
                    </a:moveTo>
                    <a:lnTo>
                      <a:pt x="268" y="3"/>
                    </a:lnTo>
                    <a:lnTo>
                      <a:pt x="304" y="12"/>
                    </a:lnTo>
                    <a:lnTo>
                      <a:pt x="337" y="26"/>
                    </a:lnTo>
                    <a:lnTo>
                      <a:pt x="367" y="45"/>
                    </a:lnTo>
                    <a:lnTo>
                      <a:pt x="395" y="68"/>
                    </a:lnTo>
                    <a:lnTo>
                      <a:pt x="417" y="96"/>
                    </a:lnTo>
                    <a:lnTo>
                      <a:pt x="436" y="126"/>
                    </a:lnTo>
                    <a:lnTo>
                      <a:pt x="450" y="159"/>
                    </a:lnTo>
                    <a:lnTo>
                      <a:pt x="458" y="196"/>
                    </a:lnTo>
                    <a:lnTo>
                      <a:pt x="462" y="234"/>
                    </a:lnTo>
                    <a:lnTo>
                      <a:pt x="458" y="271"/>
                    </a:lnTo>
                    <a:lnTo>
                      <a:pt x="450" y="308"/>
                    </a:lnTo>
                    <a:lnTo>
                      <a:pt x="436" y="341"/>
                    </a:lnTo>
                    <a:lnTo>
                      <a:pt x="417" y="371"/>
                    </a:lnTo>
                    <a:lnTo>
                      <a:pt x="395" y="399"/>
                    </a:lnTo>
                    <a:lnTo>
                      <a:pt x="367" y="422"/>
                    </a:lnTo>
                    <a:lnTo>
                      <a:pt x="337" y="441"/>
                    </a:lnTo>
                    <a:lnTo>
                      <a:pt x="304" y="455"/>
                    </a:lnTo>
                    <a:lnTo>
                      <a:pt x="268" y="464"/>
                    </a:lnTo>
                    <a:lnTo>
                      <a:pt x="231" y="467"/>
                    </a:lnTo>
                    <a:lnTo>
                      <a:pt x="194" y="464"/>
                    </a:lnTo>
                    <a:lnTo>
                      <a:pt x="157" y="455"/>
                    </a:lnTo>
                    <a:lnTo>
                      <a:pt x="124" y="441"/>
                    </a:lnTo>
                    <a:lnTo>
                      <a:pt x="95" y="422"/>
                    </a:lnTo>
                    <a:lnTo>
                      <a:pt x="68" y="399"/>
                    </a:lnTo>
                    <a:lnTo>
                      <a:pt x="45" y="371"/>
                    </a:lnTo>
                    <a:lnTo>
                      <a:pt x="26" y="341"/>
                    </a:lnTo>
                    <a:lnTo>
                      <a:pt x="12" y="308"/>
                    </a:lnTo>
                    <a:lnTo>
                      <a:pt x="3" y="271"/>
                    </a:lnTo>
                    <a:lnTo>
                      <a:pt x="0" y="234"/>
                    </a:lnTo>
                    <a:lnTo>
                      <a:pt x="3" y="196"/>
                    </a:lnTo>
                    <a:lnTo>
                      <a:pt x="12" y="159"/>
                    </a:lnTo>
                    <a:lnTo>
                      <a:pt x="26" y="126"/>
                    </a:lnTo>
                    <a:lnTo>
                      <a:pt x="45" y="96"/>
                    </a:lnTo>
                    <a:lnTo>
                      <a:pt x="68" y="68"/>
                    </a:lnTo>
                    <a:lnTo>
                      <a:pt x="95" y="45"/>
                    </a:lnTo>
                    <a:lnTo>
                      <a:pt x="124" y="26"/>
                    </a:lnTo>
                    <a:lnTo>
                      <a:pt x="157" y="12"/>
                    </a:lnTo>
                    <a:lnTo>
                      <a:pt x="194" y="3"/>
                    </a:lnTo>
                    <a:lnTo>
                      <a:pt x="2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5" name="Freeform 10"/>
              <p:cNvSpPr/>
              <p:nvPr/>
            </p:nvSpPr>
            <p:spPr>
              <a:xfrm>
                <a:off x="3645" y="2133"/>
                <a:ext cx="51" cy="52"/>
              </a:xfrm>
              <a:custGeom>
                <a:avLst/>
                <a:gdLst>
                  <a:gd name="T0" fmla="*/ 231 w 462"/>
                  <a:gd name="T1" fmla="*/ 0 h 467"/>
                  <a:gd name="T2" fmla="*/ 268 w 462"/>
                  <a:gd name="T3" fmla="*/ 4 h 467"/>
                  <a:gd name="T4" fmla="*/ 304 w 462"/>
                  <a:gd name="T5" fmla="*/ 12 h 467"/>
                  <a:gd name="T6" fmla="*/ 337 w 462"/>
                  <a:gd name="T7" fmla="*/ 26 h 467"/>
                  <a:gd name="T8" fmla="*/ 367 w 462"/>
                  <a:gd name="T9" fmla="*/ 46 h 467"/>
                  <a:gd name="T10" fmla="*/ 395 w 462"/>
                  <a:gd name="T11" fmla="*/ 69 h 467"/>
                  <a:gd name="T12" fmla="*/ 417 w 462"/>
                  <a:gd name="T13" fmla="*/ 96 h 467"/>
                  <a:gd name="T14" fmla="*/ 436 w 462"/>
                  <a:gd name="T15" fmla="*/ 126 h 467"/>
                  <a:gd name="T16" fmla="*/ 450 w 462"/>
                  <a:gd name="T17" fmla="*/ 161 h 467"/>
                  <a:gd name="T18" fmla="*/ 458 w 462"/>
                  <a:gd name="T19" fmla="*/ 196 h 467"/>
                  <a:gd name="T20" fmla="*/ 462 w 462"/>
                  <a:gd name="T21" fmla="*/ 234 h 467"/>
                  <a:gd name="T22" fmla="*/ 458 w 462"/>
                  <a:gd name="T23" fmla="*/ 272 h 467"/>
                  <a:gd name="T24" fmla="*/ 450 w 462"/>
                  <a:gd name="T25" fmla="*/ 308 h 467"/>
                  <a:gd name="T26" fmla="*/ 436 w 462"/>
                  <a:gd name="T27" fmla="*/ 342 h 467"/>
                  <a:gd name="T28" fmla="*/ 417 w 462"/>
                  <a:gd name="T29" fmla="*/ 372 h 467"/>
                  <a:gd name="T30" fmla="*/ 395 w 462"/>
                  <a:gd name="T31" fmla="*/ 400 h 467"/>
                  <a:gd name="T32" fmla="*/ 367 w 462"/>
                  <a:gd name="T33" fmla="*/ 422 h 467"/>
                  <a:gd name="T34" fmla="*/ 337 w 462"/>
                  <a:gd name="T35" fmla="*/ 442 h 467"/>
                  <a:gd name="T36" fmla="*/ 304 w 462"/>
                  <a:gd name="T37" fmla="*/ 456 h 467"/>
                  <a:gd name="T38" fmla="*/ 268 w 462"/>
                  <a:gd name="T39" fmla="*/ 464 h 467"/>
                  <a:gd name="T40" fmla="*/ 231 w 462"/>
                  <a:gd name="T41" fmla="*/ 467 h 467"/>
                  <a:gd name="T42" fmla="*/ 194 w 462"/>
                  <a:gd name="T43" fmla="*/ 464 h 467"/>
                  <a:gd name="T44" fmla="*/ 157 w 462"/>
                  <a:gd name="T45" fmla="*/ 456 h 467"/>
                  <a:gd name="T46" fmla="*/ 124 w 462"/>
                  <a:gd name="T47" fmla="*/ 442 h 467"/>
                  <a:gd name="T48" fmla="*/ 95 w 462"/>
                  <a:gd name="T49" fmla="*/ 422 h 467"/>
                  <a:gd name="T50" fmla="*/ 68 w 462"/>
                  <a:gd name="T51" fmla="*/ 400 h 467"/>
                  <a:gd name="T52" fmla="*/ 45 w 462"/>
                  <a:gd name="T53" fmla="*/ 372 h 467"/>
                  <a:gd name="T54" fmla="*/ 26 w 462"/>
                  <a:gd name="T55" fmla="*/ 342 h 467"/>
                  <a:gd name="T56" fmla="*/ 12 w 462"/>
                  <a:gd name="T57" fmla="*/ 308 h 467"/>
                  <a:gd name="T58" fmla="*/ 3 w 462"/>
                  <a:gd name="T59" fmla="*/ 272 h 467"/>
                  <a:gd name="T60" fmla="*/ 0 w 462"/>
                  <a:gd name="T61" fmla="*/ 234 h 467"/>
                  <a:gd name="T62" fmla="*/ 3 w 462"/>
                  <a:gd name="T63" fmla="*/ 196 h 467"/>
                  <a:gd name="T64" fmla="*/ 12 w 462"/>
                  <a:gd name="T65" fmla="*/ 161 h 467"/>
                  <a:gd name="T66" fmla="*/ 26 w 462"/>
                  <a:gd name="T67" fmla="*/ 126 h 467"/>
                  <a:gd name="T68" fmla="*/ 45 w 462"/>
                  <a:gd name="T69" fmla="*/ 96 h 467"/>
                  <a:gd name="T70" fmla="*/ 68 w 462"/>
                  <a:gd name="T71" fmla="*/ 69 h 467"/>
                  <a:gd name="T72" fmla="*/ 95 w 462"/>
                  <a:gd name="T73" fmla="*/ 46 h 467"/>
                  <a:gd name="T74" fmla="*/ 124 w 462"/>
                  <a:gd name="T75" fmla="*/ 26 h 467"/>
                  <a:gd name="T76" fmla="*/ 157 w 462"/>
                  <a:gd name="T77" fmla="*/ 12 h 467"/>
                  <a:gd name="T78" fmla="*/ 194 w 462"/>
                  <a:gd name="T79" fmla="*/ 4 h 467"/>
                  <a:gd name="T80" fmla="*/ 231 w 462"/>
                  <a:gd name="T81" fmla="*/ 0 h 467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62" h="467">
                    <a:moveTo>
                      <a:pt x="231" y="0"/>
                    </a:moveTo>
                    <a:lnTo>
                      <a:pt x="268" y="4"/>
                    </a:lnTo>
                    <a:lnTo>
                      <a:pt x="304" y="12"/>
                    </a:lnTo>
                    <a:lnTo>
                      <a:pt x="337" y="26"/>
                    </a:lnTo>
                    <a:lnTo>
                      <a:pt x="367" y="46"/>
                    </a:lnTo>
                    <a:lnTo>
                      <a:pt x="395" y="69"/>
                    </a:lnTo>
                    <a:lnTo>
                      <a:pt x="417" y="96"/>
                    </a:lnTo>
                    <a:lnTo>
                      <a:pt x="436" y="126"/>
                    </a:lnTo>
                    <a:lnTo>
                      <a:pt x="450" y="161"/>
                    </a:lnTo>
                    <a:lnTo>
                      <a:pt x="458" y="196"/>
                    </a:lnTo>
                    <a:lnTo>
                      <a:pt x="462" y="234"/>
                    </a:lnTo>
                    <a:lnTo>
                      <a:pt x="458" y="272"/>
                    </a:lnTo>
                    <a:lnTo>
                      <a:pt x="450" y="308"/>
                    </a:lnTo>
                    <a:lnTo>
                      <a:pt x="436" y="342"/>
                    </a:lnTo>
                    <a:lnTo>
                      <a:pt x="417" y="372"/>
                    </a:lnTo>
                    <a:lnTo>
                      <a:pt x="395" y="400"/>
                    </a:lnTo>
                    <a:lnTo>
                      <a:pt x="367" y="422"/>
                    </a:lnTo>
                    <a:lnTo>
                      <a:pt x="337" y="442"/>
                    </a:lnTo>
                    <a:lnTo>
                      <a:pt x="304" y="456"/>
                    </a:lnTo>
                    <a:lnTo>
                      <a:pt x="268" y="464"/>
                    </a:lnTo>
                    <a:lnTo>
                      <a:pt x="231" y="467"/>
                    </a:lnTo>
                    <a:lnTo>
                      <a:pt x="194" y="464"/>
                    </a:lnTo>
                    <a:lnTo>
                      <a:pt x="157" y="456"/>
                    </a:lnTo>
                    <a:lnTo>
                      <a:pt x="124" y="442"/>
                    </a:lnTo>
                    <a:lnTo>
                      <a:pt x="95" y="422"/>
                    </a:lnTo>
                    <a:lnTo>
                      <a:pt x="68" y="400"/>
                    </a:lnTo>
                    <a:lnTo>
                      <a:pt x="45" y="372"/>
                    </a:lnTo>
                    <a:lnTo>
                      <a:pt x="26" y="342"/>
                    </a:lnTo>
                    <a:lnTo>
                      <a:pt x="12" y="308"/>
                    </a:lnTo>
                    <a:lnTo>
                      <a:pt x="3" y="272"/>
                    </a:lnTo>
                    <a:lnTo>
                      <a:pt x="0" y="234"/>
                    </a:lnTo>
                    <a:lnTo>
                      <a:pt x="3" y="196"/>
                    </a:lnTo>
                    <a:lnTo>
                      <a:pt x="12" y="161"/>
                    </a:lnTo>
                    <a:lnTo>
                      <a:pt x="26" y="126"/>
                    </a:lnTo>
                    <a:lnTo>
                      <a:pt x="45" y="96"/>
                    </a:lnTo>
                    <a:lnTo>
                      <a:pt x="68" y="69"/>
                    </a:lnTo>
                    <a:lnTo>
                      <a:pt x="95" y="46"/>
                    </a:lnTo>
                    <a:lnTo>
                      <a:pt x="124" y="26"/>
                    </a:lnTo>
                    <a:lnTo>
                      <a:pt x="157" y="12"/>
                    </a:lnTo>
                    <a:lnTo>
                      <a:pt x="194" y="4"/>
                    </a:lnTo>
                    <a:lnTo>
                      <a:pt x="2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6" name="Freeform 11"/>
              <p:cNvSpPr/>
              <p:nvPr/>
            </p:nvSpPr>
            <p:spPr>
              <a:xfrm>
                <a:off x="3645" y="2253"/>
                <a:ext cx="51" cy="52"/>
              </a:xfrm>
              <a:custGeom>
                <a:avLst/>
                <a:gdLst>
                  <a:gd name="T0" fmla="*/ 231 w 462"/>
                  <a:gd name="T1" fmla="*/ 0 h 467"/>
                  <a:gd name="T2" fmla="*/ 268 w 462"/>
                  <a:gd name="T3" fmla="*/ 3 h 467"/>
                  <a:gd name="T4" fmla="*/ 304 w 462"/>
                  <a:gd name="T5" fmla="*/ 12 h 467"/>
                  <a:gd name="T6" fmla="*/ 337 w 462"/>
                  <a:gd name="T7" fmla="*/ 26 h 467"/>
                  <a:gd name="T8" fmla="*/ 367 w 462"/>
                  <a:gd name="T9" fmla="*/ 45 h 467"/>
                  <a:gd name="T10" fmla="*/ 395 w 462"/>
                  <a:gd name="T11" fmla="*/ 69 h 467"/>
                  <a:gd name="T12" fmla="*/ 417 w 462"/>
                  <a:gd name="T13" fmla="*/ 96 h 467"/>
                  <a:gd name="T14" fmla="*/ 436 w 462"/>
                  <a:gd name="T15" fmla="*/ 126 h 467"/>
                  <a:gd name="T16" fmla="*/ 450 w 462"/>
                  <a:gd name="T17" fmla="*/ 160 h 467"/>
                  <a:gd name="T18" fmla="*/ 458 w 462"/>
                  <a:gd name="T19" fmla="*/ 196 h 467"/>
                  <a:gd name="T20" fmla="*/ 462 w 462"/>
                  <a:gd name="T21" fmla="*/ 233 h 467"/>
                  <a:gd name="T22" fmla="*/ 458 w 462"/>
                  <a:gd name="T23" fmla="*/ 271 h 467"/>
                  <a:gd name="T24" fmla="*/ 450 w 462"/>
                  <a:gd name="T25" fmla="*/ 308 h 467"/>
                  <a:gd name="T26" fmla="*/ 436 w 462"/>
                  <a:gd name="T27" fmla="*/ 341 h 467"/>
                  <a:gd name="T28" fmla="*/ 417 w 462"/>
                  <a:gd name="T29" fmla="*/ 371 h 467"/>
                  <a:gd name="T30" fmla="*/ 395 w 462"/>
                  <a:gd name="T31" fmla="*/ 399 h 467"/>
                  <a:gd name="T32" fmla="*/ 367 w 462"/>
                  <a:gd name="T33" fmla="*/ 422 h 467"/>
                  <a:gd name="T34" fmla="*/ 337 w 462"/>
                  <a:gd name="T35" fmla="*/ 441 h 467"/>
                  <a:gd name="T36" fmla="*/ 304 w 462"/>
                  <a:gd name="T37" fmla="*/ 455 h 467"/>
                  <a:gd name="T38" fmla="*/ 268 w 462"/>
                  <a:gd name="T39" fmla="*/ 464 h 467"/>
                  <a:gd name="T40" fmla="*/ 231 w 462"/>
                  <a:gd name="T41" fmla="*/ 467 h 467"/>
                  <a:gd name="T42" fmla="*/ 194 w 462"/>
                  <a:gd name="T43" fmla="*/ 464 h 467"/>
                  <a:gd name="T44" fmla="*/ 157 w 462"/>
                  <a:gd name="T45" fmla="*/ 455 h 467"/>
                  <a:gd name="T46" fmla="*/ 124 w 462"/>
                  <a:gd name="T47" fmla="*/ 441 h 467"/>
                  <a:gd name="T48" fmla="*/ 95 w 462"/>
                  <a:gd name="T49" fmla="*/ 422 h 467"/>
                  <a:gd name="T50" fmla="*/ 68 w 462"/>
                  <a:gd name="T51" fmla="*/ 399 h 467"/>
                  <a:gd name="T52" fmla="*/ 45 w 462"/>
                  <a:gd name="T53" fmla="*/ 371 h 467"/>
                  <a:gd name="T54" fmla="*/ 26 w 462"/>
                  <a:gd name="T55" fmla="*/ 341 h 467"/>
                  <a:gd name="T56" fmla="*/ 12 w 462"/>
                  <a:gd name="T57" fmla="*/ 308 h 467"/>
                  <a:gd name="T58" fmla="*/ 3 w 462"/>
                  <a:gd name="T59" fmla="*/ 271 h 467"/>
                  <a:gd name="T60" fmla="*/ 0 w 462"/>
                  <a:gd name="T61" fmla="*/ 233 h 467"/>
                  <a:gd name="T62" fmla="*/ 3 w 462"/>
                  <a:gd name="T63" fmla="*/ 196 h 467"/>
                  <a:gd name="T64" fmla="*/ 12 w 462"/>
                  <a:gd name="T65" fmla="*/ 160 h 467"/>
                  <a:gd name="T66" fmla="*/ 26 w 462"/>
                  <a:gd name="T67" fmla="*/ 126 h 467"/>
                  <a:gd name="T68" fmla="*/ 45 w 462"/>
                  <a:gd name="T69" fmla="*/ 96 h 467"/>
                  <a:gd name="T70" fmla="*/ 68 w 462"/>
                  <a:gd name="T71" fmla="*/ 69 h 467"/>
                  <a:gd name="T72" fmla="*/ 95 w 462"/>
                  <a:gd name="T73" fmla="*/ 45 h 467"/>
                  <a:gd name="T74" fmla="*/ 124 w 462"/>
                  <a:gd name="T75" fmla="*/ 26 h 467"/>
                  <a:gd name="T76" fmla="*/ 157 w 462"/>
                  <a:gd name="T77" fmla="*/ 12 h 467"/>
                  <a:gd name="T78" fmla="*/ 194 w 462"/>
                  <a:gd name="T79" fmla="*/ 3 h 467"/>
                  <a:gd name="T80" fmla="*/ 231 w 462"/>
                  <a:gd name="T81" fmla="*/ 0 h 467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62" h="467">
                    <a:moveTo>
                      <a:pt x="231" y="0"/>
                    </a:moveTo>
                    <a:lnTo>
                      <a:pt x="268" y="3"/>
                    </a:lnTo>
                    <a:lnTo>
                      <a:pt x="304" y="12"/>
                    </a:lnTo>
                    <a:lnTo>
                      <a:pt x="337" y="26"/>
                    </a:lnTo>
                    <a:lnTo>
                      <a:pt x="367" y="45"/>
                    </a:lnTo>
                    <a:lnTo>
                      <a:pt x="395" y="69"/>
                    </a:lnTo>
                    <a:lnTo>
                      <a:pt x="417" y="96"/>
                    </a:lnTo>
                    <a:lnTo>
                      <a:pt x="436" y="126"/>
                    </a:lnTo>
                    <a:lnTo>
                      <a:pt x="450" y="160"/>
                    </a:lnTo>
                    <a:lnTo>
                      <a:pt x="458" y="196"/>
                    </a:lnTo>
                    <a:lnTo>
                      <a:pt x="462" y="233"/>
                    </a:lnTo>
                    <a:lnTo>
                      <a:pt x="458" y="271"/>
                    </a:lnTo>
                    <a:lnTo>
                      <a:pt x="450" y="308"/>
                    </a:lnTo>
                    <a:lnTo>
                      <a:pt x="436" y="341"/>
                    </a:lnTo>
                    <a:lnTo>
                      <a:pt x="417" y="371"/>
                    </a:lnTo>
                    <a:lnTo>
                      <a:pt x="395" y="399"/>
                    </a:lnTo>
                    <a:lnTo>
                      <a:pt x="367" y="422"/>
                    </a:lnTo>
                    <a:lnTo>
                      <a:pt x="337" y="441"/>
                    </a:lnTo>
                    <a:lnTo>
                      <a:pt x="304" y="455"/>
                    </a:lnTo>
                    <a:lnTo>
                      <a:pt x="268" y="464"/>
                    </a:lnTo>
                    <a:lnTo>
                      <a:pt x="231" y="467"/>
                    </a:lnTo>
                    <a:lnTo>
                      <a:pt x="194" y="464"/>
                    </a:lnTo>
                    <a:lnTo>
                      <a:pt x="157" y="455"/>
                    </a:lnTo>
                    <a:lnTo>
                      <a:pt x="124" y="441"/>
                    </a:lnTo>
                    <a:lnTo>
                      <a:pt x="95" y="422"/>
                    </a:lnTo>
                    <a:lnTo>
                      <a:pt x="68" y="399"/>
                    </a:lnTo>
                    <a:lnTo>
                      <a:pt x="45" y="371"/>
                    </a:lnTo>
                    <a:lnTo>
                      <a:pt x="26" y="341"/>
                    </a:lnTo>
                    <a:lnTo>
                      <a:pt x="12" y="308"/>
                    </a:lnTo>
                    <a:lnTo>
                      <a:pt x="3" y="271"/>
                    </a:lnTo>
                    <a:lnTo>
                      <a:pt x="0" y="233"/>
                    </a:lnTo>
                    <a:lnTo>
                      <a:pt x="3" y="196"/>
                    </a:lnTo>
                    <a:lnTo>
                      <a:pt x="12" y="160"/>
                    </a:lnTo>
                    <a:lnTo>
                      <a:pt x="26" y="126"/>
                    </a:lnTo>
                    <a:lnTo>
                      <a:pt x="45" y="96"/>
                    </a:lnTo>
                    <a:lnTo>
                      <a:pt x="68" y="69"/>
                    </a:lnTo>
                    <a:lnTo>
                      <a:pt x="95" y="45"/>
                    </a:lnTo>
                    <a:lnTo>
                      <a:pt x="124" y="26"/>
                    </a:lnTo>
                    <a:lnTo>
                      <a:pt x="157" y="12"/>
                    </a:lnTo>
                    <a:lnTo>
                      <a:pt x="194" y="3"/>
                    </a:lnTo>
                    <a:lnTo>
                      <a:pt x="2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97" name="Freeform 29"/>
            <p:cNvSpPr>
              <a:spLocks noEditPoints="1"/>
            </p:cNvSpPr>
            <p:nvPr/>
          </p:nvSpPr>
          <p:spPr>
            <a:xfrm>
              <a:off x="11201999" y="6575744"/>
              <a:ext cx="136325" cy="136141"/>
            </a:xfrm>
            <a:custGeom>
              <a:avLst/>
              <a:gdLst>
                <a:gd name="T0" fmla="*/ 1260 w 5938"/>
                <a:gd name="T1" fmla="*/ 1207 h 5931"/>
                <a:gd name="T2" fmla="*/ 1208 w 5938"/>
                <a:gd name="T3" fmla="*/ 1259 h 5931"/>
                <a:gd name="T4" fmla="*/ 1327 w 5938"/>
                <a:gd name="T5" fmla="*/ 1963 h 5931"/>
                <a:gd name="T6" fmla="*/ 1614 w 5938"/>
                <a:gd name="T7" fmla="*/ 1903 h 5931"/>
                <a:gd name="T8" fmla="*/ 1814 w 5938"/>
                <a:gd name="T9" fmla="*/ 1763 h 5931"/>
                <a:gd name="T10" fmla="*/ 1944 w 5938"/>
                <a:gd name="T11" fmla="*/ 1748 h 5931"/>
                <a:gd name="T12" fmla="*/ 2040 w 5938"/>
                <a:gd name="T13" fmla="*/ 1844 h 5931"/>
                <a:gd name="T14" fmla="*/ 2025 w 5938"/>
                <a:gd name="T15" fmla="*/ 1975 h 5931"/>
                <a:gd name="T16" fmla="*/ 1783 w 5938"/>
                <a:gd name="T17" fmla="*/ 2163 h 5931"/>
                <a:gd name="T18" fmla="*/ 1430 w 5938"/>
                <a:gd name="T19" fmla="*/ 2264 h 5931"/>
                <a:gd name="T20" fmla="*/ 1141 w 5938"/>
                <a:gd name="T21" fmla="*/ 2251 h 5931"/>
                <a:gd name="T22" fmla="*/ 1128 w 5938"/>
                <a:gd name="T23" fmla="*/ 3090 h 5931"/>
                <a:gd name="T24" fmla="*/ 3547 w 5938"/>
                <a:gd name="T25" fmla="*/ 5529 h 5931"/>
                <a:gd name="T26" fmla="*/ 3767 w 5938"/>
                <a:gd name="T27" fmla="*/ 5621 h 5931"/>
                <a:gd name="T28" fmla="*/ 4007 w 5938"/>
                <a:gd name="T29" fmla="*/ 5588 h 5931"/>
                <a:gd name="T30" fmla="*/ 5494 w 5938"/>
                <a:gd name="T31" fmla="*/ 4152 h 5931"/>
                <a:gd name="T32" fmla="*/ 5614 w 5938"/>
                <a:gd name="T33" fmla="*/ 3945 h 5931"/>
                <a:gd name="T34" fmla="*/ 5614 w 5938"/>
                <a:gd name="T35" fmla="*/ 3703 h 5931"/>
                <a:gd name="T36" fmla="*/ 5494 w 5938"/>
                <a:gd name="T37" fmla="*/ 3496 h 5931"/>
                <a:gd name="T38" fmla="*/ 3056 w 5938"/>
                <a:gd name="T39" fmla="*/ 1111 h 5931"/>
                <a:gd name="T40" fmla="*/ 1038 w 5938"/>
                <a:gd name="T41" fmla="*/ 4 h 5931"/>
                <a:gd name="T42" fmla="*/ 1424 w 5938"/>
                <a:gd name="T43" fmla="*/ 101 h 5931"/>
                <a:gd name="T44" fmla="*/ 1787 w 5938"/>
                <a:gd name="T45" fmla="*/ 327 h 5931"/>
                <a:gd name="T46" fmla="*/ 1913 w 5938"/>
                <a:gd name="T47" fmla="*/ 495 h 5931"/>
                <a:gd name="T48" fmla="*/ 1870 w 5938"/>
                <a:gd name="T49" fmla="*/ 621 h 5931"/>
                <a:gd name="T50" fmla="*/ 1744 w 5938"/>
                <a:gd name="T51" fmla="*/ 664 h 5931"/>
                <a:gd name="T52" fmla="*/ 1581 w 5938"/>
                <a:gd name="T53" fmla="*/ 556 h 5931"/>
                <a:gd name="T54" fmla="*/ 1278 w 5938"/>
                <a:gd name="T55" fmla="*/ 372 h 5931"/>
                <a:gd name="T56" fmla="*/ 962 w 5938"/>
                <a:gd name="T57" fmla="*/ 305 h 5931"/>
                <a:gd name="T58" fmla="*/ 668 w 5938"/>
                <a:gd name="T59" fmla="*/ 359 h 5931"/>
                <a:gd name="T60" fmla="*/ 441 w 5938"/>
                <a:gd name="T61" fmla="*/ 534 h 5931"/>
                <a:gd name="T62" fmla="*/ 325 w 5938"/>
                <a:gd name="T63" fmla="*/ 790 h 5931"/>
                <a:gd name="T64" fmla="*/ 329 w 5938"/>
                <a:gd name="T65" fmla="*/ 1115 h 5931"/>
                <a:gd name="T66" fmla="*/ 489 w 5938"/>
                <a:gd name="T67" fmla="*/ 1481 h 5931"/>
                <a:gd name="T68" fmla="*/ 780 w 5938"/>
                <a:gd name="T69" fmla="*/ 1775 h 5931"/>
                <a:gd name="T70" fmla="*/ 930 w 5938"/>
                <a:gd name="T71" fmla="*/ 1122 h 5931"/>
                <a:gd name="T72" fmla="*/ 1076 w 5938"/>
                <a:gd name="T73" fmla="*/ 951 h 5931"/>
                <a:gd name="T74" fmla="*/ 2908 w 5938"/>
                <a:gd name="T75" fmla="*/ 789 h 5931"/>
                <a:gd name="T76" fmla="*/ 3164 w 5938"/>
                <a:gd name="T77" fmla="*/ 823 h 5931"/>
                <a:gd name="T78" fmla="*/ 3406 w 5938"/>
                <a:gd name="T79" fmla="*/ 976 h 5931"/>
                <a:gd name="T80" fmla="*/ 5861 w 5938"/>
                <a:gd name="T81" fmla="*/ 3490 h 5931"/>
                <a:gd name="T82" fmla="*/ 5938 w 5938"/>
                <a:gd name="T83" fmla="*/ 3826 h 5931"/>
                <a:gd name="T84" fmla="*/ 5863 w 5938"/>
                <a:gd name="T85" fmla="*/ 4160 h 5931"/>
                <a:gd name="T86" fmla="*/ 4377 w 5938"/>
                <a:gd name="T87" fmla="*/ 5705 h 5931"/>
                <a:gd name="T88" fmla="*/ 4087 w 5938"/>
                <a:gd name="T89" fmla="*/ 5887 h 5931"/>
                <a:gd name="T90" fmla="*/ 3744 w 5938"/>
                <a:gd name="T91" fmla="*/ 5925 h 5931"/>
                <a:gd name="T92" fmla="*/ 3422 w 5938"/>
                <a:gd name="T93" fmla="*/ 5814 h 5931"/>
                <a:gd name="T94" fmla="*/ 928 w 5938"/>
                <a:gd name="T95" fmla="*/ 3343 h 5931"/>
                <a:gd name="T96" fmla="*/ 800 w 5938"/>
                <a:gd name="T97" fmla="*/ 3059 h 5931"/>
                <a:gd name="T98" fmla="*/ 747 w 5938"/>
                <a:gd name="T99" fmla="*/ 2116 h 5931"/>
                <a:gd name="T100" fmla="*/ 406 w 5938"/>
                <a:gd name="T101" fmla="*/ 1864 h 5931"/>
                <a:gd name="T102" fmla="*/ 132 w 5938"/>
                <a:gd name="T103" fmla="*/ 1483 h 5931"/>
                <a:gd name="T104" fmla="*/ 7 w 5938"/>
                <a:gd name="T105" fmla="*/ 1052 h 5931"/>
                <a:gd name="T106" fmla="*/ 38 w 5938"/>
                <a:gd name="T107" fmla="*/ 662 h 5931"/>
                <a:gd name="T108" fmla="*/ 206 w 5938"/>
                <a:gd name="T109" fmla="*/ 336 h 5931"/>
                <a:gd name="T110" fmla="*/ 493 w 5938"/>
                <a:gd name="T111" fmla="*/ 103 h 5931"/>
                <a:gd name="T112" fmla="*/ 849 w 5938"/>
                <a:gd name="T113" fmla="*/ 4 h 5931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938" h="5931">
                  <a:moveTo>
                    <a:pt x="2949" y="1095"/>
                  </a:moveTo>
                  <a:lnTo>
                    <a:pt x="2939" y="1095"/>
                  </a:lnTo>
                  <a:lnTo>
                    <a:pt x="2928" y="1097"/>
                  </a:lnTo>
                  <a:lnTo>
                    <a:pt x="1260" y="1207"/>
                  </a:lnTo>
                  <a:lnTo>
                    <a:pt x="1240" y="1212"/>
                  </a:lnTo>
                  <a:lnTo>
                    <a:pt x="1224" y="1223"/>
                  </a:lnTo>
                  <a:lnTo>
                    <a:pt x="1213" y="1240"/>
                  </a:lnTo>
                  <a:lnTo>
                    <a:pt x="1208" y="1259"/>
                  </a:lnTo>
                  <a:lnTo>
                    <a:pt x="1163" y="1945"/>
                  </a:lnTo>
                  <a:lnTo>
                    <a:pt x="1204" y="1952"/>
                  </a:lnTo>
                  <a:lnTo>
                    <a:pt x="1247" y="1957"/>
                  </a:lnTo>
                  <a:lnTo>
                    <a:pt x="1327" y="1963"/>
                  </a:lnTo>
                  <a:lnTo>
                    <a:pt x="1404" y="1959"/>
                  </a:lnTo>
                  <a:lnTo>
                    <a:pt x="1477" y="1948"/>
                  </a:lnTo>
                  <a:lnTo>
                    <a:pt x="1547" y="1930"/>
                  </a:lnTo>
                  <a:lnTo>
                    <a:pt x="1614" y="1903"/>
                  </a:lnTo>
                  <a:lnTo>
                    <a:pt x="1675" y="1871"/>
                  </a:lnTo>
                  <a:lnTo>
                    <a:pt x="1733" y="1831"/>
                  </a:lnTo>
                  <a:lnTo>
                    <a:pt x="1785" y="1784"/>
                  </a:lnTo>
                  <a:lnTo>
                    <a:pt x="1814" y="1763"/>
                  </a:lnTo>
                  <a:lnTo>
                    <a:pt x="1845" y="1748"/>
                  </a:lnTo>
                  <a:lnTo>
                    <a:pt x="1877" y="1741"/>
                  </a:lnTo>
                  <a:lnTo>
                    <a:pt x="1912" y="1741"/>
                  </a:lnTo>
                  <a:lnTo>
                    <a:pt x="1944" y="1748"/>
                  </a:lnTo>
                  <a:lnTo>
                    <a:pt x="1977" y="1763"/>
                  </a:lnTo>
                  <a:lnTo>
                    <a:pt x="2004" y="1784"/>
                  </a:lnTo>
                  <a:lnTo>
                    <a:pt x="2025" y="1813"/>
                  </a:lnTo>
                  <a:lnTo>
                    <a:pt x="2040" y="1844"/>
                  </a:lnTo>
                  <a:lnTo>
                    <a:pt x="2049" y="1876"/>
                  </a:lnTo>
                  <a:lnTo>
                    <a:pt x="2049" y="1910"/>
                  </a:lnTo>
                  <a:lnTo>
                    <a:pt x="2040" y="1943"/>
                  </a:lnTo>
                  <a:lnTo>
                    <a:pt x="2025" y="1975"/>
                  </a:lnTo>
                  <a:lnTo>
                    <a:pt x="2004" y="2002"/>
                  </a:lnTo>
                  <a:lnTo>
                    <a:pt x="1935" y="2064"/>
                  </a:lnTo>
                  <a:lnTo>
                    <a:pt x="1863" y="2118"/>
                  </a:lnTo>
                  <a:lnTo>
                    <a:pt x="1783" y="2163"/>
                  </a:lnTo>
                  <a:lnTo>
                    <a:pt x="1700" y="2201"/>
                  </a:lnTo>
                  <a:lnTo>
                    <a:pt x="1614" y="2230"/>
                  </a:lnTo>
                  <a:lnTo>
                    <a:pt x="1524" y="2251"/>
                  </a:lnTo>
                  <a:lnTo>
                    <a:pt x="1430" y="2264"/>
                  </a:lnTo>
                  <a:lnTo>
                    <a:pt x="1332" y="2269"/>
                  </a:lnTo>
                  <a:lnTo>
                    <a:pt x="1276" y="2268"/>
                  </a:lnTo>
                  <a:lnTo>
                    <a:pt x="1219" y="2262"/>
                  </a:lnTo>
                  <a:lnTo>
                    <a:pt x="1141" y="2251"/>
                  </a:lnTo>
                  <a:lnTo>
                    <a:pt x="1098" y="2922"/>
                  </a:lnTo>
                  <a:lnTo>
                    <a:pt x="1098" y="2980"/>
                  </a:lnTo>
                  <a:lnTo>
                    <a:pt x="1108" y="3038"/>
                  </a:lnTo>
                  <a:lnTo>
                    <a:pt x="1128" y="3090"/>
                  </a:lnTo>
                  <a:lnTo>
                    <a:pt x="1157" y="3141"/>
                  </a:lnTo>
                  <a:lnTo>
                    <a:pt x="1195" y="3184"/>
                  </a:lnTo>
                  <a:lnTo>
                    <a:pt x="3502" y="5489"/>
                  </a:lnTo>
                  <a:lnTo>
                    <a:pt x="3547" y="5529"/>
                  </a:lnTo>
                  <a:lnTo>
                    <a:pt x="3597" y="5563"/>
                  </a:lnTo>
                  <a:lnTo>
                    <a:pt x="3652" y="5588"/>
                  </a:lnTo>
                  <a:lnTo>
                    <a:pt x="3708" y="5608"/>
                  </a:lnTo>
                  <a:lnTo>
                    <a:pt x="3767" y="5621"/>
                  </a:lnTo>
                  <a:lnTo>
                    <a:pt x="3828" y="5624"/>
                  </a:lnTo>
                  <a:lnTo>
                    <a:pt x="3890" y="5621"/>
                  </a:lnTo>
                  <a:lnTo>
                    <a:pt x="3949" y="5608"/>
                  </a:lnTo>
                  <a:lnTo>
                    <a:pt x="4007" y="5588"/>
                  </a:lnTo>
                  <a:lnTo>
                    <a:pt x="4061" y="5563"/>
                  </a:lnTo>
                  <a:lnTo>
                    <a:pt x="4112" y="5529"/>
                  </a:lnTo>
                  <a:lnTo>
                    <a:pt x="4157" y="5489"/>
                  </a:lnTo>
                  <a:lnTo>
                    <a:pt x="5494" y="4152"/>
                  </a:lnTo>
                  <a:lnTo>
                    <a:pt x="5534" y="4105"/>
                  </a:lnTo>
                  <a:lnTo>
                    <a:pt x="5568" y="4055"/>
                  </a:lnTo>
                  <a:lnTo>
                    <a:pt x="5595" y="4003"/>
                  </a:lnTo>
                  <a:lnTo>
                    <a:pt x="5614" y="3945"/>
                  </a:lnTo>
                  <a:lnTo>
                    <a:pt x="5626" y="3885"/>
                  </a:lnTo>
                  <a:lnTo>
                    <a:pt x="5630" y="3824"/>
                  </a:lnTo>
                  <a:lnTo>
                    <a:pt x="5626" y="3763"/>
                  </a:lnTo>
                  <a:lnTo>
                    <a:pt x="5614" y="3703"/>
                  </a:lnTo>
                  <a:lnTo>
                    <a:pt x="5595" y="3646"/>
                  </a:lnTo>
                  <a:lnTo>
                    <a:pt x="5568" y="3593"/>
                  </a:lnTo>
                  <a:lnTo>
                    <a:pt x="5534" y="3543"/>
                  </a:lnTo>
                  <a:lnTo>
                    <a:pt x="5494" y="3496"/>
                  </a:lnTo>
                  <a:lnTo>
                    <a:pt x="3189" y="1194"/>
                  </a:lnTo>
                  <a:lnTo>
                    <a:pt x="3150" y="1160"/>
                  </a:lnTo>
                  <a:lnTo>
                    <a:pt x="3105" y="1131"/>
                  </a:lnTo>
                  <a:lnTo>
                    <a:pt x="3056" y="1111"/>
                  </a:lnTo>
                  <a:lnTo>
                    <a:pt x="3004" y="1099"/>
                  </a:lnTo>
                  <a:lnTo>
                    <a:pt x="2949" y="1095"/>
                  </a:lnTo>
                  <a:close/>
                  <a:moveTo>
                    <a:pt x="942" y="0"/>
                  </a:moveTo>
                  <a:lnTo>
                    <a:pt x="1038" y="4"/>
                  </a:lnTo>
                  <a:lnTo>
                    <a:pt x="1135" y="17"/>
                  </a:lnTo>
                  <a:lnTo>
                    <a:pt x="1233" y="36"/>
                  </a:lnTo>
                  <a:lnTo>
                    <a:pt x="1329" y="65"/>
                  </a:lnTo>
                  <a:lnTo>
                    <a:pt x="1424" y="101"/>
                  </a:lnTo>
                  <a:lnTo>
                    <a:pt x="1520" y="147"/>
                  </a:lnTo>
                  <a:lnTo>
                    <a:pt x="1612" y="199"/>
                  </a:lnTo>
                  <a:lnTo>
                    <a:pt x="1700" y="258"/>
                  </a:lnTo>
                  <a:lnTo>
                    <a:pt x="1787" y="327"/>
                  </a:lnTo>
                  <a:lnTo>
                    <a:pt x="1870" y="403"/>
                  </a:lnTo>
                  <a:lnTo>
                    <a:pt x="1892" y="430"/>
                  </a:lnTo>
                  <a:lnTo>
                    <a:pt x="1906" y="462"/>
                  </a:lnTo>
                  <a:lnTo>
                    <a:pt x="1913" y="495"/>
                  </a:lnTo>
                  <a:lnTo>
                    <a:pt x="1913" y="529"/>
                  </a:lnTo>
                  <a:lnTo>
                    <a:pt x="1906" y="561"/>
                  </a:lnTo>
                  <a:lnTo>
                    <a:pt x="1892" y="592"/>
                  </a:lnTo>
                  <a:lnTo>
                    <a:pt x="1870" y="621"/>
                  </a:lnTo>
                  <a:lnTo>
                    <a:pt x="1841" y="643"/>
                  </a:lnTo>
                  <a:lnTo>
                    <a:pt x="1811" y="657"/>
                  </a:lnTo>
                  <a:lnTo>
                    <a:pt x="1778" y="664"/>
                  </a:lnTo>
                  <a:lnTo>
                    <a:pt x="1744" y="664"/>
                  </a:lnTo>
                  <a:lnTo>
                    <a:pt x="1711" y="657"/>
                  </a:lnTo>
                  <a:lnTo>
                    <a:pt x="1679" y="643"/>
                  </a:lnTo>
                  <a:lnTo>
                    <a:pt x="1652" y="621"/>
                  </a:lnTo>
                  <a:lnTo>
                    <a:pt x="1581" y="556"/>
                  </a:lnTo>
                  <a:lnTo>
                    <a:pt x="1509" y="500"/>
                  </a:lnTo>
                  <a:lnTo>
                    <a:pt x="1435" y="450"/>
                  </a:lnTo>
                  <a:lnTo>
                    <a:pt x="1357" y="408"/>
                  </a:lnTo>
                  <a:lnTo>
                    <a:pt x="1278" y="372"/>
                  </a:lnTo>
                  <a:lnTo>
                    <a:pt x="1199" y="345"/>
                  </a:lnTo>
                  <a:lnTo>
                    <a:pt x="1119" y="323"/>
                  </a:lnTo>
                  <a:lnTo>
                    <a:pt x="1040" y="311"/>
                  </a:lnTo>
                  <a:lnTo>
                    <a:pt x="962" y="305"/>
                  </a:lnTo>
                  <a:lnTo>
                    <a:pt x="885" y="307"/>
                  </a:lnTo>
                  <a:lnTo>
                    <a:pt x="811" y="316"/>
                  </a:lnTo>
                  <a:lnTo>
                    <a:pt x="738" y="334"/>
                  </a:lnTo>
                  <a:lnTo>
                    <a:pt x="668" y="359"/>
                  </a:lnTo>
                  <a:lnTo>
                    <a:pt x="603" y="392"/>
                  </a:lnTo>
                  <a:lnTo>
                    <a:pt x="543" y="433"/>
                  </a:lnTo>
                  <a:lnTo>
                    <a:pt x="488" y="482"/>
                  </a:lnTo>
                  <a:lnTo>
                    <a:pt x="441" y="534"/>
                  </a:lnTo>
                  <a:lnTo>
                    <a:pt x="401" y="592"/>
                  </a:lnTo>
                  <a:lnTo>
                    <a:pt x="368" y="655"/>
                  </a:lnTo>
                  <a:lnTo>
                    <a:pt x="343" y="720"/>
                  </a:lnTo>
                  <a:lnTo>
                    <a:pt x="325" y="790"/>
                  </a:lnTo>
                  <a:lnTo>
                    <a:pt x="312" y="864"/>
                  </a:lnTo>
                  <a:lnTo>
                    <a:pt x="311" y="940"/>
                  </a:lnTo>
                  <a:lnTo>
                    <a:pt x="314" y="1019"/>
                  </a:lnTo>
                  <a:lnTo>
                    <a:pt x="329" y="1115"/>
                  </a:lnTo>
                  <a:lnTo>
                    <a:pt x="354" y="1211"/>
                  </a:lnTo>
                  <a:lnTo>
                    <a:pt x="390" y="1304"/>
                  </a:lnTo>
                  <a:lnTo>
                    <a:pt x="435" y="1395"/>
                  </a:lnTo>
                  <a:lnTo>
                    <a:pt x="489" y="1481"/>
                  </a:lnTo>
                  <a:lnTo>
                    <a:pt x="553" y="1566"/>
                  </a:lnTo>
                  <a:lnTo>
                    <a:pt x="625" y="1644"/>
                  </a:lnTo>
                  <a:lnTo>
                    <a:pt x="701" y="1714"/>
                  </a:lnTo>
                  <a:lnTo>
                    <a:pt x="780" y="1775"/>
                  </a:lnTo>
                  <a:lnTo>
                    <a:pt x="863" y="1827"/>
                  </a:lnTo>
                  <a:lnTo>
                    <a:pt x="903" y="1236"/>
                  </a:lnTo>
                  <a:lnTo>
                    <a:pt x="912" y="1176"/>
                  </a:lnTo>
                  <a:lnTo>
                    <a:pt x="930" y="1122"/>
                  </a:lnTo>
                  <a:lnTo>
                    <a:pt x="957" y="1070"/>
                  </a:lnTo>
                  <a:lnTo>
                    <a:pt x="989" y="1025"/>
                  </a:lnTo>
                  <a:lnTo>
                    <a:pt x="1031" y="983"/>
                  </a:lnTo>
                  <a:lnTo>
                    <a:pt x="1076" y="951"/>
                  </a:lnTo>
                  <a:lnTo>
                    <a:pt x="1128" y="924"/>
                  </a:lnTo>
                  <a:lnTo>
                    <a:pt x="1182" y="908"/>
                  </a:lnTo>
                  <a:lnTo>
                    <a:pt x="1242" y="899"/>
                  </a:lnTo>
                  <a:lnTo>
                    <a:pt x="2908" y="789"/>
                  </a:lnTo>
                  <a:lnTo>
                    <a:pt x="2949" y="787"/>
                  </a:lnTo>
                  <a:lnTo>
                    <a:pt x="3023" y="790"/>
                  </a:lnTo>
                  <a:lnTo>
                    <a:pt x="3094" y="803"/>
                  </a:lnTo>
                  <a:lnTo>
                    <a:pt x="3164" y="823"/>
                  </a:lnTo>
                  <a:lnTo>
                    <a:pt x="3229" y="850"/>
                  </a:lnTo>
                  <a:lnTo>
                    <a:pt x="3292" y="886"/>
                  </a:lnTo>
                  <a:lnTo>
                    <a:pt x="3352" y="927"/>
                  </a:lnTo>
                  <a:lnTo>
                    <a:pt x="3406" y="976"/>
                  </a:lnTo>
                  <a:lnTo>
                    <a:pt x="5711" y="3279"/>
                  </a:lnTo>
                  <a:lnTo>
                    <a:pt x="5769" y="3344"/>
                  </a:lnTo>
                  <a:lnTo>
                    <a:pt x="5819" y="3415"/>
                  </a:lnTo>
                  <a:lnTo>
                    <a:pt x="5861" y="3490"/>
                  </a:lnTo>
                  <a:lnTo>
                    <a:pt x="5895" y="3570"/>
                  </a:lnTo>
                  <a:lnTo>
                    <a:pt x="5919" y="3653"/>
                  </a:lnTo>
                  <a:lnTo>
                    <a:pt x="5933" y="3738"/>
                  </a:lnTo>
                  <a:lnTo>
                    <a:pt x="5938" y="3826"/>
                  </a:lnTo>
                  <a:lnTo>
                    <a:pt x="5935" y="3912"/>
                  </a:lnTo>
                  <a:lnTo>
                    <a:pt x="5920" y="3997"/>
                  </a:lnTo>
                  <a:lnTo>
                    <a:pt x="5895" y="4080"/>
                  </a:lnTo>
                  <a:lnTo>
                    <a:pt x="5863" y="4160"/>
                  </a:lnTo>
                  <a:lnTo>
                    <a:pt x="5821" y="4235"/>
                  </a:lnTo>
                  <a:lnTo>
                    <a:pt x="5772" y="4306"/>
                  </a:lnTo>
                  <a:lnTo>
                    <a:pt x="5713" y="4371"/>
                  </a:lnTo>
                  <a:lnTo>
                    <a:pt x="4377" y="5705"/>
                  </a:lnTo>
                  <a:lnTo>
                    <a:pt x="4312" y="5763"/>
                  </a:lnTo>
                  <a:lnTo>
                    <a:pt x="4242" y="5814"/>
                  </a:lnTo>
                  <a:lnTo>
                    <a:pt x="4166" y="5855"/>
                  </a:lnTo>
                  <a:lnTo>
                    <a:pt x="4087" y="5887"/>
                  </a:lnTo>
                  <a:lnTo>
                    <a:pt x="4004" y="5911"/>
                  </a:lnTo>
                  <a:lnTo>
                    <a:pt x="3919" y="5925"/>
                  </a:lnTo>
                  <a:lnTo>
                    <a:pt x="3832" y="5931"/>
                  </a:lnTo>
                  <a:lnTo>
                    <a:pt x="3744" y="5925"/>
                  </a:lnTo>
                  <a:lnTo>
                    <a:pt x="3659" y="5913"/>
                  </a:lnTo>
                  <a:lnTo>
                    <a:pt x="3576" y="5887"/>
                  </a:lnTo>
                  <a:lnTo>
                    <a:pt x="3496" y="5855"/>
                  </a:lnTo>
                  <a:lnTo>
                    <a:pt x="3422" y="5814"/>
                  </a:lnTo>
                  <a:lnTo>
                    <a:pt x="3352" y="5765"/>
                  </a:lnTo>
                  <a:lnTo>
                    <a:pt x="3285" y="5705"/>
                  </a:lnTo>
                  <a:lnTo>
                    <a:pt x="980" y="3402"/>
                  </a:lnTo>
                  <a:lnTo>
                    <a:pt x="928" y="3343"/>
                  </a:lnTo>
                  <a:lnTo>
                    <a:pt x="883" y="3278"/>
                  </a:lnTo>
                  <a:lnTo>
                    <a:pt x="847" y="3209"/>
                  </a:lnTo>
                  <a:lnTo>
                    <a:pt x="820" y="3135"/>
                  </a:lnTo>
                  <a:lnTo>
                    <a:pt x="800" y="3059"/>
                  </a:lnTo>
                  <a:lnTo>
                    <a:pt x="791" y="2982"/>
                  </a:lnTo>
                  <a:lnTo>
                    <a:pt x="793" y="2902"/>
                  </a:lnTo>
                  <a:lnTo>
                    <a:pt x="841" y="2161"/>
                  </a:lnTo>
                  <a:lnTo>
                    <a:pt x="747" y="2116"/>
                  </a:lnTo>
                  <a:lnTo>
                    <a:pt x="657" y="2064"/>
                  </a:lnTo>
                  <a:lnTo>
                    <a:pt x="569" y="2004"/>
                  </a:lnTo>
                  <a:lnTo>
                    <a:pt x="486" y="1938"/>
                  </a:lnTo>
                  <a:lnTo>
                    <a:pt x="406" y="1864"/>
                  </a:lnTo>
                  <a:lnTo>
                    <a:pt x="325" y="1775"/>
                  </a:lnTo>
                  <a:lnTo>
                    <a:pt x="251" y="1681"/>
                  </a:lnTo>
                  <a:lnTo>
                    <a:pt x="188" y="1584"/>
                  </a:lnTo>
                  <a:lnTo>
                    <a:pt x="132" y="1483"/>
                  </a:lnTo>
                  <a:lnTo>
                    <a:pt x="87" y="1378"/>
                  </a:lnTo>
                  <a:lnTo>
                    <a:pt x="49" y="1272"/>
                  </a:lnTo>
                  <a:lnTo>
                    <a:pt x="24" y="1162"/>
                  </a:lnTo>
                  <a:lnTo>
                    <a:pt x="7" y="1052"/>
                  </a:lnTo>
                  <a:lnTo>
                    <a:pt x="0" y="949"/>
                  </a:lnTo>
                  <a:lnTo>
                    <a:pt x="4" y="852"/>
                  </a:lnTo>
                  <a:lnTo>
                    <a:pt x="16" y="754"/>
                  </a:lnTo>
                  <a:lnTo>
                    <a:pt x="38" y="662"/>
                  </a:lnTo>
                  <a:lnTo>
                    <a:pt x="67" y="574"/>
                  </a:lnTo>
                  <a:lnTo>
                    <a:pt x="105" y="489"/>
                  </a:lnTo>
                  <a:lnTo>
                    <a:pt x="152" y="410"/>
                  </a:lnTo>
                  <a:lnTo>
                    <a:pt x="206" y="336"/>
                  </a:lnTo>
                  <a:lnTo>
                    <a:pt x="267" y="266"/>
                  </a:lnTo>
                  <a:lnTo>
                    <a:pt x="338" y="202"/>
                  </a:lnTo>
                  <a:lnTo>
                    <a:pt x="414" y="148"/>
                  </a:lnTo>
                  <a:lnTo>
                    <a:pt x="493" y="103"/>
                  </a:lnTo>
                  <a:lnTo>
                    <a:pt x="578" y="65"/>
                  </a:lnTo>
                  <a:lnTo>
                    <a:pt x="664" y="36"/>
                  </a:lnTo>
                  <a:lnTo>
                    <a:pt x="755" y="17"/>
                  </a:lnTo>
                  <a:lnTo>
                    <a:pt x="849" y="4"/>
                  </a:lnTo>
                  <a:lnTo>
                    <a:pt x="942" y="0"/>
                  </a:lnTo>
                  <a:close/>
                </a:path>
              </a:pathLst>
            </a:custGeom>
            <a:solidFill>
              <a:srgbClr val="474a9b">
                <a:alpha val="23000"/>
              </a:srgbClr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298" name="Group 32"/>
            <p:cNvGrpSpPr>
              <a:grpSpLocks noChangeAspect="1"/>
            </p:cNvGrpSpPr>
            <p:nvPr/>
          </p:nvGrpSpPr>
          <p:grpSpPr>
            <a:xfrm rot="0">
              <a:off x="9904412" y="6576768"/>
              <a:ext cx="129848" cy="134610"/>
              <a:chOff x="1860" y="113"/>
              <a:chExt cx="3954" cy="4099"/>
            </a:xfrm>
            <a:solidFill>
              <a:srgbClr val="474a9b">
                <a:alpha val="23000"/>
              </a:srgbClr>
            </a:solidFill>
          </p:grpSpPr>
          <p:sp>
            <p:nvSpPr>
              <p:cNvPr id="299" name="Freeform 34"/>
              <p:cNvSpPr/>
              <p:nvPr/>
            </p:nvSpPr>
            <p:spPr>
              <a:xfrm>
                <a:off x="2619" y="2497"/>
                <a:ext cx="363" cy="188"/>
              </a:xfrm>
              <a:custGeom>
                <a:avLst/>
                <a:gdLst>
                  <a:gd name="T0" fmla="*/ 67 w 363"/>
                  <a:gd name="T1" fmla="*/ 0 h 188"/>
                  <a:gd name="T2" fmla="*/ 84 w 363"/>
                  <a:gd name="T3" fmla="*/ 0 h 188"/>
                  <a:gd name="T4" fmla="*/ 306 w 363"/>
                  <a:gd name="T5" fmla="*/ 49 h 188"/>
                  <a:gd name="T6" fmla="*/ 323 w 363"/>
                  <a:gd name="T7" fmla="*/ 55 h 188"/>
                  <a:gd name="T8" fmla="*/ 338 w 363"/>
                  <a:gd name="T9" fmla="*/ 66 h 188"/>
                  <a:gd name="T10" fmla="*/ 349 w 363"/>
                  <a:gd name="T11" fmla="*/ 80 h 188"/>
                  <a:gd name="T12" fmla="*/ 358 w 363"/>
                  <a:gd name="T13" fmla="*/ 97 h 188"/>
                  <a:gd name="T14" fmla="*/ 363 w 363"/>
                  <a:gd name="T15" fmla="*/ 114 h 188"/>
                  <a:gd name="T16" fmla="*/ 362 w 363"/>
                  <a:gd name="T17" fmla="*/ 132 h 188"/>
                  <a:gd name="T18" fmla="*/ 355 w 363"/>
                  <a:gd name="T19" fmla="*/ 152 h 188"/>
                  <a:gd name="T20" fmla="*/ 344 w 363"/>
                  <a:gd name="T21" fmla="*/ 167 h 188"/>
                  <a:gd name="T22" fmla="*/ 329 w 363"/>
                  <a:gd name="T23" fmla="*/ 178 h 188"/>
                  <a:gd name="T24" fmla="*/ 312 w 363"/>
                  <a:gd name="T25" fmla="*/ 185 h 188"/>
                  <a:gd name="T26" fmla="*/ 292 w 363"/>
                  <a:gd name="T27" fmla="*/ 188 h 188"/>
                  <a:gd name="T28" fmla="*/ 288 w 363"/>
                  <a:gd name="T29" fmla="*/ 188 h 188"/>
                  <a:gd name="T30" fmla="*/ 287 w 363"/>
                  <a:gd name="T31" fmla="*/ 188 h 188"/>
                  <a:gd name="T32" fmla="*/ 284 w 363"/>
                  <a:gd name="T33" fmla="*/ 188 h 188"/>
                  <a:gd name="T34" fmla="*/ 282 w 363"/>
                  <a:gd name="T35" fmla="*/ 188 h 188"/>
                  <a:gd name="T36" fmla="*/ 278 w 363"/>
                  <a:gd name="T37" fmla="*/ 188 h 188"/>
                  <a:gd name="T38" fmla="*/ 56 w 363"/>
                  <a:gd name="T39" fmla="*/ 139 h 188"/>
                  <a:gd name="T40" fmla="*/ 39 w 363"/>
                  <a:gd name="T41" fmla="*/ 133 h 188"/>
                  <a:gd name="T42" fmla="*/ 25 w 363"/>
                  <a:gd name="T43" fmla="*/ 122 h 188"/>
                  <a:gd name="T44" fmla="*/ 13 w 363"/>
                  <a:gd name="T45" fmla="*/ 108 h 188"/>
                  <a:gd name="T46" fmla="*/ 5 w 363"/>
                  <a:gd name="T47" fmla="*/ 91 h 188"/>
                  <a:gd name="T48" fmla="*/ 0 w 363"/>
                  <a:gd name="T49" fmla="*/ 73 h 188"/>
                  <a:gd name="T50" fmla="*/ 1 w 363"/>
                  <a:gd name="T51" fmla="*/ 56 h 188"/>
                  <a:gd name="T52" fmla="*/ 7 w 363"/>
                  <a:gd name="T53" fmla="*/ 39 h 188"/>
                  <a:gd name="T54" fmla="*/ 17 w 363"/>
                  <a:gd name="T55" fmla="*/ 25 h 188"/>
                  <a:gd name="T56" fmla="*/ 32 w 363"/>
                  <a:gd name="T57" fmla="*/ 12 h 188"/>
                  <a:gd name="T58" fmla="*/ 48 w 363"/>
                  <a:gd name="T59" fmla="*/ 4 h 188"/>
                  <a:gd name="T60" fmla="*/ 67 w 363"/>
                  <a:gd name="T61" fmla="*/ 0 h 188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63" h="188">
                    <a:moveTo>
                      <a:pt x="67" y="0"/>
                    </a:moveTo>
                    <a:lnTo>
                      <a:pt x="84" y="0"/>
                    </a:lnTo>
                    <a:lnTo>
                      <a:pt x="306" y="49"/>
                    </a:lnTo>
                    <a:lnTo>
                      <a:pt x="323" y="55"/>
                    </a:lnTo>
                    <a:lnTo>
                      <a:pt x="338" y="66"/>
                    </a:lnTo>
                    <a:lnTo>
                      <a:pt x="349" y="80"/>
                    </a:lnTo>
                    <a:lnTo>
                      <a:pt x="358" y="97"/>
                    </a:lnTo>
                    <a:lnTo>
                      <a:pt x="363" y="114"/>
                    </a:lnTo>
                    <a:lnTo>
                      <a:pt x="362" y="132"/>
                    </a:lnTo>
                    <a:lnTo>
                      <a:pt x="355" y="152"/>
                    </a:lnTo>
                    <a:lnTo>
                      <a:pt x="344" y="167"/>
                    </a:lnTo>
                    <a:lnTo>
                      <a:pt x="329" y="178"/>
                    </a:lnTo>
                    <a:lnTo>
                      <a:pt x="312" y="185"/>
                    </a:lnTo>
                    <a:lnTo>
                      <a:pt x="292" y="188"/>
                    </a:lnTo>
                    <a:lnTo>
                      <a:pt x="288" y="188"/>
                    </a:lnTo>
                    <a:lnTo>
                      <a:pt x="287" y="188"/>
                    </a:lnTo>
                    <a:lnTo>
                      <a:pt x="284" y="188"/>
                    </a:lnTo>
                    <a:lnTo>
                      <a:pt x="282" y="188"/>
                    </a:lnTo>
                    <a:lnTo>
                      <a:pt x="278" y="188"/>
                    </a:lnTo>
                    <a:lnTo>
                      <a:pt x="56" y="139"/>
                    </a:lnTo>
                    <a:lnTo>
                      <a:pt x="39" y="133"/>
                    </a:lnTo>
                    <a:lnTo>
                      <a:pt x="25" y="122"/>
                    </a:lnTo>
                    <a:lnTo>
                      <a:pt x="13" y="108"/>
                    </a:lnTo>
                    <a:lnTo>
                      <a:pt x="5" y="91"/>
                    </a:lnTo>
                    <a:lnTo>
                      <a:pt x="0" y="73"/>
                    </a:lnTo>
                    <a:lnTo>
                      <a:pt x="1" y="56"/>
                    </a:lnTo>
                    <a:lnTo>
                      <a:pt x="7" y="39"/>
                    </a:lnTo>
                    <a:lnTo>
                      <a:pt x="17" y="25"/>
                    </a:lnTo>
                    <a:lnTo>
                      <a:pt x="32" y="12"/>
                    </a:lnTo>
                    <a:lnTo>
                      <a:pt x="48" y="4"/>
                    </a:lnTo>
                    <a:lnTo>
                      <a:pt x="6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0" name="Freeform 35"/>
              <p:cNvSpPr/>
              <p:nvPr/>
            </p:nvSpPr>
            <p:spPr>
              <a:xfrm>
                <a:off x="2522" y="3121"/>
                <a:ext cx="487" cy="188"/>
              </a:xfrm>
              <a:custGeom>
                <a:avLst/>
                <a:gdLst>
                  <a:gd name="T0" fmla="*/ 56 w 487"/>
                  <a:gd name="T1" fmla="*/ 0 h 188"/>
                  <a:gd name="T2" fmla="*/ 77 w 487"/>
                  <a:gd name="T3" fmla="*/ 2 h 188"/>
                  <a:gd name="T4" fmla="*/ 431 w 487"/>
                  <a:gd name="T5" fmla="*/ 56 h 188"/>
                  <a:gd name="T6" fmla="*/ 451 w 487"/>
                  <a:gd name="T7" fmla="*/ 64 h 188"/>
                  <a:gd name="T8" fmla="*/ 467 w 487"/>
                  <a:gd name="T9" fmla="*/ 76 h 188"/>
                  <a:gd name="T10" fmla="*/ 480 w 487"/>
                  <a:gd name="T11" fmla="*/ 94 h 188"/>
                  <a:gd name="T12" fmla="*/ 487 w 487"/>
                  <a:gd name="T13" fmla="*/ 112 h 188"/>
                  <a:gd name="T14" fmla="*/ 486 w 487"/>
                  <a:gd name="T15" fmla="*/ 133 h 188"/>
                  <a:gd name="T16" fmla="*/ 485 w 487"/>
                  <a:gd name="T17" fmla="*/ 150 h 188"/>
                  <a:gd name="T18" fmla="*/ 478 w 487"/>
                  <a:gd name="T19" fmla="*/ 163 h 188"/>
                  <a:gd name="T20" fmla="*/ 469 w 487"/>
                  <a:gd name="T21" fmla="*/ 173 h 188"/>
                  <a:gd name="T22" fmla="*/ 456 w 487"/>
                  <a:gd name="T23" fmla="*/ 182 h 188"/>
                  <a:gd name="T24" fmla="*/ 441 w 487"/>
                  <a:gd name="T25" fmla="*/ 187 h 188"/>
                  <a:gd name="T26" fmla="*/ 424 w 487"/>
                  <a:gd name="T27" fmla="*/ 188 h 188"/>
                  <a:gd name="T28" fmla="*/ 420 w 487"/>
                  <a:gd name="T29" fmla="*/ 188 h 188"/>
                  <a:gd name="T30" fmla="*/ 418 w 487"/>
                  <a:gd name="T31" fmla="*/ 188 h 188"/>
                  <a:gd name="T32" fmla="*/ 416 w 487"/>
                  <a:gd name="T33" fmla="*/ 188 h 188"/>
                  <a:gd name="T34" fmla="*/ 414 w 487"/>
                  <a:gd name="T35" fmla="*/ 188 h 188"/>
                  <a:gd name="T36" fmla="*/ 410 w 487"/>
                  <a:gd name="T37" fmla="*/ 188 h 188"/>
                  <a:gd name="T38" fmla="*/ 56 w 487"/>
                  <a:gd name="T39" fmla="*/ 133 h 188"/>
                  <a:gd name="T40" fmla="*/ 36 w 487"/>
                  <a:gd name="T41" fmla="*/ 126 h 188"/>
                  <a:gd name="T42" fmla="*/ 20 w 487"/>
                  <a:gd name="T43" fmla="*/ 114 h 188"/>
                  <a:gd name="T44" fmla="*/ 7 w 487"/>
                  <a:gd name="T45" fmla="*/ 96 h 188"/>
                  <a:gd name="T46" fmla="*/ 0 w 487"/>
                  <a:gd name="T47" fmla="*/ 77 h 188"/>
                  <a:gd name="T48" fmla="*/ 1 w 487"/>
                  <a:gd name="T49" fmla="*/ 56 h 188"/>
                  <a:gd name="T50" fmla="*/ 8 w 487"/>
                  <a:gd name="T51" fmla="*/ 36 h 188"/>
                  <a:gd name="T52" fmla="*/ 21 w 487"/>
                  <a:gd name="T53" fmla="*/ 20 h 188"/>
                  <a:gd name="T54" fmla="*/ 37 w 487"/>
                  <a:gd name="T55" fmla="*/ 8 h 188"/>
                  <a:gd name="T56" fmla="*/ 56 w 487"/>
                  <a:gd name="T57" fmla="*/ 0 h 188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87" h="188">
                    <a:moveTo>
                      <a:pt x="56" y="0"/>
                    </a:moveTo>
                    <a:lnTo>
                      <a:pt x="77" y="2"/>
                    </a:lnTo>
                    <a:lnTo>
                      <a:pt x="431" y="56"/>
                    </a:lnTo>
                    <a:lnTo>
                      <a:pt x="451" y="64"/>
                    </a:lnTo>
                    <a:lnTo>
                      <a:pt x="467" y="76"/>
                    </a:lnTo>
                    <a:lnTo>
                      <a:pt x="480" y="94"/>
                    </a:lnTo>
                    <a:lnTo>
                      <a:pt x="487" y="112"/>
                    </a:lnTo>
                    <a:lnTo>
                      <a:pt x="486" y="133"/>
                    </a:lnTo>
                    <a:lnTo>
                      <a:pt x="485" y="150"/>
                    </a:lnTo>
                    <a:lnTo>
                      <a:pt x="478" y="163"/>
                    </a:lnTo>
                    <a:lnTo>
                      <a:pt x="469" y="173"/>
                    </a:lnTo>
                    <a:lnTo>
                      <a:pt x="456" y="182"/>
                    </a:lnTo>
                    <a:lnTo>
                      <a:pt x="441" y="187"/>
                    </a:lnTo>
                    <a:lnTo>
                      <a:pt x="424" y="188"/>
                    </a:lnTo>
                    <a:lnTo>
                      <a:pt x="420" y="188"/>
                    </a:lnTo>
                    <a:lnTo>
                      <a:pt x="418" y="188"/>
                    </a:lnTo>
                    <a:lnTo>
                      <a:pt x="416" y="188"/>
                    </a:lnTo>
                    <a:lnTo>
                      <a:pt x="414" y="188"/>
                    </a:lnTo>
                    <a:lnTo>
                      <a:pt x="410" y="188"/>
                    </a:lnTo>
                    <a:lnTo>
                      <a:pt x="56" y="133"/>
                    </a:lnTo>
                    <a:lnTo>
                      <a:pt x="36" y="126"/>
                    </a:lnTo>
                    <a:lnTo>
                      <a:pt x="20" y="114"/>
                    </a:lnTo>
                    <a:lnTo>
                      <a:pt x="7" y="96"/>
                    </a:lnTo>
                    <a:lnTo>
                      <a:pt x="0" y="77"/>
                    </a:lnTo>
                    <a:lnTo>
                      <a:pt x="1" y="56"/>
                    </a:lnTo>
                    <a:lnTo>
                      <a:pt x="8" y="36"/>
                    </a:lnTo>
                    <a:lnTo>
                      <a:pt x="21" y="20"/>
                    </a:lnTo>
                    <a:lnTo>
                      <a:pt x="37" y="8"/>
                    </a:lnTo>
                    <a:lnTo>
                      <a:pt x="5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1" name="Freeform 36"/>
              <p:cNvSpPr/>
              <p:nvPr/>
            </p:nvSpPr>
            <p:spPr>
              <a:xfrm>
                <a:off x="2723" y="1893"/>
                <a:ext cx="223" cy="146"/>
              </a:xfrm>
              <a:custGeom>
                <a:avLst/>
                <a:gdLst>
                  <a:gd name="T0" fmla="*/ 56 w 223"/>
                  <a:gd name="T1" fmla="*/ 0 h 146"/>
                  <a:gd name="T2" fmla="*/ 77 w 223"/>
                  <a:gd name="T3" fmla="*/ 1 h 146"/>
                  <a:gd name="T4" fmla="*/ 168 w 223"/>
                  <a:gd name="T5" fmla="*/ 15 h 146"/>
                  <a:gd name="T6" fmla="*/ 187 w 223"/>
                  <a:gd name="T7" fmla="*/ 22 h 146"/>
                  <a:gd name="T8" fmla="*/ 204 w 223"/>
                  <a:gd name="T9" fmla="*/ 34 h 146"/>
                  <a:gd name="T10" fmla="*/ 217 w 223"/>
                  <a:gd name="T11" fmla="*/ 51 h 146"/>
                  <a:gd name="T12" fmla="*/ 223 w 223"/>
                  <a:gd name="T13" fmla="*/ 71 h 146"/>
                  <a:gd name="T14" fmla="*/ 223 w 223"/>
                  <a:gd name="T15" fmla="*/ 90 h 146"/>
                  <a:gd name="T16" fmla="*/ 220 w 223"/>
                  <a:gd name="T17" fmla="*/ 107 h 146"/>
                  <a:gd name="T18" fmla="*/ 212 w 223"/>
                  <a:gd name="T19" fmla="*/ 121 h 146"/>
                  <a:gd name="T20" fmla="*/ 198 w 223"/>
                  <a:gd name="T21" fmla="*/ 134 h 146"/>
                  <a:gd name="T22" fmla="*/ 180 w 223"/>
                  <a:gd name="T23" fmla="*/ 143 h 146"/>
                  <a:gd name="T24" fmla="*/ 161 w 223"/>
                  <a:gd name="T25" fmla="*/ 146 h 146"/>
                  <a:gd name="T26" fmla="*/ 147 w 223"/>
                  <a:gd name="T27" fmla="*/ 146 h 146"/>
                  <a:gd name="T28" fmla="*/ 56 w 223"/>
                  <a:gd name="T29" fmla="*/ 133 h 146"/>
                  <a:gd name="T30" fmla="*/ 36 w 223"/>
                  <a:gd name="T31" fmla="*/ 125 h 146"/>
                  <a:gd name="T32" fmla="*/ 20 w 223"/>
                  <a:gd name="T33" fmla="*/ 113 h 146"/>
                  <a:gd name="T34" fmla="*/ 8 w 223"/>
                  <a:gd name="T35" fmla="*/ 95 h 146"/>
                  <a:gd name="T36" fmla="*/ 0 w 223"/>
                  <a:gd name="T37" fmla="*/ 77 h 146"/>
                  <a:gd name="T38" fmla="*/ 1 w 223"/>
                  <a:gd name="T39" fmla="*/ 56 h 146"/>
                  <a:gd name="T40" fmla="*/ 8 w 223"/>
                  <a:gd name="T41" fmla="*/ 36 h 146"/>
                  <a:gd name="T42" fmla="*/ 21 w 223"/>
                  <a:gd name="T43" fmla="*/ 20 h 146"/>
                  <a:gd name="T44" fmla="*/ 37 w 223"/>
                  <a:gd name="T45" fmla="*/ 7 h 146"/>
                  <a:gd name="T46" fmla="*/ 56 w 223"/>
                  <a:gd name="T47" fmla="*/ 0 h 14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23" h="146">
                    <a:moveTo>
                      <a:pt x="56" y="0"/>
                    </a:moveTo>
                    <a:lnTo>
                      <a:pt x="77" y="1"/>
                    </a:lnTo>
                    <a:lnTo>
                      <a:pt x="168" y="15"/>
                    </a:lnTo>
                    <a:lnTo>
                      <a:pt x="187" y="22"/>
                    </a:lnTo>
                    <a:lnTo>
                      <a:pt x="204" y="34"/>
                    </a:lnTo>
                    <a:lnTo>
                      <a:pt x="217" y="51"/>
                    </a:lnTo>
                    <a:lnTo>
                      <a:pt x="223" y="71"/>
                    </a:lnTo>
                    <a:lnTo>
                      <a:pt x="223" y="90"/>
                    </a:lnTo>
                    <a:lnTo>
                      <a:pt x="220" y="107"/>
                    </a:lnTo>
                    <a:lnTo>
                      <a:pt x="212" y="121"/>
                    </a:lnTo>
                    <a:lnTo>
                      <a:pt x="198" y="134"/>
                    </a:lnTo>
                    <a:lnTo>
                      <a:pt x="180" y="143"/>
                    </a:lnTo>
                    <a:lnTo>
                      <a:pt x="161" y="146"/>
                    </a:lnTo>
                    <a:lnTo>
                      <a:pt x="147" y="146"/>
                    </a:lnTo>
                    <a:lnTo>
                      <a:pt x="56" y="133"/>
                    </a:lnTo>
                    <a:lnTo>
                      <a:pt x="36" y="125"/>
                    </a:lnTo>
                    <a:lnTo>
                      <a:pt x="20" y="113"/>
                    </a:lnTo>
                    <a:lnTo>
                      <a:pt x="8" y="95"/>
                    </a:lnTo>
                    <a:lnTo>
                      <a:pt x="0" y="77"/>
                    </a:lnTo>
                    <a:lnTo>
                      <a:pt x="1" y="56"/>
                    </a:lnTo>
                    <a:lnTo>
                      <a:pt x="8" y="36"/>
                    </a:lnTo>
                    <a:lnTo>
                      <a:pt x="21" y="20"/>
                    </a:lnTo>
                    <a:lnTo>
                      <a:pt x="37" y="7"/>
                    </a:lnTo>
                    <a:lnTo>
                      <a:pt x="5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2" name="Freeform 37"/>
              <p:cNvSpPr/>
              <p:nvPr/>
            </p:nvSpPr>
            <p:spPr>
              <a:xfrm>
                <a:off x="3488" y="2720"/>
                <a:ext cx="1665" cy="201"/>
              </a:xfrm>
              <a:custGeom>
                <a:avLst/>
                <a:gdLst>
                  <a:gd name="T0" fmla="*/ 1597 w 1665"/>
                  <a:gd name="T1" fmla="*/ 0 h 201"/>
                  <a:gd name="T2" fmla="*/ 1613 w 1665"/>
                  <a:gd name="T3" fmla="*/ 2 h 201"/>
                  <a:gd name="T4" fmla="*/ 1629 w 1665"/>
                  <a:gd name="T5" fmla="*/ 8 h 201"/>
                  <a:gd name="T6" fmla="*/ 1644 w 1665"/>
                  <a:gd name="T7" fmla="*/ 18 h 201"/>
                  <a:gd name="T8" fmla="*/ 1655 w 1665"/>
                  <a:gd name="T9" fmla="*/ 32 h 201"/>
                  <a:gd name="T10" fmla="*/ 1663 w 1665"/>
                  <a:gd name="T11" fmla="*/ 49 h 201"/>
                  <a:gd name="T12" fmla="*/ 1665 w 1665"/>
                  <a:gd name="T13" fmla="*/ 69 h 201"/>
                  <a:gd name="T14" fmla="*/ 1664 w 1665"/>
                  <a:gd name="T15" fmla="*/ 88 h 201"/>
                  <a:gd name="T16" fmla="*/ 1657 w 1665"/>
                  <a:gd name="T17" fmla="*/ 105 h 201"/>
                  <a:gd name="T18" fmla="*/ 1647 w 1665"/>
                  <a:gd name="T19" fmla="*/ 119 h 201"/>
                  <a:gd name="T20" fmla="*/ 1633 w 1665"/>
                  <a:gd name="T21" fmla="*/ 129 h 201"/>
                  <a:gd name="T22" fmla="*/ 1616 w 1665"/>
                  <a:gd name="T23" fmla="*/ 136 h 201"/>
                  <a:gd name="T24" fmla="*/ 1597 w 1665"/>
                  <a:gd name="T25" fmla="*/ 138 h 201"/>
                  <a:gd name="T26" fmla="*/ 68 w 1665"/>
                  <a:gd name="T27" fmla="*/ 201 h 201"/>
                  <a:gd name="T28" fmla="*/ 52 w 1665"/>
                  <a:gd name="T29" fmla="*/ 199 h 201"/>
                  <a:gd name="T30" fmla="*/ 36 w 1665"/>
                  <a:gd name="T31" fmla="*/ 192 h 201"/>
                  <a:gd name="T32" fmla="*/ 21 w 1665"/>
                  <a:gd name="T33" fmla="*/ 181 h 201"/>
                  <a:gd name="T34" fmla="*/ 10 w 1665"/>
                  <a:gd name="T35" fmla="*/ 168 h 201"/>
                  <a:gd name="T36" fmla="*/ 3 w 1665"/>
                  <a:gd name="T37" fmla="*/ 151 h 201"/>
                  <a:gd name="T38" fmla="*/ 0 w 1665"/>
                  <a:gd name="T39" fmla="*/ 131 h 201"/>
                  <a:gd name="T40" fmla="*/ 1 w 1665"/>
                  <a:gd name="T41" fmla="*/ 112 h 201"/>
                  <a:gd name="T42" fmla="*/ 9 w 1665"/>
                  <a:gd name="T43" fmla="*/ 95 h 201"/>
                  <a:gd name="T44" fmla="*/ 19 w 1665"/>
                  <a:gd name="T45" fmla="*/ 80 h 201"/>
                  <a:gd name="T46" fmla="*/ 32 w 1665"/>
                  <a:gd name="T47" fmla="*/ 71 h 201"/>
                  <a:gd name="T48" fmla="*/ 50 w 1665"/>
                  <a:gd name="T49" fmla="*/ 64 h 201"/>
                  <a:gd name="T50" fmla="*/ 68 w 1665"/>
                  <a:gd name="T51" fmla="*/ 62 h 201"/>
                  <a:gd name="T52" fmla="*/ 1597 w 1665"/>
                  <a:gd name="T53" fmla="*/ 0 h 20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665" h="201">
                    <a:moveTo>
                      <a:pt x="1597" y="0"/>
                    </a:moveTo>
                    <a:lnTo>
                      <a:pt x="1613" y="2"/>
                    </a:lnTo>
                    <a:lnTo>
                      <a:pt x="1629" y="8"/>
                    </a:lnTo>
                    <a:lnTo>
                      <a:pt x="1644" y="18"/>
                    </a:lnTo>
                    <a:lnTo>
                      <a:pt x="1655" y="32"/>
                    </a:lnTo>
                    <a:lnTo>
                      <a:pt x="1663" y="49"/>
                    </a:lnTo>
                    <a:lnTo>
                      <a:pt x="1665" y="69"/>
                    </a:lnTo>
                    <a:lnTo>
                      <a:pt x="1664" y="88"/>
                    </a:lnTo>
                    <a:lnTo>
                      <a:pt x="1657" y="105"/>
                    </a:lnTo>
                    <a:lnTo>
                      <a:pt x="1647" y="119"/>
                    </a:lnTo>
                    <a:lnTo>
                      <a:pt x="1633" y="129"/>
                    </a:lnTo>
                    <a:lnTo>
                      <a:pt x="1616" y="136"/>
                    </a:lnTo>
                    <a:lnTo>
                      <a:pt x="1597" y="138"/>
                    </a:lnTo>
                    <a:lnTo>
                      <a:pt x="68" y="201"/>
                    </a:lnTo>
                    <a:lnTo>
                      <a:pt x="52" y="199"/>
                    </a:lnTo>
                    <a:lnTo>
                      <a:pt x="36" y="192"/>
                    </a:lnTo>
                    <a:lnTo>
                      <a:pt x="21" y="181"/>
                    </a:lnTo>
                    <a:lnTo>
                      <a:pt x="10" y="168"/>
                    </a:lnTo>
                    <a:lnTo>
                      <a:pt x="3" y="151"/>
                    </a:lnTo>
                    <a:lnTo>
                      <a:pt x="0" y="131"/>
                    </a:lnTo>
                    <a:lnTo>
                      <a:pt x="1" y="112"/>
                    </a:lnTo>
                    <a:lnTo>
                      <a:pt x="9" y="95"/>
                    </a:lnTo>
                    <a:lnTo>
                      <a:pt x="19" y="80"/>
                    </a:lnTo>
                    <a:lnTo>
                      <a:pt x="32" y="71"/>
                    </a:lnTo>
                    <a:lnTo>
                      <a:pt x="50" y="64"/>
                    </a:lnTo>
                    <a:lnTo>
                      <a:pt x="68" y="62"/>
                    </a:lnTo>
                    <a:lnTo>
                      <a:pt x="159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3" name="Freeform 38"/>
              <p:cNvSpPr/>
              <p:nvPr/>
            </p:nvSpPr>
            <p:spPr>
              <a:xfrm>
                <a:off x="3515" y="3344"/>
                <a:ext cx="1667" cy="201"/>
              </a:xfrm>
              <a:custGeom>
                <a:avLst/>
                <a:gdLst>
                  <a:gd name="T0" fmla="*/ 1615 w 1667"/>
                  <a:gd name="T1" fmla="*/ 0 h 201"/>
                  <a:gd name="T2" fmla="*/ 1631 w 1667"/>
                  <a:gd name="T3" fmla="*/ 6 h 201"/>
                  <a:gd name="T4" fmla="*/ 1645 w 1667"/>
                  <a:gd name="T5" fmla="*/ 16 h 201"/>
                  <a:gd name="T6" fmla="*/ 1656 w 1667"/>
                  <a:gd name="T7" fmla="*/ 31 h 201"/>
                  <a:gd name="T8" fmla="*/ 1663 w 1667"/>
                  <a:gd name="T9" fmla="*/ 50 h 201"/>
                  <a:gd name="T10" fmla="*/ 1667 w 1667"/>
                  <a:gd name="T11" fmla="*/ 70 h 201"/>
                  <a:gd name="T12" fmla="*/ 1664 w 1667"/>
                  <a:gd name="T13" fmla="*/ 89 h 201"/>
                  <a:gd name="T14" fmla="*/ 1658 w 1667"/>
                  <a:gd name="T15" fmla="*/ 106 h 201"/>
                  <a:gd name="T16" fmla="*/ 1647 w 1667"/>
                  <a:gd name="T17" fmla="*/ 121 h 201"/>
                  <a:gd name="T18" fmla="*/ 1633 w 1667"/>
                  <a:gd name="T19" fmla="*/ 131 h 201"/>
                  <a:gd name="T20" fmla="*/ 1617 w 1667"/>
                  <a:gd name="T21" fmla="*/ 137 h 201"/>
                  <a:gd name="T22" fmla="*/ 1597 w 1667"/>
                  <a:gd name="T23" fmla="*/ 139 h 201"/>
                  <a:gd name="T24" fmla="*/ 70 w 1667"/>
                  <a:gd name="T25" fmla="*/ 201 h 201"/>
                  <a:gd name="T26" fmla="*/ 53 w 1667"/>
                  <a:gd name="T27" fmla="*/ 199 h 201"/>
                  <a:gd name="T28" fmla="*/ 36 w 1667"/>
                  <a:gd name="T29" fmla="*/ 193 h 201"/>
                  <a:gd name="T30" fmla="*/ 22 w 1667"/>
                  <a:gd name="T31" fmla="*/ 183 h 201"/>
                  <a:gd name="T32" fmla="*/ 10 w 1667"/>
                  <a:gd name="T33" fmla="*/ 169 h 201"/>
                  <a:gd name="T34" fmla="*/ 3 w 1667"/>
                  <a:gd name="T35" fmla="*/ 152 h 201"/>
                  <a:gd name="T36" fmla="*/ 0 w 1667"/>
                  <a:gd name="T37" fmla="*/ 132 h 201"/>
                  <a:gd name="T38" fmla="*/ 3 w 1667"/>
                  <a:gd name="T39" fmla="*/ 113 h 201"/>
                  <a:gd name="T40" fmla="*/ 9 w 1667"/>
                  <a:gd name="T41" fmla="*/ 96 h 201"/>
                  <a:gd name="T42" fmla="*/ 19 w 1667"/>
                  <a:gd name="T43" fmla="*/ 82 h 201"/>
                  <a:gd name="T44" fmla="*/ 33 w 1667"/>
                  <a:gd name="T45" fmla="*/ 71 h 201"/>
                  <a:gd name="T46" fmla="*/ 50 w 1667"/>
                  <a:gd name="T47" fmla="*/ 65 h 201"/>
                  <a:gd name="T48" fmla="*/ 70 w 1667"/>
                  <a:gd name="T49" fmla="*/ 62 h 201"/>
                  <a:gd name="T50" fmla="*/ 1597 w 1667"/>
                  <a:gd name="T51" fmla="*/ 0 h 201"/>
                  <a:gd name="T52" fmla="*/ 1615 w 1667"/>
                  <a:gd name="T53" fmla="*/ 0 h 20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667" h="201">
                    <a:moveTo>
                      <a:pt x="1615" y="0"/>
                    </a:moveTo>
                    <a:lnTo>
                      <a:pt x="1631" y="6"/>
                    </a:lnTo>
                    <a:lnTo>
                      <a:pt x="1645" y="16"/>
                    </a:lnTo>
                    <a:lnTo>
                      <a:pt x="1656" y="31"/>
                    </a:lnTo>
                    <a:lnTo>
                      <a:pt x="1663" y="50"/>
                    </a:lnTo>
                    <a:lnTo>
                      <a:pt x="1667" y="70"/>
                    </a:lnTo>
                    <a:lnTo>
                      <a:pt x="1664" y="89"/>
                    </a:lnTo>
                    <a:lnTo>
                      <a:pt x="1658" y="106"/>
                    </a:lnTo>
                    <a:lnTo>
                      <a:pt x="1647" y="121"/>
                    </a:lnTo>
                    <a:lnTo>
                      <a:pt x="1633" y="131"/>
                    </a:lnTo>
                    <a:lnTo>
                      <a:pt x="1617" y="137"/>
                    </a:lnTo>
                    <a:lnTo>
                      <a:pt x="1597" y="139"/>
                    </a:lnTo>
                    <a:lnTo>
                      <a:pt x="70" y="201"/>
                    </a:lnTo>
                    <a:lnTo>
                      <a:pt x="53" y="199"/>
                    </a:lnTo>
                    <a:lnTo>
                      <a:pt x="36" y="193"/>
                    </a:lnTo>
                    <a:lnTo>
                      <a:pt x="22" y="183"/>
                    </a:lnTo>
                    <a:lnTo>
                      <a:pt x="10" y="169"/>
                    </a:lnTo>
                    <a:lnTo>
                      <a:pt x="3" y="152"/>
                    </a:lnTo>
                    <a:lnTo>
                      <a:pt x="0" y="132"/>
                    </a:lnTo>
                    <a:lnTo>
                      <a:pt x="3" y="113"/>
                    </a:lnTo>
                    <a:lnTo>
                      <a:pt x="9" y="96"/>
                    </a:lnTo>
                    <a:lnTo>
                      <a:pt x="19" y="82"/>
                    </a:lnTo>
                    <a:lnTo>
                      <a:pt x="33" y="71"/>
                    </a:lnTo>
                    <a:lnTo>
                      <a:pt x="50" y="65"/>
                    </a:lnTo>
                    <a:lnTo>
                      <a:pt x="70" y="62"/>
                    </a:lnTo>
                    <a:lnTo>
                      <a:pt x="1597" y="0"/>
                    </a:lnTo>
                    <a:lnTo>
                      <a:pt x="161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4" name="Freeform 39"/>
              <p:cNvSpPr/>
              <p:nvPr/>
            </p:nvSpPr>
            <p:spPr>
              <a:xfrm>
                <a:off x="3440" y="1477"/>
                <a:ext cx="1665" cy="200"/>
              </a:xfrm>
              <a:custGeom>
                <a:avLst/>
                <a:gdLst>
                  <a:gd name="T0" fmla="*/ 1595 w 1665"/>
                  <a:gd name="T1" fmla="*/ 0 h 200"/>
                  <a:gd name="T2" fmla="*/ 1613 w 1665"/>
                  <a:gd name="T3" fmla="*/ 1 h 200"/>
                  <a:gd name="T4" fmla="*/ 1629 w 1665"/>
                  <a:gd name="T5" fmla="*/ 9 h 200"/>
                  <a:gd name="T6" fmla="*/ 1644 w 1665"/>
                  <a:gd name="T7" fmla="*/ 19 h 200"/>
                  <a:gd name="T8" fmla="*/ 1655 w 1665"/>
                  <a:gd name="T9" fmla="*/ 33 h 200"/>
                  <a:gd name="T10" fmla="*/ 1662 w 1665"/>
                  <a:gd name="T11" fmla="*/ 50 h 200"/>
                  <a:gd name="T12" fmla="*/ 1665 w 1665"/>
                  <a:gd name="T13" fmla="*/ 69 h 200"/>
                  <a:gd name="T14" fmla="*/ 1662 w 1665"/>
                  <a:gd name="T15" fmla="*/ 89 h 200"/>
                  <a:gd name="T16" fmla="*/ 1656 w 1665"/>
                  <a:gd name="T17" fmla="*/ 106 h 200"/>
                  <a:gd name="T18" fmla="*/ 1646 w 1665"/>
                  <a:gd name="T19" fmla="*/ 120 h 200"/>
                  <a:gd name="T20" fmla="*/ 1633 w 1665"/>
                  <a:gd name="T21" fmla="*/ 130 h 200"/>
                  <a:gd name="T22" fmla="*/ 1615 w 1665"/>
                  <a:gd name="T23" fmla="*/ 136 h 200"/>
                  <a:gd name="T24" fmla="*/ 1595 w 1665"/>
                  <a:gd name="T25" fmla="*/ 138 h 200"/>
                  <a:gd name="T26" fmla="*/ 68 w 1665"/>
                  <a:gd name="T27" fmla="*/ 200 h 200"/>
                  <a:gd name="T28" fmla="*/ 52 w 1665"/>
                  <a:gd name="T29" fmla="*/ 199 h 200"/>
                  <a:gd name="T30" fmla="*/ 34 w 1665"/>
                  <a:gd name="T31" fmla="*/ 192 h 200"/>
                  <a:gd name="T32" fmla="*/ 21 w 1665"/>
                  <a:gd name="T33" fmla="*/ 182 h 200"/>
                  <a:gd name="T34" fmla="*/ 9 w 1665"/>
                  <a:gd name="T35" fmla="*/ 168 h 200"/>
                  <a:gd name="T36" fmla="*/ 2 w 1665"/>
                  <a:gd name="T37" fmla="*/ 151 h 200"/>
                  <a:gd name="T38" fmla="*/ 0 w 1665"/>
                  <a:gd name="T39" fmla="*/ 132 h 200"/>
                  <a:gd name="T40" fmla="*/ 1 w 1665"/>
                  <a:gd name="T41" fmla="*/ 112 h 200"/>
                  <a:gd name="T42" fmla="*/ 8 w 1665"/>
                  <a:gd name="T43" fmla="*/ 95 h 200"/>
                  <a:gd name="T44" fmla="*/ 18 w 1665"/>
                  <a:gd name="T45" fmla="*/ 81 h 200"/>
                  <a:gd name="T46" fmla="*/ 32 w 1665"/>
                  <a:gd name="T47" fmla="*/ 71 h 200"/>
                  <a:gd name="T48" fmla="*/ 49 w 1665"/>
                  <a:gd name="T49" fmla="*/ 65 h 200"/>
                  <a:gd name="T50" fmla="*/ 68 w 1665"/>
                  <a:gd name="T51" fmla="*/ 62 h 200"/>
                  <a:gd name="T52" fmla="*/ 1595 w 1665"/>
                  <a:gd name="T53" fmla="*/ 0 h 20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665" h="200">
                    <a:moveTo>
                      <a:pt x="1595" y="0"/>
                    </a:moveTo>
                    <a:lnTo>
                      <a:pt x="1613" y="1"/>
                    </a:lnTo>
                    <a:lnTo>
                      <a:pt x="1629" y="9"/>
                    </a:lnTo>
                    <a:lnTo>
                      <a:pt x="1644" y="19"/>
                    </a:lnTo>
                    <a:lnTo>
                      <a:pt x="1655" y="33"/>
                    </a:lnTo>
                    <a:lnTo>
                      <a:pt x="1662" y="50"/>
                    </a:lnTo>
                    <a:lnTo>
                      <a:pt x="1665" y="69"/>
                    </a:lnTo>
                    <a:lnTo>
                      <a:pt x="1662" y="89"/>
                    </a:lnTo>
                    <a:lnTo>
                      <a:pt x="1656" y="106"/>
                    </a:lnTo>
                    <a:lnTo>
                      <a:pt x="1646" y="120"/>
                    </a:lnTo>
                    <a:lnTo>
                      <a:pt x="1633" y="130"/>
                    </a:lnTo>
                    <a:lnTo>
                      <a:pt x="1615" y="136"/>
                    </a:lnTo>
                    <a:lnTo>
                      <a:pt x="1595" y="138"/>
                    </a:lnTo>
                    <a:lnTo>
                      <a:pt x="68" y="200"/>
                    </a:lnTo>
                    <a:lnTo>
                      <a:pt x="52" y="199"/>
                    </a:lnTo>
                    <a:lnTo>
                      <a:pt x="34" y="192"/>
                    </a:lnTo>
                    <a:lnTo>
                      <a:pt x="21" y="182"/>
                    </a:lnTo>
                    <a:lnTo>
                      <a:pt x="9" y="168"/>
                    </a:lnTo>
                    <a:lnTo>
                      <a:pt x="2" y="151"/>
                    </a:lnTo>
                    <a:lnTo>
                      <a:pt x="0" y="132"/>
                    </a:lnTo>
                    <a:lnTo>
                      <a:pt x="1" y="112"/>
                    </a:lnTo>
                    <a:lnTo>
                      <a:pt x="8" y="95"/>
                    </a:lnTo>
                    <a:lnTo>
                      <a:pt x="18" y="81"/>
                    </a:lnTo>
                    <a:lnTo>
                      <a:pt x="32" y="71"/>
                    </a:lnTo>
                    <a:lnTo>
                      <a:pt x="49" y="65"/>
                    </a:lnTo>
                    <a:lnTo>
                      <a:pt x="68" y="62"/>
                    </a:lnTo>
                    <a:lnTo>
                      <a:pt x="159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5" name="Freeform 40"/>
              <p:cNvSpPr/>
              <p:nvPr/>
            </p:nvSpPr>
            <p:spPr>
              <a:xfrm>
                <a:off x="3459" y="2094"/>
                <a:ext cx="1667" cy="202"/>
              </a:xfrm>
              <a:custGeom>
                <a:avLst/>
                <a:gdLst>
                  <a:gd name="T0" fmla="*/ 1597 w 1667"/>
                  <a:gd name="T1" fmla="*/ 0 h 202"/>
                  <a:gd name="T2" fmla="*/ 1615 w 1667"/>
                  <a:gd name="T3" fmla="*/ 3 h 202"/>
                  <a:gd name="T4" fmla="*/ 1631 w 1667"/>
                  <a:gd name="T5" fmla="*/ 9 h 202"/>
                  <a:gd name="T6" fmla="*/ 1646 w 1667"/>
                  <a:gd name="T7" fmla="*/ 20 h 202"/>
                  <a:gd name="T8" fmla="*/ 1657 w 1667"/>
                  <a:gd name="T9" fmla="*/ 34 h 202"/>
                  <a:gd name="T10" fmla="*/ 1665 w 1667"/>
                  <a:gd name="T11" fmla="*/ 50 h 202"/>
                  <a:gd name="T12" fmla="*/ 1667 w 1667"/>
                  <a:gd name="T13" fmla="*/ 70 h 202"/>
                  <a:gd name="T14" fmla="*/ 1665 w 1667"/>
                  <a:gd name="T15" fmla="*/ 90 h 202"/>
                  <a:gd name="T16" fmla="*/ 1658 w 1667"/>
                  <a:gd name="T17" fmla="*/ 107 h 202"/>
                  <a:gd name="T18" fmla="*/ 1648 w 1667"/>
                  <a:gd name="T19" fmla="*/ 121 h 202"/>
                  <a:gd name="T20" fmla="*/ 1635 w 1667"/>
                  <a:gd name="T21" fmla="*/ 131 h 202"/>
                  <a:gd name="T22" fmla="*/ 1617 w 1667"/>
                  <a:gd name="T23" fmla="*/ 137 h 202"/>
                  <a:gd name="T24" fmla="*/ 1597 w 1667"/>
                  <a:gd name="T25" fmla="*/ 139 h 202"/>
                  <a:gd name="T26" fmla="*/ 70 w 1667"/>
                  <a:gd name="T27" fmla="*/ 202 h 202"/>
                  <a:gd name="T28" fmla="*/ 53 w 1667"/>
                  <a:gd name="T29" fmla="*/ 199 h 202"/>
                  <a:gd name="T30" fmla="*/ 36 w 1667"/>
                  <a:gd name="T31" fmla="*/ 193 h 202"/>
                  <a:gd name="T32" fmla="*/ 23 w 1667"/>
                  <a:gd name="T33" fmla="*/ 183 h 202"/>
                  <a:gd name="T34" fmla="*/ 12 w 1667"/>
                  <a:gd name="T35" fmla="*/ 169 h 202"/>
                  <a:gd name="T36" fmla="*/ 3 w 1667"/>
                  <a:gd name="T37" fmla="*/ 152 h 202"/>
                  <a:gd name="T38" fmla="*/ 0 w 1667"/>
                  <a:gd name="T39" fmla="*/ 132 h 202"/>
                  <a:gd name="T40" fmla="*/ 3 w 1667"/>
                  <a:gd name="T41" fmla="*/ 113 h 202"/>
                  <a:gd name="T42" fmla="*/ 9 w 1667"/>
                  <a:gd name="T43" fmla="*/ 96 h 202"/>
                  <a:gd name="T44" fmla="*/ 20 w 1667"/>
                  <a:gd name="T45" fmla="*/ 82 h 202"/>
                  <a:gd name="T46" fmla="*/ 34 w 1667"/>
                  <a:gd name="T47" fmla="*/ 72 h 202"/>
                  <a:gd name="T48" fmla="*/ 50 w 1667"/>
                  <a:gd name="T49" fmla="*/ 65 h 202"/>
                  <a:gd name="T50" fmla="*/ 70 w 1667"/>
                  <a:gd name="T51" fmla="*/ 64 h 202"/>
                  <a:gd name="T52" fmla="*/ 1597 w 1667"/>
                  <a:gd name="T53" fmla="*/ 0 h 202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667" h="202">
                    <a:moveTo>
                      <a:pt x="1597" y="0"/>
                    </a:moveTo>
                    <a:lnTo>
                      <a:pt x="1615" y="3"/>
                    </a:lnTo>
                    <a:lnTo>
                      <a:pt x="1631" y="9"/>
                    </a:lnTo>
                    <a:lnTo>
                      <a:pt x="1646" y="20"/>
                    </a:lnTo>
                    <a:lnTo>
                      <a:pt x="1657" y="34"/>
                    </a:lnTo>
                    <a:lnTo>
                      <a:pt x="1665" y="50"/>
                    </a:lnTo>
                    <a:lnTo>
                      <a:pt x="1667" y="70"/>
                    </a:lnTo>
                    <a:lnTo>
                      <a:pt x="1665" y="90"/>
                    </a:lnTo>
                    <a:lnTo>
                      <a:pt x="1658" y="107"/>
                    </a:lnTo>
                    <a:lnTo>
                      <a:pt x="1648" y="121"/>
                    </a:lnTo>
                    <a:lnTo>
                      <a:pt x="1635" y="131"/>
                    </a:lnTo>
                    <a:lnTo>
                      <a:pt x="1617" y="137"/>
                    </a:lnTo>
                    <a:lnTo>
                      <a:pt x="1597" y="139"/>
                    </a:lnTo>
                    <a:lnTo>
                      <a:pt x="70" y="202"/>
                    </a:lnTo>
                    <a:lnTo>
                      <a:pt x="53" y="199"/>
                    </a:lnTo>
                    <a:lnTo>
                      <a:pt x="36" y="193"/>
                    </a:lnTo>
                    <a:lnTo>
                      <a:pt x="23" y="183"/>
                    </a:lnTo>
                    <a:lnTo>
                      <a:pt x="12" y="169"/>
                    </a:lnTo>
                    <a:lnTo>
                      <a:pt x="3" y="152"/>
                    </a:lnTo>
                    <a:lnTo>
                      <a:pt x="0" y="132"/>
                    </a:lnTo>
                    <a:lnTo>
                      <a:pt x="3" y="113"/>
                    </a:lnTo>
                    <a:lnTo>
                      <a:pt x="9" y="96"/>
                    </a:lnTo>
                    <a:lnTo>
                      <a:pt x="20" y="82"/>
                    </a:lnTo>
                    <a:lnTo>
                      <a:pt x="34" y="72"/>
                    </a:lnTo>
                    <a:lnTo>
                      <a:pt x="50" y="65"/>
                    </a:lnTo>
                    <a:lnTo>
                      <a:pt x="70" y="64"/>
                    </a:lnTo>
                    <a:lnTo>
                      <a:pt x="159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6" name="Freeform 41"/>
              <p:cNvSpPr>
                <a:spLocks noEditPoints="1"/>
              </p:cNvSpPr>
              <p:nvPr/>
            </p:nvSpPr>
            <p:spPr>
              <a:xfrm>
                <a:off x="2758" y="237"/>
                <a:ext cx="3056" cy="3975"/>
              </a:xfrm>
              <a:custGeom>
                <a:avLst/>
                <a:gdLst>
                  <a:gd name="T0" fmla="*/ 1239 w 3056"/>
                  <a:gd name="T1" fmla="*/ 156 h 3975"/>
                  <a:gd name="T2" fmla="*/ 828 w 3056"/>
                  <a:gd name="T3" fmla="*/ 234 h 3975"/>
                  <a:gd name="T4" fmla="*/ 429 w 3056"/>
                  <a:gd name="T5" fmla="*/ 372 h 3975"/>
                  <a:gd name="T6" fmla="*/ 163 w 3056"/>
                  <a:gd name="T7" fmla="*/ 508 h 3975"/>
                  <a:gd name="T8" fmla="*/ 141 w 3056"/>
                  <a:gd name="T9" fmla="*/ 556 h 3975"/>
                  <a:gd name="T10" fmla="*/ 280 w 3056"/>
                  <a:gd name="T11" fmla="*/ 3540 h 3975"/>
                  <a:gd name="T12" fmla="*/ 305 w 3056"/>
                  <a:gd name="T13" fmla="*/ 3573 h 3975"/>
                  <a:gd name="T14" fmla="*/ 469 w 3056"/>
                  <a:gd name="T15" fmla="*/ 3640 h 3975"/>
                  <a:gd name="T16" fmla="*/ 864 w 3056"/>
                  <a:gd name="T17" fmla="*/ 3761 h 3975"/>
                  <a:gd name="T18" fmla="*/ 1272 w 3056"/>
                  <a:gd name="T19" fmla="*/ 3825 h 3975"/>
                  <a:gd name="T20" fmla="*/ 1683 w 3056"/>
                  <a:gd name="T21" fmla="*/ 3827 h 3975"/>
                  <a:gd name="T22" fmla="*/ 2089 w 3056"/>
                  <a:gd name="T23" fmla="*/ 3771 h 3975"/>
                  <a:gd name="T24" fmla="*/ 2484 w 3056"/>
                  <a:gd name="T25" fmla="*/ 3657 h 3975"/>
                  <a:gd name="T26" fmla="*/ 2861 w 3056"/>
                  <a:gd name="T27" fmla="*/ 3483 h 3975"/>
                  <a:gd name="T28" fmla="*/ 2907 w 3056"/>
                  <a:gd name="T29" fmla="*/ 3443 h 3975"/>
                  <a:gd name="T30" fmla="*/ 2777 w 3056"/>
                  <a:gd name="T31" fmla="*/ 442 h 3975"/>
                  <a:gd name="T32" fmla="*/ 2762 w 3056"/>
                  <a:gd name="T33" fmla="*/ 401 h 3975"/>
                  <a:gd name="T34" fmla="*/ 2607 w 3056"/>
                  <a:gd name="T35" fmla="*/ 331 h 3975"/>
                  <a:gd name="T36" fmla="*/ 2206 w 3056"/>
                  <a:gd name="T37" fmla="*/ 208 h 3975"/>
                  <a:gd name="T38" fmla="*/ 1795 w 3056"/>
                  <a:gd name="T39" fmla="*/ 145 h 3975"/>
                  <a:gd name="T40" fmla="*/ 1516 w 3056"/>
                  <a:gd name="T41" fmla="*/ 0 h 3975"/>
                  <a:gd name="T42" fmla="*/ 1951 w 3056"/>
                  <a:gd name="T43" fmla="*/ 23 h 3975"/>
                  <a:gd name="T44" fmla="*/ 2379 w 3056"/>
                  <a:gd name="T45" fmla="*/ 110 h 3975"/>
                  <a:gd name="T46" fmla="*/ 2792 w 3056"/>
                  <a:gd name="T47" fmla="*/ 260 h 3975"/>
                  <a:gd name="T48" fmla="*/ 2873 w 3056"/>
                  <a:gd name="T49" fmla="*/ 316 h 3975"/>
                  <a:gd name="T50" fmla="*/ 2914 w 3056"/>
                  <a:gd name="T51" fmla="*/ 402 h 3975"/>
                  <a:gd name="T52" fmla="*/ 3053 w 3056"/>
                  <a:gd name="T53" fmla="*/ 3438 h 3975"/>
                  <a:gd name="T54" fmla="*/ 3021 w 3056"/>
                  <a:gd name="T55" fmla="*/ 3529 h 3975"/>
                  <a:gd name="T56" fmla="*/ 2951 w 3056"/>
                  <a:gd name="T57" fmla="*/ 3593 h 3975"/>
                  <a:gd name="T58" fmla="*/ 2684 w 3056"/>
                  <a:gd name="T59" fmla="*/ 3728 h 3975"/>
                  <a:gd name="T60" fmla="*/ 2298 w 3056"/>
                  <a:gd name="T61" fmla="*/ 3864 h 3975"/>
                  <a:gd name="T62" fmla="*/ 1903 w 3056"/>
                  <a:gd name="T63" fmla="*/ 3948 h 3975"/>
                  <a:gd name="T64" fmla="*/ 1500 w 3056"/>
                  <a:gd name="T65" fmla="*/ 3975 h 3975"/>
                  <a:gd name="T66" fmla="*/ 1087 w 3056"/>
                  <a:gd name="T67" fmla="*/ 3946 h 3975"/>
                  <a:gd name="T68" fmla="*/ 680 w 3056"/>
                  <a:gd name="T69" fmla="*/ 3862 h 3975"/>
                  <a:gd name="T70" fmla="*/ 285 w 3056"/>
                  <a:gd name="T71" fmla="*/ 3718 h 3975"/>
                  <a:gd name="T72" fmla="*/ 203 w 3056"/>
                  <a:gd name="T73" fmla="*/ 3665 h 3975"/>
                  <a:gd name="T74" fmla="*/ 150 w 3056"/>
                  <a:gd name="T75" fmla="*/ 3568 h 3975"/>
                  <a:gd name="T76" fmla="*/ 2 w 3056"/>
                  <a:gd name="T77" fmla="*/ 554 h 3975"/>
                  <a:gd name="T78" fmla="*/ 24 w 3056"/>
                  <a:gd name="T79" fmla="*/ 469 h 3975"/>
                  <a:gd name="T80" fmla="*/ 78 w 3056"/>
                  <a:gd name="T81" fmla="*/ 397 h 3975"/>
                  <a:gd name="T82" fmla="*/ 373 w 3056"/>
                  <a:gd name="T83" fmla="*/ 248 h 3975"/>
                  <a:gd name="T84" fmla="*/ 792 w 3056"/>
                  <a:gd name="T85" fmla="*/ 102 h 3975"/>
                  <a:gd name="T86" fmla="*/ 1225 w 3056"/>
                  <a:gd name="T87" fmla="*/ 20 h 397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056" h="3975">
                    <a:moveTo>
                      <a:pt x="1517" y="137"/>
                    </a:moveTo>
                    <a:lnTo>
                      <a:pt x="1378" y="143"/>
                    </a:lnTo>
                    <a:lnTo>
                      <a:pt x="1239" y="156"/>
                    </a:lnTo>
                    <a:lnTo>
                      <a:pt x="1101" y="176"/>
                    </a:lnTo>
                    <a:lnTo>
                      <a:pt x="964" y="202"/>
                    </a:lnTo>
                    <a:lnTo>
                      <a:pt x="828" y="234"/>
                    </a:lnTo>
                    <a:lnTo>
                      <a:pt x="693" y="274"/>
                    </a:lnTo>
                    <a:lnTo>
                      <a:pt x="560" y="320"/>
                    </a:lnTo>
                    <a:lnTo>
                      <a:pt x="429" y="372"/>
                    </a:lnTo>
                    <a:lnTo>
                      <a:pt x="301" y="431"/>
                    </a:lnTo>
                    <a:lnTo>
                      <a:pt x="174" y="497"/>
                    </a:lnTo>
                    <a:lnTo>
                      <a:pt x="163" y="508"/>
                    </a:lnTo>
                    <a:lnTo>
                      <a:pt x="153" y="521"/>
                    </a:lnTo>
                    <a:lnTo>
                      <a:pt x="145" y="539"/>
                    </a:lnTo>
                    <a:lnTo>
                      <a:pt x="141" y="556"/>
                    </a:lnTo>
                    <a:lnTo>
                      <a:pt x="139" y="574"/>
                    </a:lnTo>
                    <a:lnTo>
                      <a:pt x="279" y="3524"/>
                    </a:lnTo>
                    <a:lnTo>
                      <a:pt x="280" y="3540"/>
                    </a:lnTo>
                    <a:lnTo>
                      <a:pt x="285" y="3553"/>
                    </a:lnTo>
                    <a:lnTo>
                      <a:pt x="293" y="3565"/>
                    </a:lnTo>
                    <a:lnTo>
                      <a:pt x="305" y="3573"/>
                    </a:lnTo>
                    <a:lnTo>
                      <a:pt x="320" y="3580"/>
                    </a:lnTo>
                    <a:lnTo>
                      <a:pt x="341" y="3586"/>
                    </a:lnTo>
                    <a:lnTo>
                      <a:pt x="469" y="3640"/>
                    </a:lnTo>
                    <a:lnTo>
                      <a:pt x="599" y="3686"/>
                    </a:lnTo>
                    <a:lnTo>
                      <a:pt x="731" y="3728"/>
                    </a:lnTo>
                    <a:lnTo>
                      <a:pt x="864" y="3761"/>
                    </a:lnTo>
                    <a:lnTo>
                      <a:pt x="1000" y="3788"/>
                    </a:lnTo>
                    <a:lnTo>
                      <a:pt x="1135" y="3810"/>
                    </a:lnTo>
                    <a:lnTo>
                      <a:pt x="1272" y="3825"/>
                    </a:lnTo>
                    <a:lnTo>
                      <a:pt x="1409" y="3832"/>
                    </a:lnTo>
                    <a:lnTo>
                      <a:pt x="1546" y="3833"/>
                    </a:lnTo>
                    <a:lnTo>
                      <a:pt x="1683" y="3827"/>
                    </a:lnTo>
                    <a:lnTo>
                      <a:pt x="1818" y="3816"/>
                    </a:lnTo>
                    <a:lnTo>
                      <a:pt x="1954" y="3797"/>
                    </a:lnTo>
                    <a:lnTo>
                      <a:pt x="2089" y="3771"/>
                    </a:lnTo>
                    <a:lnTo>
                      <a:pt x="2222" y="3740"/>
                    </a:lnTo>
                    <a:lnTo>
                      <a:pt x="2354" y="3701"/>
                    </a:lnTo>
                    <a:lnTo>
                      <a:pt x="2484" y="3657"/>
                    </a:lnTo>
                    <a:lnTo>
                      <a:pt x="2612" y="3604"/>
                    </a:lnTo>
                    <a:lnTo>
                      <a:pt x="2737" y="3547"/>
                    </a:lnTo>
                    <a:lnTo>
                      <a:pt x="2861" y="3483"/>
                    </a:lnTo>
                    <a:lnTo>
                      <a:pt x="2882" y="3468"/>
                    </a:lnTo>
                    <a:lnTo>
                      <a:pt x="2897" y="3456"/>
                    </a:lnTo>
                    <a:lnTo>
                      <a:pt x="2907" y="3443"/>
                    </a:lnTo>
                    <a:lnTo>
                      <a:pt x="2914" y="3425"/>
                    </a:lnTo>
                    <a:lnTo>
                      <a:pt x="2916" y="3405"/>
                    </a:lnTo>
                    <a:lnTo>
                      <a:pt x="2777" y="442"/>
                    </a:lnTo>
                    <a:lnTo>
                      <a:pt x="2776" y="426"/>
                    </a:lnTo>
                    <a:lnTo>
                      <a:pt x="2771" y="412"/>
                    </a:lnTo>
                    <a:lnTo>
                      <a:pt x="2762" y="401"/>
                    </a:lnTo>
                    <a:lnTo>
                      <a:pt x="2751" y="392"/>
                    </a:lnTo>
                    <a:lnTo>
                      <a:pt x="2736" y="386"/>
                    </a:lnTo>
                    <a:lnTo>
                      <a:pt x="2607" y="331"/>
                    </a:lnTo>
                    <a:lnTo>
                      <a:pt x="2475" y="283"/>
                    </a:lnTo>
                    <a:lnTo>
                      <a:pt x="2342" y="242"/>
                    </a:lnTo>
                    <a:lnTo>
                      <a:pt x="2206" y="208"/>
                    </a:lnTo>
                    <a:lnTo>
                      <a:pt x="2070" y="181"/>
                    </a:lnTo>
                    <a:lnTo>
                      <a:pt x="1933" y="160"/>
                    </a:lnTo>
                    <a:lnTo>
                      <a:pt x="1795" y="145"/>
                    </a:lnTo>
                    <a:lnTo>
                      <a:pt x="1655" y="138"/>
                    </a:lnTo>
                    <a:lnTo>
                      <a:pt x="1517" y="137"/>
                    </a:lnTo>
                    <a:close/>
                    <a:moveTo>
                      <a:pt x="1516" y="0"/>
                    </a:moveTo>
                    <a:lnTo>
                      <a:pt x="1662" y="0"/>
                    </a:lnTo>
                    <a:lnTo>
                      <a:pt x="1807" y="8"/>
                    </a:lnTo>
                    <a:lnTo>
                      <a:pt x="1951" y="23"/>
                    </a:lnTo>
                    <a:lnTo>
                      <a:pt x="2096" y="44"/>
                    </a:lnTo>
                    <a:lnTo>
                      <a:pt x="2239" y="74"/>
                    </a:lnTo>
                    <a:lnTo>
                      <a:pt x="2379" y="110"/>
                    </a:lnTo>
                    <a:lnTo>
                      <a:pt x="2520" y="152"/>
                    </a:lnTo>
                    <a:lnTo>
                      <a:pt x="2657" y="203"/>
                    </a:lnTo>
                    <a:lnTo>
                      <a:pt x="2792" y="260"/>
                    </a:lnTo>
                    <a:lnTo>
                      <a:pt x="2822" y="275"/>
                    </a:lnTo>
                    <a:lnTo>
                      <a:pt x="2849" y="294"/>
                    </a:lnTo>
                    <a:lnTo>
                      <a:pt x="2873" y="316"/>
                    </a:lnTo>
                    <a:lnTo>
                      <a:pt x="2892" y="342"/>
                    </a:lnTo>
                    <a:lnTo>
                      <a:pt x="2905" y="371"/>
                    </a:lnTo>
                    <a:lnTo>
                      <a:pt x="2914" y="402"/>
                    </a:lnTo>
                    <a:lnTo>
                      <a:pt x="2916" y="434"/>
                    </a:lnTo>
                    <a:lnTo>
                      <a:pt x="3056" y="3405"/>
                    </a:lnTo>
                    <a:lnTo>
                      <a:pt x="3053" y="3438"/>
                    </a:lnTo>
                    <a:lnTo>
                      <a:pt x="3047" y="3470"/>
                    </a:lnTo>
                    <a:lnTo>
                      <a:pt x="3036" y="3501"/>
                    </a:lnTo>
                    <a:lnTo>
                      <a:pt x="3021" y="3529"/>
                    </a:lnTo>
                    <a:lnTo>
                      <a:pt x="3002" y="3555"/>
                    </a:lnTo>
                    <a:lnTo>
                      <a:pt x="2979" y="3576"/>
                    </a:lnTo>
                    <a:lnTo>
                      <a:pt x="2951" y="3593"/>
                    </a:lnTo>
                    <a:lnTo>
                      <a:pt x="2930" y="3607"/>
                    </a:lnTo>
                    <a:lnTo>
                      <a:pt x="2808" y="3670"/>
                    </a:lnTo>
                    <a:lnTo>
                      <a:pt x="2684" y="3728"/>
                    </a:lnTo>
                    <a:lnTo>
                      <a:pt x="2557" y="3780"/>
                    </a:lnTo>
                    <a:lnTo>
                      <a:pt x="2429" y="3825"/>
                    </a:lnTo>
                    <a:lnTo>
                      <a:pt x="2298" y="3864"/>
                    </a:lnTo>
                    <a:lnTo>
                      <a:pt x="2168" y="3898"/>
                    </a:lnTo>
                    <a:lnTo>
                      <a:pt x="2036" y="3925"/>
                    </a:lnTo>
                    <a:lnTo>
                      <a:pt x="1903" y="3948"/>
                    </a:lnTo>
                    <a:lnTo>
                      <a:pt x="1769" y="3963"/>
                    </a:lnTo>
                    <a:lnTo>
                      <a:pt x="1634" y="3973"/>
                    </a:lnTo>
                    <a:lnTo>
                      <a:pt x="1500" y="3975"/>
                    </a:lnTo>
                    <a:lnTo>
                      <a:pt x="1362" y="3973"/>
                    </a:lnTo>
                    <a:lnTo>
                      <a:pt x="1224" y="3963"/>
                    </a:lnTo>
                    <a:lnTo>
                      <a:pt x="1087" y="3946"/>
                    </a:lnTo>
                    <a:lnTo>
                      <a:pt x="950" y="3925"/>
                    </a:lnTo>
                    <a:lnTo>
                      <a:pt x="815" y="3897"/>
                    </a:lnTo>
                    <a:lnTo>
                      <a:pt x="680" y="3862"/>
                    </a:lnTo>
                    <a:lnTo>
                      <a:pt x="547" y="3821"/>
                    </a:lnTo>
                    <a:lnTo>
                      <a:pt x="415" y="3772"/>
                    </a:lnTo>
                    <a:lnTo>
                      <a:pt x="285" y="3718"/>
                    </a:lnTo>
                    <a:lnTo>
                      <a:pt x="265" y="3711"/>
                    </a:lnTo>
                    <a:lnTo>
                      <a:pt x="231" y="3691"/>
                    </a:lnTo>
                    <a:lnTo>
                      <a:pt x="203" y="3665"/>
                    </a:lnTo>
                    <a:lnTo>
                      <a:pt x="179" y="3637"/>
                    </a:lnTo>
                    <a:lnTo>
                      <a:pt x="162" y="3603"/>
                    </a:lnTo>
                    <a:lnTo>
                      <a:pt x="150" y="3568"/>
                    </a:lnTo>
                    <a:lnTo>
                      <a:pt x="147" y="3531"/>
                    </a:lnTo>
                    <a:lnTo>
                      <a:pt x="0" y="580"/>
                    </a:lnTo>
                    <a:lnTo>
                      <a:pt x="2" y="554"/>
                    </a:lnTo>
                    <a:lnTo>
                      <a:pt x="6" y="525"/>
                    </a:lnTo>
                    <a:lnTo>
                      <a:pt x="14" y="497"/>
                    </a:lnTo>
                    <a:lnTo>
                      <a:pt x="24" y="469"/>
                    </a:lnTo>
                    <a:lnTo>
                      <a:pt x="39" y="443"/>
                    </a:lnTo>
                    <a:lnTo>
                      <a:pt x="56" y="418"/>
                    </a:lnTo>
                    <a:lnTo>
                      <a:pt x="78" y="397"/>
                    </a:lnTo>
                    <a:lnTo>
                      <a:pt x="104" y="378"/>
                    </a:lnTo>
                    <a:lnTo>
                      <a:pt x="238" y="310"/>
                    </a:lnTo>
                    <a:lnTo>
                      <a:pt x="373" y="248"/>
                    </a:lnTo>
                    <a:lnTo>
                      <a:pt x="511" y="193"/>
                    </a:lnTo>
                    <a:lnTo>
                      <a:pt x="650" y="145"/>
                    </a:lnTo>
                    <a:lnTo>
                      <a:pt x="792" y="102"/>
                    </a:lnTo>
                    <a:lnTo>
                      <a:pt x="935" y="69"/>
                    </a:lnTo>
                    <a:lnTo>
                      <a:pt x="1080" y="40"/>
                    </a:lnTo>
                    <a:lnTo>
                      <a:pt x="1225" y="20"/>
                    </a:lnTo>
                    <a:lnTo>
                      <a:pt x="1371" y="7"/>
                    </a:lnTo>
                    <a:lnTo>
                      <a:pt x="15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7" name="Freeform 42"/>
              <p:cNvSpPr>
                <a:spLocks noEditPoints="1"/>
              </p:cNvSpPr>
              <p:nvPr/>
            </p:nvSpPr>
            <p:spPr>
              <a:xfrm>
                <a:off x="3938" y="602"/>
                <a:ext cx="556" cy="556"/>
              </a:xfrm>
              <a:custGeom>
                <a:avLst/>
                <a:gdLst>
                  <a:gd name="T0" fmla="*/ 247 w 556"/>
                  <a:gd name="T1" fmla="*/ 143 h 556"/>
                  <a:gd name="T2" fmla="*/ 192 w 556"/>
                  <a:gd name="T3" fmla="*/ 169 h 556"/>
                  <a:gd name="T4" fmla="*/ 153 w 556"/>
                  <a:gd name="T5" fmla="*/ 217 h 556"/>
                  <a:gd name="T6" fmla="*/ 140 w 556"/>
                  <a:gd name="T7" fmla="*/ 277 h 556"/>
                  <a:gd name="T8" fmla="*/ 153 w 556"/>
                  <a:gd name="T9" fmla="*/ 338 h 556"/>
                  <a:gd name="T10" fmla="*/ 192 w 556"/>
                  <a:gd name="T11" fmla="*/ 386 h 556"/>
                  <a:gd name="T12" fmla="*/ 247 w 556"/>
                  <a:gd name="T13" fmla="*/ 413 h 556"/>
                  <a:gd name="T14" fmla="*/ 310 w 556"/>
                  <a:gd name="T15" fmla="*/ 413 h 556"/>
                  <a:gd name="T16" fmla="*/ 365 w 556"/>
                  <a:gd name="T17" fmla="*/ 386 h 556"/>
                  <a:gd name="T18" fmla="*/ 403 w 556"/>
                  <a:gd name="T19" fmla="*/ 338 h 556"/>
                  <a:gd name="T20" fmla="*/ 417 w 556"/>
                  <a:gd name="T21" fmla="*/ 277 h 556"/>
                  <a:gd name="T22" fmla="*/ 403 w 556"/>
                  <a:gd name="T23" fmla="*/ 217 h 556"/>
                  <a:gd name="T24" fmla="*/ 365 w 556"/>
                  <a:gd name="T25" fmla="*/ 169 h 556"/>
                  <a:gd name="T26" fmla="*/ 310 w 556"/>
                  <a:gd name="T27" fmla="*/ 143 h 556"/>
                  <a:gd name="T28" fmla="*/ 279 w 556"/>
                  <a:gd name="T29" fmla="*/ 0 h 556"/>
                  <a:gd name="T30" fmla="*/ 366 w 556"/>
                  <a:gd name="T31" fmla="*/ 15 h 556"/>
                  <a:gd name="T32" fmla="*/ 442 w 556"/>
                  <a:gd name="T33" fmla="*/ 53 h 556"/>
                  <a:gd name="T34" fmla="*/ 503 w 556"/>
                  <a:gd name="T35" fmla="*/ 114 h 556"/>
                  <a:gd name="T36" fmla="*/ 543 w 556"/>
                  <a:gd name="T37" fmla="*/ 190 h 556"/>
                  <a:gd name="T38" fmla="*/ 556 w 556"/>
                  <a:gd name="T39" fmla="*/ 277 h 556"/>
                  <a:gd name="T40" fmla="*/ 543 w 556"/>
                  <a:gd name="T41" fmla="*/ 365 h 556"/>
                  <a:gd name="T42" fmla="*/ 503 w 556"/>
                  <a:gd name="T43" fmla="*/ 441 h 556"/>
                  <a:gd name="T44" fmla="*/ 442 w 556"/>
                  <a:gd name="T45" fmla="*/ 502 h 556"/>
                  <a:gd name="T46" fmla="*/ 366 w 556"/>
                  <a:gd name="T47" fmla="*/ 541 h 556"/>
                  <a:gd name="T48" fmla="*/ 279 w 556"/>
                  <a:gd name="T49" fmla="*/ 556 h 556"/>
                  <a:gd name="T50" fmla="*/ 191 w 556"/>
                  <a:gd name="T51" fmla="*/ 541 h 556"/>
                  <a:gd name="T52" fmla="*/ 115 w 556"/>
                  <a:gd name="T53" fmla="*/ 502 h 556"/>
                  <a:gd name="T54" fmla="*/ 55 w 556"/>
                  <a:gd name="T55" fmla="*/ 441 h 556"/>
                  <a:gd name="T56" fmla="*/ 15 w 556"/>
                  <a:gd name="T57" fmla="*/ 365 h 556"/>
                  <a:gd name="T58" fmla="*/ 0 w 556"/>
                  <a:gd name="T59" fmla="*/ 277 h 556"/>
                  <a:gd name="T60" fmla="*/ 15 w 556"/>
                  <a:gd name="T61" fmla="*/ 190 h 556"/>
                  <a:gd name="T62" fmla="*/ 55 w 556"/>
                  <a:gd name="T63" fmla="*/ 114 h 556"/>
                  <a:gd name="T64" fmla="*/ 115 w 556"/>
                  <a:gd name="T65" fmla="*/ 53 h 556"/>
                  <a:gd name="T66" fmla="*/ 191 w 556"/>
                  <a:gd name="T67" fmla="*/ 15 h 556"/>
                  <a:gd name="T68" fmla="*/ 279 w 556"/>
                  <a:gd name="T69" fmla="*/ 0 h 55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56" h="556">
                    <a:moveTo>
                      <a:pt x="279" y="139"/>
                    </a:moveTo>
                    <a:lnTo>
                      <a:pt x="247" y="143"/>
                    </a:lnTo>
                    <a:lnTo>
                      <a:pt x="218" y="153"/>
                    </a:lnTo>
                    <a:lnTo>
                      <a:pt x="192" y="169"/>
                    </a:lnTo>
                    <a:lnTo>
                      <a:pt x="171" y="191"/>
                    </a:lnTo>
                    <a:lnTo>
                      <a:pt x="153" y="217"/>
                    </a:lnTo>
                    <a:lnTo>
                      <a:pt x="143" y="246"/>
                    </a:lnTo>
                    <a:lnTo>
                      <a:pt x="140" y="277"/>
                    </a:lnTo>
                    <a:lnTo>
                      <a:pt x="143" y="309"/>
                    </a:lnTo>
                    <a:lnTo>
                      <a:pt x="153" y="338"/>
                    </a:lnTo>
                    <a:lnTo>
                      <a:pt x="171" y="364"/>
                    </a:lnTo>
                    <a:lnTo>
                      <a:pt x="192" y="386"/>
                    </a:lnTo>
                    <a:lnTo>
                      <a:pt x="218" y="403"/>
                    </a:lnTo>
                    <a:lnTo>
                      <a:pt x="247" y="413"/>
                    </a:lnTo>
                    <a:lnTo>
                      <a:pt x="279" y="416"/>
                    </a:lnTo>
                    <a:lnTo>
                      <a:pt x="310" y="413"/>
                    </a:lnTo>
                    <a:lnTo>
                      <a:pt x="340" y="403"/>
                    </a:lnTo>
                    <a:lnTo>
                      <a:pt x="365" y="386"/>
                    </a:lnTo>
                    <a:lnTo>
                      <a:pt x="387" y="364"/>
                    </a:lnTo>
                    <a:lnTo>
                      <a:pt x="403" y="338"/>
                    </a:lnTo>
                    <a:lnTo>
                      <a:pt x="413" y="309"/>
                    </a:lnTo>
                    <a:lnTo>
                      <a:pt x="417" y="277"/>
                    </a:lnTo>
                    <a:lnTo>
                      <a:pt x="413" y="246"/>
                    </a:lnTo>
                    <a:lnTo>
                      <a:pt x="403" y="217"/>
                    </a:lnTo>
                    <a:lnTo>
                      <a:pt x="387" y="191"/>
                    </a:lnTo>
                    <a:lnTo>
                      <a:pt x="365" y="169"/>
                    </a:lnTo>
                    <a:lnTo>
                      <a:pt x="340" y="153"/>
                    </a:lnTo>
                    <a:lnTo>
                      <a:pt x="310" y="143"/>
                    </a:lnTo>
                    <a:lnTo>
                      <a:pt x="279" y="139"/>
                    </a:lnTo>
                    <a:close/>
                    <a:moveTo>
                      <a:pt x="279" y="0"/>
                    </a:moveTo>
                    <a:lnTo>
                      <a:pt x="324" y="3"/>
                    </a:lnTo>
                    <a:lnTo>
                      <a:pt x="366" y="15"/>
                    </a:lnTo>
                    <a:lnTo>
                      <a:pt x="406" y="31"/>
                    </a:lnTo>
                    <a:lnTo>
                      <a:pt x="442" y="53"/>
                    </a:lnTo>
                    <a:lnTo>
                      <a:pt x="474" y="82"/>
                    </a:lnTo>
                    <a:lnTo>
                      <a:pt x="503" y="114"/>
                    </a:lnTo>
                    <a:lnTo>
                      <a:pt x="525" y="150"/>
                    </a:lnTo>
                    <a:lnTo>
                      <a:pt x="543" y="190"/>
                    </a:lnTo>
                    <a:lnTo>
                      <a:pt x="552" y="232"/>
                    </a:lnTo>
                    <a:lnTo>
                      <a:pt x="556" y="277"/>
                    </a:lnTo>
                    <a:lnTo>
                      <a:pt x="552" y="323"/>
                    </a:lnTo>
                    <a:lnTo>
                      <a:pt x="543" y="365"/>
                    </a:lnTo>
                    <a:lnTo>
                      <a:pt x="525" y="405"/>
                    </a:lnTo>
                    <a:lnTo>
                      <a:pt x="503" y="441"/>
                    </a:lnTo>
                    <a:lnTo>
                      <a:pt x="474" y="474"/>
                    </a:lnTo>
                    <a:lnTo>
                      <a:pt x="442" y="502"/>
                    </a:lnTo>
                    <a:lnTo>
                      <a:pt x="406" y="525"/>
                    </a:lnTo>
                    <a:lnTo>
                      <a:pt x="366" y="541"/>
                    </a:lnTo>
                    <a:lnTo>
                      <a:pt x="324" y="552"/>
                    </a:lnTo>
                    <a:lnTo>
                      <a:pt x="279" y="556"/>
                    </a:lnTo>
                    <a:lnTo>
                      <a:pt x="234" y="552"/>
                    </a:lnTo>
                    <a:lnTo>
                      <a:pt x="191" y="541"/>
                    </a:lnTo>
                    <a:lnTo>
                      <a:pt x="151" y="525"/>
                    </a:lnTo>
                    <a:lnTo>
                      <a:pt x="115" y="502"/>
                    </a:lnTo>
                    <a:lnTo>
                      <a:pt x="82" y="474"/>
                    </a:lnTo>
                    <a:lnTo>
                      <a:pt x="55" y="441"/>
                    </a:lnTo>
                    <a:lnTo>
                      <a:pt x="31" y="405"/>
                    </a:lnTo>
                    <a:lnTo>
                      <a:pt x="15" y="365"/>
                    </a:lnTo>
                    <a:lnTo>
                      <a:pt x="4" y="323"/>
                    </a:lnTo>
                    <a:lnTo>
                      <a:pt x="0" y="277"/>
                    </a:lnTo>
                    <a:lnTo>
                      <a:pt x="4" y="232"/>
                    </a:lnTo>
                    <a:lnTo>
                      <a:pt x="15" y="190"/>
                    </a:lnTo>
                    <a:lnTo>
                      <a:pt x="31" y="150"/>
                    </a:lnTo>
                    <a:lnTo>
                      <a:pt x="55" y="114"/>
                    </a:lnTo>
                    <a:lnTo>
                      <a:pt x="82" y="82"/>
                    </a:lnTo>
                    <a:lnTo>
                      <a:pt x="115" y="53"/>
                    </a:lnTo>
                    <a:lnTo>
                      <a:pt x="151" y="31"/>
                    </a:lnTo>
                    <a:lnTo>
                      <a:pt x="191" y="15"/>
                    </a:lnTo>
                    <a:lnTo>
                      <a:pt x="234" y="3"/>
                    </a:lnTo>
                    <a:lnTo>
                      <a:pt x="27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8" name="Freeform 43"/>
              <p:cNvSpPr>
                <a:spLocks noEditPoints="1"/>
              </p:cNvSpPr>
              <p:nvPr/>
            </p:nvSpPr>
            <p:spPr>
              <a:xfrm>
                <a:off x="1860" y="113"/>
                <a:ext cx="2399" cy="3975"/>
              </a:xfrm>
              <a:custGeom>
                <a:avLst/>
                <a:gdLst>
                  <a:gd name="T0" fmla="*/ 1225 w 2399"/>
                  <a:gd name="T1" fmla="*/ 155 h 3975"/>
                  <a:gd name="T2" fmla="*/ 802 w 2399"/>
                  <a:gd name="T3" fmla="*/ 233 h 3975"/>
                  <a:gd name="T4" fmla="*/ 634 w 2399"/>
                  <a:gd name="T5" fmla="*/ 292 h 3975"/>
                  <a:gd name="T6" fmla="*/ 142 w 2399"/>
                  <a:gd name="T7" fmla="*/ 3238 h 3975"/>
                  <a:gd name="T8" fmla="*/ 149 w 2399"/>
                  <a:gd name="T9" fmla="*/ 3281 h 3975"/>
                  <a:gd name="T10" fmla="*/ 190 w 2399"/>
                  <a:gd name="T11" fmla="*/ 3314 h 3975"/>
                  <a:gd name="T12" fmla="*/ 501 w 2399"/>
                  <a:gd name="T13" fmla="*/ 3510 h 3975"/>
                  <a:gd name="T14" fmla="*/ 833 w 2399"/>
                  <a:gd name="T15" fmla="*/ 3661 h 3975"/>
                  <a:gd name="T16" fmla="*/ 1053 w 2399"/>
                  <a:gd name="T17" fmla="*/ 3710 h 3975"/>
                  <a:gd name="T18" fmla="*/ 898 w 2399"/>
                  <a:gd name="T19" fmla="*/ 704 h 3975"/>
                  <a:gd name="T20" fmla="*/ 912 w 2399"/>
                  <a:gd name="T21" fmla="*/ 621 h 3975"/>
                  <a:gd name="T22" fmla="*/ 954 w 2399"/>
                  <a:gd name="T23" fmla="*/ 542 h 3975"/>
                  <a:gd name="T24" fmla="*/ 1126 w 2399"/>
                  <a:gd name="T25" fmla="*/ 438 h 3975"/>
                  <a:gd name="T26" fmla="*/ 1510 w 2399"/>
                  <a:gd name="T27" fmla="*/ 281 h 3975"/>
                  <a:gd name="T28" fmla="*/ 1912 w 2399"/>
                  <a:gd name="T29" fmla="*/ 177 h 3975"/>
                  <a:gd name="T30" fmla="*/ 1612 w 2399"/>
                  <a:gd name="T31" fmla="*/ 144 h 3975"/>
                  <a:gd name="T32" fmla="*/ 1628 w 2399"/>
                  <a:gd name="T33" fmla="*/ 2 h 3975"/>
                  <a:gd name="T34" fmla="*/ 2063 w 2399"/>
                  <a:gd name="T35" fmla="*/ 52 h 3975"/>
                  <a:gd name="T36" fmla="*/ 2366 w 2399"/>
                  <a:gd name="T37" fmla="*/ 127 h 3975"/>
                  <a:gd name="T38" fmla="*/ 2397 w 2399"/>
                  <a:gd name="T39" fmla="*/ 164 h 3975"/>
                  <a:gd name="T40" fmla="*/ 2392 w 2399"/>
                  <a:gd name="T41" fmla="*/ 218 h 3975"/>
                  <a:gd name="T42" fmla="*/ 2352 w 2399"/>
                  <a:gd name="T43" fmla="*/ 256 h 3975"/>
                  <a:gd name="T44" fmla="*/ 2073 w 2399"/>
                  <a:gd name="T45" fmla="*/ 285 h 3975"/>
                  <a:gd name="T46" fmla="*/ 1685 w 2399"/>
                  <a:gd name="T47" fmla="*/ 368 h 3975"/>
                  <a:gd name="T48" fmla="*/ 1311 w 2399"/>
                  <a:gd name="T49" fmla="*/ 502 h 3975"/>
                  <a:gd name="T50" fmla="*/ 1061 w 2399"/>
                  <a:gd name="T51" fmla="*/ 632 h 3975"/>
                  <a:gd name="T52" fmla="*/ 1039 w 2399"/>
                  <a:gd name="T53" fmla="*/ 680 h 3975"/>
                  <a:gd name="T54" fmla="*/ 1179 w 2399"/>
                  <a:gd name="T55" fmla="*/ 3666 h 3975"/>
                  <a:gd name="T56" fmla="*/ 1200 w 2399"/>
                  <a:gd name="T57" fmla="*/ 3700 h 3975"/>
                  <a:gd name="T58" fmla="*/ 1206 w 2399"/>
                  <a:gd name="T59" fmla="*/ 3704 h 3975"/>
                  <a:gd name="T60" fmla="*/ 1231 w 2399"/>
                  <a:gd name="T61" fmla="*/ 3710 h 3975"/>
                  <a:gd name="T62" fmla="*/ 1235 w 2399"/>
                  <a:gd name="T63" fmla="*/ 3711 h 3975"/>
                  <a:gd name="T64" fmla="*/ 1239 w 2399"/>
                  <a:gd name="T65" fmla="*/ 3717 h 3975"/>
                  <a:gd name="T66" fmla="*/ 1398 w 2399"/>
                  <a:gd name="T67" fmla="*/ 3779 h 3975"/>
                  <a:gd name="T68" fmla="*/ 1461 w 2399"/>
                  <a:gd name="T69" fmla="*/ 3801 h 3975"/>
                  <a:gd name="T70" fmla="*/ 1588 w 2399"/>
                  <a:gd name="T71" fmla="*/ 3843 h 3975"/>
                  <a:gd name="T72" fmla="*/ 1619 w 2399"/>
                  <a:gd name="T73" fmla="*/ 3881 h 3975"/>
                  <a:gd name="T74" fmla="*/ 1614 w 2399"/>
                  <a:gd name="T75" fmla="*/ 3937 h 3975"/>
                  <a:gd name="T76" fmla="*/ 1575 w 2399"/>
                  <a:gd name="T77" fmla="*/ 3972 h 3975"/>
                  <a:gd name="T78" fmla="*/ 1409 w 2399"/>
                  <a:gd name="T79" fmla="*/ 3957 h 3975"/>
                  <a:gd name="T80" fmla="*/ 994 w 2399"/>
                  <a:gd name="T81" fmla="*/ 3865 h 3975"/>
                  <a:gd name="T82" fmla="*/ 597 w 2399"/>
                  <a:gd name="T83" fmla="*/ 3713 h 3975"/>
                  <a:gd name="T84" fmla="*/ 224 w 2399"/>
                  <a:gd name="T85" fmla="*/ 3506 h 3975"/>
                  <a:gd name="T86" fmla="*/ 57 w 2399"/>
                  <a:gd name="T87" fmla="*/ 3385 h 3975"/>
                  <a:gd name="T88" fmla="*/ 5 w 2399"/>
                  <a:gd name="T89" fmla="*/ 3286 h 3975"/>
                  <a:gd name="T90" fmla="*/ 483 w 2399"/>
                  <a:gd name="T91" fmla="*/ 301 h 3975"/>
                  <a:gd name="T92" fmla="*/ 531 w 2399"/>
                  <a:gd name="T93" fmla="*/ 200 h 3975"/>
                  <a:gd name="T94" fmla="*/ 621 w 2399"/>
                  <a:gd name="T95" fmla="*/ 134 h 3975"/>
                  <a:gd name="T96" fmla="*/ 1048 w 2399"/>
                  <a:gd name="T97" fmla="*/ 36 h 3975"/>
                  <a:gd name="T98" fmla="*/ 1483 w 2399"/>
                  <a:gd name="T99" fmla="*/ 0 h 397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399" h="3975">
                    <a:moveTo>
                      <a:pt x="1510" y="142"/>
                    </a:moveTo>
                    <a:lnTo>
                      <a:pt x="1367" y="145"/>
                    </a:lnTo>
                    <a:lnTo>
                      <a:pt x="1225" y="155"/>
                    </a:lnTo>
                    <a:lnTo>
                      <a:pt x="1083" y="174"/>
                    </a:lnTo>
                    <a:lnTo>
                      <a:pt x="943" y="199"/>
                    </a:lnTo>
                    <a:lnTo>
                      <a:pt x="802" y="233"/>
                    </a:lnTo>
                    <a:lnTo>
                      <a:pt x="663" y="274"/>
                    </a:lnTo>
                    <a:lnTo>
                      <a:pt x="647" y="281"/>
                    </a:lnTo>
                    <a:lnTo>
                      <a:pt x="634" y="292"/>
                    </a:lnTo>
                    <a:lnTo>
                      <a:pt x="624" y="307"/>
                    </a:lnTo>
                    <a:lnTo>
                      <a:pt x="621" y="322"/>
                    </a:lnTo>
                    <a:lnTo>
                      <a:pt x="142" y="3238"/>
                    </a:lnTo>
                    <a:lnTo>
                      <a:pt x="141" y="3255"/>
                    </a:lnTo>
                    <a:lnTo>
                      <a:pt x="143" y="3268"/>
                    </a:lnTo>
                    <a:lnTo>
                      <a:pt x="149" y="3281"/>
                    </a:lnTo>
                    <a:lnTo>
                      <a:pt x="158" y="3292"/>
                    </a:lnTo>
                    <a:lnTo>
                      <a:pt x="169" y="3301"/>
                    </a:lnTo>
                    <a:lnTo>
                      <a:pt x="190" y="3314"/>
                    </a:lnTo>
                    <a:lnTo>
                      <a:pt x="291" y="3385"/>
                    </a:lnTo>
                    <a:lnTo>
                      <a:pt x="394" y="3450"/>
                    </a:lnTo>
                    <a:lnTo>
                      <a:pt x="501" y="3510"/>
                    </a:lnTo>
                    <a:lnTo>
                      <a:pt x="609" y="3565"/>
                    </a:lnTo>
                    <a:lnTo>
                      <a:pt x="720" y="3615"/>
                    </a:lnTo>
                    <a:lnTo>
                      <a:pt x="833" y="3661"/>
                    </a:lnTo>
                    <a:lnTo>
                      <a:pt x="949" y="3702"/>
                    </a:lnTo>
                    <a:lnTo>
                      <a:pt x="1065" y="3738"/>
                    </a:lnTo>
                    <a:lnTo>
                      <a:pt x="1053" y="3710"/>
                    </a:lnTo>
                    <a:lnTo>
                      <a:pt x="1045" y="3680"/>
                    </a:lnTo>
                    <a:lnTo>
                      <a:pt x="1037" y="3648"/>
                    </a:lnTo>
                    <a:lnTo>
                      <a:pt x="898" y="704"/>
                    </a:lnTo>
                    <a:lnTo>
                      <a:pt x="900" y="678"/>
                    </a:lnTo>
                    <a:lnTo>
                      <a:pt x="904" y="649"/>
                    </a:lnTo>
                    <a:lnTo>
                      <a:pt x="912" y="621"/>
                    </a:lnTo>
                    <a:lnTo>
                      <a:pt x="922" y="593"/>
                    </a:lnTo>
                    <a:lnTo>
                      <a:pt x="937" y="567"/>
                    </a:lnTo>
                    <a:lnTo>
                      <a:pt x="954" y="542"/>
                    </a:lnTo>
                    <a:lnTo>
                      <a:pt x="976" y="521"/>
                    </a:lnTo>
                    <a:lnTo>
                      <a:pt x="1002" y="502"/>
                    </a:lnTo>
                    <a:lnTo>
                      <a:pt x="1126" y="438"/>
                    </a:lnTo>
                    <a:lnTo>
                      <a:pt x="1251" y="379"/>
                    </a:lnTo>
                    <a:lnTo>
                      <a:pt x="1379" y="327"/>
                    </a:lnTo>
                    <a:lnTo>
                      <a:pt x="1510" y="281"/>
                    </a:lnTo>
                    <a:lnTo>
                      <a:pt x="1642" y="241"/>
                    </a:lnTo>
                    <a:lnTo>
                      <a:pt x="1776" y="206"/>
                    </a:lnTo>
                    <a:lnTo>
                      <a:pt x="1912" y="177"/>
                    </a:lnTo>
                    <a:lnTo>
                      <a:pt x="1813" y="163"/>
                    </a:lnTo>
                    <a:lnTo>
                      <a:pt x="1714" y="152"/>
                    </a:lnTo>
                    <a:lnTo>
                      <a:pt x="1612" y="144"/>
                    </a:lnTo>
                    <a:lnTo>
                      <a:pt x="1510" y="142"/>
                    </a:lnTo>
                    <a:close/>
                    <a:moveTo>
                      <a:pt x="1483" y="0"/>
                    </a:moveTo>
                    <a:lnTo>
                      <a:pt x="1628" y="2"/>
                    </a:lnTo>
                    <a:lnTo>
                      <a:pt x="1774" y="12"/>
                    </a:lnTo>
                    <a:lnTo>
                      <a:pt x="1918" y="29"/>
                    </a:lnTo>
                    <a:lnTo>
                      <a:pt x="2063" y="52"/>
                    </a:lnTo>
                    <a:lnTo>
                      <a:pt x="2206" y="83"/>
                    </a:lnTo>
                    <a:lnTo>
                      <a:pt x="2349" y="121"/>
                    </a:lnTo>
                    <a:lnTo>
                      <a:pt x="2366" y="127"/>
                    </a:lnTo>
                    <a:lnTo>
                      <a:pt x="2379" y="137"/>
                    </a:lnTo>
                    <a:lnTo>
                      <a:pt x="2389" y="149"/>
                    </a:lnTo>
                    <a:lnTo>
                      <a:pt x="2397" y="164"/>
                    </a:lnTo>
                    <a:lnTo>
                      <a:pt x="2399" y="180"/>
                    </a:lnTo>
                    <a:lnTo>
                      <a:pt x="2398" y="198"/>
                    </a:lnTo>
                    <a:lnTo>
                      <a:pt x="2392" y="218"/>
                    </a:lnTo>
                    <a:lnTo>
                      <a:pt x="2382" y="234"/>
                    </a:lnTo>
                    <a:lnTo>
                      <a:pt x="2368" y="247"/>
                    </a:lnTo>
                    <a:lnTo>
                      <a:pt x="2352" y="256"/>
                    </a:lnTo>
                    <a:lnTo>
                      <a:pt x="2336" y="260"/>
                    </a:lnTo>
                    <a:lnTo>
                      <a:pt x="2205" y="270"/>
                    </a:lnTo>
                    <a:lnTo>
                      <a:pt x="2073" y="285"/>
                    </a:lnTo>
                    <a:lnTo>
                      <a:pt x="1944" y="306"/>
                    </a:lnTo>
                    <a:lnTo>
                      <a:pt x="1813" y="335"/>
                    </a:lnTo>
                    <a:lnTo>
                      <a:pt x="1685" y="368"/>
                    </a:lnTo>
                    <a:lnTo>
                      <a:pt x="1558" y="407"/>
                    </a:lnTo>
                    <a:lnTo>
                      <a:pt x="1434" y="451"/>
                    </a:lnTo>
                    <a:lnTo>
                      <a:pt x="1311" y="502"/>
                    </a:lnTo>
                    <a:lnTo>
                      <a:pt x="1190" y="560"/>
                    </a:lnTo>
                    <a:lnTo>
                      <a:pt x="1072" y="621"/>
                    </a:lnTo>
                    <a:lnTo>
                      <a:pt x="1061" y="632"/>
                    </a:lnTo>
                    <a:lnTo>
                      <a:pt x="1051" y="645"/>
                    </a:lnTo>
                    <a:lnTo>
                      <a:pt x="1043" y="663"/>
                    </a:lnTo>
                    <a:lnTo>
                      <a:pt x="1039" y="680"/>
                    </a:lnTo>
                    <a:lnTo>
                      <a:pt x="1037" y="698"/>
                    </a:lnTo>
                    <a:lnTo>
                      <a:pt x="1177" y="3648"/>
                    </a:lnTo>
                    <a:lnTo>
                      <a:pt x="1179" y="3666"/>
                    </a:lnTo>
                    <a:lnTo>
                      <a:pt x="1185" y="3682"/>
                    </a:lnTo>
                    <a:lnTo>
                      <a:pt x="1196" y="3696"/>
                    </a:lnTo>
                    <a:lnTo>
                      <a:pt x="1200" y="3700"/>
                    </a:lnTo>
                    <a:lnTo>
                      <a:pt x="1203" y="3701"/>
                    </a:lnTo>
                    <a:lnTo>
                      <a:pt x="1204" y="3702"/>
                    </a:lnTo>
                    <a:lnTo>
                      <a:pt x="1206" y="3704"/>
                    </a:lnTo>
                    <a:lnTo>
                      <a:pt x="1208" y="3704"/>
                    </a:lnTo>
                    <a:lnTo>
                      <a:pt x="1211" y="3704"/>
                    </a:lnTo>
                    <a:lnTo>
                      <a:pt x="1231" y="3710"/>
                    </a:lnTo>
                    <a:lnTo>
                      <a:pt x="1233" y="3710"/>
                    </a:lnTo>
                    <a:lnTo>
                      <a:pt x="1234" y="3711"/>
                    </a:lnTo>
                    <a:lnTo>
                      <a:pt x="1235" y="3711"/>
                    </a:lnTo>
                    <a:lnTo>
                      <a:pt x="1238" y="3712"/>
                    </a:lnTo>
                    <a:lnTo>
                      <a:pt x="1239" y="3715"/>
                    </a:lnTo>
                    <a:lnTo>
                      <a:pt x="1239" y="3717"/>
                    </a:lnTo>
                    <a:lnTo>
                      <a:pt x="1287" y="3738"/>
                    </a:lnTo>
                    <a:lnTo>
                      <a:pt x="1339" y="3758"/>
                    </a:lnTo>
                    <a:lnTo>
                      <a:pt x="1398" y="3779"/>
                    </a:lnTo>
                    <a:lnTo>
                      <a:pt x="1392" y="3814"/>
                    </a:lnTo>
                    <a:lnTo>
                      <a:pt x="1405" y="3779"/>
                    </a:lnTo>
                    <a:lnTo>
                      <a:pt x="1461" y="3801"/>
                    </a:lnTo>
                    <a:lnTo>
                      <a:pt x="1516" y="3819"/>
                    </a:lnTo>
                    <a:lnTo>
                      <a:pt x="1572" y="3835"/>
                    </a:lnTo>
                    <a:lnTo>
                      <a:pt x="1588" y="3843"/>
                    </a:lnTo>
                    <a:lnTo>
                      <a:pt x="1602" y="3854"/>
                    </a:lnTo>
                    <a:lnTo>
                      <a:pt x="1612" y="3866"/>
                    </a:lnTo>
                    <a:lnTo>
                      <a:pt x="1619" y="3881"/>
                    </a:lnTo>
                    <a:lnTo>
                      <a:pt x="1622" y="3899"/>
                    </a:lnTo>
                    <a:lnTo>
                      <a:pt x="1621" y="3919"/>
                    </a:lnTo>
                    <a:lnTo>
                      <a:pt x="1614" y="3937"/>
                    </a:lnTo>
                    <a:lnTo>
                      <a:pt x="1603" y="3953"/>
                    </a:lnTo>
                    <a:lnTo>
                      <a:pt x="1591" y="3965"/>
                    </a:lnTo>
                    <a:lnTo>
                      <a:pt x="1575" y="3972"/>
                    </a:lnTo>
                    <a:lnTo>
                      <a:pt x="1558" y="3975"/>
                    </a:lnTo>
                    <a:lnTo>
                      <a:pt x="1551" y="3975"/>
                    </a:lnTo>
                    <a:lnTo>
                      <a:pt x="1409" y="3957"/>
                    </a:lnTo>
                    <a:lnTo>
                      <a:pt x="1270" y="3934"/>
                    </a:lnTo>
                    <a:lnTo>
                      <a:pt x="1131" y="3903"/>
                    </a:lnTo>
                    <a:lnTo>
                      <a:pt x="994" y="3865"/>
                    </a:lnTo>
                    <a:lnTo>
                      <a:pt x="859" y="3820"/>
                    </a:lnTo>
                    <a:lnTo>
                      <a:pt x="726" y="3769"/>
                    </a:lnTo>
                    <a:lnTo>
                      <a:pt x="597" y="3713"/>
                    </a:lnTo>
                    <a:lnTo>
                      <a:pt x="469" y="3650"/>
                    </a:lnTo>
                    <a:lnTo>
                      <a:pt x="346" y="3580"/>
                    </a:lnTo>
                    <a:lnTo>
                      <a:pt x="224" y="3506"/>
                    </a:lnTo>
                    <a:lnTo>
                      <a:pt x="107" y="3426"/>
                    </a:lnTo>
                    <a:lnTo>
                      <a:pt x="86" y="3411"/>
                    </a:lnTo>
                    <a:lnTo>
                      <a:pt x="57" y="3385"/>
                    </a:lnTo>
                    <a:lnTo>
                      <a:pt x="34" y="3355"/>
                    </a:lnTo>
                    <a:lnTo>
                      <a:pt x="16" y="3322"/>
                    </a:lnTo>
                    <a:lnTo>
                      <a:pt x="5" y="3286"/>
                    </a:lnTo>
                    <a:lnTo>
                      <a:pt x="0" y="3248"/>
                    </a:lnTo>
                    <a:lnTo>
                      <a:pt x="2" y="3210"/>
                    </a:lnTo>
                    <a:lnTo>
                      <a:pt x="483" y="301"/>
                    </a:lnTo>
                    <a:lnTo>
                      <a:pt x="493" y="265"/>
                    </a:lnTo>
                    <a:lnTo>
                      <a:pt x="509" y="230"/>
                    </a:lnTo>
                    <a:lnTo>
                      <a:pt x="531" y="200"/>
                    </a:lnTo>
                    <a:lnTo>
                      <a:pt x="557" y="174"/>
                    </a:lnTo>
                    <a:lnTo>
                      <a:pt x="587" y="152"/>
                    </a:lnTo>
                    <a:lnTo>
                      <a:pt x="621" y="134"/>
                    </a:lnTo>
                    <a:lnTo>
                      <a:pt x="762" y="94"/>
                    </a:lnTo>
                    <a:lnTo>
                      <a:pt x="904" y="62"/>
                    </a:lnTo>
                    <a:lnTo>
                      <a:pt x="1048" y="36"/>
                    </a:lnTo>
                    <a:lnTo>
                      <a:pt x="1193" y="17"/>
                    </a:lnTo>
                    <a:lnTo>
                      <a:pt x="1337" y="5"/>
                    </a:lnTo>
                    <a:lnTo>
                      <a:pt x="148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12" name="말풍선: 모서리가 둥근 사각형 311"/>
            <p:cNvSpPr/>
            <p:nvPr/>
          </p:nvSpPr>
          <p:spPr>
            <a:xfrm>
              <a:off x="6262211" y="6343475"/>
              <a:ext cx="604658" cy="171209"/>
            </a:xfrm>
            <a:prstGeom prst="wedgeRoundRectCallout">
              <a:avLst>
                <a:gd name="adj1" fmla="val -63991"/>
                <a:gd name="adj2" fmla="val 44007"/>
                <a:gd name="adj3" fmla="val 16667"/>
              </a:avLst>
            </a:prstGeom>
            <a:solidFill>
              <a:srgbClr val="f46b64"/>
            </a:solidFill>
            <a:ln w="3175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ko-KR" sz="700" b="1">
                  <a:solidFill>
                    <a:prstClr val="white"/>
                  </a:solidFill>
                </a:rPr>
                <a:t>CONTENTS</a:t>
              </a:r>
              <a:endParaRPr lang="en-US" altLang="ko-KR" sz="700" b="1">
                <a:solidFill>
                  <a:prstClr val="white"/>
                </a:solidFill>
              </a:endParaRPr>
            </a:p>
          </p:txBody>
        </p:sp>
      </p:grpSp>
      <p:sp>
        <p:nvSpPr>
          <p:cNvPr id="44" name="직사각형 43"/>
          <p:cNvSpPr/>
          <p:nvPr/>
        </p:nvSpPr>
        <p:spPr>
          <a:xfrm>
            <a:off x="2839752" y="2252192"/>
            <a:ext cx="6512491" cy="21464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b="1">
                <a:solidFill>
                  <a:prstClr val="black">
                    <a:lumMod val="75000"/>
                    <a:lumOff val="25000"/>
                  </a:prstClr>
                </a:solidFill>
              </a:rPr>
              <a:t>-</a:t>
            </a:r>
            <a:r>
              <a:rPr lang="ko-KR" altLang="en-US" b="1">
                <a:solidFill>
                  <a:prstClr val="black">
                    <a:lumMod val="75000"/>
                    <a:lumOff val="25000"/>
                  </a:prstClr>
                </a:solidFill>
              </a:rPr>
              <a:t> 드론에도 탑재되는 가속도 센서를 이용</a:t>
            </a:r>
            <a:endParaRPr lang="ko-KR" altLang="en-US" b="1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ko-KR" altLang="en-US" b="1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b="1">
                <a:solidFill>
                  <a:prstClr val="black">
                    <a:lumMod val="75000"/>
                    <a:lumOff val="25000"/>
                  </a:prstClr>
                </a:solidFill>
              </a:rPr>
              <a:t>-</a:t>
            </a:r>
            <a:r>
              <a:rPr lang="ko-KR" altLang="en-US" b="1">
                <a:solidFill>
                  <a:prstClr val="black">
                    <a:lumMod val="75000"/>
                    <a:lumOff val="25000"/>
                  </a:prstClr>
                </a:solidFill>
              </a:rPr>
              <a:t> 내부에 두개의 센서</a:t>
            </a:r>
            <a:r>
              <a:rPr lang="en-US" altLang="ko-KR" b="1">
                <a:solidFill>
                  <a:prstClr val="black">
                    <a:lumMod val="75000"/>
                    <a:lumOff val="25000"/>
                  </a:prstClr>
                </a:solidFill>
              </a:rPr>
              <a:t>(</a:t>
            </a:r>
            <a:r>
              <a:rPr lang="ko-KR" altLang="en-US" b="1">
                <a:solidFill>
                  <a:prstClr val="black">
                    <a:lumMod val="75000"/>
                    <a:lumOff val="25000"/>
                  </a:prstClr>
                </a:solidFill>
              </a:rPr>
              <a:t>가속도와 자이로 센서</a:t>
            </a:r>
            <a:r>
              <a:rPr lang="en-US" altLang="ko-KR" b="1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  <a:r>
              <a:rPr lang="ko-KR" altLang="en-US" b="1">
                <a:solidFill>
                  <a:prstClr val="black">
                    <a:lumMod val="75000"/>
                    <a:lumOff val="25000"/>
                  </a:prstClr>
                </a:solidFill>
              </a:rPr>
              <a:t>가 탑재해 있는데 두개를 상호보완필터를 이용하여 결합하면 실시간 움직임을 정밀하게 측정이 가능함 </a:t>
            </a:r>
            <a:endParaRPr lang="ko-KR" altLang="en-US" b="1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13" name=""/>
          <p:cNvSpPr txBox="1"/>
          <p:nvPr/>
        </p:nvSpPr>
        <p:spPr>
          <a:xfrm>
            <a:off x="467440" y="1366096"/>
            <a:ext cx="5628560" cy="60367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400">
                <a:solidFill>
                  <a:schemeClr val="dk1"/>
                </a:solidFill>
                <a:latin typeface="나눔스퀘어_ac ExtraBold"/>
                <a:ea typeface="나눔스퀘어_ac ExtraBold"/>
              </a:rPr>
              <a:t>운동 모션을 어떻게 측정</a:t>
            </a:r>
            <a:r>
              <a:rPr lang="en-US" altLang="ko-KR" sz="3400">
                <a:solidFill>
                  <a:schemeClr val="dk1"/>
                </a:solidFill>
                <a:latin typeface="나눔스퀘어_ac ExtraBold"/>
                <a:ea typeface="나눔스퀘어_ac ExtraBold"/>
              </a:rPr>
              <a:t>?</a:t>
            </a:r>
            <a:endParaRPr lang="en-US" altLang="ko-KR" sz="3400">
              <a:solidFill>
                <a:schemeClr val="dk1"/>
              </a:solidFill>
              <a:latin typeface="나눔스퀘어_ac ExtraBold"/>
              <a:ea typeface="나눔스퀘어_ac ExtraBold"/>
            </a:endParaRPr>
          </a:p>
        </p:txBody>
      </p:sp>
      <p:pic>
        <p:nvPicPr>
          <p:cNvPr id="31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86920" y="2156288"/>
            <a:ext cx="1428949" cy="17433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dcdd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자유형: 도형 240"/>
          <p:cNvSpPr/>
          <p:nvPr/>
        </p:nvSpPr>
        <p:spPr>
          <a:xfrm>
            <a:off x="61142" y="42766"/>
            <a:ext cx="1399572" cy="1126157"/>
          </a:xfrm>
          <a:custGeom>
            <a:avLst/>
            <a:gdLst>
              <a:gd name="connsiteX0" fmla="*/ 1009125 w 1018125"/>
              <a:gd name="connsiteY0" fmla="*/ 801228 h 819228"/>
              <a:gd name="connsiteX1" fmla="*/ 1018125 w 1018125"/>
              <a:gd name="connsiteY1" fmla="*/ 810228 h 819228"/>
              <a:gd name="connsiteX2" fmla="*/ 1009125 w 1018125"/>
              <a:gd name="connsiteY2" fmla="*/ 819228 h 819228"/>
              <a:gd name="connsiteX3" fmla="*/ 1000125 w 1018125"/>
              <a:gd name="connsiteY3" fmla="*/ 810228 h 819228"/>
              <a:gd name="connsiteX4" fmla="*/ 1009125 w 1018125"/>
              <a:gd name="connsiteY4" fmla="*/ 801228 h 819228"/>
              <a:gd name="connsiteX5" fmla="*/ 942450 w 1018125"/>
              <a:gd name="connsiteY5" fmla="*/ 801228 h 819228"/>
              <a:gd name="connsiteX6" fmla="*/ 951450 w 1018125"/>
              <a:gd name="connsiteY6" fmla="*/ 810228 h 819228"/>
              <a:gd name="connsiteX7" fmla="*/ 942450 w 1018125"/>
              <a:gd name="connsiteY7" fmla="*/ 819228 h 819228"/>
              <a:gd name="connsiteX8" fmla="*/ 933450 w 1018125"/>
              <a:gd name="connsiteY8" fmla="*/ 810228 h 819228"/>
              <a:gd name="connsiteX9" fmla="*/ 942450 w 1018125"/>
              <a:gd name="connsiteY9" fmla="*/ 801228 h 819228"/>
              <a:gd name="connsiteX10" fmla="*/ 875775 w 1018125"/>
              <a:gd name="connsiteY10" fmla="*/ 801228 h 819228"/>
              <a:gd name="connsiteX11" fmla="*/ 884775 w 1018125"/>
              <a:gd name="connsiteY11" fmla="*/ 810228 h 819228"/>
              <a:gd name="connsiteX12" fmla="*/ 875775 w 1018125"/>
              <a:gd name="connsiteY12" fmla="*/ 819228 h 819228"/>
              <a:gd name="connsiteX13" fmla="*/ 866775 w 1018125"/>
              <a:gd name="connsiteY13" fmla="*/ 810228 h 819228"/>
              <a:gd name="connsiteX14" fmla="*/ 875775 w 1018125"/>
              <a:gd name="connsiteY14" fmla="*/ 801228 h 819228"/>
              <a:gd name="connsiteX15" fmla="*/ 809100 w 1018125"/>
              <a:gd name="connsiteY15" fmla="*/ 801228 h 819228"/>
              <a:gd name="connsiteX16" fmla="*/ 818100 w 1018125"/>
              <a:gd name="connsiteY16" fmla="*/ 810228 h 819228"/>
              <a:gd name="connsiteX17" fmla="*/ 809100 w 1018125"/>
              <a:gd name="connsiteY17" fmla="*/ 819228 h 819228"/>
              <a:gd name="connsiteX18" fmla="*/ 800100 w 1018125"/>
              <a:gd name="connsiteY18" fmla="*/ 810228 h 819228"/>
              <a:gd name="connsiteX19" fmla="*/ 809100 w 1018125"/>
              <a:gd name="connsiteY19" fmla="*/ 801228 h 819228"/>
              <a:gd name="connsiteX20" fmla="*/ 742425 w 1018125"/>
              <a:gd name="connsiteY20" fmla="*/ 801228 h 819228"/>
              <a:gd name="connsiteX21" fmla="*/ 751425 w 1018125"/>
              <a:gd name="connsiteY21" fmla="*/ 810228 h 819228"/>
              <a:gd name="connsiteX22" fmla="*/ 742425 w 1018125"/>
              <a:gd name="connsiteY22" fmla="*/ 819228 h 819228"/>
              <a:gd name="connsiteX23" fmla="*/ 733425 w 1018125"/>
              <a:gd name="connsiteY23" fmla="*/ 810228 h 819228"/>
              <a:gd name="connsiteX24" fmla="*/ 742425 w 1018125"/>
              <a:gd name="connsiteY24" fmla="*/ 801228 h 819228"/>
              <a:gd name="connsiteX25" fmla="*/ 675750 w 1018125"/>
              <a:gd name="connsiteY25" fmla="*/ 801228 h 819228"/>
              <a:gd name="connsiteX26" fmla="*/ 684750 w 1018125"/>
              <a:gd name="connsiteY26" fmla="*/ 810228 h 819228"/>
              <a:gd name="connsiteX27" fmla="*/ 675750 w 1018125"/>
              <a:gd name="connsiteY27" fmla="*/ 819228 h 819228"/>
              <a:gd name="connsiteX28" fmla="*/ 666750 w 1018125"/>
              <a:gd name="connsiteY28" fmla="*/ 810228 h 819228"/>
              <a:gd name="connsiteX29" fmla="*/ 675750 w 1018125"/>
              <a:gd name="connsiteY29" fmla="*/ 801228 h 819228"/>
              <a:gd name="connsiteX30" fmla="*/ 609075 w 1018125"/>
              <a:gd name="connsiteY30" fmla="*/ 801228 h 819228"/>
              <a:gd name="connsiteX31" fmla="*/ 618075 w 1018125"/>
              <a:gd name="connsiteY31" fmla="*/ 810228 h 819228"/>
              <a:gd name="connsiteX32" fmla="*/ 609075 w 1018125"/>
              <a:gd name="connsiteY32" fmla="*/ 819228 h 819228"/>
              <a:gd name="connsiteX33" fmla="*/ 600075 w 1018125"/>
              <a:gd name="connsiteY33" fmla="*/ 810228 h 819228"/>
              <a:gd name="connsiteX34" fmla="*/ 609075 w 1018125"/>
              <a:gd name="connsiteY34" fmla="*/ 801228 h 819228"/>
              <a:gd name="connsiteX35" fmla="*/ 542400 w 1018125"/>
              <a:gd name="connsiteY35" fmla="*/ 801228 h 819228"/>
              <a:gd name="connsiteX36" fmla="*/ 551400 w 1018125"/>
              <a:gd name="connsiteY36" fmla="*/ 810228 h 819228"/>
              <a:gd name="connsiteX37" fmla="*/ 542400 w 1018125"/>
              <a:gd name="connsiteY37" fmla="*/ 819228 h 819228"/>
              <a:gd name="connsiteX38" fmla="*/ 533400 w 1018125"/>
              <a:gd name="connsiteY38" fmla="*/ 810228 h 819228"/>
              <a:gd name="connsiteX39" fmla="*/ 542400 w 1018125"/>
              <a:gd name="connsiteY39" fmla="*/ 801228 h 819228"/>
              <a:gd name="connsiteX40" fmla="*/ 475725 w 1018125"/>
              <a:gd name="connsiteY40" fmla="*/ 801228 h 819228"/>
              <a:gd name="connsiteX41" fmla="*/ 484725 w 1018125"/>
              <a:gd name="connsiteY41" fmla="*/ 810228 h 819228"/>
              <a:gd name="connsiteX42" fmla="*/ 475725 w 1018125"/>
              <a:gd name="connsiteY42" fmla="*/ 819228 h 819228"/>
              <a:gd name="connsiteX43" fmla="*/ 466725 w 1018125"/>
              <a:gd name="connsiteY43" fmla="*/ 810228 h 819228"/>
              <a:gd name="connsiteX44" fmla="*/ 475725 w 1018125"/>
              <a:gd name="connsiteY44" fmla="*/ 801228 h 819228"/>
              <a:gd name="connsiteX45" fmla="*/ 409050 w 1018125"/>
              <a:gd name="connsiteY45" fmla="*/ 801228 h 819228"/>
              <a:gd name="connsiteX46" fmla="*/ 418050 w 1018125"/>
              <a:gd name="connsiteY46" fmla="*/ 810228 h 819228"/>
              <a:gd name="connsiteX47" fmla="*/ 409050 w 1018125"/>
              <a:gd name="connsiteY47" fmla="*/ 819228 h 819228"/>
              <a:gd name="connsiteX48" fmla="*/ 400050 w 1018125"/>
              <a:gd name="connsiteY48" fmla="*/ 810228 h 819228"/>
              <a:gd name="connsiteX49" fmla="*/ 409050 w 1018125"/>
              <a:gd name="connsiteY49" fmla="*/ 801228 h 819228"/>
              <a:gd name="connsiteX50" fmla="*/ 342375 w 1018125"/>
              <a:gd name="connsiteY50" fmla="*/ 801228 h 819228"/>
              <a:gd name="connsiteX51" fmla="*/ 351375 w 1018125"/>
              <a:gd name="connsiteY51" fmla="*/ 810228 h 819228"/>
              <a:gd name="connsiteX52" fmla="*/ 342375 w 1018125"/>
              <a:gd name="connsiteY52" fmla="*/ 819228 h 819228"/>
              <a:gd name="connsiteX53" fmla="*/ 333375 w 1018125"/>
              <a:gd name="connsiteY53" fmla="*/ 810228 h 819228"/>
              <a:gd name="connsiteX54" fmla="*/ 342375 w 1018125"/>
              <a:gd name="connsiteY54" fmla="*/ 801228 h 819228"/>
              <a:gd name="connsiteX55" fmla="*/ 275700 w 1018125"/>
              <a:gd name="connsiteY55" fmla="*/ 801228 h 819228"/>
              <a:gd name="connsiteX56" fmla="*/ 284700 w 1018125"/>
              <a:gd name="connsiteY56" fmla="*/ 810228 h 819228"/>
              <a:gd name="connsiteX57" fmla="*/ 275700 w 1018125"/>
              <a:gd name="connsiteY57" fmla="*/ 819228 h 819228"/>
              <a:gd name="connsiteX58" fmla="*/ 266700 w 1018125"/>
              <a:gd name="connsiteY58" fmla="*/ 810228 h 819228"/>
              <a:gd name="connsiteX59" fmla="*/ 275700 w 1018125"/>
              <a:gd name="connsiteY59" fmla="*/ 801228 h 819228"/>
              <a:gd name="connsiteX60" fmla="*/ 209025 w 1018125"/>
              <a:gd name="connsiteY60" fmla="*/ 801228 h 819228"/>
              <a:gd name="connsiteX61" fmla="*/ 218025 w 1018125"/>
              <a:gd name="connsiteY61" fmla="*/ 810228 h 819228"/>
              <a:gd name="connsiteX62" fmla="*/ 209025 w 1018125"/>
              <a:gd name="connsiteY62" fmla="*/ 819228 h 819228"/>
              <a:gd name="connsiteX63" fmla="*/ 200025 w 1018125"/>
              <a:gd name="connsiteY63" fmla="*/ 810228 h 819228"/>
              <a:gd name="connsiteX64" fmla="*/ 209025 w 1018125"/>
              <a:gd name="connsiteY64" fmla="*/ 801228 h 819228"/>
              <a:gd name="connsiteX65" fmla="*/ 142350 w 1018125"/>
              <a:gd name="connsiteY65" fmla="*/ 801228 h 819228"/>
              <a:gd name="connsiteX66" fmla="*/ 151350 w 1018125"/>
              <a:gd name="connsiteY66" fmla="*/ 810228 h 819228"/>
              <a:gd name="connsiteX67" fmla="*/ 142350 w 1018125"/>
              <a:gd name="connsiteY67" fmla="*/ 819228 h 819228"/>
              <a:gd name="connsiteX68" fmla="*/ 133350 w 1018125"/>
              <a:gd name="connsiteY68" fmla="*/ 810228 h 819228"/>
              <a:gd name="connsiteX69" fmla="*/ 142350 w 1018125"/>
              <a:gd name="connsiteY69" fmla="*/ 801228 h 819228"/>
              <a:gd name="connsiteX70" fmla="*/ 75675 w 1018125"/>
              <a:gd name="connsiteY70" fmla="*/ 801228 h 819228"/>
              <a:gd name="connsiteX71" fmla="*/ 84675 w 1018125"/>
              <a:gd name="connsiteY71" fmla="*/ 810228 h 819228"/>
              <a:gd name="connsiteX72" fmla="*/ 75675 w 1018125"/>
              <a:gd name="connsiteY72" fmla="*/ 819228 h 819228"/>
              <a:gd name="connsiteX73" fmla="*/ 66675 w 1018125"/>
              <a:gd name="connsiteY73" fmla="*/ 810228 h 819228"/>
              <a:gd name="connsiteX74" fmla="*/ 75675 w 1018125"/>
              <a:gd name="connsiteY74" fmla="*/ 801228 h 819228"/>
              <a:gd name="connsiteX75" fmla="*/ 9000 w 1018125"/>
              <a:gd name="connsiteY75" fmla="*/ 801228 h 819228"/>
              <a:gd name="connsiteX76" fmla="*/ 18000 w 1018125"/>
              <a:gd name="connsiteY76" fmla="*/ 810228 h 819228"/>
              <a:gd name="connsiteX77" fmla="*/ 9000 w 1018125"/>
              <a:gd name="connsiteY77" fmla="*/ 819228 h 819228"/>
              <a:gd name="connsiteX78" fmla="*/ 0 w 1018125"/>
              <a:gd name="connsiteY78" fmla="*/ 810228 h 819228"/>
              <a:gd name="connsiteX79" fmla="*/ 9000 w 1018125"/>
              <a:gd name="connsiteY79" fmla="*/ 801228 h 819228"/>
              <a:gd name="connsiteX80" fmla="*/ 1009125 w 1018125"/>
              <a:gd name="connsiteY80" fmla="*/ 739595 h 819228"/>
              <a:gd name="connsiteX81" fmla="*/ 1018125 w 1018125"/>
              <a:gd name="connsiteY81" fmla="*/ 748595 h 819228"/>
              <a:gd name="connsiteX82" fmla="*/ 1009125 w 1018125"/>
              <a:gd name="connsiteY82" fmla="*/ 757595 h 819228"/>
              <a:gd name="connsiteX83" fmla="*/ 1000125 w 1018125"/>
              <a:gd name="connsiteY83" fmla="*/ 748595 h 819228"/>
              <a:gd name="connsiteX84" fmla="*/ 1009125 w 1018125"/>
              <a:gd name="connsiteY84" fmla="*/ 739595 h 819228"/>
              <a:gd name="connsiteX85" fmla="*/ 942450 w 1018125"/>
              <a:gd name="connsiteY85" fmla="*/ 739595 h 819228"/>
              <a:gd name="connsiteX86" fmla="*/ 951450 w 1018125"/>
              <a:gd name="connsiteY86" fmla="*/ 748595 h 819228"/>
              <a:gd name="connsiteX87" fmla="*/ 942450 w 1018125"/>
              <a:gd name="connsiteY87" fmla="*/ 757595 h 819228"/>
              <a:gd name="connsiteX88" fmla="*/ 933450 w 1018125"/>
              <a:gd name="connsiteY88" fmla="*/ 748595 h 819228"/>
              <a:gd name="connsiteX89" fmla="*/ 942450 w 1018125"/>
              <a:gd name="connsiteY89" fmla="*/ 739595 h 819228"/>
              <a:gd name="connsiteX90" fmla="*/ 875775 w 1018125"/>
              <a:gd name="connsiteY90" fmla="*/ 739595 h 819228"/>
              <a:gd name="connsiteX91" fmla="*/ 884775 w 1018125"/>
              <a:gd name="connsiteY91" fmla="*/ 748595 h 819228"/>
              <a:gd name="connsiteX92" fmla="*/ 875775 w 1018125"/>
              <a:gd name="connsiteY92" fmla="*/ 757595 h 819228"/>
              <a:gd name="connsiteX93" fmla="*/ 866775 w 1018125"/>
              <a:gd name="connsiteY93" fmla="*/ 748595 h 819228"/>
              <a:gd name="connsiteX94" fmla="*/ 875775 w 1018125"/>
              <a:gd name="connsiteY94" fmla="*/ 739595 h 819228"/>
              <a:gd name="connsiteX95" fmla="*/ 809100 w 1018125"/>
              <a:gd name="connsiteY95" fmla="*/ 739595 h 819228"/>
              <a:gd name="connsiteX96" fmla="*/ 818100 w 1018125"/>
              <a:gd name="connsiteY96" fmla="*/ 748595 h 819228"/>
              <a:gd name="connsiteX97" fmla="*/ 809100 w 1018125"/>
              <a:gd name="connsiteY97" fmla="*/ 757595 h 819228"/>
              <a:gd name="connsiteX98" fmla="*/ 800100 w 1018125"/>
              <a:gd name="connsiteY98" fmla="*/ 748595 h 819228"/>
              <a:gd name="connsiteX99" fmla="*/ 809100 w 1018125"/>
              <a:gd name="connsiteY99" fmla="*/ 739595 h 819228"/>
              <a:gd name="connsiteX100" fmla="*/ 742425 w 1018125"/>
              <a:gd name="connsiteY100" fmla="*/ 739595 h 819228"/>
              <a:gd name="connsiteX101" fmla="*/ 751425 w 1018125"/>
              <a:gd name="connsiteY101" fmla="*/ 748595 h 819228"/>
              <a:gd name="connsiteX102" fmla="*/ 742425 w 1018125"/>
              <a:gd name="connsiteY102" fmla="*/ 757595 h 819228"/>
              <a:gd name="connsiteX103" fmla="*/ 733425 w 1018125"/>
              <a:gd name="connsiteY103" fmla="*/ 748595 h 819228"/>
              <a:gd name="connsiteX104" fmla="*/ 742425 w 1018125"/>
              <a:gd name="connsiteY104" fmla="*/ 739595 h 819228"/>
              <a:gd name="connsiteX105" fmla="*/ 675750 w 1018125"/>
              <a:gd name="connsiteY105" fmla="*/ 739595 h 819228"/>
              <a:gd name="connsiteX106" fmla="*/ 684750 w 1018125"/>
              <a:gd name="connsiteY106" fmla="*/ 748595 h 819228"/>
              <a:gd name="connsiteX107" fmla="*/ 675750 w 1018125"/>
              <a:gd name="connsiteY107" fmla="*/ 757595 h 819228"/>
              <a:gd name="connsiteX108" fmla="*/ 666750 w 1018125"/>
              <a:gd name="connsiteY108" fmla="*/ 748595 h 819228"/>
              <a:gd name="connsiteX109" fmla="*/ 675750 w 1018125"/>
              <a:gd name="connsiteY109" fmla="*/ 739595 h 819228"/>
              <a:gd name="connsiteX110" fmla="*/ 609075 w 1018125"/>
              <a:gd name="connsiteY110" fmla="*/ 739595 h 819228"/>
              <a:gd name="connsiteX111" fmla="*/ 618075 w 1018125"/>
              <a:gd name="connsiteY111" fmla="*/ 748595 h 819228"/>
              <a:gd name="connsiteX112" fmla="*/ 609075 w 1018125"/>
              <a:gd name="connsiteY112" fmla="*/ 757595 h 819228"/>
              <a:gd name="connsiteX113" fmla="*/ 600075 w 1018125"/>
              <a:gd name="connsiteY113" fmla="*/ 748595 h 819228"/>
              <a:gd name="connsiteX114" fmla="*/ 609075 w 1018125"/>
              <a:gd name="connsiteY114" fmla="*/ 739595 h 819228"/>
              <a:gd name="connsiteX115" fmla="*/ 542400 w 1018125"/>
              <a:gd name="connsiteY115" fmla="*/ 739595 h 819228"/>
              <a:gd name="connsiteX116" fmla="*/ 551400 w 1018125"/>
              <a:gd name="connsiteY116" fmla="*/ 748595 h 819228"/>
              <a:gd name="connsiteX117" fmla="*/ 542400 w 1018125"/>
              <a:gd name="connsiteY117" fmla="*/ 757595 h 819228"/>
              <a:gd name="connsiteX118" fmla="*/ 533400 w 1018125"/>
              <a:gd name="connsiteY118" fmla="*/ 748595 h 819228"/>
              <a:gd name="connsiteX119" fmla="*/ 542400 w 1018125"/>
              <a:gd name="connsiteY119" fmla="*/ 739595 h 819228"/>
              <a:gd name="connsiteX120" fmla="*/ 475725 w 1018125"/>
              <a:gd name="connsiteY120" fmla="*/ 739595 h 819228"/>
              <a:gd name="connsiteX121" fmla="*/ 484725 w 1018125"/>
              <a:gd name="connsiteY121" fmla="*/ 748595 h 819228"/>
              <a:gd name="connsiteX122" fmla="*/ 475725 w 1018125"/>
              <a:gd name="connsiteY122" fmla="*/ 757595 h 819228"/>
              <a:gd name="connsiteX123" fmla="*/ 466725 w 1018125"/>
              <a:gd name="connsiteY123" fmla="*/ 748595 h 819228"/>
              <a:gd name="connsiteX124" fmla="*/ 475725 w 1018125"/>
              <a:gd name="connsiteY124" fmla="*/ 739595 h 819228"/>
              <a:gd name="connsiteX125" fmla="*/ 409050 w 1018125"/>
              <a:gd name="connsiteY125" fmla="*/ 739595 h 819228"/>
              <a:gd name="connsiteX126" fmla="*/ 418050 w 1018125"/>
              <a:gd name="connsiteY126" fmla="*/ 748595 h 819228"/>
              <a:gd name="connsiteX127" fmla="*/ 409050 w 1018125"/>
              <a:gd name="connsiteY127" fmla="*/ 757595 h 819228"/>
              <a:gd name="connsiteX128" fmla="*/ 400050 w 1018125"/>
              <a:gd name="connsiteY128" fmla="*/ 748595 h 819228"/>
              <a:gd name="connsiteX129" fmla="*/ 409050 w 1018125"/>
              <a:gd name="connsiteY129" fmla="*/ 739595 h 819228"/>
              <a:gd name="connsiteX130" fmla="*/ 342375 w 1018125"/>
              <a:gd name="connsiteY130" fmla="*/ 739595 h 819228"/>
              <a:gd name="connsiteX131" fmla="*/ 351375 w 1018125"/>
              <a:gd name="connsiteY131" fmla="*/ 748595 h 819228"/>
              <a:gd name="connsiteX132" fmla="*/ 342375 w 1018125"/>
              <a:gd name="connsiteY132" fmla="*/ 757595 h 819228"/>
              <a:gd name="connsiteX133" fmla="*/ 333375 w 1018125"/>
              <a:gd name="connsiteY133" fmla="*/ 748595 h 819228"/>
              <a:gd name="connsiteX134" fmla="*/ 342375 w 1018125"/>
              <a:gd name="connsiteY134" fmla="*/ 739595 h 819228"/>
              <a:gd name="connsiteX135" fmla="*/ 275701 w 1018125"/>
              <a:gd name="connsiteY135" fmla="*/ 739595 h 819228"/>
              <a:gd name="connsiteX136" fmla="*/ 284700 w 1018125"/>
              <a:gd name="connsiteY136" fmla="*/ 748595 h 819228"/>
              <a:gd name="connsiteX137" fmla="*/ 275701 w 1018125"/>
              <a:gd name="connsiteY137" fmla="*/ 757595 h 819228"/>
              <a:gd name="connsiteX138" fmla="*/ 266700 w 1018125"/>
              <a:gd name="connsiteY138" fmla="*/ 748595 h 819228"/>
              <a:gd name="connsiteX139" fmla="*/ 275701 w 1018125"/>
              <a:gd name="connsiteY139" fmla="*/ 739595 h 819228"/>
              <a:gd name="connsiteX140" fmla="*/ 209025 w 1018125"/>
              <a:gd name="connsiteY140" fmla="*/ 739595 h 819228"/>
              <a:gd name="connsiteX141" fmla="*/ 218025 w 1018125"/>
              <a:gd name="connsiteY141" fmla="*/ 748595 h 819228"/>
              <a:gd name="connsiteX142" fmla="*/ 209025 w 1018125"/>
              <a:gd name="connsiteY142" fmla="*/ 757595 h 819228"/>
              <a:gd name="connsiteX143" fmla="*/ 200025 w 1018125"/>
              <a:gd name="connsiteY143" fmla="*/ 748595 h 819228"/>
              <a:gd name="connsiteX144" fmla="*/ 209025 w 1018125"/>
              <a:gd name="connsiteY144" fmla="*/ 739595 h 819228"/>
              <a:gd name="connsiteX145" fmla="*/ 142350 w 1018125"/>
              <a:gd name="connsiteY145" fmla="*/ 739595 h 819228"/>
              <a:gd name="connsiteX146" fmla="*/ 151350 w 1018125"/>
              <a:gd name="connsiteY146" fmla="*/ 748595 h 819228"/>
              <a:gd name="connsiteX147" fmla="*/ 142350 w 1018125"/>
              <a:gd name="connsiteY147" fmla="*/ 757595 h 819228"/>
              <a:gd name="connsiteX148" fmla="*/ 133350 w 1018125"/>
              <a:gd name="connsiteY148" fmla="*/ 748595 h 819228"/>
              <a:gd name="connsiteX149" fmla="*/ 142350 w 1018125"/>
              <a:gd name="connsiteY149" fmla="*/ 739595 h 819228"/>
              <a:gd name="connsiteX150" fmla="*/ 75675 w 1018125"/>
              <a:gd name="connsiteY150" fmla="*/ 739595 h 819228"/>
              <a:gd name="connsiteX151" fmla="*/ 84675 w 1018125"/>
              <a:gd name="connsiteY151" fmla="*/ 748595 h 819228"/>
              <a:gd name="connsiteX152" fmla="*/ 75675 w 1018125"/>
              <a:gd name="connsiteY152" fmla="*/ 757595 h 819228"/>
              <a:gd name="connsiteX153" fmla="*/ 66675 w 1018125"/>
              <a:gd name="connsiteY153" fmla="*/ 748595 h 819228"/>
              <a:gd name="connsiteX154" fmla="*/ 75675 w 1018125"/>
              <a:gd name="connsiteY154" fmla="*/ 739595 h 819228"/>
              <a:gd name="connsiteX155" fmla="*/ 9000 w 1018125"/>
              <a:gd name="connsiteY155" fmla="*/ 739595 h 819228"/>
              <a:gd name="connsiteX156" fmla="*/ 18000 w 1018125"/>
              <a:gd name="connsiteY156" fmla="*/ 748595 h 819228"/>
              <a:gd name="connsiteX157" fmla="*/ 9000 w 1018125"/>
              <a:gd name="connsiteY157" fmla="*/ 757595 h 819228"/>
              <a:gd name="connsiteX158" fmla="*/ 0 w 1018125"/>
              <a:gd name="connsiteY158" fmla="*/ 748595 h 819228"/>
              <a:gd name="connsiteX159" fmla="*/ 9000 w 1018125"/>
              <a:gd name="connsiteY159" fmla="*/ 739595 h 819228"/>
              <a:gd name="connsiteX160" fmla="*/ 1009125 w 1018125"/>
              <a:gd name="connsiteY160" fmla="*/ 677962 h 819228"/>
              <a:gd name="connsiteX161" fmla="*/ 1018125 w 1018125"/>
              <a:gd name="connsiteY161" fmla="*/ 686962 h 819228"/>
              <a:gd name="connsiteX162" fmla="*/ 1009125 w 1018125"/>
              <a:gd name="connsiteY162" fmla="*/ 695962 h 819228"/>
              <a:gd name="connsiteX163" fmla="*/ 1000125 w 1018125"/>
              <a:gd name="connsiteY163" fmla="*/ 686962 h 819228"/>
              <a:gd name="connsiteX164" fmla="*/ 1009125 w 1018125"/>
              <a:gd name="connsiteY164" fmla="*/ 677962 h 819228"/>
              <a:gd name="connsiteX165" fmla="*/ 942450 w 1018125"/>
              <a:gd name="connsiteY165" fmla="*/ 677962 h 819228"/>
              <a:gd name="connsiteX166" fmla="*/ 951450 w 1018125"/>
              <a:gd name="connsiteY166" fmla="*/ 686962 h 819228"/>
              <a:gd name="connsiteX167" fmla="*/ 942450 w 1018125"/>
              <a:gd name="connsiteY167" fmla="*/ 695962 h 819228"/>
              <a:gd name="connsiteX168" fmla="*/ 933450 w 1018125"/>
              <a:gd name="connsiteY168" fmla="*/ 686962 h 819228"/>
              <a:gd name="connsiteX169" fmla="*/ 942450 w 1018125"/>
              <a:gd name="connsiteY169" fmla="*/ 677962 h 819228"/>
              <a:gd name="connsiteX170" fmla="*/ 875775 w 1018125"/>
              <a:gd name="connsiteY170" fmla="*/ 677962 h 819228"/>
              <a:gd name="connsiteX171" fmla="*/ 884775 w 1018125"/>
              <a:gd name="connsiteY171" fmla="*/ 686962 h 819228"/>
              <a:gd name="connsiteX172" fmla="*/ 875775 w 1018125"/>
              <a:gd name="connsiteY172" fmla="*/ 695962 h 819228"/>
              <a:gd name="connsiteX173" fmla="*/ 866775 w 1018125"/>
              <a:gd name="connsiteY173" fmla="*/ 686962 h 819228"/>
              <a:gd name="connsiteX174" fmla="*/ 875775 w 1018125"/>
              <a:gd name="connsiteY174" fmla="*/ 677962 h 819228"/>
              <a:gd name="connsiteX175" fmla="*/ 809100 w 1018125"/>
              <a:gd name="connsiteY175" fmla="*/ 677962 h 819228"/>
              <a:gd name="connsiteX176" fmla="*/ 818100 w 1018125"/>
              <a:gd name="connsiteY176" fmla="*/ 686962 h 819228"/>
              <a:gd name="connsiteX177" fmla="*/ 809100 w 1018125"/>
              <a:gd name="connsiteY177" fmla="*/ 695962 h 819228"/>
              <a:gd name="connsiteX178" fmla="*/ 800100 w 1018125"/>
              <a:gd name="connsiteY178" fmla="*/ 686962 h 819228"/>
              <a:gd name="connsiteX179" fmla="*/ 809100 w 1018125"/>
              <a:gd name="connsiteY179" fmla="*/ 677962 h 819228"/>
              <a:gd name="connsiteX180" fmla="*/ 742425 w 1018125"/>
              <a:gd name="connsiteY180" fmla="*/ 677962 h 819228"/>
              <a:gd name="connsiteX181" fmla="*/ 751425 w 1018125"/>
              <a:gd name="connsiteY181" fmla="*/ 686962 h 819228"/>
              <a:gd name="connsiteX182" fmla="*/ 742425 w 1018125"/>
              <a:gd name="connsiteY182" fmla="*/ 695962 h 819228"/>
              <a:gd name="connsiteX183" fmla="*/ 733425 w 1018125"/>
              <a:gd name="connsiteY183" fmla="*/ 686962 h 819228"/>
              <a:gd name="connsiteX184" fmla="*/ 742425 w 1018125"/>
              <a:gd name="connsiteY184" fmla="*/ 677962 h 819228"/>
              <a:gd name="connsiteX185" fmla="*/ 675750 w 1018125"/>
              <a:gd name="connsiteY185" fmla="*/ 677962 h 819228"/>
              <a:gd name="connsiteX186" fmla="*/ 684750 w 1018125"/>
              <a:gd name="connsiteY186" fmla="*/ 686962 h 819228"/>
              <a:gd name="connsiteX187" fmla="*/ 675750 w 1018125"/>
              <a:gd name="connsiteY187" fmla="*/ 695962 h 819228"/>
              <a:gd name="connsiteX188" fmla="*/ 666750 w 1018125"/>
              <a:gd name="connsiteY188" fmla="*/ 686962 h 819228"/>
              <a:gd name="connsiteX189" fmla="*/ 675750 w 1018125"/>
              <a:gd name="connsiteY189" fmla="*/ 677962 h 819228"/>
              <a:gd name="connsiteX190" fmla="*/ 609075 w 1018125"/>
              <a:gd name="connsiteY190" fmla="*/ 677962 h 819228"/>
              <a:gd name="connsiteX191" fmla="*/ 618075 w 1018125"/>
              <a:gd name="connsiteY191" fmla="*/ 686962 h 819228"/>
              <a:gd name="connsiteX192" fmla="*/ 609075 w 1018125"/>
              <a:gd name="connsiteY192" fmla="*/ 695962 h 819228"/>
              <a:gd name="connsiteX193" fmla="*/ 600075 w 1018125"/>
              <a:gd name="connsiteY193" fmla="*/ 686962 h 819228"/>
              <a:gd name="connsiteX194" fmla="*/ 609075 w 1018125"/>
              <a:gd name="connsiteY194" fmla="*/ 677962 h 819228"/>
              <a:gd name="connsiteX195" fmla="*/ 542400 w 1018125"/>
              <a:gd name="connsiteY195" fmla="*/ 677962 h 819228"/>
              <a:gd name="connsiteX196" fmla="*/ 551400 w 1018125"/>
              <a:gd name="connsiteY196" fmla="*/ 686962 h 819228"/>
              <a:gd name="connsiteX197" fmla="*/ 542400 w 1018125"/>
              <a:gd name="connsiteY197" fmla="*/ 695962 h 819228"/>
              <a:gd name="connsiteX198" fmla="*/ 533400 w 1018125"/>
              <a:gd name="connsiteY198" fmla="*/ 686962 h 819228"/>
              <a:gd name="connsiteX199" fmla="*/ 542400 w 1018125"/>
              <a:gd name="connsiteY199" fmla="*/ 677962 h 819228"/>
              <a:gd name="connsiteX200" fmla="*/ 475726 w 1018125"/>
              <a:gd name="connsiteY200" fmla="*/ 677962 h 819228"/>
              <a:gd name="connsiteX201" fmla="*/ 484726 w 1018125"/>
              <a:gd name="connsiteY201" fmla="*/ 686962 h 819228"/>
              <a:gd name="connsiteX202" fmla="*/ 475726 w 1018125"/>
              <a:gd name="connsiteY202" fmla="*/ 695962 h 819228"/>
              <a:gd name="connsiteX203" fmla="*/ 466726 w 1018125"/>
              <a:gd name="connsiteY203" fmla="*/ 686962 h 819228"/>
              <a:gd name="connsiteX204" fmla="*/ 475726 w 1018125"/>
              <a:gd name="connsiteY204" fmla="*/ 677962 h 819228"/>
              <a:gd name="connsiteX205" fmla="*/ 409051 w 1018125"/>
              <a:gd name="connsiteY205" fmla="*/ 677962 h 819228"/>
              <a:gd name="connsiteX206" fmla="*/ 418051 w 1018125"/>
              <a:gd name="connsiteY206" fmla="*/ 686962 h 819228"/>
              <a:gd name="connsiteX207" fmla="*/ 409051 w 1018125"/>
              <a:gd name="connsiteY207" fmla="*/ 695962 h 819228"/>
              <a:gd name="connsiteX208" fmla="*/ 400051 w 1018125"/>
              <a:gd name="connsiteY208" fmla="*/ 686962 h 819228"/>
              <a:gd name="connsiteX209" fmla="*/ 409051 w 1018125"/>
              <a:gd name="connsiteY209" fmla="*/ 677962 h 819228"/>
              <a:gd name="connsiteX210" fmla="*/ 342376 w 1018125"/>
              <a:gd name="connsiteY210" fmla="*/ 677962 h 819228"/>
              <a:gd name="connsiteX211" fmla="*/ 351376 w 1018125"/>
              <a:gd name="connsiteY211" fmla="*/ 686962 h 819228"/>
              <a:gd name="connsiteX212" fmla="*/ 342376 w 1018125"/>
              <a:gd name="connsiteY212" fmla="*/ 695962 h 819228"/>
              <a:gd name="connsiteX213" fmla="*/ 333376 w 1018125"/>
              <a:gd name="connsiteY213" fmla="*/ 686962 h 819228"/>
              <a:gd name="connsiteX214" fmla="*/ 342376 w 1018125"/>
              <a:gd name="connsiteY214" fmla="*/ 677962 h 819228"/>
              <a:gd name="connsiteX215" fmla="*/ 275701 w 1018125"/>
              <a:gd name="connsiteY215" fmla="*/ 677962 h 819228"/>
              <a:gd name="connsiteX216" fmla="*/ 284701 w 1018125"/>
              <a:gd name="connsiteY216" fmla="*/ 686962 h 819228"/>
              <a:gd name="connsiteX217" fmla="*/ 275701 w 1018125"/>
              <a:gd name="connsiteY217" fmla="*/ 695962 h 819228"/>
              <a:gd name="connsiteX218" fmla="*/ 266701 w 1018125"/>
              <a:gd name="connsiteY218" fmla="*/ 686962 h 819228"/>
              <a:gd name="connsiteX219" fmla="*/ 275701 w 1018125"/>
              <a:gd name="connsiteY219" fmla="*/ 677962 h 819228"/>
              <a:gd name="connsiteX220" fmla="*/ 209026 w 1018125"/>
              <a:gd name="connsiteY220" fmla="*/ 677962 h 819228"/>
              <a:gd name="connsiteX221" fmla="*/ 218026 w 1018125"/>
              <a:gd name="connsiteY221" fmla="*/ 686962 h 819228"/>
              <a:gd name="connsiteX222" fmla="*/ 209026 w 1018125"/>
              <a:gd name="connsiteY222" fmla="*/ 695962 h 819228"/>
              <a:gd name="connsiteX223" fmla="*/ 200026 w 1018125"/>
              <a:gd name="connsiteY223" fmla="*/ 686962 h 819228"/>
              <a:gd name="connsiteX224" fmla="*/ 209026 w 1018125"/>
              <a:gd name="connsiteY224" fmla="*/ 677962 h 819228"/>
              <a:gd name="connsiteX225" fmla="*/ 142351 w 1018125"/>
              <a:gd name="connsiteY225" fmla="*/ 677962 h 819228"/>
              <a:gd name="connsiteX226" fmla="*/ 151351 w 1018125"/>
              <a:gd name="connsiteY226" fmla="*/ 686962 h 819228"/>
              <a:gd name="connsiteX227" fmla="*/ 142351 w 1018125"/>
              <a:gd name="connsiteY227" fmla="*/ 695962 h 819228"/>
              <a:gd name="connsiteX228" fmla="*/ 133351 w 1018125"/>
              <a:gd name="connsiteY228" fmla="*/ 686962 h 819228"/>
              <a:gd name="connsiteX229" fmla="*/ 142351 w 1018125"/>
              <a:gd name="connsiteY229" fmla="*/ 677962 h 819228"/>
              <a:gd name="connsiteX230" fmla="*/ 75676 w 1018125"/>
              <a:gd name="connsiteY230" fmla="*/ 677962 h 819228"/>
              <a:gd name="connsiteX231" fmla="*/ 84676 w 1018125"/>
              <a:gd name="connsiteY231" fmla="*/ 686962 h 819228"/>
              <a:gd name="connsiteX232" fmla="*/ 75676 w 1018125"/>
              <a:gd name="connsiteY232" fmla="*/ 695962 h 819228"/>
              <a:gd name="connsiteX233" fmla="*/ 66676 w 1018125"/>
              <a:gd name="connsiteY233" fmla="*/ 686962 h 819228"/>
              <a:gd name="connsiteX234" fmla="*/ 75676 w 1018125"/>
              <a:gd name="connsiteY234" fmla="*/ 677962 h 819228"/>
              <a:gd name="connsiteX235" fmla="*/ 9001 w 1018125"/>
              <a:gd name="connsiteY235" fmla="*/ 677962 h 819228"/>
              <a:gd name="connsiteX236" fmla="*/ 18001 w 1018125"/>
              <a:gd name="connsiteY236" fmla="*/ 686962 h 819228"/>
              <a:gd name="connsiteX237" fmla="*/ 9001 w 1018125"/>
              <a:gd name="connsiteY237" fmla="*/ 695962 h 819228"/>
              <a:gd name="connsiteX238" fmla="*/ 1 w 1018125"/>
              <a:gd name="connsiteY238" fmla="*/ 686962 h 819228"/>
              <a:gd name="connsiteX239" fmla="*/ 9001 w 1018125"/>
              <a:gd name="connsiteY239" fmla="*/ 677962 h 819228"/>
              <a:gd name="connsiteX240" fmla="*/ 1009125 w 1018125"/>
              <a:gd name="connsiteY240" fmla="*/ 616329 h 819228"/>
              <a:gd name="connsiteX241" fmla="*/ 1018125 w 1018125"/>
              <a:gd name="connsiteY241" fmla="*/ 625329 h 819228"/>
              <a:gd name="connsiteX242" fmla="*/ 1009125 w 1018125"/>
              <a:gd name="connsiteY242" fmla="*/ 634329 h 819228"/>
              <a:gd name="connsiteX243" fmla="*/ 1000125 w 1018125"/>
              <a:gd name="connsiteY243" fmla="*/ 625329 h 819228"/>
              <a:gd name="connsiteX244" fmla="*/ 1009125 w 1018125"/>
              <a:gd name="connsiteY244" fmla="*/ 616329 h 819228"/>
              <a:gd name="connsiteX245" fmla="*/ 942450 w 1018125"/>
              <a:gd name="connsiteY245" fmla="*/ 616329 h 819228"/>
              <a:gd name="connsiteX246" fmla="*/ 951450 w 1018125"/>
              <a:gd name="connsiteY246" fmla="*/ 625329 h 819228"/>
              <a:gd name="connsiteX247" fmla="*/ 942450 w 1018125"/>
              <a:gd name="connsiteY247" fmla="*/ 634329 h 819228"/>
              <a:gd name="connsiteX248" fmla="*/ 933450 w 1018125"/>
              <a:gd name="connsiteY248" fmla="*/ 625329 h 819228"/>
              <a:gd name="connsiteX249" fmla="*/ 942450 w 1018125"/>
              <a:gd name="connsiteY249" fmla="*/ 616329 h 819228"/>
              <a:gd name="connsiteX250" fmla="*/ 875775 w 1018125"/>
              <a:gd name="connsiteY250" fmla="*/ 616329 h 819228"/>
              <a:gd name="connsiteX251" fmla="*/ 884775 w 1018125"/>
              <a:gd name="connsiteY251" fmla="*/ 625329 h 819228"/>
              <a:gd name="connsiteX252" fmla="*/ 875775 w 1018125"/>
              <a:gd name="connsiteY252" fmla="*/ 634329 h 819228"/>
              <a:gd name="connsiteX253" fmla="*/ 866775 w 1018125"/>
              <a:gd name="connsiteY253" fmla="*/ 625329 h 819228"/>
              <a:gd name="connsiteX254" fmla="*/ 875775 w 1018125"/>
              <a:gd name="connsiteY254" fmla="*/ 616329 h 819228"/>
              <a:gd name="connsiteX255" fmla="*/ 809100 w 1018125"/>
              <a:gd name="connsiteY255" fmla="*/ 616329 h 819228"/>
              <a:gd name="connsiteX256" fmla="*/ 818100 w 1018125"/>
              <a:gd name="connsiteY256" fmla="*/ 625329 h 819228"/>
              <a:gd name="connsiteX257" fmla="*/ 809100 w 1018125"/>
              <a:gd name="connsiteY257" fmla="*/ 634329 h 819228"/>
              <a:gd name="connsiteX258" fmla="*/ 800100 w 1018125"/>
              <a:gd name="connsiteY258" fmla="*/ 625329 h 819228"/>
              <a:gd name="connsiteX259" fmla="*/ 809100 w 1018125"/>
              <a:gd name="connsiteY259" fmla="*/ 616329 h 819228"/>
              <a:gd name="connsiteX260" fmla="*/ 742425 w 1018125"/>
              <a:gd name="connsiteY260" fmla="*/ 616329 h 819228"/>
              <a:gd name="connsiteX261" fmla="*/ 751425 w 1018125"/>
              <a:gd name="connsiteY261" fmla="*/ 625329 h 819228"/>
              <a:gd name="connsiteX262" fmla="*/ 742425 w 1018125"/>
              <a:gd name="connsiteY262" fmla="*/ 634329 h 819228"/>
              <a:gd name="connsiteX263" fmla="*/ 733425 w 1018125"/>
              <a:gd name="connsiteY263" fmla="*/ 625329 h 819228"/>
              <a:gd name="connsiteX264" fmla="*/ 742425 w 1018125"/>
              <a:gd name="connsiteY264" fmla="*/ 616329 h 819228"/>
              <a:gd name="connsiteX265" fmla="*/ 675750 w 1018125"/>
              <a:gd name="connsiteY265" fmla="*/ 616329 h 819228"/>
              <a:gd name="connsiteX266" fmla="*/ 684750 w 1018125"/>
              <a:gd name="connsiteY266" fmla="*/ 625329 h 819228"/>
              <a:gd name="connsiteX267" fmla="*/ 675750 w 1018125"/>
              <a:gd name="connsiteY267" fmla="*/ 634329 h 819228"/>
              <a:gd name="connsiteX268" fmla="*/ 666750 w 1018125"/>
              <a:gd name="connsiteY268" fmla="*/ 625329 h 819228"/>
              <a:gd name="connsiteX269" fmla="*/ 675750 w 1018125"/>
              <a:gd name="connsiteY269" fmla="*/ 616329 h 819228"/>
              <a:gd name="connsiteX270" fmla="*/ 609075 w 1018125"/>
              <a:gd name="connsiteY270" fmla="*/ 616329 h 819228"/>
              <a:gd name="connsiteX271" fmla="*/ 618075 w 1018125"/>
              <a:gd name="connsiteY271" fmla="*/ 625329 h 819228"/>
              <a:gd name="connsiteX272" fmla="*/ 609075 w 1018125"/>
              <a:gd name="connsiteY272" fmla="*/ 634329 h 819228"/>
              <a:gd name="connsiteX273" fmla="*/ 600075 w 1018125"/>
              <a:gd name="connsiteY273" fmla="*/ 625329 h 819228"/>
              <a:gd name="connsiteX274" fmla="*/ 609075 w 1018125"/>
              <a:gd name="connsiteY274" fmla="*/ 616329 h 819228"/>
              <a:gd name="connsiteX275" fmla="*/ 542400 w 1018125"/>
              <a:gd name="connsiteY275" fmla="*/ 616329 h 819228"/>
              <a:gd name="connsiteX276" fmla="*/ 551400 w 1018125"/>
              <a:gd name="connsiteY276" fmla="*/ 625329 h 819228"/>
              <a:gd name="connsiteX277" fmla="*/ 542400 w 1018125"/>
              <a:gd name="connsiteY277" fmla="*/ 634329 h 819228"/>
              <a:gd name="connsiteX278" fmla="*/ 533400 w 1018125"/>
              <a:gd name="connsiteY278" fmla="*/ 625329 h 819228"/>
              <a:gd name="connsiteX279" fmla="*/ 542400 w 1018125"/>
              <a:gd name="connsiteY279" fmla="*/ 616329 h 819228"/>
              <a:gd name="connsiteX280" fmla="*/ 475726 w 1018125"/>
              <a:gd name="connsiteY280" fmla="*/ 616329 h 819228"/>
              <a:gd name="connsiteX281" fmla="*/ 484726 w 1018125"/>
              <a:gd name="connsiteY281" fmla="*/ 625329 h 819228"/>
              <a:gd name="connsiteX282" fmla="*/ 475726 w 1018125"/>
              <a:gd name="connsiteY282" fmla="*/ 634329 h 819228"/>
              <a:gd name="connsiteX283" fmla="*/ 466726 w 1018125"/>
              <a:gd name="connsiteY283" fmla="*/ 625329 h 819228"/>
              <a:gd name="connsiteX284" fmla="*/ 475726 w 1018125"/>
              <a:gd name="connsiteY284" fmla="*/ 616329 h 819228"/>
              <a:gd name="connsiteX285" fmla="*/ 409051 w 1018125"/>
              <a:gd name="connsiteY285" fmla="*/ 616329 h 819228"/>
              <a:gd name="connsiteX286" fmla="*/ 418051 w 1018125"/>
              <a:gd name="connsiteY286" fmla="*/ 625329 h 819228"/>
              <a:gd name="connsiteX287" fmla="*/ 409051 w 1018125"/>
              <a:gd name="connsiteY287" fmla="*/ 634329 h 819228"/>
              <a:gd name="connsiteX288" fmla="*/ 400051 w 1018125"/>
              <a:gd name="connsiteY288" fmla="*/ 625329 h 819228"/>
              <a:gd name="connsiteX289" fmla="*/ 409051 w 1018125"/>
              <a:gd name="connsiteY289" fmla="*/ 616329 h 819228"/>
              <a:gd name="connsiteX290" fmla="*/ 342376 w 1018125"/>
              <a:gd name="connsiteY290" fmla="*/ 616329 h 819228"/>
              <a:gd name="connsiteX291" fmla="*/ 351376 w 1018125"/>
              <a:gd name="connsiteY291" fmla="*/ 625329 h 819228"/>
              <a:gd name="connsiteX292" fmla="*/ 342376 w 1018125"/>
              <a:gd name="connsiteY292" fmla="*/ 634329 h 819228"/>
              <a:gd name="connsiteX293" fmla="*/ 333376 w 1018125"/>
              <a:gd name="connsiteY293" fmla="*/ 625329 h 819228"/>
              <a:gd name="connsiteX294" fmla="*/ 342376 w 1018125"/>
              <a:gd name="connsiteY294" fmla="*/ 616329 h 819228"/>
              <a:gd name="connsiteX295" fmla="*/ 275701 w 1018125"/>
              <a:gd name="connsiteY295" fmla="*/ 616329 h 819228"/>
              <a:gd name="connsiteX296" fmla="*/ 284701 w 1018125"/>
              <a:gd name="connsiteY296" fmla="*/ 625329 h 819228"/>
              <a:gd name="connsiteX297" fmla="*/ 275701 w 1018125"/>
              <a:gd name="connsiteY297" fmla="*/ 634329 h 819228"/>
              <a:gd name="connsiteX298" fmla="*/ 266701 w 1018125"/>
              <a:gd name="connsiteY298" fmla="*/ 625329 h 819228"/>
              <a:gd name="connsiteX299" fmla="*/ 275701 w 1018125"/>
              <a:gd name="connsiteY299" fmla="*/ 616329 h 819228"/>
              <a:gd name="connsiteX300" fmla="*/ 209026 w 1018125"/>
              <a:gd name="connsiteY300" fmla="*/ 616329 h 819228"/>
              <a:gd name="connsiteX301" fmla="*/ 218026 w 1018125"/>
              <a:gd name="connsiteY301" fmla="*/ 625329 h 819228"/>
              <a:gd name="connsiteX302" fmla="*/ 209026 w 1018125"/>
              <a:gd name="connsiteY302" fmla="*/ 634329 h 819228"/>
              <a:gd name="connsiteX303" fmla="*/ 200026 w 1018125"/>
              <a:gd name="connsiteY303" fmla="*/ 625329 h 819228"/>
              <a:gd name="connsiteX304" fmla="*/ 209026 w 1018125"/>
              <a:gd name="connsiteY304" fmla="*/ 616329 h 819228"/>
              <a:gd name="connsiteX305" fmla="*/ 142351 w 1018125"/>
              <a:gd name="connsiteY305" fmla="*/ 616329 h 819228"/>
              <a:gd name="connsiteX306" fmla="*/ 151351 w 1018125"/>
              <a:gd name="connsiteY306" fmla="*/ 625329 h 819228"/>
              <a:gd name="connsiteX307" fmla="*/ 142351 w 1018125"/>
              <a:gd name="connsiteY307" fmla="*/ 634329 h 819228"/>
              <a:gd name="connsiteX308" fmla="*/ 133351 w 1018125"/>
              <a:gd name="connsiteY308" fmla="*/ 625329 h 819228"/>
              <a:gd name="connsiteX309" fmla="*/ 142351 w 1018125"/>
              <a:gd name="connsiteY309" fmla="*/ 616329 h 819228"/>
              <a:gd name="connsiteX310" fmla="*/ 75676 w 1018125"/>
              <a:gd name="connsiteY310" fmla="*/ 616329 h 819228"/>
              <a:gd name="connsiteX311" fmla="*/ 84676 w 1018125"/>
              <a:gd name="connsiteY311" fmla="*/ 625329 h 819228"/>
              <a:gd name="connsiteX312" fmla="*/ 75676 w 1018125"/>
              <a:gd name="connsiteY312" fmla="*/ 634329 h 819228"/>
              <a:gd name="connsiteX313" fmla="*/ 66676 w 1018125"/>
              <a:gd name="connsiteY313" fmla="*/ 625329 h 819228"/>
              <a:gd name="connsiteX314" fmla="*/ 75676 w 1018125"/>
              <a:gd name="connsiteY314" fmla="*/ 616329 h 819228"/>
              <a:gd name="connsiteX315" fmla="*/ 9001 w 1018125"/>
              <a:gd name="connsiteY315" fmla="*/ 616329 h 819228"/>
              <a:gd name="connsiteX316" fmla="*/ 18001 w 1018125"/>
              <a:gd name="connsiteY316" fmla="*/ 625329 h 819228"/>
              <a:gd name="connsiteX317" fmla="*/ 9001 w 1018125"/>
              <a:gd name="connsiteY317" fmla="*/ 634329 h 819228"/>
              <a:gd name="connsiteX318" fmla="*/ 1 w 1018125"/>
              <a:gd name="connsiteY318" fmla="*/ 625329 h 819228"/>
              <a:gd name="connsiteX319" fmla="*/ 9001 w 1018125"/>
              <a:gd name="connsiteY319" fmla="*/ 616329 h 819228"/>
              <a:gd name="connsiteX320" fmla="*/ 1009125 w 1018125"/>
              <a:gd name="connsiteY320" fmla="*/ 554696 h 819228"/>
              <a:gd name="connsiteX321" fmla="*/ 1018125 w 1018125"/>
              <a:gd name="connsiteY321" fmla="*/ 563696 h 819228"/>
              <a:gd name="connsiteX322" fmla="*/ 1009125 w 1018125"/>
              <a:gd name="connsiteY322" fmla="*/ 572696 h 819228"/>
              <a:gd name="connsiteX323" fmla="*/ 1000125 w 1018125"/>
              <a:gd name="connsiteY323" fmla="*/ 563696 h 819228"/>
              <a:gd name="connsiteX324" fmla="*/ 1009125 w 1018125"/>
              <a:gd name="connsiteY324" fmla="*/ 554696 h 819228"/>
              <a:gd name="connsiteX325" fmla="*/ 942450 w 1018125"/>
              <a:gd name="connsiteY325" fmla="*/ 554696 h 819228"/>
              <a:gd name="connsiteX326" fmla="*/ 951450 w 1018125"/>
              <a:gd name="connsiteY326" fmla="*/ 563696 h 819228"/>
              <a:gd name="connsiteX327" fmla="*/ 942450 w 1018125"/>
              <a:gd name="connsiteY327" fmla="*/ 572696 h 819228"/>
              <a:gd name="connsiteX328" fmla="*/ 933450 w 1018125"/>
              <a:gd name="connsiteY328" fmla="*/ 563696 h 819228"/>
              <a:gd name="connsiteX329" fmla="*/ 942450 w 1018125"/>
              <a:gd name="connsiteY329" fmla="*/ 554696 h 819228"/>
              <a:gd name="connsiteX330" fmla="*/ 875775 w 1018125"/>
              <a:gd name="connsiteY330" fmla="*/ 554696 h 819228"/>
              <a:gd name="connsiteX331" fmla="*/ 884775 w 1018125"/>
              <a:gd name="connsiteY331" fmla="*/ 563696 h 819228"/>
              <a:gd name="connsiteX332" fmla="*/ 875775 w 1018125"/>
              <a:gd name="connsiteY332" fmla="*/ 572696 h 819228"/>
              <a:gd name="connsiteX333" fmla="*/ 866775 w 1018125"/>
              <a:gd name="connsiteY333" fmla="*/ 563696 h 819228"/>
              <a:gd name="connsiteX334" fmla="*/ 875775 w 1018125"/>
              <a:gd name="connsiteY334" fmla="*/ 554696 h 819228"/>
              <a:gd name="connsiteX335" fmla="*/ 809100 w 1018125"/>
              <a:gd name="connsiteY335" fmla="*/ 554696 h 819228"/>
              <a:gd name="connsiteX336" fmla="*/ 818100 w 1018125"/>
              <a:gd name="connsiteY336" fmla="*/ 563696 h 819228"/>
              <a:gd name="connsiteX337" fmla="*/ 809100 w 1018125"/>
              <a:gd name="connsiteY337" fmla="*/ 572696 h 819228"/>
              <a:gd name="connsiteX338" fmla="*/ 800100 w 1018125"/>
              <a:gd name="connsiteY338" fmla="*/ 563696 h 819228"/>
              <a:gd name="connsiteX339" fmla="*/ 809100 w 1018125"/>
              <a:gd name="connsiteY339" fmla="*/ 554696 h 819228"/>
              <a:gd name="connsiteX340" fmla="*/ 742425 w 1018125"/>
              <a:gd name="connsiteY340" fmla="*/ 554696 h 819228"/>
              <a:gd name="connsiteX341" fmla="*/ 751425 w 1018125"/>
              <a:gd name="connsiteY341" fmla="*/ 563696 h 819228"/>
              <a:gd name="connsiteX342" fmla="*/ 742425 w 1018125"/>
              <a:gd name="connsiteY342" fmla="*/ 572696 h 819228"/>
              <a:gd name="connsiteX343" fmla="*/ 733425 w 1018125"/>
              <a:gd name="connsiteY343" fmla="*/ 563696 h 819228"/>
              <a:gd name="connsiteX344" fmla="*/ 742425 w 1018125"/>
              <a:gd name="connsiteY344" fmla="*/ 554696 h 819228"/>
              <a:gd name="connsiteX345" fmla="*/ 675750 w 1018125"/>
              <a:gd name="connsiteY345" fmla="*/ 554696 h 819228"/>
              <a:gd name="connsiteX346" fmla="*/ 684750 w 1018125"/>
              <a:gd name="connsiteY346" fmla="*/ 563696 h 819228"/>
              <a:gd name="connsiteX347" fmla="*/ 675750 w 1018125"/>
              <a:gd name="connsiteY347" fmla="*/ 572696 h 819228"/>
              <a:gd name="connsiteX348" fmla="*/ 666750 w 1018125"/>
              <a:gd name="connsiteY348" fmla="*/ 563696 h 819228"/>
              <a:gd name="connsiteX349" fmla="*/ 675750 w 1018125"/>
              <a:gd name="connsiteY349" fmla="*/ 554696 h 819228"/>
              <a:gd name="connsiteX350" fmla="*/ 609075 w 1018125"/>
              <a:gd name="connsiteY350" fmla="*/ 554696 h 819228"/>
              <a:gd name="connsiteX351" fmla="*/ 618075 w 1018125"/>
              <a:gd name="connsiteY351" fmla="*/ 563696 h 819228"/>
              <a:gd name="connsiteX352" fmla="*/ 609075 w 1018125"/>
              <a:gd name="connsiteY352" fmla="*/ 572696 h 819228"/>
              <a:gd name="connsiteX353" fmla="*/ 600075 w 1018125"/>
              <a:gd name="connsiteY353" fmla="*/ 563696 h 819228"/>
              <a:gd name="connsiteX354" fmla="*/ 609075 w 1018125"/>
              <a:gd name="connsiteY354" fmla="*/ 554696 h 819228"/>
              <a:gd name="connsiteX355" fmla="*/ 542400 w 1018125"/>
              <a:gd name="connsiteY355" fmla="*/ 554696 h 819228"/>
              <a:gd name="connsiteX356" fmla="*/ 551400 w 1018125"/>
              <a:gd name="connsiteY356" fmla="*/ 563696 h 819228"/>
              <a:gd name="connsiteX357" fmla="*/ 542400 w 1018125"/>
              <a:gd name="connsiteY357" fmla="*/ 572696 h 819228"/>
              <a:gd name="connsiteX358" fmla="*/ 533400 w 1018125"/>
              <a:gd name="connsiteY358" fmla="*/ 563696 h 819228"/>
              <a:gd name="connsiteX359" fmla="*/ 542400 w 1018125"/>
              <a:gd name="connsiteY359" fmla="*/ 554696 h 819228"/>
              <a:gd name="connsiteX360" fmla="*/ 475726 w 1018125"/>
              <a:gd name="connsiteY360" fmla="*/ 554696 h 819228"/>
              <a:gd name="connsiteX361" fmla="*/ 484726 w 1018125"/>
              <a:gd name="connsiteY361" fmla="*/ 563696 h 819228"/>
              <a:gd name="connsiteX362" fmla="*/ 475726 w 1018125"/>
              <a:gd name="connsiteY362" fmla="*/ 572696 h 819228"/>
              <a:gd name="connsiteX363" fmla="*/ 466726 w 1018125"/>
              <a:gd name="connsiteY363" fmla="*/ 563696 h 819228"/>
              <a:gd name="connsiteX364" fmla="*/ 475726 w 1018125"/>
              <a:gd name="connsiteY364" fmla="*/ 554696 h 819228"/>
              <a:gd name="connsiteX365" fmla="*/ 409051 w 1018125"/>
              <a:gd name="connsiteY365" fmla="*/ 554696 h 819228"/>
              <a:gd name="connsiteX366" fmla="*/ 418051 w 1018125"/>
              <a:gd name="connsiteY366" fmla="*/ 563696 h 819228"/>
              <a:gd name="connsiteX367" fmla="*/ 409051 w 1018125"/>
              <a:gd name="connsiteY367" fmla="*/ 572696 h 819228"/>
              <a:gd name="connsiteX368" fmla="*/ 400051 w 1018125"/>
              <a:gd name="connsiteY368" fmla="*/ 563696 h 819228"/>
              <a:gd name="connsiteX369" fmla="*/ 409051 w 1018125"/>
              <a:gd name="connsiteY369" fmla="*/ 554696 h 819228"/>
              <a:gd name="connsiteX370" fmla="*/ 342376 w 1018125"/>
              <a:gd name="connsiteY370" fmla="*/ 554696 h 819228"/>
              <a:gd name="connsiteX371" fmla="*/ 351376 w 1018125"/>
              <a:gd name="connsiteY371" fmla="*/ 563696 h 819228"/>
              <a:gd name="connsiteX372" fmla="*/ 342376 w 1018125"/>
              <a:gd name="connsiteY372" fmla="*/ 572696 h 819228"/>
              <a:gd name="connsiteX373" fmla="*/ 333376 w 1018125"/>
              <a:gd name="connsiteY373" fmla="*/ 563696 h 819228"/>
              <a:gd name="connsiteX374" fmla="*/ 342376 w 1018125"/>
              <a:gd name="connsiteY374" fmla="*/ 554696 h 819228"/>
              <a:gd name="connsiteX375" fmla="*/ 275701 w 1018125"/>
              <a:gd name="connsiteY375" fmla="*/ 554696 h 819228"/>
              <a:gd name="connsiteX376" fmla="*/ 284701 w 1018125"/>
              <a:gd name="connsiteY376" fmla="*/ 563696 h 819228"/>
              <a:gd name="connsiteX377" fmla="*/ 275701 w 1018125"/>
              <a:gd name="connsiteY377" fmla="*/ 572696 h 819228"/>
              <a:gd name="connsiteX378" fmla="*/ 266701 w 1018125"/>
              <a:gd name="connsiteY378" fmla="*/ 563696 h 819228"/>
              <a:gd name="connsiteX379" fmla="*/ 275701 w 1018125"/>
              <a:gd name="connsiteY379" fmla="*/ 554696 h 819228"/>
              <a:gd name="connsiteX380" fmla="*/ 209026 w 1018125"/>
              <a:gd name="connsiteY380" fmla="*/ 554696 h 819228"/>
              <a:gd name="connsiteX381" fmla="*/ 218026 w 1018125"/>
              <a:gd name="connsiteY381" fmla="*/ 563696 h 819228"/>
              <a:gd name="connsiteX382" fmla="*/ 209026 w 1018125"/>
              <a:gd name="connsiteY382" fmla="*/ 572696 h 819228"/>
              <a:gd name="connsiteX383" fmla="*/ 200026 w 1018125"/>
              <a:gd name="connsiteY383" fmla="*/ 563696 h 819228"/>
              <a:gd name="connsiteX384" fmla="*/ 209026 w 1018125"/>
              <a:gd name="connsiteY384" fmla="*/ 554696 h 819228"/>
              <a:gd name="connsiteX385" fmla="*/ 142351 w 1018125"/>
              <a:gd name="connsiteY385" fmla="*/ 554696 h 819228"/>
              <a:gd name="connsiteX386" fmla="*/ 151351 w 1018125"/>
              <a:gd name="connsiteY386" fmla="*/ 563696 h 819228"/>
              <a:gd name="connsiteX387" fmla="*/ 142351 w 1018125"/>
              <a:gd name="connsiteY387" fmla="*/ 572696 h 819228"/>
              <a:gd name="connsiteX388" fmla="*/ 133351 w 1018125"/>
              <a:gd name="connsiteY388" fmla="*/ 563696 h 819228"/>
              <a:gd name="connsiteX389" fmla="*/ 142351 w 1018125"/>
              <a:gd name="connsiteY389" fmla="*/ 554696 h 819228"/>
              <a:gd name="connsiteX390" fmla="*/ 75676 w 1018125"/>
              <a:gd name="connsiteY390" fmla="*/ 554696 h 819228"/>
              <a:gd name="connsiteX391" fmla="*/ 84676 w 1018125"/>
              <a:gd name="connsiteY391" fmla="*/ 563696 h 819228"/>
              <a:gd name="connsiteX392" fmla="*/ 75676 w 1018125"/>
              <a:gd name="connsiteY392" fmla="*/ 572696 h 819228"/>
              <a:gd name="connsiteX393" fmla="*/ 66676 w 1018125"/>
              <a:gd name="connsiteY393" fmla="*/ 563696 h 819228"/>
              <a:gd name="connsiteX394" fmla="*/ 75676 w 1018125"/>
              <a:gd name="connsiteY394" fmla="*/ 554696 h 819228"/>
              <a:gd name="connsiteX395" fmla="*/ 9001 w 1018125"/>
              <a:gd name="connsiteY395" fmla="*/ 554696 h 819228"/>
              <a:gd name="connsiteX396" fmla="*/ 18001 w 1018125"/>
              <a:gd name="connsiteY396" fmla="*/ 563696 h 819228"/>
              <a:gd name="connsiteX397" fmla="*/ 9001 w 1018125"/>
              <a:gd name="connsiteY397" fmla="*/ 572696 h 819228"/>
              <a:gd name="connsiteX398" fmla="*/ 1 w 1018125"/>
              <a:gd name="connsiteY398" fmla="*/ 563696 h 819228"/>
              <a:gd name="connsiteX399" fmla="*/ 9001 w 1018125"/>
              <a:gd name="connsiteY399" fmla="*/ 554696 h 819228"/>
              <a:gd name="connsiteX400" fmla="*/ 1009125 w 1018125"/>
              <a:gd name="connsiteY400" fmla="*/ 493063 h 819228"/>
              <a:gd name="connsiteX401" fmla="*/ 1018125 w 1018125"/>
              <a:gd name="connsiteY401" fmla="*/ 502063 h 819228"/>
              <a:gd name="connsiteX402" fmla="*/ 1009125 w 1018125"/>
              <a:gd name="connsiteY402" fmla="*/ 511063 h 819228"/>
              <a:gd name="connsiteX403" fmla="*/ 1000125 w 1018125"/>
              <a:gd name="connsiteY403" fmla="*/ 502063 h 819228"/>
              <a:gd name="connsiteX404" fmla="*/ 1009125 w 1018125"/>
              <a:gd name="connsiteY404" fmla="*/ 493063 h 819228"/>
              <a:gd name="connsiteX405" fmla="*/ 942450 w 1018125"/>
              <a:gd name="connsiteY405" fmla="*/ 493063 h 819228"/>
              <a:gd name="connsiteX406" fmla="*/ 951450 w 1018125"/>
              <a:gd name="connsiteY406" fmla="*/ 502063 h 819228"/>
              <a:gd name="connsiteX407" fmla="*/ 942450 w 1018125"/>
              <a:gd name="connsiteY407" fmla="*/ 511063 h 819228"/>
              <a:gd name="connsiteX408" fmla="*/ 933450 w 1018125"/>
              <a:gd name="connsiteY408" fmla="*/ 502063 h 819228"/>
              <a:gd name="connsiteX409" fmla="*/ 942450 w 1018125"/>
              <a:gd name="connsiteY409" fmla="*/ 493063 h 819228"/>
              <a:gd name="connsiteX410" fmla="*/ 875775 w 1018125"/>
              <a:gd name="connsiteY410" fmla="*/ 493063 h 819228"/>
              <a:gd name="connsiteX411" fmla="*/ 884775 w 1018125"/>
              <a:gd name="connsiteY411" fmla="*/ 502063 h 819228"/>
              <a:gd name="connsiteX412" fmla="*/ 875775 w 1018125"/>
              <a:gd name="connsiteY412" fmla="*/ 511063 h 819228"/>
              <a:gd name="connsiteX413" fmla="*/ 866775 w 1018125"/>
              <a:gd name="connsiteY413" fmla="*/ 502063 h 819228"/>
              <a:gd name="connsiteX414" fmla="*/ 875775 w 1018125"/>
              <a:gd name="connsiteY414" fmla="*/ 493063 h 819228"/>
              <a:gd name="connsiteX415" fmla="*/ 809100 w 1018125"/>
              <a:gd name="connsiteY415" fmla="*/ 493063 h 819228"/>
              <a:gd name="connsiteX416" fmla="*/ 818100 w 1018125"/>
              <a:gd name="connsiteY416" fmla="*/ 502063 h 819228"/>
              <a:gd name="connsiteX417" fmla="*/ 809100 w 1018125"/>
              <a:gd name="connsiteY417" fmla="*/ 511063 h 819228"/>
              <a:gd name="connsiteX418" fmla="*/ 800100 w 1018125"/>
              <a:gd name="connsiteY418" fmla="*/ 502063 h 819228"/>
              <a:gd name="connsiteX419" fmla="*/ 809100 w 1018125"/>
              <a:gd name="connsiteY419" fmla="*/ 493063 h 819228"/>
              <a:gd name="connsiteX420" fmla="*/ 742425 w 1018125"/>
              <a:gd name="connsiteY420" fmla="*/ 493063 h 819228"/>
              <a:gd name="connsiteX421" fmla="*/ 751425 w 1018125"/>
              <a:gd name="connsiteY421" fmla="*/ 502063 h 819228"/>
              <a:gd name="connsiteX422" fmla="*/ 742425 w 1018125"/>
              <a:gd name="connsiteY422" fmla="*/ 511063 h 819228"/>
              <a:gd name="connsiteX423" fmla="*/ 733425 w 1018125"/>
              <a:gd name="connsiteY423" fmla="*/ 502063 h 819228"/>
              <a:gd name="connsiteX424" fmla="*/ 742425 w 1018125"/>
              <a:gd name="connsiteY424" fmla="*/ 493063 h 819228"/>
              <a:gd name="connsiteX425" fmla="*/ 675750 w 1018125"/>
              <a:gd name="connsiteY425" fmla="*/ 493063 h 819228"/>
              <a:gd name="connsiteX426" fmla="*/ 684750 w 1018125"/>
              <a:gd name="connsiteY426" fmla="*/ 502063 h 819228"/>
              <a:gd name="connsiteX427" fmla="*/ 675750 w 1018125"/>
              <a:gd name="connsiteY427" fmla="*/ 511063 h 819228"/>
              <a:gd name="connsiteX428" fmla="*/ 666750 w 1018125"/>
              <a:gd name="connsiteY428" fmla="*/ 502063 h 819228"/>
              <a:gd name="connsiteX429" fmla="*/ 675750 w 1018125"/>
              <a:gd name="connsiteY429" fmla="*/ 493063 h 819228"/>
              <a:gd name="connsiteX430" fmla="*/ 609075 w 1018125"/>
              <a:gd name="connsiteY430" fmla="*/ 493063 h 819228"/>
              <a:gd name="connsiteX431" fmla="*/ 618075 w 1018125"/>
              <a:gd name="connsiteY431" fmla="*/ 502063 h 819228"/>
              <a:gd name="connsiteX432" fmla="*/ 609075 w 1018125"/>
              <a:gd name="connsiteY432" fmla="*/ 511063 h 819228"/>
              <a:gd name="connsiteX433" fmla="*/ 600075 w 1018125"/>
              <a:gd name="connsiteY433" fmla="*/ 502063 h 819228"/>
              <a:gd name="connsiteX434" fmla="*/ 609075 w 1018125"/>
              <a:gd name="connsiteY434" fmla="*/ 493063 h 819228"/>
              <a:gd name="connsiteX435" fmla="*/ 542400 w 1018125"/>
              <a:gd name="connsiteY435" fmla="*/ 493063 h 819228"/>
              <a:gd name="connsiteX436" fmla="*/ 551400 w 1018125"/>
              <a:gd name="connsiteY436" fmla="*/ 502063 h 819228"/>
              <a:gd name="connsiteX437" fmla="*/ 542400 w 1018125"/>
              <a:gd name="connsiteY437" fmla="*/ 511063 h 819228"/>
              <a:gd name="connsiteX438" fmla="*/ 533400 w 1018125"/>
              <a:gd name="connsiteY438" fmla="*/ 502063 h 819228"/>
              <a:gd name="connsiteX439" fmla="*/ 542400 w 1018125"/>
              <a:gd name="connsiteY439" fmla="*/ 493063 h 819228"/>
              <a:gd name="connsiteX440" fmla="*/ 475726 w 1018125"/>
              <a:gd name="connsiteY440" fmla="*/ 493063 h 819228"/>
              <a:gd name="connsiteX441" fmla="*/ 484726 w 1018125"/>
              <a:gd name="connsiteY441" fmla="*/ 502063 h 819228"/>
              <a:gd name="connsiteX442" fmla="*/ 475726 w 1018125"/>
              <a:gd name="connsiteY442" fmla="*/ 511063 h 819228"/>
              <a:gd name="connsiteX443" fmla="*/ 466726 w 1018125"/>
              <a:gd name="connsiteY443" fmla="*/ 502063 h 819228"/>
              <a:gd name="connsiteX444" fmla="*/ 475726 w 1018125"/>
              <a:gd name="connsiteY444" fmla="*/ 493063 h 819228"/>
              <a:gd name="connsiteX445" fmla="*/ 409051 w 1018125"/>
              <a:gd name="connsiteY445" fmla="*/ 493063 h 819228"/>
              <a:gd name="connsiteX446" fmla="*/ 418051 w 1018125"/>
              <a:gd name="connsiteY446" fmla="*/ 502063 h 819228"/>
              <a:gd name="connsiteX447" fmla="*/ 409051 w 1018125"/>
              <a:gd name="connsiteY447" fmla="*/ 511063 h 819228"/>
              <a:gd name="connsiteX448" fmla="*/ 400051 w 1018125"/>
              <a:gd name="connsiteY448" fmla="*/ 502063 h 819228"/>
              <a:gd name="connsiteX449" fmla="*/ 409051 w 1018125"/>
              <a:gd name="connsiteY449" fmla="*/ 493063 h 819228"/>
              <a:gd name="connsiteX450" fmla="*/ 342376 w 1018125"/>
              <a:gd name="connsiteY450" fmla="*/ 493063 h 819228"/>
              <a:gd name="connsiteX451" fmla="*/ 351376 w 1018125"/>
              <a:gd name="connsiteY451" fmla="*/ 502063 h 819228"/>
              <a:gd name="connsiteX452" fmla="*/ 342376 w 1018125"/>
              <a:gd name="connsiteY452" fmla="*/ 511063 h 819228"/>
              <a:gd name="connsiteX453" fmla="*/ 333376 w 1018125"/>
              <a:gd name="connsiteY453" fmla="*/ 502063 h 819228"/>
              <a:gd name="connsiteX454" fmla="*/ 342376 w 1018125"/>
              <a:gd name="connsiteY454" fmla="*/ 493063 h 819228"/>
              <a:gd name="connsiteX455" fmla="*/ 275702 w 1018125"/>
              <a:gd name="connsiteY455" fmla="*/ 493063 h 819228"/>
              <a:gd name="connsiteX456" fmla="*/ 284701 w 1018125"/>
              <a:gd name="connsiteY456" fmla="*/ 502063 h 819228"/>
              <a:gd name="connsiteX457" fmla="*/ 275702 w 1018125"/>
              <a:gd name="connsiteY457" fmla="*/ 511063 h 819228"/>
              <a:gd name="connsiteX458" fmla="*/ 266702 w 1018125"/>
              <a:gd name="connsiteY458" fmla="*/ 502063 h 819228"/>
              <a:gd name="connsiteX459" fmla="*/ 275702 w 1018125"/>
              <a:gd name="connsiteY459" fmla="*/ 493063 h 819228"/>
              <a:gd name="connsiteX460" fmla="*/ 209026 w 1018125"/>
              <a:gd name="connsiteY460" fmla="*/ 493063 h 819228"/>
              <a:gd name="connsiteX461" fmla="*/ 218026 w 1018125"/>
              <a:gd name="connsiteY461" fmla="*/ 502063 h 819228"/>
              <a:gd name="connsiteX462" fmla="*/ 209026 w 1018125"/>
              <a:gd name="connsiteY462" fmla="*/ 511063 h 819228"/>
              <a:gd name="connsiteX463" fmla="*/ 200026 w 1018125"/>
              <a:gd name="connsiteY463" fmla="*/ 502063 h 819228"/>
              <a:gd name="connsiteX464" fmla="*/ 209026 w 1018125"/>
              <a:gd name="connsiteY464" fmla="*/ 493063 h 819228"/>
              <a:gd name="connsiteX465" fmla="*/ 142351 w 1018125"/>
              <a:gd name="connsiteY465" fmla="*/ 493063 h 819228"/>
              <a:gd name="connsiteX466" fmla="*/ 151351 w 1018125"/>
              <a:gd name="connsiteY466" fmla="*/ 502063 h 819228"/>
              <a:gd name="connsiteX467" fmla="*/ 142351 w 1018125"/>
              <a:gd name="connsiteY467" fmla="*/ 511063 h 819228"/>
              <a:gd name="connsiteX468" fmla="*/ 133351 w 1018125"/>
              <a:gd name="connsiteY468" fmla="*/ 502063 h 819228"/>
              <a:gd name="connsiteX469" fmla="*/ 142351 w 1018125"/>
              <a:gd name="connsiteY469" fmla="*/ 493063 h 819228"/>
              <a:gd name="connsiteX470" fmla="*/ 75676 w 1018125"/>
              <a:gd name="connsiteY470" fmla="*/ 493063 h 819228"/>
              <a:gd name="connsiteX471" fmla="*/ 84676 w 1018125"/>
              <a:gd name="connsiteY471" fmla="*/ 502063 h 819228"/>
              <a:gd name="connsiteX472" fmla="*/ 75676 w 1018125"/>
              <a:gd name="connsiteY472" fmla="*/ 511063 h 819228"/>
              <a:gd name="connsiteX473" fmla="*/ 66676 w 1018125"/>
              <a:gd name="connsiteY473" fmla="*/ 502063 h 819228"/>
              <a:gd name="connsiteX474" fmla="*/ 75676 w 1018125"/>
              <a:gd name="connsiteY474" fmla="*/ 493063 h 819228"/>
              <a:gd name="connsiteX475" fmla="*/ 9001 w 1018125"/>
              <a:gd name="connsiteY475" fmla="*/ 493063 h 819228"/>
              <a:gd name="connsiteX476" fmla="*/ 18001 w 1018125"/>
              <a:gd name="connsiteY476" fmla="*/ 502063 h 819228"/>
              <a:gd name="connsiteX477" fmla="*/ 9001 w 1018125"/>
              <a:gd name="connsiteY477" fmla="*/ 511063 h 819228"/>
              <a:gd name="connsiteX478" fmla="*/ 1 w 1018125"/>
              <a:gd name="connsiteY478" fmla="*/ 502063 h 819228"/>
              <a:gd name="connsiteX479" fmla="*/ 9001 w 1018125"/>
              <a:gd name="connsiteY479" fmla="*/ 493063 h 819228"/>
              <a:gd name="connsiteX480" fmla="*/ 1009125 w 1018125"/>
              <a:gd name="connsiteY480" fmla="*/ 431430 h 819228"/>
              <a:gd name="connsiteX481" fmla="*/ 1018125 w 1018125"/>
              <a:gd name="connsiteY481" fmla="*/ 440430 h 819228"/>
              <a:gd name="connsiteX482" fmla="*/ 1009125 w 1018125"/>
              <a:gd name="connsiteY482" fmla="*/ 449430 h 819228"/>
              <a:gd name="connsiteX483" fmla="*/ 1000125 w 1018125"/>
              <a:gd name="connsiteY483" fmla="*/ 440430 h 819228"/>
              <a:gd name="connsiteX484" fmla="*/ 1009125 w 1018125"/>
              <a:gd name="connsiteY484" fmla="*/ 431430 h 819228"/>
              <a:gd name="connsiteX485" fmla="*/ 942450 w 1018125"/>
              <a:gd name="connsiteY485" fmla="*/ 431430 h 819228"/>
              <a:gd name="connsiteX486" fmla="*/ 951450 w 1018125"/>
              <a:gd name="connsiteY486" fmla="*/ 440430 h 819228"/>
              <a:gd name="connsiteX487" fmla="*/ 942450 w 1018125"/>
              <a:gd name="connsiteY487" fmla="*/ 449430 h 819228"/>
              <a:gd name="connsiteX488" fmla="*/ 933450 w 1018125"/>
              <a:gd name="connsiteY488" fmla="*/ 440430 h 819228"/>
              <a:gd name="connsiteX489" fmla="*/ 942450 w 1018125"/>
              <a:gd name="connsiteY489" fmla="*/ 431430 h 819228"/>
              <a:gd name="connsiteX490" fmla="*/ 875775 w 1018125"/>
              <a:gd name="connsiteY490" fmla="*/ 431430 h 819228"/>
              <a:gd name="connsiteX491" fmla="*/ 884775 w 1018125"/>
              <a:gd name="connsiteY491" fmla="*/ 440430 h 819228"/>
              <a:gd name="connsiteX492" fmla="*/ 875775 w 1018125"/>
              <a:gd name="connsiteY492" fmla="*/ 449430 h 819228"/>
              <a:gd name="connsiteX493" fmla="*/ 866775 w 1018125"/>
              <a:gd name="connsiteY493" fmla="*/ 440430 h 819228"/>
              <a:gd name="connsiteX494" fmla="*/ 875775 w 1018125"/>
              <a:gd name="connsiteY494" fmla="*/ 431430 h 819228"/>
              <a:gd name="connsiteX495" fmla="*/ 809100 w 1018125"/>
              <a:gd name="connsiteY495" fmla="*/ 431430 h 819228"/>
              <a:gd name="connsiteX496" fmla="*/ 818100 w 1018125"/>
              <a:gd name="connsiteY496" fmla="*/ 440430 h 819228"/>
              <a:gd name="connsiteX497" fmla="*/ 809100 w 1018125"/>
              <a:gd name="connsiteY497" fmla="*/ 449430 h 819228"/>
              <a:gd name="connsiteX498" fmla="*/ 800100 w 1018125"/>
              <a:gd name="connsiteY498" fmla="*/ 440430 h 819228"/>
              <a:gd name="connsiteX499" fmla="*/ 809100 w 1018125"/>
              <a:gd name="connsiteY499" fmla="*/ 431430 h 819228"/>
              <a:gd name="connsiteX500" fmla="*/ 742425 w 1018125"/>
              <a:gd name="connsiteY500" fmla="*/ 431430 h 819228"/>
              <a:gd name="connsiteX501" fmla="*/ 751425 w 1018125"/>
              <a:gd name="connsiteY501" fmla="*/ 440430 h 819228"/>
              <a:gd name="connsiteX502" fmla="*/ 742425 w 1018125"/>
              <a:gd name="connsiteY502" fmla="*/ 449430 h 819228"/>
              <a:gd name="connsiteX503" fmla="*/ 733425 w 1018125"/>
              <a:gd name="connsiteY503" fmla="*/ 440430 h 819228"/>
              <a:gd name="connsiteX504" fmla="*/ 742425 w 1018125"/>
              <a:gd name="connsiteY504" fmla="*/ 431430 h 819228"/>
              <a:gd name="connsiteX505" fmla="*/ 675750 w 1018125"/>
              <a:gd name="connsiteY505" fmla="*/ 431430 h 819228"/>
              <a:gd name="connsiteX506" fmla="*/ 684750 w 1018125"/>
              <a:gd name="connsiteY506" fmla="*/ 440430 h 819228"/>
              <a:gd name="connsiteX507" fmla="*/ 675750 w 1018125"/>
              <a:gd name="connsiteY507" fmla="*/ 449430 h 819228"/>
              <a:gd name="connsiteX508" fmla="*/ 666750 w 1018125"/>
              <a:gd name="connsiteY508" fmla="*/ 440430 h 819228"/>
              <a:gd name="connsiteX509" fmla="*/ 675750 w 1018125"/>
              <a:gd name="connsiteY509" fmla="*/ 431430 h 819228"/>
              <a:gd name="connsiteX510" fmla="*/ 609075 w 1018125"/>
              <a:gd name="connsiteY510" fmla="*/ 431430 h 819228"/>
              <a:gd name="connsiteX511" fmla="*/ 618075 w 1018125"/>
              <a:gd name="connsiteY511" fmla="*/ 440430 h 819228"/>
              <a:gd name="connsiteX512" fmla="*/ 609075 w 1018125"/>
              <a:gd name="connsiteY512" fmla="*/ 449430 h 819228"/>
              <a:gd name="connsiteX513" fmla="*/ 600075 w 1018125"/>
              <a:gd name="connsiteY513" fmla="*/ 440430 h 819228"/>
              <a:gd name="connsiteX514" fmla="*/ 609075 w 1018125"/>
              <a:gd name="connsiteY514" fmla="*/ 431430 h 819228"/>
              <a:gd name="connsiteX515" fmla="*/ 542400 w 1018125"/>
              <a:gd name="connsiteY515" fmla="*/ 431430 h 819228"/>
              <a:gd name="connsiteX516" fmla="*/ 551400 w 1018125"/>
              <a:gd name="connsiteY516" fmla="*/ 440430 h 819228"/>
              <a:gd name="connsiteX517" fmla="*/ 542400 w 1018125"/>
              <a:gd name="connsiteY517" fmla="*/ 449430 h 819228"/>
              <a:gd name="connsiteX518" fmla="*/ 533400 w 1018125"/>
              <a:gd name="connsiteY518" fmla="*/ 440430 h 819228"/>
              <a:gd name="connsiteX519" fmla="*/ 542400 w 1018125"/>
              <a:gd name="connsiteY519" fmla="*/ 431430 h 819228"/>
              <a:gd name="connsiteX520" fmla="*/ 475727 w 1018125"/>
              <a:gd name="connsiteY520" fmla="*/ 431430 h 819228"/>
              <a:gd name="connsiteX521" fmla="*/ 484727 w 1018125"/>
              <a:gd name="connsiteY521" fmla="*/ 440430 h 819228"/>
              <a:gd name="connsiteX522" fmla="*/ 475727 w 1018125"/>
              <a:gd name="connsiteY522" fmla="*/ 449430 h 819228"/>
              <a:gd name="connsiteX523" fmla="*/ 466727 w 1018125"/>
              <a:gd name="connsiteY523" fmla="*/ 440430 h 819228"/>
              <a:gd name="connsiteX524" fmla="*/ 475727 w 1018125"/>
              <a:gd name="connsiteY524" fmla="*/ 431430 h 819228"/>
              <a:gd name="connsiteX525" fmla="*/ 409052 w 1018125"/>
              <a:gd name="connsiteY525" fmla="*/ 431430 h 819228"/>
              <a:gd name="connsiteX526" fmla="*/ 418052 w 1018125"/>
              <a:gd name="connsiteY526" fmla="*/ 440430 h 819228"/>
              <a:gd name="connsiteX527" fmla="*/ 409052 w 1018125"/>
              <a:gd name="connsiteY527" fmla="*/ 449430 h 819228"/>
              <a:gd name="connsiteX528" fmla="*/ 400052 w 1018125"/>
              <a:gd name="connsiteY528" fmla="*/ 440430 h 819228"/>
              <a:gd name="connsiteX529" fmla="*/ 409052 w 1018125"/>
              <a:gd name="connsiteY529" fmla="*/ 431430 h 819228"/>
              <a:gd name="connsiteX530" fmla="*/ 342377 w 1018125"/>
              <a:gd name="connsiteY530" fmla="*/ 431430 h 819228"/>
              <a:gd name="connsiteX531" fmla="*/ 351377 w 1018125"/>
              <a:gd name="connsiteY531" fmla="*/ 440430 h 819228"/>
              <a:gd name="connsiteX532" fmla="*/ 342377 w 1018125"/>
              <a:gd name="connsiteY532" fmla="*/ 449430 h 819228"/>
              <a:gd name="connsiteX533" fmla="*/ 333376 w 1018125"/>
              <a:gd name="connsiteY533" fmla="*/ 440430 h 819228"/>
              <a:gd name="connsiteX534" fmla="*/ 342377 w 1018125"/>
              <a:gd name="connsiteY534" fmla="*/ 431430 h 819228"/>
              <a:gd name="connsiteX535" fmla="*/ 275702 w 1018125"/>
              <a:gd name="connsiteY535" fmla="*/ 431430 h 819228"/>
              <a:gd name="connsiteX536" fmla="*/ 284701 w 1018125"/>
              <a:gd name="connsiteY536" fmla="*/ 440430 h 819228"/>
              <a:gd name="connsiteX537" fmla="*/ 275702 w 1018125"/>
              <a:gd name="connsiteY537" fmla="*/ 449430 h 819228"/>
              <a:gd name="connsiteX538" fmla="*/ 266702 w 1018125"/>
              <a:gd name="connsiteY538" fmla="*/ 440430 h 819228"/>
              <a:gd name="connsiteX539" fmla="*/ 275702 w 1018125"/>
              <a:gd name="connsiteY539" fmla="*/ 431430 h 819228"/>
              <a:gd name="connsiteX540" fmla="*/ 209027 w 1018125"/>
              <a:gd name="connsiteY540" fmla="*/ 431430 h 819228"/>
              <a:gd name="connsiteX541" fmla="*/ 218027 w 1018125"/>
              <a:gd name="connsiteY541" fmla="*/ 440430 h 819228"/>
              <a:gd name="connsiteX542" fmla="*/ 209027 w 1018125"/>
              <a:gd name="connsiteY542" fmla="*/ 449430 h 819228"/>
              <a:gd name="connsiteX543" fmla="*/ 200027 w 1018125"/>
              <a:gd name="connsiteY543" fmla="*/ 440430 h 819228"/>
              <a:gd name="connsiteX544" fmla="*/ 209027 w 1018125"/>
              <a:gd name="connsiteY544" fmla="*/ 431430 h 819228"/>
              <a:gd name="connsiteX545" fmla="*/ 142352 w 1018125"/>
              <a:gd name="connsiteY545" fmla="*/ 431430 h 819228"/>
              <a:gd name="connsiteX546" fmla="*/ 151352 w 1018125"/>
              <a:gd name="connsiteY546" fmla="*/ 440430 h 819228"/>
              <a:gd name="connsiteX547" fmla="*/ 142352 w 1018125"/>
              <a:gd name="connsiteY547" fmla="*/ 449430 h 819228"/>
              <a:gd name="connsiteX548" fmla="*/ 133352 w 1018125"/>
              <a:gd name="connsiteY548" fmla="*/ 440430 h 819228"/>
              <a:gd name="connsiteX549" fmla="*/ 142352 w 1018125"/>
              <a:gd name="connsiteY549" fmla="*/ 431430 h 819228"/>
              <a:gd name="connsiteX550" fmla="*/ 75677 w 1018125"/>
              <a:gd name="connsiteY550" fmla="*/ 431430 h 819228"/>
              <a:gd name="connsiteX551" fmla="*/ 84676 w 1018125"/>
              <a:gd name="connsiteY551" fmla="*/ 440430 h 819228"/>
              <a:gd name="connsiteX552" fmla="*/ 75677 w 1018125"/>
              <a:gd name="connsiteY552" fmla="*/ 449430 h 819228"/>
              <a:gd name="connsiteX553" fmla="*/ 66677 w 1018125"/>
              <a:gd name="connsiteY553" fmla="*/ 440430 h 819228"/>
              <a:gd name="connsiteX554" fmla="*/ 75677 w 1018125"/>
              <a:gd name="connsiteY554" fmla="*/ 431430 h 819228"/>
              <a:gd name="connsiteX555" fmla="*/ 9002 w 1018125"/>
              <a:gd name="connsiteY555" fmla="*/ 431430 h 819228"/>
              <a:gd name="connsiteX556" fmla="*/ 18002 w 1018125"/>
              <a:gd name="connsiteY556" fmla="*/ 440430 h 819228"/>
              <a:gd name="connsiteX557" fmla="*/ 9002 w 1018125"/>
              <a:gd name="connsiteY557" fmla="*/ 449430 h 819228"/>
              <a:gd name="connsiteX558" fmla="*/ 2 w 1018125"/>
              <a:gd name="connsiteY558" fmla="*/ 440430 h 819228"/>
              <a:gd name="connsiteX559" fmla="*/ 9002 w 1018125"/>
              <a:gd name="connsiteY559" fmla="*/ 431430 h 819228"/>
              <a:gd name="connsiteX560" fmla="*/ 1009125 w 1018125"/>
              <a:gd name="connsiteY560" fmla="*/ 369797 h 819228"/>
              <a:gd name="connsiteX561" fmla="*/ 1018125 w 1018125"/>
              <a:gd name="connsiteY561" fmla="*/ 378797 h 819228"/>
              <a:gd name="connsiteX562" fmla="*/ 1009125 w 1018125"/>
              <a:gd name="connsiteY562" fmla="*/ 387797 h 819228"/>
              <a:gd name="connsiteX563" fmla="*/ 1000125 w 1018125"/>
              <a:gd name="connsiteY563" fmla="*/ 378797 h 819228"/>
              <a:gd name="connsiteX564" fmla="*/ 1009125 w 1018125"/>
              <a:gd name="connsiteY564" fmla="*/ 369797 h 819228"/>
              <a:gd name="connsiteX565" fmla="*/ 942450 w 1018125"/>
              <a:gd name="connsiteY565" fmla="*/ 369797 h 819228"/>
              <a:gd name="connsiteX566" fmla="*/ 951450 w 1018125"/>
              <a:gd name="connsiteY566" fmla="*/ 378797 h 819228"/>
              <a:gd name="connsiteX567" fmla="*/ 942450 w 1018125"/>
              <a:gd name="connsiteY567" fmla="*/ 387797 h 819228"/>
              <a:gd name="connsiteX568" fmla="*/ 933450 w 1018125"/>
              <a:gd name="connsiteY568" fmla="*/ 378797 h 819228"/>
              <a:gd name="connsiteX569" fmla="*/ 942450 w 1018125"/>
              <a:gd name="connsiteY569" fmla="*/ 369797 h 819228"/>
              <a:gd name="connsiteX570" fmla="*/ 875775 w 1018125"/>
              <a:gd name="connsiteY570" fmla="*/ 369797 h 819228"/>
              <a:gd name="connsiteX571" fmla="*/ 884775 w 1018125"/>
              <a:gd name="connsiteY571" fmla="*/ 378797 h 819228"/>
              <a:gd name="connsiteX572" fmla="*/ 875775 w 1018125"/>
              <a:gd name="connsiteY572" fmla="*/ 387797 h 819228"/>
              <a:gd name="connsiteX573" fmla="*/ 866775 w 1018125"/>
              <a:gd name="connsiteY573" fmla="*/ 378797 h 819228"/>
              <a:gd name="connsiteX574" fmla="*/ 875775 w 1018125"/>
              <a:gd name="connsiteY574" fmla="*/ 369797 h 819228"/>
              <a:gd name="connsiteX575" fmla="*/ 809100 w 1018125"/>
              <a:gd name="connsiteY575" fmla="*/ 369797 h 819228"/>
              <a:gd name="connsiteX576" fmla="*/ 818100 w 1018125"/>
              <a:gd name="connsiteY576" fmla="*/ 378797 h 819228"/>
              <a:gd name="connsiteX577" fmla="*/ 809100 w 1018125"/>
              <a:gd name="connsiteY577" fmla="*/ 387797 h 819228"/>
              <a:gd name="connsiteX578" fmla="*/ 800100 w 1018125"/>
              <a:gd name="connsiteY578" fmla="*/ 378797 h 819228"/>
              <a:gd name="connsiteX579" fmla="*/ 809100 w 1018125"/>
              <a:gd name="connsiteY579" fmla="*/ 369797 h 819228"/>
              <a:gd name="connsiteX580" fmla="*/ 742425 w 1018125"/>
              <a:gd name="connsiteY580" fmla="*/ 369797 h 819228"/>
              <a:gd name="connsiteX581" fmla="*/ 751425 w 1018125"/>
              <a:gd name="connsiteY581" fmla="*/ 378797 h 819228"/>
              <a:gd name="connsiteX582" fmla="*/ 742425 w 1018125"/>
              <a:gd name="connsiteY582" fmla="*/ 387797 h 819228"/>
              <a:gd name="connsiteX583" fmla="*/ 733425 w 1018125"/>
              <a:gd name="connsiteY583" fmla="*/ 378797 h 819228"/>
              <a:gd name="connsiteX584" fmla="*/ 742425 w 1018125"/>
              <a:gd name="connsiteY584" fmla="*/ 369797 h 819228"/>
              <a:gd name="connsiteX585" fmla="*/ 675750 w 1018125"/>
              <a:gd name="connsiteY585" fmla="*/ 369797 h 819228"/>
              <a:gd name="connsiteX586" fmla="*/ 684750 w 1018125"/>
              <a:gd name="connsiteY586" fmla="*/ 378797 h 819228"/>
              <a:gd name="connsiteX587" fmla="*/ 675750 w 1018125"/>
              <a:gd name="connsiteY587" fmla="*/ 387797 h 819228"/>
              <a:gd name="connsiteX588" fmla="*/ 666750 w 1018125"/>
              <a:gd name="connsiteY588" fmla="*/ 378797 h 819228"/>
              <a:gd name="connsiteX589" fmla="*/ 675750 w 1018125"/>
              <a:gd name="connsiteY589" fmla="*/ 369797 h 819228"/>
              <a:gd name="connsiteX590" fmla="*/ 609075 w 1018125"/>
              <a:gd name="connsiteY590" fmla="*/ 369797 h 819228"/>
              <a:gd name="connsiteX591" fmla="*/ 618075 w 1018125"/>
              <a:gd name="connsiteY591" fmla="*/ 378797 h 819228"/>
              <a:gd name="connsiteX592" fmla="*/ 609075 w 1018125"/>
              <a:gd name="connsiteY592" fmla="*/ 387797 h 819228"/>
              <a:gd name="connsiteX593" fmla="*/ 600075 w 1018125"/>
              <a:gd name="connsiteY593" fmla="*/ 378797 h 819228"/>
              <a:gd name="connsiteX594" fmla="*/ 609075 w 1018125"/>
              <a:gd name="connsiteY594" fmla="*/ 369797 h 819228"/>
              <a:gd name="connsiteX595" fmla="*/ 542400 w 1018125"/>
              <a:gd name="connsiteY595" fmla="*/ 369797 h 819228"/>
              <a:gd name="connsiteX596" fmla="*/ 551400 w 1018125"/>
              <a:gd name="connsiteY596" fmla="*/ 378797 h 819228"/>
              <a:gd name="connsiteX597" fmla="*/ 542400 w 1018125"/>
              <a:gd name="connsiteY597" fmla="*/ 387797 h 819228"/>
              <a:gd name="connsiteX598" fmla="*/ 533400 w 1018125"/>
              <a:gd name="connsiteY598" fmla="*/ 378797 h 819228"/>
              <a:gd name="connsiteX599" fmla="*/ 542400 w 1018125"/>
              <a:gd name="connsiteY599" fmla="*/ 369797 h 819228"/>
              <a:gd name="connsiteX600" fmla="*/ 475727 w 1018125"/>
              <a:gd name="connsiteY600" fmla="*/ 369797 h 819228"/>
              <a:gd name="connsiteX601" fmla="*/ 484727 w 1018125"/>
              <a:gd name="connsiteY601" fmla="*/ 378797 h 819228"/>
              <a:gd name="connsiteX602" fmla="*/ 475727 w 1018125"/>
              <a:gd name="connsiteY602" fmla="*/ 387797 h 819228"/>
              <a:gd name="connsiteX603" fmla="*/ 466727 w 1018125"/>
              <a:gd name="connsiteY603" fmla="*/ 378797 h 819228"/>
              <a:gd name="connsiteX604" fmla="*/ 475727 w 1018125"/>
              <a:gd name="connsiteY604" fmla="*/ 369797 h 819228"/>
              <a:gd name="connsiteX605" fmla="*/ 409052 w 1018125"/>
              <a:gd name="connsiteY605" fmla="*/ 369797 h 819228"/>
              <a:gd name="connsiteX606" fmla="*/ 418052 w 1018125"/>
              <a:gd name="connsiteY606" fmla="*/ 378797 h 819228"/>
              <a:gd name="connsiteX607" fmla="*/ 409052 w 1018125"/>
              <a:gd name="connsiteY607" fmla="*/ 387797 h 819228"/>
              <a:gd name="connsiteX608" fmla="*/ 400052 w 1018125"/>
              <a:gd name="connsiteY608" fmla="*/ 378797 h 819228"/>
              <a:gd name="connsiteX609" fmla="*/ 409052 w 1018125"/>
              <a:gd name="connsiteY609" fmla="*/ 369797 h 819228"/>
              <a:gd name="connsiteX610" fmla="*/ 342377 w 1018125"/>
              <a:gd name="connsiteY610" fmla="*/ 369797 h 819228"/>
              <a:gd name="connsiteX611" fmla="*/ 351377 w 1018125"/>
              <a:gd name="connsiteY611" fmla="*/ 378797 h 819228"/>
              <a:gd name="connsiteX612" fmla="*/ 342377 w 1018125"/>
              <a:gd name="connsiteY612" fmla="*/ 387797 h 819228"/>
              <a:gd name="connsiteX613" fmla="*/ 333377 w 1018125"/>
              <a:gd name="connsiteY613" fmla="*/ 378797 h 819228"/>
              <a:gd name="connsiteX614" fmla="*/ 342377 w 1018125"/>
              <a:gd name="connsiteY614" fmla="*/ 369797 h 819228"/>
              <a:gd name="connsiteX615" fmla="*/ 275702 w 1018125"/>
              <a:gd name="connsiteY615" fmla="*/ 369797 h 819228"/>
              <a:gd name="connsiteX616" fmla="*/ 284702 w 1018125"/>
              <a:gd name="connsiteY616" fmla="*/ 378797 h 819228"/>
              <a:gd name="connsiteX617" fmla="*/ 275702 w 1018125"/>
              <a:gd name="connsiteY617" fmla="*/ 387797 h 819228"/>
              <a:gd name="connsiteX618" fmla="*/ 266702 w 1018125"/>
              <a:gd name="connsiteY618" fmla="*/ 378797 h 819228"/>
              <a:gd name="connsiteX619" fmla="*/ 275702 w 1018125"/>
              <a:gd name="connsiteY619" fmla="*/ 369797 h 819228"/>
              <a:gd name="connsiteX620" fmla="*/ 209027 w 1018125"/>
              <a:gd name="connsiteY620" fmla="*/ 369797 h 819228"/>
              <a:gd name="connsiteX621" fmla="*/ 218027 w 1018125"/>
              <a:gd name="connsiteY621" fmla="*/ 378797 h 819228"/>
              <a:gd name="connsiteX622" fmla="*/ 209027 w 1018125"/>
              <a:gd name="connsiteY622" fmla="*/ 387797 h 819228"/>
              <a:gd name="connsiteX623" fmla="*/ 200027 w 1018125"/>
              <a:gd name="connsiteY623" fmla="*/ 378797 h 819228"/>
              <a:gd name="connsiteX624" fmla="*/ 209027 w 1018125"/>
              <a:gd name="connsiteY624" fmla="*/ 369797 h 819228"/>
              <a:gd name="connsiteX625" fmla="*/ 142352 w 1018125"/>
              <a:gd name="connsiteY625" fmla="*/ 369797 h 819228"/>
              <a:gd name="connsiteX626" fmla="*/ 151352 w 1018125"/>
              <a:gd name="connsiteY626" fmla="*/ 378797 h 819228"/>
              <a:gd name="connsiteX627" fmla="*/ 142352 w 1018125"/>
              <a:gd name="connsiteY627" fmla="*/ 387797 h 819228"/>
              <a:gd name="connsiteX628" fmla="*/ 133352 w 1018125"/>
              <a:gd name="connsiteY628" fmla="*/ 378797 h 819228"/>
              <a:gd name="connsiteX629" fmla="*/ 142352 w 1018125"/>
              <a:gd name="connsiteY629" fmla="*/ 369797 h 819228"/>
              <a:gd name="connsiteX630" fmla="*/ 75677 w 1018125"/>
              <a:gd name="connsiteY630" fmla="*/ 369797 h 819228"/>
              <a:gd name="connsiteX631" fmla="*/ 84677 w 1018125"/>
              <a:gd name="connsiteY631" fmla="*/ 378797 h 819228"/>
              <a:gd name="connsiteX632" fmla="*/ 75677 w 1018125"/>
              <a:gd name="connsiteY632" fmla="*/ 387797 h 819228"/>
              <a:gd name="connsiteX633" fmla="*/ 66677 w 1018125"/>
              <a:gd name="connsiteY633" fmla="*/ 378797 h 819228"/>
              <a:gd name="connsiteX634" fmla="*/ 75677 w 1018125"/>
              <a:gd name="connsiteY634" fmla="*/ 369797 h 819228"/>
              <a:gd name="connsiteX635" fmla="*/ 9002 w 1018125"/>
              <a:gd name="connsiteY635" fmla="*/ 369797 h 819228"/>
              <a:gd name="connsiteX636" fmla="*/ 18002 w 1018125"/>
              <a:gd name="connsiteY636" fmla="*/ 378797 h 819228"/>
              <a:gd name="connsiteX637" fmla="*/ 9002 w 1018125"/>
              <a:gd name="connsiteY637" fmla="*/ 387797 h 819228"/>
              <a:gd name="connsiteX638" fmla="*/ 2 w 1018125"/>
              <a:gd name="connsiteY638" fmla="*/ 378797 h 819228"/>
              <a:gd name="connsiteX639" fmla="*/ 9002 w 1018125"/>
              <a:gd name="connsiteY639" fmla="*/ 369797 h 819228"/>
              <a:gd name="connsiteX640" fmla="*/ 1009125 w 1018125"/>
              <a:gd name="connsiteY640" fmla="*/ 308164 h 819228"/>
              <a:gd name="connsiteX641" fmla="*/ 1018125 w 1018125"/>
              <a:gd name="connsiteY641" fmla="*/ 317164 h 819228"/>
              <a:gd name="connsiteX642" fmla="*/ 1009125 w 1018125"/>
              <a:gd name="connsiteY642" fmla="*/ 326164 h 819228"/>
              <a:gd name="connsiteX643" fmla="*/ 1000125 w 1018125"/>
              <a:gd name="connsiteY643" fmla="*/ 317164 h 819228"/>
              <a:gd name="connsiteX644" fmla="*/ 1009125 w 1018125"/>
              <a:gd name="connsiteY644" fmla="*/ 308164 h 819228"/>
              <a:gd name="connsiteX645" fmla="*/ 942450 w 1018125"/>
              <a:gd name="connsiteY645" fmla="*/ 308164 h 819228"/>
              <a:gd name="connsiteX646" fmla="*/ 951450 w 1018125"/>
              <a:gd name="connsiteY646" fmla="*/ 317164 h 819228"/>
              <a:gd name="connsiteX647" fmla="*/ 942450 w 1018125"/>
              <a:gd name="connsiteY647" fmla="*/ 326164 h 819228"/>
              <a:gd name="connsiteX648" fmla="*/ 933450 w 1018125"/>
              <a:gd name="connsiteY648" fmla="*/ 317164 h 819228"/>
              <a:gd name="connsiteX649" fmla="*/ 942450 w 1018125"/>
              <a:gd name="connsiteY649" fmla="*/ 308164 h 819228"/>
              <a:gd name="connsiteX650" fmla="*/ 875775 w 1018125"/>
              <a:gd name="connsiteY650" fmla="*/ 308164 h 819228"/>
              <a:gd name="connsiteX651" fmla="*/ 884775 w 1018125"/>
              <a:gd name="connsiteY651" fmla="*/ 317164 h 819228"/>
              <a:gd name="connsiteX652" fmla="*/ 875775 w 1018125"/>
              <a:gd name="connsiteY652" fmla="*/ 326164 h 819228"/>
              <a:gd name="connsiteX653" fmla="*/ 866775 w 1018125"/>
              <a:gd name="connsiteY653" fmla="*/ 317164 h 819228"/>
              <a:gd name="connsiteX654" fmla="*/ 875775 w 1018125"/>
              <a:gd name="connsiteY654" fmla="*/ 308164 h 819228"/>
              <a:gd name="connsiteX655" fmla="*/ 809100 w 1018125"/>
              <a:gd name="connsiteY655" fmla="*/ 308164 h 819228"/>
              <a:gd name="connsiteX656" fmla="*/ 818100 w 1018125"/>
              <a:gd name="connsiteY656" fmla="*/ 317164 h 819228"/>
              <a:gd name="connsiteX657" fmla="*/ 809100 w 1018125"/>
              <a:gd name="connsiteY657" fmla="*/ 326164 h 819228"/>
              <a:gd name="connsiteX658" fmla="*/ 800100 w 1018125"/>
              <a:gd name="connsiteY658" fmla="*/ 317164 h 819228"/>
              <a:gd name="connsiteX659" fmla="*/ 809100 w 1018125"/>
              <a:gd name="connsiteY659" fmla="*/ 308164 h 819228"/>
              <a:gd name="connsiteX660" fmla="*/ 742425 w 1018125"/>
              <a:gd name="connsiteY660" fmla="*/ 308164 h 819228"/>
              <a:gd name="connsiteX661" fmla="*/ 751425 w 1018125"/>
              <a:gd name="connsiteY661" fmla="*/ 317164 h 819228"/>
              <a:gd name="connsiteX662" fmla="*/ 742425 w 1018125"/>
              <a:gd name="connsiteY662" fmla="*/ 326164 h 819228"/>
              <a:gd name="connsiteX663" fmla="*/ 733425 w 1018125"/>
              <a:gd name="connsiteY663" fmla="*/ 317164 h 819228"/>
              <a:gd name="connsiteX664" fmla="*/ 742425 w 1018125"/>
              <a:gd name="connsiteY664" fmla="*/ 308164 h 819228"/>
              <a:gd name="connsiteX665" fmla="*/ 675750 w 1018125"/>
              <a:gd name="connsiteY665" fmla="*/ 308164 h 819228"/>
              <a:gd name="connsiteX666" fmla="*/ 684750 w 1018125"/>
              <a:gd name="connsiteY666" fmla="*/ 317164 h 819228"/>
              <a:gd name="connsiteX667" fmla="*/ 675750 w 1018125"/>
              <a:gd name="connsiteY667" fmla="*/ 326164 h 819228"/>
              <a:gd name="connsiteX668" fmla="*/ 666750 w 1018125"/>
              <a:gd name="connsiteY668" fmla="*/ 317164 h 819228"/>
              <a:gd name="connsiteX669" fmla="*/ 675750 w 1018125"/>
              <a:gd name="connsiteY669" fmla="*/ 308164 h 819228"/>
              <a:gd name="connsiteX670" fmla="*/ 609075 w 1018125"/>
              <a:gd name="connsiteY670" fmla="*/ 308164 h 819228"/>
              <a:gd name="connsiteX671" fmla="*/ 618075 w 1018125"/>
              <a:gd name="connsiteY671" fmla="*/ 317164 h 819228"/>
              <a:gd name="connsiteX672" fmla="*/ 609075 w 1018125"/>
              <a:gd name="connsiteY672" fmla="*/ 326164 h 819228"/>
              <a:gd name="connsiteX673" fmla="*/ 600075 w 1018125"/>
              <a:gd name="connsiteY673" fmla="*/ 317164 h 819228"/>
              <a:gd name="connsiteX674" fmla="*/ 609075 w 1018125"/>
              <a:gd name="connsiteY674" fmla="*/ 308164 h 819228"/>
              <a:gd name="connsiteX675" fmla="*/ 542400 w 1018125"/>
              <a:gd name="connsiteY675" fmla="*/ 308164 h 819228"/>
              <a:gd name="connsiteX676" fmla="*/ 551400 w 1018125"/>
              <a:gd name="connsiteY676" fmla="*/ 317164 h 819228"/>
              <a:gd name="connsiteX677" fmla="*/ 542400 w 1018125"/>
              <a:gd name="connsiteY677" fmla="*/ 326164 h 819228"/>
              <a:gd name="connsiteX678" fmla="*/ 533400 w 1018125"/>
              <a:gd name="connsiteY678" fmla="*/ 317164 h 819228"/>
              <a:gd name="connsiteX679" fmla="*/ 542400 w 1018125"/>
              <a:gd name="connsiteY679" fmla="*/ 308164 h 819228"/>
              <a:gd name="connsiteX680" fmla="*/ 475727 w 1018125"/>
              <a:gd name="connsiteY680" fmla="*/ 308164 h 819228"/>
              <a:gd name="connsiteX681" fmla="*/ 484727 w 1018125"/>
              <a:gd name="connsiteY681" fmla="*/ 317164 h 819228"/>
              <a:gd name="connsiteX682" fmla="*/ 475727 w 1018125"/>
              <a:gd name="connsiteY682" fmla="*/ 326164 h 819228"/>
              <a:gd name="connsiteX683" fmla="*/ 466727 w 1018125"/>
              <a:gd name="connsiteY683" fmla="*/ 317164 h 819228"/>
              <a:gd name="connsiteX684" fmla="*/ 475727 w 1018125"/>
              <a:gd name="connsiteY684" fmla="*/ 308164 h 819228"/>
              <a:gd name="connsiteX685" fmla="*/ 409052 w 1018125"/>
              <a:gd name="connsiteY685" fmla="*/ 308164 h 819228"/>
              <a:gd name="connsiteX686" fmla="*/ 418052 w 1018125"/>
              <a:gd name="connsiteY686" fmla="*/ 317164 h 819228"/>
              <a:gd name="connsiteX687" fmla="*/ 409052 w 1018125"/>
              <a:gd name="connsiteY687" fmla="*/ 326164 h 819228"/>
              <a:gd name="connsiteX688" fmla="*/ 400052 w 1018125"/>
              <a:gd name="connsiteY688" fmla="*/ 317164 h 819228"/>
              <a:gd name="connsiteX689" fmla="*/ 409052 w 1018125"/>
              <a:gd name="connsiteY689" fmla="*/ 308164 h 819228"/>
              <a:gd name="connsiteX690" fmla="*/ 342377 w 1018125"/>
              <a:gd name="connsiteY690" fmla="*/ 308164 h 819228"/>
              <a:gd name="connsiteX691" fmla="*/ 351377 w 1018125"/>
              <a:gd name="connsiteY691" fmla="*/ 317164 h 819228"/>
              <a:gd name="connsiteX692" fmla="*/ 342377 w 1018125"/>
              <a:gd name="connsiteY692" fmla="*/ 326164 h 819228"/>
              <a:gd name="connsiteX693" fmla="*/ 333377 w 1018125"/>
              <a:gd name="connsiteY693" fmla="*/ 317164 h 819228"/>
              <a:gd name="connsiteX694" fmla="*/ 342377 w 1018125"/>
              <a:gd name="connsiteY694" fmla="*/ 308164 h 819228"/>
              <a:gd name="connsiteX695" fmla="*/ 275702 w 1018125"/>
              <a:gd name="connsiteY695" fmla="*/ 308164 h 819228"/>
              <a:gd name="connsiteX696" fmla="*/ 284702 w 1018125"/>
              <a:gd name="connsiteY696" fmla="*/ 317164 h 819228"/>
              <a:gd name="connsiteX697" fmla="*/ 275702 w 1018125"/>
              <a:gd name="connsiteY697" fmla="*/ 326164 h 819228"/>
              <a:gd name="connsiteX698" fmla="*/ 266702 w 1018125"/>
              <a:gd name="connsiteY698" fmla="*/ 317164 h 819228"/>
              <a:gd name="connsiteX699" fmla="*/ 275702 w 1018125"/>
              <a:gd name="connsiteY699" fmla="*/ 308164 h 819228"/>
              <a:gd name="connsiteX700" fmla="*/ 209027 w 1018125"/>
              <a:gd name="connsiteY700" fmla="*/ 308164 h 819228"/>
              <a:gd name="connsiteX701" fmla="*/ 218027 w 1018125"/>
              <a:gd name="connsiteY701" fmla="*/ 317164 h 819228"/>
              <a:gd name="connsiteX702" fmla="*/ 209027 w 1018125"/>
              <a:gd name="connsiteY702" fmla="*/ 326164 h 819228"/>
              <a:gd name="connsiteX703" fmla="*/ 200027 w 1018125"/>
              <a:gd name="connsiteY703" fmla="*/ 317164 h 819228"/>
              <a:gd name="connsiteX704" fmla="*/ 209027 w 1018125"/>
              <a:gd name="connsiteY704" fmla="*/ 308164 h 819228"/>
              <a:gd name="connsiteX705" fmla="*/ 142352 w 1018125"/>
              <a:gd name="connsiteY705" fmla="*/ 308164 h 819228"/>
              <a:gd name="connsiteX706" fmla="*/ 151352 w 1018125"/>
              <a:gd name="connsiteY706" fmla="*/ 317164 h 819228"/>
              <a:gd name="connsiteX707" fmla="*/ 142352 w 1018125"/>
              <a:gd name="connsiteY707" fmla="*/ 326164 h 819228"/>
              <a:gd name="connsiteX708" fmla="*/ 133352 w 1018125"/>
              <a:gd name="connsiteY708" fmla="*/ 317164 h 819228"/>
              <a:gd name="connsiteX709" fmla="*/ 142352 w 1018125"/>
              <a:gd name="connsiteY709" fmla="*/ 308164 h 819228"/>
              <a:gd name="connsiteX710" fmla="*/ 75677 w 1018125"/>
              <a:gd name="connsiteY710" fmla="*/ 308164 h 819228"/>
              <a:gd name="connsiteX711" fmla="*/ 84677 w 1018125"/>
              <a:gd name="connsiteY711" fmla="*/ 317164 h 819228"/>
              <a:gd name="connsiteX712" fmla="*/ 75677 w 1018125"/>
              <a:gd name="connsiteY712" fmla="*/ 326164 h 819228"/>
              <a:gd name="connsiteX713" fmla="*/ 66677 w 1018125"/>
              <a:gd name="connsiteY713" fmla="*/ 317164 h 819228"/>
              <a:gd name="connsiteX714" fmla="*/ 75677 w 1018125"/>
              <a:gd name="connsiteY714" fmla="*/ 308164 h 819228"/>
              <a:gd name="connsiteX715" fmla="*/ 9002 w 1018125"/>
              <a:gd name="connsiteY715" fmla="*/ 308164 h 819228"/>
              <a:gd name="connsiteX716" fmla="*/ 18002 w 1018125"/>
              <a:gd name="connsiteY716" fmla="*/ 317164 h 819228"/>
              <a:gd name="connsiteX717" fmla="*/ 9002 w 1018125"/>
              <a:gd name="connsiteY717" fmla="*/ 326164 h 819228"/>
              <a:gd name="connsiteX718" fmla="*/ 2 w 1018125"/>
              <a:gd name="connsiteY718" fmla="*/ 317164 h 819228"/>
              <a:gd name="connsiteX719" fmla="*/ 9002 w 1018125"/>
              <a:gd name="connsiteY719" fmla="*/ 308164 h 819228"/>
              <a:gd name="connsiteX720" fmla="*/ 1009125 w 1018125"/>
              <a:gd name="connsiteY720" fmla="*/ 246531 h 819228"/>
              <a:gd name="connsiteX721" fmla="*/ 1018125 w 1018125"/>
              <a:gd name="connsiteY721" fmla="*/ 255531 h 819228"/>
              <a:gd name="connsiteX722" fmla="*/ 1009125 w 1018125"/>
              <a:gd name="connsiteY722" fmla="*/ 264531 h 819228"/>
              <a:gd name="connsiteX723" fmla="*/ 1000125 w 1018125"/>
              <a:gd name="connsiteY723" fmla="*/ 255531 h 819228"/>
              <a:gd name="connsiteX724" fmla="*/ 1009125 w 1018125"/>
              <a:gd name="connsiteY724" fmla="*/ 246531 h 819228"/>
              <a:gd name="connsiteX725" fmla="*/ 942450 w 1018125"/>
              <a:gd name="connsiteY725" fmla="*/ 246531 h 819228"/>
              <a:gd name="connsiteX726" fmla="*/ 951450 w 1018125"/>
              <a:gd name="connsiteY726" fmla="*/ 255531 h 819228"/>
              <a:gd name="connsiteX727" fmla="*/ 942450 w 1018125"/>
              <a:gd name="connsiteY727" fmla="*/ 264531 h 819228"/>
              <a:gd name="connsiteX728" fmla="*/ 933450 w 1018125"/>
              <a:gd name="connsiteY728" fmla="*/ 255531 h 819228"/>
              <a:gd name="connsiteX729" fmla="*/ 942450 w 1018125"/>
              <a:gd name="connsiteY729" fmla="*/ 246531 h 819228"/>
              <a:gd name="connsiteX730" fmla="*/ 875775 w 1018125"/>
              <a:gd name="connsiteY730" fmla="*/ 246531 h 819228"/>
              <a:gd name="connsiteX731" fmla="*/ 884775 w 1018125"/>
              <a:gd name="connsiteY731" fmla="*/ 255531 h 819228"/>
              <a:gd name="connsiteX732" fmla="*/ 875775 w 1018125"/>
              <a:gd name="connsiteY732" fmla="*/ 264531 h 819228"/>
              <a:gd name="connsiteX733" fmla="*/ 866775 w 1018125"/>
              <a:gd name="connsiteY733" fmla="*/ 255531 h 819228"/>
              <a:gd name="connsiteX734" fmla="*/ 875775 w 1018125"/>
              <a:gd name="connsiteY734" fmla="*/ 246531 h 819228"/>
              <a:gd name="connsiteX735" fmla="*/ 809100 w 1018125"/>
              <a:gd name="connsiteY735" fmla="*/ 246531 h 819228"/>
              <a:gd name="connsiteX736" fmla="*/ 818100 w 1018125"/>
              <a:gd name="connsiteY736" fmla="*/ 255531 h 819228"/>
              <a:gd name="connsiteX737" fmla="*/ 809100 w 1018125"/>
              <a:gd name="connsiteY737" fmla="*/ 264531 h 819228"/>
              <a:gd name="connsiteX738" fmla="*/ 800100 w 1018125"/>
              <a:gd name="connsiteY738" fmla="*/ 255531 h 819228"/>
              <a:gd name="connsiteX739" fmla="*/ 809100 w 1018125"/>
              <a:gd name="connsiteY739" fmla="*/ 246531 h 819228"/>
              <a:gd name="connsiteX740" fmla="*/ 742425 w 1018125"/>
              <a:gd name="connsiteY740" fmla="*/ 246531 h 819228"/>
              <a:gd name="connsiteX741" fmla="*/ 751425 w 1018125"/>
              <a:gd name="connsiteY741" fmla="*/ 255531 h 819228"/>
              <a:gd name="connsiteX742" fmla="*/ 742425 w 1018125"/>
              <a:gd name="connsiteY742" fmla="*/ 264531 h 819228"/>
              <a:gd name="connsiteX743" fmla="*/ 733425 w 1018125"/>
              <a:gd name="connsiteY743" fmla="*/ 255531 h 819228"/>
              <a:gd name="connsiteX744" fmla="*/ 742425 w 1018125"/>
              <a:gd name="connsiteY744" fmla="*/ 246531 h 819228"/>
              <a:gd name="connsiteX745" fmla="*/ 675750 w 1018125"/>
              <a:gd name="connsiteY745" fmla="*/ 246531 h 819228"/>
              <a:gd name="connsiteX746" fmla="*/ 684750 w 1018125"/>
              <a:gd name="connsiteY746" fmla="*/ 255531 h 819228"/>
              <a:gd name="connsiteX747" fmla="*/ 675750 w 1018125"/>
              <a:gd name="connsiteY747" fmla="*/ 264531 h 819228"/>
              <a:gd name="connsiteX748" fmla="*/ 666750 w 1018125"/>
              <a:gd name="connsiteY748" fmla="*/ 255531 h 819228"/>
              <a:gd name="connsiteX749" fmla="*/ 675750 w 1018125"/>
              <a:gd name="connsiteY749" fmla="*/ 246531 h 819228"/>
              <a:gd name="connsiteX750" fmla="*/ 609075 w 1018125"/>
              <a:gd name="connsiteY750" fmla="*/ 246531 h 819228"/>
              <a:gd name="connsiteX751" fmla="*/ 618075 w 1018125"/>
              <a:gd name="connsiteY751" fmla="*/ 255531 h 819228"/>
              <a:gd name="connsiteX752" fmla="*/ 609075 w 1018125"/>
              <a:gd name="connsiteY752" fmla="*/ 264531 h 819228"/>
              <a:gd name="connsiteX753" fmla="*/ 600075 w 1018125"/>
              <a:gd name="connsiteY753" fmla="*/ 255531 h 819228"/>
              <a:gd name="connsiteX754" fmla="*/ 609075 w 1018125"/>
              <a:gd name="connsiteY754" fmla="*/ 246531 h 819228"/>
              <a:gd name="connsiteX755" fmla="*/ 542400 w 1018125"/>
              <a:gd name="connsiteY755" fmla="*/ 246531 h 819228"/>
              <a:gd name="connsiteX756" fmla="*/ 551400 w 1018125"/>
              <a:gd name="connsiteY756" fmla="*/ 255531 h 819228"/>
              <a:gd name="connsiteX757" fmla="*/ 542400 w 1018125"/>
              <a:gd name="connsiteY757" fmla="*/ 264531 h 819228"/>
              <a:gd name="connsiteX758" fmla="*/ 533400 w 1018125"/>
              <a:gd name="connsiteY758" fmla="*/ 255531 h 819228"/>
              <a:gd name="connsiteX759" fmla="*/ 542400 w 1018125"/>
              <a:gd name="connsiteY759" fmla="*/ 246531 h 819228"/>
              <a:gd name="connsiteX760" fmla="*/ 475727 w 1018125"/>
              <a:gd name="connsiteY760" fmla="*/ 246531 h 819228"/>
              <a:gd name="connsiteX761" fmla="*/ 484727 w 1018125"/>
              <a:gd name="connsiteY761" fmla="*/ 255531 h 819228"/>
              <a:gd name="connsiteX762" fmla="*/ 475727 w 1018125"/>
              <a:gd name="connsiteY762" fmla="*/ 264531 h 819228"/>
              <a:gd name="connsiteX763" fmla="*/ 466727 w 1018125"/>
              <a:gd name="connsiteY763" fmla="*/ 255531 h 819228"/>
              <a:gd name="connsiteX764" fmla="*/ 475727 w 1018125"/>
              <a:gd name="connsiteY764" fmla="*/ 246531 h 819228"/>
              <a:gd name="connsiteX765" fmla="*/ 409052 w 1018125"/>
              <a:gd name="connsiteY765" fmla="*/ 246531 h 819228"/>
              <a:gd name="connsiteX766" fmla="*/ 418052 w 1018125"/>
              <a:gd name="connsiteY766" fmla="*/ 255531 h 819228"/>
              <a:gd name="connsiteX767" fmla="*/ 409052 w 1018125"/>
              <a:gd name="connsiteY767" fmla="*/ 264531 h 819228"/>
              <a:gd name="connsiteX768" fmla="*/ 400052 w 1018125"/>
              <a:gd name="connsiteY768" fmla="*/ 255531 h 819228"/>
              <a:gd name="connsiteX769" fmla="*/ 409052 w 1018125"/>
              <a:gd name="connsiteY769" fmla="*/ 246531 h 819228"/>
              <a:gd name="connsiteX770" fmla="*/ 342377 w 1018125"/>
              <a:gd name="connsiteY770" fmla="*/ 246531 h 819228"/>
              <a:gd name="connsiteX771" fmla="*/ 351377 w 1018125"/>
              <a:gd name="connsiteY771" fmla="*/ 255531 h 819228"/>
              <a:gd name="connsiteX772" fmla="*/ 342377 w 1018125"/>
              <a:gd name="connsiteY772" fmla="*/ 264531 h 819228"/>
              <a:gd name="connsiteX773" fmla="*/ 333377 w 1018125"/>
              <a:gd name="connsiteY773" fmla="*/ 255531 h 819228"/>
              <a:gd name="connsiteX774" fmla="*/ 342377 w 1018125"/>
              <a:gd name="connsiteY774" fmla="*/ 246531 h 819228"/>
              <a:gd name="connsiteX775" fmla="*/ 275703 w 1018125"/>
              <a:gd name="connsiteY775" fmla="*/ 246531 h 819228"/>
              <a:gd name="connsiteX776" fmla="*/ 284702 w 1018125"/>
              <a:gd name="connsiteY776" fmla="*/ 255531 h 819228"/>
              <a:gd name="connsiteX777" fmla="*/ 275703 w 1018125"/>
              <a:gd name="connsiteY777" fmla="*/ 264531 h 819228"/>
              <a:gd name="connsiteX778" fmla="*/ 266703 w 1018125"/>
              <a:gd name="connsiteY778" fmla="*/ 255531 h 819228"/>
              <a:gd name="connsiteX779" fmla="*/ 275703 w 1018125"/>
              <a:gd name="connsiteY779" fmla="*/ 246531 h 819228"/>
              <a:gd name="connsiteX780" fmla="*/ 209027 w 1018125"/>
              <a:gd name="connsiteY780" fmla="*/ 246531 h 819228"/>
              <a:gd name="connsiteX781" fmla="*/ 218027 w 1018125"/>
              <a:gd name="connsiteY781" fmla="*/ 255531 h 819228"/>
              <a:gd name="connsiteX782" fmla="*/ 209027 w 1018125"/>
              <a:gd name="connsiteY782" fmla="*/ 264531 h 819228"/>
              <a:gd name="connsiteX783" fmla="*/ 200027 w 1018125"/>
              <a:gd name="connsiteY783" fmla="*/ 255531 h 819228"/>
              <a:gd name="connsiteX784" fmla="*/ 209027 w 1018125"/>
              <a:gd name="connsiteY784" fmla="*/ 246531 h 819228"/>
              <a:gd name="connsiteX785" fmla="*/ 142352 w 1018125"/>
              <a:gd name="connsiteY785" fmla="*/ 246531 h 819228"/>
              <a:gd name="connsiteX786" fmla="*/ 151352 w 1018125"/>
              <a:gd name="connsiteY786" fmla="*/ 255531 h 819228"/>
              <a:gd name="connsiteX787" fmla="*/ 142352 w 1018125"/>
              <a:gd name="connsiteY787" fmla="*/ 264531 h 819228"/>
              <a:gd name="connsiteX788" fmla="*/ 133352 w 1018125"/>
              <a:gd name="connsiteY788" fmla="*/ 255531 h 819228"/>
              <a:gd name="connsiteX789" fmla="*/ 142352 w 1018125"/>
              <a:gd name="connsiteY789" fmla="*/ 246531 h 819228"/>
              <a:gd name="connsiteX790" fmla="*/ 75677 w 1018125"/>
              <a:gd name="connsiteY790" fmla="*/ 246531 h 819228"/>
              <a:gd name="connsiteX791" fmla="*/ 84677 w 1018125"/>
              <a:gd name="connsiteY791" fmla="*/ 255531 h 819228"/>
              <a:gd name="connsiteX792" fmla="*/ 75677 w 1018125"/>
              <a:gd name="connsiteY792" fmla="*/ 264531 h 819228"/>
              <a:gd name="connsiteX793" fmla="*/ 66677 w 1018125"/>
              <a:gd name="connsiteY793" fmla="*/ 255531 h 819228"/>
              <a:gd name="connsiteX794" fmla="*/ 75677 w 1018125"/>
              <a:gd name="connsiteY794" fmla="*/ 246531 h 819228"/>
              <a:gd name="connsiteX795" fmla="*/ 9002 w 1018125"/>
              <a:gd name="connsiteY795" fmla="*/ 246531 h 819228"/>
              <a:gd name="connsiteX796" fmla="*/ 18002 w 1018125"/>
              <a:gd name="connsiteY796" fmla="*/ 255531 h 819228"/>
              <a:gd name="connsiteX797" fmla="*/ 9002 w 1018125"/>
              <a:gd name="connsiteY797" fmla="*/ 264531 h 819228"/>
              <a:gd name="connsiteX798" fmla="*/ 2 w 1018125"/>
              <a:gd name="connsiteY798" fmla="*/ 255531 h 819228"/>
              <a:gd name="connsiteX799" fmla="*/ 9002 w 1018125"/>
              <a:gd name="connsiteY799" fmla="*/ 246531 h 819228"/>
              <a:gd name="connsiteX800" fmla="*/ 1009125 w 1018125"/>
              <a:gd name="connsiteY800" fmla="*/ 184899 h 819228"/>
              <a:gd name="connsiteX801" fmla="*/ 1018125 w 1018125"/>
              <a:gd name="connsiteY801" fmla="*/ 193899 h 819228"/>
              <a:gd name="connsiteX802" fmla="*/ 1009125 w 1018125"/>
              <a:gd name="connsiteY802" fmla="*/ 202899 h 819228"/>
              <a:gd name="connsiteX803" fmla="*/ 1000125 w 1018125"/>
              <a:gd name="connsiteY803" fmla="*/ 193899 h 819228"/>
              <a:gd name="connsiteX804" fmla="*/ 1009125 w 1018125"/>
              <a:gd name="connsiteY804" fmla="*/ 184899 h 819228"/>
              <a:gd name="connsiteX805" fmla="*/ 942450 w 1018125"/>
              <a:gd name="connsiteY805" fmla="*/ 184899 h 819228"/>
              <a:gd name="connsiteX806" fmla="*/ 951450 w 1018125"/>
              <a:gd name="connsiteY806" fmla="*/ 193899 h 819228"/>
              <a:gd name="connsiteX807" fmla="*/ 942450 w 1018125"/>
              <a:gd name="connsiteY807" fmla="*/ 202899 h 819228"/>
              <a:gd name="connsiteX808" fmla="*/ 933450 w 1018125"/>
              <a:gd name="connsiteY808" fmla="*/ 193899 h 819228"/>
              <a:gd name="connsiteX809" fmla="*/ 942450 w 1018125"/>
              <a:gd name="connsiteY809" fmla="*/ 184899 h 819228"/>
              <a:gd name="connsiteX810" fmla="*/ 875775 w 1018125"/>
              <a:gd name="connsiteY810" fmla="*/ 184899 h 819228"/>
              <a:gd name="connsiteX811" fmla="*/ 884775 w 1018125"/>
              <a:gd name="connsiteY811" fmla="*/ 193899 h 819228"/>
              <a:gd name="connsiteX812" fmla="*/ 875775 w 1018125"/>
              <a:gd name="connsiteY812" fmla="*/ 202899 h 819228"/>
              <a:gd name="connsiteX813" fmla="*/ 866775 w 1018125"/>
              <a:gd name="connsiteY813" fmla="*/ 193899 h 819228"/>
              <a:gd name="connsiteX814" fmla="*/ 875775 w 1018125"/>
              <a:gd name="connsiteY814" fmla="*/ 184899 h 819228"/>
              <a:gd name="connsiteX815" fmla="*/ 809100 w 1018125"/>
              <a:gd name="connsiteY815" fmla="*/ 184899 h 819228"/>
              <a:gd name="connsiteX816" fmla="*/ 818100 w 1018125"/>
              <a:gd name="connsiteY816" fmla="*/ 193899 h 819228"/>
              <a:gd name="connsiteX817" fmla="*/ 809100 w 1018125"/>
              <a:gd name="connsiteY817" fmla="*/ 202899 h 819228"/>
              <a:gd name="connsiteX818" fmla="*/ 800100 w 1018125"/>
              <a:gd name="connsiteY818" fmla="*/ 193899 h 819228"/>
              <a:gd name="connsiteX819" fmla="*/ 809100 w 1018125"/>
              <a:gd name="connsiteY819" fmla="*/ 184899 h 819228"/>
              <a:gd name="connsiteX820" fmla="*/ 742425 w 1018125"/>
              <a:gd name="connsiteY820" fmla="*/ 184899 h 819228"/>
              <a:gd name="connsiteX821" fmla="*/ 751425 w 1018125"/>
              <a:gd name="connsiteY821" fmla="*/ 193899 h 819228"/>
              <a:gd name="connsiteX822" fmla="*/ 742425 w 1018125"/>
              <a:gd name="connsiteY822" fmla="*/ 202899 h 819228"/>
              <a:gd name="connsiteX823" fmla="*/ 733425 w 1018125"/>
              <a:gd name="connsiteY823" fmla="*/ 193899 h 819228"/>
              <a:gd name="connsiteX824" fmla="*/ 742425 w 1018125"/>
              <a:gd name="connsiteY824" fmla="*/ 184899 h 819228"/>
              <a:gd name="connsiteX825" fmla="*/ 675750 w 1018125"/>
              <a:gd name="connsiteY825" fmla="*/ 184899 h 819228"/>
              <a:gd name="connsiteX826" fmla="*/ 684750 w 1018125"/>
              <a:gd name="connsiteY826" fmla="*/ 193899 h 819228"/>
              <a:gd name="connsiteX827" fmla="*/ 675750 w 1018125"/>
              <a:gd name="connsiteY827" fmla="*/ 202899 h 819228"/>
              <a:gd name="connsiteX828" fmla="*/ 666750 w 1018125"/>
              <a:gd name="connsiteY828" fmla="*/ 193899 h 819228"/>
              <a:gd name="connsiteX829" fmla="*/ 675750 w 1018125"/>
              <a:gd name="connsiteY829" fmla="*/ 184899 h 819228"/>
              <a:gd name="connsiteX830" fmla="*/ 609075 w 1018125"/>
              <a:gd name="connsiteY830" fmla="*/ 184899 h 819228"/>
              <a:gd name="connsiteX831" fmla="*/ 618075 w 1018125"/>
              <a:gd name="connsiteY831" fmla="*/ 193899 h 819228"/>
              <a:gd name="connsiteX832" fmla="*/ 609075 w 1018125"/>
              <a:gd name="connsiteY832" fmla="*/ 202899 h 819228"/>
              <a:gd name="connsiteX833" fmla="*/ 600075 w 1018125"/>
              <a:gd name="connsiteY833" fmla="*/ 193899 h 819228"/>
              <a:gd name="connsiteX834" fmla="*/ 609075 w 1018125"/>
              <a:gd name="connsiteY834" fmla="*/ 184899 h 819228"/>
              <a:gd name="connsiteX835" fmla="*/ 542400 w 1018125"/>
              <a:gd name="connsiteY835" fmla="*/ 184899 h 819228"/>
              <a:gd name="connsiteX836" fmla="*/ 551400 w 1018125"/>
              <a:gd name="connsiteY836" fmla="*/ 193899 h 819228"/>
              <a:gd name="connsiteX837" fmla="*/ 542400 w 1018125"/>
              <a:gd name="connsiteY837" fmla="*/ 202899 h 819228"/>
              <a:gd name="connsiteX838" fmla="*/ 533400 w 1018125"/>
              <a:gd name="connsiteY838" fmla="*/ 193899 h 819228"/>
              <a:gd name="connsiteX839" fmla="*/ 542400 w 1018125"/>
              <a:gd name="connsiteY839" fmla="*/ 184899 h 819228"/>
              <a:gd name="connsiteX840" fmla="*/ 475727 w 1018125"/>
              <a:gd name="connsiteY840" fmla="*/ 184899 h 819228"/>
              <a:gd name="connsiteX841" fmla="*/ 484728 w 1018125"/>
              <a:gd name="connsiteY841" fmla="*/ 193899 h 819228"/>
              <a:gd name="connsiteX842" fmla="*/ 475727 w 1018125"/>
              <a:gd name="connsiteY842" fmla="*/ 202899 h 819228"/>
              <a:gd name="connsiteX843" fmla="*/ 466728 w 1018125"/>
              <a:gd name="connsiteY843" fmla="*/ 193899 h 819228"/>
              <a:gd name="connsiteX844" fmla="*/ 475727 w 1018125"/>
              <a:gd name="connsiteY844" fmla="*/ 184899 h 819228"/>
              <a:gd name="connsiteX845" fmla="*/ 409052 w 1018125"/>
              <a:gd name="connsiteY845" fmla="*/ 184899 h 819228"/>
              <a:gd name="connsiteX846" fmla="*/ 418052 w 1018125"/>
              <a:gd name="connsiteY846" fmla="*/ 193899 h 819228"/>
              <a:gd name="connsiteX847" fmla="*/ 409052 w 1018125"/>
              <a:gd name="connsiteY847" fmla="*/ 202899 h 819228"/>
              <a:gd name="connsiteX848" fmla="*/ 400052 w 1018125"/>
              <a:gd name="connsiteY848" fmla="*/ 193899 h 819228"/>
              <a:gd name="connsiteX849" fmla="*/ 409052 w 1018125"/>
              <a:gd name="connsiteY849" fmla="*/ 184899 h 819228"/>
              <a:gd name="connsiteX850" fmla="*/ 342377 w 1018125"/>
              <a:gd name="connsiteY850" fmla="*/ 184899 h 819228"/>
              <a:gd name="connsiteX851" fmla="*/ 351378 w 1018125"/>
              <a:gd name="connsiteY851" fmla="*/ 193899 h 819228"/>
              <a:gd name="connsiteX852" fmla="*/ 342377 w 1018125"/>
              <a:gd name="connsiteY852" fmla="*/ 202899 h 819228"/>
              <a:gd name="connsiteX853" fmla="*/ 333377 w 1018125"/>
              <a:gd name="connsiteY853" fmla="*/ 193899 h 819228"/>
              <a:gd name="connsiteX854" fmla="*/ 342377 w 1018125"/>
              <a:gd name="connsiteY854" fmla="*/ 184899 h 819228"/>
              <a:gd name="connsiteX855" fmla="*/ 275703 w 1018125"/>
              <a:gd name="connsiteY855" fmla="*/ 184899 h 819228"/>
              <a:gd name="connsiteX856" fmla="*/ 284702 w 1018125"/>
              <a:gd name="connsiteY856" fmla="*/ 193899 h 819228"/>
              <a:gd name="connsiteX857" fmla="*/ 275703 w 1018125"/>
              <a:gd name="connsiteY857" fmla="*/ 202899 h 819228"/>
              <a:gd name="connsiteX858" fmla="*/ 266703 w 1018125"/>
              <a:gd name="connsiteY858" fmla="*/ 193899 h 819228"/>
              <a:gd name="connsiteX859" fmla="*/ 275703 w 1018125"/>
              <a:gd name="connsiteY859" fmla="*/ 184899 h 819228"/>
              <a:gd name="connsiteX860" fmla="*/ 209028 w 1018125"/>
              <a:gd name="connsiteY860" fmla="*/ 184899 h 819228"/>
              <a:gd name="connsiteX861" fmla="*/ 218028 w 1018125"/>
              <a:gd name="connsiteY861" fmla="*/ 193899 h 819228"/>
              <a:gd name="connsiteX862" fmla="*/ 209028 w 1018125"/>
              <a:gd name="connsiteY862" fmla="*/ 202899 h 819228"/>
              <a:gd name="connsiteX863" fmla="*/ 200028 w 1018125"/>
              <a:gd name="connsiteY863" fmla="*/ 193899 h 819228"/>
              <a:gd name="connsiteX864" fmla="*/ 209028 w 1018125"/>
              <a:gd name="connsiteY864" fmla="*/ 184899 h 819228"/>
              <a:gd name="connsiteX865" fmla="*/ 142353 w 1018125"/>
              <a:gd name="connsiteY865" fmla="*/ 184899 h 819228"/>
              <a:gd name="connsiteX866" fmla="*/ 151353 w 1018125"/>
              <a:gd name="connsiteY866" fmla="*/ 193899 h 819228"/>
              <a:gd name="connsiteX867" fmla="*/ 142353 w 1018125"/>
              <a:gd name="connsiteY867" fmla="*/ 202899 h 819228"/>
              <a:gd name="connsiteX868" fmla="*/ 133353 w 1018125"/>
              <a:gd name="connsiteY868" fmla="*/ 193899 h 819228"/>
              <a:gd name="connsiteX869" fmla="*/ 142353 w 1018125"/>
              <a:gd name="connsiteY869" fmla="*/ 184899 h 819228"/>
              <a:gd name="connsiteX870" fmla="*/ 75677 w 1018125"/>
              <a:gd name="connsiteY870" fmla="*/ 184899 h 819228"/>
              <a:gd name="connsiteX871" fmla="*/ 84677 w 1018125"/>
              <a:gd name="connsiteY871" fmla="*/ 193899 h 819228"/>
              <a:gd name="connsiteX872" fmla="*/ 75677 w 1018125"/>
              <a:gd name="connsiteY872" fmla="*/ 202899 h 819228"/>
              <a:gd name="connsiteX873" fmla="*/ 66677 w 1018125"/>
              <a:gd name="connsiteY873" fmla="*/ 193899 h 819228"/>
              <a:gd name="connsiteX874" fmla="*/ 75677 w 1018125"/>
              <a:gd name="connsiteY874" fmla="*/ 184899 h 819228"/>
              <a:gd name="connsiteX875" fmla="*/ 9003 w 1018125"/>
              <a:gd name="connsiteY875" fmla="*/ 184899 h 819228"/>
              <a:gd name="connsiteX876" fmla="*/ 18003 w 1018125"/>
              <a:gd name="connsiteY876" fmla="*/ 193899 h 819228"/>
              <a:gd name="connsiteX877" fmla="*/ 9003 w 1018125"/>
              <a:gd name="connsiteY877" fmla="*/ 202899 h 819228"/>
              <a:gd name="connsiteX878" fmla="*/ 3 w 1018125"/>
              <a:gd name="connsiteY878" fmla="*/ 193899 h 819228"/>
              <a:gd name="connsiteX879" fmla="*/ 9003 w 1018125"/>
              <a:gd name="connsiteY879" fmla="*/ 184899 h 819228"/>
              <a:gd name="connsiteX880" fmla="*/ 1009125 w 1018125"/>
              <a:gd name="connsiteY880" fmla="*/ 123266 h 819228"/>
              <a:gd name="connsiteX881" fmla="*/ 1018125 w 1018125"/>
              <a:gd name="connsiteY881" fmla="*/ 132266 h 819228"/>
              <a:gd name="connsiteX882" fmla="*/ 1009125 w 1018125"/>
              <a:gd name="connsiteY882" fmla="*/ 141266 h 819228"/>
              <a:gd name="connsiteX883" fmla="*/ 1000125 w 1018125"/>
              <a:gd name="connsiteY883" fmla="*/ 132266 h 819228"/>
              <a:gd name="connsiteX884" fmla="*/ 1009125 w 1018125"/>
              <a:gd name="connsiteY884" fmla="*/ 123266 h 819228"/>
              <a:gd name="connsiteX885" fmla="*/ 942450 w 1018125"/>
              <a:gd name="connsiteY885" fmla="*/ 123266 h 819228"/>
              <a:gd name="connsiteX886" fmla="*/ 951450 w 1018125"/>
              <a:gd name="connsiteY886" fmla="*/ 132266 h 819228"/>
              <a:gd name="connsiteX887" fmla="*/ 942450 w 1018125"/>
              <a:gd name="connsiteY887" fmla="*/ 141266 h 819228"/>
              <a:gd name="connsiteX888" fmla="*/ 933450 w 1018125"/>
              <a:gd name="connsiteY888" fmla="*/ 132266 h 819228"/>
              <a:gd name="connsiteX889" fmla="*/ 942450 w 1018125"/>
              <a:gd name="connsiteY889" fmla="*/ 123266 h 819228"/>
              <a:gd name="connsiteX890" fmla="*/ 875775 w 1018125"/>
              <a:gd name="connsiteY890" fmla="*/ 123266 h 819228"/>
              <a:gd name="connsiteX891" fmla="*/ 884775 w 1018125"/>
              <a:gd name="connsiteY891" fmla="*/ 132266 h 819228"/>
              <a:gd name="connsiteX892" fmla="*/ 875775 w 1018125"/>
              <a:gd name="connsiteY892" fmla="*/ 141266 h 819228"/>
              <a:gd name="connsiteX893" fmla="*/ 866775 w 1018125"/>
              <a:gd name="connsiteY893" fmla="*/ 132266 h 819228"/>
              <a:gd name="connsiteX894" fmla="*/ 875775 w 1018125"/>
              <a:gd name="connsiteY894" fmla="*/ 123266 h 819228"/>
              <a:gd name="connsiteX895" fmla="*/ 809100 w 1018125"/>
              <a:gd name="connsiteY895" fmla="*/ 123266 h 819228"/>
              <a:gd name="connsiteX896" fmla="*/ 818100 w 1018125"/>
              <a:gd name="connsiteY896" fmla="*/ 132266 h 819228"/>
              <a:gd name="connsiteX897" fmla="*/ 809100 w 1018125"/>
              <a:gd name="connsiteY897" fmla="*/ 141266 h 819228"/>
              <a:gd name="connsiteX898" fmla="*/ 800100 w 1018125"/>
              <a:gd name="connsiteY898" fmla="*/ 132266 h 819228"/>
              <a:gd name="connsiteX899" fmla="*/ 809100 w 1018125"/>
              <a:gd name="connsiteY899" fmla="*/ 123266 h 819228"/>
              <a:gd name="connsiteX900" fmla="*/ 742425 w 1018125"/>
              <a:gd name="connsiteY900" fmla="*/ 123266 h 819228"/>
              <a:gd name="connsiteX901" fmla="*/ 751425 w 1018125"/>
              <a:gd name="connsiteY901" fmla="*/ 132266 h 819228"/>
              <a:gd name="connsiteX902" fmla="*/ 742425 w 1018125"/>
              <a:gd name="connsiteY902" fmla="*/ 141266 h 819228"/>
              <a:gd name="connsiteX903" fmla="*/ 733425 w 1018125"/>
              <a:gd name="connsiteY903" fmla="*/ 132266 h 819228"/>
              <a:gd name="connsiteX904" fmla="*/ 742425 w 1018125"/>
              <a:gd name="connsiteY904" fmla="*/ 123266 h 819228"/>
              <a:gd name="connsiteX905" fmla="*/ 675750 w 1018125"/>
              <a:gd name="connsiteY905" fmla="*/ 123266 h 819228"/>
              <a:gd name="connsiteX906" fmla="*/ 684750 w 1018125"/>
              <a:gd name="connsiteY906" fmla="*/ 132266 h 819228"/>
              <a:gd name="connsiteX907" fmla="*/ 675750 w 1018125"/>
              <a:gd name="connsiteY907" fmla="*/ 141266 h 819228"/>
              <a:gd name="connsiteX908" fmla="*/ 666750 w 1018125"/>
              <a:gd name="connsiteY908" fmla="*/ 132266 h 819228"/>
              <a:gd name="connsiteX909" fmla="*/ 675750 w 1018125"/>
              <a:gd name="connsiteY909" fmla="*/ 123266 h 819228"/>
              <a:gd name="connsiteX910" fmla="*/ 609075 w 1018125"/>
              <a:gd name="connsiteY910" fmla="*/ 123266 h 819228"/>
              <a:gd name="connsiteX911" fmla="*/ 618075 w 1018125"/>
              <a:gd name="connsiteY911" fmla="*/ 132266 h 819228"/>
              <a:gd name="connsiteX912" fmla="*/ 609075 w 1018125"/>
              <a:gd name="connsiteY912" fmla="*/ 141266 h 819228"/>
              <a:gd name="connsiteX913" fmla="*/ 600075 w 1018125"/>
              <a:gd name="connsiteY913" fmla="*/ 132266 h 819228"/>
              <a:gd name="connsiteX914" fmla="*/ 609075 w 1018125"/>
              <a:gd name="connsiteY914" fmla="*/ 123266 h 819228"/>
              <a:gd name="connsiteX915" fmla="*/ 542400 w 1018125"/>
              <a:gd name="connsiteY915" fmla="*/ 123266 h 819228"/>
              <a:gd name="connsiteX916" fmla="*/ 551400 w 1018125"/>
              <a:gd name="connsiteY916" fmla="*/ 132266 h 819228"/>
              <a:gd name="connsiteX917" fmla="*/ 542400 w 1018125"/>
              <a:gd name="connsiteY917" fmla="*/ 141266 h 819228"/>
              <a:gd name="connsiteX918" fmla="*/ 533400 w 1018125"/>
              <a:gd name="connsiteY918" fmla="*/ 132266 h 819228"/>
              <a:gd name="connsiteX919" fmla="*/ 542400 w 1018125"/>
              <a:gd name="connsiteY919" fmla="*/ 123266 h 819228"/>
              <a:gd name="connsiteX920" fmla="*/ 475728 w 1018125"/>
              <a:gd name="connsiteY920" fmla="*/ 123266 h 819228"/>
              <a:gd name="connsiteX921" fmla="*/ 484728 w 1018125"/>
              <a:gd name="connsiteY921" fmla="*/ 132266 h 819228"/>
              <a:gd name="connsiteX922" fmla="*/ 475728 w 1018125"/>
              <a:gd name="connsiteY922" fmla="*/ 141266 h 819228"/>
              <a:gd name="connsiteX923" fmla="*/ 466728 w 1018125"/>
              <a:gd name="connsiteY923" fmla="*/ 132266 h 819228"/>
              <a:gd name="connsiteX924" fmla="*/ 475728 w 1018125"/>
              <a:gd name="connsiteY924" fmla="*/ 123266 h 819228"/>
              <a:gd name="connsiteX925" fmla="*/ 409053 w 1018125"/>
              <a:gd name="connsiteY925" fmla="*/ 123266 h 819228"/>
              <a:gd name="connsiteX926" fmla="*/ 418053 w 1018125"/>
              <a:gd name="connsiteY926" fmla="*/ 132266 h 819228"/>
              <a:gd name="connsiteX927" fmla="*/ 409053 w 1018125"/>
              <a:gd name="connsiteY927" fmla="*/ 141266 h 819228"/>
              <a:gd name="connsiteX928" fmla="*/ 400053 w 1018125"/>
              <a:gd name="connsiteY928" fmla="*/ 132266 h 819228"/>
              <a:gd name="connsiteX929" fmla="*/ 409053 w 1018125"/>
              <a:gd name="connsiteY929" fmla="*/ 123266 h 819228"/>
              <a:gd name="connsiteX930" fmla="*/ 342378 w 1018125"/>
              <a:gd name="connsiteY930" fmla="*/ 123266 h 819228"/>
              <a:gd name="connsiteX931" fmla="*/ 351378 w 1018125"/>
              <a:gd name="connsiteY931" fmla="*/ 132266 h 819228"/>
              <a:gd name="connsiteX932" fmla="*/ 342378 w 1018125"/>
              <a:gd name="connsiteY932" fmla="*/ 141266 h 819228"/>
              <a:gd name="connsiteX933" fmla="*/ 333378 w 1018125"/>
              <a:gd name="connsiteY933" fmla="*/ 132266 h 819228"/>
              <a:gd name="connsiteX934" fmla="*/ 342378 w 1018125"/>
              <a:gd name="connsiteY934" fmla="*/ 123266 h 819228"/>
              <a:gd name="connsiteX935" fmla="*/ 275703 w 1018125"/>
              <a:gd name="connsiteY935" fmla="*/ 123266 h 819228"/>
              <a:gd name="connsiteX936" fmla="*/ 284702 w 1018125"/>
              <a:gd name="connsiteY936" fmla="*/ 132266 h 819228"/>
              <a:gd name="connsiteX937" fmla="*/ 275703 w 1018125"/>
              <a:gd name="connsiteY937" fmla="*/ 141266 h 819228"/>
              <a:gd name="connsiteX938" fmla="*/ 266703 w 1018125"/>
              <a:gd name="connsiteY938" fmla="*/ 132266 h 819228"/>
              <a:gd name="connsiteX939" fmla="*/ 275703 w 1018125"/>
              <a:gd name="connsiteY939" fmla="*/ 123266 h 819228"/>
              <a:gd name="connsiteX940" fmla="*/ 209028 w 1018125"/>
              <a:gd name="connsiteY940" fmla="*/ 123266 h 819228"/>
              <a:gd name="connsiteX941" fmla="*/ 218028 w 1018125"/>
              <a:gd name="connsiteY941" fmla="*/ 132266 h 819228"/>
              <a:gd name="connsiteX942" fmla="*/ 209028 w 1018125"/>
              <a:gd name="connsiteY942" fmla="*/ 141266 h 819228"/>
              <a:gd name="connsiteX943" fmla="*/ 200028 w 1018125"/>
              <a:gd name="connsiteY943" fmla="*/ 132266 h 819228"/>
              <a:gd name="connsiteX944" fmla="*/ 209028 w 1018125"/>
              <a:gd name="connsiteY944" fmla="*/ 123266 h 819228"/>
              <a:gd name="connsiteX945" fmla="*/ 142353 w 1018125"/>
              <a:gd name="connsiteY945" fmla="*/ 123266 h 819228"/>
              <a:gd name="connsiteX946" fmla="*/ 151353 w 1018125"/>
              <a:gd name="connsiteY946" fmla="*/ 132266 h 819228"/>
              <a:gd name="connsiteX947" fmla="*/ 142353 w 1018125"/>
              <a:gd name="connsiteY947" fmla="*/ 141266 h 819228"/>
              <a:gd name="connsiteX948" fmla="*/ 133353 w 1018125"/>
              <a:gd name="connsiteY948" fmla="*/ 132266 h 819228"/>
              <a:gd name="connsiteX949" fmla="*/ 142353 w 1018125"/>
              <a:gd name="connsiteY949" fmla="*/ 123266 h 819228"/>
              <a:gd name="connsiteX950" fmla="*/ 75678 w 1018125"/>
              <a:gd name="connsiteY950" fmla="*/ 123266 h 819228"/>
              <a:gd name="connsiteX951" fmla="*/ 84678 w 1018125"/>
              <a:gd name="connsiteY951" fmla="*/ 132266 h 819228"/>
              <a:gd name="connsiteX952" fmla="*/ 75678 w 1018125"/>
              <a:gd name="connsiteY952" fmla="*/ 141266 h 819228"/>
              <a:gd name="connsiteX953" fmla="*/ 66678 w 1018125"/>
              <a:gd name="connsiteY953" fmla="*/ 132266 h 819228"/>
              <a:gd name="connsiteX954" fmla="*/ 75678 w 1018125"/>
              <a:gd name="connsiteY954" fmla="*/ 123266 h 819228"/>
              <a:gd name="connsiteX955" fmla="*/ 9003 w 1018125"/>
              <a:gd name="connsiteY955" fmla="*/ 123266 h 819228"/>
              <a:gd name="connsiteX956" fmla="*/ 18003 w 1018125"/>
              <a:gd name="connsiteY956" fmla="*/ 132266 h 819228"/>
              <a:gd name="connsiteX957" fmla="*/ 9003 w 1018125"/>
              <a:gd name="connsiteY957" fmla="*/ 141266 h 819228"/>
              <a:gd name="connsiteX958" fmla="*/ 3 w 1018125"/>
              <a:gd name="connsiteY958" fmla="*/ 132266 h 819228"/>
              <a:gd name="connsiteX959" fmla="*/ 9003 w 1018125"/>
              <a:gd name="connsiteY959" fmla="*/ 123266 h 819228"/>
              <a:gd name="connsiteX960" fmla="*/ 1009125 w 1018125"/>
              <a:gd name="connsiteY960" fmla="*/ 61633 h 819228"/>
              <a:gd name="connsiteX961" fmla="*/ 1018125 w 1018125"/>
              <a:gd name="connsiteY961" fmla="*/ 70633 h 819228"/>
              <a:gd name="connsiteX962" fmla="*/ 1009125 w 1018125"/>
              <a:gd name="connsiteY962" fmla="*/ 79633 h 819228"/>
              <a:gd name="connsiteX963" fmla="*/ 1000125 w 1018125"/>
              <a:gd name="connsiteY963" fmla="*/ 70633 h 819228"/>
              <a:gd name="connsiteX964" fmla="*/ 1009125 w 1018125"/>
              <a:gd name="connsiteY964" fmla="*/ 61633 h 819228"/>
              <a:gd name="connsiteX965" fmla="*/ 942450 w 1018125"/>
              <a:gd name="connsiteY965" fmla="*/ 61633 h 819228"/>
              <a:gd name="connsiteX966" fmla="*/ 951450 w 1018125"/>
              <a:gd name="connsiteY966" fmla="*/ 70633 h 819228"/>
              <a:gd name="connsiteX967" fmla="*/ 942450 w 1018125"/>
              <a:gd name="connsiteY967" fmla="*/ 79633 h 819228"/>
              <a:gd name="connsiteX968" fmla="*/ 933450 w 1018125"/>
              <a:gd name="connsiteY968" fmla="*/ 70633 h 819228"/>
              <a:gd name="connsiteX969" fmla="*/ 942450 w 1018125"/>
              <a:gd name="connsiteY969" fmla="*/ 61633 h 819228"/>
              <a:gd name="connsiteX970" fmla="*/ 875775 w 1018125"/>
              <a:gd name="connsiteY970" fmla="*/ 61633 h 819228"/>
              <a:gd name="connsiteX971" fmla="*/ 884775 w 1018125"/>
              <a:gd name="connsiteY971" fmla="*/ 70633 h 819228"/>
              <a:gd name="connsiteX972" fmla="*/ 875775 w 1018125"/>
              <a:gd name="connsiteY972" fmla="*/ 79633 h 819228"/>
              <a:gd name="connsiteX973" fmla="*/ 866775 w 1018125"/>
              <a:gd name="connsiteY973" fmla="*/ 70633 h 819228"/>
              <a:gd name="connsiteX974" fmla="*/ 875775 w 1018125"/>
              <a:gd name="connsiteY974" fmla="*/ 61633 h 819228"/>
              <a:gd name="connsiteX975" fmla="*/ 809100 w 1018125"/>
              <a:gd name="connsiteY975" fmla="*/ 61633 h 819228"/>
              <a:gd name="connsiteX976" fmla="*/ 818100 w 1018125"/>
              <a:gd name="connsiteY976" fmla="*/ 70633 h 819228"/>
              <a:gd name="connsiteX977" fmla="*/ 809100 w 1018125"/>
              <a:gd name="connsiteY977" fmla="*/ 79633 h 819228"/>
              <a:gd name="connsiteX978" fmla="*/ 800100 w 1018125"/>
              <a:gd name="connsiteY978" fmla="*/ 70633 h 819228"/>
              <a:gd name="connsiteX979" fmla="*/ 809100 w 1018125"/>
              <a:gd name="connsiteY979" fmla="*/ 61633 h 819228"/>
              <a:gd name="connsiteX980" fmla="*/ 742425 w 1018125"/>
              <a:gd name="connsiteY980" fmla="*/ 61633 h 819228"/>
              <a:gd name="connsiteX981" fmla="*/ 751425 w 1018125"/>
              <a:gd name="connsiteY981" fmla="*/ 70633 h 819228"/>
              <a:gd name="connsiteX982" fmla="*/ 742425 w 1018125"/>
              <a:gd name="connsiteY982" fmla="*/ 79633 h 819228"/>
              <a:gd name="connsiteX983" fmla="*/ 733425 w 1018125"/>
              <a:gd name="connsiteY983" fmla="*/ 70633 h 819228"/>
              <a:gd name="connsiteX984" fmla="*/ 742425 w 1018125"/>
              <a:gd name="connsiteY984" fmla="*/ 61633 h 819228"/>
              <a:gd name="connsiteX985" fmla="*/ 675750 w 1018125"/>
              <a:gd name="connsiteY985" fmla="*/ 61633 h 819228"/>
              <a:gd name="connsiteX986" fmla="*/ 684750 w 1018125"/>
              <a:gd name="connsiteY986" fmla="*/ 70633 h 819228"/>
              <a:gd name="connsiteX987" fmla="*/ 675750 w 1018125"/>
              <a:gd name="connsiteY987" fmla="*/ 79633 h 819228"/>
              <a:gd name="connsiteX988" fmla="*/ 666750 w 1018125"/>
              <a:gd name="connsiteY988" fmla="*/ 70633 h 819228"/>
              <a:gd name="connsiteX989" fmla="*/ 675750 w 1018125"/>
              <a:gd name="connsiteY989" fmla="*/ 61633 h 819228"/>
              <a:gd name="connsiteX990" fmla="*/ 609075 w 1018125"/>
              <a:gd name="connsiteY990" fmla="*/ 61633 h 819228"/>
              <a:gd name="connsiteX991" fmla="*/ 618075 w 1018125"/>
              <a:gd name="connsiteY991" fmla="*/ 70633 h 819228"/>
              <a:gd name="connsiteX992" fmla="*/ 609075 w 1018125"/>
              <a:gd name="connsiteY992" fmla="*/ 79633 h 819228"/>
              <a:gd name="connsiteX993" fmla="*/ 600075 w 1018125"/>
              <a:gd name="connsiteY993" fmla="*/ 70633 h 819228"/>
              <a:gd name="connsiteX994" fmla="*/ 609075 w 1018125"/>
              <a:gd name="connsiteY994" fmla="*/ 61633 h 819228"/>
              <a:gd name="connsiteX995" fmla="*/ 542400 w 1018125"/>
              <a:gd name="connsiteY995" fmla="*/ 61633 h 819228"/>
              <a:gd name="connsiteX996" fmla="*/ 551400 w 1018125"/>
              <a:gd name="connsiteY996" fmla="*/ 70633 h 819228"/>
              <a:gd name="connsiteX997" fmla="*/ 542400 w 1018125"/>
              <a:gd name="connsiteY997" fmla="*/ 79633 h 819228"/>
              <a:gd name="connsiteX998" fmla="*/ 533400 w 1018125"/>
              <a:gd name="connsiteY998" fmla="*/ 70633 h 819228"/>
              <a:gd name="connsiteX999" fmla="*/ 542400 w 1018125"/>
              <a:gd name="connsiteY999" fmla="*/ 61633 h 819228"/>
              <a:gd name="connsiteX1000" fmla="*/ 475728 w 1018125"/>
              <a:gd name="connsiteY1000" fmla="*/ 61633 h 819228"/>
              <a:gd name="connsiteX1001" fmla="*/ 484728 w 1018125"/>
              <a:gd name="connsiteY1001" fmla="*/ 70633 h 819228"/>
              <a:gd name="connsiteX1002" fmla="*/ 475728 w 1018125"/>
              <a:gd name="connsiteY1002" fmla="*/ 79633 h 819228"/>
              <a:gd name="connsiteX1003" fmla="*/ 466728 w 1018125"/>
              <a:gd name="connsiteY1003" fmla="*/ 70633 h 819228"/>
              <a:gd name="connsiteX1004" fmla="*/ 475728 w 1018125"/>
              <a:gd name="connsiteY1004" fmla="*/ 61633 h 819228"/>
              <a:gd name="connsiteX1005" fmla="*/ 409053 w 1018125"/>
              <a:gd name="connsiteY1005" fmla="*/ 61633 h 819228"/>
              <a:gd name="connsiteX1006" fmla="*/ 418053 w 1018125"/>
              <a:gd name="connsiteY1006" fmla="*/ 70633 h 819228"/>
              <a:gd name="connsiteX1007" fmla="*/ 409053 w 1018125"/>
              <a:gd name="connsiteY1007" fmla="*/ 79633 h 819228"/>
              <a:gd name="connsiteX1008" fmla="*/ 400053 w 1018125"/>
              <a:gd name="connsiteY1008" fmla="*/ 70633 h 819228"/>
              <a:gd name="connsiteX1009" fmla="*/ 409053 w 1018125"/>
              <a:gd name="connsiteY1009" fmla="*/ 61633 h 819228"/>
              <a:gd name="connsiteX1010" fmla="*/ 342378 w 1018125"/>
              <a:gd name="connsiteY1010" fmla="*/ 61633 h 819228"/>
              <a:gd name="connsiteX1011" fmla="*/ 351378 w 1018125"/>
              <a:gd name="connsiteY1011" fmla="*/ 70633 h 819228"/>
              <a:gd name="connsiteX1012" fmla="*/ 342378 w 1018125"/>
              <a:gd name="connsiteY1012" fmla="*/ 79633 h 819228"/>
              <a:gd name="connsiteX1013" fmla="*/ 333378 w 1018125"/>
              <a:gd name="connsiteY1013" fmla="*/ 70633 h 819228"/>
              <a:gd name="connsiteX1014" fmla="*/ 342378 w 1018125"/>
              <a:gd name="connsiteY1014" fmla="*/ 61633 h 819228"/>
              <a:gd name="connsiteX1015" fmla="*/ 275703 w 1018125"/>
              <a:gd name="connsiteY1015" fmla="*/ 61633 h 819228"/>
              <a:gd name="connsiteX1016" fmla="*/ 284702 w 1018125"/>
              <a:gd name="connsiteY1016" fmla="*/ 70633 h 819228"/>
              <a:gd name="connsiteX1017" fmla="*/ 275703 w 1018125"/>
              <a:gd name="connsiteY1017" fmla="*/ 79633 h 819228"/>
              <a:gd name="connsiteX1018" fmla="*/ 266703 w 1018125"/>
              <a:gd name="connsiteY1018" fmla="*/ 70633 h 819228"/>
              <a:gd name="connsiteX1019" fmla="*/ 275703 w 1018125"/>
              <a:gd name="connsiteY1019" fmla="*/ 61633 h 819228"/>
              <a:gd name="connsiteX1020" fmla="*/ 209028 w 1018125"/>
              <a:gd name="connsiteY1020" fmla="*/ 61633 h 819228"/>
              <a:gd name="connsiteX1021" fmla="*/ 218028 w 1018125"/>
              <a:gd name="connsiteY1021" fmla="*/ 70633 h 819228"/>
              <a:gd name="connsiteX1022" fmla="*/ 209028 w 1018125"/>
              <a:gd name="connsiteY1022" fmla="*/ 79633 h 819228"/>
              <a:gd name="connsiteX1023" fmla="*/ 200028 w 1018125"/>
              <a:gd name="connsiteY1023" fmla="*/ 70633 h 819228"/>
              <a:gd name="connsiteX1024" fmla="*/ 209028 w 1018125"/>
              <a:gd name="connsiteY1024" fmla="*/ 61633 h 819228"/>
              <a:gd name="connsiteX1025" fmla="*/ 142353 w 1018125"/>
              <a:gd name="connsiteY1025" fmla="*/ 61633 h 819228"/>
              <a:gd name="connsiteX1026" fmla="*/ 151353 w 1018125"/>
              <a:gd name="connsiteY1026" fmla="*/ 70633 h 819228"/>
              <a:gd name="connsiteX1027" fmla="*/ 142353 w 1018125"/>
              <a:gd name="connsiteY1027" fmla="*/ 79633 h 819228"/>
              <a:gd name="connsiteX1028" fmla="*/ 133353 w 1018125"/>
              <a:gd name="connsiteY1028" fmla="*/ 70633 h 819228"/>
              <a:gd name="connsiteX1029" fmla="*/ 142353 w 1018125"/>
              <a:gd name="connsiteY1029" fmla="*/ 61633 h 819228"/>
              <a:gd name="connsiteX1030" fmla="*/ 75678 w 1018125"/>
              <a:gd name="connsiteY1030" fmla="*/ 61633 h 819228"/>
              <a:gd name="connsiteX1031" fmla="*/ 84678 w 1018125"/>
              <a:gd name="connsiteY1031" fmla="*/ 70633 h 819228"/>
              <a:gd name="connsiteX1032" fmla="*/ 75678 w 1018125"/>
              <a:gd name="connsiteY1032" fmla="*/ 79633 h 819228"/>
              <a:gd name="connsiteX1033" fmla="*/ 66678 w 1018125"/>
              <a:gd name="connsiteY1033" fmla="*/ 70633 h 819228"/>
              <a:gd name="connsiteX1034" fmla="*/ 75678 w 1018125"/>
              <a:gd name="connsiteY1034" fmla="*/ 61633 h 819228"/>
              <a:gd name="connsiteX1035" fmla="*/ 9003 w 1018125"/>
              <a:gd name="connsiteY1035" fmla="*/ 61633 h 819228"/>
              <a:gd name="connsiteX1036" fmla="*/ 18003 w 1018125"/>
              <a:gd name="connsiteY1036" fmla="*/ 70633 h 819228"/>
              <a:gd name="connsiteX1037" fmla="*/ 9003 w 1018125"/>
              <a:gd name="connsiteY1037" fmla="*/ 79633 h 819228"/>
              <a:gd name="connsiteX1038" fmla="*/ 3 w 1018125"/>
              <a:gd name="connsiteY1038" fmla="*/ 70633 h 819228"/>
              <a:gd name="connsiteX1039" fmla="*/ 9003 w 1018125"/>
              <a:gd name="connsiteY1039" fmla="*/ 61633 h 819228"/>
              <a:gd name="connsiteX1040" fmla="*/ 1009125 w 1018125"/>
              <a:gd name="connsiteY1040" fmla="*/ 0 h 819228"/>
              <a:gd name="connsiteX1041" fmla="*/ 1018125 w 1018125"/>
              <a:gd name="connsiteY1041" fmla="*/ 9000 h 819228"/>
              <a:gd name="connsiteX1042" fmla="*/ 1009125 w 1018125"/>
              <a:gd name="connsiteY1042" fmla="*/ 18000 h 819228"/>
              <a:gd name="connsiteX1043" fmla="*/ 1000125 w 1018125"/>
              <a:gd name="connsiteY1043" fmla="*/ 9000 h 819228"/>
              <a:gd name="connsiteX1044" fmla="*/ 1009125 w 1018125"/>
              <a:gd name="connsiteY1044" fmla="*/ 0 h 819228"/>
              <a:gd name="connsiteX1045" fmla="*/ 942450 w 1018125"/>
              <a:gd name="connsiteY1045" fmla="*/ 0 h 819228"/>
              <a:gd name="connsiteX1046" fmla="*/ 951450 w 1018125"/>
              <a:gd name="connsiteY1046" fmla="*/ 9000 h 819228"/>
              <a:gd name="connsiteX1047" fmla="*/ 942450 w 1018125"/>
              <a:gd name="connsiteY1047" fmla="*/ 18000 h 819228"/>
              <a:gd name="connsiteX1048" fmla="*/ 933450 w 1018125"/>
              <a:gd name="connsiteY1048" fmla="*/ 9000 h 819228"/>
              <a:gd name="connsiteX1049" fmla="*/ 942450 w 1018125"/>
              <a:gd name="connsiteY1049" fmla="*/ 0 h 819228"/>
              <a:gd name="connsiteX1050" fmla="*/ 875775 w 1018125"/>
              <a:gd name="connsiteY1050" fmla="*/ 0 h 819228"/>
              <a:gd name="connsiteX1051" fmla="*/ 884775 w 1018125"/>
              <a:gd name="connsiteY1051" fmla="*/ 9000 h 819228"/>
              <a:gd name="connsiteX1052" fmla="*/ 875775 w 1018125"/>
              <a:gd name="connsiteY1052" fmla="*/ 18000 h 819228"/>
              <a:gd name="connsiteX1053" fmla="*/ 866775 w 1018125"/>
              <a:gd name="connsiteY1053" fmla="*/ 9000 h 819228"/>
              <a:gd name="connsiteX1054" fmla="*/ 875775 w 1018125"/>
              <a:gd name="connsiteY1054" fmla="*/ 0 h 819228"/>
              <a:gd name="connsiteX1055" fmla="*/ 809100 w 1018125"/>
              <a:gd name="connsiteY1055" fmla="*/ 0 h 819228"/>
              <a:gd name="connsiteX1056" fmla="*/ 818100 w 1018125"/>
              <a:gd name="connsiteY1056" fmla="*/ 9000 h 819228"/>
              <a:gd name="connsiteX1057" fmla="*/ 809100 w 1018125"/>
              <a:gd name="connsiteY1057" fmla="*/ 18000 h 819228"/>
              <a:gd name="connsiteX1058" fmla="*/ 800100 w 1018125"/>
              <a:gd name="connsiteY1058" fmla="*/ 9000 h 819228"/>
              <a:gd name="connsiteX1059" fmla="*/ 809100 w 1018125"/>
              <a:gd name="connsiteY1059" fmla="*/ 0 h 819228"/>
              <a:gd name="connsiteX1060" fmla="*/ 742425 w 1018125"/>
              <a:gd name="connsiteY1060" fmla="*/ 0 h 819228"/>
              <a:gd name="connsiteX1061" fmla="*/ 751425 w 1018125"/>
              <a:gd name="connsiteY1061" fmla="*/ 9000 h 819228"/>
              <a:gd name="connsiteX1062" fmla="*/ 742425 w 1018125"/>
              <a:gd name="connsiteY1062" fmla="*/ 18000 h 819228"/>
              <a:gd name="connsiteX1063" fmla="*/ 733425 w 1018125"/>
              <a:gd name="connsiteY1063" fmla="*/ 9000 h 819228"/>
              <a:gd name="connsiteX1064" fmla="*/ 742425 w 1018125"/>
              <a:gd name="connsiteY1064" fmla="*/ 0 h 819228"/>
              <a:gd name="connsiteX1065" fmla="*/ 675750 w 1018125"/>
              <a:gd name="connsiteY1065" fmla="*/ 0 h 819228"/>
              <a:gd name="connsiteX1066" fmla="*/ 684750 w 1018125"/>
              <a:gd name="connsiteY1066" fmla="*/ 9000 h 819228"/>
              <a:gd name="connsiteX1067" fmla="*/ 675750 w 1018125"/>
              <a:gd name="connsiteY1067" fmla="*/ 18000 h 819228"/>
              <a:gd name="connsiteX1068" fmla="*/ 666750 w 1018125"/>
              <a:gd name="connsiteY1068" fmla="*/ 9000 h 819228"/>
              <a:gd name="connsiteX1069" fmla="*/ 675750 w 1018125"/>
              <a:gd name="connsiteY1069" fmla="*/ 0 h 819228"/>
              <a:gd name="connsiteX1070" fmla="*/ 609075 w 1018125"/>
              <a:gd name="connsiteY1070" fmla="*/ 0 h 819228"/>
              <a:gd name="connsiteX1071" fmla="*/ 618075 w 1018125"/>
              <a:gd name="connsiteY1071" fmla="*/ 9000 h 819228"/>
              <a:gd name="connsiteX1072" fmla="*/ 609075 w 1018125"/>
              <a:gd name="connsiteY1072" fmla="*/ 18000 h 819228"/>
              <a:gd name="connsiteX1073" fmla="*/ 600075 w 1018125"/>
              <a:gd name="connsiteY1073" fmla="*/ 9000 h 819228"/>
              <a:gd name="connsiteX1074" fmla="*/ 609075 w 1018125"/>
              <a:gd name="connsiteY1074" fmla="*/ 0 h 819228"/>
              <a:gd name="connsiteX1075" fmla="*/ 542400 w 1018125"/>
              <a:gd name="connsiteY1075" fmla="*/ 0 h 819228"/>
              <a:gd name="connsiteX1076" fmla="*/ 551400 w 1018125"/>
              <a:gd name="connsiteY1076" fmla="*/ 9000 h 819228"/>
              <a:gd name="connsiteX1077" fmla="*/ 542400 w 1018125"/>
              <a:gd name="connsiteY1077" fmla="*/ 18000 h 819228"/>
              <a:gd name="connsiteX1078" fmla="*/ 533400 w 1018125"/>
              <a:gd name="connsiteY1078" fmla="*/ 9000 h 819228"/>
              <a:gd name="connsiteX1079" fmla="*/ 542400 w 1018125"/>
              <a:gd name="connsiteY1079" fmla="*/ 0 h 819228"/>
              <a:gd name="connsiteX1080" fmla="*/ 475728 w 1018125"/>
              <a:gd name="connsiteY1080" fmla="*/ 0 h 819228"/>
              <a:gd name="connsiteX1081" fmla="*/ 484728 w 1018125"/>
              <a:gd name="connsiteY1081" fmla="*/ 9000 h 819228"/>
              <a:gd name="connsiteX1082" fmla="*/ 475728 w 1018125"/>
              <a:gd name="connsiteY1082" fmla="*/ 18000 h 819228"/>
              <a:gd name="connsiteX1083" fmla="*/ 466728 w 1018125"/>
              <a:gd name="connsiteY1083" fmla="*/ 9000 h 819228"/>
              <a:gd name="connsiteX1084" fmla="*/ 475728 w 1018125"/>
              <a:gd name="connsiteY1084" fmla="*/ 0 h 819228"/>
              <a:gd name="connsiteX1085" fmla="*/ 409053 w 1018125"/>
              <a:gd name="connsiteY1085" fmla="*/ 0 h 819228"/>
              <a:gd name="connsiteX1086" fmla="*/ 418053 w 1018125"/>
              <a:gd name="connsiteY1086" fmla="*/ 9000 h 819228"/>
              <a:gd name="connsiteX1087" fmla="*/ 409053 w 1018125"/>
              <a:gd name="connsiteY1087" fmla="*/ 18000 h 819228"/>
              <a:gd name="connsiteX1088" fmla="*/ 400053 w 1018125"/>
              <a:gd name="connsiteY1088" fmla="*/ 9000 h 819228"/>
              <a:gd name="connsiteX1089" fmla="*/ 409053 w 1018125"/>
              <a:gd name="connsiteY1089" fmla="*/ 0 h 819228"/>
              <a:gd name="connsiteX1090" fmla="*/ 342378 w 1018125"/>
              <a:gd name="connsiteY1090" fmla="*/ 0 h 819228"/>
              <a:gd name="connsiteX1091" fmla="*/ 351378 w 1018125"/>
              <a:gd name="connsiteY1091" fmla="*/ 9000 h 819228"/>
              <a:gd name="connsiteX1092" fmla="*/ 342378 w 1018125"/>
              <a:gd name="connsiteY1092" fmla="*/ 18000 h 819228"/>
              <a:gd name="connsiteX1093" fmla="*/ 333378 w 1018125"/>
              <a:gd name="connsiteY1093" fmla="*/ 9000 h 819228"/>
              <a:gd name="connsiteX1094" fmla="*/ 342378 w 1018125"/>
              <a:gd name="connsiteY1094" fmla="*/ 0 h 819228"/>
              <a:gd name="connsiteX1095" fmla="*/ 275703 w 1018125"/>
              <a:gd name="connsiteY1095" fmla="*/ 0 h 819228"/>
              <a:gd name="connsiteX1096" fmla="*/ 284703 w 1018125"/>
              <a:gd name="connsiteY1096" fmla="*/ 9000 h 819228"/>
              <a:gd name="connsiteX1097" fmla="*/ 275703 w 1018125"/>
              <a:gd name="connsiteY1097" fmla="*/ 18000 h 819228"/>
              <a:gd name="connsiteX1098" fmla="*/ 266703 w 1018125"/>
              <a:gd name="connsiteY1098" fmla="*/ 9000 h 819228"/>
              <a:gd name="connsiteX1099" fmla="*/ 275703 w 1018125"/>
              <a:gd name="connsiteY1099" fmla="*/ 0 h 819228"/>
              <a:gd name="connsiteX1100" fmla="*/ 209028 w 1018125"/>
              <a:gd name="connsiteY1100" fmla="*/ 0 h 819228"/>
              <a:gd name="connsiteX1101" fmla="*/ 218028 w 1018125"/>
              <a:gd name="connsiteY1101" fmla="*/ 9000 h 819228"/>
              <a:gd name="connsiteX1102" fmla="*/ 209028 w 1018125"/>
              <a:gd name="connsiteY1102" fmla="*/ 18000 h 819228"/>
              <a:gd name="connsiteX1103" fmla="*/ 200028 w 1018125"/>
              <a:gd name="connsiteY1103" fmla="*/ 9000 h 819228"/>
              <a:gd name="connsiteX1104" fmla="*/ 209028 w 1018125"/>
              <a:gd name="connsiteY1104" fmla="*/ 0 h 819228"/>
              <a:gd name="connsiteX1105" fmla="*/ 142353 w 1018125"/>
              <a:gd name="connsiteY1105" fmla="*/ 0 h 819228"/>
              <a:gd name="connsiteX1106" fmla="*/ 151353 w 1018125"/>
              <a:gd name="connsiteY1106" fmla="*/ 9000 h 819228"/>
              <a:gd name="connsiteX1107" fmla="*/ 142353 w 1018125"/>
              <a:gd name="connsiteY1107" fmla="*/ 18000 h 819228"/>
              <a:gd name="connsiteX1108" fmla="*/ 133353 w 1018125"/>
              <a:gd name="connsiteY1108" fmla="*/ 9000 h 819228"/>
              <a:gd name="connsiteX1109" fmla="*/ 142353 w 1018125"/>
              <a:gd name="connsiteY1109" fmla="*/ 0 h 819228"/>
              <a:gd name="connsiteX1110" fmla="*/ 75678 w 1018125"/>
              <a:gd name="connsiteY1110" fmla="*/ 0 h 819228"/>
              <a:gd name="connsiteX1111" fmla="*/ 84678 w 1018125"/>
              <a:gd name="connsiteY1111" fmla="*/ 9000 h 819228"/>
              <a:gd name="connsiteX1112" fmla="*/ 75678 w 1018125"/>
              <a:gd name="connsiteY1112" fmla="*/ 18000 h 819228"/>
              <a:gd name="connsiteX1113" fmla="*/ 66678 w 1018125"/>
              <a:gd name="connsiteY1113" fmla="*/ 9000 h 819228"/>
              <a:gd name="connsiteX1114" fmla="*/ 75678 w 1018125"/>
              <a:gd name="connsiteY1114" fmla="*/ 0 h 819228"/>
              <a:gd name="connsiteX1115" fmla="*/ 9003 w 1018125"/>
              <a:gd name="connsiteY1115" fmla="*/ 0 h 819228"/>
              <a:gd name="connsiteX1116" fmla="*/ 18003 w 1018125"/>
              <a:gd name="connsiteY1116" fmla="*/ 9000 h 819228"/>
              <a:gd name="connsiteX1117" fmla="*/ 9003 w 1018125"/>
              <a:gd name="connsiteY1117" fmla="*/ 18000 h 819228"/>
              <a:gd name="connsiteX1118" fmla="*/ 3 w 1018125"/>
              <a:gd name="connsiteY1118" fmla="*/ 9000 h 819228"/>
              <a:gd name="connsiteX1119" fmla="*/ 9003 w 1018125"/>
              <a:gd name="connsiteY1119" fmla="*/ 0 h 81922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</a:cxnLst>
            <a:rect l="l" t="t" r="r" b="b"/>
            <a:pathLst>
              <a:path w="1018125" h="819228">
                <a:moveTo>
                  <a:pt x="1009125" y="801228"/>
                </a:moveTo>
                <a:cubicBezTo>
                  <a:pt x="1014096" y="801228"/>
                  <a:pt x="1018125" y="805257"/>
                  <a:pt x="1018125" y="810228"/>
                </a:cubicBezTo>
                <a:cubicBezTo>
                  <a:pt x="1018125" y="815199"/>
                  <a:pt x="1014096" y="819228"/>
                  <a:pt x="1009125" y="819228"/>
                </a:cubicBezTo>
                <a:cubicBezTo>
                  <a:pt x="1004154" y="819228"/>
                  <a:pt x="1000125" y="815199"/>
                  <a:pt x="1000125" y="810228"/>
                </a:cubicBezTo>
                <a:cubicBezTo>
                  <a:pt x="1000125" y="805257"/>
                  <a:pt x="1004154" y="801228"/>
                  <a:pt x="1009125" y="801228"/>
                </a:cubicBezTo>
                <a:close/>
                <a:moveTo>
                  <a:pt x="942450" y="801228"/>
                </a:moveTo>
                <a:cubicBezTo>
                  <a:pt x="947421" y="801228"/>
                  <a:pt x="951450" y="805257"/>
                  <a:pt x="951450" y="810228"/>
                </a:cubicBezTo>
                <a:cubicBezTo>
                  <a:pt x="951450" y="815199"/>
                  <a:pt x="947421" y="819228"/>
                  <a:pt x="942450" y="819228"/>
                </a:cubicBezTo>
                <a:cubicBezTo>
                  <a:pt x="937479" y="819228"/>
                  <a:pt x="933450" y="815199"/>
                  <a:pt x="933450" y="810228"/>
                </a:cubicBezTo>
                <a:cubicBezTo>
                  <a:pt x="933450" y="805257"/>
                  <a:pt x="937479" y="801228"/>
                  <a:pt x="942450" y="801228"/>
                </a:cubicBezTo>
                <a:close/>
                <a:moveTo>
                  <a:pt x="875775" y="801228"/>
                </a:moveTo>
                <a:cubicBezTo>
                  <a:pt x="880746" y="801228"/>
                  <a:pt x="884775" y="805257"/>
                  <a:pt x="884775" y="810228"/>
                </a:cubicBezTo>
                <a:cubicBezTo>
                  <a:pt x="884775" y="815199"/>
                  <a:pt x="880746" y="819228"/>
                  <a:pt x="875775" y="819228"/>
                </a:cubicBezTo>
                <a:cubicBezTo>
                  <a:pt x="870804" y="819228"/>
                  <a:pt x="866775" y="815199"/>
                  <a:pt x="866775" y="810228"/>
                </a:cubicBezTo>
                <a:cubicBezTo>
                  <a:pt x="866775" y="805257"/>
                  <a:pt x="870804" y="801228"/>
                  <a:pt x="875775" y="801228"/>
                </a:cubicBezTo>
                <a:close/>
                <a:moveTo>
                  <a:pt x="809100" y="801228"/>
                </a:moveTo>
                <a:cubicBezTo>
                  <a:pt x="814071" y="801228"/>
                  <a:pt x="818100" y="805257"/>
                  <a:pt x="818100" y="810228"/>
                </a:cubicBezTo>
                <a:cubicBezTo>
                  <a:pt x="818100" y="815199"/>
                  <a:pt x="814071" y="819228"/>
                  <a:pt x="809100" y="819228"/>
                </a:cubicBezTo>
                <a:cubicBezTo>
                  <a:pt x="804129" y="819228"/>
                  <a:pt x="800100" y="815199"/>
                  <a:pt x="800100" y="810228"/>
                </a:cubicBezTo>
                <a:cubicBezTo>
                  <a:pt x="800100" y="805257"/>
                  <a:pt x="804129" y="801228"/>
                  <a:pt x="809100" y="801228"/>
                </a:cubicBezTo>
                <a:close/>
                <a:moveTo>
                  <a:pt x="742425" y="801228"/>
                </a:moveTo>
                <a:cubicBezTo>
                  <a:pt x="747396" y="801228"/>
                  <a:pt x="751425" y="805257"/>
                  <a:pt x="751425" y="810228"/>
                </a:cubicBezTo>
                <a:cubicBezTo>
                  <a:pt x="751425" y="815199"/>
                  <a:pt x="747396" y="819228"/>
                  <a:pt x="742425" y="819228"/>
                </a:cubicBezTo>
                <a:cubicBezTo>
                  <a:pt x="737454" y="819228"/>
                  <a:pt x="733425" y="815199"/>
                  <a:pt x="733425" y="810228"/>
                </a:cubicBezTo>
                <a:cubicBezTo>
                  <a:pt x="733425" y="805257"/>
                  <a:pt x="737454" y="801228"/>
                  <a:pt x="742425" y="801228"/>
                </a:cubicBezTo>
                <a:close/>
                <a:moveTo>
                  <a:pt x="675750" y="801228"/>
                </a:moveTo>
                <a:cubicBezTo>
                  <a:pt x="680721" y="801228"/>
                  <a:pt x="684750" y="805257"/>
                  <a:pt x="684750" y="810228"/>
                </a:cubicBezTo>
                <a:cubicBezTo>
                  <a:pt x="684750" y="815199"/>
                  <a:pt x="680721" y="819228"/>
                  <a:pt x="675750" y="819228"/>
                </a:cubicBezTo>
                <a:cubicBezTo>
                  <a:pt x="670779" y="819228"/>
                  <a:pt x="666750" y="815199"/>
                  <a:pt x="666750" y="810228"/>
                </a:cubicBezTo>
                <a:cubicBezTo>
                  <a:pt x="666750" y="805257"/>
                  <a:pt x="670779" y="801228"/>
                  <a:pt x="675750" y="801228"/>
                </a:cubicBezTo>
                <a:close/>
                <a:moveTo>
                  <a:pt x="609075" y="801228"/>
                </a:moveTo>
                <a:cubicBezTo>
                  <a:pt x="614046" y="801228"/>
                  <a:pt x="618075" y="805257"/>
                  <a:pt x="618075" y="810228"/>
                </a:cubicBezTo>
                <a:cubicBezTo>
                  <a:pt x="618075" y="815199"/>
                  <a:pt x="614046" y="819228"/>
                  <a:pt x="609075" y="819228"/>
                </a:cubicBezTo>
                <a:cubicBezTo>
                  <a:pt x="604104" y="819228"/>
                  <a:pt x="600075" y="815199"/>
                  <a:pt x="600075" y="810228"/>
                </a:cubicBezTo>
                <a:cubicBezTo>
                  <a:pt x="600075" y="805257"/>
                  <a:pt x="604104" y="801228"/>
                  <a:pt x="609075" y="801228"/>
                </a:cubicBezTo>
                <a:close/>
                <a:moveTo>
                  <a:pt x="542400" y="801228"/>
                </a:moveTo>
                <a:cubicBezTo>
                  <a:pt x="547371" y="801228"/>
                  <a:pt x="551400" y="805257"/>
                  <a:pt x="551400" y="810228"/>
                </a:cubicBezTo>
                <a:cubicBezTo>
                  <a:pt x="551400" y="815199"/>
                  <a:pt x="547371" y="819228"/>
                  <a:pt x="542400" y="819228"/>
                </a:cubicBezTo>
                <a:cubicBezTo>
                  <a:pt x="537429" y="819228"/>
                  <a:pt x="533400" y="815199"/>
                  <a:pt x="533400" y="810228"/>
                </a:cubicBezTo>
                <a:cubicBezTo>
                  <a:pt x="533400" y="805257"/>
                  <a:pt x="537429" y="801228"/>
                  <a:pt x="542400" y="801228"/>
                </a:cubicBezTo>
                <a:close/>
                <a:moveTo>
                  <a:pt x="475725" y="801228"/>
                </a:moveTo>
                <a:cubicBezTo>
                  <a:pt x="480696" y="801228"/>
                  <a:pt x="484725" y="805257"/>
                  <a:pt x="484725" y="810228"/>
                </a:cubicBezTo>
                <a:cubicBezTo>
                  <a:pt x="484725" y="815199"/>
                  <a:pt x="480696" y="819228"/>
                  <a:pt x="475725" y="819228"/>
                </a:cubicBezTo>
                <a:cubicBezTo>
                  <a:pt x="470754" y="819228"/>
                  <a:pt x="466725" y="815199"/>
                  <a:pt x="466725" y="810228"/>
                </a:cubicBezTo>
                <a:cubicBezTo>
                  <a:pt x="466725" y="805257"/>
                  <a:pt x="470754" y="801228"/>
                  <a:pt x="475725" y="801228"/>
                </a:cubicBezTo>
                <a:close/>
                <a:moveTo>
                  <a:pt x="409050" y="801228"/>
                </a:moveTo>
                <a:cubicBezTo>
                  <a:pt x="414021" y="801228"/>
                  <a:pt x="418050" y="805257"/>
                  <a:pt x="418050" y="810228"/>
                </a:cubicBezTo>
                <a:cubicBezTo>
                  <a:pt x="418050" y="815199"/>
                  <a:pt x="414021" y="819228"/>
                  <a:pt x="409050" y="819228"/>
                </a:cubicBezTo>
                <a:cubicBezTo>
                  <a:pt x="404079" y="819228"/>
                  <a:pt x="400050" y="815199"/>
                  <a:pt x="400050" y="810228"/>
                </a:cubicBezTo>
                <a:cubicBezTo>
                  <a:pt x="400050" y="805257"/>
                  <a:pt x="404079" y="801228"/>
                  <a:pt x="409050" y="801228"/>
                </a:cubicBezTo>
                <a:close/>
                <a:moveTo>
                  <a:pt x="342375" y="801228"/>
                </a:moveTo>
                <a:cubicBezTo>
                  <a:pt x="347346" y="801228"/>
                  <a:pt x="351375" y="805257"/>
                  <a:pt x="351375" y="810228"/>
                </a:cubicBezTo>
                <a:cubicBezTo>
                  <a:pt x="351375" y="815199"/>
                  <a:pt x="347346" y="819228"/>
                  <a:pt x="342375" y="819228"/>
                </a:cubicBezTo>
                <a:cubicBezTo>
                  <a:pt x="337404" y="819228"/>
                  <a:pt x="333375" y="815199"/>
                  <a:pt x="333375" y="810228"/>
                </a:cubicBezTo>
                <a:cubicBezTo>
                  <a:pt x="333375" y="805257"/>
                  <a:pt x="337404" y="801228"/>
                  <a:pt x="342375" y="801228"/>
                </a:cubicBezTo>
                <a:close/>
                <a:moveTo>
                  <a:pt x="275700" y="801228"/>
                </a:moveTo>
                <a:cubicBezTo>
                  <a:pt x="280671" y="801228"/>
                  <a:pt x="284700" y="805257"/>
                  <a:pt x="284700" y="810228"/>
                </a:cubicBezTo>
                <a:cubicBezTo>
                  <a:pt x="284700" y="815199"/>
                  <a:pt x="280671" y="819228"/>
                  <a:pt x="275700" y="819228"/>
                </a:cubicBezTo>
                <a:cubicBezTo>
                  <a:pt x="270729" y="819228"/>
                  <a:pt x="266700" y="815199"/>
                  <a:pt x="266700" y="810228"/>
                </a:cubicBezTo>
                <a:cubicBezTo>
                  <a:pt x="266700" y="805257"/>
                  <a:pt x="270729" y="801228"/>
                  <a:pt x="275700" y="801228"/>
                </a:cubicBezTo>
                <a:close/>
                <a:moveTo>
                  <a:pt x="209025" y="801228"/>
                </a:moveTo>
                <a:cubicBezTo>
                  <a:pt x="213996" y="801228"/>
                  <a:pt x="218025" y="805257"/>
                  <a:pt x="218025" y="810228"/>
                </a:cubicBezTo>
                <a:cubicBezTo>
                  <a:pt x="218025" y="815199"/>
                  <a:pt x="213996" y="819228"/>
                  <a:pt x="209025" y="819228"/>
                </a:cubicBezTo>
                <a:cubicBezTo>
                  <a:pt x="204054" y="819228"/>
                  <a:pt x="200025" y="815199"/>
                  <a:pt x="200025" y="810228"/>
                </a:cubicBezTo>
                <a:cubicBezTo>
                  <a:pt x="200025" y="805257"/>
                  <a:pt x="204054" y="801228"/>
                  <a:pt x="209025" y="801228"/>
                </a:cubicBezTo>
                <a:close/>
                <a:moveTo>
                  <a:pt x="142350" y="801228"/>
                </a:moveTo>
                <a:cubicBezTo>
                  <a:pt x="147321" y="801228"/>
                  <a:pt x="151350" y="805257"/>
                  <a:pt x="151350" y="810228"/>
                </a:cubicBezTo>
                <a:cubicBezTo>
                  <a:pt x="151350" y="815199"/>
                  <a:pt x="147321" y="819228"/>
                  <a:pt x="142350" y="819228"/>
                </a:cubicBezTo>
                <a:cubicBezTo>
                  <a:pt x="137379" y="819228"/>
                  <a:pt x="133350" y="815199"/>
                  <a:pt x="133350" y="810228"/>
                </a:cubicBezTo>
                <a:cubicBezTo>
                  <a:pt x="133350" y="805257"/>
                  <a:pt x="137379" y="801228"/>
                  <a:pt x="142350" y="801228"/>
                </a:cubicBezTo>
                <a:close/>
                <a:moveTo>
                  <a:pt x="75675" y="801228"/>
                </a:moveTo>
                <a:cubicBezTo>
                  <a:pt x="80646" y="801228"/>
                  <a:pt x="84675" y="805257"/>
                  <a:pt x="84675" y="810228"/>
                </a:cubicBezTo>
                <a:cubicBezTo>
                  <a:pt x="84675" y="815199"/>
                  <a:pt x="80646" y="819228"/>
                  <a:pt x="75675" y="819228"/>
                </a:cubicBezTo>
                <a:cubicBezTo>
                  <a:pt x="70704" y="819228"/>
                  <a:pt x="66675" y="815199"/>
                  <a:pt x="66675" y="810228"/>
                </a:cubicBezTo>
                <a:cubicBezTo>
                  <a:pt x="66675" y="805257"/>
                  <a:pt x="70704" y="801228"/>
                  <a:pt x="75675" y="801228"/>
                </a:cubicBezTo>
                <a:close/>
                <a:moveTo>
                  <a:pt x="9000" y="801228"/>
                </a:moveTo>
                <a:cubicBezTo>
                  <a:pt x="13971" y="801228"/>
                  <a:pt x="18000" y="805257"/>
                  <a:pt x="18000" y="810228"/>
                </a:cubicBezTo>
                <a:cubicBezTo>
                  <a:pt x="18000" y="815199"/>
                  <a:pt x="13971" y="819228"/>
                  <a:pt x="9000" y="819228"/>
                </a:cubicBezTo>
                <a:cubicBezTo>
                  <a:pt x="4029" y="819228"/>
                  <a:pt x="0" y="815199"/>
                  <a:pt x="0" y="810228"/>
                </a:cubicBezTo>
                <a:cubicBezTo>
                  <a:pt x="0" y="805257"/>
                  <a:pt x="4029" y="801228"/>
                  <a:pt x="9000" y="801228"/>
                </a:cubicBezTo>
                <a:close/>
                <a:moveTo>
                  <a:pt x="1009125" y="739595"/>
                </a:moveTo>
                <a:cubicBezTo>
                  <a:pt x="1014096" y="739595"/>
                  <a:pt x="1018125" y="743624"/>
                  <a:pt x="1018125" y="748595"/>
                </a:cubicBezTo>
                <a:cubicBezTo>
                  <a:pt x="1018125" y="753566"/>
                  <a:pt x="1014096" y="757595"/>
                  <a:pt x="1009125" y="757595"/>
                </a:cubicBezTo>
                <a:cubicBezTo>
                  <a:pt x="1004154" y="757595"/>
                  <a:pt x="1000125" y="753566"/>
                  <a:pt x="1000125" y="748595"/>
                </a:cubicBezTo>
                <a:cubicBezTo>
                  <a:pt x="1000125" y="743624"/>
                  <a:pt x="1004154" y="739595"/>
                  <a:pt x="1009125" y="739595"/>
                </a:cubicBezTo>
                <a:close/>
                <a:moveTo>
                  <a:pt x="942450" y="739595"/>
                </a:moveTo>
                <a:cubicBezTo>
                  <a:pt x="947421" y="739595"/>
                  <a:pt x="951450" y="743624"/>
                  <a:pt x="951450" y="748595"/>
                </a:cubicBezTo>
                <a:cubicBezTo>
                  <a:pt x="951450" y="753566"/>
                  <a:pt x="947421" y="757595"/>
                  <a:pt x="942450" y="757595"/>
                </a:cubicBezTo>
                <a:cubicBezTo>
                  <a:pt x="937479" y="757595"/>
                  <a:pt x="933450" y="753566"/>
                  <a:pt x="933450" y="748595"/>
                </a:cubicBezTo>
                <a:cubicBezTo>
                  <a:pt x="933450" y="743624"/>
                  <a:pt x="937479" y="739595"/>
                  <a:pt x="942450" y="739595"/>
                </a:cubicBezTo>
                <a:close/>
                <a:moveTo>
                  <a:pt x="875775" y="739595"/>
                </a:moveTo>
                <a:cubicBezTo>
                  <a:pt x="880746" y="739595"/>
                  <a:pt x="884775" y="743624"/>
                  <a:pt x="884775" y="748595"/>
                </a:cubicBezTo>
                <a:cubicBezTo>
                  <a:pt x="884775" y="753566"/>
                  <a:pt x="880746" y="757595"/>
                  <a:pt x="875775" y="757595"/>
                </a:cubicBezTo>
                <a:cubicBezTo>
                  <a:pt x="870804" y="757595"/>
                  <a:pt x="866775" y="753566"/>
                  <a:pt x="866775" y="748595"/>
                </a:cubicBezTo>
                <a:cubicBezTo>
                  <a:pt x="866775" y="743624"/>
                  <a:pt x="870804" y="739595"/>
                  <a:pt x="875775" y="739595"/>
                </a:cubicBezTo>
                <a:close/>
                <a:moveTo>
                  <a:pt x="809100" y="739595"/>
                </a:moveTo>
                <a:cubicBezTo>
                  <a:pt x="814071" y="739595"/>
                  <a:pt x="818100" y="743624"/>
                  <a:pt x="818100" y="748595"/>
                </a:cubicBezTo>
                <a:cubicBezTo>
                  <a:pt x="818100" y="753566"/>
                  <a:pt x="814071" y="757595"/>
                  <a:pt x="809100" y="757595"/>
                </a:cubicBezTo>
                <a:cubicBezTo>
                  <a:pt x="804129" y="757595"/>
                  <a:pt x="800100" y="753566"/>
                  <a:pt x="800100" y="748595"/>
                </a:cubicBezTo>
                <a:cubicBezTo>
                  <a:pt x="800100" y="743624"/>
                  <a:pt x="804129" y="739595"/>
                  <a:pt x="809100" y="739595"/>
                </a:cubicBezTo>
                <a:close/>
                <a:moveTo>
                  <a:pt x="742425" y="739595"/>
                </a:moveTo>
                <a:cubicBezTo>
                  <a:pt x="747396" y="739595"/>
                  <a:pt x="751425" y="743624"/>
                  <a:pt x="751425" y="748595"/>
                </a:cubicBezTo>
                <a:cubicBezTo>
                  <a:pt x="751425" y="753566"/>
                  <a:pt x="747396" y="757595"/>
                  <a:pt x="742425" y="757595"/>
                </a:cubicBezTo>
                <a:cubicBezTo>
                  <a:pt x="737454" y="757595"/>
                  <a:pt x="733425" y="753566"/>
                  <a:pt x="733425" y="748595"/>
                </a:cubicBezTo>
                <a:cubicBezTo>
                  <a:pt x="733425" y="743624"/>
                  <a:pt x="737454" y="739595"/>
                  <a:pt x="742425" y="739595"/>
                </a:cubicBezTo>
                <a:close/>
                <a:moveTo>
                  <a:pt x="675750" y="739595"/>
                </a:moveTo>
                <a:cubicBezTo>
                  <a:pt x="680721" y="739595"/>
                  <a:pt x="684750" y="743624"/>
                  <a:pt x="684750" y="748595"/>
                </a:cubicBezTo>
                <a:cubicBezTo>
                  <a:pt x="684750" y="753566"/>
                  <a:pt x="680721" y="757595"/>
                  <a:pt x="675750" y="757595"/>
                </a:cubicBezTo>
                <a:cubicBezTo>
                  <a:pt x="670779" y="757595"/>
                  <a:pt x="666750" y="753566"/>
                  <a:pt x="666750" y="748595"/>
                </a:cubicBezTo>
                <a:cubicBezTo>
                  <a:pt x="666750" y="743624"/>
                  <a:pt x="670779" y="739595"/>
                  <a:pt x="675750" y="739595"/>
                </a:cubicBezTo>
                <a:close/>
                <a:moveTo>
                  <a:pt x="609075" y="739595"/>
                </a:moveTo>
                <a:cubicBezTo>
                  <a:pt x="614046" y="739595"/>
                  <a:pt x="618075" y="743624"/>
                  <a:pt x="618075" y="748595"/>
                </a:cubicBezTo>
                <a:cubicBezTo>
                  <a:pt x="618075" y="753566"/>
                  <a:pt x="614046" y="757595"/>
                  <a:pt x="609075" y="757595"/>
                </a:cubicBezTo>
                <a:cubicBezTo>
                  <a:pt x="604104" y="757595"/>
                  <a:pt x="600075" y="753566"/>
                  <a:pt x="600075" y="748595"/>
                </a:cubicBezTo>
                <a:cubicBezTo>
                  <a:pt x="600075" y="743624"/>
                  <a:pt x="604104" y="739595"/>
                  <a:pt x="609075" y="739595"/>
                </a:cubicBezTo>
                <a:close/>
                <a:moveTo>
                  <a:pt x="542400" y="739595"/>
                </a:moveTo>
                <a:cubicBezTo>
                  <a:pt x="547371" y="739595"/>
                  <a:pt x="551400" y="743624"/>
                  <a:pt x="551400" y="748595"/>
                </a:cubicBezTo>
                <a:cubicBezTo>
                  <a:pt x="551400" y="753566"/>
                  <a:pt x="547371" y="757595"/>
                  <a:pt x="542400" y="757595"/>
                </a:cubicBezTo>
                <a:cubicBezTo>
                  <a:pt x="537429" y="757595"/>
                  <a:pt x="533400" y="753566"/>
                  <a:pt x="533400" y="748595"/>
                </a:cubicBezTo>
                <a:cubicBezTo>
                  <a:pt x="533400" y="743624"/>
                  <a:pt x="537429" y="739595"/>
                  <a:pt x="542400" y="739595"/>
                </a:cubicBezTo>
                <a:close/>
                <a:moveTo>
                  <a:pt x="475725" y="739595"/>
                </a:moveTo>
                <a:cubicBezTo>
                  <a:pt x="480696" y="739595"/>
                  <a:pt x="484725" y="743624"/>
                  <a:pt x="484725" y="748595"/>
                </a:cubicBezTo>
                <a:cubicBezTo>
                  <a:pt x="484725" y="753566"/>
                  <a:pt x="480696" y="757595"/>
                  <a:pt x="475725" y="757595"/>
                </a:cubicBezTo>
                <a:cubicBezTo>
                  <a:pt x="470754" y="757595"/>
                  <a:pt x="466725" y="753566"/>
                  <a:pt x="466725" y="748595"/>
                </a:cubicBezTo>
                <a:cubicBezTo>
                  <a:pt x="466725" y="743624"/>
                  <a:pt x="470754" y="739595"/>
                  <a:pt x="475725" y="739595"/>
                </a:cubicBezTo>
                <a:close/>
                <a:moveTo>
                  <a:pt x="409050" y="739595"/>
                </a:moveTo>
                <a:cubicBezTo>
                  <a:pt x="414021" y="739595"/>
                  <a:pt x="418050" y="743624"/>
                  <a:pt x="418050" y="748595"/>
                </a:cubicBezTo>
                <a:cubicBezTo>
                  <a:pt x="418050" y="753566"/>
                  <a:pt x="414021" y="757595"/>
                  <a:pt x="409050" y="757595"/>
                </a:cubicBezTo>
                <a:cubicBezTo>
                  <a:pt x="404079" y="757595"/>
                  <a:pt x="400050" y="753566"/>
                  <a:pt x="400050" y="748595"/>
                </a:cubicBezTo>
                <a:cubicBezTo>
                  <a:pt x="400050" y="743624"/>
                  <a:pt x="404079" y="739595"/>
                  <a:pt x="409050" y="739595"/>
                </a:cubicBezTo>
                <a:close/>
                <a:moveTo>
                  <a:pt x="342375" y="739595"/>
                </a:moveTo>
                <a:cubicBezTo>
                  <a:pt x="347346" y="739595"/>
                  <a:pt x="351375" y="743624"/>
                  <a:pt x="351375" y="748595"/>
                </a:cubicBezTo>
                <a:cubicBezTo>
                  <a:pt x="351375" y="753566"/>
                  <a:pt x="347346" y="757595"/>
                  <a:pt x="342375" y="757595"/>
                </a:cubicBezTo>
                <a:cubicBezTo>
                  <a:pt x="337404" y="757595"/>
                  <a:pt x="333375" y="753566"/>
                  <a:pt x="333375" y="748595"/>
                </a:cubicBezTo>
                <a:cubicBezTo>
                  <a:pt x="333375" y="743624"/>
                  <a:pt x="337404" y="739595"/>
                  <a:pt x="342375" y="739595"/>
                </a:cubicBezTo>
                <a:close/>
                <a:moveTo>
                  <a:pt x="275701" y="739595"/>
                </a:moveTo>
                <a:cubicBezTo>
                  <a:pt x="280671" y="739595"/>
                  <a:pt x="284700" y="743624"/>
                  <a:pt x="284700" y="748595"/>
                </a:cubicBezTo>
                <a:cubicBezTo>
                  <a:pt x="284700" y="753566"/>
                  <a:pt x="280671" y="757595"/>
                  <a:pt x="275701" y="757595"/>
                </a:cubicBezTo>
                <a:cubicBezTo>
                  <a:pt x="270730" y="757595"/>
                  <a:pt x="266700" y="753566"/>
                  <a:pt x="266700" y="748595"/>
                </a:cubicBezTo>
                <a:cubicBezTo>
                  <a:pt x="266700" y="743624"/>
                  <a:pt x="270730" y="739595"/>
                  <a:pt x="275701" y="739595"/>
                </a:cubicBezTo>
                <a:close/>
                <a:moveTo>
                  <a:pt x="209025" y="739595"/>
                </a:moveTo>
                <a:cubicBezTo>
                  <a:pt x="213996" y="739595"/>
                  <a:pt x="218025" y="743624"/>
                  <a:pt x="218025" y="748595"/>
                </a:cubicBezTo>
                <a:cubicBezTo>
                  <a:pt x="218025" y="753566"/>
                  <a:pt x="213996" y="757595"/>
                  <a:pt x="209025" y="757595"/>
                </a:cubicBezTo>
                <a:cubicBezTo>
                  <a:pt x="204054" y="757595"/>
                  <a:pt x="200025" y="753566"/>
                  <a:pt x="200025" y="748595"/>
                </a:cubicBezTo>
                <a:cubicBezTo>
                  <a:pt x="200025" y="743624"/>
                  <a:pt x="204054" y="739595"/>
                  <a:pt x="209025" y="739595"/>
                </a:cubicBezTo>
                <a:close/>
                <a:moveTo>
                  <a:pt x="142350" y="739595"/>
                </a:moveTo>
                <a:cubicBezTo>
                  <a:pt x="147321" y="739595"/>
                  <a:pt x="151350" y="743624"/>
                  <a:pt x="151350" y="748595"/>
                </a:cubicBezTo>
                <a:cubicBezTo>
                  <a:pt x="151350" y="753566"/>
                  <a:pt x="147321" y="757595"/>
                  <a:pt x="142350" y="757595"/>
                </a:cubicBezTo>
                <a:cubicBezTo>
                  <a:pt x="137379" y="757595"/>
                  <a:pt x="133350" y="753566"/>
                  <a:pt x="133350" y="748595"/>
                </a:cubicBezTo>
                <a:cubicBezTo>
                  <a:pt x="133350" y="743624"/>
                  <a:pt x="137379" y="739595"/>
                  <a:pt x="142350" y="739595"/>
                </a:cubicBezTo>
                <a:close/>
                <a:moveTo>
                  <a:pt x="75675" y="739595"/>
                </a:moveTo>
                <a:cubicBezTo>
                  <a:pt x="80646" y="739595"/>
                  <a:pt x="84675" y="743624"/>
                  <a:pt x="84675" y="748595"/>
                </a:cubicBezTo>
                <a:cubicBezTo>
                  <a:pt x="84675" y="753566"/>
                  <a:pt x="80646" y="757595"/>
                  <a:pt x="75675" y="757595"/>
                </a:cubicBezTo>
                <a:cubicBezTo>
                  <a:pt x="70704" y="757595"/>
                  <a:pt x="66675" y="753566"/>
                  <a:pt x="66675" y="748595"/>
                </a:cubicBezTo>
                <a:cubicBezTo>
                  <a:pt x="66675" y="743624"/>
                  <a:pt x="70704" y="739595"/>
                  <a:pt x="75675" y="739595"/>
                </a:cubicBezTo>
                <a:close/>
                <a:moveTo>
                  <a:pt x="9000" y="739595"/>
                </a:moveTo>
                <a:cubicBezTo>
                  <a:pt x="13971" y="739595"/>
                  <a:pt x="18000" y="743624"/>
                  <a:pt x="18000" y="748595"/>
                </a:cubicBezTo>
                <a:cubicBezTo>
                  <a:pt x="18000" y="753566"/>
                  <a:pt x="13971" y="757595"/>
                  <a:pt x="9000" y="757595"/>
                </a:cubicBezTo>
                <a:cubicBezTo>
                  <a:pt x="4029" y="757595"/>
                  <a:pt x="0" y="753566"/>
                  <a:pt x="0" y="748595"/>
                </a:cubicBezTo>
                <a:cubicBezTo>
                  <a:pt x="0" y="743624"/>
                  <a:pt x="4029" y="739595"/>
                  <a:pt x="9000" y="739595"/>
                </a:cubicBezTo>
                <a:close/>
                <a:moveTo>
                  <a:pt x="1009125" y="677962"/>
                </a:moveTo>
                <a:cubicBezTo>
                  <a:pt x="1014096" y="677962"/>
                  <a:pt x="1018125" y="681991"/>
                  <a:pt x="1018125" y="686962"/>
                </a:cubicBezTo>
                <a:cubicBezTo>
                  <a:pt x="1018125" y="691933"/>
                  <a:pt x="1014096" y="695962"/>
                  <a:pt x="1009125" y="695962"/>
                </a:cubicBezTo>
                <a:cubicBezTo>
                  <a:pt x="1004154" y="695962"/>
                  <a:pt x="1000125" y="691933"/>
                  <a:pt x="1000125" y="686962"/>
                </a:cubicBezTo>
                <a:cubicBezTo>
                  <a:pt x="1000125" y="681991"/>
                  <a:pt x="1004154" y="677962"/>
                  <a:pt x="1009125" y="677962"/>
                </a:cubicBezTo>
                <a:close/>
                <a:moveTo>
                  <a:pt x="942450" y="677962"/>
                </a:moveTo>
                <a:cubicBezTo>
                  <a:pt x="947421" y="677962"/>
                  <a:pt x="951450" y="681991"/>
                  <a:pt x="951450" y="686962"/>
                </a:cubicBezTo>
                <a:cubicBezTo>
                  <a:pt x="951450" y="691933"/>
                  <a:pt x="947421" y="695962"/>
                  <a:pt x="942450" y="695962"/>
                </a:cubicBezTo>
                <a:cubicBezTo>
                  <a:pt x="937479" y="695962"/>
                  <a:pt x="933450" y="691933"/>
                  <a:pt x="933450" y="686962"/>
                </a:cubicBezTo>
                <a:cubicBezTo>
                  <a:pt x="933450" y="681991"/>
                  <a:pt x="937479" y="677962"/>
                  <a:pt x="942450" y="677962"/>
                </a:cubicBezTo>
                <a:close/>
                <a:moveTo>
                  <a:pt x="875775" y="677962"/>
                </a:moveTo>
                <a:cubicBezTo>
                  <a:pt x="880746" y="677962"/>
                  <a:pt x="884775" y="681991"/>
                  <a:pt x="884775" y="686962"/>
                </a:cubicBezTo>
                <a:cubicBezTo>
                  <a:pt x="884775" y="691933"/>
                  <a:pt x="880746" y="695962"/>
                  <a:pt x="875775" y="695962"/>
                </a:cubicBezTo>
                <a:cubicBezTo>
                  <a:pt x="870804" y="695962"/>
                  <a:pt x="866775" y="691933"/>
                  <a:pt x="866775" y="686962"/>
                </a:cubicBezTo>
                <a:cubicBezTo>
                  <a:pt x="866775" y="681991"/>
                  <a:pt x="870804" y="677962"/>
                  <a:pt x="875775" y="677962"/>
                </a:cubicBezTo>
                <a:close/>
                <a:moveTo>
                  <a:pt x="809100" y="677962"/>
                </a:moveTo>
                <a:cubicBezTo>
                  <a:pt x="814071" y="677962"/>
                  <a:pt x="818100" y="681991"/>
                  <a:pt x="818100" y="686962"/>
                </a:cubicBezTo>
                <a:cubicBezTo>
                  <a:pt x="818100" y="691933"/>
                  <a:pt x="814071" y="695962"/>
                  <a:pt x="809100" y="695962"/>
                </a:cubicBezTo>
                <a:cubicBezTo>
                  <a:pt x="804129" y="695962"/>
                  <a:pt x="800100" y="691933"/>
                  <a:pt x="800100" y="686962"/>
                </a:cubicBezTo>
                <a:cubicBezTo>
                  <a:pt x="800100" y="681991"/>
                  <a:pt x="804129" y="677962"/>
                  <a:pt x="809100" y="677962"/>
                </a:cubicBezTo>
                <a:close/>
                <a:moveTo>
                  <a:pt x="742425" y="677962"/>
                </a:moveTo>
                <a:cubicBezTo>
                  <a:pt x="747396" y="677962"/>
                  <a:pt x="751425" y="681991"/>
                  <a:pt x="751425" y="686962"/>
                </a:cubicBezTo>
                <a:cubicBezTo>
                  <a:pt x="751425" y="691933"/>
                  <a:pt x="747396" y="695962"/>
                  <a:pt x="742425" y="695962"/>
                </a:cubicBezTo>
                <a:cubicBezTo>
                  <a:pt x="737454" y="695962"/>
                  <a:pt x="733425" y="691933"/>
                  <a:pt x="733425" y="686962"/>
                </a:cubicBezTo>
                <a:cubicBezTo>
                  <a:pt x="733425" y="681991"/>
                  <a:pt x="737454" y="677962"/>
                  <a:pt x="742425" y="677962"/>
                </a:cubicBezTo>
                <a:close/>
                <a:moveTo>
                  <a:pt x="675750" y="677962"/>
                </a:moveTo>
                <a:cubicBezTo>
                  <a:pt x="680721" y="677962"/>
                  <a:pt x="684750" y="681991"/>
                  <a:pt x="684750" y="686962"/>
                </a:cubicBezTo>
                <a:cubicBezTo>
                  <a:pt x="684750" y="691933"/>
                  <a:pt x="680721" y="695962"/>
                  <a:pt x="675750" y="695962"/>
                </a:cubicBezTo>
                <a:cubicBezTo>
                  <a:pt x="670779" y="695962"/>
                  <a:pt x="666750" y="691933"/>
                  <a:pt x="666750" y="686962"/>
                </a:cubicBezTo>
                <a:cubicBezTo>
                  <a:pt x="666750" y="681991"/>
                  <a:pt x="670779" y="677962"/>
                  <a:pt x="675750" y="677962"/>
                </a:cubicBezTo>
                <a:close/>
                <a:moveTo>
                  <a:pt x="609075" y="677962"/>
                </a:moveTo>
                <a:cubicBezTo>
                  <a:pt x="614046" y="677962"/>
                  <a:pt x="618075" y="681991"/>
                  <a:pt x="618075" y="686962"/>
                </a:cubicBezTo>
                <a:cubicBezTo>
                  <a:pt x="618075" y="691933"/>
                  <a:pt x="614046" y="695962"/>
                  <a:pt x="609075" y="695962"/>
                </a:cubicBezTo>
                <a:cubicBezTo>
                  <a:pt x="604104" y="695962"/>
                  <a:pt x="600075" y="691933"/>
                  <a:pt x="600075" y="686962"/>
                </a:cubicBezTo>
                <a:cubicBezTo>
                  <a:pt x="600075" y="681991"/>
                  <a:pt x="604104" y="677962"/>
                  <a:pt x="609075" y="677962"/>
                </a:cubicBezTo>
                <a:close/>
                <a:moveTo>
                  <a:pt x="542400" y="677962"/>
                </a:moveTo>
                <a:cubicBezTo>
                  <a:pt x="547371" y="677962"/>
                  <a:pt x="551400" y="681991"/>
                  <a:pt x="551400" y="686962"/>
                </a:cubicBezTo>
                <a:cubicBezTo>
                  <a:pt x="551400" y="691933"/>
                  <a:pt x="547371" y="695962"/>
                  <a:pt x="542400" y="695962"/>
                </a:cubicBezTo>
                <a:cubicBezTo>
                  <a:pt x="537429" y="695962"/>
                  <a:pt x="533400" y="691933"/>
                  <a:pt x="533400" y="686962"/>
                </a:cubicBezTo>
                <a:cubicBezTo>
                  <a:pt x="533400" y="681991"/>
                  <a:pt x="537429" y="677962"/>
                  <a:pt x="542400" y="677962"/>
                </a:cubicBezTo>
                <a:close/>
                <a:moveTo>
                  <a:pt x="475726" y="677962"/>
                </a:moveTo>
                <a:cubicBezTo>
                  <a:pt x="480697" y="677962"/>
                  <a:pt x="484726" y="681991"/>
                  <a:pt x="484726" y="686962"/>
                </a:cubicBezTo>
                <a:cubicBezTo>
                  <a:pt x="484726" y="691933"/>
                  <a:pt x="480697" y="695962"/>
                  <a:pt x="475726" y="695962"/>
                </a:cubicBezTo>
                <a:cubicBezTo>
                  <a:pt x="470755" y="695962"/>
                  <a:pt x="466726" y="691933"/>
                  <a:pt x="466726" y="686962"/>
                </a:cubicBezTo>
                <a:cubicBezTo>
                  <a:pt x="466726" y="681991"/>
                  <a:pt x="470755" y="677962"/>
                  <a:pt x="475726" y="677962"/>
                </a:cubicBezTo>
                <a:close/>
                <a:moveTo>
                  <a:pt x="409051" y="677962"/>
                </a:moveTo>
                <a:cubicBezTo>
                  <a:pt x="414022" y="677962"/>
                  <a:pt x="418051" y="681991"/>
                  <a:pt x="418051" y="686962"/>
                </a:cubicBezTo>
                <a:cubicBezTo>
                  <a:pt x="418051" y="691933"/>
                  <a:pt x="414022" y="695962"/>
                  <a:pt x="409051" y="695962"/>
                </a:cubicBezTo>
                <a:cubicBezTo>
                  <a:pt x="404080" y="695962"/>
                  <a:pt x="400051" y="691933"/>
                  <a:pt x="400051" y="686962"/>
                </a:cubicBezTo>
                <a:cubicBezTo>
                  <a:pt x="400051" y="681991"/>
                  <a:pt x="404080" y="677962"/>
                  <a:pt x="409051" y="677962"/>
                </a:cubicBezTo>
                <a:close/>
                <a:moveTo>
                  <a:pt x="342376" y="677962"/>
                </a:moveTo>
                <a:cubicBezTo>
                  <a:pt x="347347" y="677962"/>
                  <a:pt x="351376" y="681991"/>
                  <a:pt x="351376" y="686962"/>
                </a:cubicBezTo>
                <a:cubicBezTo>
                  <a:pt x="351376" y="691933"/>
                  <a:pt x="347347" y="695962"/>
                  <a:pt x="342376" y="695962"/>
                </a:cubicBezTo>
                <a:cubicBezTo>
                  <a:pt x="337405" y="695962"/>
                  <a:pt x="333376" y="691933"/>
                  <a:pt x="333376" y="686962"/>
                </a:cubicBezTo>
                <a:cubicBezTo>
                  <a:pt x="333376" y="681991"/>
                  <a:pt x="337405" y="677962"/>
                  <a:pt x="342376" y="677962"/>
                </a:cubicBezTo>
                <a:close/>
                <a:moveTo>
                  <a:pt x="275701" y="677962"/>
                </a:moveTo>
                <a:cubicBezTo>
                  <a:pt x="280672" y="677962"/>
                  <a:pt x="284701" y="681991"/>
                  <a:pt x="284701" y="686962"/>
                </a:cubicBezTo>
                <a:cubicBezTo>
                  <a:pt x="284701" y="691933"/>
                  <a:pt x="280672" y="695962"/>
                  <a:pt x="275701" y="695962"/>
                </a:cubicBezTo>
                <a:cubicBezTo>
                  <a:pt x="270730" y="695962"/>
                  <a:pt x="266701" y="691933"/>
                  <a:pt x="266701" y="686962"/>
                </a:cubicBezTo>
                <a:cubicBezTo>
                  <a:pt x="266701" y="681991"/>
                  <a:pt x="270730" y="677962"/>
                  <a:pt x="275701" y="677962"/>
                </a:cubicBezTo>
                <a:close/>
                <a:moveTo>
                  <a:pt x="209026" y="677962"/>
                </a:moveTo>
                <a:cubicBezTo>
                  <a:pt x="213997" y="677962"/>
                  <a:pt x="218026" y="681991"/>
                  <a:pt x="218026" y="686962"/>
                </a:cubicBezTo>
                <a:cubicBezTo>
                  <a:pt x="218026" y="691933"/>
                  <a:pt x="213997" y="695962"/>
                  <a:pt x="209026" y="695962"/>
                </a:cubicBezTo>
                <a:cubicBezTo>
                  <a:pt x="204055" y="695962"/>
                  <a:pt x="200026" y="691933"/>
                  <a:pt x="200026" y="686962"/>
                </a:cubicBezTo>
                <a:cubicBezTo>
                  <a:pt x="200026" y="681991"/>
                  <a:pt x="204055" y="677962"/>
                  <a:pt x="209026" y="677962"/>
                </a:cubicBezTo>
                <a:close/>
                <a:moveTo>
                  <a:pt x="142351" y="677962"/>
                </a:moveTo>
                <a:cubicBezTo>
                  <a:pt x="147322" y="677962"/>
                  <a:pt x="151351" y="681991"/>
                  <a:pt x="151351" y="686962"/>
                </a:cubicBezTo>
                <a:cubicBezTo>
                  <a:pt x="151351" y="691933"/>
                  <a:pt x="147322" y="695962"/>
                  <a:pt x="142351" y="695962"/>
                </a:cubicBezTo>
                <a:cubicBezTo>
                  <a:pt x="137380" y="695962"/>
                  <a:pt x="133351" y="691933"/>
                  <a:pt x="133351" y="686962"/>
                </a:cubicBezTo>
                <a:cubicBezTo>
                  <a:pt x="133351" y="681991"/>
                  <a:pt x="137380" y="677962"/>
                  <a:pt x="142351" y="677962"/>
                </a:cubicBezTo>
                <a:close/>
                <a:moveTo>
                  <a:pt x="75676" y="677962"/>
                </a:moveTo>
                <a:cubicBezTo>
                  <a:pt x="80647" y="677962"/>
                  <a:pt x="84676" y="681991"/>
                  <a:pt x="84676" y="686962"/>
                </a:cubicBezTo>
                <a:cubicBezTo>
                  <a:pt x="84676" y="691933"/>
                  <a:pt x="80647" y="695962"/>
                  <a:pt x="75676" y="695962"/>
                </a:cubicBezTo>
                <a:cubicBezTo>
                  <a:pt x="70705" y="695962"/>
                  <a:pt x="66676" y="691933"/>
                  <a:pt x="66676" y="686962"/>
                </a:cubicBezTo>
                <a:cubicBezTo>
                  <a:pt x="66676" y="681991"/>
                  <a:pt x="70705" y="677962"/>
                  <a:pt x="75676" y="677962"/>
                </a:cubicBezTo>
                <a:close/>
                <a:moveTo>
                  <a:pt x="9001" y="677962"/>
                </a:moveTo>
                <a:cubicBezTo>
                  <a:pt x="13972" y="677962"/>
                  <a:pt x="18001" y="681991"/>
                  <a:pt x="18001" y="686962"/>
                </a:cubicBezTo>
                <a:cubicBezTo>
                  <a:pt x="18001" y="691933"/>
                  <a:pt x="13972" y="695962"/>
                  <a:pt x="9001" y="695962"/>
                </a:cubicBezTo>
                <a:cubicBezTo>
                  <a:pt x="4030" y="695962"/>
                  <a:pt x="1" y="691933"/>
                  <a:pt x="1" y="686962"/>
                </a:cubicBezTo>
                <a:cubicBezTo>
                  <a:pt x="1" y="681991"/>
                  <a:pt x="4030" y="677962"/>
                  <a:pt x="9001" y="677962"/>
                </a:cubicBezTo>
                <a:close/>
                <a:moveTo>
                  <a:pt x="1009125" y="616329"/>
                </a:moveTo>
                <a:cubicBezTo>
                  <a:pt x="1014096" y="616329"/>
                  <a:pt x="1018125" y="620358"/>
                  <a:pt x="1018125" y="625329"/>
                </a:cubicBezTo>
                <a:cubicBezTo>
                  <a:pt x="1018125" y="630300"/>
                  <a:pt x="1014096" y="634329"/>
                  <a:pt x="1009125" y="634329"/>
                </a:cubicBezTo>
                <a:cubicBezTo>
                  <a:pt x="1004154" y="634329"/>
                  <a:pt x="1000125" y="630300"/>
                  <a:pt x="1000125" y="625329"/>
                </a:cubicBezTo>
                <a:cubicBezTo>
                  <a:pt x="1000125" y="620358"/>
                  <a:pt x="1004154" y="616329"/>
                  <a:pt x="1009125" y="616329"/>
                </a:cubicBezTo>
                <a:close/>
                <a:moveTo>
                  <a:pt x="942450" y="616329"/>
                </a:moveTo>
                <a:cubicBezTo>
                  <a:pt x="947421" y="616329"/>
                  <a:pt x="951450" y="620358"/>
                  <a:pt x="951450" y="625329"/>
                </a:cubicBezTo>
                <a:cubicBezTo>
                  <a:pt x="951450" y="630300"/>
                  <a:pt x="947421" y="634329"/>
                  <a:pt x="942450" y="634329"/>
                </a:cubicBezTo>
                <a:cubicBezTo>
                  <a:pt x="937479" y="634329"/>
                  <a:pt x="933450" y="630300"/>
                  <a:pt x="933450" y="625329"/>
                </a:cubicBezTo>
                <a:cubicBezTo>
                  <a:pt x="933450" y="620358"/>
                  <a:pt x="937479" y="616329"/>
                  <a:pt x="942450" y="616329"/>
                </a:cubicBezTo>
                <a:close/>
                <a:moveTo>
                  <a:pt x="875775" y="616329"/>
                </a:moveTo>
                <a:cubicBezTo>
                  <a:pt x="880746" y="616329"/>
                  <a:pt x="884775" y="620358"/>
                  <a:pt x="884775" y="625329"/>
                </a:cubicBezTo>
                <a:cubicBezTo>
                  <a:pt x="884775" y="630300"/>
                  <a:pt x="880746" y="634329"/>
                  <a:pt x="875775" y="634329"/>
                </a:cubicBezTo>
                <a:cubicBezTo>
                  <a:pt x="870804" y="634329"/>
                  <a:pt x="866775" y="630300"/>
                  <a:pt x="866775" y="625329"/>
                </a:cubicBezTo>
                <a:cubicBezTo>
                  <a:pt x="866775" y="620358"/>
                  <a:pt x="870804" y="616329"/>
                  <a:pt x="875775" y="616329"/>
                </a:cubicBezTo>
                <a:close/>
                <a:moveTo>
                  <a:pt x="809100" y="616329"/>
                </a:moveTo>
                <a:cubicBezTo>
                  <a:pt x="814071" y="616329"/>
                  <a:pt x="818100" y="620358"/>
                  <a:pt x="818100" y="625329"/>
                </a:cubicBezTo>
                <a:cubicBezTo>
                  <a:pt x="818100" y="630300"/>
                  <a:pt x="814071" y="634329"/>
                  <a:pt x="809100" y="634329"/>
                </a:cubicBezTo>
                <a:cubicBezTo>
                  <a:pt x="804129" y="634329"/>
                  <a:pt x="800100" y="630300"/>
                  <a:pt x="800100" y="625329"/>
                </a:cubicBezTo>
                <a:cubicBezTo>
                  <a:pt x="800100" y="620358"/>
                  <a:pt x="804129" y="616329"/>
                  <a:pt x="809100" y="616329"/>
                </a:cubicBezTo>
                <a:close/>
                <a:moveTo>
                  <a:pt x="742425" y="616329"/>
                </a:moveTo>
                <a:cubicBezTo>
                  <a:pt x="747396" y="616329"/>
                  <a:pt x="751425" y="620358"/>
                  <a:pt x="751425" y="625329"/>
                </a:cubicBezTo>
                <a:cubicBezTo>
                  <a:pt x="751425" y="630300"/>
                  <a:pt x="747396" y="634329"/>
                  <a:pt x="742425" y="634329"/>
                </a:cubicBezTo>
                <a:cubicBezTo>
                  <a:pt x="737454" y="634329"/>
                  <a:pt x="733425" y="630300"/>
                  <a:pt x="733425" y="625329"/>
                </a:cubicBezTo>
                <a:cubicBezTo>
                  <a:pt x="733425" y="620358"/>
                  <a:pt x="737454" y="616329"/>
                  <a:pt x="742425" y="616329"/>
                </a:cubicBezTo>
                <a:close/>
                <a:moveTo>
                  <a:pt x="675750" y="616329"/>
                </a:moveTo>
                <a:cubicBezTo>
                  <a:pt x="680721" y="616329"/>
                  <a:pt x="684750" y="620358"/>
                  <a:pt x="684750" y="625329"/>
                </a:cubicBezTo>
                <a:cubicBezTo>
                  <a:pt x="684750" y="630300"/>
                  <a:pt x="680721" y="634329"/>
                  <a:pt x="675750" y="634329"/>
                </a:cubicBezTo>
                <a:cubicBezTo>
                  <a:pt x="670779" y="634329"/>
                  <a:pt x="666750" y="630300"/>
                  <a:pt x="666750" y="625329"/>
                </a:cubicBezTo>
                <a:cubicBezTo>
                  <a:pt x="666750" y="620358"/>
                  <a:pt x="670779" y="616329"/>
                  <a:pt x="675750" y="616329"/>
                </a:cubicBezTo>
                <a:close/>
                <a:moveTo>
                  <a:pt x="609075" y="616329"/>
                </a:moveTo>
                <a:cubicBezTo>
                  <a:pt x="614046" y="616329"/>
                  <a:pt x="618075" y="620358"/>
                  <a:pt x="618075" y="625329"/>
                </a:cubicBezTo>
                <a:cubicBezTo>
                  <a:pt x="618075" y="630300"/>
                  <a:pt x="614046" y="634329"/>
                  <a:pt x="609075" y="634329"/>
                </a:cubicBezTo>
                <a:cubicBezTo>
                  <a:pt x="604104" y="634329"/>
                  <a:pt x="600075" y="630300"/>
                  <a:pt x="600075" y="625329"/>
                </a:cubicBezTo>
                <a:cubicBezTo>
                  <a:pt x="600075" y="620358"/>
                  <a:pt x="604104" y="616329"/>
                  <a:pt x="609075" y="616329"/>
                </a:cubicBezTo>
                <a:close/>
                <a:moveTo>
                  <a:pt x="542400" y="616329"/>
                </a:moveTo>
                <a:cubicBezTo>
                  <a:pt x="547371" y="616329"/>
                  <a:pt x="551400" y="620358"/>
                  <a:pt x="551400" y="625329"/>
                </a:cubicBezTo>
                <a:cubicBezTo>
                  <a:pt x="551400" y="630300"/>
                  <a:pt x="547371" y="634329"/>
                  <a:pt x="542400" y="634329"/>
                </a:cubicBezTo>
                <a:cubicBezTo>
                  <a:pt x="537429" y="634329"/>
                  <a:pt x="533400" y="630300"/>
                  <a:pt x="533400" y="625329"/>
                </a:cubicBezTo>
                <a:cubicBezTo>
                  <a:pt x="533400" y="620358"/>
                  <a:pt x="537429" y="616329"/>
                  <a:pt x="542400" y="616329"/>
                </a:cubicBezTo>
                <a:close/>
                <a:moveTo>
                  <a:pt x="475726" y="616329"/>
                </a:moveTo>
                <a:cubicBezTo>
                  <a:pt x="480697" y="616329"/>
                  <a:pt x="484726" y="620358"/>
                  <a:pt x="484726" y="625329"/>
                </a:cubicBezTo>
                <a:cubicBezTo>
                  <a:pt x="484726" y="630300"/>
                  <a:pt x="480697" y="634329"/>
                  <a:pt x="475726" y="634329"/>
                </a:cubicBezTo>
                <a:cubicBezTo>
                  <a:pt x="470755" y="634329"/>
                  <a:pt x="466726" y="630300"/>
                  <a:pt x="466726" y="625329"/>
                </a:cubicBezTo>
                <a:cubicBezTo>
                  <a:pt x="466726" y="620358"/>
                  <a:pt x="470755" y="616329"/>
                  <a:pt x="475726" y="616329"/>
                </a:cubicBezTo>
                <a:close/>
                <a:moveTo>
                  <a:pt x="409051" y="616329"/>
                </a:moveTo>
                <a:cubicBezTo>
                  <a:pt x="414022" y="616329"/>
                  <a:pt x="418051" y="620358"/>
                  <a:pt x="418051" y="625329"/>
                </a:cubicBezTo>
                <a:cubicBezTo>
                  <a:pt x="418051" y="630300"/>
                  <a:pt x="414022" y="634329"/>
                  <a:pt x="409051" y="634329"/>
                </a:cubicBezTo>
                <a:cubicBezTo>
                  <a:pt x="404080" y="634329"/>
                  <a:pt x="400051" y="630300"/>
                  <a:pt x="400051" y="625329"/>
                </a:cubicBezTo>
                <a:cubicBezTo>
                  <a:pt x="400051" y="620358"/>
                  <a:pt x="404080" y="616329"/>
                  <a:pt x="409051" y="616329"/>
                </a:cubicBezTo>
                <a:close/>
                <a:moveTo>
                  <a:pt x="342376" y="616329"/>
                </a:moveTo>
                <a:cubicBezTo>
                  <a:pt x="347347" y="616329"/>
                  <a:pt x="351376" y="620358"/>
                  <a:pt x="351376" y="625329"/>
                </a:cubicBezTo>
                <a:cubicBezTo>
                  <a:pt x="351376" y="630300"/>
                  <a:pt x="347347" y="634329"/>
                  <a:pt x="342376" y="634329"/>
                </a:cubicBezTo>
                <a:cubicBezTo>
                  <a:pt x="337405" y="634329"/>
                  <a:pt x="333376" y="630300"/>
                  <a:pt x="333376" y="625329"/>
                </a:cubicBezTo>
                <a:cubicBezTo>
                  <a:pt x="333376" y="620358"/>
                  <a:pt x="337405" y="616329"/>
                  <a:pt x="342376" y="616329"/>
                </a:cubicBezTo>
                <a:close/>
                <a:moveTo>
                  <a:pt x="275701" y="616329"/>
                </a:moveTo>
                <a:cubicBezTo>
                  <a:pt x="280672" y="616329"/>
                  <a:pt x="284701" y="620358"/>
                  <a:pt x="284701" y="625329"/>
                </a:cubicBezTo>
                <a:cubicBezTo>
                  <a:pt x="284701" y="630300"/>
                  <a:pt x="280672" y="634329"/>
                  <a:pt x="275701" y="634329"/>
                </a:cubicBezTo>
                <a:cubicBezTo>
                  <a:pt x="270730" y="634329"/>
                  <a:pt x="266701" y="630300"/>
                  <a:pt x="266701" y="625329"/>
                </a:cubicBezTo>
                <a:cubicBezTo>
                  <a:pt x="266701" y="620358"/>
                  <a:pt x="270730" y="616329"/>
                  <a:pt x="275701" y="616329"/>
                </a:cubicBezTo>
                <a:close/>
                <a:moveTo>
                  <a:pt x="209026" y="616329"/>
                </a:moveTo>
                <a:cubicBezTo>
                  <a:pt x="213997" y="616329"/>
                  <a:pt x="218026" y="620358"/>
                  <a:pt x="218026" y="625329"/>
                </a:cubicBezTo>
                <a:cubicBezTo>
                  <a:pt x="218026" y="630300"/>
                  <a:pt x="213997" y="634329"/>
                  <a:pt x="209026" y="634329"/>
                </a:cubicBezTo>
                <a:cubicBezTo>
                  <a:pt x="204055" y="634329"/>
                  <a:pt x="200026" y="630300"/>
                  <a:pt x="200026" y="625329"/>
                </a:cubicBezTo>
                <a:cubicBezTo>
                  <a:pt x="200026" y="620358"/>
                  <a:pt x="204055" y="616329"/>
                  <a:pt x="209026" y="616329"/>
                </a:cubicBezTo>
                <a:close/>
                <a:moveTo>
                  <a:pt x="142351" y="616329"/>
                </a:moveTo>
                <a:cubicBezTo>
                  <a:pt x="147322" y="616329"/>
                  <a:pt x="151351" y="620358"/>
                  <a:pt x="151351" y="625329"/>
                </a:cubicBezTo>
                <a:cubicBezTo>
                  <a:pt x="151351" y="630300"/>
                  <a:pt x="147322" y="634329"/>
                  <a:pt x="142351" y="634329"/>
                </a:cubicBezTo>
                <a:cubicBezTo>
                  <a:pt x="137380" y="634329"/>
                  <a:pt x="133351" y="630300"/>
                  <a:pt x="133351" y="625329"/>
                </a:cubicBezTo>
                <a:cubicBezTo>
                  <a:pt x="133351" y="620358"/>
                  <a:pt x="137380" y="616329"/>
                  <a:pt x="142351" y="616329"/>
                </a:cubicBezTo>
                <a:close/>
                <a:moveTo>
                  <a:pt x="75676" y="616329"/>
                </a:moveTo>
                <a:cubicBezTo>
                  <a:pt x="80647" y="616329"/>
                  <a:pt x="84676" y="620358"/>
                  <a:pt x="84676" y="625329"/>
                </a:cubicBezTo>
                <a:cubicBezTo>
                  <a:pt x="84676" y="630300"/>
                  <a:pt x="80647" y="634329"/>
                  <a:pt x="75676" y="634329"/>
                </a:cubicBezTo>
                <a:cubicBezTo>
                  <a:pt x="70705" y="634329"/>
                  <a:pt x="66676" y="630300"/>
                  <a:pt x="66676" y="625329"/>
                </a:cubicBezTo>
                <a:cubicBezTo>
                  <a:pt x="66676" y="620358"/>
                  <a:pt x="70705" y="616329"/>
                  <a:pt x="75676" y="616329"/>
                </a:cubicBezTo>
                <a:close/>
                <a:moveTo>
                  <a:pt x="9001" y="616329"/>
                </a:moveTo>
                <a:cubicBezTo>
                  <a:pt x="13972" y="616329"/>
                  <a:pt x="18001" y="620358"/>
                  <a:pt x="18001" y="625329"/>
                </a:cubicBezTo>
                <a:cubicBezTo>
                  <a:pt x="18001" y="630300"/>
                  <a:pt x="13972" y="634329"/>
                  <a:pt x="9001" y="634329"/>
                </a:cubicBezTo>
                <a:cubicBezTo>
                  <a:pt x="4030" y="634329"/>
                  <a:pt x="1" y="630300"/>
                  <a:pt x="1" y="625329"/>
                </a:cubicBezTo>
                <a:cubicBezTo>
                  <a:pt x="1" y="620358"/>
                  <a:pt x="4030" y="616329"/>
                  <a:pt x="9001" y="616329"/>
                </a:cubicBezTo>
                <a:close/>
                <a:moveTo>
                  <a:pt x="1009125" y="554696"/>
                </a:moveTo>
                <a:cubicBezTo>
                  <a:pt x="1014096" y="554696"/>
                  <a:pt x="1018125" y="558725"/>
                  <a:pt x="1018125" y="563696"/>
                </a:cubicBezTo>
                <a:cubicBezTo>
                  <a:pt x="1018125" y="568667"/>
                  <a:pt x="1014096" y="572696"/>
                  <a:pt x="1009125" y="572696"/>
                </a:cubicBezTo>
                <a:cubicBezTo>
                  <a:pt x="1004154" y="572696"/>
                  <a:pt x="1000125" y="568667"/>
                  <a:pt x="1000125" y="563696"/>
                </a:cubicBezTo>
                <a:cubicBezTo>
                  <a:pt x="1000125" y="558725"/>
                  <a:pt x="1004154" y="554696"/>
                  <a:pt x="1009125" y="554696"/>
                </a:cubicBezTo>
                <a:close/>
                <a:moveTo>
                  <a:pt x="942450" y="554696"/>
                </a:moveTo>
                <a:cubicBezTo>
                  <a:pt x="947421" y="554696"/>
                  <a:pt x="951450" y="558725"/>
                  <a:pt x="951450" y="563696"/>
                </a:cubicBezTo>
                <a:cubicBezTo>
                  <a:pt x="951450" y="568667"/>
                  <a:pt x="947421" y="572696"/>
                  <a:pt x="942450" y="572696"/>
                </a:cubicBezTo>
                <a:cubicBezTo>
                  <a:pt x="937479" y="572696"/>
                  <a:pt x="933450" y="568667"/>
                  <a:pt x="933450" y="563696"/>
                </a:cubicBezTo>
                <a:cubicBezTo>
                  <a:pt x="933450" y="558725"/>
                  <a:pt x="937479" y="554696"/>
                  <a:pt x="942450" y="554696"/>
                </a:cubicBezTo>
                <a:close/>
                <a:moveTo>
                  <a:pt x="875775" y="554696"/>
                </a:moveTo>
                <a:cubicBezTo>
                  <a:pt x="880746" y="554696"/>
                  <a:pt x="884775" y="558725"/>
                  <a:pt x="884775" y="563696"/>
                </a:cubicBezTo>
                <a:cubicBezTo>
                  <a:pt x="884775" y="568667"/>
                  <a:pt x="880746" y="572696"/>
                  <a:pt x="875775" y="572696"/>
                </a:cubicBezTo>
                <a:cubicBezTo>
                  <a:pt x="870804" y="572696"/>
                  <a:pt x="866775" y="568667"/>
                  <a:pt x="866775" y="563696"/>
                </a:cubicBezTo>
                <a:cubicBezTo>
                  <a:pt x="866775" y="558725"/>
                  <a:pt x="870804" y="554696"/>
                  <a:pt x="875775" y="554696"/>
                </a:cubicBezTo>
                <a:close/>
                <a:moveTo>
                  <a:pt x="809100" y="554696"/>
                </a:moveTo>
                <a:cubicBezTo>
                  <a:pt x="814071" y="554696"/>
                  <a:pt x="818100" y="558725"/>
                  <a:pt x="818100" y="563696"/>
                </a:cubicBezTo>
                <a:cubicBezTo>
                  <a:pt x="818100" y="568667"/>
                  <a:pt x="814071" y="572696"/>
                  <a:pt x="809100" y="572696"/>
                </a:cubicBezTo>
                <a:cubicBezTo>
                  <a:pt x="804129" y="572696"/>
                  <a:pt x="800100" y="568667"/>
                  <a:pt x="800100" y="563696"/>
                </a:cubicBezTo>
                <a:cubicBezTo>
                  <a:pt x="800100" y="558725"/>
                  <a:pt x="804129" y="554696"/>
                  <a:pt x="809100" y="554696"/>
                </a:cubicBezTo>
                <a:close/>
                <a:moveTo>
                  <a:pt x="742425" y="554696"/>
                </a:moveTo>
                <a:cubicBezTo>
                  <a:pt x="747396" y="554696"/>
                  <a:pt x="751425" y="558725"/>
                  <a:pt x="751425" y="563696"/>
                </a:cubicBezTo>
                <a:cubicBezTo>
                  <a:pt x="751425" y="568667"/>
                  <a:pt x="747396" y="572696"/>
                  <a:pt x="742425" y="572696"/>
                </a:cubicBezTo>
                <a:cubicBezTo>
                  <a:pt x="737454" y="572696"/>
                  <a:pt x="733425" y="568667"/>
                  <a:pt x="733425" y="563696"/>
                </a:cubicBezTo>
                <a:cubicBezTo>
                  <a:pt x="733425" y="558725"/>
                  <a:pt x="737454" y="554696"/>
                  <a:pt x="742425" y="554696"/>
                </a:cubicBezTo>
                <a:close/>
                <a:moveTo>
                  <a:pt x="675750" y="554696"/>
                </a:moveTo>
                <a:cubicBezTo>
                  <a:pt x="680721" y="554696"/>
                  <a:pt x="684750" y="558725"/>
                  <a:pt x="684750" y="563696"/>
                </a:cubicBezTo>
                <a:cubicBezTo>
                  <a:pt x="684750" y="568667"/>
                  <a:pt x="680721" y="572696"/>
                  <a:pt x="675750" y="572696"/>
                </a:cubicBezTo>
                <a:cubicBezTo>
                  <a:pt x="670779" y="572696"/>
                  <a:pt x="666750" y="568667"/>
                  <a:pt x="666750" y="563696"/>
                </a:cubicBezTo>
                <a:cubicBezTo>
                  <a:pt x="666750" y="558725"/>
                  <a:pt x="670779" y="554696"/>
                  <a:pt x="675750" y="554696"/>
                </a:cubicBezTo>
                <a:close/>
                <a:moveTo>
                  <a:pt x="609075" y="554696"/>
                </a:moveTo>
                <a:cubicBezTo>
                  <a:pt x="614046" y="554696"/>
                  <a:pt x="618075" y="558725"/>
                  <a:pt x="618075" y="563696"/>
                </a:cubicBezTo>
                <a:cubicBezTo>
                  <a:pt x="618075" y="568667"/>
                  <a:pt x="614046" y="572696"/>
                  <a:pt x="609075" y="572696"/>
                </a:cubicBezTo>
                <a:cubicBezTo>
                  <a:pt x="604104" y="572696"/>
                  <a:pt x="600075" y="568667"/>
                  <a:pt x="600075" y="563696"/>
                </a:cubicBezTo>
                <a:cubicBezTo>
                  <a:pt x="600075" y="558725"/>
                  <a:pt x="604104" y="554696"/>
                  <a:pt x="609075" y="554696"/>
                </a:cubicBezTo>
                <a:close/>
                <a:moveTo>
                  <a:pt x="542400" y="554696"/>
                </a:moveTo>
                <a:cubicBezTo>
                  <a:pt x="547371" y="554696"/>
                  <a:pt x="551400" y="558725"/>
                  <a:pt x="551400" y="563696"/>
                </a:cubicBezTo>
                <a:cubicBezTo>
                  <a:pt x="551400" y="568667"/>
                  <a:pt x="547371" y="572696"/>
                  <a:pt x="542400" y="572696"/>
                </a:cubicBezTo>
                <a:cubicBezTo>
                  <a:pt x="537429" y="572696"/>
                  <a:pt x="533400" y="568667"/>
                  <a:pt x="533400" y="563696"/>
                </a:cubicBezTo>
                <a:cubicBezTo>
                  <a:pt x="533400" y="558725"/>
                  <a:pt x="537429" y="554696"/>
                  <a:pt x="542400" y="554696"/>
                </a:cubicBezTo>
                <a:close/>
                <a:moveTo>
                  <a:pt x="475726" y="554696"/>
                </a:moveTo>
                <a:cubicBezTo>
                  <a:pt x="480697" y="554696"/>
                  <a:pt x="484726" y="558725"/>
                  <a:pt x="484726" y="563696"/>
                </a:cubicBezTo>
                <a:cubicBezTo>
                  <a:pt x="484726" y="568667"/>
                  <a:pt x="480697" y="572696"/>
                  <a:pt x="475726" y="572696"/>
                </a:cubicBezTo>
                <a:cubicBezTo>
                  <a:pt x="470755" y="572696"/>
                  <a:pt x="466726" y="568667"/>
                  <a:pt x="466726" y="563696"/>
                </a:cubicBezTo>
                <a:cubicBezTo>
                  <a:pt x="466726" y="558725"/>
                  <a:pt x="470755" y="554696"/>
                  <a:pt x="475726" y="554696"/>
                </a:cubicBezTo>
                <a:close/>
                <a:moveTo>
                  <a:pt x="409051" y="554696"/>
                </a:moveTo>
                <a:cubicBezTo>
                  <a:pt x="414022" y="554696"/>
                  <a:pt x="418051" y="558725"/>
                  <a:pt x="418051" y="563696"/>
                </a:cubicBezTo>
                <a:cubicBezTo>
                  <a:pt x="418051" y="568667"/>
                  <a:pt x="414022" y="572696"/>
                  <a:pt x="409051" y="572696"/>
                </a:cubicBezTo>
                <a:cubicBezTo>
                  <a:pt x="404080" y="572696"/>
                  <a:pt x="400051" y="568667"/>
                  <a:pt x="400051" y="563696"/>
                </a:cubicBezTo>
                <a:cubicBezTo>
                  <a:pt x="400051" y="558725"/>
                  <a:pt x="404080" y="554696"/>
                  <a:pt x="409051" y="554696"/>
                </a:cubicBezTo>
                <a:close/>
                <a:moveTo>
                  <a:pt x="342376" y="554696"/>
                </a:moveTo>
                <a:cubicBezTo>
                  <a:pt x="347347" y="554696"/>
                  <a:pt x="351376" y="558725"/>
                  <a:pt x="351376" y="563696"/>
                </a:cubicBezTo>
                <a:cubicBezTo>
                  <a:pt x="351376" y="568667"/>
                  <a:pt x="347347" y="572696"/>
                  <a:pt x="342376" y="572696"/>
                </a:cubicBezTo>
                <a:cubicBezTo>
                  <a:pt x="337405" y="572696"/>
                  <a:pt x="333376" y="568667"/>
                  <a:pt x="333376" y="563696"/>
                </a:cubicBezTo>
                <a:cubicBezTo>
                  <a:pt x="333376" y="558725"/>
                  <a:pt x="337405" y="554696"/>
                  <a:pt x="342376" y="554696"/>
                </a:cubicBezTo>
                <a:close/>
                <a:moveTo>
                  <a:pt x="275701" y="554696"/>
                </a:moveTo>
                <a:cubicBezTo>
                  <a:pt x="280672" y="554696"/>
                  <a:pt x="284701" y="558725"/>
                  <a:pt x="284701" y="563696"/>
                </a:cubicBezTo>
                <a:cubicBezTo>
                  <a:pt x="284701" y="568667"/>
                  <a:pt x="280672" y="572696"/>
                  <a:pt x="275701" y="572696"/>
                </a:cubicBezTo>
                <a:cubicBezTo>
                  <a:pt x="270730" y="572696"/>
                  <a:pt x="266701" y="568667"/>
                  <a:pt x="266701" y="563696"/>
                </a:cubicBezTo>
                <a:cubicBezTo>
                  <a:pt x="266701" y="558725"/>
                  <a:pt x="270730" y="554696"/>
                  <a:pt x="275701" y="554696"/>
                </a:cubicBezTo>
                <a:close/>
                <a:moveTo>
                  <a:pt x="209026" y="554696"/>
                </a:moveTo>
                <a:cubicBezTo>
                  <a:pt x="213997" y="554696"/>
                  <a:pt x="218026" y="558725"/>
                  <a:pt x="218026" y="563696"/>
                </a:cubicBezTo>
                <a:cubicBezTo>
                  <a:pt x="218026" y="568667"/>
                  <a:pt x="213997" y="572696"/>
                  <a:pt x="209026" y="572696"/>
                </a:cubicBezTo>
                <a:cubicBezTo>
                  <a:pt x="204055" y="572696"/>
                  <a:pt x="200026" y="568667"/>
                  <a:pt x="200026" y="563696"/>
                </a:cubicBezTo>
                <a:cubicBezTo>
                  <a:pt x="200026" y="558725"/>
                  <a:pt x="204055" y="554696"/>
                  <a:pt x="209026" y="554696"/>
                </a:cubicBezTo>
                <a:close/>
                <a:moveTo>
                  <a:pt x="142351" y="554696"/>
                </a:moveTo>
                <a:cubicBezTo>
                  <a:pt x="147322" y="554696"/>
                  <a:pt x="151351" y="558725"/>
                  <a:pt x="151351" y="563696"/>
                </a:cubicBezTo>
                <a:cubicBezTo>
                  <a:pt x="151351" y="568667"/>
                  <a:pt x="147322" y="572696"/>
                  <a:pt x="142351" y="572696"/>
                </a:cubicBezTo>
                <a:cubicBezTo>
                  <a:pt x="137380" y="572696"/>
                  <a:pt x="133351" y="568667"/>
                  <a:pt x="133351" y="563696"/>
                </a:cubicBezTo>
                <a:cubicBezTo>
                  <a:pt x="133351" y="558725"/>
                  <a:pt x="137380" y="554696"/>
                  <a:pt x="142351" y="554696"/>
                </a:cubicBezTo>
                <a:close/>
                <a:moveTo>
                  <a:pt x="75676" y="554696"/>
                </a:moveTo>
                <a:cubicBezTo>
                  <a:pt x="80647" y="554696"/>
                  <a:pt x="84676" y="558725"/>
                  <a:pt x="84676" y="563696"/>
                </a:cubicBezTo>
                <a:cubicBezTo>
                  <a:pt x="84676" y="568667"/>
                  <a:pt x="80647" y="572696"/>
                  <a:pt x="75676" y="572696"/>
                </a:cubicBezTo>
                <a:cubicBezTo>
                  <a:pt x="70705" y="572696"/>
                  <a:pt x="66676" y="568667"/>
                  <a:pt x="66676" y="563696"/>
                </a:cubicBezTo>
                <a:cubicBezTo>
                  <a:pt x="66676" y="558725"/>
                  <a:pt x="70705" y="554696"/>
                  <a:pt x="75676" y="554696"/>
                </a:cubicBezTo>
                <a:close/>
                <a:moveTo>
                  <a:pt x="9001" y="554696"/>
                </a:moveTo>
                <a:cubicBezTo>
                  <a:pt x="13972" y="554696"/>
                  <a:pt x="18001" y="558725"/>
                  <a:pt x="18001" y="563696"/>
                </a:cubicBezTo>
                <a:cubicBezTo>
                  <a:pt x="18001" y="568667"/>
                  <a:pt x="13972" y="572696"/>
                  <a:pt x="9001" y="572696"/>
                </a:cubicBezTo>
                <a:cubicBezTo>
                  <a:pt x="4030" y="572696"/>
                  <a:pt x="1" y="568667"/>
                  <a:pt x="1" y="563696"/>
                </a:cubicBezTo>
                <a:cubicBezTo>
                  <a:pt x="1" y="558725"/>
                  <a:pt x="4030" y="554696"/>
                  <a:pt x="9001" y="554696"/>
                </a:cubicBezTo>
                <a:close/>
                <a:moveTo>
                  <a:pt x="1009125" y="493063"/>
                </a:moveTo>
                <a:cubicBezTo>
                  <a:pt x="1014096" y="493063"/>
                  <a:pt x="1018125" y="497092"/>
                  <a:pt x="1018125" y="502063"/>
                </a:cubicBezTo>
                <a:cubicBezTo>
                  <a:pt x="1018125" y="507034"/>
                  <a:pt x="1014096" y="511063"/>
                  <a:pt x="1009125" y="511063"/>
                </a:cubicBezTo>
                <a:cubicBezTo>
                  <a:pt x="1004154" y="511063"/>
                  <a:pt x="1000125" y="507034"/>
                  <a:pt x="1000125" y="502063"/>
                </a:cubicBezTo>
                <a:cubicBezTo>
                  <a:pt x="1000125" y="497092"/>
                  <a:pt x="1004154" y="493063"/>
                  <a:pt x="1009125" y="493063"/>
                </a:cubicBezTo>
                <a:close/>
                <a:moveTo>
                  <a:pt x="942450" y="493063"/>
                </a:moveTo>
                <a:cubicBezTo>
                  <a:pt x="947421" y="493063"/>
                  <a:pt x="951450" y="497092"/>
                  <a:pt x="951450" y="502063"/>
                </a:cubicBezTo>
                <a:cubicBezTo>
                  <a:pt x="951450" y="507034"/>
                  <a:pt x="947421" y="511063"/>
                  <a:pt x="942450" y="511063"/>
                </a:cubicBezTo>
                <a:cubicBezTo>
                  <a:pt x="937479" y="511063"/>
                  <a:pt x="933450" y="507034"/>
                  <a:pt x="933450" y="502063"/>
                </a:cubicBezTo>
                <a:cubicBezTo>
                  <a:pt x="933450" y="497092"/>
                  <a:pt x="937479" y="493063"/>
                  <a:pt x="942450" y="493063"/>
                </a:cubicBezTo>
                <a:close/>
                <a:moveTo>
                  <a:pt x="875775" y="493063"/>
                </a:moveTo>
                <a:cubicBezTo>
                  <a:pt x="880746" y="493063"/>
                  <a:pt x="884775" y="497092"/>
                  <a:pt x="884775" y="502063"/>
                </a:cubicBezTo>
                <a:cubicBezTo>
                  <a:pt x="884775" y="507034"/>
                  <a:pt x="880746" y="511063"/>
                  <a:pt x="875775" y="511063"/>
                </a:cubicBezTo>
                <a:cubicBezTo>
                  <a:pt x="870804" y="511063"/>
                  <a:pt x="866775" y="507034"/>
                  <a:pt x="866775" y="502063"/>
                </a:cubicBezTo>
                <a:cubicBezTo>
                  <a:pt x="866775" y="497092"/>
                  <a:pt x="870804" y="493063"/>
                  <a:pt x="875775" y="493063"/>
                </a:cubicBezTo>
                <a:close/>
                <a:moveTo>
                  <a:pt x="809100" y="493063"/>
                </a:moveTo>
                <a:cubicBezTo>
                  <a:pt x="814071" y="493063"/>
                  <a:pt x="818100" y="497092"/>
                  <a:pt x="818100" y="502063"/>
                </a:cubicBezTo>
                <a:cubicBezTo>
                  <a:pt x="818100" y="507034"/>
                  <a:pt x="814071" y="511063"/>
                  <a:pt x="809100" y="511063"/>
                </a:cubicBezTo>
                <a:cubicBezTo>
                  <a:pt x="804129" y="511063"/>
                  <a:pt x="800100" y="507034"/>
                  <a:pt x="800100" y="502063"/>
                </a:cubicBezTo>
                <a:cubicBezTo>
                  <a:pt x="800100" y="497092"/>
                  <a:pt x="804129" y="493063"/>
                  <a:pt x="809100" y="493063"/>
                </a:cubicBezTo>
                <a:close/>
                <a:moveTo>
                  <a:pt x="742425" y="493063"/>
                </a:moveTo>
                <a:cubicBezTo>
                  <a:pt x="747396" y="493063"/>
                  <a:pt x="751425" y="497092"/>
                  <a:pt x="751425" y="502063"/>
                </a:cubicBezTo>
                <a:cubicBezTo>
                  <a:pt x="751425" y="507034"/>
                  <a:pt x="747396" y="511063"/>
                  <a:pt x="742425" y="511063"/>
                </a:cubicBezTo>
                <a:cubicBezTo>
                  <a:pt x="737454" y="511063"/>
                  <a:pt x="733425" y="507034"/>
                  <a:pt x="733425" y="502063"/>
                </a:cubicBezTo>
                <a:cubicBezTo>
                  <a:pt x="733425" y="497092"/>
                  <a:pt x="737454" y="493063"/>
                  <a:pt x="742425" y="493063"/>
                </a:cubicBezTo>
                <a:close/>
                <a:moveTo>
                  <a:pt x="675750" y="493063"/>
                </a:moveTo>
                <a:cubicBezTo>
                  <a:pt x="680721" y="493063"/>
                  <a:pt x="684750" y="497092"/>
                  <a:pt x="684750" y="502063"/>
                </a:cubicBezTo>
                <a:cubicBezTo>
                  <a:pt x="684750" y="507034"/>
                  <a:pt x="680721" y="511063"/>
                  <a:pt x="675750" y="511063"/>
                </a:cubicBezTo>
                <a:cubicBezTo>
                  <a:pt x="670779" y="511063"/>
                  <a:pt x="666750" y="507034"/>
                  <a:pt x="666750" y="502063"/>
                </a:cubicBezTo>
                <a:cubicBezTo>
                  <a:pt x="666750" y="497092"/>
                  <a:pt x="670779" y="493063"/>
                  <a:pt x="675750" y="493063"/>
                </a:cubicBezTo>
                <a:close/>
                <a:moveTo>
                  <a:pt x="609075" y="493063"/>
                </a:moveTo>
                <a:cubicBezTo>
                  <a:pt x="614046" y="493063"/>
                  <a:pt x="618075" y="497092"/>
                  <a:pt x="618075" y="502063"/>
                </a:cubicBezTo>
                <a:cubicBezTo>
                  <a:pt x="618075" y="507034"/>
                  <a:pt x="614046" y="511063"/>
                  <a:pt x="609075" y="511063"/>
                </a:cubicBezTo>
                <a:cubicBezTo>
                  <a:pt x="604104" y="511063"/>
                  <a:pt x="600075" y="507034"/>
                  <a:pt x="600075" y="502063"/>
                </a:cubicBezTo>
                <a:cubicBezTo>
                  <a:pt x="600075" y="497092"/>
                  <a:pt x="604104" y="493063"/>
                  <a:pt x="609075" y="493063"/>
                </a:cubicBezTo>
                <a:close/>
                <a:moveTo>
                  <a:pt x="542400" y="493063"/>
                </a:moveTo>
                <a:cubicBezTo>
                  <a:pt x="547371" y="493063"/>
                  <a:pt x="551400" y="497092"/>
                  <a:pt x="551400" y="502063"/>
                </a:cubicBezTo>
                <a:cubicBezTo>
                  <a:pt x="551400" y="507034"/>
                  <a:pt x="547371" y="511063"/>
                  <a:pt x="542400" y="511063"/>
                </a:cubicBezTo>
                <a:cubicBezTo>
                  <a:pt x="537429" y="511063"/>
                  <a:pt x="533400" y="507034"/>
                  <a:pt x="533400" y="502063"/>
                </a:cubicBezTo>
                <a:cubicBezTo>
                  <a:pt x="533400" y="497092"/>
                  <a:pt x="537429" y="493063"/>
                  <a:pt x="542400" y="493063"/>
                </a:cubicBezTo>
                <a:close/>
                <a:moveTo>
                  <a:pt x="475726" y="493063"/>
                </a:moveTo>
                <a:cubicBezTo>
                  <a:pt x="480697" y="493063"/>
                  <a:pt x="484726" y="497092"/>
                  <a:pt x="484726" y="502063"/>
                </a:cubicBezTo>
                <a:cubicBezTo>
                  <a:pt x="484726" y="507034"/>
                  <a:pt x="480697" y="511063"/>
                  <a:pt x="475726" y="511063"/>
                </a:cubicBezTo>
                <a:cubicBezTo>
                  <a:pt x="470755" y="511063"/>
                  <a:pt x="466726" y="507034"/>
                  <a:pt x="466726" y="502063"/>
                </a:cubicBezTo>
                <a:cubicBezTo>
                  <a:pt x="466726" y="497092"/>
                  <a:pt x="470755" y="493063"/>
                  <a:pt x="475726" y="493063"/>
                </a:cubicBezTo>
                <a:close/>
                <a:moveTo>
                  <a:pt x="409051" y="493063"/>
                </a:moveTo>
                <a:cubicBezTo>
                  <a:pt x="414022" y="493063"/>
                  <a:pt x="418051" y="497092"/>
                  <a:pt x="418051" y="502063"/>
                </a:cubicBezTo>
                <a:cubicBezTo>
                  <a:pt x="418051" y="507034"/>
                  <a:pt x="414022" y="511063"/>
                  <a:pt x="409051" y="511063"/>
                </a:cubicBezTo>
                <a:cubicBezTo>
                  <a:pt x="404080" y="511063"/>
                  <a:pt x="400051" y="507034"/>
                  <a:pt x="400051" y="502063"/>
                </a:cubicBezTo>
                <a:cubicBezTo>
                  <a:pt x="400051" y="497092"/>
                  <a:pt x="404080" y="493063"/>
                  <a:pt x="409051" y="493063"/>
                </a:cubicBezTo>
                <a:close/>
                <a:moveTo>
                  <a:pt x="342376" y="493063"/>
                </a:moveTo>
                <a:cubicBezTo>
                  <a:pt x="347347" y="493063"/>
                  <a:pt x="351376" y="497092"/>
                  <a:pt x="351376" y="502063"/>
                </a:cubicBezTo>
                <a:cubicBezTo>
                  <a:pt x="351376" y="507034"/>
                  <a:pt x="347347" y="511063"/>
                  <a:pt x="342376" y="511063"/>
                </a:cubicBezTo>
                <a:cubicBezTo>
                  <a:pt x="337405" y="511063"/>
                  <a:pt x="333376" y="507034"/>
                  <a:pt x="333376" y="502063"/>
                </a:cubicBezTo>
                <a:cubicBezTo>
                  <a:pt x="333376" y="497092"/>
                  <a:pt x="337405" y="493063"/>
                  <a:pt x="342376" y="493063"/>
                </a:cubicBezTo>
                <a:close/>
                <a:moveTo>
                  <a:pt x="275702" y="493063"/>
                </a:moveTo>
                <a:cubicBezTo>
                  <a:pt x="280672" y="493063"/>
                  <a:pt x="284701" y="497092"/>
                  <a:pt x="284701" y="502063"/>
                </a:cubicBezTo>
                <a:cubicBezTo>
                  <a:pt x="284701" y="507034"/>
                  <a:pt x="280672" y="511063"/>
                  <a:pt x="275702" y="511063"/>
                </a:cubicBezTo>
                <a:cubicBezTo>
                  <a:pt x="270731" y="511063"/>
                  <a:pt x="266702" y="507034"/>
                  <a:pt x="266702" y="502063"/>
                </a:cubicBezTo>
                <a:cubicBezTo>
                  <a:pt x="266702" y="497092"/>
                  <a:pt x="270731" y="493063"/>
                  <a:pt x="275702" y="493063"/>
                </a:cubicBezTo>
                <a:close/>
                <a:moveTo>
                  <a:pt x="209026" y="493063"/>
                </a:moveTo>
                <a:cubicBezTo>
                  <a:pt x="213997" y="493063"/>
                  <a:pt x="218026" y="497092"/>
                  <a:pt x="218026" y="502063"/>
                </a:cubicBezTo>
                <a:cubicBezTo>
                  <a:pt x="218026" y="507034"/>
                  <a:pt x="213997" y="511063"/>
                  <a:pt x="209026" y="511063"/>
                </a:cubicBezTo>
                <a:cubicBezTo>
                  <a:pt x="204055" y="511063"/>
                  <a:pt x="200026" y="507034"/>
                  <a:pt x="200026" y="502063"/>
                </a:cubicBezTo>
                <a:cubicBezTo>
                  <a:pt x="200026" y="497092"/>
                  <a:pt x="204055" y="493063"/>
                  <a:pt x="209026" y="493063"/>
                </a:cubicBezTo>
                <a:close/>
                <a:moveTo>
                  <a:pt x="142351" y="493063"/>
                </a:moveTo>
                <a:cubicBezTo>
                  <a:pt x="147322" y="493063"/>
                  <a:pt x="151351" y="497092"/>
                  <a:pt x="151351" y="502063"/>
                </a:cubicBezTo>
                <a:cubicBezTo>
                  <a:pt x="151351" y="507034"/>
                  <a:pt x="147322" y="511063"/>
                  <a:pt x="142351" y="511063"/>
                </a:cubicBezTo>
                <a:cubicBezTo>
                  <a:pt x="137380" y="511063"/>
                  <a:pt x="133351" y="507034"/>
                  <a:pt x="133351" y="502063"/>
                </a:cubicBezTo>
                <a:cubicBezTo>
                  <a:pt x="133351" y="497092"/>
                  <a:pt x="137380" y="493063"/>
                  <a:pt x="142351" y="493063"/>
                </a:cubicBezTo>
                <a:close/>
                <a:moveTo>
                  <a:pt x="75676" y="493063"/>
                </a:moveTo>
                <a:cubicBezTo>
                  <a:pt x="80647" y="493063"/>
                  <a:pt x="84676" y="497092"/>
                  <a:pt x="84676" y="502063"/>
                </a:cubicBezTo>
                <a:cubicBezTo>
                  <a:pt x="84676" y="507034"/>
                  <a:pt x="80647" y="511063"/>
                  <a:pt x="75676" y="511063"/>
                </a:cubicBezTo>
                <a:cubicBezTo>
                  <a:pt x="70705" y="511063"/>
                  <a:pt x="66676" y="507034"/>
                  <a:pt x="66676" y="502063"/>
                </a:cubicBezTo>
                <a:cubicBezTo>
                  <a:pt x="66676" y="497092"/>
                  <a:pt x="70705" y="493063"/>
                  <a:pt x="75676" y="493063"/>
                </a:cubicBezTo>
                <a:close/>
                <a:moveTo>
                  <a:pt x="9001" y="493063"/>
                </a:moveTo>
                <a:cubicBezTo>
                  <a:pt x="13972" y="493063"/>
                  <a:pt x="18001" y="497092"/>
                  <a:pt x="18001" y="502063"/>
                </a:cubicBezTo>
                <a:cubicBezTo>
                  <a:pt x="18001" y="507034"/>
                  <a:pt x="13972" y="511063"/>
                  <a:pt x="9001" y="511063"/>
                </a:cubicBezTo>
                <a:cubicBezTo>
                  <a:pt x="4030" y="511063"/>
                  <a:pt x="1" y="507034"/>
                  <a:pt x="1" y="502063"/>
                </a:cubicBezTo>
                <a:cubicBezTo>
                  <a:pt x="1" y="497092"/>
                  <a:pt x="4030" y="493063"/>
                  <a:pt x="9001" y="493063"/>
                </a:cubicBezTo>
                <a:close/>
                <a:moveTo>
                  <a:pt x="1009125" y="431430"/>
                </a:moveTo>
                <a:cubicBezTo>
                  <a:pt x="1014096" y="431430"/>
                  <a:pt x="1018125" y="435459"/>
                  <a:pt x="1018125" y="440430"/>
                </a:cubicBezTo>
                <a:cubicBezTo>
                  <a:pt x="1018125" y="445401"/>
                  <a:pt x="1014096" y="449430"/>
                  <a:pt x="1009125" y="449430"/>
                </a:cubicBezTo>
                <a:cubicBezTo>
                  <a:pt x="1004154" y="449430"/>
                  <a:pt x="1000125" y="445401"/>
                  <a:pt x="1000125" y="440430"/>
                </a:cubicBezTo>
                <a:cubicBezTo>
                  <a:pt x="1000125" y="435459"/>
                  <a:pt x="1004154" y="431430"/>
                  <a:pt x="1009125" y="431430"/>
                </a:cubicBezTo>
                <a:close/>
                <a:moveTo>
                  <a:pt x="942450" y="431430"/>
                </a:moveTo>
                <a:cubicBezTo>
                  <a:pt x="947421" y="431430"/>
                  <a:pt x="951450" y="435459"/>
                  <a:pt x="951450" y="440430"/>
                </a:cubicBezTo>
                <a:cubicBezTo>
                  <a:pt x="951450" y="445401"/>
                  <a:pt x="947421" y="449430"/>
                  <a:pt x="942450" y="449430"/>
                </a:cubicBezTo>
                <a:cubicBezTo>
                  <a:pt x="937479" y="449430"/>
                  <a:pt x="933450" y="445401"/>
                  <a:pt x="933450" y="440430"/>
                </a:cubicBezTo>
                <a:cubicBezTo>
                  <a:pt x="933450" y="435459"/>
                  <a:pt x="937479" y="431430"/>
                  <a:pt x="942450" y="431430"/>
                </a:cubicBezTo>
                <a:close/>
                <a:moveTo>
                  <a:pt x="875775" y="431430"/>
                </a:moveTo>
                <a:cubicBezTo>
                  <a:pt x="880746" y="431430"/>
                  <a:pt x="884775" y="435459"/>
                  <a:pt x="884775" y="440430"/>
                </a:cubicBezTo>
                <a:cubicBezTo>
                  <a:pt x="884775" y="445401"/>
                  <a:pt x="880746" y="449430"/>
                  <a:pt x="875775" y="449430"/>
                </a:cubicBezTo>
                <a:cubicBezTo>
                  <a:pt x="870804" y="449430"/>
                  <a:pt x="866775" y="445401"/>
                  <a:pt x="866775" y="440430"/>
                </a:cubicBezTo>
                <a:cubicBezTo>
                  <a:pt x="866775" y="435459"/>
                  <a:pt x="870804" y="431430"/>
                  <a:pt x="875775" y="431430"/>
                </a:cubicBezTo>
                <a:close/>
                <a:moveTo>
                  <a:pt x="809100" y="431430"/>
                </a:moveTo>
                <a:cubicBezTo>
                  <a:pt x="814071" y="431430"/>
                  <a:pt x="818100" y="435459"/>
                  <a:pt x="818100" y="440430"/>
                </a:cubicBezTo>
                <a:cubicBezTo>
                  <a:pt x="818100" y="445401"/>
                  <a:pt x="814071" y="449430"/>
                  <a:pt x="809100" y="449430"/>
                </a:cubicBezTo>
                <a:cubicBezTo>
                  <a:pt x="804129" y="449430"/>
                  <a:pt x="800100" y="445401"/>
                  <a:pt x="800100" y="440430"/>
                </a:cubicBezTo>
                <a:cubicBezTo>
                  <a:pt x="800100" y="435459"/>
                  <a:pt x="804129" y="431430"/>
                  <a:pt x="809100" y="431430"/>
                </a:cubicBezTo>
                <a:close/>
                <a:moveTo>
                  <a:pt x="742425" y="431430"/>
                </a:moveTo>
                <a:cubicBezTo>
                  <a:pt x="747396" y="431430"/>
                  <a:pt x="751425" y="435459"/>
                  <a:pt x="751425" y="440430"/>
                </a:cubicBezTo>
                <a:cubicBezTo>
                  <a:pt x="751425" y="445401"/>
                  <a:pt x="747396" y="449430"/>
                  <a:pt x="742425" y="449430"/>
                </a:cubicBezTo>
                <a:cubicBezTo>
                  <a:pt x="737454" y="449430"/>
                  <a:pt x="733425" y="445401"/>
                  <a:pt x="733425" y="440430"/>
                </a:cubicBezTo>
                <a:cubicBezTo>
                  <a:pt x="733425" y="435459"/>
                  <a:pt x="737454" y="431430"/>
                  <a:pt x="742425" y="431430"/>
                </a:cubicBezTo>
                <a:close/>
                <a:moveTo>
                  <a:pt x="675750" y="431430"/>
                </a:moveTo>
                <a:cubicBezTo>
                  <a:pt x="680721" y="431430"/>
                  <a:pt x="684750" y="435459"/>
                  <a:pt x="684750" y="440430"/>
                </a:cubicBezTo>
                <a:cubicBezTo>
                  <a:pt x="684750" y="445401"/>
                  <a:pt x="680721" y="449430"/>
                  <a:pt x="675750" y="449430"/>
                </a:cubicBezTo>
                <a:cubicBezTo>
                  <a:pt x="670779" y="449430"/>
                  <a:pt x="666750" y="445401"/>
                  <a:pt x="666750" y="440430"/>
                </a:cubicBezTo>
                <a:cubicBezTo>
                  <a:pt x="666750" y="435459"/>
                  <a:pt x="670779" y="431430"/>
                  <a:pt x="675750" y="431430"/>
                </a:cubicBezTo>
                <a:close/>
                <a:moveTo>
                  <a:pt x="609075" y="431430"/>
                </a:moveTo>
                <a:cubicBezTo>
                  <a:pt x="614046" y="431430"/>
                  <a:pt x="618075" y="435459"/>
                  <a:pt x="618075" y="440430"/>
                </a:cubicBezTo>
                <a:cubicBezTo>
                  <a:pt x="618075" y="445401"/>
                  <a:pt x="614046" y="449430"/>
                  <a:pt x="609075" y="449430"/>
                </a:cubicBezTo>
                <a:cubicBezTo>
                  <a:pt x="604104" y="449430"/>
                  <a:pt x="600075" y="445401"/>
                  <a:pt x="600075" y="440430"/>
                </a:cubicBezTo>
                <a:cubicBezTo>
                  <a:pt x="600075" y="435459"/>
                  <a:pt x="604104" y="431430"/>
                  <a:pt x="609075" y="431430"/>
                </a:cubicBezTo>
                <a:close/>
                <a:moveTo>
                  <a:pt x="542400" y="431430"/>
                </a:moveTo>
                <a:cubicBezTo>
                  <a:pt x="547371" y="431430"/>
                  <a:pt x="551400" y="435459"/>
                  <a:pt x="551400" y="440430"/>
                </a:cubicBezTo>
                <a:cubicBezTo>
                  <a:pt x="551400" y="445401"/>
                  <a:pt x="547371" y="449430"/>
                  <a:pt x="542400" y="449430"/>
                </a:cubicBezTo>
                <a:cubicBezTo>
                  <a:pt x="537429" y="449430"/>
                  <a:pt x="533400" y="445401"/>
                  <a:pt x="533400" y="440430"/>
                </a:cubicBezTo>
                <a:cubicBezTo>
                  <a:pt x="533400" y="435459"/>
                  <a:pt x="537429" y="431430"/>
                  <a:pt x="542400" y="431430"/>
                </a:cubicBezTo>
                <a:close/>
                <a:moveTo>
                  <a:pt x="475727" y="431430"/>
                </a:moveTo>
                <a:cubicBezTo>
                  <a:pt x="480698" y="431430"/>
                  <a:pt x="484727" y="435459"/>
                  <a:pt x="484727" y="440430"/>
                </a:cubicBezTo>
                <a:cubicBezTo>
                  <a:pt x="484727" y="445401"/>
                  <a:pt x="480698" y="449430"/>
                  <a:pt x="475727" y="449430"/>
                </a:cubicBezTo>
                <a:cubicBezTo>
                  <a:pt x="470756" y="449430"/>
                  <a:pt x="466727" y="445401"/>
                  <a:pt x="466727" y="440430"/>
                </a:cubicBezTo>
                <a:cubicBezTo>
                  <a:pt x="466727" y="435459"/>
                  <a:pt x="470756" y="431430"/>
                  <a:pt x="475727" y="431430"/>
                </a:cubicBezTo>
                <a:close/>
                <a:moveTo>
                  <a:pt x="409052" y="431430"/>
                </a:moveTo>
                <a:cubicBezTo>
                  <a:pt x="414023" y="431430"/>
                  <a:pt x="418052" y="435459"/>
                  <a:pt x="418052" y="440430"/>
                </a:cubicBezTo>
                <a:cubicBezTo>
                  <a:pt x="418052" y="445401"/>
                  <a:pt x="414023" y="449430"/>
                  <a:pt x="409052" y="449430"/>
                </a:cubicBezTo>
                <a:cubicBezTo>
                  <a:pt x="404081" y="449430"/>
                  <a:pt x="400052" y="445401"/>
                  <a:pt x="400052" y="440430"/>
                </a:cubicBezTo>
                <a:cubicBezTo>
                  <a:pt x="400052" y="435459"/>
                  <a:pt x="404081" y="431430"/>
                  <a:pt x="409052" y="431430"/>
                </a:cubicBezTo>
                <a:close/>
                <a:moveTo>
                  <a:pt x="342377" y="431430"/>
                </a:moveTo>
                <a:cubicBezTo>
                  <a:pt x="347347" y="431430"/>
                  <a:pt x="351377" y="435459"/>
                  <a:pt x="351377" y="440430"/>
                </a:cubicBezTo>
                <a:cubicBezTo>
                  <a:pt x="351377" y="445401"/>
                  <a:pt x="347347" y="449430"/>
                  <a:pt x="342377" y="449430"/>
                </a:cubicBezTo>
                <a:cubicBezTo>
                  <a:pt x="337405" y="449430"/>
                  <a:pt x="333376" y="445401"/>
                  <a:pt x="333376" y="440430"/>
                </a:cubicBezTo>
                <a:cubicBezTo>
                  <a:pt x="333376" y="435459"/>
                  <a:pt x="337405" y="431430"/>
                  <a:pt x="342377" y="431430"/>
                </a:cubicBezTo>
                <a:close/>
                <a:moveTo>
                  <a:pt x="275702" y="431430"/>
                </a:moveTo>
                <a:cubicBezTo>
                  <a:pt x="280673" y="431430"/>
                  <a:pt x="284701" y="435459"/>
                  <a:pt x="284701" y="440430"/>
                </a:cubicBezTo>
                <a:cubicBezTo>
                  <a:pt x="284701" y="445401"/>
                  <a:pt x="280673" y="449430"/>
                  <a:pt x="275702" y="449430"/>
                </a:cubicBezTo>
                <a:cubicBezTo>
                  <a:pt x="270731" y="449430"/>
                  <a:pt x="266702" y="445401"/>
                  <a:pt x="266702" y="440430"/>
                </a:cubicBezTo>
                <a:cubicBezTo>
                  <a:pt x="266702" y="435459"/>
                  <a:pt x="270731" y="431430"/>
                  <a:pt x="275702" y="431430"/>
                </a:cubicBezTo>
                <a:close/>
                <a:moveTo>
                  <a:pt x="209027" y="431430"/>
                </a:moveTo>
                <a:cubicBezTo>
                  <a:pt x="213998" y="431430"/>
                  <a:pt x="218027" y="435459"/>
                  <a:pt x="218027" y="440430"/>
                </a:cubicBezTo>
                <a:cubicBezTo>
                  <a:pt x="218027" y="445401"/>
                  <a:pt x="213998" y="449430"/>
                  <a:pt x="209027" y="449430"/>
                </a:cubicBezTo>
                <a:cubicBezTo>
                  <a:pt x="204056" y="449430"/>
                  <a:pt x="200027" y="445401"/>
                  <a:pt x="200027" y="440430"/>
                </a:cubicBezTo>
                <a:cubicBezTo>
                  <a:pt x="200027" y="435459"/>
                  <a:pt x="204056" y="431430"/>
                  <a:pt x="209027" y="431430"/>
                </a:cubicBezTo>
                <a:close/>
                <a:moveTo>
                  <a:pt x="142352" y="431430"/>
                </a:moveTo>
                <a:cubicBezTo>
                  <a:pt x="147323" y="431430"/>
                  <a:pt x="151352" y="435459"/>
                  <a:pt x="151352" y="440430"/>
                </a:cubicBezTo>
                <a:cubicBezTo>
                  <a:pt x="151352" y="445401"/>
                  <a:pt x="147323" y="449430"/>
                  <a:pt x="142352" y="449430"/>
                </a:cubicBezTo>
                <a:cubicBezTo>
                  <a:pt x="137381" y="449430"/>
                  <a:pt x="133352" y="445401"/>
                  <a:pt x="133352" y="440430"/>
                </a:cubicBezTo>
                <a:cubicBezTo>
                  <a:pt x="133352" y="435459"/>
                  <a:pt x="137381" y="431430"/>
                  <a:pt x="142352" y="431430"/>
                </a:cubicBezTo>
                <a:close/>
                <a:moveTo>
                  <a:pt x="75677" y="431430"/>
                </a:moveTo>
                <a:cubicBezTo>
                  <a:pt x="80648" y="431430"/>
                  <a:pt x="84676" y="435459"/>
                  <a:pt x="84676" y="440430"/>
                </a:cubicBezTo>
                <a:cubicBezTo>
                  <a:pt x="84676" y="445401"/>
                  <a:pt x="80648" y="449430"/>
                  <a:pt x="75677" y="449430"/>
                </a:cubicBezTo>
                <a:cubicBezTo>
                  <a:pt x="70706" y="449430"/>
                  <a:pt x="66677" y="445401"/>
                  <a:pt x="66677" y="440430"/>
                </a:cubicBezTo>
                <a:cubicBezTo>
                  <a:pt x="66677" y="435459"/>
                  <a:pt x="70706" y="431430"/>
                  <a:pt x="75677" y="431430"/>
                </a:cubicBezTo>
                <a:close/>
                <a:moveTo>
                  <a:pt x="9002" y="431430"/>
                </a:moveTo>
                <a:cubicBezTo>
                  <a:pt x="13973" y="431430"/>
                  <a:pt x="18002" y="435459"/>
                  <a:pt x="18002" y="440430"/>
                </a:cubicBezTo>
                <a:cubicBezTo>
                  <a:pt x="18002" y="445401"/>
                  <a:pt x="13973" y="449430"/>
                  <a:pt x="9002" y="449430"/>
                </a:cubicBezTo>
                <a:cubicBezTo>
                  <a:pt x="4031" y="449430"/>
                  <a:pt x="2" y="445401"/>
                  <a:pt x="2" y="440430"/>
                </a:cubicBezTo>
                <a:cubicBezTo>
                  <a:pt x="2" y="435459"/>
                  <a:pt x="4031" y="431430"/>
                  <a:pt x="9002" y="431430"/>
                </a:cubicBezTo>
                <a:close/>
                <a:moveTo>
                  <a:pt x="1009125" y="369797"/>
                </a:moveTo>
                <a:cubicBezTo>
                  <a:pt x="1014096" y="369797"/>
                  <a:pt x="1018125" y="373826"/>
                  <a:pt x="1018125" y="378797"/>
                </a:cubicBezTo>
                <a:cubicBezTo>
                  <a:pt x="1018125" y="383768"/>
                  <a:pt x="1014096" y="387797"/>
                  <a:pt x="1009125" y="387797"/>
                </a:cubicBezTo>
                <a:cubicBezTo>
                  <a:pt x="1004154" y="387797"/>
                  <a:pt x="1000125" y="383768"/>
                  <a:pt x="1000125" y="378797"/>
                </a:cubicBezTo>
                <a:cubicBezTo>
                  <a:pt x="1000125" y="373826"/>
                  <a:pt x="1004154" y="369797"/>
                  <a:pt x="1009125" y="369797"/>
                </a:cubicBezTo>
                <a:close/>
                <a:moveTo>
                  <a:pt x="942450" y="369797"/>
                </a:moveTo>
                <a:cubicBezTo>
                  <a:pt x="947421" y="369797"/>
                  <a:pt x="951450" y="373826"/>
                  <a:pt x="951450" y="378797"/>
                </a:cubicBezTo>
                <a:cubicBezTo>
                  <a:pt x="951450" y="383768"/>
                  <a:pt x="947421" y="387797"/>
                  <a:pt x="942450" y="387797"/>
                </a:cubicBezTo>
                <a:cubicBezTo>
                  <a:pt x="937479" y="387797"/>
                  <a:pt x="933450" y="383768"/>
                  <a:pt x="933450" y="378797"/>
                </a:cubicBezTo>
                <a:cubicBezTo>
                  <a:pt x="933450" y="373826"/>
                  <a:pt x="937479" y="369797"/>
                  <a:pt x="942450" y="369797"/>
                </a:cubicBezTo>
                <a:close/>
                <a:moveTo>
                  <a:pt x="875775" y="369797"/>
                </a:moveTo>
                <a:cubicBezTo>
                  <a:pt x="880746" y="369797"/>
                  <a:pt x="884775" y="373826"/>
                  <a:pt x="884775" y="378797"/>
                </a:cubicBezTo>
                <a:cubicBezTo>
                  <a:pt x="884775" y="383768"/>
                  <a:pt x="880746" y="387797"/>
                  <a:pt x="875775" y="387797"/>
                </a:cubicBezTo>
                <a:cubicBezTo>
                  <a:pt x="870804" y="387797"/>
                  <a:pt x="866775" y="383768"/>
                  <a:pt x="866775" y="378797"/>
                </a:cubicBezTo>
                <a:cubicBezTo>
                  <a:pt x="866775" y="373826"/>
                  <a:pt x="870804" y="369797"/>
                  <a:pt x="875775" y="369797"/>
                </a:cubicBezTo>
                <a:close/>
                <a:moveTo>
                  <a:pt x="809100" y="369797"/>
                </a:moveTo>
                <a:cubicBezTo>
                  <a:pt x="814071" y="369797"/>
                  <a:pt x="818100" y="373826"/>
                  <a:pt x="818100" y="378797"/>
                </a:cubicBezTo>
                <a:cubicBezTo>
                  <a:pt x="818100" y="383768"/>
                  <a:pt x="814071" y="387797"/>
                  <a:pt x="809100" y="387797"/>
                </a:cubicBezTo>
                <a:cubicBezTo>
                  <a:pt x="804129" y="387797"/>
                  <a:pt x="800100" y="383768"/>
                  <a:pt x="800100" y="378797"/>
                </a:cubicBezTo>
                <a:cubicBezTo>
                  <a:pt x="800100" y="373826"/>
                  <a:pt x="804129" y="369797"/>
                  <a:pt x="809100" y="369797"/>
                </a:cubicBezTo>
                <a:close/>
                <a:moveTo>
                  <a:pt x="742425" y="369797"/>
                </a:moveTo>
                <a:cubicBezTo>
                  <a:pt x="747396" y="369797"/>
                  <a:pt x="751425" y="373826"/>
                  <a:pt x="751425" y="378797"/>
                </a:cubicBezTo>
                <a:cubicBezTo>
                  <a:pt x="751425" y="383768"/>
                  <a:pt x="747396" y="387797"/>
                  <a:pt x="742425" y="387797"/>
                </a:cubicBezTo>
                <a:cubicBezTo>
                  <a:pt x="737454" y="387797"/>
                  <a:pt x="733425" y="383768"/>
                  <a:pt x="733425" y="378797"/>
                </a:cubicBezTo>
                <a:cubicBezTo>
                  <a:pt x="733425" y="373826"/>
                  <a:pt x="737454" y="369797"/>
                  <a:pt x="742425" y="369797"/>
                </a:cubicBezTo>
                <a:close/>
                <a:moveTo>
                  <a:pt x="675750" y="369797"/>
                </a:moveTo>
                <a:cubicBezTo>
                  <a:pt x="680721" y="369797"/>
                  <a:pt x="684750" y="373826"/>
                  <a:pt x="684750" y="378797"/>
                </a:cubicBezTo>
                <a:cubicBezTo>
                  <a:pt x="684750" y="383768"/>
                  <a:pt x="680721" y="387797"/>
                  <a:pt x="675750" y="387797"/>
                </a:cubicBezTo>
                <a:cubicBezTo>
                  <a:pt x="670779" y="387797"/>
                  <a:pt x="666750" y="383768"/>
                  <a:pt x="666750" y="378797"/>
                </a:cubicBezTo>
                <a:cubicBezTo>
                  <a:pt x="666750" y="373826"/>
                  <a:pt x="670779" y="369797"/>
                  <a:pt x="675750" y="369797"/>
                </a:cubicBezTo>
                <a:close/>
                <a:moveTo>
                  <a:pt x="609075" y="369797"/>
                </a:moveTo>
                <a:cubicBezTo>
                  <a:pt x="614046" y="369797"/>
                  <a:pt x="618075" y="373826"/>
                  <a:pt x="618075" y="378797"/>
                </a:cubicBezTo>
                <a:cubicBezTo>
                  <a:pt x="618075" y="383768"/>
                  <a:pt x="614046" y="387797"/>
                  <a:pt x="609075" y="387797"/>
                </a:cubicBezTo>
                <a:cubicBezTo>
                  <a:pt x="604104" y="387797"/>
                  <a:pt x="600075" y="383768"/>
                  <a:pt x="600075" y="378797"/>
                </a:cubicBezTo>
                <a:cubicBezTo>
                  <a:pt x="600075" y="373826"/>
                  <a:pt x="604104" y="369797"/>
                  <a:pt x="609075" y="369797"/>
                </a:cubicBezTo>
                <a:close/>
                <a:moveTo>
                  <a:pt x="542400" y="369797"/>
                </a:moveTo>
                <a:cubicBezTo>
                  <a:pt x="547371" y="369797"/>
                  <a:pt x="551400" y="373826"/>
                  <a:pt x="551400" y="378797"/>
                </a:cubicBezTo>
                <a:cubicBezTo>
                  <a:pt x="551400" y="383768"/>
                  <a:pt x="547371" y="387797"/>
                  <a:pt x="542400" y="387797"/>
                </a:cubicBezTo>
                <a:cubicBezTo>
                  <a:pt x="537429" y="387797"/>
                  <a:pt x="533400" y="383768"/>
                  <a:pt x="533400" y="378797"/>
                </a:cubicBezTo>
                <a:cubicBezTo>
                  <a:pt x="533400" y="373826"/>
                  <a:pt x="537429" y="369797"/>
                  <a:pt x="542400" y="369797"/>
                </a:cubicBezTo>
                <a:close/>
                <a:moveTo>
                  <a:pt x="475727" y="369797"/>
                </a:moveTo>
                <a:cubicBezTo>
                  <a:pt x="480698" y="369797"/>
                  <a:pt x="484727" y="373826"/>
                  <a:pt x="484727" y="378797"/>
                </a:cubicBezTo>
                <a:cubicBezTo>
                  <a:pt x="484727" y="383768"/>
                  <a:pt x="480698" y="387797"/>
                  <a:pt x="475727" y="387797"/>
                </a:cubicBezTo>
                <a:cubicBezTo>
                  <a:pt x="470756" y="387797"/>
                  <a:pt x="466727" y="383768"/>
                  <a:pt x="466727" y="378797"/>
                </a:cubicBezTo>
                <a:cubicBezTo>
                  <a:pt x="466727" y="373826"/>
                  <a:pt x="470756" y="369797"/>
                  <a:pt x="475727" y="369797"/>
                </a:cubicBezTo>
                <a:close/>
                <a:moveTo>
                  <a:pt x="409052" y="369797"/>
                </a:moveTo>
                <a:cubicBezTo>
                  <a:pt x="414023" y="369797"/>
                  <a:pt x="418052" y="373826"/>
                  <a:pt x="418052" y="378797"/>
                </a:cubicBezTo>
                <a:cubicBezTo>
                  <a:pt x="418052" y="383768"/>
                  <a:pt x="414023" y="387797"/>
                  <a:pt x="409052" y="387797"/>
                </a:cubicBezTo>
                <a:cubicBezTo>
                  <a:pt x="404081" y="387797"/>
                  <a:pt x="400052" y="383768"/>
                  <a:pt x="400052" y="378797"/>
                </a:cubicBezTo>
                <a:cubicBezTo>
                  <a:pt x="400052" y="373826"/>
                  <a:pt x="404081" y="369797"/>
                  <a:pt x="409052" y="369797"/>
                </a:cubicBezTo>
                <a:close/>
                <a:moveTo>
                  <a:pt x="342377" y="369797"/>
                </a:moveTo>
                <a:cubicBezTo>
                  <a:pt x="347348" y="369797"/>
                  <a:pt x="351377" y="373826"/>
                  <a:pt x="351377" y="378797"/>
                </a:cubicBezTo>
                <a:cubicBezTo>
                  <a:pt x="351377" y="383768"/>
                  <a:pt x="347348" y="387797"/>
                  <a:pt x="342377" y="387797"/>
                </a:cubicBezTo>
                <a:cubicBezTo>
                  <a:pt x="337406" y="387797"/>
                  <a:pt x="333377" y="383768"/>
                  <a:pt x="333377" y="378797"/>
                </a:cubicBezTo>
                <a:cubicBezTo>
                  <a:pt x="333377" y="373826"/>
                  <a:pt x="337406" y="369797"/>
                  <a:pt x="342377" y="369797"/>
                </a:cubicBezTo>
                <a:close/>
                <a:moveTo>
                  <a:pt x="275702" y="369797"/>
                </a:moveTo>
                <a:cubicBezTo>
                  <a:pt x="280673" y="369797"/>
                  <a:pt x="284702" y="373826"/>
                  <a:pt x="284702" y="378797"/>
                </a:cubicBezTo>
                <a:cubicBezTo>
                  <a:pt x="284702" y="383768"/>
                  <a:pt x="280673" y="387797"/>
                  <a:pt x="275702" y="387797"/>
                </a:cubicBezTo>
                <a:cubicBezTo>
                  <a:pt x="270731" y="387797"/>
                  <a:pt x="266702" y="383768"/>
                  <a:pt x="266702" y="378797"/>
                </a:cubicBezTo>
                <a:cubicBezTo>
                  <a:pt x="266702" y="373826"/>
                  <a:pt x="270731" y="369797"/>
                  <a:pt x="275702" y="369797"/>
                </a:cubicBezTo>
                <a:close/>
                <a:moveTo>
                  <a:pt x="209027" y="369797"/>
                </a:moveTo>
                <a:cubicBezTo>
                  <a:pt x="213998" y="369797"/>
                  <a:pt x="218027" y="373826"/>
                  <a:pt x="218027" y="378797"/>
                </a:cubicBezTo>
                <a:cubicBezTo>
                  <a:pt x="218027" y="383768"/>
                  <a:pt x="213998" y="387797"/>
                  <a:pt x="209027" y="387797"/>
                </a:cubicBezTo>
                <a:cubicBezTo>
                  <a:pt x="204056" y="387797"/>
                  <a:pt x="200027" y="383768"/>
                  <a:pt x="200027" y="378797"/>
                </a:cubicBezTo>
                <a:cubicBezTo>
                  <a:pt x="200027" y="373826"/>
                  <a:pt x="204056" y="369797"/>
                  <a:pt x="209027" y="369797"/>
                </a:cubicBezTo>
                <a:close/>
                <a:moveTo>
                  <a:pt x="142352" y="369797"/>
                </a:moveTo>
                <a:cubicBezTo>
                  <a:pt x="147323" y="369797"/>
                  <a:pt x="151352" y="373826"/>
                  <a:pt x="151352" y="378797"/>
                </a:cubicBezTo>
                <a:cubicBezTo>
                  <a:pt x="151352" y="383768"/>
                  <a:pt x="147323" y="387797"/>
                  <a:pt x="142352" y="387797"/>
                </a:cubicBezTo>
                <a:cubicBezTo>
                  <a:pt x="137381" y="387797"/>
                  <a:pt x="133352" y="383768"/>
                  <a:pt x="133352" y="378797"/>
                </a:cubicBezTo>
                <a:cubicBezTo>
                  <a:pt x="133352" y="373826"/>
                  <a:pt x="137381" y="369797"/>
                  <a:pt x="142352" y="369797"/>
                </a:cubicBezTo>
                <a:close/>
                <a:moveTo>
                  <a:pt x="75677" y="369797"/>
                </a:moveTo>
                <a:cubicBezTo>
                  <a:pt x="80648" y="369797"/>
                  <a:pt x="84677" y="373826"/>
                  <a:pt x="84677" y="378797"/>
                </a:cubicBezTo>
                <a:cubicBezTo>
                  <a:pt x="84677" y="383768"/>
                  <a:pt x="80648" y="387797"/>
                  <a:pt x="75677" y="387797"/>
                </a:cubicBezTo>
                <a:cubicBezTo>
                  <a:pt x="70706" y="387797"/>
                  <a:pt x="66677" y="383768"/>
                  <a:pt x="66677" y="378797"/>
                </a:cubicBezTo>
                <a:cubicBezTo>
                  <a:pt x="66677" y="373826"/>
                  <a:pt x="70706" y="369797"/>
                  <a:pt x="75677" y="369797"/>
                </a:cubicBezTo>
                <a:close/>
                <a:moveTo>
                  <a:pt x="9002" y="369797"/>
                </a:moveTo>
                <a:cubicBezTo>
                  <a:pt x="13973" y="369797"/>
                  <a:pt x="18002" y="373826"/>
                  <a:pt x="18002" y="378797"/>
                </a:cubicBezTo>
                <a:cubicBezTo>
                  <a:pt x="18002" y="383768"/>
                  <a:pt x="13973" y="387797"/>
                  <a:pt x="9002" y="387797"/>
                </a:cubicBezTo>
                <a:cubicBezTo>
                  <a:pt x="4031" y="387797"/>
                  <a:pt x="2" y="383768"/>
                  <a:pt x="2" y="378797"/>
                </a:cubicBezTo>
                <a:cubicBezTo>
                  <a:pt x="2" y="373826"/>
                  <a:pt x="4031" y="369797"/>
                  <a:pt x="9002" y="369797"/>
                </a:cubicBezTo>
                <a:close/>
                <a:moveTo>
                  <a:pt x="1009125" y="308164"/>
                </a:moveTo>
                <a:cubicBezTo>
                  <a:pt x="1014096" y="308164"/>
                  <a:pt x="1018125" y="312193"/>
                  <a:pt x="1018125" y="317164"/>
                </a:cubicBezTo>
                <a:cubicBezTo>
                  <a:pt x="1018125" y="322135"/>
                  <a:pt x="1014096" y="326164"/>
                  <a:pt x="1009125" y="326164"/>
                </a:cubicBezTo>
                <a:cubicBezTo>
                  <a:pt x="1004154" y="326164"/>
                  <a:pt x="1000125" y="322135"/>
                  <a:pt x="1000125" y="317164"/>
                </a:cubicBezTo>
                <a:cubicBezTo>
                  <a:pt x="1000125" y="312193"/>
                  <a:pt x="1004154" y="308164"/>
                  <a:pt x="1009125" y="308164"/>
                </a:cubicBezTo>
                <a:close/>
                <a:moveTo>
                  <a:pt x="942450" y="308164"/>
                </a:moveTo>
                <a:cubicBezTo>
                  <a:pt x="947421" y="308164"/>
                  <a:pt x="951450" y="312193"/>
                  <a:pt x="951450" y="317164"/>
                </a:cubicBezTo>
                <a:cubicBezTo>
                  <a:pt x="951450" y="322135"/>
                  <a:pt x="947421" y="326164"/>
                  <a:pt x="942450" y="326164"/>
                </a:cubicBezTo>
                <a:cubicBezTo>
                  <a:pt x="937479" y="326164"/>
                  <a:pt x="933450" y="322135"/>
                  <a:pt x="933450" y="317164"/>
                </a:cubicBezTo>
                <a:cubicBezTo>
                  <a:pt x="933450" y="312193"/>
                  <a:pt x="937479" y="308164"/>
                  <a:pt x="942450" y="308164"/>
                </a:cubicBezTo>
                <a:close/>
                <a:moveTo>
                  <a:pt x="875775" y="308164"/>
                </a:moveTo>
                <a:cubicBezTo>
                  <a:pt x="880746" y="308164"/>
                  <a:pt x="884775" y="312193"/>
                  <a:pt x="884775" y="317164"/>
                </a:cubicBezTo>
                <a:cubicBezTo>
                  <a:pt x="884775" y="322135"/>
                  <a:pt x="880746" y="326164"/>
                  <a:pt x="875775" y="326164"/>
                </a:cubicBezTo>
                <a:cubicBezTo>
                  <a:pt x="870804" y="326164"/>
                  <a:pt x="866775" y="322135"/>
                  <a:pt x="866775" y="317164"/>
                </a:cubicBezTo>
                <a:cubicBezTo>
                  <a:pt x="866775" y="312193"/>
                  <a:pt x="870804" y="308164"/>
                  <a:pt x="875775" y="308164"/>
                </a:cubicBezTo>
                <a:close/>
                <a:moveTo>
                  <a:pt x="809100" y="308164"/>
                </a:moveTo>
                <a:cubicBezTo>
                  <a:pt x="814071" y="308164"/>
                  <a:pt x="818100" y="312193"/>
                  <a:pt x="818100" y="317164"/>
                </a:cubicBezTo>
                <a:cubicBezTo>
                  <a:pt x="818100" y="322135"/>
                  <a:pt x="814071" y="326164"/>
                  <a:pt x="809100" y="326164"/>
                </a:cubicBezTo>
                <a:cubicBezTo>
                  <a:pt x="804129" y="326164"/>
                  <a:pt x="800100" y="322135"/>
                  <a:pt x="800100" y="317164"/>
                </a:cubicBezTo>
                <a:cubicBezTo>
                  <a:pt x="800100" y="312193"/>
                  <a:pt x="804129" y="308164"/>
                  <a:pt x="809100" y="308164"/>
                </a:cubicBezTo>
                <a:close/>
                <a:moveTo>
                  <a:pt x="742425" y="308164"/>
                </a:moveTo>
                <a:cubicBezTo>
                  <a:pt x="747396" y="308164"/>
                  <a:pt x="751425" y="312193"/>
                  <a:pt x="751425" y="317164"/>
                </a:cubicBezTo>
                <a:cubicBezTo>
                  <a:pt x="751425" y="322135"/>
                  <a:pt x="747396" y="326164"/>
                  <a:pt x="742425" y="326164"/>
                </a:cubicBezTo>
                <a:cubicBezTo>
                  <a:pt x="737454" y="326164"/>
                  <a:pt x="733425" y="322135"/>
                  <a:pt x="733425" y="317164"/>
                </a:cubicBezTo>
                <a:cubicBezTo>
                  <a:pt x="733425" y="312193"/>
                  <a:pt x="737454" y="308164"/>
                  <a:pt x="742425" y="308164"/>
                </a:cubicBezTo>
                <a:close/>
                <a:moveTo>
                  <a:pt x="675750" y="308164"/>
                </a:moveTo>
                <a:cubicBezTo>
                  <a:pt x="680721" y="308164"/>
                  <a:pt x="684750" y="312193"/>
                  <a:pt x="684750" y="317164"/>
                </a:cubicBezTo>
                <a:cubicBezTo>
                  <a:pt x="684750" y="322135"/>
                  <a:pt x="680721" y="326164"/>
                  <a:pt x="675750" y="326164"/>
                </a:cubicBezTo>
                <a:cubicBezTo>
                  <a:pt x="670779" y="326164"/>
                  <a:pt x="666750" y="322135"/>
                  <a:pt x="666750" y="317164"/>
                </a:cubicBezTo>
                <a:cubicBezTo>
                  <a:pt x="666750" y="312193"/>
                  <a:pt x="670779" y="308164"/>
                  <a:pt x="675750" y="308164"/>
                </a:cubicBezTo>
                <a:close/>
                <a:moveTo>
                  <a:pt x="609075" y="308164"/>
                </a:moveTo>
                <a:cubicBezTo>
                  <a:pt x="614046" y="308164"/>
                  <a:pt x="618075" y="312193"/>
                  <a:pt x="618075" y="317164"/>
                </a:cubicBezTo>
                <a:cubicBezTo>
                  <a:pt x="618075" y="322135"/>
                  <a:pt x="614046" y="326164"/>
                  <a:pt x="609075" y="326164"/>
                </a:cubicBezTo>
                <a:cubicBezTo>
                  <a:pt x="604104" y="326164"/>
                  <a:pt x="600075" y="322135"/>
                  <a:pt x="600075" y="317164"/>
                </a:cubicBezTo>
                <a:cubicBezTo>
                  <a:pt x="600075" y="312193"/>
                  <a:pt x="604104" y="308164"/>
                  <a:pt x="609075" y="308164"/>
                </a:cubicBezTo>
                <a:close/>
                <a:moveTo>
                  <a:pt x="542400" y="308164"/>
                </a:moveTo>
                <a:cubicBezTo>
                  <a:pt x="547371" y="308164"/>
                  <a:pt x="551400" y="312193"/>
                  <a:pt x="551400" y="317164"/>
                </a:cubicBezTo>
                <a:cubicBezTo>
                  <a:pt x="551400" y="322135"/>
                  <a:pt x="547371" y="326164"/>
                  <a:pt x="542400" y="326164"/>
                </a:cubicBezTo>
                <a:cubicBezTo>
                  <a:pt x="537429" y="326164"/>
                  <a:pt x="533400" y="322135"/>
                  <a:pt x="533400" y="317164"/>
                </a:cubicBezTo>
                <a:cubicBezTo>
                  <a:pt x="533400" y="312193"/>
                  <a:pt x="537429" y="308164"/>
                  <a:pt x="542400" y="308164"/>
                </a:cubicBezTo>
                <a:close/>
                <a:moveTo>
                  <a:pt x="475727" y="308164"/>
                </a:moveTo>
                <a:cubicBezTo>
                  <a:pt x="480698" y="308164"/>
                  <a:pt x="484727" y="312193"/>
                  <a:pt x="484727" y="317164"/>
                </a:cubicBezTo>
                <a:cubicBezTo>
                  <a:pt x="484727" y="322135"/>
                  <a:pt x="480698" y="326164"/>
                  <a:pt x="475727" y="326164"/>
                </a:cubicBezTo>
                <a:cubicBezTo>
                  <a:pt x="470756" y="326164"/>
                  <a:pt x="466727" y="322135"/>
                  <a:pt x="466727" y="317164"/>
                </a:cubicBezTo>
                <a:cubicBezTo>
                  <a:pt x="466727" y="312193"/>
                  <a:pt x="470756" y="308164"/>
                  <a:pt x="475727" y="308164"/>
                </a:cubicBezTo>
                <a:close/>
                <a:moveTo>
                  <a:pt x="409052" y="308164"/>
                </a:moveTo>
                <a:cubicBezTo>
                  <a:pt x="414023" y="308164"/>
                  <a:pt x="418052" y="312193"/>
                  <a:pt x="418052" y="317164"/>
                </a:cubicBezTo>
                <a:cubicBezTo>
                  <a:pt x="418052" y="322135"/>
                  <a:pt x="414023" y="326164"/>
                  <a:pt x="409052" y="326164"/>
                </a:cubicBezTo>
                <a:cubicBezTo>
                  <a:pt x="404081" y="326164"/>
                  <a:pt x="400052" y="322135"/>
                  <a:pt x="400052" y="317164"/>
                </a:cubicBezTo>
                <a:cubicBezTo>
                  <a:pt x="400052" y="312193"/>
                  <a:pt x="404081" y="308164"/>
                  <a:pt x="409052" y="308164"/>
                </a:cubicBezTo>
                <a:close/>
                <a:moveTo>
                  <a:pt x="342377" y="308164"/>
                </a:moveTo>
                <a:cubicBezTo>
                  <a:pt x="347348" y="308164"/>
                  <a:pt x="351377" y="312193"/>
                  <a:pt x="351377" y="317164"/>
                </a:cubicBezTo>
                <a:cubicBezTo>
                  <a:pt x="351377" y="322135"/>
                  <a:pt x="347348" y="326164"/>
                  <a:pt x="342377" y="326164"/>
                </a:cubicBezTo>
                <a:cubicBezTo>
                  <a:pt x="337406" y="326164"/>
                  <a:pt x="333377" y="322135"/>
                  <a:pt x="333377" y="317164"/>
                </a:cubicBezTo>
                <a:cubicBezTo>
                  <a:pt x="333377" y="312193"/>
                  <a:pt x="337406" y="308164"/>
                  <a:pt x="342377" y="308164"/>
                </a:cubicBezTo>
                <a:close/>
                <a:moveTo>
                  <a:pt x="275702" y="308164"/>
                </a:moveTo>
                <a:cubicBezTo>
                  <a:pt x="280673" y="308164"/>
                  <a:pt x="284702" y="312193"/>
                  <a:pt x="284702" y="317164"/>
                </a:cubicBezTo>
                <a:cubicBezTo>
                  <a:pt x="284702" y="322135"/>
                  <a:pt x="280673" y="326164"/>
                  <a:pt x="275702" y="326164"/>
                </a:cubicBezTo>
                <a:cubicBezTo>
                  <a:pt x="270731" y="326164"/>
                  <a:pt x="266702" y="322135"/>
                  <a:pt x="266702" y="317164"/>
                </a:cubicBezTo>
                <a:cubicBezTo>
                  <a:pt x="266702" y="312193"/>
                  <a:pt x="270731" y="308164"/>
                  <a:pt x="275702" y="308164"/>
                </a:cubicBezTo>
                <a:close/>
                <a:moveTo>
                  <a:pt x="209027" y="308164"/>
                </a:moveTo>
                <a:cubicBezTo>
                  <a:pt x="213998" y="308164"/>
                  <a:pt x="218027" y="312193"/>
                  <a:pt x="218027" y="317164"/>
                </a:cubicBezTo>
                <a:cubicBezTo>
                  <a:pt x="218027" y="322135"/>
                  <a:pt x="213998" y="326164"/>
                  <a:pt x="209027" y="326164"/>
                </a:cubicBezTo>
                <a:cubicBezTo>
                  <a:pt x="204056" y="326164"/>
                  <a:pt x="200027" y="322135"/>
                  <a:pt x="200027" y="317164"/>
                </a:cubicBezTo>
                <a:cubicBezTo>
                  <a:pt x="200027" y="312193"/>
                  <a:pt x="204056" y="308164"/>
                  <a:pt x="209027" y="308164"/>
                </a:cubicBezTo>
                <a:close/>
                <a:moveTo>
                  <a:pt x="142352" y="308164"/>
                </a:moveTo>
                <a:cubicBezTo>
                  <a:pt x="147323" y="308164"/>
                  <a:pt x="151352" y="312193"/>
                  <a:pt x="151352" y="317164"/>
                </a:cubicBezTo>
                <a:cubicBezTo>
                  <a:pt x="151352" y="322135"/>
                  <a:pt x="147323" y="326164"/>
                  <a:pt x="142352" y="326164"/>
                </a:cubicBezTo>
                <a:cubicBezTo>
                  <a:pt x="137381" y="326164"/>
                  <a:pt x="133352" y="322135"/>
                  <a:pt x="133352" y="317164"/>
                </a:cubicBezTo>
                <a:cubicBezTo>
                  <a:pt x="133352" y="312193"/>
                  <a:pt x="137381" y="308164"/>
                  <a:pt x="142352" y="308164"/>
                </a:cubicBezTo>
                <a:close/>
                <a:moveTo>
                  <a:pt x="75677" y="308164"/>
                </a:moveTo>
                <a:cubicBezTo>
                  <a:pt x="80648" y="308164"/>
                  <a:pt x="84677" y="312193"/>
                  <a:pt x="84677" y="317164"/>
                </a:cubicBezTo>
                <a:cubicBezTo>
                  <a:pt x="84677" y="322135"/>
                  <a:pt x="80648" y="326164"/>
                  <a:pt x="75677" y="326164"/>
                </a:cubicBezTo>
                <a:cubicBezTo>
                  <a:pt x="70706" y="326164"/>
                  <a:pt x="66677" y="322135"/>
                  <a:pt x="66677" y="317164"/>
                </a:cubicBezTo>
                <a:cubicBezTo>
                  <a:pt x="66677" y="312193"/>
                  <a:pt x="70706" y="308164"/>
                  <a:pt x="75677" y="308164"/>
                </a:cubicBezTo>
                <a:close/>
                <a:moveTo>
                  <a:pt x="9002" y="308164"/>
                </a:moveTo>
                <a:cubicBezTo>
                  <a:pt x="13973" y="308164"/>
                  <a:pt x="18002" y="312193"/>
                  <a:pt x="18002" y="317164"/>
                </a:cubicBezTo>
                <a:cubicBezTo>
                  <a:pt x="18002" y="322135"/>
                  <a:pt x="13973" y="326164"/>
                  <a:pt x="9002" y="326164"/>
                </a:cubicBezTo>
                <a:cubicBezTo>
                  <a:pt x="4031" y="326164"/>
                  <a:pt x="2" y="322135"/>
                  <a:pt x="2" y="317164"/>
                </a:cubicBezTo>
                <a:cubicBezTo>
                  <a:pt x="2" y="312193"/>
                  <a:pt x="4031" y="308164"/>
                  <a:pt x="9002" y="308164"/>
                </a:cubicBezTo>
                <a:close/>
                <a:moveTo>
                  <a:pt x="1009125" y="246531"/>
                </a:moveTo>
                <a:cubicBezTo>
                  <a:pt x="1014096" y="246531"/>
                  <a:pt x="1018125" y="250560"/>
                  <a:pt x="1018125" y="255531"/>
                </a:cubicBezTo>
                <a:cubicBezTo>
                  <a:pt x="1018125" y="260502"/>
                  <a:pt x="1014096" y="264531"/>
                  <a:pt x="1009125" y="264531"/>
                </a:cubicBezTo>
                <a:cubicBezTo>
                  <a:pt x="1004154" y="264531"/>
                  <a:pt x="1000125" y="260502"/>
                  <a:pt x="1000125" y="255531"/>
                </a:cubicBezTo>
                <a:cubicBezTo>
                  <a:pt x="1000125" y="250560"/>
                  <a:pt x="1004154" y="246531"/>
                  <a:pt x="1009125" y="246531"/>
                </a:cubicBezTo>
                <a:close/>
                <a:moveTo>
                  <a:pt x="942450" y="246531"/>
                </a:moveTo>
                <a:cubicBezTo>
                  <a:pt x="947421" y="246531"/>
                  <a:pt x="951450" y="250560"/>
                  <a:pt x="951450" y="255531"/>
                </a:cubicBezTo>
                <a:cubicBezTo>
                  <a:pt x="951450" y="260502"/>
                  <a:pt x="947421" y="264531"/>
                  <a:pt x="942450" y="264531"/>
                </a:cubicBezTo>
                <a:cubicBezTo>
                  <a:pt x="937479" y="264531"/>
                  <a:pt x="933450" y="260502"/>
                  <a:pt x="933450" y="255531"/>
                </a:cubicBezTo>
                <a:cubicBezTo>
                  <a:pt x="933450" y="250560"/>
                  <a:pt x="937479" y="246531"/>
                  <a:pt x="942450" y="246531"/>
                </a:cubicBezTo>
                <a:close/>
                <a:moveTo>
                  <a:pt x="875775" y="246531"/>
                </a:moveTo>
                <a:cubicBezTo>
                  <a:pt x="880746" y="246531"/>
                  <a:pt x="884775" y="250560"/>
                  <a:pt x="884775" y="255531"/>
                </a:cubicBezTo>
                <a:cubicBezTo>
                  <a:pt x="884775" y="260502"/>
                  <a:pt x="880746" y="264531"/>
                  <a:pt x="875775" y="264531"/>
                </a:cubicBezTo>
                <a:cubicBezTo>
                  <a:pt x="870804" y="264531"/>
                  <a:pt x="866775" y="260502"/>
                  <a:pt x="866775" y="255531"/>
                </a:cubicBezTo>
                <a:cubicBezTo>
                  <a:pt x="866775" y="250560"/>
                  <a:pt x="870804" y="246531"/>
                  <a:pt x="875775" y="246531"/>
                </a:cubicBezTo>
                <a:close/>
                <a:moveTo>
                  <a:pt x="809100" y="246531"/>
                </a:moveTo>
                <a:cubicBezTo>
                  <a:pt x="814071" y="246531"/>
                  <a:pt x="818100" y="250560"/>
                  <a:pt x="818100" y="255531"/>
                </a:cubicBezTo>
                <a:cubicBezTo>
                  <a:pt x="818100" y="260502"/>
                  <a:pt x="814071" y="264531"/>
                  <a:pt x="809100" y="264531"/>
                </a:cubicBezTo>
                <a:cubicBezTo>
                  <a:pt x="804129" y="264531"/>
                  <a:pt x="800100" y="260502"/>
                  <a:pt x="800100" y="255531"/>
                </a:cubicBezTo>
                <a:cubicBezTo>
                  <a:pt x="800100" y="250560"/>
                  <a:pt x="804129" y="246531"/>
                  <a:pt x="809100" y="246531"/>
                </a:cubicBezTo>
                <a:close/>
                <a:moveTo>
                  <a:pt x="742425" y="246531"/>
                </a:moveTo>
                <a:cubicBezTo>
                  <a:pt x="747396" y="246531"/>
                  <a:pt x="751425" y="250560"/>
                  <a:pt x="751425" y="255531"/>
                </a:cubicBezTo>
                <a:cubicBezTo>
                  <a:pt x="751425" y="260502"/>
                  <a:pt x="747396" y="264531"/>
                  <a:pt x="742425" y="264531"/>
                </a:cubicBezTo>
                <a:cubicBezTo>
                  <a:pt x="737454" y="264531"/>
                  <a:pt x="733425" y="260502"/>
                  <a:pt x="733425" y="255531"/>
                </a:cubicBezTo>
                <a:cubicBezTo>
                  <a:pt x="733425" y="250560"/>
                  <a:pt x="737454" y="246531"/>
                  <a:pt x="742425" y="246531"/>
                </a:cubicBezTo>
                <a:close/>
                <a:moveTo>
                  <a:pt x="675750" y="246531"/>
                </a:moveTo>
                <a:cubicBezTo>
                  <a:pt x="680721" y="246531"/>
                  <a:pt x="684750" y="250560"/>
                  <a:pt x="684750" y="255531"/>
                </a:cubicBezTo>
                <a:cubicBezTo>
                  <a:pt x="684750" y="260502"/>
                  <a:pt x="680721" y="264531"/>
                  <a:pt x="675750" y="264531"/>
                </a:cubicBezTo>
                <a:cubicBezTo>
                  <a:pt x="670779" y="264531"/>
                  <a:pt x="666750" y="260502"/>
                  <a:pt x="666750" y="255531"/>
                </a:cubicBezTo>
                <a:cubicBezTo>
                  <a:pt x="666750" y="250560"/>
                  <a:pt x="670779" y="246531"/>
                  <a:pt x="675750" y="246531"/>
                </a:cubicBezTo>
                <a:close/>
                <a:moveTo>
                  <a:pt x="609075" y="246531"/>
                </a:moveTo>
                <a:cubicBezTo>
                  <a:pt x="614046" y="246531"/>
                  <a:pt x="618075" y="250560"/>
                  <a:pt x="618075" y="255531"/>
                </a:cubicBezTo>
                <a:cubicBezTo>
                  <a:pt x="618075" y="260502"/>
                  <a:pt x="614046" y="264531"/>
                  <a:pt x="609075" y="264531"/>
                </a:cubicBezTo>
                <a:cubicBezTo>
                  <a:pt x="604104" y="264531"/>
                  <a:pt x="600075" y="260502"/>
                  <a:pt x="600075" y="255531"/>
                </a:cubicBezTo>
                <a:cubicBezTo>
                  <a:pt x="600075" y="250560"/>
                  <a:pt x="604104" y="246531"/>
                  <a:pt x="609075" y="246531"/>
                </a:cubicBezTo>
                <a:close/>
                <a:moveTo>
                  <a:pt x="542400" y="246531"/>
                </a:moveTo>
                <a:cubicBezTo>
                  <a:pt x="547371" y="246531"/>
                  <a:pt x="551400" y="250560"/>
                  <a:pt x="551400" y="255531"/>
                </a:cubicBezTo>
                <a:cubicBezTo>
                  <a:pt x="551400" y="260502"/>
                  <a:pt x="547371" y="264531"/>
                  <a:pt x="542400" y="264531"/>
                </a:cubicBezTo>
                <a:cubicBezTo>
                  <a:pt x="537429" y="264531"/>
                  <a:pt x="533400" y="260502"/>
                  <a:pt x="533400" y="255531"/>
                </a:cubicBezTo>
                <a:cubicBezTo>
                  <a:pt x="533400" y="250560"/>
                  <a:pt x="537429" y="246531"/>
                  <a:pt x="542400" y="246531"/>
                </a:cubicBezTo>
                <a:close/>
                <a:moveTo>
                  <a:pt x="475727" y="246531"/>
                </a:moveTo>
                <a:cubicBezTo>
                  <a:pt x="480698" y="246531"/>
                  <a:pt x="484727" y="250560"/>
                  <a:pt x="484727" y="255531"/>
                </a:cubicBezTo>
                <a:cubicBezTo>
                  <a:pt x="484727" y="260502"/>
                  <a:pt x="480698" y="264531"/>
                  <a:pt x="475727" y="264531"/>
                </a:cubicBezTo>
                <a:cubicBezTo>
                  <a:pt x="470756" y="264531"/>
                  <a:pt x="466727" y="260502"/>
                  <a:pt x="466727" y="255531"/>
                </a:cubicBezTo>
                <a:cubicBezTo>
                  <a:pt x="466727" y="250560"/>
                  <a:pt x="470756" y="246531"/>
                  <a:pt x="475727" y="246531"/>
                </a:cubicBezTo>
                <a:close/>
                <a:moveTo>
                  <a:pt x="409052" y="246531"/>
                </a:moveTo>
                <a:cubicBezTo>
                  <a:pt x="414023" y="246531"/>
                  <a:pt x="418052" y="250560"/>
                  <a:pt x="418052" y="255531"/>
                </a:cubicBezTo>
                <a:cubicBezTo>
                  <a:pt x="418052" y="260502"/>
                  <a:pt x="414023" y="264531"/>
                  <a:pt x="409052" y="264531"/>
                </a:cubicBezTo>
                <a:cubicBezTo>
                  <a:pt x="404081" y="264531"/>
                  <a:pt x="400052" y="260502"/>
                  <a:pt x="400052" y="255531"/>
                </a:cubicBezTo>
                <a:cubicBezTo>
                  <a:pt x="400052" y="250560"/>
                  <a:pt x="404081" y="246531"/>
                  <a:pt x="409052" y="246531"/>
                </a:cubicBezTo>
                <a:close/>
                <a:moveTo>
                  <a:pt x="342377" y="246531"/>
                </a:moveTo>
                <a:cubicBezTo>
                  <a:pt x="347348" y="246531"/>
                  <a:pt x="351377" y="250560"/>
                  <a:pt x="351377" y="255531"/>
                </a:cubicBezTo>
                <a:cubicBezTo>
                  <a:pt x="351377" y="260502"/>
                  <a:pt x="347348" y="264531"/>
                  <a:pt x="342377" y="264531"/>
                </a:cubicBezTo>
                <a:cubicBezTo>
                  <a:pt x="337406" y="264531"/>
                  <a:pt x="333377" y="260502"/>
                  <a:pt x="333377" y="255531"/>
                </a:cubicBezTo>
                <a:cubicBezTo>
                  <a:pt x="333377" y="250560"/>
                  <a:pt x="337406" y="246531"/>
                  <a:pt x="342377" y="246531"/>
                </a:cubicBezTo>
                <a:close/>
                <a:moveTo>
                  <a:pt x="275703" y="246531"/>
                </a:moveTo>
                <a:cubicBezTo>
                  <a:pt x="280673" y="246531"/>
                  <a:pt x="284702" y="250560"/>
                  <a:pt x="284702" y="255531"/>
                </a:cubicBezTo>
                <a:cubicBezTo>
                  <a:pt x="284702" y="260502"/>
                  <a:pt x="280673" y="264531"/>
                  <a:pt x="275703" y="264531"/>
                </a:cubicBezTo>
                <a:cubicBezTo>
                  <a:pt x="270732" y="264531"/>
                  <a:pt x="266703" y="260502"/>
                  <a:pt x="266703" y="255531"/>
                </a:cubicBezTo>
                <a:cubicBezTo>
                  <a:pt x="266703" y="250560"/>
                  <a:pt x="270732" y="246531"/>
                  <a:pt x="275703" y="246531"/>
                </a:cubicBezTo>
                <a:close/>
                <a:moveTo>
                  <a:pt x="209027" y="246531"/>
                </a:moveTo>
                <a:cubicBezTo>
                  <a:pt x="213998" y="246531"/>
                  <a:pt x="218027" y="250560"/>
                  <a:pt x="218027" y="255531"/>
                </a:cubicBezTo>
                <a:cubicBezTo>
                  <a:pt x="218027" y="260502"/>
                  <a:pt x="213998" y="264531"/>
                  <a:pt x="209027" y="264531"/>
                </a:cubicBezTo>
                <a:cubicBezTo>
                  <a:pt x="204056" y="264531"/>
                  <a:pt x="200027" y="260502"/>
                  <a:pt x="200027" y="255531"/>
                </a:cubicBezTo>
                <a:cubicBezTo>
                  <a:pt x="200027" y="250560"/>
                  <a:pt x="204056" y="246531"/>
                  <a:pt x="209027" y="246531"/>
                </a:cubicBezTo>
                <a:close/>
                <a:moveTo>
                  <a:pt x="142352" y="246531"/>
                </a:moveTo>
                <a:cubicBezTo>
                  <a:pt x="147323" y="246531"/>
                  <a:pt x="151352" y="250560"/>
                  <a:pt x="151352" y="255531"/>
                </a:cubicBezTo>
                <a:cubicBezTo>
                  <a:pt x="151352" y="260502"/>
                  <a:pt x="147323" y="264531"/>
                  <a:pt x="142352" y="264531"/>
                </a:cubicBezTo>
                <a:cubicBezTo>
                  <a:pt x="137381" y="264531"/>
                  <a:pt x="133352" y="260502"/>
                  <a:pt x="133352" y="255531"/>
                </a:cubicBezTo>
                <a:cubicBezTo>
                  <a:pt x="133352" y="250560"/>
                  <a:pt x="137381" y="246531"/>
                  <a:pt x="142352" y="246531"/>
                </a:cubicBezTo>
                <a:close/>
                <a:moveTo>
                  <a:pt x="75677" y="246531"/>
                </a:moveTo>
                <a:cubicBezTo>
                  <a:pt x="80648" y="246531"/>
                  <a:pt x="84677" y="250560"/>
                  <a:pt x="84677" y="255531"/>
                </a:cubicBezTo>
                <a:cubicBezTo>
                  <a:pt x="84677" y="260502"/>
                  <a:pt x="80648" y="264531"/>
                  <a:pt x="75677" y="264531"/>
                </a:cubicBezTo>
                <a:cubicBezTo>
                  <a:pt x="70706" y="264531"/>
                  <a:pt x="66677" y="260502"/>
                  <a:pt x="66677" y="255531"/>
                </a:cubicBezTo>
                <a:cubicBezTo>
                  <a:pt x="66677" y="250560"/>
                  <a:pt x="70706" y="246531"/>
                  <a:pt x="75677" y="246531"/>
                </a:cubicBezTo>
                <a:close/>
                <a:moveTo>
                  <a:pt x="9002" y="246531"/>
                </a:moveTo>
                <a:cubicBezTo>
                  <a:pt x="13973" y="246531"/>
                  <a:pt x="18002" y="250560"/>
                  <a:pt x="18002" y="255531"/>
                </a:cubicBezTo>
                <a:cubicBezTo>
                  <a:pt x="18002" y="260502"/>
                  <a:pt x="13973" y="264531"/>
                  <a:pt x="9002" y="264531"/>
                </a:cubicBezTo>
                <a:cubicBezTo>
                  <a:pt x="4031" y="264531"/>
                  <a:pt x="2" y="260502"/>
                  <a:pt x="2" y="255531"/>
                </a:cubicBezTo>
                <a:cubicBezTo>
                  <a:pt x="2" y="250560"/>
                  <a:pt x="4031" y="246531"/>
                  <a:pt x="9002" y="246531"/>
                </a:cubicBezTo>
                <a:close/>
                <a:moveTo>
                  <a:pt x="1009125" y="184899"/>
                </a:moveTo>
                <a:cubicBezTo>
                  <a:pt x="1014096" y="184899"/>
                  <a:pt x="1018125" y="188928"/>
                  <a:pt x="1018125" y="193899"/>
                </a:cubicBezTo>
                <a:cubicBezTo>
                  <a:pt x="1018125" y="198870"/>
                  <a:pt x="1014096" y="202899"/>
                  <a:pt x="1009125" y="202899"/>
                </a:cubicBezTo>
                <a:cubicBezTo>
                  <a:pt x="1004154" y="202899"/>
                  <a:pt x="1000125" y="198870"/>
                  <a:pt x="1000125" y="193899"/>
                </a:cubicBezTo>
                <a:cubicBezTo>
                  <a:pt x="1000125" y="188928"/>
                  <a:pt x="1004154" y="184899"/>
                  <a:pt x="1009125" y="184899"/>
                </a:cubicBezTo>
                <a:close/>
                <a:moveTo>
                  <a:pt x="942450" y="184899"/>
                </a:moveTo>
                <a:cubicBezTo>
                  <a:pt x="947421" y="184899"/>
                  <a:pt x="951450" y="188928"/>
                  <a:pt x="951450" y="193899"/>
                </a:cubicBezTo>
                <a:cubicBezTo>
                  <a:pt x="951450" y="198870"/>
                  <a:pt x="947421" y="202899"/>
                  <a:pt x="942450" y="202899"/>
                </a:cubicBezTo>
                <a:cubicBezTo>
                  <a:pt x="937479" y="202899"/>
                  <a:pt x="933450" y="198870"/>
                  <a:pt x="933450" y="193899"/>
                </a:cubicBezTo>
                <a:cubicBezTo>
                  <a:pt x="933450" y="188928"/>
                  <a:pt x="937479" y="184899"/>
                  <a:pt x="942450" y="184899"/>
                </a:cubicBezTo>
                <a:close/>
                <a:moveTo>
                  <a:pt x="875775" y="184899"/>
                </a:moveTo>
                <a:cubicBezTo>
                  <a:pt x="880746" y="184899"/>
                  <a:pt x="884775" y="188928"/>
                  <a:pt x="884775" y="193899"/>
                </a:cubicBezTo>
                <a:cubicBezTo>
                  <a:pt x="884775" y="198870"/>
                  <a:pt x="880746" y="202899"/>
                  <a:pt x="875775" y="202899"/>
                </a:cubicBezTo>
                <a:cubicBezTo>
                  <a:pt x="870804" y="202899"/>
                  <a:pt x="866775" y="198870"/>
                  <a:pt x="866775" y="193899"/>
                </a:cubicBezTo>
                <a:cubicBezTo>
                  <a:pt x="866775" y="188928"/>
                  <a:pt x="870804" y="184899"/>
                  <a:pt x="875775" y="184899"/>
                </a:cubicBezTo>
                <a:close/>
                <a:moveTo>
                  <a:pt x="809100" y="184899"/>
                </a:moveTo>
                <a:cubicBezTo>
                  <a:pt x="814071" y="184899"/>
                  <a:pt x="818100" y="188928"/>
                  <a:pt x="818100" y="193899"/>
                </a:cubicBezTo>
                <a:cubicBezTo>
                  <a:pt x="818100" y="198870"/>
                  <a:pt x="814071" y="202899"/>
                  <a:pt x="809100" y="202899"/>
                </a:cubicBezTo>
                <a:cubicBezTo>
                  <a:pt x="804129" y="202899"/>
                  <a:pt x="800100" y="198870"/>
                  <a:pt x="800100" y="193899"/>
                </a:cubicBezTo>
                <a:cubicBezTo>
                  <a:pt x="800100" y="188928"/>
                  <a:pt x="804129" y="184899"/>
                  <a:pt x="809100" y="184899"/>
                </a:cubicBezTo>
                <a:close/>
                <a:moveTo>
                  <a:pt x="742425" y="184899"/>
                </a:moveTo>
                <a:cubicBezTo>
                  <a:pt x="747396" y="184899"/>
                  <a:pt x="751425" y="188928"/>
                  <a:pt x="751425" y="193899"/>
                </a:cubicBezTo>
                <a:cubicBezTo>
                  <a:pt x="751425" y="198870"/>
                  <a:pt x="747396" y="202899"/>
                  <a:pt x="742425" y="202899"/>
                </a:cubicBezTo>
                <a:cubicBezTo>
                  <a:pt x="737454" y="202899"/>
                  <a:pt x="733425" y="198870"/>
                  <a:pt x="733425" y="193899"/>
                </a:cubicBezTo>
                <a:cubicBezTo>
                  <a:pt x="733425" y="188928"/>
                  <a:pt x="737454" y="184899"/>
                  <a:pt x="742425" y="184899"/>
                </a:cubicBezTo>
                <a:close/>
                <a:moveTo>
                  <a:pt x="675750" y="184899"/>
                </a:moveTo>
                <a:cubicBezTo>
                  <a:pt x="680721" y="184899"/>
                  <a:pt x="684750" y="188928"/>
                  <a:pt x="684750" y="193899"/>
                </a:cubicBezTo>
                <a:cubicBezTo>
                  <a:pt x="684750" y="198870"/>
                  <a:pt x="680721" y="202899"/>
                  <a:pt x="675750" y="202899"/>
                </a:cubicBezTo>
                <a:cubicBezTo>
                  <a:pt x="670779" y="202899"/>
                  <a:pt x="666750" y="198870"/>
                  <a:pt x="666750" y="193899"/>
                </a:cubicBezTo>
                <a:cubicBezTo>
                  <a:pt x="666750" y="188928"/>
                  <a:pt x="670779" y="184899"/>
                  <a:pt x="675750" y="184899"/>
                </a:cubicBezTo>
                <a:close/>
                <a:moveTo>
                  <a:pt x="609075" y="184899"/>
                </a:moveTo>
                <a:cubicBezTo>
                  <a:pt x="614046" y="184899"/>
                  <a:pt x="618075" y="188928"/>
                  <a:pt x="618075" y="193899"/>
                </a:cubicBezTo>
                <a:cubicBezTo>
                  <a:pt x="618075" y="198870"/>
                  <a:pt x="614046" y="202899"/>
                  <a:pt x="609075" y="202899"/>
                </a:cubicBezTo>
                <a:cubicBezTo>
                  <a:pt x="604104" y="202899"/>
                  <a:pt x="600075" y="198870"/>
                  <a:pt x="600075" y="193899"/>
                </a:cubicBezTo>
                <a:cubicBezTo>
                  <a:pt x="600075" y="188928"/>
                  <a:pt x="604104" y="184899"/>
                  <a:pt x="609075" y="184899"/>
                </a:cubicBezTo>
                <a:close/>
                <a:moveTo>
                  <a:pt x="542400" y="184899"/>
                </a:moveTo>
                <a:cubicBezTo>
                  <a:pt x="547371" y="184899"/>
                  <a:pt x="551400" y="188928"/>
                  <a:pt x="551400" y="193899"/>
                </a:cubicBezTo>
                <a:cubicBezTo>
                  <a:pt x="551400" y="198870"/>
                  <a:pt x="547371" y="202899"/>
                  <a:pt x="542400" y="202899"/>
                </a:cubicBezTo>
                <a:cubicBezTo>
                  <a:pt x="537429" y="202899"/>
                  <a:pt x="533400" y="198870"/>
                  <a:pt x="533400" y="193899"/>
                </a:cubicBezTo>
                <a:cubicBezTo>
                  <a:pt x="533400" y="188928"/>
                  <a:pt x="537429" y="184899"/>
                  <a:pt x="542400" y="184899"/>
                </a:cubicBezTo>
                <a:close/>
                <a:moveTo>
                  <a:pt x="475727" y="184899"/>
                </a:moveTo>
                <a:cubicBezTo>
                  <a:pt x="480698" y="184899"/>
                  <a:pt x="484728" y="188928"/>
                  <a:pt x="484728" y="193899"/>
                </a:cubicBezTo>
                <a:cubicBezTo>
                  <a:pt x="484728" y="198870"/>
                  <a:pt x="480698" y="202899"/>
                  <a:pt x="475727" y="202899"/>
                </a:cubicBezTo>
                <a:cubicBezTo>
                  <a:pt x="470757" y="202899"/>
                  <a:pt x="466728" y="198870"/>
                  <a:pt x="466728" y="193899"/>
                </a:cubicBezTo>
                <a:cubicBezTo>
                  <a:pt x="466728" y="188928"/>
                  <a:pt x="470757" y="184899"/>
                  <a:pt x="475727" y="184899"/>
                </a:cubicBezTo>
                <a:close/>
                <a:moveTo>
                  <a:pt x="409052" y="184899"/>
                </a:moveTo>
                <a:cubicBezTo>
                  <a:pt x="414024" y="184899"/>
                  <a:pt x="418052" y="188928"/>
                  <a:pt x="418052" y="193899"/>
                </a:cubicBezTo>
                <a:cubicBezTo>
                  <a:pt x="418052" y="198870"/>
                  <a:pt x="414024" y="202899"/>
                  <a:pt x="409052" y="202899"/>
                </a:cubicBezTo>
                <a:cubicBezTo>
                  <a:pt x="404081" y="202899"/>
                  <a:pt x="400052" y="198870"/>
                  <a:pt x="400052" y="193899"/>
                </a:cubicBezTo>
                <a:cubicBezTo>
                  <a:pt x="400052" y="188928"/>
                  <a:pt x="404081" y="184899"/>
                  <a:pt x="409052" y="184899"/>
                </a:cubicBezTo>
                <a:close/>
                <a:moveTo>
                  <a:pt x="342377" y="184899"/>
                </a:moveTo>
                <a:cubicBezTo>
                  <a:pt x="347348" y="184899"/>
                  <a:pt x="351378" y="188928"/>
                  <a:pt x="351378" y="193899"/>
                </a:cubicBezTo>
                <a:cubicBezTo>
                  <a:pt x="351378" y="198870"/>
                  <a:pt x="347348" y="202899"/>
                  <a:pt x="342377" y="202899"/>
                </a:cubicBezTo>
                <a:cubicBezTo>
                  <a:pt x="337406" y="202899"/>
                  <a:pt x="333377" y="198870"/>
                  <a:pt x="333377" y="193899"/>
                </a:cubicBezTo>
                <a:cubicBezTo>
                  <a:pt x="333377" y="188928"/>
                  <a:pt x="337406" y="184899"/>
                  <a:pt x="342377" y="184899"/>
                </a:cubicBezTo>
                <a:close/>
                <a:moveTo>
                  <a:pt x="275703" y="184899"/>
                </a:moveTo>
                <a:cubicBezTo>
                  <a:pt x="280673" y="184899"/>
                  <a:pt x="284702" y="188928"/>
                  <a:pt x="284702" y="193899"/>
                </a:cubicBezTo>
                <a:cubicBezTo>
                  <a:pt x="284702" y="198870"/>
                  <a:pt x="280673" y="202899"/>
                  <a:pt x="275703" y="202899"/>
                </a:cubicBezTo>
                <a:cubicBezTo>
                  <a:pt x="270732" y="202899"/>
                  <a:pt x="266703" y="198870"/>
                  <a:pt x="266703" y="193899"/>
                </a:cubicBezTo>
                <a:cubicBezTo>
                  <a:pt x="266703" y="188928"/>
                  <a:pt x="270732" y="184899"/>
                  <a:pt x="275703" y="184899"/>
                </a:cubicBezTo>
                <a:close/>
                <a:moveTo>
                  <a:pt x="209028" y="184899"/>
                </a:moveTo>
                <a:cubicBezTo>
                  <a:pt x="213999" y="184899"/>
                  <a:pt x="218028" y="188928"/>
                  <a:pt x="218028" y="193899"/>
                </a:cubicBezTo>
                <a:cubicBezTo>
                  <a:pt x="218028" y="198870"/>
                  <a:pt x="213999" y="202899"/>
                  <a:pt x="209028" y="202899"/>
                </a:cubicBezTo>
                <a:cubicBezTo>
                  <a:pt x="204057" y="202899"/>
                  <a:pt x="200028" y="198870"/>
                  <a:pt x="200028" y="193899"/>
                </a:cubicBezTo>
                <a:cubicBezTo>
                  <a:pt x="200028" y="188928"/>
                  <a:pt x="204057" y="184899"/>
                  <a:pt x="209028" y="184899"/>
                </a:cubicBezTo>
                <a:close/>
                <a:moveTo>
                  <a:pt x="142353" y="184899"/>
                </a:moveTo>
                <a:cubicBezTo>
                  <a:pt x="147324" y="184899"/>
                  <a:pt x="151353" y="188928"/>
                  <a:pt x="151353" y="193899"/>
                </a:cubicBezTo>
                <a:cubicBezTo>
                  <a:pt x="151353" y="198870"/>
                  <a:pt x="147324" y="202899"/>
                  <a:pt x="142353" y="202899"/>
                </a:cubicBezTo>
                <a:cubicBezTo>
                  <a:pt x="137382" y="202899"/>
                  <a:pt x="133353" y="198870"/>
                  <a:pt x="133353" y="193899"/>
                </a:cubicBezTo>
                <a:cubicBezTo>
                  <a:pt x="133353" y="188928"/>
                  <a:pt x="137382" y="184899"/>
                  <a:pt x="142353" y="184899"/>
                </a:cubicBezTo>
                <a:close/>
                <a:moveTo>
                  <a:pt x="75677" y="184899"/>
                </a:moveTo>
                <a:cubicBezTo>
                  <a:pt x="80648" y="184899"/>
                  <a:pt x="84677" y="188928"/>
                  <a:pt x="84677" y="193899"/>
                </a:cubicBezTo>
                <a:cubicBezTo>
                  <a:pt x="84677" y="198870"/>
                  <a:pt x="80648" y="202899"/>
                  <a:pt x="75677" y="202899"/>
                </a:cubicBezTo>
                <a:cubicBezTo>
                  <a:pt x="70706" y="202899"/>
                  <a:pt x="66677" y="198870"/>
                  <a:pt x="66677" y="193899"/>
                </a:cubicBezTo>
                <a:cubicBezTo>
                  <a:pt x="66677" y="188928"/>
                  <a:pt x="70706" y="184899"/>
                  <a:pt x="75677" y="184899"/>
                </a:cubicBezTo>
                <a:close/>
                <a:moveTo>
                  <a:pt x="9003" y="184899"/>
                </a:moveTo>
                <a:cubicBezTo>
                  <a:pt x="13974" y="184899"/>
                  <a:pt x="18003" y="188928"/>
                  <a:pt x="18003" y="193899"/>
                </a:cubicBezTo>
                <a:cubicBezTo>
                  <a:pt x="18003" y="198870"/>
                  <a:pt x="13974" y="202899"/>
                  <a:pt x="9003" y="202899"/>
                </a:cubicBezTo>
                <a:cubicBezTo>
                  <a:pt x="4032" y="202899"/>
                  <a:pt x="3" y="198870"/>
                  <a:pt x="3" y="193899"/>
                </a:cubicBezTo>
                <a:cubicBezTo>
                  <a:pt x="3" y="188928"/>
                  <a:pt x="4032" y="184899"/>
                  <a:pt x="9003" y="184899"/>
                </a:cubicBezTo>
                <a:close/>
                <a:moveTo>
                  <a:pt x="1009125" y="123266"/>
                </a:moveTo>
                <a:cubicBezTo>
                  <a:pt x="1014096" y="123266"/>
                  <a:pt x="1018125" y="127295"/>
                  <a:pt x="1018125" y="132266"/>
                </a:cubicBezTo>
                <a:cubicBezTo>
                  <a:pt x="1018125" y="137237"/>
                  <a:pt x="1014096" y="141266"/>
                  <a:pt x="1009125" y="141266"/>
                </a:cubicBezTo>
                <a:cubicBezTo>
                  <a:pt x="1004154" y="141266"/>
                  <a:pt x="1000125" y="137237"/>
                  <a:pt x="1000125" y="132266"/>
                </a:cubicBezTo>
                <a:cubicBezTo>
                  <a:pt x="1000125" y="127295"/>
                  <a:pt x="1004154" y="123266"/>
                  <a:pt x="1009125" y="123266"/>
                </a:cubicBezTo>
                <a:close/>
                <a:moveTo>
                  <a:pt x="942450" y="123266"/>
                </a:moveTo>
                <a:cubicBezTo>
                  <a:pt x="947421" y="123266"/>
                  <a:pt x="951450" y="127295"/>
                  <a:pt x="951450" y="132266"/>
                </a:cubicBezTo>
                <a:cubicBezTo>
                  <a:pt x="951450" y="137237"/>
                  <a:pt x="947421" y="141266"/>
                  <a:pt x="942450" y="141266"/>
                </a:cubicBezTo>
                <a:cubicBezTo>
                  <a:pt x="937479" y="141266"/>
                  <a:pt x="933450" y="137237"/>
                  <a:pt x="933450" y="132266"/>
                </a:cubicBezTo>
                <a:cubicBezTo>
                  <a:pt x="933450" y="127295"/>
                  <a:pt x="937479" y="123266"/>
                  <a:pt x="942450" y="123266"/>
                </a:cubicBezTo>
                <a:close/>
                <a:moveTo>
                  <a:pt x="875775" y="123266"/>
                </a:moveTo>
                <a:cubicBezTo>
                  <a:pt x="880746" y="123266"/>
                  <a:pt x="884775" y="127295"/>
                  <a:pt x="884775" y="132266"/>
                </a:cubicBezTo>
                <a:cubicBezTo>
                  <a:pt x="884775" y="137237"/>
                  <a:pt x="880746" y="141266"/>
                  <a:pt x="875775" y="141266"/>
                </a:cubicBezTo>
                <a:cubicBezTo>
                  <a:pt x="870804" y="141266"/>
                  <a:pt x="866775" y="137237"/>
                  <a:pt x="866775" y="132266"/>
                </a:cubicBezTo>
                <a:cubicBezTo>
                  <a:pt x="866775" y="127295"/>
                  <a:pt x="870804" y="123266"/>
                  <a:pt x="875775" y="123266"/>
                </a:cubicBezTo>
                <a:close/>
                <a:moveTo>
                  <a:pt x="809100" y="123266"/>
                </a:moveTo>
                <a:cubicBezTo>
                  <a:pt x="814071" y="123266"/>
                  <a:pt x="818100" y="127295"/>
                  <a:pt x="818100" y="132266"/>
                </a:cubicBezTo>
                <a:cubicBezTo>
                  <a:pt x="818100" y="137237"/>
                  <a:pt x="814071" y="141266"/>
                  <a:pt x="809100" y="141266"/>
                </a:cubicBezTo>
                <a:cubicBezTo>
                  <a:pt x="804129" y="141266"/>
                  <a:pt x="800100" y="137237"/>
                  <a:pt x="800100" y="132266"/>
                </a:cubicBezTo>
                <a:cubicBezTo>
                  <a:pt x="800100" y="127295"/>
                  <a:pt x="804129" y="123266"/>
                  <a:pt x="809100" y="123266"/>
                </a:cubicBezTo>
                <a:close/>
                <a:moveTo>
                  <a:pt x="742425" y="123266"/>
                </a:moveTo>
                <a:cubicBezTo>
                  <a:pt x="747396" y="123266"/>
                  <a:pt x="751425" y="127295"/>
                  <a:pt x="751425" y="132266"/>
                </a:cubicBezTo>
                <a:cubicBezTo>
                  <a:pt x="751425" y="137237"/>
                  <a:pt x="747396" y="141266"/>
                  <a:pt x="742425" y="141266"/>
                </a:cubicBezTo>
                <a:cubicBezTo>
                  <a:pt x="737454" y="141266"/>
                  <a:pt x="733425" y="137237"/>
                  <a:pt x="733425" y="132266"/>
                </a:cubicBezTo>
                <a:cubicBezTo>
                  <a:pt x="733425" y="127295"/>
                  <a:pt x="737454" y="123266"/>
                  <a:pt x="742425" y="123266"/>
                </a:cubicBezTo>
                <a:close/>
                <a:moveTo>
                  <a:pt x="675750" y="123266"/>
                </a:moveTo>
                <a:cubicBezTo>
                  <a:pt x="680721" y="123266"/>
                  <a:pt x="684750" y="127295"/>
                  <a:pt x="684750" y="132266"/>
                </a:cubicBezTo>
                <a:cubicBezTo>
                  <a:pt x="684750" y="137237"/>
                  <a:pt x="680721" y="141266"/>
                  <a:pt x="675750" y="141266"/>
                </a:cubicBezTo>
                <a:cubicBezTo>
                  <a:pt x="670779" y="141266"/>
                  <a:pt x="666750" y="137237"/>
                  <a:pt x="666750" y="132266"/>
                </a:cubicBezTo>
                <a:cubicBezTo>
                  <a:pt x="666750" y="127295"/>
                  <a:pt x="670779" y="123266"/>
                  <a:pt x="675750" y="123266"/>
                </a:cubicBezTo>
                <a:close/>
                <a:moveTo>
                  <a:pt x="609075" y="123266"/>
                </a:moveTo>
                <a:cubicBezTo>
                  <a:pt x="614046" y="123266"/>
                  <a:pt x="618075" y="127295"/>
                  <a:pt x="618075" y="132266"/>
                </a:cubicBezTo>
                <a:cubicBezTo>
                  <a:pt x="618075" y="137237"/>
                  <a:pt x="614046" y="141266"/>
                  <a:pt x="609075" y="141266"/>
                </a:cubicBezTo>
                <a:cubicBezTo>
                  <a:pt x="604104" y="141266"/>
                  <a:pt x="600075" y="137237"/>
                  <a:pt x="600075" y="132266"/>
                </a:cubicBezTo>
                <a:cubicBezTo>
                  <a:pt x="600075" y="127295"/>
                  <a:pt x="604104" y="123266"/>
                  <a:pt x="609075" y="123266"/>
                </a:cubicBezTo>
                <a:close/>
                <a:moveTo>
                  <a:pt x="542400" y="123266"/>
                </a:moveTo>
                <a:cubicBezTo>
                  <a:pt x="547371" y="123266"/>
                  <a:pt x="551400" y="127295"/>
                  <a:pt x="551400" y="132266"/>
                </a:cubicBezTo>
                <a:cubicBezTo>
                  <a:pt x="551400" y="137237"/>
                  <a:pt x="547371" y="141266"/>
                  <a:pt x="542400" y="141266"/>
                </a:cubicBezTo>
                <a:cubicBezTo>
                  <a:pt x="537429" y="141266"/>
                  <a:pt x="533400" y="137237"/>
                  <a:pt x="533400" y="132266"/>
                </a:cubicBezTo>
                <a:cubicBezTo>
                  <a:pt x="533400" y="127295"/>
                  <a:pt x="537429" y="123266"/>
                  <a:pt x="542400" y="123266"/>
                </a:cubicBezTo>
                <a:close/>
                <a:moveTo>
                  <a:pt x="475728" y="123266"/>
                </a:moveTo>
                <a:cubicBezTo>
                  <a:pt x="480699" y="123266"/>
                  <a:pt x="484728" y="127295"/>
                  <a:pt x="484728" y="132266"/>
                </a:cubicBezTo>
                <a:cubicBezTo>
                  <a:pt x="484728" y="137237"/>
                  <a:pt x="480699" y="141266"/>
                  <a:pt x="475728" y="141266"/>
                </a:cubicBezTo>
                <a:cubicBezTo>
                  <a:pt x="470757" y="141266"/>
                  <a:pt x="466728" y="137237"/>
                  <a:pt x="466728" y="132266"/>
                </a:cubicBezTo>
                <a:cubicBezTo>
                  <a:pt x="466728" y="127295"/>
                  <a:pt x="470757" y="123266"/>
                  <a:pt x="475728" y="123266"/>
                </a:cubicBezTo>
                <a:close/>
                <a:moveTo>
                  <a:pt x="409053" y="123266"/>
                </a:moveTo>
                <a:cubicBezTo>
                  <a:pt x="414024" y="123266"/>
                  <a:pt x="418053" y="127295"/>
                  <a:pt x="418053" y="132266"/>
                </a:cubicBezTo>
                <a:cubicBezTo>
                  <a:pt x="418053" y="137237"/>
                  <a:pt x="414024" y="141266"/>
                  <a:pt x="409053" y="141266"/>
                </a:cubicBezTo>
                <a:cubicBezTo>
                  <a:pt x="404082" y="141266"/>
                  <a:pt x="400053" y="137237"/>
                  <a:pt x="400053" y="132266"/>
                </a:cubicBezTo>
                <a:cubicBezTo>
                  <a:pt x="400053" y="127295"/>
                  <a:pt x="404082" y="123266"/>
                  <a:pt x="409053" y="123266"/>
                </a:cubicBezTo>
                <a:close/>
                <a:moveTo>
                  <a:pt x="342378" y="123266"/>
                </a:moveTo>
                <a:cubicBezTo>
                  <a:pt x="347349" y="123266"/>
                  <a:pt x="351378" y="127295"/>
                  <a:pt x="351378" y="132266"/>
                </a:cubicBezTo>
                <a:cubicBezTo>
                  <a:pt x="351378" y="137237"/>
                  <a:pt x="347349" y="141266"/>
                  <a:pt x="342378" y="141266"/>
                </a:cubicBezTo>
                <a:cubicBezTo>
                  <a:pt x="337407" y="141266"/>
                  <a:pt x="333378" y="137237"/>
                  <a:pt x="333378" y="132266"/>
                </a:cubicBezTo>
                <a:cubicBezTo>
                  <a:pt x="333378" y="127295"/>
                  <a:pt x="337407" y="123266"/>
                  <a:pt x="342378" y="123266"/>
                </a:cubicBezTo>
                <a:close/>
                <a:moveTo>
                  <a:pt x="275703" y="123266"/>
                </a:moveTo>
                <a:cubicBezTo>
                  <a:pt x="280674" y="123266"/>
                  <a:pt x="284702" y="127295"/>
                  <a:pt x="284702" y="132266"/>
                </a:cubicBezTo>
                <a:cubicBezTo>
                  <a:pt x="284702" y="137237"/>
                  <a:pt x="280674" y="141266"/>
                  <a:pt x="275703" y="141266"/>
                </a:cubicBezTo>
                <a:cubicBezTo>
                  <a:pt x="270732" y="141266"/>
                  <a:pt x="266703" y="137237"/>
                  <a:pt x="266703" y="132266"/>
                </a:cubicBezTo>
                <a:cubicBezTo>
                  <a:pt x="266703" y="127295"/>
                  <a:pt x="270732" y="123266"/>
                  <a:pt x="275703" y="123266"/>
                </a:cubicBezTo>
                <a:close/>
                <a:moveTo>
                  <a:pt x="209028" y="123266"/>
                </a:moveTo>
                <a:cubicBezTo>
                  <a:pt x="213999" y="123266"/>
                  <a:pt x="218028" y="127295"/>
                  <a:pt x="218028" y="132266"/>
                </a:cubicBezTo>
                <a:cubicBezTo>
                  <a:pt x="218028" y="137237"/>
                  <a:pt x="213999" y="141266"/>
                  <a:pt x="209028" y="141266"/>
                </a:cubicBezTo>
                <a:cubicBezTo>
                  <a:pt x="204057" y="141266"/>
                  <a:pt x="200028" y="137237"/>
                  <a:pt x="200028" y="132266"/>
                </a:cubicBezTo>
                <a:cubicBezTo>
                  <a:pt x="200028" y="127295"/>
                  <a:pt x="204057" y="123266"/>
                  <a:pt x="209028" y="123266"/>
                </a:cubicBezTo>
                <a:close/>
                <a:moveTo>
                  <a:pt x="142353" y="123266"/>
                </a:moveTo>
                <a:cubicBezTo>
                  <a:pt x="147324" y="123266"/>
                  <a:pt x="151353" y="127295"/>
                  <a:pt x="151353" y="132266"/>
                </a:cubicBezTo>
                <a:cubicBezTo>
                  <a:pt x="151353" y="137237"/>
                  <a:pt x="147324" y="141266"/>
                  <a:pt x="142353" y="141266"/>
                </a:cubicBezTo>
                <a:cubicBezTo>
                  <a:pt x="137382" y="141266"/>
                  <a:pt x="133353" y="137237"/>
                  <a:pt x="133353" y="132266"/>
                </a:cubicBezTo>
                <a:cubicBezTo>
                  <a:pt x="133353" y="127295"/>
                  <a:pt x="137382" y="123266"/>
                  <a:pt x="142353" y="123266"/>
                </a:cubicBezTo>
                <a:close/>
                <a:moveTo>
                  <a:pt x="75678" y="123266"/>
                </a:moveTo>
                <a:cubicBezTo>
                  <a:pt x="80649" y="123266"/>
                  <a:pt x="84678" y="127295"/>
                  <a:pt x="84678" y="132266"/>
                </a:cubicBezTo>
                <a:cubicBezTo>
                  <a:pt x="84678" y="137237"/>
                  <a:pt x="80649" y="141266"/>
                  <a:pt x="75678" y="141266"/>
                </a:cubicBezTo>
                <a:cubicBezTo>
                  <a:pt x="70707" y="141266"/>
                  <a:pt x="66678" y="137237"/>
                  <a:pt x="66678" y="132266"/>
                </a:cubicBezTo>
                <a:cubicBezTo>
                  <a:pt x="66678" y="127295"/>
                  <a:pt x="70707" y="123266"/>
                  <a:pt x="75678" y="123266"/>
                </a:cubicBezTo>
                <a:close/>
                <a:moveTo>
                  <a:pt x="9003" y="123266"/>
                </a:moveTo>
                <a:cubicBezTo>
                  <a:pt x="13974" y="123266"/>
                  <a:pt x="18003" y="127295"/>
                  <a:pt x="18003" y="132266"/>
                </a:cubicBezTo>
                <a:cubicBezTo>
                  <a:pt x="18003" y="137237"/>
                  <a:pt x="13974" y="141266"/>
                  <a:pt x="9003" y="141266"/>
                </a:cubicBezTo>
                <a:cubicBezTo>
                  <a:pt x="4032" y="141266"/>
                  <a:pt x="3" y="137237"/>
                  <a:pt x="3" y="132266"/>
                </a:cubicBezTo>
                <a:cubicBezTo>
                  <a:pt x="3" y="127295"/>
                  <a:pt x="4032" y="123266"/>
                  <a:pt x="9003" y="123266"/>
                </a:cubicBezTo>
                <a:close/>
                <a:moveTo>
                  <a:pt x="1009125" y="61633"/>
                </a:moveTo>
                <a:cubicBezTo>
                  <a:pt x="1014096" y="61633"/>
                  <a:pt x="1018125" y="65662"/>
                  <a:pt x="1018125" y="70633"/>
                </a:cubicBezTo>
                <a:cubicBezTo>
                  <a:pt x="1018125" y="75604"/>
                  <a:pt x="1014096" y="79633"/>
                  <a:pt x="1009125" y="79633"/>
                </a:cubicBezTo>
                <a:cubicBezTo>
                  <a:pt x="1004154" y="79633"/>
                  <a:pt x="1000125" y="75604"/>
                  <a:pt x="1000125" y="70633"/>
                </a:cubicBezTo>
                <a:cubicBezTo>
                  <a:pt x="1000125" y="65662"/>
                  <a:pt x="1004154" y="61633"/>
                  <a:pt x="1009125" y="61633"/>
                </a:cubicBezTo>
                <a:close/>
                <a:moveTo>
                  <a:pt x="942450" y="61633"/>
                </a:moveTo>
                <a:cubicBezTo>
                  <a:pt x="947421" y="61633"/>
                  <a:pt x="951450" y="65662"/>
                  <a:pt x="951450" y="70633"/>
                </a:cubicBezTo>
                <a:cubicBezTo>
                  <a:pt x="951450" y="75604"/>
                  <a:pt x="947421" y="79633"/>
                  <a:pt x="942450" y="79633"/>
                </a:cubicBezTo>
                <a:cubicBezTo>
                  <a:pt x="937479" y="79633"/>
                  <a:pt x="933450" y="75604"/>
                  <a:pt x="933450" y="70633"/>
                </a:cubicBezTo>
                <a:cubicBezTo>
                  <a:pt x="933450" y="65662"/>
                  <a:pt x="937479" y="61633"/>
                  <a:pt x="942450" y="61633"/>
                </a:cubicBezTo>
                <a:close/>
                <a:moveTo>
                  <a:pt x="875775" y="61633"/>
                </a:moveTo>
                <a:cubicBezTo>
                  <a:pt x="880746" y="61633"/>
                  <a:pt x="884775" y="65662"/>
                  <a:pt x="884775" y="70633"/>
                </a:cubicBezTo>
                <a:cubicBezTo>
                  <a:pt x="884775" y="75604"/>
                  <a:pt x="880746" y="79633"/>
                  <a:pt x="875775" y="79633"/>
                </a:cubicBezTo>
                <a:cubicBezTo>
                  <a:pt x="870804" y="79633"/>
                  <a:pt x="866775" y="75604"/>
                  <a:pt x="866775" y="70633"/>
                </a:cubicBezTo>
                <a:cubicBezTo>
                  <a:pt x="866775" y="65662"/>
                  <a:pt x="870804" y="61633"/>
                  <a:pt x="875775" y="61633"/>
                </a:cubicBezTo>
                <a:close/>
                <a:moveTo>
                  <a:pt x="809100" y="61633"/>
                </a:moveTo>
                <a:cubicBezTo>
                  <a:pt x="814071" y="61633"/>
                  <a:pt x="818100" y="65662"/>
                  <a:pt x="818100" y="70633"/>
                </a:cubicBezTo>
                <a:cubicBezTo>
                  <a:pt x="818100" y="75604"/>
                  <a:pt x="814071" y="79633"/>
                  <a:pt x="809100" y="79633"/>
                </a:cubicBezTo>
                <a:cubicBezTo>
                  <a:pt x="804129" y="79633"/>
                  <a:pt x="800100" y="75604"/>
                  <a:pt x="800100" y="70633"/>
                </a:cubicBezTo>
                <a:cubicBezTo>
                  <a:pt x="800100" y="65662"/>
                  <a:pt x="804129" y="61633"/>
                  <a:pt x="809100" y="61633"/>
                </a:cubicBezTo>
                <a:close/>
                <a:moveTo>
                  <a:pt x="742425" y="61633"/>
                </a:moveTo>
                <a:cubicBezTo>
                  <a:pt x="747396" y="61633"/>
                  <a:pt x="751425" y="65662"/>
                  <a:pt x="751425" y="70633"/>
                </a:cubicBezTo>
                <a:cubicBezTo>
                  <a:pt x="751425" y="75604"/>
                  <a:pt x="747396" y="79633"/>
                  <a:pt x="742425" y="79633"/>
                </a:cubicBezTo>
                <a:cubicBezTo>
                  <a:pt x="737454" y="79633"/>
                  <a:pt x="733425" y="75604"/>
                  <a:pt x="733425" y="70633"/>
                </a:cubicBezTo>
                <a:cubicBezTo>
                  <a:pt x="733425" y="65662"/>
                  <a:pt x="737454" y="61633"/>
                  <a:pt x="742425" y="61633"/>
                </a:cubicBezTo>
                <a:close/>
                <a:moveTo>
                  <a:pt x="675750" y="61633"/>
                </a:moveTo>
                <a:cubicBezTo>
                  <a:pt x="680721" y="61633"/>
                  <a:pt x="684750" y="65662"/>
                  <a:pt x="684750" y="70633"/>
                </a:cubicBezTo>
                <a:cubicBezTo>
                  <a:pt x="684750" y="75604"/>
                  <a:pt x="680721" y="79633"/>
                  <a:pt x="675750" y="79633"/>
                </a:cubicBezTo>
                <a:cubicBezTo>
                  <a:pt x="670779" y="79633"/>
                  <a:pt x="666750" y="75604"/>
                  <a:pt x="666750" y="70633"/>
                </a:cubicBezTo>
                <a:cubicBezTo>
                  <a:pt x="666750" y="65662"/>
                  <a:pt x="670779" y="61633"/>
                  <a:pt x="675750" y="61633"/>
                </a:cubicBezTo>
                <a:close/>
                <a:moveTo>
                  <a:pt x="609075" y="61633"/>
                </a:moveTo>
                <a:cubicBezTo>
                  <a:pt x="614046" y="61633"/>
                  <a:pt x="618075" y="65662"/>
                  <a:pt x="618075" y="70633"/>
                </a:cubicBezTo>
                <a:cubicBezTo>
                  <a:pt x="618075" y="75604"/>
                  <a:pt x="614046" y="79633"/>
                  <a:pt x="609075" y="79633"/>
                </a:cubicBezTo>
                <a:cubicBezTo>
                  <a:pt x="604104" y="79633"/>
                  <a:pt x="600075" y="75604"/>
                  <a:pt x="600075" y="70633"/>
                </a:cubicBezTo>
                <a:cubicBezTo>
                  <a:pt x="600075" y="65662"/>
                  <a:pt x="604104" y="61633"/>
                  <a:pt x="609075" y="61633"/>
                </a:cubicBezTo>
                <a:close/>
                <a:moveTo>
                  <a:pt x="542400" y="61633"/>
                </a:moveTo>
                <a:cubicBezTo>
                  <a:pt x="547371" y="61633"/>
                  <a:pt x="551400" y="65662"/>
                  <a:pt x="551400" y="70633"/>
                </a:cubicBezTo>
                <a:cubicBezTo>
                  <a:pt x="551400" y="75604"/>
                  <a:pt x="547371" y="79633"/>
                  <a:pt x="542400" y="79633"/>
                </a:cubicBezTo>
                <a:cubicBezTo>
                  <a:pt x="537429" y="79633"/>
                  <a:pt x="533400" y="75604"/>
                  <a:pt x="533400" y="70633"/>
                </a:cubicBezTo>
                <a:cubicBezTo>
                  <a:pt x="533400" y="65662"/>
                  <a:pt x="537429" y="61633"/>
                  <a:pt x="542400" y="61633"/>
                </a:cubicBezTo>
                <a:close/>
                <a:moveTo>
                  <a:pt x="475728" y="61633"/>
                </a:moveTo>
                <a:cubicBezTo>
                  <a:pt x="480699" y="61633"/>
                  <a:pt x="484728" y="65662"/>
                  <a:pt x="484728" y="70633"/>
                </a:cubicBezTo>
                <a:cubicBezTo>
                  <a:pt x="484728" y="75604"/>
                  <a:pt x="480699" y="79633"/>
                  <a:pt x="475728" y="79633"/>
                </a:cubicBezTo>
                <a:cubicBezTo>
                  <a:pt x="470757" y="79633"/>
                  <a:pt x="466728" y="75604"/>
                  <a:pt x="466728" y="70633"/>
                </a:cubicBezTo>
                <a:cubicBezTo>
                  <a:pt x="466728" y="65662"/>
                  <a:pt x="470757" y="61633"/>
                  <a:pt x="475728" y="61633"/>
                </a:cubicBezTo>
                <a:close/>
                <a:moveTo>
                  <a:pt x="409053" y="61633"/>
                </a:moveTo>
                <a:cubicBezTo>
                  <a:pt x="414024" y="61633"/>
                  <a:pt x="418053" y="65662"/>
                  <a:pt x="418053" y="70633"/>
                </a:cubicBezTo>
                <a:cubicBezTo>
                  <a:pt x="418053" y="75604"/>
                  <a:pt x="414024" y="79633"/>
                  <a:pt x="409053" y="79633"/>
                </a:cubicBezTo>
                <a:cubicBezTo>
                  <a:pt x="404082" y="79633"/>
                  <a:pt x="400053" y="75604"/>
                  <a:pt x="400053" y="70633"/>
                </a:cubicBezTo>
                <a:cubicBezTo>
                  <a:pt x="400053" y="65662"/>
                  <a:pt x="404082" y="61633"/>
                  <a:pt x="409053" y="61633"/>
                </a:cubicBezTo>
                <a:close/>
                <a:moveTo>
                  <a:pt x="342378" y="61633"/>
                </a:moveTo>
                <a:cubicBezTo>
                  <a:pt x="347349" y="61633"/>
                  <a:pt x="351378" y="65662"/>
                  <a:pt x="351378" y="70633"/>
                </a:cubicBezTo>
                <a:cubicBezTo>
                  <a:pt x="351378" y="75604"/>
                  <a:pt x="347349" y="79633"/>
                  <a:pt x="342378" y="79633"/>
                </a:cubicBezTo>
                <a:cubicBezTo>
                  <a:pt x="337407" y="79633"/>
                  <a:pt x="333378" y="75604"/>
                  <a:pt x="333378" y="70633"/>
                </a:cubicBezTo>
                <a:cubicBezTo>
                  <a:pt x="333378" y="65662"/>
                  <a:pt x="337407" y="61633"/>
                  <a:pt x="342378" y="61633"/>
                </a:cubicBezTo>
                <a:close/>
                <a:moveTo>
                  <a:pt x="275703" y="61633"/>
                </a:moveTo>
                <a:cubicBezTo>
                  <a:pt x="280674" y="61633"/>
                  <a:pt x="284702" y="65662"/>
                  <a:pt x="284702" y="70633"/>
                </a:cubicBezTo>
                <a:cubicBezTo>
                  <a:pt x="284702" y="75604"/>
                  <a:pt x="280674" y="79633"/>
                  <a:pt x="275703" y="79633"/>
                </a:cubicBezTo>
                <a:cubicBezTo>
                  <a:pt x="270733" y="79633"/>
                  <a:pt x="266703" y="75604"/>
                  <a:pt x="266703" y="70633"/>
                </a:cubicBezTo>
                <a:cubicBezTo>
                  <a:pt x="266703" y="65662"/>
                  <a:pt x="270733" y="61633"/>
                  <a:pt x="275703" y="61633"/>
                </a:cubicBezTo>
                <a:close/>
                <a:moveTo>
                  <a:pt x="209028" y="61633"/>
                </a:moveTo>
                <a:cubicBezTo>
                  <a:pt x="213999" y="61633"/>
                  <a:pt x="218028" y="65662"/>
                  <a:pt x="218028" y="70633"/>
                </a:cubicBezTo>
                <a:cubicBezTo>
                  <a:pt x="218028" y="75604"/>
                  <a:pt x="213999" y="79633"/>
                  <a:pt x="209028" y="79633"/>
                </a:cubicBezTo>
                <a:cubicBezTo>
                  <a:pt x="204057" y="79633"/>
                  <a:pt x="200028" y="75604"/>
                  <a:pt x="200028" y="70633"/>
                </a:cubicBezTo>
                <a:cubicBezTo>
                  <a:pt x="200028" y="65662"/>
                  <a:pt x="204057" y="61633"/>
                  <a:pt x="209028" y="61633"/>
                </a:cubicBezTo>
                <a:close/>
                <a:moveTo>
                  <a:pt x="142353" y="61633"/>
                </a:moveTo>
                <a:cubicBezTo>
                  <a:pt x="147324" y="61633"/>
                  <a:pt x="151353" y="65662"/>
                  <a:pt x="151353" y="70633"/>
                </a:cubicBezTo>
                <a:cubicBezTo>
                  <a:pt x="151353" y="75604"/>
                  <a:pt x="147324" y="79633"/>
                  <a:pt x="142353" y="79633"/>
                </a:cubicBezTo>
                <a:cubicBezTo>
                  <a:pt x="137382" y="79633"/>
                  <a:pt x="133353" y="75604"/>
                  <a:pt x="133353" y="70633"/>
                </a:cubicBezTo>
                <a:cubicBezTo>
                  <a:pt x="133353" y="65662"/>
                  <a:pt x="137382" y="61633"/>
                  <a:pt x="142353" y="61633"/>
                </a:cubicBezTo>
                <a:close/>
                <a:moveTo>
                  <a:pt x="75678" y="61633"/>
                </a:moveTo>
                <a:cubicBezTo>
                  <a:pt x="80649" y="61633"/>
                  <a:pt x="84678" y="65662"/>
                  <a:pt x="84678" y="70633"/>
                </a:cubicBezTo>
                <a:cubicBezTo>
                  <a:pt x="84678" y="75604"/>
                  <a:pt x="80649" y="79633"/>
                  <a:pt x="75678" y="79633"/>
                </a:cubicBezTo>
                <a:cubicBezTo>
                  <a:pt x="70707" y="79633"/>
                  <a:pt x="66678" y="75604"/>
                  <a:pt x="66678" y="70633"/>
                </a:cubicBezTo>
                <a:cubicBezTo>
                  <a:pt x="66678" y="65662"/>
                  <a:pt x="70707" y="61633"/>
                  <a:pt x="75678" y="61633"/>
                </a:cubicBezTo>
                <a:close/>
                <a:moveTo>
                  <a:pt x="9003" y="61633"/>
                </a:moveTo>
                <a:cubicBezTo>
                  <a:pt x="13974" y="61633"/>
                  <a:pt x="18003" y="65662"/>
                  <a:pt x="18003" y="70633"/>
                </a:cubicBezTo>
                <a:cubicBezTo>
                  <a:pt x="18003" y="75604"/>
                  <a:pt x="13974" y="79633"/>
                  <a:pt x="9003" y="79633"/>
                </a:cubicBezTo>
                <a:cubicBezTo>
                  <a:pt x="4032" y="79633"/>
                  <a:pt x="3" y="75604"/>
                  <a:pt x="3" y="70633"/>
                </a:cubicBezTo>
                <a:cubicBezTo>
                  <a:pt x="3" y="65662"/>
                  <a:pt x="4032" y="61633"/>
                  <a:pt x="9003" y="61633"/>
                </a:cubicBezTo>
                <a:close/>
                <a:moveTo>
                  <a:pt x="1009125" y="0"/>
                </a:moveTo>
                <a:cubicBezTo>
                  <a:pt x="1014096" y="0"/>
                  <a:pt x="1018125" y="4029"/>
                  <a:pt x="1018125" y="9000"/>
                </a:cubicBezTo>
                <a:cubicBezTo>
                  <a:pt x="1018125" y="13971"/>
                  <a:pt x="1014096" y="18000"/>
                  <a:pt x="1009125" y="18000"/>
                </a:cubicBezTo>
                <a:cubicBezTo>
                  <a:pt x="1004154" y="18000"/>
                  <a:pt x="1000125" y="13971"/>
                  <a:pt x="1000125" y="9000"/>
                </a:cubicBezTo>
                <a:cubicBezTo>
                  <a:pt x="1000125" y="4029"/>
                  <a:pt x="1004154" y="0"/>
                  <a:pt x="1009125" y="0"/>
                </a:cubicBezTo>
                <a:close/>
                <a:moveTo>
                  <a:pt x="942450" y="0"/>
                </a:moveTo>
                <a:cubicBezTo>
                  <a:pt x="947421" y="0"/>
                  <a:pt x="951450" y="4029"/>
                  <a:pt x="951450" y="9000"/>
                </a:cubicBezTo>
                <a:cubicBezTo>
                  <a:pt x="951450" y="13971"/>
                  <a:pt x="947421" y="18000"/>
                  <a:pt x="942450" y="18000"/>
                </a:cubicBezTo>
                <a:cubicBezTo>
                  <a:pt x="937479" y="18000"/>
                  <a:pt x="933450" y="13971"/>
                  <a:pt x="933450" y="9000"/>
                </a:cubicBezTo>
                <a:cubicBezTo>
                  <a:pt x="933450" y="4029"/>
                  <a:pt x="937479" y="0"/>
                  <a:pt x="942450" y="0"/>
                </a:cubicBezTo>
                <a:close/>
                <a:moveTo>
                  <a:pt x="875775" y="0"/>
                </a:moveTo>
                <a:cubicBezTo>
                  <a:pt x="880746" y="0"/>
                  <a:pt x="884775" y="4029"/>
                  <a:pt x="884775" y="9000"/>
                </a:cubicBezTo>
                <a:cubicBezTo>
                  <a:pt x="884775" y="13971"/>
                  <a:pt x="880746" y="18000"/>
                  <a:pt x="875775" y="18000"/>
                </a:cubicBezTo>
                <a:cubicBezTo>
                  <a:pt x="870804" y="18000"/>
                  <a:pt x="866775" y="13971"/>
                  <a:pt x="866775" y="9000"/>
                </a:cubicBezTo>
                <a:cubicBezTo>
                  <a:pt x="866775" y="4029"/>
                  <a:pt x="870804" y="0"/>
                  <a:pt x="875775" y="0"/>
                </a:cubicBezTo>
                <a:close/>
                <a:moveTo>
                  <a:pt x="809100" y="0"/>
                </a:moveTo>
                <a:cubicBezTo>
                  <a:pt x="814071" y="0"/>
                  <a:pt x="818100" y="4029"/>
                  <a:pt x="818100" y="9000"/>
                </a:cubicBezTo>
                <a:cubicBezTo>
                  <a:pt x="818100" y="13971"/>
                  <a:pt x="814071" y="18000"/>
                  <a:pt x="809100" y="18000"/>
                </a:cubicBezTo>
                <a:cubicBezTo>
                  <a:pt x="804129" y="18000"/>
                  <a:pt x="800100" y="13971"/>
                  <a:pt x="800100" y="9000"/>
                </a:cubicBezTo>
                <a:cubicBezTo>
                  <a:pt x="800100" y="4029"/>
                  <a:pt x="804129" y="0"/>
                  <a:pt x="809100" y="0"/>
                </a:cubicBezTo>
                <a:close/>
                <a:moveTo>
                  <a:pt x="742425" y="0"/>
                </a:moveTo>
                <a:cubicBezTo>
                  <a:pt x="747396" y="0"/>
                  <a:pt x="751425" y="4029"/>
                  <a:pt x="751425" y="9000"/>
                </a:cubicBezTo>
                <a:cubicBezTo>
                  <a:pt x="751425" y="13971"/>
                  <a:pt x="747396" y="18000"/>
                  <a:pt x="742425" y="18000"/>
                </a:cubicBezTo>
                <a:cubicBezTo>
                  <a:pt x="737454" y="18000"/>
                  <a:pt x="733425" y="13971"/>
                  <a:pt x="733425" y="9000"/>
                </a:cubicBezTo>
                <a:cubicBezTo>
                  <a:pt x="733425" y="4029"/>
                  <a:pt x="737454" y="0"/>
                  <a:pt x="742425" y="0"/>
                </a:cubicBezTo>
                <a:close/>
                <a:moveTo>
                  <a:pt x="675750" y="0"/>
                </a:moveTo>
                <a:cubicBezTo>
                  <a:pt x="680721" y="0"/>
                  <a:pt x="684750" y="4029"/>
                  <a:pt x="684750" y="9000"/>
                </a:cubicBezTo>
                <a:cubicBezTo>
                  <a:pt x="684750" y="13971"/>
                  <a:pt x="680721" y="18000"/>
                  <a:pt x="675750" y="18000"/>
                </a:cubicBezTo>
                <a:cubicBezTo>
                  <a:pt x="670779" y="18000"/>
                  <a:pt x="666750" y="13971"/>
                  <a:pt x="666750" y="9000"/>
                </a:cubicBezTo>
                <a:cubicBezTo>
                  <a:pt x="666750" y="4029"/>
                  <a:pt x="670779" y="0"/>
                  <a:pt x="675750" y="0"/>
                </a:cubicBezTo>
                <a:close/>
                <a:moveTo>
                  <a:pt x="609075" y="0"/>
                </a:moveTo>
                <a:cubicBezTo>
                  <a:pt x="614046" y="0"/>
                  <a:pt x="618075" y="4029"/>
                  <a:pt x="618075" y="9000"/>
                </a:cubicBezTo>
                <a:cubicBezTo>
                  <a:pt x="618075" y="13971"/>
                  <a:pt x="614046" y="18000"/>
                  <a:pt x="609075" y="18000"/>
                </a:cubicBezTo>
                <a:cubicBezTo>
                  <a:pt x="604104" y="18000"/>
                  <a:pt x="600075" y="13971"/>
                  <a:pt x="600075" y="9000"/>
                </a:cubicBezTo>
                <a:cubicBezTo>
                  <a:pt x="600075" y="4029"/>
                  <a:pt x="604104" y="0"/>
                  <a:pt x="609075" y="0"/>
                </a:cubicBezTo>
                <a:close/>
                <a:moveTo>
                  <a:pt x="542400" y="0"/>
                </a:moveTo>
                <a:cubicBezTo>
                  <a:pt x="547371" y="0"/>
                  <a:pt x="551400" y="4029"/>
                  <a:pt x="551400" y="9000"/>
                </a:cubicBezTo>
                <a:cubicBezTo>
                  <a:pt x="551400" y="13971"/>
                  <a:pt x="547371" y="18000"/>
                  <a:pt x="542400" y="18000"/>
                </a:cubicBezTo>
                <a:cubicBezTo>
                  <a:pt x="537429" y="18000"/>
                  <a:pt x="533400" y="13971"/>
                  <a:pt x="533400" y="9000"/>
                </a:cubicBezTo>
                <a:cubicBezTo>
                  <a:pt x="533400" y="4029"/>
                  <a:pt x="537429" y="0"/>
                  <a:pt x="542400" y="0"/>
                </a:cubicBezTo>
                <a:close/>
                <a:moveTo>
                  <a:pt x="475728" y="0"/>
                </a:moveTo>
                <a:cubicBezTo>
                  <a:pt x="480699" y="0"/>
                  <a:pt x="484728" y="4029"/>
                  <a:pt x="484728" y="9000"/>
                </a:cubicBezTo>
                <a:cubicBezTo>
                  <a:pt x="484728" y="13971"/>
                  <a:pt x="480699" y="18000"/>
                  <a:pt x="475728" y="18000"/>
                </a:cubicBezTo>
                <a:cubicBezTo>
                  <a:pt x="470757" y="18000"/>
                  <a:pt x="466728" y="13971"/>
                  <a:pt x="466728" y="9000"/>
                </a:cubicBezTo>
                <a:cubicBezTo>
                  <a:pt x="466728" y="4029"/>
                  <a:pt x="470757" y="0"/>
                  <a:pt x="475728" y="0"/>
                </a:cubicBezTo>
                <a:close/>
                <a:moveTo>
                  <a:pt x="409053" y="0"/>
                </a:moveTo>
                <a:cubicBezTo>
                  <a:pt x="414024" y="0"/>
                  <a:pt x="418053" y="4029"/>
                  <a:pt x="418053" y="9000"/>
                </a:cubicBezTo>
                <a:cubicBezTo>
                  <a:pt x="418053" y="13971"/>
                  <a:pt x="414024" y="18000"/>
                  <a:pt x="409053" y="18000"/>
                </a:cubicBezTo>
                <a:cubicBezTo>
                  <a:pt x="404082" y="18000"/>
                  <a:pt x="400053" y="13971"/>
                  <a:pt x="400053" y="9000"/>
                </a:cubicBezTo>
                <a:cubicBezTo>
                  <a:pt x="400053" y="4029"/>
                  <a:pt x="404082" y="0"/>
                  <a:pt x="409053" y="0"/>
                </a:cubicBezTo>
                <a:close/>
                <a:moveTo>
                  <a:pt x="342378" y="0"/>
                </a:moveTo>
                <a:cubicBezTo>
                  <a:pt x="347349" y="0"/>
                  <a:pt x="351378" y="4029"/>
                  <a:pt x="351378" y="9000"/>
                </a:cubicBezTo>
                <a:cubicBezTo>
                  <a:pt x="351378" y="13971"/>
                  <a:pt x="347349" y="18000"/>
                  <a:pt x="342378" y="18000"/>
                </a:cubicBezTo>
                <a:cubicBezTo>
                  <a:pt x="337407" y="18000"/>
                  <a:pt x="333378" y="13971"/>
                  <a:pt x="333378" y="9000"/>
                </a:cubicBezTo>
                <a:cubicBezTo>
                  <a:pt x="333378" y="4029"/>
                  <a:pt x="337407" y="0"/>
                  <a:pt x="342378" y="0"/>
                </a:cubicBezTo>
                <a:close/>
                <a:moveTo>
                  <a:pt x="275703" y="0"/>
                </a:moveTo>
                <a:cubicBezTo>
                  <a:pt x="280674" y="0"/>
                  <a:pt x="284703" y="4029"/>
                  <a:pt x="284703" y="9000"/>
                </a:cubicBezTo>
                <a:cubicBezTo>
                  <a:pt x="284703" y="13971"/>
                  <a:pt x="280674" y="18000"/>
                  <a:pt x="275703" y="18000"/>
                </a:cubicBezTo>
                <a:cubicBezTo>
                  <a:pt x="270733" y="18000"/>
                  <a:pt x="266703" y="13971"/>
                  <a:pt x="266703" y="9000"/>
                </a:cubicBezTo>
                <a:cubicBezTo>
                  <a:pt x="266703" y="4029"/>
                  <a:pt x="270733" y="0"/>
                  <a:pt x="275703" y="0"/>
                </a:cubicBezTo>
                <a:close/>
                <a:moveTo>
                  <a:pt x="209028" y="0"/>
                </a:moveTo>
                <a:cubicBezTo>
                  <a:pt x="213999" y="0"/>
                  <a:pt x="218028" y="4029"/>
                  <a:pt x="218028" y="9000"/>
                </a:cubicBezTo>
                <a:cubicBezTo>
                  <a:pt x="218028" y="13971"/>
                  <a:pt x="213999" y="18000"/>
                  <a:pt x="209028" y="18000"/>
                </a:cubicBezTo>
                <a:cubicBezTo>
                  <a:pt x="204057" y="18000"/>
                  <a:pt x="200028" y="13971"/>
                  <a:pt x="200028" y="9000"/>
                </a:cubicBezTo>
                <a:cubicBezTo>
                  <a:pt x="200028" y="4029"/>
                  <a:pt x="204057" y="0"/>
                  <a:pt x="209028" y="0"/>
                </a:cubicBezTo>
                <a:close/>
                <a:moveTo>
                  <a:pt x="142353" y="0"/>
                </a:moveTo>
                <a:cubicBezTo>
                  <a:pt x="147324" y="0"/>
                  <a:pt x="151353" y="4029"/>
                  <a:pt x="151353" y="9000"/>
                </a:cubicBezTo>
                <a:cubicBezTo>
                  <a:pt x="151353" y="13971"/>
                  <a:pt x="147324" y="18000"/>
                  <a:pt x="142353" y="18000"/>
                </a:cubicBezTo>
                <a:cubicBezTo>
                  <a:pt x="137382" y="18000"/>
                  <a:pt x="133353" y="13971"/>
                  <a:pt x="133353" y="9000"/>
                </a:cubicBezTo>
                <a:cubicBezTo>
                  <a:pt x="133353" y="4029"/>
                  <a:pt x="137382" y="0"/>
                  <a:pt x="142353" y="0"/>
                </a:cubicBezTo>
                <a:close/>
                <a:moveTo>
                  <a:pt x="75678" y="0"/>
                </a:moveTo>
                <a:cubicBezTo>
                  <a:pt x="80649" y="0"/>
                  <a:pt x="84678" y="4029"/>
                  <a:pt x="84678" y="9000"/>
                </a:cubicBezTo>
                <a:cubicBezTo>
                  <a:pt x="84678" y="13971"/>
                  <a:pt x="80649" y="18000"/>
                  <a:pt x="75678" y="18000"/>
                </a:cubicBezTo>
                <a:cubicBezTo>
                  <a:pt x="70707" y="18000"/>
                  <a:pt x="66678" y="13971"/>
                  <a:pt x="66678" y="9000"/>
                </a:cubicBezTo>
                <a:cubicBezTo>
                  <a:pt x="66678" y="4029"/>
                  <a:pt x="70707" y="0"/>
                  <a:pt x="75678" y="0"/>
                </a:cubicBezTo>
                <a:close/>
                <a:moveTo>
                  <a:pt x="9003" y="0"/>
                </a:moveTo>
                <a:cubicBezTo>
                  <a:pt x="13974" y="0"/>
                  <a:pt x="18003" y="4029"/>
                  <a:pt x="18003" y="9000"/>
                </a:cubicBezTo>
                <a:cubicBezTo>
                  <a:pt x="18003" y="13971"/>
                  <a:pt x="13974" y="18000"/>
                  <a:pt x="9003" y="18000"/>
                </a:cubicBezTo>
                <a:cubicBezTo>
                  <a:pt x="4032" y="18000"/>
                  <a:pt x="3" y="13971"/>
                  <a:pt x="3" y="9000"/>
                </a:cubicBezTo>
                <a:cubicBezTo>
                  <a:pt x="3" y="4029"/>
                  <a:pt x="4032" y="0"/>
                  <a:pt x="9003" y="0"/>
                </a:cubicBezTo>
                <a:close/>
              </a:path>
            </a:pathLst>
          </a:custGeom>
          <a:solidFill>
            <a:srgbClr val="474a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자유형: 도형 5"/>
          <p:cNvSpPr/>
          <p:nvPr/>
        </p:nvSpPr>
        <p:spPr>
          <a:xfrm>
            <a:off x="230981" y="314325"/>
            <a:ext cx="11730037" cy="6543675"/>
          </a:xfrm>
          <a:prstGeom prst="round2SameRect">
            <a:avLst>
              <a:gd name="adj1" fmla="val 1917"/>
              <a:gd name="adj2" fmla="val 0"/>
            </a:avLst>
          </a:prstGeom>
          <a:solidFill>
            <a:srgbClr val="474a9b"/>
          </a:solidFill>
          <a:ln>
            <a:noFill/>
          </a:ln>
          <a:effectLst>
            <a:outerShdw blurRad="2286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t">
            <a:no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kern="0">
                <a:solidFill>
                  <a:prstClr val="white"/>
                </a:solidFill>
              </a:rPr>
              <a:t>IoT</a:t>
            </a:r>
            <a:r>
              <a:rPr lang="ko-KR" altLang="en-US" sz="2400" b="1" kern="0">
                <a:solidFill>
                  <a:prstClr val="white"/>
                </a:solidFill>
              </a:rPr>
              <a:t> 개발과정</a:t>
            </a:r>
            <a:endParaRPr lang="ko-KR" altLang="en-US" sz="2400" b="1" kern="0">
              <a:solidFill>
                <a:prstClr val="white"/>
              </a:solidFill>
            </a:endParaRPr>
          </a:p>
        </p:txBody>
      </p:sp>
      <p:sp>
        <p:nvSpPr>
          <p:cNvPr id="7" name="자유형: 도형 6"/>
          <p:cNvSpPr/>
          <p:nvPr/>
        </p:nvSpPr>
        <p:spPr>
          <a:xfrm>
            <a:off x="230982" y="966787"/>
            <a:ext cx="11730036" cy="5891213"/>
          </a:xfrm>
          <a:prstGeom prst="round2SameRect">
            <a:avLst>
              <a:gd name="adj1" fmla="val 3086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2032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: 도형 10"/>
          <p:cNvSpPr/>
          <p:nvPr/>
        </p:nvSpPr>
        <p:spPr>
          <a:xfrm>
            <a:off x="6115050" y="147134"/>
            <a:ext cx="449490" cy="334382"/>
          </a:xfrm>
          <a:custGeom>
            <a:avLst/>
            <a:gdLst>
              <a:gd name="connsiteX0" fmla="*/ 134907 w 509843"/>
              <a:gd name="connsiteY0" fmla="*/ 0 h 379279"/>
              <a:gd name="connsiteX1" fmla="*/ 446629 w 509843"/>
              <a:gd name="connsiteY1" fmla="*/ 0 h 379279"/>
              <a:gd name="connsiteX2" fmla="*/ 509843 w 509843"/>
              <a:gd name="connsiteY2" fmla="*/ 63214 h 379279"/>
              <a:gd name="connsiteX3" fmla="*/ 509843 w 509843"/>
              <a:gd name="connsiteY3" fmla="*/ 316065 h 379279"/>
              <a:gd name="connsiteX4" fmla="*/ 446629 w 509843"/>
              <a:gd name="connsiteY4" fmla="*/ 379279 h 379279"/>
              <a:gd name="connsiteX5" fmla="*/ 134907 w 509843"/>
              <a:gd name="connsiteY5" fmla="*/ 379279 h 379279"/>
              <a:gd name="connsiteX6" fmla="*/ 71693 w 509843"/>
              <a:gd name="connsiteY6" fmla="*/ 316065 h 379279"/>
              <a:gd name="connsiteX7" fmla="*/ 71693 w 509843"/>
              <a:gd name="connsiteY7" fmla="*/ 298089 h 379279"/>
              <a:gd name="connsiteX8" fmla="*/ 36953 w 509843"/>
              <a:gd name="connsiteY8" fmla="*/ 326832 h 379279"/>
              <a:gd name="connsiteX9" fmla="*/ 2 w 509843"/>
              <a:gd name="connsiteY9" fmla="*/ 376116 h 379279"/>
              <a:gd name="connsiteX10" fmla="*/ 0 w 509843"/>
              <a:gd name="connsiteY10" fmla="*/ 376116 h 379279"/>
              <a:gd name="connsiteX11" fmla="*/ 54082 w 509843"/>
              <a:gd name="connsiteY11" fmla="*/ 211536 h 379279"/>
              <a:gd name="connsiteX12" fmla="*/ 71693 w 509843"/>
              <a:gd name="connsiteY12" fmla="*/ 193221 h 379279"/>
              <a:gd name="connsiteX13" fmla="*/ 71693 w 509843"/>
              <a:gd name="connsiteY13" fmla="*/ 63214 h 379279"/>
              <a:gd name="connsiteX14" fmla="*/ 134907 w 509843"/>
              <a:gd name="connsiteY14" fmla="*/ 0 h 379279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09843" h="379279">
                <a:moveTo>
                  <a:pt x="134907" y="0"/>
                </a:moveTo>
                <a:lnTo>
                  <a:pt x="446629" y="0"/>
                </a:lnTo>
                <a:cubicBezTo>
                  <a:pt x="481541" y="0"/>
                  <a:pt x="509843" y="28302"/>
                  <a:pt x="509843" y="63214"/>
                </a:cubicBezTo>
                <a:lnTo>
                  <a:pt x="509843" y="316065"/>
                </a:lnTo>
                <a:cubicBezTo>
                  <a:pt x="509843" y="350977"/>
                  <a:pt x="481541" y="379279"/>
                  <a:pt x="446629" y="379279"/>
                </a:cubicBezTo>
                <a:lnTo>
                  <a:pt x="134907" y="379279"/>
                </a:lnTo>
                <a:cubicBezTo>
                  <a:pt x="99995" y="379279"/>
                  <a:pt x="71693" y="350977"/>
                  <a:pt x="71693" y="316065"/>
                </a:cubicBezTo>
                <a:lnTo>
                  <a:pt x="71693" y="298089"/>
                </a:lnTo>
                <a:lnTo>
                  <a:pt x="36953" y="326832"/>
                </a:lnTo>
                <a:cubicBezTo>
                  <a:pt x="23289" y="341235"/>
                  <a:pt x="10864" y="357732"/>
                  <a:pt x="2" y="376116"/>
                </a:cubicBezTo>
                <a:lnTo>
                  <a:pt x="0" y="376116"/>
                </a:lnTo>
                <a:cubicBezTo>
                  <a:pt x="0" y="311844"/>
                  <a:pt x="20668" y="253656"/>
                  <a:pt x="54082" y="211536"/>
                </a:cubicBezTo>
                <a:lnTo>
                  <a:pt x="71693" y="193221"/>
                </a:lnTo>
                <a:lnTo>
                  <a:pt x="71693" y="63214"/>
                </a:lnTo>
                <a:cubicBezTo>
                  <a:pt x="71693" y="28302"/>
                  <a:pt x="99995" y="0"/>
                  <a:pt x="134907" y="0"/>
                </a:cubicBezTo>
                <a:close/>
              </a:path>
            </a:pathLst>
          </a:custGeom>
          <a:solidFill>
            <a:srgbClr val="f46b64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Autofit/>
          </a:bodyPr>
          <a:lstStyle/>
          <a:p>
            <a:pPr algn="r">
              <a:defRPr/>
            </a:pPr>
            <a:r>
              <a:rPr lang="en-US" altLang="ko-KR" sz="1400" b="1" i="1">
                <a:solidFill>
                  <a:prstClr val="white"/>
                </a:solidFill>
              </a:rPr>
              <a:t>02</a:t>
            </a:r>
            <a:endParaRPr lang="en-US" altLang="ko-KR" sz="1400" b="1" i="1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 rot="0">
            <a:off x="230982" y="6343475"/>
            <a:ext cx="11730036" cy="514525"/>
            <a:chOff x="230982" y="6343475"/>
            <a:chExt cx="11730036" cy="514525"/>
          </a:xfrm>
        </p:grpSpPr>
        <p:sp>
          <p:nvSpPr>
            <p:cNvPr id="242" name="직사각형 241"/>
            <p:cNvSpPr/>
            <p:nvPr/>
          </p:nvSpPr>
          <p:spPr>
            <a:xfrm>
              <a:off x="230982" y="6429080"/>
              <a:ext cx="11730036" cy="4289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60400" dist="38100" dir="16200000" rotWithShape="0">
                <a:prstClr val="black">
                  <a:alpha val="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6" name="Freeform 36"/>
            <p:cNvSpPr>
              <a:spLocks noEditPoints="1"/>
            </p:cNvSpPr>
            <p:nvPr/>
          </p:nvSpPr>
          <p:spPr>
            <a:xfrm>
              <a:off x="3439301" y="6555471"/>
              <a:ext cx="98981" cy="166478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474a9b">
                <a:alpha val="23000"/>
              </a:srgbClr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7" name="자유형 23"/>
            <p:cNvSpPr/>
            <p:nvPr/>
          </p:nvSpPr>
          <p:spPr>
            <a:xfrm>
              <a:off x="5975370" y="6579575"/>
              <a:ext cx="149005" cy="130408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f46b64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8" name="Freeform 6"/>
            <p:cNvSpPr/>
            <p:nvPr/>
          </p:nvSpPr>
          <p:spPr>
            <a:xfrm rot="10800000" flipH="1" flipV="1">
              <a:off x="2114029" y="6577517"/>
              <a:ext cx="150561" cy="133487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474a9b">
                <a:alpha val="23000"/>
              </a:srgbClr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279" name="Group 20"/>
            <p:cNvGrpSpPr>
              <a:grpSpLocks noChangeAspect="1"/>
            </p:cNvGrpSpPr>
            <p:nvPr/>
          </p:nvGrpSpPr>
          <p:grpSpPr>
            <a:xfrm rot="0">
              <a:off x="4695631" y="6560531"/>
              <a:ext cx="116495" cy="158905"/>
              <a:chOff x="2597" y="4163"/>
              <a:chExt cx="217" cy="296"/>
            </a:xfrm>
            <a:solidFill>
              <a:srgbClr val="474a9b">
                <a:alpha val="23000"/>
              </a:srgbClr>
            </a:solidFill>
          </p:grpSpPr>
          <p:sp>
            <p:nvSpPr>
              <p:cNvPr id="280" name="Freeform 22"/>
              <p:cNvSpPr>
                <a:spLocks noEditPoints="1"/>
              </p:cNvSpPr>
              <p:nvPr/>
            </p:nvSpPr>
            <p:spPr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281" name="Freeform 23"/>
              <p:cNvSpPr>
                <a:spLocks noEditPoints="1"/>
              </p:cNvSpPr>
              <p:nvPr/>
            </p:nvSpPr>
            <p:spPr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282" name="Freeform 24"/>
              <p:cNvSpPr>
                <a:spLocks noEditPoints="1"/>
              </p:cNvSpPr>
              <p:nvPr/>
            </p:nvSpPr>
            <p:spPr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283" name="Freeform 25"/>
              <p:cNvSpPr/>
              <p:nvPr/>
            </p:nvSpPr>
            <p:spPr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84" name="Freeform 9"/>
            <p:cNvSpPr/>
            <p:nvPr/>
          </p:nvSpPr>
          <p:spPr>
            <a:xfrm flipH="1">
              <a:off x="824716" y="6557668"/>
              <a:ext cx="123657" cy="163189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474a9b">
                <a:alpha val="23000"/>
              </a:srgb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285" name="Group 14"/>
            <p:cNvGrpSpPr>
              <a:grpSpLocks noChangeAspect="1"/>
            </p:cNvGrpSpPr>
            <p:nvPr/>
          </p:nvGrpSpPr>
          <p:grpSpPr>
            <a:xfrm rot="0">
              <a:off x="7298561" y="6572643"/>
              <a:ext cx="116495" cy="140781"/>
              <a:chOff x="2190" y="2694"/>
              <a:chExt cx="283" cy="342"/>
            </a:xfrm>
            <a:solidFill>
              <a:srgbClr val="474a9b">
                <a:alpha val="23000"/>
              </a:srgbClr>
            </a:solidFill>
          </p:grpSpPr>
          <p:sp>
            <p:nvSpPr>
              <p:cNvPr id="286" name="Freeform 16"/>
              <p:cNvSpPr/>
              <p:nvPr/>
            </p:nvSpPr>
            <p:spPr>
              <a:xfrm>
                <a:off x="2190" y="2747"/>
                <a:ext cx="234" cy="289"/>
              </a:xfrm>
              <a:custGeom>
                <a:avLst/>
                <a:gdLst>
                  <a:gd name="T0" fmla="*/ 482 w 2337"/>
                  <a:gd name="T1" fmla="*/ 0 h 2882"/>
                  <a:gd name="T2" fmla="*/ 512 w 2337"/>
                  <a:gd name="T3" fmla="*/ 10 h 2882"/>
                  <a:gd name="T4" fmla="*/ 530 w 2337"/>
                  <a:gd name="T5" fmla="*/ 34 h 2882"/>
                  <a:gd name="T6" fmla="*/ 530 w 2337"/>
                  <a:gd name="T7" fmla="*/ 65 h 2882"/>
                  <a:gd name="T8" fmla="*/ 512 w 2337"/>
                  <a:gd name="T9" fmla="*/ 89 h 2882"/>
                  <a:gd name="T10" fmla="*/ 482 w 2337"/>
                  <a:gd name="T11" fmla="*/ 99 h 2882"/>
                  <a:gd name="T12" fmla="*/ 219 w 2337"/>
                  <a:gd name="T13" fmla="*/ 102 h 2882"/>
                  <a:gd name="T14" fmla="*/ 165 w 2337"/>
                  <a:gd name="T15" fmla="*/ 124 h 2882"/>
                  <a:gd name="T16" fmla="*/ 125 w 2337"/>
                  <a:gd name="T17" fmla="*/ 164 h 2882"/>
                  <a:gd name="T18" fmla="*/ 102 w 2337"/>
                  <a:gd name="T19" fmla="*/ 217 h 2882"/>
                  <a:gd name="T20" fmla="*/ 100 w 2337"/>
                  <a:gd name="T21" fmla="*/ 2636 h 2882"/>
                  <a:gd name="T22" fmla="*/ 111 w 2337"/>
                  <a:gd name="T23" fmla="*/ 2694 h 2882"/>
                  <a:gd name="T24" fmla="*/ 144 w 2337"/>
                  <a:gd name="T25" fmla="*/ 2740 h 2882"/>
                  <a:gd name="T26" fmla="*/ 190 w 2337"/>
                  <a:gd name="T27" fmla="*/ 2772 h 2882"/>
                  <a:gd name="T28" fmla="*/ 248 w 2337"/>
                  <a:gd name="T29" fmla="*/ 2784 h 2882"/>
                  <a:gd name="T30" fmla="*/ 2119 w 2337"/>
                  <a:gd name="T31" fmla="*/ 2780 h 2882"/>
                  <a:gd name="T32" fmla="*/ 2173 w 2337"/>
                  <a:gd name="T33" fmla="*/ 2759 h 2882"/>
                  <a:gd name="T34" fmla="*/ 2213 w 2337"/>
                  <a:gd name="T35" fmla="*/ 2719 h 2882"/>
                  <a:gd name="T36" fmla="*/ 2236 w 2337"/>
                  <a:gd name="T37" fmla="*/ 2665 h 2882"/>
                  <a:gd name="T38" fmla="*/ 2239 w 2337"/>
                  <a:gd name="T39" fmla="*/ 2402 h 2882"/>
                  <a:gd name="T40" fmla="*/ 2248 w 2337"/>
                  <a:gd name="T41" fmla="*/ 2372 h 2882"/>
                  <a:gd name="T42" fmla="*/ 2273 w 2337"/>
                  <a:gd name="T43" fmla="*/ 2355 h 2882"/>
                  <a:gd name="T44" fmla="*/ 2303 w 2337"/>
                  <a:gd name="T45" fmla="*/ 2355 h 2882"/>
                  <a:gd name="T46" fmla="*/ 2328 w 2337"/>
                  <a:gd name="T47" fmla="*/ 2372 h 2882"/>
                  <a:gd name="T48" fmla="*/ 2337 w 2337"/>
                  <a:gd name="T49" fmla="*/ 2402 h 2882"/>
                  <a:gd name="T50" fmla="*/ 2334 w 2337"/>
                  <a:gd name="T51" fmla="*/ 2676 h 2882"/>
                  <a:gd name="T52" fmla="*/ 2310 w 2337"/>
                  <a:gd name="T53" fmla="*/ 2749 h 2882"/>
                  <a:gd name="T54" fmla="*/ 2265 w 2337"/>
                  <a:gd name="T55" fmla="*/ 2811 h 2882"/>
                  <a:gd name="T56" fmla="*/ 2203 w 2337"/>
                  <a:gd name="T57" fmla="*/ 2855 h 2882"/>
                  <a:gd name="T58" fmla="*/ 2130 w 2337"/>
                  <a:gd name="T59" fmla="*/ 2879 h 2882"/>
                  <a:gd name="T60" fmla="*/ 248 w 2337"/>
                  <a:gd name="T61" fmla="*/ 2882 h 2882"/>
                  <a:gd name="T62" fmla="*/ 170 w 2337"/>
                  <a:gd name="T63" fmla="*/ 2870 h 2882"/>
                  <a:gd name="T64" fmla="*/ 102 w 2337"/>
                  <a:gd name="T65" fmla="*/ 2835 h 2882"/>
                  <a:gd name="T66" fmla="*/ 48 w 2337"/>
                  <a:gd name="T67" fmla="*/ 2781 h 2882"/>
                  <a:gd name="T68" fmla="*/ 13 w 2337"/>
                  <a:gd name="T69" fmla="*/ 2714 h 2882"/>
                  <a:gd name="T70" fmla="*/ 0 w 2337"/>
                  <a:gd name="T71" fmla="*/ 2636 h 2882"/>
                  <a:gd name="T72" fmla="*/ 3 w 2337"/>
                  <a:gd name="T73" fmla="*/ 207 h 2882"/>
                  <a:gd name="T74" fmla="*/ 28 w 2337"/>
                  <a:gd name="T75" fmla="*/ 133 h 2882"/>
                  <a:gd name="T76" fmla="*/ 73 w 2337"/>
                  <a:gd name="T77" fmla="*/ 73 h 2882"/>
                  <a:gd name="T78" fmla="*/ 135 w 2337"/>
                  <a:gd name="T79" fmla="*/ 27 h 2882"/>
                  <a:gd name="T80" fmla="*/ 208 w 2337"/>
                  <a:gd name="T81" fmla="*/ 3 h 2882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337" h="2882">
                    <a:moveTo>
                      <a:pt x="248" y="0"/>
                    </a:moveTo>
                    <a:lnTo>
                      <a:pt x="482" y="0"/>
                    </a:lnTo>
                    <a:lnTo>
                      <a:pt x="499" y="2"/>
                    </a:lnTo>
                    <a:lnTo>
                      <a:pt x="512" y="10"/>
                    </a:lnTo>
                    <a:lnTo>
                      <a:pt x="523" y="19"/>
                    </a:lnTo>
                    <a:lnTo>
                      <a:pt x="530" y="34"/>
                    </a:lnTo>
                    <a:lnTo>
                      <a:pt x="532" y="49"/>
                    </a:lnTo>
                    <a:lnTo>
                      <a:pt x="530" y="65"/>
                    </a:lnTo>
                    <a:lnTo>
                      <a:pt x="523" y="78"/>
                    </a:lnTo>
                    <a:lnTo>
                      <a:pt x="512" y="89"/>
                    </a:lnTo>
                    <a:lnTo>
                      <a:pt x="499" y="95"/>
                    </a:lnTo>
                    <a:lnTo>
                      <a:pt x="482" y="99"/>
                    </a:lnTo>
                    <a:lnTo>
                      <a:pt x="248" y="99"/>
                    </a:lnTo>
                    <a:lnTo>
                      <a:pt x="219" y="102"/>
                    </a:lnTo>
                    <a:lnTo>
                      <a:pt x="190" y="109"/>
                    </a:lnTo>
                    <a:lnTo>
                      <a:pt x="165" y="124"/>
                    </a:lnTo>
                    <a:lnTo>
                      <a:pt x="144" y="142"/>
                    </a:lnTo>
                    <a:lnTo>
                      <a:pt x="125" y="164"/>
                    </a:lnTo>
                    <a:lnTo>
                      <a:pt x="111" y="189"/>
                    </a:lnTo>
                    <a:lnTo>
                      <a:pt x="102" y="217"/>
                    </a:lnTo>
                    <a:lnTo>
                      <a:pt x="100" y="247"/>
                    </a:lnTo>
                    <a:lnTo>
                      <a:pt x="100" y="2636"/>
                    </a:lnTo>
                    <a:lnTo>
                      <a:pt x="102" y="2665"/>
                    </a:lnTo>
                    <a:lnTo>
                      <a:pt x="111" y="2694"/>
                    </a:lnTo>
                    <a:lnTo>
                      <a:pt x="125" y="2719"/>
                    </a:lnTo>
                    <a:lnTo>
                      <a:pt x="144" y="2740"/>
                    </a:lnTo>
                    <a:lnTo>
                      <a:pt x="165" y="2759"/>
                    </a:lnTo>
                    <a:lnTo>
                      <a:pt x="190" y="2772"/>
                    </a:lnTo>
                    <a:lnTo>
                      <a:pt x="219" y="2780"/>
                    </a:lnTo>
                    <a:lnTo>
                      <a:pt x="248" y="2784"/>
                    </a:lnTo>
                    <a:lnTo>
                      <a:pt x="2090" y="2784"/>
                    </a:lnTo>
                    <a:lnTo>
                      <a:pt x="2119" y="2780"/>
                    </a:lnTo>
                    <a:lnTo>
                      <a:pt x="2147" y="2772"/>
                    </a:lnTo>
                    <a:lnTo>
                      <a:pt x="2173" y="2759"/>
                    </a:lnTo>
                    <a:lnTo>
                      <a:pt x="2195" y="2740"/>
                    </a:lnTo>
                    <a:lnTo>
                      <a:pt x="2213" y="2719"/>
                    </a:lnTo>
                    <a:lnTo>
                      <a:pt x="2227" y="2694"/>
                    </a:lnTo>
                    <a:lnTo>
                      <a:pt x="2236" y="2665"/>
                    </a:lnTo>
                    <a:lnTo>
                      <a:pt x="2239" y="2636"/>
                    </a:lnTo>
                    <a:lnTo>
                      <a:pt x="2239" y="2402"/>
                    </a:lnTo>
                    <a:lnTo>
                      <a:pt x="2241" y="2387"/>
                    </a:lnTo>
                    <a:lnTo>
                      <a:pt x="2248" y="2372"/>
                    </a:lnTo>
                    <a:lnTo>
                      <a:pt x="2259" y="2363"/>
                    </a:lnTo>
                    <a:lnTo>
                      <a:pt x="2273" y="2355"/>
                    </a:lnTo>
                    <a:lnTo>
                      <a:pt x="2288" y="2353"/>
                    </a:lnTo>
                    <a:lnTo>
                      <a:pt x="2303" y="2355"/>
                    </a:lnTo>
                    <a:lnTo>
                      <a:pt x="2317" y="2363"/>
                    </a:lnTo>
                    <a:lnTo>
                      <a:pt x="2328" y="2372"/>
                    </a:lnTo>
                    <a:lnTo>
                      <a:pt x="2335" y="2387"/>
                    </a:lnTo>
                    <a:lnTo>
                      <a:pt x="2337" y="2402"/>
                    </a:lnTo>
                    <a:lnTo>
                      <a:pt x="2337" y="2636"/>
                    </a:lnTo>
                    <a:lnTo>
                      <a:pt x="2334" y="2676"/>
                    </a:lnTo>
                    <a:lnTo>
                      <a:pt x="2325" y="2714"/>
                    </a:lnTo>
                    <a:lnTo>
                      <a:pt x="2310" y="2749"/>
                    </a:lnTo>
                    <a:lnTo>
                      <a:pt x="2290" y="2781"/>
                    </a:lnTo>
                    <a:lnTo>
                      <a:pt x="2265" y="2811"/>
                    </a:lnTo>
                    <a:lnTo>
                      <a:pt x="2236" y="2835"/>
                    </a:lnTo>
                    <a:lnTo>
                      <a:pt x="2203" y="2855"/>
                    </a:lnTo>
                    <a:lnTo>
                      <a:pt x="2168" y="2870"/>
                    </a:lnTo>
                    <a:lnTo>
                      <a:pt x="2130" y="2879"/>
                    </a:lnTo>
                    <a:lnTo>
                      <a:pt x="2090" y="2882"/>
                    </a:lnTo>
                    <a:lnTo>
                      <a:pt x="248" y="2882"/>
                    </a:lnTo>
                    <a:lnTo>
                      <a:pt x="208" y="2879"/>
                    </a:lnTo>
                    <a:lnTo>
                      <a:pt x="170" y="2870"/>
                    </a:lnTo>
                    <a:lnTo>
                      <a:pt x="135" y="2855"/>
                    </a:lnTo>
                    <a:lnTo>
                      <a:pt x="102" y="2835"/>
                    </a:lnTo>
                    <a:lnTo>
                      <a:pt x="73" y="2811"/>
                    </a:lnTo>
                    <a:lnTo>
                      <a:pt x="48" y="2781"/>
                    </a:lnTo>
                    <a:lnTo>
                      <a:pt x="28" y="2749"/>
                    </a:lnTo>
                    <a:lnTo>
                      <a:pt x="13" y="2714"/>
                    </a:lnTo>
                    <a:lnTo>
                      <a:pt x="3" y="2676"/>
                    </a:lnTo>
                    <a:lnTo>
                      <a:pt x="0" y="2636"/>
                    </a:lnTo>
                    <a:lnTo>
                      <a:pt x="0" y="247"/>
                    </a:lnTo>
                    <a:lnTo>
                      <a:pt x="3" y="207"/>
                    </a:lnTo>
                    <a:lnTo>
                      <a:pt x="13" y="169"/>
                    </a:lnTo>
                    <a:lnTo>
                      <a:pt x="28" y="133"/>
                    </a:lnTo>
                    <a:lnTo>
                      <a:pt x="48" y="101"/>
                    </a:lnTo>
                    <a:lnTo>
                      <a:pt x="73" y="73"/>
                    </a:lnTo>
                    <a:lnTo>
                      <a:pt x="102" y="48"/>
                    </a:lnTo>
                    <a:lnTo>
                      <a:pt x="135" y="27"/>
                    </a:lnTo>
                    <a:lnTo>
                      <a:pt x="170" y="13"/>
                    </a:lnTo>
                    <a:lnTo>
                      <a:pt x="208" y="3"/>
                    </a:lnTo>
                    <a:lnTo>
                      <a:pt x="2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7" name="Freeform 17"/>
              <p:cNvSpPr/>
              <p:nvPr/>
            </p:nvSpPr>
            <p:spPr>
              <a:xfrm>
                <a:off x="2240" y="2694"/>
                <a:ext cx="233" cy="289"/>
              </a:xfrm>
              <a:custGeom>
                <a:avLst/>
                <a:gdLst>
                  <a:gd name="T0" fmla="*/ 1596 w 2337"/>
                  <a:gd name="T1" fmla="*/ 0 h 2883"/>
                  <a:gd name="T2" fmla="*/ 1624 w 2337"/>
                  <a:gd name="T3" fmla="*/ 9 h 2883"/>
                  <a:gd name="T4" fmla="*/ 1643 w 2337"/>
                  <a:gd name="T5" fmla="*/ 34 h 2883"/>
                  <a:gd name="T6" fmla="*/ 1643 w 2337"/>
                  <a:gd name="T7" fmla="*/ 64 h 2883"/>
                  <a:gd name="T8" fmla="*/ 1624 w 2337"/>
                  <a:gd name="T9" fmla="*/ 89 h 2883"/>
                  <a:gd name="T10" fmla="*/ 1596 w 2337"/>
                  <a:gd name="T11" fmla="*/ 99 h 2883"/>
                  <a:gd name="T12" fmla="*/ 217 w 2337"/>
                  <a:gd name="T13" fmla="*/ 101 h 2883"/>
                  <a:gd name="T14" fmla="*/ 164 w 2337"/>
                  <a:gd name="T15" fmla="*/ 124 h 2883"/>
                  <a:gd name="T16" fmla="*/ 124 w 2337"/>
                  <a:gd name="T17" fmla="*/ 164 h 2883"/>
                  <a:gd name="T18" fmla="*/ 101 w 2337"/>
                  <a:gd name="T19" fmla="*/ 217 h 2883"/>
                  <a:gd name="T20" fmla="*/ 99 w 2337"/>
                  <a:gd name="T21" fmla="*/ 2636 h 2883"/>
                  <a:gd name="T22" fmla="*/ 110 w 2337"/>
                  <a:gd name="T23" fmla="*/ 2693 h 2883"/>
                  <a:gd name="T24" fmla="*/ 142 w 2337"/>
                  <a:gd name="T25" fmla="*/ 2741 h 2883"/>
                  <a:gd name="T26" fmla="*/ 189 w 2337"/>
                  <a:gd name="T27" fmla="*/ 2772 h 2883"/>
                  <a:gd name="T28" fmla="*/ 247 w 2337"/>
                  <a:gd name="T29" fmla="*/ 2784 h 2883"/>
                  <a:gd name="T30" fmla="*/ 2119 w 2337"/>
                  <a:gd name="T31" fmla="*/ 2781 h 2883"/>
                  <a:gd name="T32" fmla="*/ 2172 w 2337"/>
                  <a:gd name="T33" fmla="*/ 2758 h 2883"/>
                  <a:gd name="T34" fmla="*/ 2211 w 2337"/>
                  <a:gd name="T35" fmla="*/ 2718 h 2883"/>
                  <a:gd name="T36" fmla="*/ 2234 w 2337"/>
                  <a:gd name="T37" fmla="*/ 2666 h 2883"/>
                  <a:gd name="T38" fmla="*/ 2237 w 2337"/>
                  <a:gd name="T39" fmla="*/ 757 h 2883"/>
                  <a:gd name="T40" fmla="*/ 2247 w 2337"/>
                  <a:gd name="T41" fmla="*/ 727 h 2883"/>
                  <a:gd name="T42" fmla="*/ 2271 w 2337"/>
                  <a:gd name="T43" fmla="*/ 710 h 2883"/>
                  <a:gd name="T44" fmla="*/ 2303 w 2337"/>
                  <a:gd name="T45" fmla="*/ 710 h 2883"/>
                  <a:gd name="T46" fmla="*/ 2327 w 2337"/>
                  <a:gd name="T47" fmla="*/ 727 h 2883"/>
                  <a:gd name="T48" fmla="*/ 2337 w 2337"/>
                  <a:gd name="T49" fmla="*/ 757 h 2883"/>
                  <a:gd name="T50" fmla="*/ 2333 w 2337"/>
                  <a:gd name="T51" fmla="*/ 2676 h 2883"/>
                  <a:gd name="T52" fmla="*/ 2308 w 2337"/>
                  <a:gd name="T53" fmla="*/ 2749 h 2883"/>
                  <a:gd name="T54" fmla="*/ 2264 w 2337"/>
                  <a:gd name="T55" fmla="*/ 2810 h 2883"/>
                  <a:gd name="T56" fmla="*/ 2203 w 2337"/>
                  <a:gd name="T57" fmla="*/ 2855 h 2883"/>
                  <a:gd name="T58" fmla="*/ 2129 w 2337"/>
                  <a:gd name="T59" fmla="*/ 2880 h 2883"/>
                  <a:gd name="T60" fmla="*/ 247 w 2337"/>
                  <a:gd name="T61" fmla="*/ 2883 h 2883"/>
                  <a:gd name="T62" fmla="*/ 168 w 2337"/>
                  <a:gd name="T63" fmla="*/ 2870 h 2883"/>
                  <a:gd name="T64" fmla="*/ 101 w 2337"/>
                  <a:gd name="T65" fmla="*/ 2835 h 2883"/>
                  <a:gd name="T66" fmla="*/ 47 w 2337"/>
                  <a:gd name="T67" fmla="*/ 2781 h 2883"/>
                  <a:gd name="T68" fmla="*/ 11 w 2337"/>
                  <a:gd name="T69" fmla="*/ 2714 h 2883"/>
                  <a:gd name="T70" fmla="*/ 0 w 2337"/>
                  <a:gd name="T71" fmla="*/ 2636 h 2883"/>
                  <a:gd name="T72" fmla="*/ 3 w 2337"/>
                  <a:gd name="T73" fmla="*/ 207 h 2883"/>
                  <a:gd name="T74" fmla="*/ 27 w 2337"/>
                  <a:gd name="T75" fmla="*/ 134 h 2883"/>
                  <a:gd name="T76" fmla="*/ 71 w 2337"/>
                  <a:gd name="T77" fmla="*/ 72 h 2883"/>
                  <a:gd name="T78" fmla="*/ 133 w 2337"/>
                  <a:gd name="T79" fmla="*/ 28 h 2883"/>
                  <a:gd name="T80" fmla="*/ 206 w 2337"/>
                  <a:gd name="T81" fmla="*/ 3 h 2883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337" h="2883">
                    <a:moveTo>
                      <a:pt x="247" y="0"/>
                    </a:moveTo>
                    <a:lnTo>
                      <a:pt x="1596" y="0"/>
                    </a:lnTo>
                    <a:lnTo>
                      <a:pt x="1611" y="3"/>
                    </a:lnTo>
                    <a:lnTo>
                      <a:pt x="1624" y="9"/>
                    </a:lnTo>
                    <a:lnTo>
                      <a:pt x="1635" y="20"/>
                    </a:lnTo>
                    <a:lnTo>
                      <a:pt x="1643" y="34"/>
                    </a:lnTo>
                    <a:lnTo>
                      <a:pt x="1645" y="49"/>
                    </a:lnTo>
                    <a:lnTo>
                      <a:pt x="1643" y="64"/>
                    </a:lnTo>
                    <a:lnTo>
                      <a:pt x="1635" y="79"/>
                    </a:lnTo>
                    <a:lnTo>
                      <a:pt x="1624" y="89"/>
                    </a:lnTo>
                    <a:lnTo>
                      <a:pt x="1611" y="96"/>
                    </a:lnTo>
                    <a:lnTo>
                      <a:pt x="1596" y="99"/>
                    </a:lnTo>
                    <a:lnTo>
                      <a:pt x="247" y="99"/>
                    </a:lnTo>
                    <a:lnTo>
                      <a:pt x="217" y="101"/>
                    </a:lnTo>
                    <a:lnTo>
                      <a:pt x="189" y="110"/>
                    </a:lnTo>
                    <a:lnTo>
                      <a:pt x="164" y="124"/>
                    </a:lnTo>
                    <a:lnTo>
                      <a:pt x="142" y="143"/>
                    </a:lnTo>
                    <a:lnTo>
                      <a:pt x="124" y="164"/>
                    </a:lnTo>
                    <a:lnTo>
                      <a:pt x="110" y="189"/>
                    </a:lnTo>
                    <a:lnTo>
                      <a:pt x="101" y="217"/>
                    </a:lnTo>
                    <a:lnTo>
                      <a:pt x="99" y="247"/>
                    </a:lnTo>
                    <a:lnTo>
                      <a:pt x="99" y="2636"/>
                    </a:lnTo>
                    <a:lnTo>
                      <a:pt x="101" y="2666"/>
                    </a:lnTo>
                    <a:lnTo>
                      <a:pt x="110" y="2693"/>
                    </a:lnTo>
                    <a:lnTo>
                      <a:pt x="124" y="2718"/>
                    </a:lnTo>
                    <a:lnTo>
                      <a:pt x="142" y="2741"/>
                    </a:lnTo>
                    <a:lnTo>
                      <a:pt x="164" y="2758"/>
                    </a:lnTo>
                    <a:lnTo>
                      <a:pt x="189" y="2772"/>
                    </a:lnTo>
                    <a:lnTo>
                      <a:pt x="217" y="2781"/>
                    </a:lnTo>
                    <a:lnTo>
                      <a:pt x="247" y="2784"/>
                    </a:lnTo>
                    <a:lnTo>
                      <a:pt x="2088" y="2784"/>
                    </a:lnTo>
                    <a:lnTo>
                      <a:pt x="2119" y="2781"/>
                    </a:lnTo>
                    <a:lnTo>
                      <a:pt x="2146" y="2772"/>
                    </a:lnTo>
                    <a:lnTo>
                      <a:pt x="2172" y="2758"/>
                    </a:lnTo>
                    <a:lnTo>
                      <a:pt x="2194" y="2741"/>
                    </a:lnTo>
                    <a:lnTo>
                      <a:pt x="2211" y="2718"/>
                    </a:lnTo>
                    <a:lnTo>
                      <a:pt x="2225" y="2693"/>
                    </a:lnTo>
                    <a:lnTo>
                      <a:pt x="2234" y="2666"/>
                    </a:lnTo>
                    <a:lnTo>
                      <a:pt x="2237" y="2636"/>
                    </a:lnTo>
                    <a:lnTo>
                      <a:pt x="2237" y="757"/>
                    </a:lnTo>
                    <a:lnTo>
                      <a:pt x="2240" y="740"/>
                    </a:lnTo>
                    <a:lnTo>
                      <a:pt x="2247" y="727"/>
                    </a:lnTo>
                    <a:lnTo>
                      <a:pt x="2257" y="716"/>
                    </a:lnTo>
                    <a:lnTo>
                      <a:pt x="2271" y="710"/>
                    </a:lnTo>
                    <a:lnTo>
                      <a:pt x="2286" y="708"/>
                    </a:lnTo>
                    <a:lnTo>
                      <a:pt x="2303" y="710"/>
                    </a:lnTo>
                    <a:lnTo>
                      <a:pt x="2316" y="716"/>
                    </a:lnTo>
                    <a:lnTo>
                      <a:pt x="2327" y="727"/>
                    </a:lnTo>
                    <a:lnTo>
                      <a:pt x="2333" y="740"/>
                    </a:lnTo>
                    <a:lnTo>
                      <a:pt x="2337" y="757"/>
                    </a:lnTo>
                    <a:lnTo>
                      <a:pt x="2337" y="2636"/>
                    </a:lnTo>
                    <a:lnTo>
                      <a:pt x="2333" y="2676"/>
                    </a:lnTo>
                    <a:lnTo>
                      <a:pt x="2324" y="2714"/>
                    </a:lnTo>
                    <a:lnTo>
                      <a:pt x="2308" y="2749"/>
                    </a:lnTo>
                    <a:lnTo>
                      <a:pt x="2289" y="2782"/>
                    </a:lnTo>
                    <a:lnTo>
                      <a:pt x="2264" y="2810"/>
                    </a:lnTo>
                    <a:lnTo>
                      <a:pt x="2234" y="2835"/>
                    </a:lnTo>
                    <a:lnTo>
                      <a:pt x="2203" y="2855"/>
                    </a:lnTo>
                    <a:lnTo>
                      <a:pt x="2167" y="2870"/>
                    </a:lnTo>
                    <a:lnTo>
                      <a:pt x="2129" y="2880"/>
                    </a:lnTo>
                    <a:lnTo>
                      <a:pt x="2088" y="2883"/>
                    </a:lnTo>
                    <a:lnTo>
                      <a:pt x="247" y="2883"/>
                    </a:lnTo>
                    <a:lnTo>
                      <a:pt x="206" y="2880"/>
                    </a:lnTo>
                    <a:lnTo>
                      <a:pt x="168" y="2870"/>
                    </a:lnTo>
                    <a:lnTo>
                      <a:pt x="133" y="2855"/>
                    </a:lnTo>
                    <a:lnTo>
                      <a:pt x="101" y="2835"/>
                    </a:lnTo>
                    <a:lnTo>
                      <a:pt x="71" y="2810"/>
                    </a:lnTo>
                    <a:lnTo>
                      <a:pt x="47" y="2781"/>
                    </a:lnTo>
                    <a:lnTo>
                      <a:pt x="27" y="2749"/>
                    </a:lnTo>
                    <a:lnTo>
                      <a:pt x="11" y="2714"/>
                    </a:lnTo>
                    <a:lnTo>
                      <a:pt x="3" y="2676"/>
                    </a:lnTo>
                    <a:lnTo>
                      <a:pt x="0" y="2636"/>
                    </a:lnTo>
                    <a:lnTo>
                      <a:pt x="0" y="247"/>
                    </a:lnTo>
                    <a:lnTo>
                      <a:pt x="3" y="207"/>
                    </a:lnTo>
                    <a:lnTo>
                      <a:pt x="11" y="169"/>
                    </a:lnTo>
                    <a:lnTo>
                      <a:pt x="27" y="134"/>
                    </a:lnTo>
                    <a:lnTo>
                      <a:pt x="47" y="101"/>
                    </a:lnTo>
                    <a:lnTo>
                      <a:pt x="71" y="72"/>
                    </a:lnTo>
                    <a:lnTo>
                      <a:pt x="101" y="48"/>
                    </a:lnTo>
                    <a:lnTo>
                      <a:pt x="133" y="28"/>
                    </a:lnTo>
                    <a:lnTo>
                      <a:pt x="168" y="12"/>
                    </a:lnTo>
                    <a:lnTo>
                      <a:pt x="206" y="3"/>
                    </a:lnTo>
                    <a:lnTo>
                      <a:pt x="24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8" name="Freeform 18"/>
              <p:cNvSpPr/>
              <p:nvPr/>
            </p:nvSpPr>
            <p:spPr>
              <a:xfrm>
                <a:off x="2394" y="2696"/>
                <a:ext cx="79" cy="79"/>
              </a:xfrm>
              <a:custGeom>
                <a:avLst/>
                <a:gdLst>
                  <a:gd name="T0" fmla="*/ 50 w 791"/>
                  <a:gd name="T1" fmla="*/ 0 h 786"/>
                  <a:gd name="T2" fmla="*/ 65 w 791"/>
                  <a:gd name="T3" fmla="*/ 2 h 786"/>
                  <a:gd name="T4" fmla="*/ 78 w 791"/>
                  <a:gd name="T5" fmla="*/ 9 h 786"/>
                  <a:gd name="T6" fmla="*/ 89 w 791"/>
                  <a:gd name="T7" fmla="*/ 19 h 786"/>
                  <a:gd name="T8" fmla="*/ 97 w 791"/>
                  <a:gd name="T9" fmla="*/ 34 h 786"/>
                  <a:gd name="T10" fmla="*/ 99 w 791"/>
                  <a:gd name="T11" fmla="*/ 49 h 786"/>
                  <a:gd name="T12" fmla="*/ 99 w 791"/>
                  <a:gd name="T13" fmla="*/ 689 h 786"/>
                  <a:gd name="T14" fmla="*/ 740 w 791"/>
                  <a:gd name="T15" fmla="*/ 689 h 786"/>
                  <a:gd name="T16" fmla="*/ 757 w 791"/>
                  <a:gd name="T17" fmla="*/ 691 h 786"/>
                  <a:gd name="T18" fmla="*/ 770 w 791"/>
                  <a:gd name="T19" fmla="*/ 697 h 786"/>
                  <a:gd name="T20" fmla="*/ 781 w 791"/>
                  <a:gd name="T21" fmla="*/ 708 h 786"/>
                  <a:gd name="T22" fmla="*/ 787 w 791"/>
                  <a:gd name="T23" fmla="*/ 721 h 786"/>
                  <a:gd name="T24" fmla="*/ 791 w 791"/>
                  <a:gd name="T25" fmla="*/ 738 h 786"/>
                  <a:gd name="T26" fmla="*/ 787 w 791"/>
                  <a:gd name="T27" fmla="*/ 753 h 786"/>
                  <a:gd name="T28" fmla="*/ 781 w 791"/>
                  <a:gd name="T29" fmla="*/ 767 h 786"/>
                  <a:gd name="T30" fmla="*/ 770 w 791"/>
                  <a:gd name="T31" fmla="*/ 777 h 786"/>
                  <a:gd name="T32" fmla="*/ 757 w 791"/>
                  <a:gd name="T33" fmla="*/ 784 h 786"/>
                  <a:gd name="T34" fmla="*/ 740 w 791"/>
                  <a:gd name="T35" fmla="*/ 786 h 786"/>
                  <a:gd name="T36" fmla="*/ 50 w 791"/>
                  <a:gd name="T37" fmla="*/ 786 h 786"/>
                  <a:gd name="T38" fmla="*/ 34 w 791"/>
                  <a:gd name="T39" fmla="*/ 784 h 786"/>
                  <a:gd name="T40" fmla="*/ 21 w 791"/>
                  <a:gd name="T41" fmla="*/ 777 h 786"/>
                  <a:gd name="T42" fmla="*/ 10 w 791"/>
                  <a:gd name="T43" fmla="*/ 767 h 786"/>
                  <a:gd name="T44" fmla="*/ 2 w 791"/>
                  <a:gd name="T45" fmla="*/ 753 h 786"/>
                  <a:gd name="T46" fmla="*/ 0 w 791"/>
                  <a:gd name="T47" fmla="*/ 738 h 786"/>
                  <a:gd name="T48" fmla="*/ 0 w 791"/>
                  <a:gd name="T49" fmla="*/ 49 h 786"/>
                  <a:gd name="T50" fmla="*/ 2 w 791"/>
                  <a:gd name="T51" fmla="*/ 34 h 786"/>
                  <a:gd name="T52" fmla="*/ 10 w 791"/>
                  <a:gd name="T53" fmla="*/ 19 h 786"/>
                  <a:gd name="T54" fmla="*/ 21 w 791"/>
                  <a:gd name="T55" fmla="*/ 9 h 786"/>
                  <a:gd name="T56" fmla="*/ 34 w 791"/>
                  <a:gd name="T57" fmla="*/ 2 h 786"/>
                  <a:gd name="T58" fmla="*/ 50 w 791"/>
                  <a:gd name="T59" fmla="*/ 0 h 78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791" h="786">
                    <a:moveTo>
                      <a:pt x="50" y="0"/>
                    </a:moveTo>
                    <a:lnTo>
                      <a:pt x="65" y="2"/>
                    </a:lnTo>
                    <a:lnTo>
                      <a:pt x="78" y="9"/>
                    </a:lnTo>
                    <a:lnTo>
                      <a:pt x="89" y="19"/>
                    </a:lnTo>
                    <a:lnTo>
                      <a:pt x="97" y="34"/>
                    </a:lnTo>
                    <a:lnTo>
                      <a:pt x="99" y="49"/>
                    </a:lnTo>
                    <a:lnTo>
                      <a:pt x="99" y="689"/>
                    </a:lnTo>
                    <a:lnTo>
                      <a:pt x="740" y="689"/>
                    </a:lnTo>
                    <a:lnTo>
                      <a:pt x="757" y="691"/>
                    </a:lnTo>
                    <a:lnTo>
                      <a:pt x="770" y="697"/>
                    </a:lnTo>
                    <a:lnTo>
                      <a:pt x="781" y="708"/>
                    </a:lnTo>
                    <a:lnTo>
                      <a:pt x="787" y="721"/>
                    </a:lnTo>
                    <a:lnTo>
                      <a:pt x="791" y="738"/>
                    </a:lnTo>
                    <a:lnTo>
                      <a:pt x="787" y="753"/>
                    </a:lnTo>
                    <a:lnTo>
                      <a:pt x="781" y="767"/>
                    </a:lnTo>
                    <a:lnTo>
                      <a:pt x="770" y="777"/>
                    </a:lnTo>
                    <a:lnTo>
                      <a:pt x="757" y="784"/>
                    </a:lnTo>
                    <a:lnTo>
                      <a:pt x="740" y="786"/>
                    </a:lnTo>
                    <a:lnTo>
                      <a:pt x="50" y="786"/>
                    </a:lnTo>
                    <a:lnTo>
                      <a:pt x="34" y="784"/>
                    </a:lnTo>
                    <a:lnTo>
                      <a:pt x="21" y="777"/>
                    </a:lnTo>
                    <a:lnTo>
                      <a:pt x="10" y="767"/>
                    </a:lnTo>
                    <a:lnTo>
                      <a:pt x="2" y="753"/>
                    </a:lnTo>
                    <a:lnTo>
                      <a:pt x="0" y="738"/>
                    </a:lnTo>
                    <a:lnTo>
                      <a:pt x="0" y="49"/>
                    </a:lnTo>
                    <a:lnTo>
                      <a:pt x="2" y="34"/>
                    </a:lnTo>
                    <a:lnTo>
                      <a:pt x="10" y="19"/>
                    </a:lnTo>
                    <a:lnTo>
                      <a:pt x="21" y="9"/>
                    </a:lnTo>
                    <a:lnTo>
                      <a:pt x="34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9" name="Freeform 19"/>
              <p:cNvSpPr/>
              <p:nvPr/>
            </p:nvSpPr>
            <p:spPr>
              <a:xfrm>
                <a:off x="2394" y="2694"/>
                <a:ext cx="79" cy="81"/>
              </a:xfrm>
              <a:custGeom>
                <a:avLst/>
                <a:gdLst>
                  <a:gd name="T0" fmla="*/ 42 w 789"/>
                  <a:gd name="T1" fmla="*/ 0 h 805"/>
                  <a:gd name="T2" fmla="*/ 58 w 789"/>
                  <a:gd name="T3" fmla="*/ 0 h 805"/>
                  <a:gd name="T4" fmla="*/ 73 w 789"/>
                  <a:gd name="T5" fmla="*/ 6 h 805"/>
                  <a:gd name="T6" fmla="*/ 85 w 789"/>
                  <a:gd name="T7" fmla="*/ 15 h 805"/>
                  <a:gd name="T8" fmla="*/ 776 w 789"/>
                  <a:gd name="T9" fmla="*/ 722 h 805"/>
                  <a:gd name="T10" fmla="*/ 785 w 789"/>
                  <a:gd name="T11" fmla="*/ 735 h 805"/>
                  <a:gd name="T12" fmla="*/ 789 w 789"/>
                  <a:gd name="T13" fmla="*/ 750 h 805"/>
                  <a:gd name="T14" fmla="*/ 789 w 789"/>
                  <a:gd name="T15" fmla="*/ 765 h 805"/>
                  <a:gd name="T16" fmla="*/ 785 w 789"/>
                  <a:gd name="T17" fmla="*/ 779 h 805"/>
                  <a:gd name="T18" fmla="*/ 775 w 789"/>
                  <a:gd name="T19" fmla="*/ 791 h 805"/>
                  <a:gd name="T20" fmla="*/ 764 w 789"/>
                  <a:gd name="T21" fmla="*/ 800 h 805"/>
                  <a:gd name="T22" fmla="*/ 754 w 789"/>
                  <a:gd name="T23" fmla="*/ 804 h 805"/>
                  <a:gd name="T24" fmla="*/ 740 w 789"/>
                  <a:gd name="T25" fmla="*/ 805 h 805"/>
                  <a:gd name="T26" fmla="*/ 727 w 789"/>
                  <a:gd name="T27" fmla="*/ 804 h 805"/>
                  <a:gd name="T28" fmla="*/ 717 w 789"/>
                  <a:gd name="T29" fmla="*/ 799 h 805"/>
                  <a:gd name="T30" fmla="*/ 706 w 789"/>
                  <a:gd name="T31" fmla="*/ 790 h 805"/>
                  <a:gd name="T32" fmla="*/ 14 w 789"/>
                  <a:gd name="T33" fmla="*/ 84 h 805"/>
                  <a:gd name="T34" fmla="*/ 5 w 789"/>
                  <a:gd name="T35" fmla="*/ 71 h 805"/>
                  <a:gd name="T36" fmla="*/ 0 w 789"/>
                  <a:gd name="T37" fmla="*/ 56 h 805"/>
                  <a:gd name="T38" fmla="*/ 1 w 789"/>
                  <a:gd name="T39" fmla="*/ 42 h 805"/>
                  <a:gd name="T40" fmla="*/ 5 w 789"/>
                  <a:gd name="T41" fmla="*/ 27 h 805"/>
                  <a:gd name="T42" fmla="*/ 15 w 789"/>
                  <a:gd name="T43" fmla="*/ 13 h 805"/>
                  <a:gd name="T44" fmla="*/ 28 w 789"/>
                  <a:gd name="T45" fmla="*/ 5 h 805"/>
                  <a:gd name="T46" fmla="*/ 42 w 789"/>
                  <a:gd name="T47" fmla="*/ 0 h 80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89" h="805">
                    <a:moveTo>
                      <a:pt x="42" y="0"/>
                    </a:moveTo>
                    <a:lnTo>
                      <a:pt x="58" y="0"/>
                    </a:lnTo>
                    <a:lnTo>
                      <a:pt x="73" y="6"/>
                    </a:lnTo>
                    <a:lnTo>
                      <a:pt x="85" y="15"/>
                    </a:lnTo>
                    <a:lnTo>
                      <a:pt x="776" y="722"/>
                    </a:lnTo>
                    <a:lnTo>
                      <a:pt x="785" y="735"/>
                    </a:lnTo>
                    <a:lnTo>
                      <a:pt x="789" y="750"/>
                    </a:lnTo>
                    <a:lnTo>
                      <a:pt x="789" y="765"/>
                    </a:lnTo>
                    <a:lnTo>
                      <a:pt x="785" y="779"/>
                    </a:lnTo>
                    <a:lnTo>
                      <a:pt x="775" y="791"/>
                    </a:lnTo>
                    <a:lnTo>
                      <a:pt x="764" y="800"/>
                    </a:lnTo>
                    <a:lnTo>
                      <a:pt x="754" y="804"/>
                    </a:lnTo>
                    <a:lnTo>
                      <a:pt x="740" y="805"/>
                    </a:lnTo>
                    <a:lnTo>
                      <a:pt x="727" y="804"/>
                    </a:lnTo>
                    <a:lnTo>
                      <a:pt x="717" y="799"/>
                    </a:lnTo>
                    <a:lnTo>
                      <a:pt x="706" y="790"/>
                    </a:lnTo>
                    <a:lnTo>
                      <a:pt x="14" y="84"/>
                    </a:lnTo>
                    <a:lnTo>
                      <a:pt x="5" y="71"/>
                    </a:lnTo>
                    <a:lnTo>
                      <a:pt x="0" y="56"/>
                    </a:lnTo>
                    <a:lnTo>
                      <a:pt x="1" y="42"/>
                    </a:lnTo>
                    <a:lnTo>
                      <a:pt x="5" y="27"/>
                    </a:lnTo>
                    <a:lnTo>
                      <a:pt x="15" y="13"/>
                    </a:lnTo>
                    <a:lnTo>
                      <a:pt x="28" y="5"/>
                    </a:lnTo>
                    <a:lnTo>
                      <a:pt x="4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90" name="Group 4"/>
            <p:cNvGrpSpPr>
              <a:grpSpLocks noChangeAspect="1"/>
            </p:cNvGrpSpPr>
            <p:nvPr/>
          </p:nvGrpSpPr>
          <p:grpSpPr>
            <a:xfrm rot="0">
              <a:off x="8578301" y="6589694"/>
              <a:ext cx="151190" cy="115267"/>
              <a:chOff x="3645" y="2013"/>
              <a:chExt cx="383" cy="292"/>
            </a:xfrm>
            <a:solidFill>
              <a:srgbClr val="474a9b">
                <a:alpha val="23000"/>
              </a:srgbClr>
            </a:solidFill>
          </p:grpSpPr>
          <p:sp>
            <p:nvSpPr>
              <p:cNvPr id="291" name="Freeform 6"/>
              <p:cNvSpPr/>
              <p:nvPr/>
            </p:nvSpPr>
            <p:spPr>
              <a:xfrm>
                <a:off x="3734" y="2261"/>
                <a:ext cx="294" cy="39"/>
              </a:xfrm>
              <a:custGeom>
                <a:avLst/>
                <a:gdLst>
                  <a:gd name="T0" fmla="*/ 172 w 2647"/>
                  <a:gd name="T1" fmla="*/ 0 h 348"/>
                  <a:gd name="T2" fmla="*/ 2476 w 2647"/>
                  <a:gd name="T3" fmla="*/ 0 h 348"/>
                  <a:gd name="T4" fmla="*/ 2507 w 2647"/>
                  <a:gd name="T5" fmla="*/ 3 h 348"/>
                  <a:gd name="T6" fmla="*/ 2535 w 2647"/>
                  <a:gd name="T7" fmla="*/ 11 h 348"/>
                  <a:gd name="T8" fmla="*/ 2562 w 2647"/>
                  <a:gd name="T9" fmla="*/ 24 h 348"/>
                  <a:gd name="T10" fmla="*/ 2586 w 2647"/>
                  <a:gd name="T11" fmla="*/ 41 h 348"/>
                  <a:gd name="T12" fmla="*/ 2607 w 2647"/>
                  <a:gd name="T13" fmla="*/ 61 h 348"/>
                  <a:gd name="T14" fmla="*/ 2624 w 2647"/>
                  <a:gd name="T15" fmla="*/ 86 h 348"/>
                  <a:gd name="T16" fmla="*/ 2636 w 2647"/>
                  <a:gd name="T17" fmla="*/ 113 h 348"/>
                  <a:gd name="T18" fmla="*/ 2645 w 2647"/>
                  <a:gd name="T19" fmla="*/ 143 h 348"/>
                  <a:gd name="T20" fmla="*/ 2647 w 2647"/>
                  <a:gd name="T21" fmla="*/ 174 h 348"/>
                  <a:gd name="T22" fmla="*/ 2645 w 2647"/>
                  <a:gd name="T23" fmla="*/ 205 h 348"/>
                  <a:gd name="T24" fmla="*/ 2636 w 2647"/>
                  <a:gd name="T25" fmla="*/ 235 h 348"/>
                  <a:gd name="T26" fmla="*/ 2624 w 2647"/>
                  <a:gd name="T27" fmla="*/ 261 h 348"/>
                  <a:gd name="T28" fmla="*/ 2607 w 2647"/>
                  <a:gd name="T29" fmla="*/ 286 h 348"/>
                  <a:gd name="T30" fmla="*/ 2586 w 2647"/>
                  <a:gd name="T31" fmla="*/ 307 h 348"/>
                  <a:gd name="T32" fmla="*/ 2562 w 2647"/>
                  <a:gd name="T33" fmla="*/ 324 h 348"/>
                  <a:gd name="T34" fmla="*/ 2535 w 2647"/>
                  <a:gd name="T35" fmla="*/ 337 h 348"/>
                  <a:gd name="T36" fmla="*/ 2507 w 2647"/>
                  <a:gd name="T37" fmla="*/ 345 h 348"/>
                  <a:gd name="T38" fmla="*/ 2476 w 2647"/>
                  <a:gd name="T39" fmla="*/ 348 h 348"/>
                  <a:gd name="T40" fmla="*/ 172 w 2647"/>
                  <a:gd name="T41" fmla="*/ 348 h 348"/>
                  <a:gd name="T42" fmla="*/ 141 w 2647"/>
                  <a:gd name="T43" fmla="*/ 345 h 348"/>
                  <a:gd name="T44" fmla="*/ 111 w 2647"/>
                  <a:gd name="T45" fmla="*/ 337 h 348"/>
                  <a:gd name="T46" fmla="*/ 85 w 2647"/>
                  <a:gd name="T47" fmla="*/ 324 h 348"/>
                  <a:gd name="T48" fmla="*/ 61 w 2647"/>
                  <a:gd name="T49" fmla="*/ 307 h 348"/>
                  <a:gd name="T50" fmla="*/ 40 w 2647"/>
                  <a:gd name="T51" fmla="*/ 286 h 348"/>
                  <a:gd name="T52" fmla="*/ 23 w 2647"/>
                  <a:gd name="T53" fmla="*/ 261 h 348"/>
                  <a:gd name="T54" fmla="*/ 10 w 2647"/>
                  <a:gd name="T55" fmla="*/ 235 h 348"/>
                  <a:gd name="T56" fmla="*/ 3 w 2647"/>
                  <a:gd name="T57" fmla="*/ 205 h 348"/>
                  <a:gd name="T58" fmla="*/ 0 w 2647"/>
                  <a:gd name="T59" fmla="*/ 174 h 348"/>
                  <a:gd name="T60" fmla="*/ 3 w 2647"/>
                  <a:gd name="T61" fmla="*/ 143 h 348"/>
                  <a:gd name="T62" fmla="*/ 10 w 2647"/>
                  <a:gd name="T63" fmla="*/ 113 h 348"/>
                  <a:gd name="T64" fmla="*/ 23 w 2647"/>
                  <a:gd name="T65" fmla="*/ 86 h 348"/>
                  <a:gd name="T66" fmla="*/ 40 w 2647"/>
                  <a:gd name="T67" fmla="*/ 61 h 348"/>
                  <a:gd name="T68" fmla="*/ 61 w 2647"/>
                  <a:gd name="T69" fmla="*/ 41 h 348"/>
                  <a:gd name="T70" fmla="*/ 85 w 2647"/>
                  <a:gd name="T71" fmla="*/ 24 h 348"/>
                  <a:gd name="T72" fmla="*/ 111 w 2647"/>
                  <a:gd name="T73" fmla="*/ 11 h 348"/>
                  <a:gd name="T74" fmla="*/ 141 w 2647"/>
                  <a:gd name="T75" fmla="*/ 3 h 348"/>
                  <a:gd name="T76" fmla="*/ 172 w 2647"/>
                  <a:gd name="T77" fmla="*/ 0 h 348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647" h="348">
                    <a:moveTo>
                      <a:pt x="172" y="0"/>
                    </a:moveTo>
                    <a:lnTo>
                      <a:pt x="2476" y="0"/>
                    </a:lnTo>
                    <a:lnTo>
                      <a:pt x="2507" y="3"/>
                    </a:lnTo>
                    <a:lnTo>
                      <a:pt x="2535" y="11"/>
                    </a:lnTo>
                    <a:lnTo>
                      <a:pt x="2562" y="24"/>
                    </a:lnTo>
                    <a:lnTo>
                      <a:pt x="2586" y="41"/>
                    </a:lnTo>
                    <a:lnTo>
                      <a:pt x="2607" y="61"/>
                    </a:lnTo>
                    <a:lnTo>
                      <a:pt x="2624" y="86"/>
                    </a:lnTo>
                    <a:lnTo>
                      <a:pt x="2636" y="113"/>
                    </a:lnTo>
                    <a:lnTo>
                      <a:pt x="2645" y="143"/>
                    </a:lnTo>
                    <a:lnTo>
                      <a:pt x="2647" y="174"/>
                    </a:lnTo>
                    <a:lnTo>
                      <a:pt x="2645" y="205"/>
                    </a:lnTo>
                    <a:lnTo>
                      <a:pt x="2636" y="235"/>
                    </a:lnTo>
                    <a:lnTo>
                      <a:pt x="2624" y="261"/>
                    </a:lnTo>
                    <a:lnTo>
                      <a:pt x="2607" y="286"/>
                    </a:lnTo>
                    <a:lnTo>
                      <a:pt x="2586" y="307"/>
                    </a:lnTo>
                    <a:lnTo>
                      <a:pt x="2562" y="324"/>
                    </a:lnTo>
                    <a:lnTo>
                      <a:pt x="2535" y="337"/>
                    </a:lnTo>
                    <a:lnTo>
                      <a:pt x="2507" y="345"/>
                    </a:lnTo>
                    <a:lnTo>
                      <a:pt x="2476" y="348"/>
                    </a:lnTo>
                    <a:lnTo>
                      <a:pt x="172" y="348"/>
                    </a:lnTo>
                    <a:lnTo>
                      <a:pt x="141" y="345"/>
                    </a:lnTo>
                    <a:lnTo>
                      <a:pt x="111" y="337"/>
                    </a:lnTo>
                    <a:lnTo>
                      <a:pt x="85" y="324"/>
                    </a:lnTo>
                    <a:lnTo>
                      <a:pt x="61" y="307"/>
                    </a:lnTo>
                    <a:lnTo>
                      <a:pt x="40" y="286"/>
                    </a:lnTo>
                    <a:lnTo>
                      <a:pt x="23" y="261"/>
                    </a:lnTo>
                    <a:lnTo>
                      <a:pt x="10" y="235"/>
                    </a:lnTo>
                    <a:lnTo>
                      <a:pt x="3" y="205"/>
                    </a:lnTo>
                    <a:lnTo>
                      <a:pt x="0" y="174"/>
                    </a:lnTo>
                    <a:lnTo>
                      <a:pt x="3" y="143"/>
                    </a:lnTo>
                    <a:lnTo>
                      <a:pt x="10" y="113"/>
                    </a:lnTo>
                    <a:lnTo>
                      <a:pt x="23" y="86"/>
                    </a:lnTo>
                    <a:lnTo>
                      <a:pt x="40" y="61"/>
                    </a:lnTo>
                    <a:lnTo>
                      <a:pt x="61" y="41"/>
                    </a:lnTo>
                    <a:lnTo>
                      <a:pt x="85" y="24"/>
                    </a:lnTo>
                    <a:lnTo>
                      <a:pt x="111" y="11"/>
                    </a:lnTo>
                    <a:lnTo>
                      <a:pt x="141" y="3"/>
                    </a:lnTo>
                    <a:lnTo>
                      <a:pt x="17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2" name="Freeform 7"/>
              <p:cNvSpPr/>
              <p:nvPr/>
            </p:nvSpPr>
            <p:spPr>
              <a:xfrm>
                <a:off x="3734" y="2140"/>
                <a:ext cx="294" cy="38"/>
              </a:xfrm>
              <a:custGeom>
                <a:avLst/>
                <a:gdLst>
                  <a:gd name="T0" fmla="*/ 172 w 2647"/>
                  <a:gd name="T1" fmla="*/ 0 h 348"/>
                  <a:gd name="T2" fmla="*/ 2476 w 2647"/>
                  <a:gd name="T3" fmla="*/ 0 h 348"/>
                  <a:gd name="T4" fmla="*/ 2507 w 2647"/>
                  <a:gd name="T5" fmla="*/ 3 h 348"/>
                  <a:gd name="T6" fmla="*/ 2535 w 2647"/>
                  <a:gd name="T7" fmla="*/ 11 h 348"/>
                  <a:gd name="T8" fmla="*/ 2562 w 2647"/>
                  <a:gd name="T9" fmla="*/ 24 h 348"/>
                  <a:gd name="T10" fmla="*/ 2586 w 2647"/>
                  <a:gd name="T11" fmla="*/ 42 h 348"/>
                  <a:gd name="T12" fmla="*/ 2607 w 2647"/>
                  <a:gd name="T13" fmla="*/ 62 h 348"/>
                  <a:gd name="T14" fmla="*/ 2624 w 2647"/>
                  <a:gd name="T15" fmla="*/ 87 h 348"/>
                  <a:gd name="T16" fmla="*/ 2636 w 2647"/>
                  <a:gd name="T17" fmla="*/ 114 h 348"/>
                  <a:gd name="T18" fmla="*/ 2645 w 2647"/>
                  <a:gd name="T19" fmla="*/ 143 h 348"/>
                  <a:gd name="T20" fmla="*/ 2647 w 2647"/>
                  <a:gd name="T21" fmla="*/ 174 h 348"/>
                  <a:gd name="T22" fmla="*/ 2645 w 2647"/>
                  <a:gd name="T23" fmla="*/ 205 h 348"/>
                  <a:gd name="T24" fmla="*/ 2636 w 2647"/>
                  <a:gd name="T25" fmla="*/ 235 h 348"/>
                  <a:gd name="T26" fmla="*/ 2624 w 2647"/>
                  <a:gd name="T27" fmla="*/ 262 h 348"/>
                  <a:gd name="T28" fmla="*/ 2607 w 2647"/>
                  <a:gd name="T29" fmla="*/ 286 h 348"/>
                  <a:gd name="T30" fmla="*/ 2586 w 2647"/>
                  <a:gd name="T31" fmla="*/ 307 h 348"/>
                  <a:gd name="T32" fmla="*/ 2562 w 2647"/>
                  <a:gd name="T33" fmla="*/ 325 h 348"/>
                  <a:gd name="T34" fmla="*/ 2535 w 2647"/>
                  <a:gd name="T35" fmla="*/ 338 h 348"/>
                  <a:gd name="T36" fmla="*/ 2507 w 2647"/>
                  <a:gd name="T37" fmla="*/ 345 h 348"/>
                  <a:gd name="T38" fmla="*/ 2476 w 2647"/>
                  <a:gd name="T39" fmla="*/ 348 h 348"/>
                  <a:gd name="T40" fmla="*/ 172 w 2647"/>
                  <a:gd name="T41" fmla="*/ 348 h 348"/>
                  <a:gd name="T42" fmla="*/ 141 w 2647"/>
                  <a:gd name="T43" fmla="*/ 345 h 348"/>
                  <a:gd name="T44" fmla="*/ 111 w 2647"/>
                  <a:gd name="T45" fmla="*/ 338 h 348"/>
                  <a:gd name="T46" fmla="*/ 85 w 2647"/>
                  <a:gd name="T47" fmla="*/ 325 h 348"/>
                  <a:gd name="T48" fmla="*/ 61 w 2647"/>
                  <a:gd name="T49" fmla="*/ 307 h 348"/>
                  <a:gd name="T50" fmla="*/ 40 w 2647"/>
                  <a:gd name="T51" fmla="*/ 286 h 348"/>
                  <a:gd name="T52" fmla="*/ 23 w 2647"/>
                  <a:gd name="T53" fmla="*/ 262 h 348"/>
                  <a:gd name="T54" fmla="*/ 10 w 2647"/>
                  <a:gd name="T55" fmla="*/ 235 h 348"/>
                  <a:gd name="T56" fmla="*/ 3 w 2647"/>
                  <a:gd name="T57" fmla="*/ 205 h 348"/>
                  <a:gd name="T58" fmla="*/ 0 w 2647"/>
                  <a:gd name="T59" fmla="*/ 174 h 348"/>
                  <a:gd name="T60" fmla="*/ 3 w 2647"/>
                  <a:gd name="T61" fmla="*/ 143 h 348"/>
                  <a:gd name="T62" fmla="*/ 10 w 2647"/>
                  <a:gd name="T63" fmla="*/ 114 h 348"/>
                  <a:gd name="T64" fmla="*/ 23 w 2647"/>
                  <a:gd name="T65" fmla="*/ 87 h 348"/>
                  <a:gd name="T66" fmla="*/ 40 w 2647"/>
                  <a:gd name="T67" fmla="*/ 62 h 348"/>
                  <a:gd name="T68" fmla="*/ 61 w 2647"/>
                  <a:gd name="T69" fmla="*/ 42 h 348"/>
                  <a:gd name="T70" fmla="*/ 85 w 2647"/>
                  <a:gd name="T71" fmla="*/ 24 h 348"/>
                  <a:gd name="T72" fmla="*/ 111 w 2647"/>
                  <a:gd name="T73" fmla="*/ 11 h 348"/>
                  <a:gd name="T74" fmla="*/ 141 w 2647"/>
                  <a:gd name="T75" fmla="*/ 3 h 348"/>
                  <a:gd name="T76" fmla="*/ 172 w 2647"/>
                  <a:gd name="T77" fmla="*/ 0 h 348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647" h="348">
                    <a:moveTo>
                      <a:pt x="172" y="0"/>
                    </a:moveTo>
                    <a:lnTo>
                      <a:pt x="2476" y="0"/>
                    </a:lnTo>
                    <a:lnTo>
                      <a:pt x="2507" y="3"/>
                    </a:lnTo>
                    <a:lnTo>
                      <a:pt x="2535" y="11"/>
                    </a:lnTo>
                    <a:lnTo>
                      <a:pt x="2562" y="24"/>
                    </a:lnTo>
                    <a:lnTo>
                      <a:pt x="2586" y="42"/>
                    </a:lnTo>
                    <a:lnTo>
                      <a:pt x="2607" y="62"/>
                    </a:lnTo>
                    <a:lnTo>
                      <a:pt x="2624" y="87"/>
                    </a:lnTo>
                    <a:lnTo>
                      <a:pt x="2636" y="114"/>
                    </a:lnTo>
                    <a:lnTo>
                      <a:pt x="2645" y="143"/>
                    </a:lnTo>
                    <a:lnTo>
                      <a:pt x="2647" y="174"/>
                    </a:lnTo>
                    <a:lnTo>
                      <a:pt x="2645" y="205"/>
                    </a:lnTo>
                    <a:lnTo>
                      <a:pt x="2636" y="235"/>
                    </a:lnTo>
                    <a:lnTo>
                      <a:pt x="2624" y="262"/>
                    </a:lnTo>
                    <a:lnTo>
                      <a:pt x="2607" y="286"/>
                    </a:lnTo>
                    <a:lnTo>
                      <a:pt x="2586" y="307"/>
                    </a:lnTo>
                    <a:lnTo>
                      <a:pt x="2562" y="325"/>
                    </a:lnTo>
                    <a:lnTo>
                      <a:pt x="2535" y="338"/>
                    </a:lnTo>
                    <a:lnTo>
                      <a:pt x="2507" y="345"/>
                    </a:lnTo>
                    <a:lnTo>
                      <a:pt x="2476" y="348"/>
                    </a:lnTo>
                    <a:lnTo>
                      <a:pt x="172" y="348"/>
                    </a:lnTo>
                    <a:lnTo>
                      <a:pt x="141" y="345"/>
                    </a:lnTo>
                    <a:lnTo>
                      <a:pt x="111" y="338"/>
                    </a:lnTo>
                    <a:lnTo>
                      <a:pt x="85" y="325"/>
                    </a:lnTo>
                    <a:lnTo>
                      <a:pt x="61" y="307"/>
                    </a:lnTo>
                    <a:lnTo>
                      <a:pt x="40" y="286"/>
                    </a:lnTo>
                    <a:lnTo>
                      <a:pt x="23" y="262"/>
                    </a:lnTo>
                    <a:lnTo>
                      <a:pt x="10" y="235"/>
                    </a:lnTo>
                    <a:lnTo>
                      <a:pt x="3" y="205"/>
                    </a:lnTo>
                    <a:lnTo>
                      <a:pt x="0" y="174"/>
                    </a:lnTo>
                    <a:lnTo>
                      <a:pt x="3" y="143"/>
                    </a:lnTo>
                    <a:lnTo>
                      <a:pt x="10" y="114"/>
                    </a:lnTo>
                    <a:lnTo>
                      <a:pt x="23" y="87"/>
                    </a:lnTo>
                    <a:lnTo>
                      <a:pt x="40" y="62"/>
                    </a:lnTo>
                    <a:lnTo>
                      <a:pt x="61" y="42"/>
                    </a:lnTo>
                    <a:lnTo>
                      <a:pt x="85" y="24"/>
                    </a:lnTo>
                    <a:lnTo>
                      <a:pt x="111" y="11"/>
                    </a:lnTo>
                    <a:lnTo>
                      <a:pt x="141" y="3"/>
                    </a:lnTo>
                    <a:lnTo>
                      <a:pt x="17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3" name="Freeform 8"/>
              <p:cNvSpPr/>
              <p:nvPr/>
            </p:nvSpPr>
            <p:spPr>
              <a:xfrm>
                <a:off x="3734" y="2018"/>
                <a:ext cx="294" cy="39"/>
              </a:xfrm>
              <a:custGeom>
                <a:avLst/>
                <a:gdLst>
                  <a:gd name="T0" fmla="*/ 172 w 2647"/>
                  <a:gd name="T1" fmla="*/ 0 h 348"/>
                  <a:gd name="T2" fmla="*/ 2476 w 2647"/>
                  <a:gd name="T3" fmla="*/ 0 h 348"/>
                  <a:gd name="T4" fmla="*/ 2507 w 2647"/>
                  <a:gd name="T5" fmla="*/ 2 h 348"/>
                  <a:gd name="T6" fmla="*/ 2535 w 2647"/>
                  <a:gd name="T7" fmla="*/ 11 h 348"/>
                  <a:gd name="T8" fmla="*/ 2562 w 2647"/>
                  <a:gd name="T9" fmla="*/ 24 h 348"/>
                  <a:gd name="T10" fmla="*/ 2586 w 2647"/>
                  <a:gd name="T11" fmla="*/ 41 h 348"/>
                  <a:gd name="T12" fmla="*/ 2607 w 2647"/>
                  <a:gd name="T13" fmla="*/ 62 h 348"/>
                  <a:gd name="T14" fmla="*/ 2624 w 2647"/>
                  <a:gd name="T15" fmla="*/ 86 h 348"/>
                  <a:gd name="T16" fmla="*/ 2636 w 2647"/>
                  <a:gd name="T17" fmla="*/ 113 h 348"/>
                  <a:gd name="T18" fmla="*/ 2645 w 2647"/>
                  <a:gd name="T19" fmla="*/ 143 h 348"/>
                  <a:gd name="T20" fmla="*/ 2647 w 2647"/>
                  <a:gd name="T21" fmla="*/ 175 h 348"/>
                  <a:gd name="T22" fmla="*/ 2645 w 2647"/>
                  <a:gd name="T23" fmla="*/ 206 h 348"/>
                  <a:gd name="T24" fmla="*/ 2636 w 2647"/>
                  <a:gd name="T25" fmla="*/ 235 h 348"/>
                  <a:gd name="T26" fmla="*/ 2624 w 2647"/>
                  <a:gd name="T27" fmla="*/ 262 h 348"/>
                  <a:gd name="T28" fmla="*/ 2607 w 2647"/>
                  <a:gd name="T29" fmla="*/ 287 h 348"/>
                  <a:gd name="T30" fmla="*/ 2586 w 2647"/>
                  <a:gd name="T31" fmla="*/ 307 h 348"/>
                  <a:gd name="T32" fmla="*/ 2562 w 2647"/>
                  <a:gd name="T33" fmla="*/ 324 h 348"/>
                  <a:gd name="T34" fmla="*/ 2535 w 2647"/>
                  <a:gd name="T35" fmla="*/ 337 h 348"/>
                  <a:gd name="T36" fmla="*/ 2507 w 2647"/>
                  <a:gd name="T37" fmla="*/ 346 h 348"/>
                  <a:gd name="T38" fmla="*/ 2476 w 2647"/>
                  <a:gd name="T39" fmla="*/ 348 h 348"/>
                  <a:gd name="T40" fmla="*/ 172 w 2647"/>
                  <a:gd name="T41" fmla="*/ 348 h 348"/>
                  <a:gd name="T42" fmla="*/ 141 w 2647"/>
                  <a:gd name="T43" fmla="*/ 346 h 348"/>
                  <a:gd name="T44" fmla="*/ 111 w 2647"/>
                  <a:gd name="T45" fmla="*/ 337 h 348"/>
                  <a:gd name="T46" fmla="*/ 85 w 2647"/>
                  <a:gd name="T47" fmla="*/ 324 h 348"/>
                  <a:gd name="T48" fmla="*/ 61 w 2647"/>
                  <a:gd name="T49" fmla="*/ 307 h 348"/>
                  <a:gd name="T50" fmla="*/ 40 w 2647"/>
                  <a:gd name="T51" fmla="*/ 287 h 348"/>
                  <a:gd name="T52" fmla="*/ 23 w 2647"/>
                  <a:gd name="T53" fmla="*/ 262 h 348"/>
                  <a:gd name="T54" fmla="*/ 10 w 2647"/>
                  <a:gd name="T55" fmla="*/ 235 h 348"/>
                  <a:gd name="T56" fmla="*/ 3 w 2647"/>
                  <a:gd name="T57" fmla="*/ 206 h 348"/>
                  <a:gd name="T58" fmla="*/ 0 w 2647"/>
                  <a:gd name="T59" fmla="*/ 175 h 348"/>
                  <a:gd name="T60" fmla="*/ 3 w 2647"/>
                  <a:gd name="T61" fmla="*/ 143 h 348"/>
                  <a:gd name="T62" fmla="*/ 10 w 2647"/>
                  <a:gd name="T63" fmla="*/ 113 h 348"/>
                  <a:gd name="T64" fmla="*/ 23 w 2647"/>
                  <a:gd name="T65" fmla="*/ 86 h 348"/>
                  <a:gd name="T66" fmla="*/ 40 w 2647"/>
                  <a:gd name="T67" fmla="*/ 62 h 348"/>
                  <a:gd name="T68" fmla="*/ 61 w 2647"/>
                  <a:gd name="T69" fmla="*/ 41 h 348"/>
                  <a:gd name="T70" fmla="*/ 85 w 2647"/>
                  <a:gd name="T71" fmla="*/ 24 h 348"/>
                  <a:gd name="T72" fmla="*/ 111 w 2647"/>
                  <a:gd name="T73" fmla="*/ 11 h 348"/>
                  <a:gd name="T74" fmla="*/ 141 w 2647"/>
                  <a:gd name="T75" fmla="*/ 2 h 348"/>
                  <a:gd name="T76" fmla="*/ 172 w 2647"/>
                  <a:gd name="T77" fmla="*/ 0 h 348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647" h="348">
                    <a:moveTo>
                      <a:pt x="172" y="0"/>
                    </a:moveTo>
                    <a:lnTo>
                      <a:pt x="2476" y="0"/>
                    </a:lnTo>
                    <a:lnTo>
                      <a:pt x="2507" y="2"/>
                    </a:lnTo>
                    <a:lnTo>
                      <a:pt x="2535" y="11"/>
                    </a:lnTo>
                    <a:lnTo>
                      <a:pt x="2562" y="24"/>
                    </a:lnTo>
                    <a:lnTo>
                      <a:pt x="2586" y="41"/>
                    </a:lnTo>
                    <a:lnTo>
                      <a:pt x="2607" y="62"/>
                    </a:lnTo>
                    <a:lnTo>
                      <a:pt x="2624" y="86"/>
                    </a:lnTo>
                    <a:lnTo>
                      <a:pt x="2636" y="113"/>
                    </a:lnTo>
                    <a:lnTo>
                      <a:pt x="2645" y="143"/>
                    </a:lnTo>
                    <a:lnTo>
                      <a:pt x="2647" y="175"/>
                    </a:lnTo>
                    <a:lnTo>
                      <a:pt x="2645" y="206"/>
                    </a:lnTo>
                    <a:lnTo>
                      <a:pt x="2636" y="235"/>
                    </a:lnTo>
                    <a:lnTo>
                      <a:pt x="2624" y="262"/>
                    </a:lnTo>
                    <a:lnTo>
                      <a:pt x="2607" y="287"/>
                    </a:lnTo>
                    <a:lnTo>
                      <a:pt x="2586" y="307"/>
                    </a:lnTo>
                    <a:lnTo>
                      <a:pt x="2562" y="324"/>
                    </a:lnTo>
                    <a:lnTo>
                      <a:pt x="2535" y="337"/>
                    </a:lnTo>
                    <a:lnTo>
                      <a:pt x="2507" y="346"/>
                    </a:lnTo>
                    <a:lnTo>
                      <a:pt x="2476" y="348"/>
                    </a:lnTo>
                    <a:lnTo>
                      <a:pt x="172" y="348"/>
                    </a:lnTo>
                    <a:lnTo>
                      <a:pt x="141" y="346"/>
                    </a:lnTo>
                    <a:lnTo>
                      <a:pt x="111" y="337"/>
                    </a:lnTo>
                    <a:lnTo>
                      <a:pt x="85" y="324"/>
                    </a:lnTo>
                    <a:lnTo>
                      <a:pt x="61" y="307"/>
                    </a:lnTo>
                    <a:lnTo>
                      <a:pt x="40" y="287"/>
                    </a:lnTo>
                    <a:lnTo>
                      <a:pt x="23" y="262"/>
                    </a:lnTo>
                    <a:lnTo>
                      <a:pt x="10" y="235"/>
                    </a:lnTo>
                    <a:lnTo>
                      <a:pt x="3" y="206"/>
                    </a:lnTo>
                    <a:lnTo>
                      <a:pt x="0" y="175"/>
                    </a:lnTo>
                    <a:lnTo>
                      <a:pt x="3" y="143"/>
                    </a:lnTo>
                    <a:lnTo>
                      <a:pt x="10" y="113"/>
                    </a:lnTo>
                    <a:lnTo>
                      <a:pt x="23" y="86"/>
                    </a:lnTo>
                    <a:lnTo>
                      <a:pt x="40" y="62"/>
                    </a:lnTo>
                    <a:lnTo>
                      <a:pt x="61" y="41"/>
                    </a:lnTo>
                    <a:lnTo>
                      <a:pt x="85" y="24"/>
                    </a:lnTo>
                    <a:lnTo>
                      <a:pt x="111" y="11"/>
                    </a:lnTo>
                    <a:lnTo>
                      <a:pt x="141" y="2"/>
                    </a:lnTo>
                    <a:lnTo>
                      <a:pt x="17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4" name="Freeform 9"/>
              <p:cNvSpPr/>
              <p:nvPr/>
            </p:nvSpPr>
            <p:spPr>
              <a:xfrm>
                <a:off x="3645" y="2013"/>
                <a:ext cx="51" cy="52"/>
              </a:xfrm>
              <a:custGeom>
                <a:avLst/>
                <a:gdLst>
                  <a:gd name="T0" fmla="*/ 231 w 462"/>
                  <a:gd name="T1" fmla="*/ 0 h 467"/>
                  <a:gd name="T2" fmla="*/ 268 w 462"/>
                  <a:gd name="T3" fmla="*/ 3 h 467"/>
                  <a:gd name="T4" fmla="*/ 304 w 462"/>
                  <a:gd name="T5" fmla="*/ 12 h 467"/>
                  <a:gd name="T6" fmla="*/ 337 w 462"/>
                  <a:gd name="T7" fmla="*/ 26 h 467"/>
                  <a:gd name="T8" fmla="*/ 367 w 462"/>
                  <a:gd name="T9" fmla="*/ 45 h 467"/>
                  <a:gd name="T10" fmla="*/ 395 w 462"/>
                  <a:gd name="T11" fmla="*/ 68 h 467"/>
                  <a:gd name="T12" fmla="*/ 417 w 462"/>
                  <a:gd name="T13" fmla="*/ 96 h 467"/>
                  <a:gd name="T14" fmla="*/ 436 w 462"/>
                  <a:gd name="T15" fmla="*/ 126 h 467"/>
                  <a:gd name="T16" fmla="*/ 450 w 462"/>
                  <a:gd name="T17" fmla="*/ 159 h 467"/>
                  <a:gd name="T18" fmla="*/ 458 w 462"/>
                  <a:gd name="T19" fmla="*/ 196 h 467"/>
                  <a:gd name="T20" fmla="*/ 462 w 462"/>
                  <a:gd name="T21" fmla="*/ 234 h 467"/>
                  <a:gd name="T22" fmla="*/ 458 w 462"/>
                  <a:gd name="T23" fmla="*/ 271 h 467"/>
                  <a:gd name="T24" fmla="*/ 450 w 462"/>
                  <a:gd name="T25" fmla="*/ 308 h 467"/>
                  <a:gd name="T26" fmla="*/ 436 w 462"/>
                  <a:gd name="T27" fmla="*/ 341 h 467"/>
                  <a:gd name="T28" fmla="*/ 417 w 462"/>
                  <a:gd name="T29" fmla="*/ 371 h 467"/>
                  <a:gd name="T30" fmla="*/ 395 w 462"/>
                  <a:gd name="T31" fmla="*/ 399 h 467"/>
                  <a:gd name="T32" fmla="*/ 367 w 462"/>
                  <a:gd name="T33" fmla="*/ 422 h 467"/>
                  <a:gd name="T34" fmla="*/ 337 w 462"/>
                  <a:gd name="T35" fmla="*/ 441 h 467"/>
                  <a:gd name="T36" fmla="*/ 304 w 462"/>
                  <a:gd name="T37" fmla="*/ 455 h 467"/>
                  <a:gd name="T38" fmla="*/ 268 w 462"/>
                  <a:gd name="T39" fmla="*/ 464 h 467"/>
                  <a:gd name="T40" fmla="*/ 231 w 462"/>
                  <a:gd name="T41" fmla="*/ 467 h 467"/>
                  <a:gd name="T42" fmla="*/ 194 w 462"/>
                  <a:gd name="T43" fmla="*/ 464 h 467"/>
                  <a:gd name="T44" fmla="*/ 157 w 462"/>
                  <a:gd name="T45" fmla="*/ 455 h 467"/>
                  <a:gd name="T46" fmla="*/ 124 w 462"/>
                  <a:gd name="T47" fmla="*/ 441 h 467"/>
                  <a:gd name="T48" fmla="*/ 95 w 462"/>
                  <a:gd name="T49" fmla="*/ 422 h 467"/>
                  <a:gd name="T50" fmla="*/ 68 w 462"/>
                  <a:gd name="T51" fmla="*/ 399 h 467"/>
                  <a:gd name="T52" fmla="*/ 45 w 462"/>
                  <a:gd name="T53" fmla="*/ 371 h 467"/>
                  <a:gd name="T54" fmla="*/ 26 w 462"/>
                  <a:gd name="T55" fmla="*/ 341 h 467"/>
                  <a:gd name="T56" fmla="*/ 12 w 462"/>
                  <a:gd name="T57" fmla="*/ 308 h 467"/>
                  <a:gd name="T58" fmla="*/ 3 w 462"/>
                  <a:gd name="T59" fmla="*/ 271 h 467"/>
                  <a:gd name="T60" fmla="*/ 0 w 462"/>
                  <a:gd name="T61" fmla="*/ 234 h 467"/>
                  <a:gd name="T62" fmla="*/ 3 w 462"/>
                  <a:gd name="T63" fmla="*/ 196 h 467"/>
                  <a:gd name="T64" fmla="*/ 12 w 462"/>
                  <a:gd name="T65" fmla="*/ 159 h 467"/>
                  <a:gd name="T66" fmla="*/ 26 w 462"/>
                  <a:gd name="T67" fmla="*/ 126 h 467"/>
                  <a:gd name="T68" fmla="*/ 45 w 462"/>
                  <a:gd name="T69" fmla="*/ 96 h 467"/>
                  <a:gd name="T70" fmla="*/ 68 w 462"/>
                  <a:gd name="T71" fmla="*/ 68 h 467"/>
                  <a:gd name="T72" fmla="*/ 95 w 462"/>
                  <a:gd name="T73" fmla="*/ 45 h 467"/>
                  <a:gd name="T74" fmla="*/ 124 w 462"/>
                  <a:gd name="T75" fmla="*/ 26 h 467"/>
                  <a:gd name="T76" fmla="*/ 157 w 462"/>
                  <a:gd name="T77" fmla="*/ 12 h 467"/>
                  <a:gd name="T78" fmla="*/ 194 w 462"/>
                  <a:gd name="T79" fmla="*/ 3 h 467"/>
                  <a:gd name="T80" fmla="*/ 231 w 462"/>
                  <a:gd name="T81" fmla="*/ 0 h 467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62" h="467">
                    <a:moveTo>
                      <a:pt x="231" y="0"/>
                    </a:moveTo>
                    <a:lnTo>
                      <a:pt x="268" y="3"/>
                    </a:lnTo>
                    <a:lnTo>
                      <a:pt x="304" y="12"/>
                    </a:lnTo>
                    <a:lnTo>
                      <a:pt x="337" y="26"/>
                    </a:lnTo>
                    <a:lnTo>
                      <a:pt x="367" y="45"/>
                    </a:lnTo>
                    <a:lnTo>
                      <a:pt x="395" y="68"/>
                    </a:lnTo>
                    <a:lnTo>
                      <a:pt x="417" y="96"/>
                    </a:lnTo>
                    <a:lnTo>
                      <a:pt x="436" y="126"/>
                    </a:lnTo>
                    <a:lnTo>
                      <a:pt x="450" y="159"/>
                    </a:lnTo>
                    <a:lnTo>
                      <a:pt x="458" y="196"/>
                    </a:lnTo>
                    <a:lnTo>
                      <a:pt x="462" y="234"/>
                    </a:lnTo>
                    <a:lnTo>
                      <a:pt x="458" y="271"/>
                    </a:lnTo>
                    <a:lnTo>
                      <a:pt x="450" y="308"/>
                    </a:lnTo>
                    <a:lnTo>
                      <a:pt x="436" y="341"/>
                    </a:lnTo>
                    <a:lnTo>
                      <a:pt x="417" y="371"/>
                    </a:lnTo>
                    <a:lnTo>
                      <a:pt x="395" y="399"/>
                    </a:lnTo>
                    <a:lnTo>
                      <a:pt x="367" y="422"/>
                    </a:lnTo>
                    <a:lnTo>
                      <a:pt x="337" y="441"/>
                    </a:lnTo>
                    <a:lnTo>
                      <a:pt x="304" y="455"/>
                    </a:lnTo>
                    <a:lnTo>
                      <a:pt x="268" y="464"/>
                    </a:lnTo>
                    <a:lnTo>
                      <a:pt x="231" y="467"/>
                    </a:lnTo>
                    <a:lnTo>
                      <a:pt x="194" y="464"/>
                    </a:lnTo>
                    <a:lnTo>
                      <a:pt x="157" y="455"/>
                    </a:lnTo>
                    <a:lnTo>
                      <a:pt x="124" y="441"/>
                    </a:lnTo>
                    <a:lnTo>
                      <a:pt x="95" y="422"/>
                    </a:lnTo>
                    <a:lnTo>
                      <a:pt x="68" y="399"/>
                    </a:lnTo>
                    <a:lnTo>
                      <a:pt x="45" y="371"/>
                    </a:lnTo>
                    <a:lnTo>
                      <a:pt x="26" y="341"/>
                    </a:lnTo>
                    <a:lnTo>
                      <a:pt x="12" y="308"/>
                    </a:lnTo>
                    <a:lnTo>
                      <a:pt x="3" y="271"/>
                    </a:lnTo>
                    <a:lnTo>
                      <a:pt x="0" y="234"/>
                    </a:lnTo>
                    <a:lnTo>
                      <a:pt x="3" y="196"/>
                    </a:lnTo>
                    <a:lnTo>
                      <a:pt x="12" y="159"/>
                    </a:lnTo>
                    <a:lnTo>
                      <a:pt x="26" y="126"/>
                    </a:lnTo>
                    <a:lnTo>
                      <a:pt x="45" y="96"/>
                    </a:lnTo>
                    <a:lnTo>
                      <a:pt x="68" y="68"/>
                    </a:lnTo>
                    <a:lnTo>
                      <a:pt x="95" y="45"/>
                    </a:lnTo>
                    <a:lnTo>
                      <a:pt x="124" y="26"/>
                    </a:lnTo>
                    <a:lnTo>
                      <a:pt x="157" y="12"/>
                    </a:lnTo>
                    <a:lnTo>
                      <a:pt x="194" y="3"/>
                    </a:lnTo>
                    <a:lnTo>
                      <a:pt x="2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5" name="Freeform 10"/>
              <p:cNvSpPr/>
              <p:nvPr/>
            </p:nvSpPr>
            <p:spPr>
              <a:xfrm>
                <a:off x="3645" y="2133"/>
                <a:ext cx="51" cy="52"/>
              </a:xfrm>
              <a:custGeom>
                <a:avLst/>
                <a:gdLst>
                  <a:gd name="T0" fmla="*/ 231 w 462"/>
                  <a:gd name="T1" fmla="*/ 0 h 467"/>
                  <a:gd name="T2" fmla="*/ 268 w 462"/>
                  <a:gd name="T3" fmla="*/ 4 h 467"/>
                  <a:gd name="T4" fmla="*/ 304 w 462"/>
                  <a:gd name="T5" fmla="*/ 12 h 467"/>
                  <a:gd name="T6" fmla="*/ 337 w 462"/>
                  <a:gd name="T7" fmla="*/ 26 h 467"/>
                  <a:gd name="T8" fmla="*/ 367 w 462"/>
                  <a:gd name="T9" fmla="*/ 46 h 467"/>
                  <a:gd name="T10" fmla="*/ 395 w 462"/>
                  <a:gd name="T11" fmla="*/ 69 h 467"/>
                  <a:gd name="T12" fmla="*/ 417 w 462"/>
                  <a:gd name="T13" fmla="*/ 96 h 467"/>
                  <a:gd name="T14" fmla="*/ 436 w 462"/>
                  <a:gd name="T15" fmla="*/ 126 h 467"/>
                  <a:gd name="T16" fmla="*/ 450 w 462"/>
                  <a:gd name="T17" fmla="*/ 161 h 467"/>
                  <a:gd name="T18" fmla="*/ 458 w 462"/>
                  <a:gd name="T19" fmla="*/ 196 h 467"/>
                  <a:gd name="T20" fmla="*/ 462 w 462"/>
                  <a:gd name="T21" fmla="*/ 234 h 467"/>
                  <a:gd name="T22" fmla="*/ 458 w 462"/>
                  <a:gd name="T23" fmla="*/ 272 h 467"/>
                  <a:gd name="T24" fmla="*/ 450 w 462"/>
                  <a:gd name="T25" fmla="*/ 308 h 467"/>
                  <a:gd name="T26" fmla="*/ 436 w 462"/>
                  <a:gd name="T27" fmla="*/ 342 h 467"/>
                  <a:gd name="T28" fmla="*/ 417 w 462"/>
                  <a:gd name="T29" fmla="*/ 372 h 467"/>
                  <a:gd name="T30" fmla="*/ 395 w 462"/>
                  <a:gd name="T31" fmla="*/ 400 h 467"/>
                  <a:gd name="T32" fmla="*/ 367 w 462"/>
                  <a:gd name="T33" fmla="*/ 422 h 467"/>
                  <a:gd name="T34" fmla="*/ 337 w 462"/>
                  <a:gd name="T35" fmla="*/ 442 h 467"/>
                  <a:gd name="T36" fmla="*/ 304 w 462"/>
                  <a:gd name="T37" fmla="*/ 456 h 467"/>
                  <a:gd name="T38" fmla="*/ 268 w 462"/>
                  <a:gd name="T39" fmla="*/ 464 h 467"/>
                  <a:gd name="T40" fmla="*/ 231 w 462"/>
                  <a:gd name="T41" fmla="*/ 467 h 467"/>
                  <a:gd name="T42" fmla="*/ 194 w 462"/>
                  <a:gd name="T43" fmla="*/ 464 h 467"/>
                  <a:gd name="T44" fmla="*/ 157 w 462"/>
                  <a:gd name="T45" fmla="*/ 456 h 467"/>
                  <a:gd name="T46" fmla="*/ 124 w 462"/>
                  <a:gd name="T47" fmla="*/ 442 h 467"/>
                  <a:gd name="T48" fmla="*/ 95 w 462"/>
                  <a:gd name="T49" fmla="*/ 422 h 467"/>
                  <a:gd name="T50" fmla="*/ 68 w 462"/>
                  <a:gd name="T51" fmla="*/ 400 h 467"/>
                  <a:gd name="T52" fmla="*/ 45 w 462"/>
                  <a:gd name="T53" fmla="*/ 372 h 467"/>
                  <a:gd name="T54" fmla="*/ 26 w 462"/>
                  <a:gd name="T55" fmla="*/ 342 h 467"/>
                  <a:gd name="T56" fmla="*/ 12 w 462"/>
                  <a:gd name="T57" fmla="*/ 308 h 467"/>
                  <a:gd name="T58" fmla="*/ 3 w 462"/>
                  <a:gd name="T59" fmla="*/ 272 h 467"/>
                  <a:gd name="T60" fmla="*/ 0 w 462"/>
                  <a:gd name="T61" fmla="*/ 234 h 467"/>
                  <a:gd name="T62" fmla="*/ 3 w 462"/>
                  <a:gd name="T63" fmla="*/ 196 h 467"/>
                  <a:gd name="T64" fmla="*/ 12 w 462"/>
                  <a:gd name="T65" fmla="*/ 161 h 467"/>
                  <a:gd name="T66" fmla="*/ 26 w 462"/>
                  <a:gd name="T67" fmla="*/ 126 h 467"/>
                  <a:gd name="T68" fmla="*/ 45 w 462"/>
                  <a:gd name="T69" fmla="*/ 96 h 467"/>
                  <a:gd name="T70" fmla="*/ 68 w 462"/>
                  <a:gd name="T71" fmla="*/ 69 h 467"/>
                  <a:gd name="T72" fmla="*/ 95 w 462"/>
                  <a:gd name="T73" fmla="*/ 46 h 467"/>
                  <a:gd name="T74" fmla="*/ 124 w 462"/>
                  <a:gd name="T75" fmla="*/ 26 h 467"/>
                  <a:gd name="T76" fmla="*/ 157 w 462"/>
                  <a:gd name="T77" fmla="*/ 12 h 467"/>
                  <a:gd name="T78" fmla="*/ 194 w 462"/>
                  <a:gd name="T79" fmla="*/ 4 h 467"/>
                  <a:gd name="T80" fmla="*/ 231 w 462"/>
                  <a:gd name="T81" fmla="*/ 0 h 467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62" h="467">
                    <a:moveTo>
                      <a:pt x="231" y="0"/>
                    </a:moveTo>
                    <a:lnTo>
                      <a:pt x="268" y="4"/>
                    </a:lnTo>
                    <a:lnTo>
                      <a:pt x="304" y="12"/>
                    </a:lnTo>
                    <a:lnTo>
                      <a:pt x="337" y="26"/>
                    </a:lnTo>
                    <a:lnTo>
                      <a:pt x="367" y="46"/>
                    </a:lnTo>
                    <a:lnTo>
                      <a:pt x="395" y="69"/>
                    </a:lnTo>
                    <a:lnTo>
                      <a:pt x="417" y="96"/>
                    </a:lnTo>
                    <a:lnTo>
                      <a:pt x="436" y="126"/>
                    </a:lnTo>
                    <a:lnTo>
                      <a:pt x="450" y="161"/>
                    </a:lnTo>
                    <a:lnTo>
                      <a:pt x="458" y="196"/>
                    </a:lnTo>
                    <a:lnTo>
                      <a:pt x="462" y="234"/>
                    </a:lnTo>
                    <a:lnTo>
                      <a:pt x="458" y="272"/>
                    </a:lnTo>
                    <a:lnTo>
                      <a:pt x="450" y="308"/>
                    </a:lnTo>
                    <a:lnTo>
                      <a:pt x="436" y="342"/>
                    </a:lnTo>
                    <a:lnTo>
                      <a:pt x="417" y="372"/>
                    </a:lnTo>
                    <a:lnTo>
                      <a:pt x="395" y="400"/>
                    </a:lnTo>
                    <a:lnTo>
                      <a:pt x="367" y="422"/>
                    </a:lnTo>
                    <a:lnTo>
                      <a:pt x="337" y="442"/>
                    </a:lnTo>
                    <a:lnTo>
                      <a:pt x="304" y="456"/>
                    </a:lnTo>
                    <a:lnTo>
                      <a:pt x="268" y="464"/>
                    </a:lnTo>
                    <a:lnTo>
                      <a:pt x="231" y="467"/>
                    </a:lnTo>
                    <a:lnTo>
                      <a:pt x="194" y="464"/>
                    </a:lnTo>
                    <a:lnTo>
                      <a:pt x="157" y="456"/>
                    </a:lnTo>
                    <a:lnTo>
                      <a:pt x="124" y="442"/>
                    </a:lnTo>
                    <a:lnTo>
                      <a:pt x="95" y="422"/>
                    </a:lnTo>
                    <a:lnTo>
                      <a:pt x="68" y="400"/>
                    </a:lnTo>
                    <a:lnTo>
                      <a:pt x="45" y="372"/>
                    </a:lnTo>
                    <a:lnTo>
                      <a:pt x="26" y="342"/>
                    </a:lnTo>
                    <a:lnTo>
                      <a:pt x="12" y="308"/>
                    </a:lnTo>
                    <a:lnTo>
                      <a:pt x="3" y="272"/>
                    </a:lnTo>
                    <a:lnTo>
                      <a:pt x="0" y="234"/>
                    </a:lnTo>
                    <a:lnTo>
                      <a:pt x="3" y="196"/>
                    </a:lnTo>
                    <a:lnTo>
                      <a:pt x="12" y="161"/>
                    </a:lnTo>
                    <a:lnTo>
                      <a:pt x="26" y="126"/>
                    </a:lnTo>
                    <a:lnTo>
                      <a:pt x="45" y="96"/>
                    </a:lnTo>
                    <a:lnTo>
                      <a:pt x="68" y="69"/>
                    </a:lnTo>
                    <a:lnTo>
                      <a:pt x="95" y="46"/>
                    </a:lnTo>
                    <a:lnTo>
                      <a:pt x="124" y="26"/>
                    </a:lnTo>
                    <a:lnTo>
                      <a:pt x="157" y="12"/>
                    </a:lnTo>
                    <a:lnTo>
                      <a:pt x="194" y="4"/>
                    </a:lnTo>
                    <a:lnTo>
                      <a:pt x="2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6" name="Freeform 11"/>
              <p:cNvSpPr/>
              <p:nvPr/>
            </p:nvSpPr>
            <p:spPr>
              <a:xfrm>
                <a:off x="3645" y="2253"/>
                <a:ext cx="51" cy="52"/>
              </a:xfrm>
              <a:custGeom>
                <a:avLst/>
                <a:gdLst>
                  <a:gd name="T0" fmla="*/ 231 w 462"/>
                  <a:gd name="T1" fmla="*/ 0 h 467"/>
                  <a:gd name="T2" fmla="*/ 268 w 462"/>
                  <a:gd name="T3" fmla="*/ 3 h 467"/>
                  <a:gd name="T4" fmla="*/ 304 w 462"/>
                  <a:gd name="T5" fmla="*/ 12 h 467"/>
                  <a:gd name="T6" fmla="*/ 337 w 462"/>
                  <a:gd name="T7" fmla="*/ 26 h 467"/>
                  <a:gd name="T8" fmla="*/ 367 w 462"/>
                  <a:gd name="T9" fmla="*/ 45 h 467"/>
                  <a:gd name="T10" fmla="*/ 395 w 462"/>
                  <a:gd name="T11" fmla="*/ 69 h 467"/>
                  <a:gd name="T12" fmla="*/ 417 w 462"/>
                  <a:gd name="T13" fmla="*/ 96 h 467"/>
                  <a:gd name="T14" fmla="*/ 436 w 462"/>
                  <a:gd name="T15" fmla="*/ 126 h 467"/>
                  <a:gd name="T16" fmla="*/ 450 w 462"/>
                  <a:gd name="T17" fmla="*/ 160 h 467"/>
                  <a:gd name="T18" fmla="*/ 458 w 462"/>
                  <a:gd name="T19" fmla="*/ 196 h 467"/>
                  <a:gd name="T20" fmla="*/ 462 w 462"/>
                  <a:gd name="T21" fmla="*/ 233 h 467"/>
                  <a:gd name="T22" fmla="*/ 458 w 462"/>
                  <a:gd name="T23" fmla="*/ 271 h 467"/>
                  <a:gd name="T24" fmla="*/ 450 w 462"/>
                  <a:gd name="T25" fmla="*/ 308 h 467"/>
                  <a:gd name="T26" fmla="*/ 436 w 462"/>
                  <a:gd name="T27" fmla="*/ 341 h 467"/>
                  <a:gd name="T28" fmla="*/ 417 w 462"/>
                  <a:gd name="T29" fmla="*/ 371 h 467"/>
                  <a:gd name="T30" fmla="*/ 395 w 462"/>
                  <a:gd name="T31" fmla="*/ 399 h 467"/>
                  <a:gd name="T32" fmla="*/ 367 w 462"/>
                  <a:gd name="T33" fmla="*/ 422 h 467"/>
                  <a:gd name="T34" fmla="*/ 337 w 462"/>
                  <a:gd name="T35" fmla="*/ 441 h 467"/>
                  <a:gd name="T36" fmla="*/ 304 w 462"/>
                  <a:gd name="T37" fmla="*/ 455 h 467"/>
                  <a:gd name="T38" fmla="*/ 268 w 462"/>
                  <a:gd name="T39" fmla="*/ 464 h 467"/>
                  <a:gd name="T40" fmla="*/ 231 w 462"/>
                  <a:gd name="T41" fmla="*/ 467 h 467"/>
                  <a:gd name="T42" fmla="*/ 194 w 462"/>
                  <a:gd name="T43" fmla="*/ 464 h 467"/>
                  <a:gd name="T44" fmla="*/ 157 w 462"/>
                  <a:gd name="T45" fmla="*/ 455 h 467"/>
                  <a:gd name="T46" fmla="*/ 124 w 462"/>
                  <a:gd name="T47" fmla="*/ 441 h 467"/>
                  <a:gd name="T48" fmla="*/ 95 w 462"/>
                  <a:gd name="T49" fmla="*/ 422 h 467"/>
                  <a:gd name="T50" fmla="*/ 68 w 462"/>
                  <a:gd name="T51" fmla="*/ 399 h 467"/>
                  <a:gd name="T52" fmla="*/ 45 w 462"/>
                  <a:gd name="T53" fmla="*/ 371 h 467"/>
                  <a:gd name="T54" fmla="*/ 26 w 462"/>
                  <a:gd name="T55" fmla="*/ 341 h 467"/>
                  <a:gd name="T56" fmla="*/ 12 w 462"/>
                  <a:gd name="T57" fmla="*/ 308 h 467"/>
                  <a:gd name="T58" fmla="*/ 3 w 462"/>
                  <a:gd name="T59" fmla="*/ 271 h 467"/>
                  <a:gd name="T60" fmla="*/ 0 w 462"/>
                  <a:gd name="T61" fmla="*/ 233 h 467"/>
                  <a:gd name="T62" fmla="*/ 3 w 462"/>
                  <a:gd name="T63" fmla="*/ 196 h 467"/>
                  <a:gd name="T64" fmla="*/ 12 w 462"/>
                  <a:gd name="T65" fmla="*/ 160 h 467"/>
                  <a:gd name="T66" fmla="*/ 26 w 462"/>
                  <a:gd name="T67" fmla="*/ 126 h 467"/>
                  <a:gd name="T68" fmla="*/ 45 w 462"/>
                  <a:gd name="T69" fmla="*/ 96 h 467"/>
                  <a:gd name="T70" fmla="*/ 68 w 462"/>
                  <a:gd name="T71" fmla="*/ 69 h 467"/>
                  <a:gd name="T72" fmla="*/ 95 w 462"/>
                  <a:gd name="T73" fmla="*/ 45 h 467"/>
                  <a:gd name="T74" fmla="*/ 124 w 462"/>
                  <a:gd name="T75" fmla="*/ 26 h 467"/>
                  <a:gd name="T76" fmla="*/ 157 w 462"/>
                  <a:gd name="T77" fmla="*/ 12 h 467"/>
                  <a:gd name="T78" fmla="*/ 194 w 462"/>
                  <a:gd name="T79" fmla="*/ 3 h 467"/>
                  <a:gd name="T80" fmla="*/ 231 w 462"/>
                  <a:gd name="T81" fmla="*/ 0 h 467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62" h="467">
                    <a:moveTo>
                      <a:pt x="231" y="0"/>
                    </a:moveTo>
                    <a:lnTo>
                      <a:pt x="268" y="3"/>
                    </a:lnTo>
                    <a:lnTo>
                      <a:pt x="304" y="12"/>
                    </a:lnTo>
                    <a:lnTo>
                      <a:pt x="337" y="26"/>
                    </a:lnTo>
                    <a:lnTo>
                      <a:pt x="367" y="45"/>
                    </a:lnTo>
                    <a:lnTo>
                      <a:pt x="395" y="69"/>
                    </a:lnTo>
                    <a:lnTo>
                      <a:pt x="417" y="96"/>
                    </a:lnTo>
                    <a:lnTo>
                      <a:pt x="436" y="126"/>
                    </a:lnTo>
                    <a:lnTo>
                      <a:pt x="450" y="160"/>
                    </a:lnTo>
                    <a:lnTo>
                      <a:pt x="458" y="196"/>
                    </a:lnTo>
                    <a:lnTo>
                      <a:pt x="462" y="233"/>
                    </a:lnTo>
                    <a:lnTo>
                      <a:pt x="458" y="271"/>
                    </a:lnTo>
                    <a:lnTo>
                      <a:pt x="450" y="308"/>
                    </a:lnTo>
                    <a:lnTo>
                      <a:pt x="436" y="341"/>
                    </a:lnTo>
                    <a:lnTo>
                      <a:pt x="417" y="371"/>
                    </a:lnTo>
                    <a:lnTo>
                      <a:pt x="395" y="399"/>
                    </a:lnTo>
                    <a:lnTo>
                      <a:pt x="367" y="422"/>
                    </a:lnTo>
                    <a:lnTo>
                      <a:pt x="337" y="441"/>
                    </a:lnTo>
                    <a:lnTo>
                      <a:pt x="304" y="455"/>
                    </a:lnTo>
                    <a:lnTo>
                      <a:pt x="268" y="464"/>
                    </a:lnTo>
                    <a:lnTo>
                      <a:pt x="231" y="467"/>
                    </a:lnTo>
                    <a:lnTo>
                      <a:pt x="194" y="464"/>
                    </a:lnTo>
                    <a:lnTo>
                      <a:pt x="157" y="455"/>
                    </a:lnTo>
                    <a:lnTo>
                      <a:pt x="124" y="441"/>
                    </a:lnTo>
                    <a:lnTo>
                      <a:pt x="95" y="422"/>
                    </a:lnTo>
                    <a:lnTo>
                      <a:pt x="68" y="399"/>
                    </a:lnTo>
                    <a:lnTo>
                      <a:pt x="45" y="371"/>
                    </a:lnTo>
                    <a:lnTo>
                      <a:pt x="26" y="341"/>
                    </a:lnTo>
                    <a:lnTo>
                      <a:pt x="12" y="308"/>
                    </a:lnTo>
                    <a:lnTo>
                      <a:pt x="3" y="271"/>
                    </a:lnTo>
                    <a:lnTo>
                      <a:pt x="0" y="233"/>
                    </a:lnTo>
                    <a:lnTo>
                      <a:pt x="3" y="196"/>
                    </a:lnTo>
                    <a:lnTo>
                      <a:pt x="12" y="160"/>
                    </a:lnTo>
                    <a:lnTo>
                      <a:pt x="26" y="126"/>
                    </a:lnTo>
                    <a:lnTo>
                      <a:pt x="45" y="96"/>
                    </a:lnTo>
                    <a:lnTo>
                      <a:pt x="68" y="69"/>
                    </a:lnTo>
                    <a:lnTo>
                      <a:pt x="95" y="45"/>
                    </a:lnTo>
                    <a:lnTo>
                      <a:pt x="124" y="26"/>
                    </a:lnTo>
                    <a:lnTo>
                      <a:pt x="157" y="12"/>
                    </a:lnTo>
                    <a:lnTo>
                      <a:pt x="194" y="3"/>
                    </a:lnTo>
                    <a:lnTo>
                      <a:pt x="2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97" name="Freeform 29"/>
            <p:cNvSpPr>
              <a:spLocks noEditPoints="1"/>
            </p:cNvSpPr>
            <p:nvPr/>
          </p:nvSpPr>
          <p:spPr>
            <a:xfrm>
              <a:off x="11201999" y="6575744"/>
              <a:ext cx="136325" cy="136141"/>
            </a:xfrm>
            <a:custGeom>
              <a:avLst/>
              <a:gdLst>
                <a:gd name="T0" fmla="*/ 1260 w 5938"/>
                <a:gd name="T1" fmla="*/ 1207 h 5931"/>
                <a:gd name="T2" fmla="*/ 1208 w 5938"/>
                <a:gd name="T3" fmla="*/ 1259 h 5931"/>
                <a:gd name="T4" fmla="*/ 1327 w 5938"/>
                <a:gd name="T5" fmla="*/ 1963 h 5931"/>
                <a:gd name="T6" fmla="*/ 1614 w 5938"/>
                <a:gd name="T7" fmla="*/ 1903 h 5931"/>
                <a:gd name="T8" fmla="*/ 1814 w 5938"/>
                <a:gd name="T9" fmla="*/ 1763 h 5931"/>
                <a:gd name="T10" fmla="*/ 1944 w 5938"/>
                <a:gd name="T11" fmla="*/ 1748 h 5931"/>
                <a:gd name="T12" fmla="*/ 2040 w 5938"/>
                <a:gd name="T13" fmla="*/ 1844 h 5931"/>
                <a:gd name="T14" fmla="*/ 2025 w 5938"/>
                <a:gd name="T15" fmla="*/ 1975 h 5931"/>
                <a:gd name="T16" fmla="*/ 1783 w 5938"/>
                <a:gd name="T17" fmla="*/ 2163 h 5931"/>
                <a:gd name="T18" fmla="*/ 1430 w 5938"/>
                <a:gd name="T19" fmla="*/ 2264 h 5931"/>
                <a:gd name="T20" fmla="*/ 1141 w 5938"/>
                <a:gd name="T21" fmla="*/ 2251 h 5931"/>
                <a:gd name="T22" fmla="*/ 1128 w 5938"/>
                <a:gd name="T23" fmla="*/ 3090 h 5931"/>
                <a:gd name="T24" fmla="*/ 3547 w 5938"/>
                <a:gd name="T25" fmla="*/ 5529 h 5931"/>
                <a:gd name="T26" fmla="*/ 3767 w 5938"/>
                <a:gd name="T27" fmla="*/ 5621 h 5931"/>
                <a:gd name="T28" fmla="*/ 4007 w 5938"/>
                <a:gd name="T29" fmla="*/ 5588 h 5931"/>
                <a:gd name="T30" fmla="*/ 5494 w 5938"/>
                <a:gd name="T31" fmla="*/ 4152 h 5931"/>
                <a:gd name="T32" fmla="*/ 5614 w 5938"/>
                <a:gd name="T33" fmla="*/ 3945 h 5931"/>
                <a:gd name="T34" fmla="*/ 5614 w 5938"/>
                <a:gd name="T35" fmla="*/ 3703 h 5931"/>
                <a:gd name="T36" fmla="*/ 5494 w 5938"/>
                <a:gd name="T37" fmla="*/ 3496 h 5931"/>
                <a:gd name="T38" fmla="*/ 3056 w 5938"/>
                <a:gd name="T39" fmla="*/ 1111 h 5931"/>
                <a:gd name="T40" fmla="*/ 1038 w 5938"/>
                <a:gd name="T41" fmla="*/ 4 h 5931"/>
                <a:gd name="T42" fmla="*/ 1424 w 5938"/>
                <a:gd name="T43" fmla="*/ 101 h 5931"/>
                <a:gd name="T44" fmla="*/ 1787 w 5938"/>
                <a:gd name="T45" fmla="*/ 327 h 5931"/>
                <a:gd name="T46" fmla="*/ 1913 w 5938"/>
                <a:gd name="T47" fmla="*/ 495 h 5931"/>
                <a:gd name="T48" fmla="*/ 1870 w 5938"/>
                <a:gd name="T49" fmla="*/ 621 h 5931"/>
                <a:gd name="T50" fmla="*/ 1744 w 5938"/>
                <a:gd name="T51" fmla="*/ 664 h 5931"/>
                <a:gd name="T52" fmla="*/ 1581 w 5938"/>
                <a:gd name="T53" fmla="*/ 556 h 5931"/>
                <a:gd name="T54" fmla="*/ 1278 w 5938"/>
                <a:gd name="T55" fmla="*/ 372 h 5931"/>
                <a:gd name="T56" fmla="*/ 962 w 5938"/>
                <a:gd name="T57" fmla="*/ 305 h 5931"/>
                <a:gd name="T58" fmla="*/ 668 w 5938"/>
                <a:gd name="T59" fmla="*/ 359 h 5931"/>
                <a:gd name="T60" fmla="*/ 441 w 5938"/>
                <a:gd name="T61" fmla="*/ 534 h 5931"/>
                <a:gd name="T62" fmla="*/ 325 w 5938"/>
                <a:gd name="T63" fmla="*/ 790 h 5931"/>
                <a:gd name="T64" fmla="*/ 329 w 5938"/>
                <a:gd name="T65" fmla="*/ 1115 h 5931"/>
                <a:gd name="T66" fmla="*/ 489 w 5938"/>
                <a:gd name="T67" fmla="*/ 1481 h 5931"/>
                <a:gd name="T68" fmla="*/ 780 w 5938"/>
                <a:gd name="T69" fmla="*/ 1775 h 5931"/>
                <a:gd name="T70" fmla="*/ 930 w 5938"/>
                <a:gd name="T71" fmla="*/ 1122 h 5931"/>
                <a:gd name="T72" fmla="*/ 1076 w 5938"/>
                <a:gd name="T73" fmla="*/ 951 h 5931"/>
                <a:gd name="T74" fmla="*/ 2908 w 5938"/>
                <a:gd name="T75" fmla="*/ 789 h 5931"/>
                <a:gd name="T76" fmla="*/ 3164 w 5938"/>
                <a:gd name="T77" fmla="*/ 823 h 5931"/>
                <a:gd name="T78" fmla="*/ 3406 w 5938"/>
                <a:gd name="T79" fmla="*/ 976 h 5931"/>
                <a:gd name="T80" fmla="*/ 5861 w 5938"/>
                <a:gd name="T81" fmla="*/ 3490 h 5931"/>
                <a:gd name="T82" fmla="*/ 5938 w 5938"/>
                <a:gd name="T83" fmla="*/ 3826 h 5931"/>
                <a:gd name="T84" fmla="*/ 5863 w 5938"/>
                <a:gd name="T85" fmla="*/ 4160 h 5931"/>
                <a:gd name="T86" fmla="*/ 4377 w 5938"/>
                <a:gd name="T87" fmla="*/ 5705 h 5931"/>
                <a:gd name="T88" fmla="*/ 4087 w 5938"/>
                <a:gd name="T89" fmla="*/ 5887 h 5931"/>
                <a:gd name="T90" fmla="*/ 3744 w 5938"/>
                <a:gd name="T91" fmla="*/ 5925 h 5931"/>
                <a:gd name="T92" fmla="*/ 3422 w 5938"/>
                <a:gd name="T93" fmla="*/ 5814 h 5931"/>
                <a:gd name="T94" fmla="*/ 928 w 5938"/>
                <a:gd name="T95" fmla="*/ 3343 h 5931"/>
                <a:gd name="T96" fmla="*/ 800 w 5938"/>
                <a:gd name="T97" fmla="*/ 3059 h 5931"/>
                <a:gd name="T98" fmla="*/ 747 w 5938"/>
                <a:gd name="T99" fmla="*/ 2116 h 5931"/>
                <a:gd name="T100" fmla="*/ 406 w 5938"/>
                <a:gd name="T101" fmla="*/ 1864 h 5931"/>
                <a:gd name="T102" fmla="*/ 132 w 5938"/>
                <a:gd name="T103" fmla="*/ 1483 h 5931"/>
                <a:gd name="T104" fmla="*/ 7 w 5938"/>
                <a:gd name="T105" fmla="*/ 1052 h 5931"/>
                <a:gd name="T106" fmla="*/ 38 w 5938"/>
                <a:gd name="T107" fmla="*/ 662 h 5931"/>
                <a:gd name="T108" fmla="*/ 206 w 5938"/>
                <a:gd name="T109" fmla="*/ 336 h 5931"/>
                <a:gd name="T110" fmla="*/ 493 w 5938"/>
                <a:gd name="T111" fmla="*/ 103 h 5931"/>
                <a:gd name="T112" fmla="*/ 849 w 5938"/>
                <a:gd name="T113" fmla="*/ 4 h 5931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938" h="5931">
                  <a:moveTo>
                    <a:pt x="2949" y="1095"/>
                  </a:moveTo>
                  <a:lnTo>
                    <a:pt x="2939" y="1095"/>
                  </a:lnTo>
                  <a:lnTo>
                    <a:pt x="2928" y="1097"/>
                  </a:lnTo>
                  <a:lnTo>
                    <a:pt x="1260" y="1207"/>
                  </a:lnTo>
                  <a:lnTo>
                    <a:pt x="1240" y="1212"/>
                  </a:lnTo>
                  <a:lnTo>
                    <a:pt x="1224" y="1223"/>
                  </a:lnTo>
                  <a:lnTo>
                    <a:pt x="1213" y="1240"/>
                  </a:lnTo>
                  <a:lnTo>
                    <a:pt x="1208" y="1259"/>
                  </a:lnTo>
                  <a:lnTo>
                    <a:pt x="1163" y="1945"/>
                  </a:lnTo>
                  <a:lnTo>
                    <a:pt x="1204" y="1952"/>
                  </a:lnTo>
                  <a:lnTo>
                    <a:pt x="1247" y="1957"/>
                  </a:lnTo>
                  <a:lnTo>
                    <a:pt x="1327" y="1963"/>
                  </a:lnTo>
                  <a:lnTo>
                    <a:pt x="1404" y="1959"/>
                  </a:lnTo>
                  <a:lnTo>
                    <a:pt x="1477" y="1948"/>
                  </a:lnTo>
                  <a:lnTo>
                    <a:pt x="1547" y="1930"/>
                  </a:lnTo>
                  <a:lnTo>
                    <a:pt x="1614" y="1903"/>
                  </a:lnTo>
                  <a:lnTo>
                    <a:pt x="1675" y="1871"/>
                  </a:lnTo>
                  <a:lnTo>
                    <a:pt x="1733" y="1831"/>
                  </a:lnTo>
                  <a:lnTo>
                    <a:pt x="1785" y="1784"/>
                  </a:lnTo>
                  <a:lnTo>
                    <a:pt x="1814" y="1763"/>
                  </a:lnTo>
                  <a:lnTo>
                    <a:pt x="1845" y="1748"/>
                  </a:lnTo>
                  <a:lnTo>
                    <a:pt x="1877" y="1741"/>
                  </a:lnTo>
                  <a:lnTo>
                    <a:pt x="1912" y="1741"/>
                  </a:lnTo>
                  <a:lnTo>
                    <a:pt x="1944" y="1748"/>
                  </a:lnTo>
                  <a:lnTo>
                    <a:pt x="1977" y="1763"/>
                  </a:lnTo>
                  <a:lnTo>
                    <a:pt x="2004" y="1784"/>
                  </a:lnTo>
                  <a:lnTo>
                    <a:pt x="2025" y="1813"/>
                  </a:lnTo>
                  <a:lnTo>
                    <a:pt x="2040" y="1844"/>
                  </a:lnTo>
                  <a:lnTo>
                    <a:pt x="2049" y="1876"/>
                  </a:lnTo>
                  <a:lnTo>
                    <a:pt x="2049" y="1910"/>
                  </a:lnTo>
                  <a:lnTo>
                    <a:pt x="2040" y="1943"/>
                  </a:lnTo>
                  <a:lnTo>
                    <a:pt x="2025" y="1975"/>
                  </a:lnTo>
                  <a:lnTo>
                    <a:pt x="2004" y="2002"/>
                  </a:lnTo>
                  <a:lnTo>
                    <a:pt x="1935" y="2064"/>
                  </a:lnTo>
                  <a:lnTo>
                    <a:pt x="1863" y="2118"/>
                  </a:lnTo>
                  <a:lnTo>
                    <a:pt x="1783" y="2163"/>
                  </a:lnTo>
                  <a:lnTo>
                    <a:pt x="1700" y="2201"/>
                  </a:lnTo>
                  <a:lnTo>
                    <a:pt x="1614" y="2230"/>
                  </a:lnTo>
                  <a:lnTo>
                    <a:pt x="1524" y="2251"/>
                  </a:lnTo>
                  <a:lnTo>
                    <a:pt x="1430" y="2264"/>
                  </a:lnTo>
                  <a:lnTo>
                    <a:pt x="1332" y="2269"/>
                  </a:lnTo>
                  <a:lnTo>
                    <a:pt x="1276" y="2268"/>
                  </a:lnTo>
                  <a:lnTo>
                    <a:pt x="1219" y="2262"/>
                  </a:lnTo>
                  <a:lnTo>
                    <a:pt x="1141" y="2251"/>
                  </a:lnTo>
                  <a:lnTo>
                    <a:pt x="1098" y="2922"/>
                  </a:lnTo>
                  <a:lnTo>
                    <a:pt x="1098" y="2980"/>
                  </a:lnTo>
                  <a:lnTo>
                    <a:pt x="1108" y="3038"/>
                  </a:lnTo>
                  <a:lnTo>
                    <a:pt x="1128" y="3090"/>
                  </a:lnTo>
                  <a:lnTo>
                    <a:pt x="1157" y="3141"/>
                  </a:lnTo>
                  <a:lnTo>
                    <a:pt x="1195" y="3184"/>
                  </a:lnTo>
                  <a:lnTo>
                    <a:pt x="3502" y="5489"/>
                  </a:lnTo>
                  <a:lnTo>
                    <a:pt x="3547" y="5529"/>
                  </a:lnTo>
                  <a:lnTo>
                    <a:pt x="3597" y="5563"/>
                  </a:lnTo>
                  <a:lnTo>
                    <a:pt x="3652" y="5588"/>
                  </a:lnTo>
                  <a:lnTo>
                    <a:pt x="3708" y="5608"/>
                  </a:lnTo>
                  <a:lnTo>
                    <a:pt x="3767" y="5621"/>
                  </a:lnTo>
                  <a:lnTo>
                    <a:pt x="3828" y="5624"/>
                  </a:lnTo>
                  <a:lnTo>
                    <a:pt x="3890" y="5621"/>
                  </a:lnTo>
                  <a:lnTo>
                    <a:pt x="3949" y="5608"/>
                  </a:lnTo>
                  <a:lnTo>
                    <a:pt x="4007" y="5588"/>
                  </a:lnTo>
                  <a:lnTo>
                    <a:pt x="4061" y="5563"/>
                  </a:lnTo>
                  <a:lnTo>
                    <a:pt x="4112" y="5529"/>
                  </a:lnTo>
                  <a:lnTo>
                    <a:pt x="4157" y="5489"/>
                  </a:lnTo>
                  <a:lnTo>
                    <a:pt x="5494" y="4152"/>
                  </a:lnTo>
                  <a:lnTo>
                    <a:pt x="5534" y="4105"/>
                  </a:lnTo>
                  <a:lnTo>
                    <a:pt x="5568" y="4055"/>
                  </a:lnTo>
                  <a:lnTo>
                    <a:pt x="5595" y="4003"/>
                  </a:lnTo>
                  <a:lnTo>
                    <a:pt x="5614" y="3945"/>
                  </a:lnTo>
                  <a:lnTo>
                    <a:pt x="5626" y="3885"/>
                  </a:lnTo>
                  <a:lnTo>
                    <a:pt x="5630" y="3824"/>
                  </a:lnTo>
                  <a:lnTo>
                    <a:pt x="5626" y="3763"/>
                  </a:lnTo>
                  <a:lnTo>
                    <a:pt x="5614" y="3703"/>
                  </a:lnTo>
                  <a:lnTo>
                    <a:pt x="5595" y="3646"/>
                  </a:lnTo>
                  <a:lnTo>
                    <a:pt x="5568" y="3593"/>
                  </a:lnTo>
                  <a:lnTo>
                    <a:pt x="5534" y="3543"/>
                  </a:lnTo>
                  <a:lnTo>
                    <a:pt x="5494" y="3496"/>
                  </a:lnTo>
                  <a:lnTo>
                    <a:pt x="3189" y="1194"/>
                  </a:lnTo>
                  <a:lnTo>
                    <a:pt x="3150" y="1160"/>
                  </a:lnTo>
                  <a:lnTo>
                    <a:pt x="3105" y="1131"/>
                  </a:lnTo>
                  <a:lnTo>
                    <a:pt x="3056" y="1111"/>
                  </a:lnTo>
                  <a:lnTo>
                    <a:pt x="3004" y="1099"/>
                  </a:lnTo>
                  <a:lnTo>
                    <a:pt x="2949" y="1095"/>
                  </a:lnTo>
                  <a:close/>
                  <a:moveTo>
                    <a:pt x="942" y="0"/>
                  </a:moveTo>
                  <a:lnTo>
                    <a:pt x="1038" y="4"/>
                  </a:lnTo>
                  <a:lnTo>
                    <a:pt x="1135" y="17"/>
                  </a:lnTo>
                  <a:lnTo>
                    <a:pt x="1233" y="36"/>
                  </a:lnTo>
                  <a:lnTo>
                    <a:pt x="1329" y="65"/>
                  </a:lnTo>
                  <a:lnTo>
                    <a:pt x="1424" y="101"/>
                  </a:lnTo>
                  <a:lnTo>
                    <a:pt x="1520" y="147"/>
                  </a:lnTo>
                  <a:lnTo>
                    <a:pt x="1612" y="199"/>
                  </a:lnTo>
                  <a:lnTo>
                    <a:pt x="1700" y="258"/>
                  </a:lnTo>
                  <a:lnTo>
                    <a:pt x="1787" y="327"/>
                  </a:lnTo>
                  <a:lnTo>
                    <a:pt x="1870" y="403"/>
                  </a:lnTo>
                  <a:lnTo>
                    <a:pt x="1892" y="430"/>
                  </a:lnTo>
                  <a:lnTo>
                    <a:pt x="1906" y="462"/>
                  </a:lnTo>
                  <a:lnTo>
                    <a:pt x="1913" y="495"/>
                  </a:lnTo>
                  <a:lnTo>
                    <a:pt x="1913" y="529"/>
                  </a:lnTo>
                  <a:lnTo>
                    <a:pt x="1906" y="561"/>
                  </a:lnTo>
                  <a:lnTo>
                    <a:pt x="1892" y="592"/>
                  </a:lnTo>
                  <a:lnTo>
                    <a:pt x="1870" y="621"/>
                  </a:lnTo>
                  <a:lnTo>
                    <a:pt x="1841" y="643"/>
                  </a:lnTo>
                  <a:lnTo>
                    <a:pt x="1811" y="657"/>
                  </a:lnTo>
                  <a:lnTo>
                    <a:pt x="1778" y="664"/>
                  </a:lnTo>
                  <a:lnTo>
                    <a:pt x="1744" y="664"/>
                  </a:lnTo>
                  <a:lnTo>
                    <a:pt x="1711" y="657"/>
                  </a:lnTo>
                  <a:lnTo>
                    <a:pt x="1679" y="643"/>
                  </a:lnTo>
                  <a:lnTo>
                    <a:pt x="1652" y="621"/>
                  </a:lnTo>
                  <a:lnTo>
                    <a:pt x="1581" y="556"/>
                  </a:lnTo>
                  <a:lnTo>
                    <a:pt x="1509" y="500"/>
                  </a:lnTo>
                  <a:lnTo>
                    <a:pt x="1435" y="450"/>
                  </a:lnTo>
                  <a:lnTo>
                    <a:pt x="1357" y="408"/>
                  </a:lnTo>
                  <a:lnTo>
                    <a:pt x="1278" y="372"/>
                  </a:lnTo>
                  <a:lnTo>
                    <a:pt x="1199" y="345"/>
                  </a:lnTo>
                  <a:lnTo>
                    <a:pt x="1119" y="323"/>
                  </a:lnTo>
                  <a:lnTo>
                    <a:pt x="1040" y="311"/>
                  </a:lnTo>
                  <a:lnTo>
                    <a:pt x="962" y="305"/>
                  </a:lnTo>
                  <a:lnTo>
                    <a:pt x="885" y="307"/>
                  </a:lnTo>
                  <a:lnTo>
                    <a:pt x="811" y="316"/>
                  </a:lnTo>
                  <a:lnTo>
                    <a:pt x="738" y="334"/>
                  </a:lnTo>
                  <a:lnTo>
                    <a:pt x="668" y="359"/>
                  </a:lnTo>
                  <a:lnTo>
                    <a:pt x="603" y="392"/>
                  </a:lnTo>
                  <a:lnTo>
                    <a:pt x="543" y="433"/>
                  </a:lnTo>
                  <a:lnTo>
                    <a:pt x="488" y="482"/>
                  </a:lnTo>
                  <a:lnTo>
                    <a:pt x="441" y="534"/>
                  </a:lnTo>
                  <a:lnTo>
                    <a:pt x="401" y="592"/>
                  </a:lnTo>
                  <a:lnTo>
                    <a:pt x="368" y="655"/>
                  </a:lnTo>
                  <a:lnTo>
                    <a:pt x="343" y="720"/>
                  </a:lnTo>
                  <a:lnTo>
                    <a:pt x="325" y="790"/>
                  </a:lnTo>
                  <a:lnTo>
                    <a:pt x="312" y="864"/>
                  </a:lnTo>
                  <a:lnTo>
                    <a:pt x="311" y="940"/>
                  </a:lnTo>
                  <a:lnTo>
                    <a:pt x="314" y="1019"/>
                  </a:lnTo>
                  <a:lnTo>
                    <a:pt x="329" y="1115"/>
                  </a:lnTo>
                  <a:lnTo>
                    <a:pt x="354" y="1211"/>
                  </a:lnTo>
                  <a:lnTo>
                    <a:pt x="390" y="1304"/>
                  </a:lnTo>
                  <a:lnTo>
                    <a:pt x="435" y="1395"/>
                  </a:lnTo>
                  <a:lnTo>
                    <a:pt x="489" y="1481"/>
                  </a:lnTo>
                  <a:lnTo>
                    <a:pt x="553" y="1566"/>
                  </a:lnTo>
                  <a:lnTo>
                    <a:pt x="625" y="1644"/>
                  </a:lnTo>
                  <a:lnTo>
                    <a:pt x="701" y="1714"/>
                  </a:lnTo>
                  <a:lnTo>
                    <a:pt x="780" y="1775"/>
                  </a:lnTo>
                  <a:lnTo>
                    <a:pt x="863" y="1827"/>
                  </a:lnTo>
                  <a:lnTo>
                    <a:pt x="903" y="1236"/>
                  </a:lnTo>
                  <a:lnTo>
                    <a:pt x="912" y="1176"/>
                  </a:lnTo>
                  <a:lnTo>
                    <a:pt x="930" y="1122"/>
                  </a:lnTo>
                  <a:lnTo>
                    <a:pt x="957" y="1070"/>
                  </a:lnTo>
                  <a:lnTo>
                    <a:pt x="989" y="1025"/>
                  </a:lnTo>
                  <a:lnTo>
                    <a:pt x="1031" y="983"/>
                  </a:lnTo>
                  <a:lnTo>
                    <a:pt x="1076" y="951"/>
                  </a:lnTo>
                  <a:lnTo>
                    <a:pt x="1128" y="924"/>
                  </a:lnTo>
                  <a:lnTo>
                    <a:pt x="1182" y="908"/>
                  </a:lnTo>
                  <a:lnTo>
                    <a:pt x="1242" y="899"/>
                  </a:lnTo>
                  <a:lnTo>
                    <a:pt x="2908" y="789"/>
                  </a:lnTo>
                  <a:lnTo>
                    <a:pt x="2949" y="787"/>
                  </a:lnTo>
                  <a:lnTo>
                    <a:pt x="3023" y="790"/>
                  </a:lnTo>
                  <a:lnTo>
                    <a:pt x="3094" y="803"/>
                  </a:lnTo>
                  <a:lnTo>
                    <a:pt x="3164" y="823"/>
                  </a:lnTo>
                  <a:lnTo>
                    <a:pt x="3229" y="850"/>
                  </a:lnTo>
                  <a:lnTo>
                    <a:pt x="3292" y="886"/>
                  </a:lnTo>
                  <a:lnTo>
                    <a:pt x="3352" y="927"/>
                  </a:lnTo>
                  <a:lnTo>
                    <a:pt x="3406" y="976"/>
                  </a:lnTo>
                  <a:lnTo>
                    <a:pt x="5711" y="3279"/>
                  </a:lnTo>
                  <a:lnTo>
                    <a:pt x="5769" y="3344"/>
                  </a:lnTo>
                  <a:lnTo>
                    <a:pt x="5819" y="3415"/>
                  </a:lnTo>
                  <a:lnTo>
                    <a:pt x="5861" y="3490"/>
                  </a:lnTo>
                  <a:lnTo>
                    <a:pt x="5895" y="3570"/>
                  </a:lnTo>
                  <a:lnTo>
                    <a:pt x="5919" y="3653"/>
                  </a:lnTo>
                  <a:lnTo>
                    <a:pt x="5933" y="3738"/>
                  </a:lnTo>
                  <a:lnTo>
                    <a:pt x="5938" y="3826"/>
                  </a:lnTo>
                  <a:lnTo>
                    <a:pt x="5935" y="3912"/>
                  </a:lnTo>
                  <a:lnTo>
                    <a:pt x="5920" y="3997"/>
                  </a:lnTo>
                  <a:lnTo>
                    <a:pt x="5895" y="4080"/>
                  </a:lnTo>
                  <a:lnTo>
                    <a:pt x="5863" y="4160"/>
                  </a:lnTo>
                  <a:lnTo>
                    <a:pt x="5821" y="4235"/>
                  </a:lnTo>
                  <a:lnTo>
                    <a:pt x="5772" y="4306"/>
                  </a:lnTo>
                  <a:lnTo>
                    <a:pt x="5713" y="4371"/>
                  </a:lnTo>
                  <a:lnTo>
                    <a:pt x="4377" y="5705"/>
                  </a:lnTo>
                  <a:lnTo>
                    <a:pt x="4312" y="5763"/>
                  </a:lnTo>
                  <a:lnTo>
                    <a:pt x="4242" y="5814"/>
                  </a:lnTo>
                  <a:lnTo>
                    <a:pt x="4166" y="5855"/>
                  </a:lnTo>
                  <a:lnTo>
                    <a:pt x="4087" y="5887"/>
                  </a:lnTo>
                  <a:lnTo>
                    <a:pt x="4004" y="5911"/>
                  </a:lnTo>
                  <a:lnTo>
                    <a:pt x="3919" y="5925"/>
                  </a:lnTo>
                  <a:lnTo>
                    <a:pt x="3832" y="5931"/>
                  </a:lnTo>
                  <a:lnTo>
                    <a:pt x="3744" y="5925"/>
                  </a:lnTo>
                  <a:lnTo>
                    <a:pt x="3659" y="5913"/>
                  </a:lnTo>
                  <a:lnTo>
                    <a:pt x="3576" y="5887"/>
                  </a:lnTo>
                  <a:lnTo>
                    <a:pt x="3496" y="5855"/>
                  </a:lnTo>
                  <a:lnTo>
                    <a:pt x="3422" y="5814"/>
                  </a:lnTo>
                  <a:lnTo>
                    <a:pt x="3352" y="5765"/>
                  </a:lnTo>
                  <a:lnTo>
                    <a:pt x="3285" y="5705"/>
                  </a:lnTo>
                  <a:lnTo>
                    <a:pt x="980" y="3402"/>
                  </a:lnTo>
                  <a:lnTo>
                    <a:pt x="928" y="3343"/>
                  </a:lnTo>
                  <a:lnTo>
                    <a:pt x="883" y="3278"/>
                  </a:lnTo>
                  <a:lnTo>
                    <a:pt x="847" y="3209"/>
                  </a:lnTo>
                  <a:lnTo>
                    <a:pt x="820" y="3135"/>
                  </a:lnTo>
                  <a:lnTo>
                    <a:pt x="800" y="3059"/>
                  </a:lnTo>
                  <a:lnTo>
                    <a:pt x="791" y="2982"/>
                  </a:lnTo>
                  <a:lnTo>
                    <a:pt x="793" y="2902"/>
                  </a:lnTo>
                  <a:lnTo>
                    <a:pt x="841" y="2161"/>
                  </a:lnTo>
                  <a:lnTo>
                    <a:pt x="747" y="2116"/>
                  </a:lnTo>
                  <a:lnTo>
                    <a:pt x="657" y="2064"/>
                  </a:lnTo>
                  <a:lnTo>
                    <a:pt x="569" y="2004"/>
                  </a:lnTo>
                  <a:lnTo>
                    <a:pt x="486" y="1938"/>
                  </a:lnTo>
                  <a:lnTo>
                    <a:pt x="406" y="1864"/>
                  </a:lnTo>
                  <a:lnTo>
                    <a:pt x="325" y="1775"/>
                  </a:lnTo>
                  <a:lnTo>
                    <a:pt x="251" y="1681"/>
                  </a:lnTo>
                  <a:lnTo>
                    <a:pt x="188" y="1584"/>
                  </a:lnTo>
                  <a:lnTo>
                    <a:pt x="132" y="1483"/>
                  </a:lnTo>
                  <a:lnTo>
                    <a:pt x="87" y="1378"/>
                  </a:lnTo>
                  <a:lnTo>
                    <a:pt x="49" y="1272"/>
                  </a:lnTo>
                  <a:lnTo>
                    <a:pt x="24" y="1162"/>
                  </a:lnTo>
                  <a:lnTo>
                    <a:pt x="7" y="1052"/>
                  </a:lnTo>
                  <a:lnTo>
                    <a:pt x="0" y="949"/>
                  </a:lnTo>
                  <a:lnTo>
                    <a:pt x="4" y="852"/>
                  </a:lnTo>
                  <a:lnTo>
                    <a:pt x="16" y="754"/>
                  </a:lnTo>
                  <a:lnTo>
                    <a:pt x="38" y="662"/>
                  </a:lnTo>
                  <a:lnTo>
                    <a:pt x="67" y="574"/>
                  </a:lnTo>
                  <a:lnTo>
                    <a:pt x="105" y="489"/>
                  </a:lnTo>
                  <a:lnTo>
                    <a:pt x="152" y="410"/>
                  </a:lnTo>
                  <a:lnTo>
                    <a:pt x="206" y="336"/>
                  </a:lnTo>
                  <a:lnTo>
                    <a:pt x="267" y="266"/>
                  </a:lnTo>
                  <a:lnTo>
                    <a:pt x="338" y="202"/>
                  </a:lnTo>
                  <a:lnTo>
                    <a:pt x="414" y="148"/>
                  </a:lnTo>
                  <a:lnTo>
                    <a:pt x="493" y="103"/>
                  </a:lnTo>
                  <a:lnTo>
                    <a:pt x="578" y="65"/>
                  </a:lnTo>
                  <a:lnTo>
                    <a:pt x="664" y="36"/>
                  </a:lnTo>
                  <a:lnTo>
                    <a:pt x="755" y="17"/>
                  </a:lnTo>
                  <a:lnTo>
                    <a:pt x="849" y="4"/>
                  </a:lnTo>
                  <a:lnTo>
                    <a:pt x="942" y="0"/>
                  </a:lnTo>
                  <a:close/>
                </a:path>
              </a:pathLst>
            </a:custGeom>
            <a:solidFill>
              <a:srgbClr val="474a9b">
                <a:alpha val="23000"/>
              </a:srgbClr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298" name="Group 32"/>
            <p:cNvGrpSpPr>
              <a:grpSpLocks noChangeAspect="1"/>
            </p:cNvGrpSpPr>
            <p:nvPr/>
          </p:nvGrpSpPr>
          <p:grpSpPr>
            <a:xfrm rot="0">
              <a:off x="9904412" y="6576768"/>
              <a:ext cx="129848" cy="134610"/>
              <a:chOff x="1860" y="113"/>
              <a:chExt cx="3954" cy="4099"/>
            </a:xfrm>
            <a:solidFill>
              <a:srgbClr val="474a9b">
                <a:alpha val="23000"/>
              </a:srgbClr>
            </a:solidFill>
          </p:grpSpPr>
          <p:sp>
            <p:nvSpPr>
              <p:cNvPr id="299" name="Freeform 34"/>
              <p:cNvSpPr/>
              <p:nvPr/>
            </p:nvSpPr>
            <p:spPr>
              <a:xfrm>
                <a:off x="2619" y="2497"/>
                <a:ext cx="363" cy="188"/>
              </a:xfrm>
              <a:custGeom>
                <a:avLst/>
                <a:gdLst>
                  <a:gd name="T0" fmla="*/ 67 w 363"/>
                  <a:gd name="T1" fmla="*/ 0 h 188"/>
                  <a:gd name="T2" fmla="*/ 84 w 363"/>
                  <a:gd name="T3" fmla="*/ 0 h 188"/>
                  <a:gd name="T4" fmla="*/ 306 w 363"/>
                  <a:gd name="T5" fmla="*/ 49 h 188"/>
                  <a:gd name="T6" fmla="*/ 323 w 363"/>
                  <a:gd name="T7" fmla="*/ 55 h 188"/>
                  <a:gd name="T8" fmla="*/ 338 w 363"/>
                  <a:gd name="T9" fmla="*/ 66 h 188"/>
                  <a:gd name="T10" fmla="*/ 349 w 363"/>
                  <a:gd name="T11" fmla="*/ 80 h 188"/>
                  <a:gd name="T12" fmla="*/ 358 w 363"/>
                  <a:gd name="T13" fmla="*/ 97 h 188"/>
                  <a:gd name="T14" fmla="*/ 363 w 363"/>
                  <a:gd name="T15" fmla="*/ 114 h 188"/>
                  <a:gd name="T16" fmla="*/ 362 w 363"/>
                  <a:gd name="T17" fmla="*/ 132 h 188"/>
                  <a:gd name="T18" fmla="*/ 355 w 363"/>
                  <a:gd name="T19" fmla="*/ 152 h 188"/>
                  <a:gd name="T20" fmla="*/ 344 w 363"/>
                  <a:gd name="T21" fmla="*/ 167 h 188"/>
                  <a:gd name="T22" fmla="*/ 329 w 363"/>
                  <a:gd name="T23" fmla="*/ 178 h 188"/>
                  <a:gd name="T24" fmla="*/ 312 w 363"/>
                  <a:gd name="T25" fmla="*/ 185 h 188"/>
                  <a:gd name="T26" fmla="*/ 292 w 363"/>
                  <a:gd name="T27" fmla="*/ 188 h 188"/>
                  <a:gd name="T28" fmla="*/ 288 w 363"/>
                  <a:gd name="T29" fmla="*/ 188 h 188"/>
                  <a:gd name="T30" fmla="*/ 287 w 363"/>
                  <a:gd name="T31" fmla="*/ 188 h 188"/>
                  <a:gd name="T32" fmla="*/ 284 w 363"/>
                  <a:gd name="T33" fmla="*/ 188 h 188"/>
                  <a:gd name="T34" fmla="*/ 282 w 363"/>
                  <a:gd name="T35" fmla="*/ 188 h 188"/>
                  <a:gd name="T36" fmla="*/ 278 w 363"/>
                  <a:gd name="T37" fmla="*/ 188 h 188"/>
                  <a:gd name="T38" fmla="*/ 56 w 363"/>
                  <a:gd name="T39" fmla="*/ 139 h 188"/>
                  <a:gd name="T40" fmla="*/ 39 w 363"/>
                  <a:gd name="T41" fmla="*/ 133 h 188"/>
                  <a:gd name="T42" fmla="*/ 25 w 363"/>
                  <a:gd name="T43" fmla="*/ 122 h 188"/>
                  <a:gd name="T44" fmla="*/ 13 w 363"/>
                  <a:gd name="T45" fmla="*/ 108 h 188"/>
                  <a:gd name="T46" fmla="*/ 5 w 363"/>
                  <a:gd name="T47" fmla="*/ 91 h 188"/>
                  <a:gd name="T48" fmla="*/ 0 w 363"/>
                  <a:gd name="T49" fmla="*/ 73 h 188"/>
                  <a:gd name="T50" fmla="*/ 1 w 363"/>
                  <a:gd name="T51" fmla="*/ 56 h 188"/>
                  <a:gd name="T52" fmla="*/ 7 w 363"/>
                  <a:gd name="T53" fmla="*/ 39 h 188"/>
                  <a:gd name="T54" fmla="*/ 17 w 363"/>
                  <a:gd name="T55" fmla="*/ 25 h 188"/>
                  <a:gd name="T56" fmla="*/ 32 w 363"/>
                  <a:gd name="T57" fmla="*/ 12 h 188"/>
                  <a:gd name="T58" fmla="*/ 48 w 363"/>
                  <a:gd name="T59" fmla="*/ 4 h 188"/>
                  <a:gd name="T60" fmla="*/ 67 w 363"/>
                  <a:gd name="T61" fmla="*/ 0 h 188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63" h="188">
                    <a:moveTo>
                      <a:pt x="67" y="0"/>
                    </a:moveTo>
                    <a:lnTo>
                      <a:pt x="84" y="0"/>
                    </a:lnTo>
                    <a:lnTo>
                      <a:pt x="306" y="49"/>
                    </a:lnTo>
                    <a:lnTo>
                      <a:pt x="323" y="55"/>
                    </a:lnTo>
                    <a:lnTo>
                      <a:pt x="338" y="66"/>
                    </a:lnTo>
                    <a:lnTo>
                      <a:pt x="349" y="80"/>
                    </a:lnTo>
                    <a:lnTo>
                      <a:pt x="358" y="97"/>
                    </a:lnTo>
                    <a:lnTo>
                      <a:pt x="363" y="114"/>
                    </a:lnTo>
                    <a:lnTo>
                      <a:pt x="362" y="132"/>
                    </a:lnTo>
                    <a:lnTo>
                      <a:pt x="355" y="152"/>
                    </a:lnTo>
                    <a:lnTo>
                      <a:pt x="344" y="167"/>
                    </a:lnTo>
                    <a:lnTo>
                      <a:pt x="329" y="178"/>
                    </a:lnTo>
                    <a:lnTo>
                      <a:pt x="312" y="185"/>
                    </a:lnTo>
                    <a:lnTo>
                      <a:pt x="292" y="188"/>
                    </a:lnTo>
                    <a:lnTo>
                      <a:pt x="288" y="188"/>
                    </a:lnTo>
                    <a:lnTo>
                      <a:pt x="287" y="188"/>
                    </a:lnTo>
                    <a:lnTo>
                      <a:pt x="284" y="188"/>
                    </a:lnTo>
                    <a:lnTo>
                      <a:pt x="282" y="188"/>
                    </a:lnTo>
                    <a:lnTo>
                      <a:pt x="278" y="188"/>
                    </a:lnTo>
                    <a:lnTo>
                      <a:pt x="56" y="139"/>
                    </a:lnTo>
                    <a:lnTo>
                      <a:pt x="39" y="133"/>
                    </a:lnTo>
                    <a:lnTo>
                      <a:pt x="25" y="122"/>
                    </a:lnTo>
                    <a:lnTo>
                      <a:pt x="13" y="108"/>
                    </a:lnTo>
                    <a:lnTo>
                      <a:pt x="5" y="91"/>
                    </a:lnTo>
                    <a:lnTo>
                      <a:pt x="0" y="73"/>
                    </a:lnTo>
                    <a:lnTo>
                      <a:pt x="1" y="56"/>
                    </a:lnTo>
                    <a:lnTo>
                      <a:pt x="7" y="39"/>
                    </a:lnTo>
                    <a:lnTo>
                      <a:pt x="17" y="25"/>
                    </a:lnTo>
                    <a:lnTo>
                      <a:pt x="32" y="12"/>
                    </a:lnTo>
                    <a:lnTo>
                      <a:pt x="48" y="4"/>
                    </a:lnTo>
                    <a:lnTo>
                      <a:pt x="6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0" name="Freeform 35"/>
              <p:cNvSpPr/>
              <p:nvPr/>
            </p:nvSpPr>
            <p:spPr>
              <a:xfrm>
                <a:off x="2522" y="3121"/>
                <a:ext cx="487" cy="188"/>
              </a:xfrm>
              <a:custGeom>
                <a:avLst/>
                <a:gdLst>
                  <a:gd name="T0" fmla="*/ 56 w 487"/>
                  <a:gd name="T1" fmla="*/ 0 h 188"/>
                  <a:gd name="T2" fmla="*/ 77 w 487"/>
                  <a:gd name="T3" fmla="*/ 2 h 188"/>
                  <a:gd name="T4" fmla="*/ 431 w 487"/>
                  <a:gd name="T5" fmla="*/ 56 h 188"/>
                  <a:gd name="T6" fmla="*/ 451 w 487"/>
                  <a:gd name="T7" fmla="*/ 64 h 188"/>
                  <a:gd name="T8" fmla="*/ 467 w 487"/>
                  <a:gd name="T9" fmla="*/ 76 h 188"/>
                  <a:gd name="T10" fmla="*/ 480 w 487"/>
                  <a:gd name="T11" fmla="*/ 94 h 188"/>
                  <a:gd name="T12" fmla="*/ 487 w 487"/>
                  <a:gd name="T13" fmla="*/ 112 h 188"/>
                  <a:gd name="T14" fmla="*/ 486 w 487"/>
                  <a:gd name="T15" fmla="*/ 133 h 188"/>
                  <a:gd name="T16" fmla="*/ 485 w 487"/>
                  <a:gd name="T17" fmla="*/ 150 h 188"/>
                  <a:gd name="T18" fmla="*/ 478 w 487"/>
                  <a:gd name="T19" fmla="*/ 163 h 188"/>
                  <a:gd name="T20" fmla="*/ 469 w 487"/>
                  <a:gd name="T21" fmla="*/ 173 h 188"/>
                  <a:gd name="T22" fmla="*/ 456 w 487"/>
                  <a:gd name="T23" fmla="*/ 182 h 188"/>
                  <a:gd name="T24" fmla="*/ 441 w 487"/>
                  <a:gd name="T25" fmla="*/ 187 h 188"/>
                  <a:gd name="T26" fmla="*/ 424 w 487"/>
                  <a:gd name="T27" fmla="*/ 188 h 188"/>
                  <a:gd name="T28" fmla="*/ 420 w 487"/>
                  <a:gd name="T29" fmla="*/ 188 h 188"/>
                  <a:gd name="T30" fmla="*/ 418 w 487"/>
                  <a:gd name="T31" fmla="*/ 188 h 188"/>
                  <a:gd name="T32" fmla="*/ 416 w 487"/>
                  <a:gd name="T33" fmla="*/ 188 h 188"/>
                  <a:gd name="T34" fmla="*/ 414 w 487"/>
                  <a:gd name="T35" fmla="*/ 188 h 188"/>
                  <a:gd name="T36" fmla="*/ 410 w 487"/>
                  <a:gd name="T37" fmla="*/ 188 h 188"/>
                  <a:gd name="T38" fmla="*/ 56 w 487"/>
                  <a:gd name="T39" fmla="*/ 133 h 188"/>
                  <a:gd name="T40" fmla="*/ 36 w 487"/>
                  <a:gd name="T41" fmla="*/ 126 h 188"/>
                  <a:gd name="T42" fmla="*/ 20 w 487"/>
                  <a:gd name="T43" fmla="*/ 114 h 188"/>
                  <a:gd name="T44" fmla="*/ 7 w 487"/>
                  <a:gd name="T45" fmla="*/ 96 h 188"/>
                  <a:gd name="T46" fmla="*/ 0 w 487"/>
                  <a:gd name="T47" fmla="*/ 77 h 188"/>
                  <a:gd name="T48" fmla="*/ 1 w 487"/>
                  <a:gd name="T49" fmla="*/ 56 h 188"/>
                  <a:gd name="T50" fmla="*/ 8 w 487"/>
                  <a:gd name="T51" fmla="*/ 36 h 188"/>
                  <a:gd name="T52" fmla="*/ 21 w 487"/>
                  <a:gd name="T53" fmla="*/ 20 h 188"/>
                  <a:gd name="T54" fmla="*/ 37 w 487"/>
                  <a:gd name="T55" fmla="*/ 8 h 188"/>
                  <a:gd name="T56" fmla="*/ 56 w 487"/>
                  <a:gd name="T57" fmla="*/ 0 h 188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87" h="188">
                    <a:moveTo>
                      <a:pt x="56" y="0"/>
                    </a:moveTo>
                    <a:lnTo>
                      <a:pt x="77" y="2"/>
                    </a:lnTo>
                    <a:lnTo>
                      <a:pt x="431" y="56"/>
                    </a:lnTo>
                    <a:lnTo>
                      <a:pt x="451" y="64"/>
                    </a:lnTo>
                    <a:lnTo>
                      <a:pt x="467" y="76"/>
                    </a:lnTo>
                    <a:lnTo>
                      <a:pt x="480" y="94"/>
                    </a:lnTo>
                    <a:lnTo>
                      <a:pt x="487" y="112"/>
                    </a:lnTo>
                    <a:lnTo>
                      <a:pt x="486" y="133"/>
                    </a:lnTo>
                    <a:lnTo>
                      <a:pt x="485" y="150"/>
                    </a:lnTo>
                    <a:lnTo>
                      <a:pt x="478" y="163"/>
                    </a:lnTo>
                    <a:lnTo>
                      <a:pt x="469" y="173"/>
                    </a:lnTo>
                    <a:lnTo>
                      <a:pt x="456" y="182"/>
                    </a:lnTo>
                    <a:lnTo>
                      <a:pt x="441" y="187"/>
                    </a:lnTo>
                    <a:lnTo>
                      <a:pt x="424" y="188"/>
                    </a:lnTo>
                    <a:lnTo>
                      <a:pt x="420" y="188"/>
                    </a:lnTo>
                    <a:lnTo>
                      <a:pt x="418" y="188"/>
                    </a:lnTo>
                    <a:lnTo>
                      <a:pt x="416" y="188"/>
                    </a:lnTo>
                    <a:lnTo>
                      <a:pt x="414" y="188"/>
                    </a:lnTo>
                    <a:lnTo>
                      <a:pt x="410" y="188"/>
                    </a:lnTo>
                    <a:lnTo>
                      <a:pt x="56" y="133"/>
                    </a:lnTo>
                    <a:lnTo>
                      <a:pt x="36" y="126"/>
                    </a:lnTo>
                    <a:lnTo>
                      <a:pt x="20" y="114"/>
                    </a:lnTo>
                    <a:lnTo>
                      <a:pt x="7" y="96"/>
                    </a:lnTo>
                    <a:lnTo>
                      <a:pt x="0" y="77"/>
                    </a:lnTo>
                    <a:lnTo>
                      <a:pt x="1" y="56"/>
                    </a:lnTo>
                    <a:lnTo>
                      <a:pt x="8" y="36"/>
                    </a:lnTo>
                    <a:lnTo>
                      <a:pt x="21" y="20"/>
                    </a:lnTo>
                    <a:lnTo>
                      <a:pt x="37" y="8"/>
                    </a:lnTo>
                    <a:lnTo>
                      <a:pt x="5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1" name="Freeform 36"/>
              <p:cNvSpPr/>
              <p:nvPr/>
            </p:nvSpPr>
            <p:spPr>
              <a:xfrm>
                <a:off x="2723" y="1893"/>
                <a:ext cx="223" cy="146"/>
              </a:xfrm>
              <a:custGeom>
                <a:avLst/>
                <a:gdLst>
                  <a:gd name="T0" fmla="*/ 56 w 223"/>
                  <a:gd name="T1" fmla="*/ 0 h 146"/>
                  <a:gd name="T2" fmla="*/ 77 w 223"/>
                  <a:gd name="T3" fmla="*/ 1 h 146"/>
                  <a:gd name="T4" fmla="*/ 168 w 223"/>
                  <a:gd name="T5" fmla="*/ 15 h 146"/>
                  <a:gd name="T6" fmla="*/ 187 w 223"/>
                  <a:gd name="T7" fmla="*/ 22 h 146"/>
                  <a:gd name="T8" fmla="*/ 204 w 223"/>
                  <a:gd name="T9" fmla="*/ 34 h 146"/>
                  <a:gd name="T10" fmla="*/ 217 w 223"/>
                  <a:gd name="T11" fmla="*/ 51 h 146"/>
                  <a:gd name="T12" fmla="*/ 223 w 223"/>
                  <a:gd name="T13" fmla="*/ 71 h 146"/>
                  <a:gd name="T14" fmla="*/ 223 w 223"/>
                  <a:gd name="T15" fmla="*/ 90 h 146"/>
                  <a:gd name="T16" fmla="*/ 220 w 223"/>
                  <a:gd name="T17" fmla="*/ 107 h 146"/>
                  <a:gd name="T18" fmla="*/ 212 w 223"/>
                  <a:gd name="T19" fmla="*/ 121 h 146"/>
                  <a:gd name="T20" fmla="*/ 198 w 223"/>
                  <a:gd name="T21" fmla="*/ 134 h 146"/>
                  <a:gd name="T22" fmla="*/ 180 w 223"/>
                  <a:gd name="T23" fmla="*/ 143 h 146"/>
                  <a:gd name="T24" fmla="*/ 161 w 223"/>
                  <a:gd name="T25" fmla="*/ 146 h 146"/>
                  <a:gd name="T26" fmla="*/ 147 w 223"/>
                  <a:gd name="T27" fmla="*/ 146 h 146"/>
                  <a:gd name="T28" fmla="*/ 56 w 223"/>
                  <a:gd name="T29" fmla="*/ 133 h 146"/>
                  <a:gd name="T30" fmla="*/ 36 w 223"/>
                  <a:gd name="T31" fmla="*/ 125 h 146"/>
                  <a:gd name="T32" fmla="*/ 20 w 223"/>
                  <a:gd name="T33" fmla="*/ 113 h 146"/>
                  <a:gd name="T34" fmla="*/ 8 w 223"/>
                  <a:gd name="T35" fmla="*/ 95 h 146"/>
                  <a:gd name="T36" fmla="*/ 0 w 223"/>
                  <a:gd name="T37" fmla="*/ 77 h 146"/>
                  <a:gd name="T38" fmla="*/ 1 w 223"/>
                  <a:gd name="T39" fmla="*/ 56 h 146"/>
                  <a:gd name="T40" fmla="*/ 8 w 223"/>
                  <a:gd name="T41" fmla="*/ 36 h 146"/>
                  <a:gd name="T42" fmla="*/ 21 w 223"/>
                  <a:gd name="T43" fmla="*/ 20 h 146"/>
                  <a:gd name="T44" fmla="*/ 37 w 223"/>
                  <a:gd name="T45" fmla="*/ 7 h 146"/>
                  <a:gd name="T46" fmla="*/ 56 w 223"/>
                  <a:gd name="T47" fmla="*/ 0 h 14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23" h="146">
                    <a:moveTo>
                      <a:pt x="56" y="0"/>
                    </a:moveTo>
                    <a:lnTo>
                      <a:pt x="77" y="1"/>
                    </a:lnTo>
                    <a:lnTo>
                      <a:pt x="168" y="15"/>
                    </a:lnTo>
                    <a:lnTo>
                      <a:pt x="187" y="22"/>
                    </a:lnTo>
                    <a:lnTo>
                      <a:pt x="204" y="34"/>
                    </a:lnTo>
                    <a:lnTo>
                      <a:pt x="217" y="51"/>
                    </a:lnTo>
                    <a:lnTo>
                      <a:pt x="223" y="71"/>
                    </a:lnTo>
                    <a:lnTo>
                      <a:pt x="223" y="90"/>
                    </a:lnTo>
                    <a:lnTo>
                      <a:pt x="220" y="107"/>
                    </a:lnTo>
                    <a:lnTo>
                      <a:pt x="212" y="121"/>
                    </a:lnTo>
                    <a:lnTo>
                      <a:pt x="198" y="134"/>
                    </a:lnTo>
                    <a:lnTo>
                      <a:pt x="180" y="143"/>
                    </a:lnTo>
                    <a:lnTo>
                      <a:pt x="161" y="146"/>
                    </a:lnTo>
                    <a:lnTo>
                      <a:pt x="147" y="146"/>
                    </a:lnTo>
                    <a:lnTo>
                      <a:pt x="56" y="133"/>
                    </a:lnTo>
                    <a:lnTo>
                      <a:pt x="36" y="125"/>
                    </a:lnTo>
                    <a:lnTo>
                      <a:pt x="20" y="113"/>
                    </a:lnTo>
                    <a:lnTo>
                      <a:pt x="8" y="95"/>
                    </a:lnTo>
                    <a:lnTo>
                      <a:pt x="0" y="77"/>
                    </a:lnTo>
                    <a:lnTo>
                      <a:pt x="1" y="56"/>
                    </a:lnTo>
                    <a:lnTo>
                      <a:pt x="8" y="36"/>
                    </a:lnTo>
                    <a:lnTo>
                      <a:pt x="21" y="20"/>
                    </a:lnTo>
                    <a:lnTo>
                      <a:pt x="37" y="7"/>
                    </a:lnTo>
                    <a:lnTo>
                      <a:pt x="5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2" name="Freeform 37"/>
              <p:cNvSpPr/>
              <p:nvPr/>
            </p:nvSpPr>
            <p:spPr>
              <a:xfrm>
                <a:off x="3488" y="2720"/>
                <a:ext cx="1665" cy="201"/>
              </a:xfrm>
              <a:custGeom>
                <a:avLst/>
                <a:gdLst>
                  <a:gd name="T0" fmla="*/ 1597 w 1665"/>
                  <a:gd name="T1" fmla="*/ 0 h 201"/>
                  <a:gd name="T2" fmla="*/ 1613 w 1665"/>
                  <a:gd name="T3" fmla="*/ 2 h 201"/>
                  <a:gd name="T4" fmla="*/ 1629 w 1665"/>
                  <a:gd name="T5" fmla="*/ 8 h 201"/>
                  <a:gd name="T6" fmla="*/ 1644 w 1665"/>
                  <a:gd name="T7" fmla="*/ 18 h 201"/>
                  <a:gd name="T8" fmla="*/ 1655 w 1665"/>
                  <a:gd name="T9" fmla="*/ 32 h 201"/>
                  <a:gd name="T10" fmla="*/ 1663 w 1665"/>
                  <a:gd name="T11" fmla="*/ 49 h 201"/>
                  <a:gd name="T12" fmla="*/ 1665 w 1665"/>
                  <a:gd name="T13" fmla="*/ 69 h 201"/>
                  <a:gd name="T14" fmla="*/ 1664 w 1665"/>
                  <a:gd name="T15" fmla="*/ 88 h 201"/>
                  <a:gd name="T16" fmla="*/ 1657 w 1665"/>
                  <a:gd name="T17" fmla="*/ 105 h 201"/>
                  <a:gd name="T18" fmla="*/ 1647 w 1665"/>
                  <a:gd name="T19" fmla="*/ 119 h 201"/>
                  <a:gd name="T20" fmla="*/ 1633 w 1665"/>
                  <a:gd name="T21" fmla="*/ 129 h 201"/>
                  <a:gd name="T22" fmla="*/ 1616 w 1665"/>
                  <a:gd name="T23" fmla="*/ 136 h 201"/>
                  <a:gd name="T24" fmla="*/ 1597 w 1665"/>
                  <a:gd name="T25" fmla="*/ 138 h 201"/>
                  <a:gd name="T26" fmla="*/ 68 w 1665"/>
                  <a:gd name="T27" fmla="*/ 201 h 201"/>
                  <a:gd name="T28" fmla="*/ 52 w 1665"/>
                  <a:gd name="T29" fmla="*/ 199 h 201"/>
                  <a:gd name="T30" fmla="*/ 36 w 1665"/>
                  <a:gd name="T31" fmla="*/ 192 h 201"/>
                  <a:gd name="T32" fmla="*/ 21 w 1665"/>
                  <a:gd name="T33" fmla="*/ 181 h 201"/>
                  <a:gd name="T34" fmla="*/ 10 w 1665"/>
                  <a:gd name="T35" fmla="*/ 168 h 201"/>
                  <a:gd name="T36" fmla="*/ 3 w 1665"/>
                  <a:gd name="T37" fmla="*/ 151 h 201"/>
                  <a:gd name="T38" fmla="*/ 0 w 1665"/>
                  <a:gd name="T39" fmla="*/ 131 h 201"/>
                  <a:gd name="T40" fmla="*/ 1 w 1665"/>
                  <a:gd name="T41" fmla="*/ 112 h 201"/>
                  <a:gd name="T42" fmla="*/ 9 w 1665"/>
                  <a:gd name="T43" fmla="*/ 95 h 201"/>
                  <a:gd name="T44" fmla="*/ 19 w 1665"/>
                  <a:gd name="T45" fmla="*/ 80 h 201"/>
                  <a:gd name="T46" fmla="*/ 32 w 1665"/>
                  <a:gd name="T47" fmla="*/ 71 h 201"/>
                  <a:gd name="T48" fmla="*/ 50 w 1665"/>
                  <a:gd name="T49" fmla="*/ 64 h 201"/>
                  <a:gd name="T50" fmla="*/ 68 w 1665"/>
                  <a:gd name="T51" fmla="*/ 62 h 201"/>
                  <a:gd name="T52" fmla="*/ 1597 w 1665"/>
                  <a:gd name="T53" fmla="*/ 0 h 20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665" h="201">
                    <a:moveTo>
                      <a:pt x="1597" y="0"/>
                    </a:moveTo>
                    <a:lnTo>
                      <a:pt x="1613" y="2"/>
                    </a:lnTo>
                    <a:lnTo>
                      <a:pt x="1629" y="8"/>
                    </a:lnTo>
                    <a:lnTo>
                      <a:pt x="1644" y="18"/>
                    </a:lnTo>
                    <a:lnTo>
                      <a:pt x="1655" y="32"/>
                    </a:lnTo>
                    <a:lnTo>
                      <a:pt x="1663" y="49"/>
                    </a:lnTo>
                    <a:lnTo>
                      <a:pt x="1665" y="69"/>
                    </a:lnTo>
                    <a:lnTo>
                      <a:pt x="1664" y="88"/>
                    </a:lnTo>
                    <a:lnTo>
                      <a:pt x="1657" y="105"/>
                    </a:lnTo>
                    <a:lnTo>
                      <a:pt x="1647" y="119"/>
                    </a:lnTo>
                    <a:lnTo>
                      <a:pt x="1633" y="129"/>
                    </a:lnTo>
                    <a:lnTo>
                      <a:pt x="1616" y="136"/>
                    </a:lnTo>
                    <a:lnTo>
                      <a:pt x="1597" y="138"/>
                    </a:lnTo>
                    <a:lnTo>
                      <a:pt x="68" y="201"/>
                    </a:lnTo>
                    <a:lnTo>
                      <a:pt x="52" y="199"/>
                    </a:lnTo>
                    <a:lnTo>
                      <a:pt x="36" y="192"/>
                    </a:lnTo>
                    <a:lnTo>
                      <a:pt x="21" y="181"/>
                    </a:lnTo>
                    <a:lnTo>
                      <a:pt x="10" y="168"/>
                    </a:lnTo>
                    <a:lnTo>
                      <a:pt x="3" y="151"/>
                    </a:lnTo>
                    <a:lnTo>
                      <a:pt x="0" y="131"/>
                    </a:lnTo>
                    <a:lnTo>
                      <a:pt x="1" y="112"/>
                    </a:lnTo>
                    <a:lnTo>
                      <a:pt x="9" y="95"/>
                    </a:lnTo>
                    <a:lnTo>
                      <a:pt x="19" y="80"/>
                    </a:lnTo>
                    <a:lnTo>
                      <a:pt x="32" y="71"/>
                    </a:lnTo>
                    <a:lnTo>
                      <a:pt x="50" y="64"/>
                    </a:lnTo>
                    <a:lnTo>
                      <a:pt x="68" y="62"/>
                    </a:lnTo>
                    <a:lnTo>
                      <a:pt x="159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3" name="Freeform 38"/>
              <p:cNvSpPr/>
              <p:nvPr/>
            </p:nvSpPr>
            <p:spPr>
              <a:xfrm>
                <a:off x="3515" y="3344"/>
                <a:ext cx="1667" cy="201"/>
              </a:xfrm>
              <a:custGeom>
                <a:avLst/>
                <a:gdLst>
                  <a:gd name="T0" fmla="*/ 1615 w 1667"/>
                  <a:gd name="T1" fmla="*/ 0 h 201"/>
                  <a:gd name="T2" fmla="*/ 1631 w 1667"/>
                  <a:gd name="T3" fmla="*/ 6 h 201"/>
                  <a:gd name="T4" fmla="*/ 1645 w 1667"/>
                  <a:gd name="T5" fmla="*/ 16 h 201"/>
                  <a:gd name="T6" fmla="*/ 1656 w 1667"/>
                  <a:gd name="T7" fmla="*/ 31 h 201"/>
                  <a:gd name="T8" fmla="*/ 1663 w 1667"/>
                  <a:gd name="T9" fmla="*/ 50 h 201"/>
                  <a:gd name="T10" fmla="*/ 1667 w 1667"/>
                  <a:gd name="T11" fmla="*/ 70 h 201"/>
                  <a:gd name="T12" fmla="*/ 1664 w 1667"/>
                  <a:gd name="T13" fmla="*/ 89 h 201"/>
                  <a:gd name="T14" fmla="*/ 1658 w 1667"/>
                  <a:gd name="T15" fmla="*/ 106 h 201"/>
                  <a:gd name="T16" fmla="*/ 1647 w 1667"/>
                  <a:gd name="T17" fmla="*/ 121 h 201"/>
                  <a:gd name="T18" fmla="*/ 1633 w 1667"/>
                  <a:gd name="T19" fmla="*/ 131 h 201"/>
                  <a:gd name="T20" fmla="*/ 1617 w 1667"/>
                  <a:gd name="T21" fmla="*/ 137 h 201"/>
                  <a:gd name="T22" fmla="*/ 1597 w 1667"/>
                  <a:gd name="T23" fmla="*/ 139 h 201"/>
                  <a:gd name="T24" fmla="*/ 70 w 1667"/>
                  <a:gd name="T25" fmla="*/ 201 h 201"/>
                  <a:gd name="T26" fmla="*/ 53 w 1667"/>
                  <a:gd name="T27" fmla="*/ 199 h 201"/>
                  <a:gd name="T28" fmla="*/ 36 w 1667"/>
                  <a:gd name="T29" fmla="*/ 193 h 201"/>
                  <a:gd name="T30" fmla="*/ 22 w 1667"/>
                  <a:gd name="T31" fmla="*/ 183 h 201"/>
                  <a:gd name="T32" fmla="*/ 10 w 1667"/>
                  <a:gd name="T33" fmla="*/ 169 h 201"/>
                  <a:gd name="T34" fmla="*/ 3 w 1667"/>
                  <a:gd name="T35" fmla="*/ 152 h 201"/>
                  <a:gd name="T36" fmla="*/ 0 w 1667"/>
                  <a:gd name="T37" fmla="*/ 132 h 201"/>
                  <a:gd name="T38" fmla="*/ 3 w 1667"/>
                  <a:gd name="T39" fmla="*/ 113 h 201"/>
                  <a:gd name="T40" fmla="*/ 9 w 1667"/>
                  <a:gd name="T41" fmla="*/ 96 h 201"/>
                  <a:gd name="T42" fmla="*/ 19 w 1667"/>
                  <a:gd name="T43" fmla="*/ 82 h 201"/>
                  <a:gd name="T44" fmla="*/ 33 w 1667"/>
                  <a:gd name="T45" fmla="*/ 71 h 201"/>
                  <a:gd name="T46" fmla="*/ 50 w 1667"/>
                  <a:gd name="T47" fmla="*/ 65 h 201"/>
                  <a:gd name="T48" fmla="*/ 70 w 1667"/>
                  <a:gd name="T49" fmla="*/ 62 h 201"/>
                  <a:gd name="T50" fmla="*/ 1597 w 1667"/>
                  <a:gd name="T51" fmla="*/ 0 h 201"/>
                  <a:gd name="T52" fmla="*/ 1615 w 1667"/>
                  <a:gd name="T53" fmla="*/ 0 h 20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667" h="201">
                    <a:moveTo>
                      <a:pt x="1615" y="0"/>
                    </a:moveTo>
                    <a:lnTo>
                      <a:pt x="1631" y="6"/>
                    </a:lnTo>
                    <a:lnTo>
                      <a:pt x="1645" y="16"/>
                    </a:lnTo>
                    <a:lnTo>
                      <a:pt x="1656" y="31"/>
                    </a:lnTo>
                    <a:lnTo>
                      <a:pt x="1663" y="50"/>
                    </a:lnTo>
                    <a:lnTo>
                      <a:pt x="1667" y="70"/>
                    </a:lnTo>
                    <a:lnTo>
                      <a:pt x="1664" y="89"/>
                    </a:lnTo>
                    <a:lnTo>
                      <a:pt x="1658" y="106"/>
                    </a:lnTo>
                    <a:lnTo>
                      <a:pt x="1647" y="121"/>
                    </a:lnTo>
                    <a:lnTo>
                      <a:pt x="1633" y="131"/>
                    </a:lnTo>
                    <a:lnTo>
                      <a:pt x="1617" y="137"/>
                    </a:lnTo>
                    <a:lnTo>
                      <a:pt x="1597" y="139"/>
                    </a:lnTo>
                    <a:lnTo>
                      <a:pt x="70" y="201"/>
                    </a:lnTo>
                    <a:lnTo>
                      <a:pt x="53" y="199"/>
                    </a:lnTo>
                    <a:lnTo>
                      <a:pt x="36" y="193"/>
                    </a:lnTo>
                    <a:lnTo>
                      <a:pt x="22" y="183"/>
                    </a:lnTo>
                    <a:lnTo>
                      <a:pt x="10" y="169"/>
                    </a:lnTo>
                    <a:lnTo>
                      <a:pt x="3" y="152"/>
                    </a:lnTo>
                    <a:lnTo>
                      <a:pt x="0" y="132"/>
                    </a:lnTo>
                    <a:lnTo>
                      <a:pt x="3" y="113"/>
                    </a:lnTo>
                    <a:lnTo>
                      <a:pt x="9" y="96"/>
                    </a:lnTo>
                    <a:lnTo>
                      <a:pt x="19" y="82"/>
                    </a:lnTo>
                    <a:lnTo>
                      <a:pt x="33" y="71"/>
                    </a:lnTo>
                    <a:lnTo>
                      <a:pt x="50" y="65"/>
                    </a:lnTo>
                    <a:lnTo>
                      <a:pt x="70" y="62"/>
                    </a:lnTo>
                    <a:lnTo>
                      <a:pt x="1597" y="0"/>
                    </a:lnTo>
                    <a:lnTo>
                      <a:pt x="161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4" name="Freeform 39"/>
              <p:cNvSpPr/>
              <p:nvPr/>
            </p:nvSpPr>
            <p:spPr>
              <a:xfrm>
                <a:off x="3440" y="1477"/>
                <a:ext cx="1665" cy="200"/>
              </a:xfrm>
              <a:custGeom>
                <a:avLst/>
                <a:gdLst>
                  <a:gd name="T0" fmla="*/ 1595 w 1665"/>
                  <a:gd name="T1" fmla="*/ 0 h 200"/>
                  <a:gd name="T2" fmla="*/ 1613 w 1665"/>
                  <a:gd name="T3" fmla="*/ 1 h 200"/>
                  <a:gd name="T4" fmla="*/ 1629 w 1665"/>
                  <a:gd name="T5" fmla="*/ 9 h 200"/>
                  <a:gd name="T6" fmla="*/ 1644 w 1665"/>
                  <a:gd name="T7" fmla="*/ 19 h 200"/>
                  <a:gd name="T8" fmla="*/ 1655 w 1665"/>
                  <a:gd name="T9" fmla="*/ 33 h 200"/>
                  <a:gd name="T10" fmla="*/ 1662 w 1665"/>
                  <a:gd name="T11" fmla="*/ 50 h 200"/>
                  <a:gd name="T12" fmla="*/ 1665 w 1665"/>
                  <a:gd name="T13" fmla="*/ 69 h 200"/>
                  <a:gd name="T14" fmla="*/ 1662 w 1665"/>
                  <a:gd name="T15" fmla="*/ 89 h 200"/>
                  <a:gd name="T16" fmla="*/ 1656 w 1665"/>
                  <a:gd name="T17" fmla="*/ 106 h 200"/>
                  <a:gd name="T18" fmla="*/ 1646 w 1665"/>
                  <a:gd name="T19" fmla="*/ 120 h 200"/>
                  <a:gd name="T20" fmla="*/ 1633 w 1665"/>
                  <a:gd name="T21" fmla="*/ 130 h 200"/>
                  <a:gd name="T22" fmla="*/ 1615 w 1665"/>
                  <a:gd name="T23" fmla="*/ 136 h 200"/>
                  <a:gd name="T24" fmla="*/ 1595 w 1665"/>
                  <a:gd name="T25" fmla="*/ 138 h 200"/>
                  <a:gd name="T26" fmla="*/ 68 w 1665"/>
                  <a:gd name="T27" fmla="*/ 200 h 200"/>
                  <a:gd name="T28" fmla="*/ 52 w 1665"/>
                  <a:gd name="T29" fmla="*/ 199 h 200"/>
                  <a:gd name="T30" fmla="*/ 34 w 1665"/>
                  <a:gd name="T31" fmla="*/ 192 h 200"/>
                  <a:gd name="T32" fmla="*/ 21 w 1665"/>
                  <a:gd name="T33" fmla="*/ 182 h 200"/>
                  <a:gd name="T34" fmla="*/ 9 w 1665"/>
                  <a:gd name="T35" fmla="*/ 168 h 200"/>
                  <a:gd name="T36" fmla="*/ 2 w 1665"/>
                  <a:gd name="T37" fmla="*/ 151 h 200"/>
                  <a:gd name="T38" fmla="*/ 0 w 1665"/>
                  <a:gd name="T39" fmla="*/ 132 h 200"/>
                  <a:gd name="T40" fmla="*/ 1 w 1665"/>
                  <a:gd name="T41" fmla="*/ 112 h 200"/>
                  <a:gd name="T42" fmla="*/ 8 w 1665"/>
                  <a:gd name="T43" fmla="*/ 95 h 200"/>
                  <a:gd name="T44" fmla="*/ 18 w 1665"/>
                  <a:gd name="T45" fmla="*/ 81 h 200"/>
                  <a:gd name="T46" fmla="*/ 32 w 1665"/>
                  <a:gd name="T47" fmla="*/ 71 h 200"/>
                  <a:gd name="T48" fmla="*/ 49 w 1665"/>
                  <a:gd name="T49" fmla="*/ 65 h 200"/>
                  <a:gd name="T50" fmla="*/ 68 w 1665"/>
                  <a:gd name="T51" fmla="*/ 62 h 200"/>
                  <a:gd name="T52" fmla="*/ 1595 w 1665"/>
                  <a:gd name="T53" fmla="*/ 0 h 20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665" h="200">
                    <a:moveTo>
                      <a:pt x="1595" y="0"/>
                    </a:moveTo>
                    <a:lnTo>
                      <a:pt x="1613" y="1"/>
                    </a:lnTo>
                    <a:lnTo>
                      <a:pt x="1629" y="9"/>
                    </a:lnTo>
                    <a:lnTo>
                      <a:pt x="1644" y="19"/>
                    </a:lnTo>
                    <a:lnTo>
                      <a:pt x="1655" y="33"/>
                    </a:lnTo>
                    <a:lnTo>
                      <a:pt x="1662" y="50"/>
                    </a:lnTo>
                    <a:lnTo>
                      <a:pt x="1665" y="69"/>
                    </a:lnTo>
                    <a:lnTo>
                      <a:pt x="1662" y="89"/>
                    </a:lnTo>
                    <a:lnTo>
                      <a:pt x="1656" y="106"/>
                    </a:lnTo>
                    <a:lnTo>
                      <a:pt x="1646" y="120"/>
                    </a:lnTo>
                    <a:lnTo>
                      <a:pt x="1633" y="130"/>
                    </a:lnTo>
                    <a:lnTo>
                      <a:pt x="1615" y="136"/>
                    </a:lnTo>
                    <a:lnTo>
                      <a:pt x="1595" y="138"/>
                    </a:lnTo>
                    <a:lnTo>
                      <a:pt x="68" y="200"/>
                    </a:lnTo>
                    <a:lnTo>
                      <a:pt x="52" y="199"/>
                    </a:lnTo>
                    <a:lnTo>
                      <a:pt x="34" y="192"/>
                    </a:lnTo>
                    <a:lnTo>
                      <a:pt x="21" y="182"/>
                    </a:lnTo>
                    <a:lnTo>
                      <a:pt x="9" y="168"/>
                    </a:lnTo>
                    <a:lnTo>
                      <a:pt x="2" y="151"/>
                    </a:lnTo>
                    <a:lnTo>
                      <a:pt x="0" y="132"/>
                    </a:lnTo>
                    <a:lnTo>
                      <a:pt x="1" y="112"/>
                    </a:lnTo>
                    <a:lnTo>
                      <a:pt x="8" y="95"/>
                    </a:lnTo>
                    <a:lnTo>
                      <a:pt x="18" y="81"/>
                    </a:lnTo>
                    <a:lnTo>
                      <a:pt x="32" y="71"/>
                    </a:lnTo>
                    <a:lnTo>
                      <a:pt x="49" y="65"/>
                    </a:lnTo>
                    <a:lnTo>
                      <a:pt x="68" y="62"/>
                    </a:lnTo>
                    <a:lnTo>
                      <a:pt x="159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5" name="Freeform 40"/>
              <p:cNvSpPr/>
              <p:nvPr/>
            </p:nvSpPr>
            <p:spPr>
              <a:xfrm>
                <a:off x="3459" y="2094"/>
                <a:ext cx="1667" cy="202"/>
              </a:xfrm>
              <a:custGeom>
                <a:avLst/>
                <a:gdLst>
                  <a:gd name="T0" fmla="*/ 1597 w 1667"/>
                  <a:gd name="T1" fmla="*/ 0 h 202"/>
                  <a:gd name="T2" fmla="*/ 1615 w 1667"/>
                  <a:gd name="T3" fmla="*/ 3 h 202"/>
                  <a:gd name="T4" fmla="*/ 1631 w 1667"/>
                  <a:gd name="T5" fmla="*/ 9 h 202"/>
                  <a:gd name="T6" fmla="*/ 1646 w 1667"/>
                  <a:gd name="T7" fmla="*/ 20 h 202"/>
                  <a:gd name="T8" fmla="*/ 1657 w 1667"/>
                  <a:gd name="T9" fmla="*/ 34 h 202"/>
                  <a:gd name="T10" fmla="*/ 1665 w 1667"/>
                  <a:gd name="T11" fmla="*/ 50 h 202"/>
                  <a:gd name="T12" fmla="*/ 1667 w 1667"/>
                  <a:gd name="T13" fmla="*/ 70 h 202"/>
                  <a:gd name="T14" fmla="*/ 1665 w 1667"/>
                  <a:gd name="T15" fmla="*/ 90 h 202"/>
                  <a:gd name="T16" fmla="*/ 1658 w 1667"/>
                  <a:gd name="T17" fmla="*/ 107 h 202"/>
                  <a:gd name="T18" fmla="*/ 1648 w 1667"/>
                  <a:gd name="T19" fmla="*/ 121 h 202"/>
                  <a:gd name="T20" fmla="*/ 1635 w 1667"/>
                  <a:gd name="T21" fmla="*/ 131 h 202"/>
                  <a:gd name="T22" fmla="*/ 1617 w 1667"/>
                  <a:gd name="T23" fmla="*/ 137 h 202"/>
                  <a:gd name="T24" fmla="*/ 1597 w 1667"/>
                  <a:gd name="T25" fmla="*/ 139 h 202"/>
                  <a:gd name="T26" fmla="*/ 70 w 1667"/>
                  <a:gd name="T27" fmla="*/ 202 h 202"/>
                  <a:gd name="T28" fmla="*/ 53 w 1667"/>
                  <a:gd name="T29" fmla="*/ 199 h 202"/>
                  <a:gd name="T30" fmla="*/ 36 w 1667"/>
                  <a:gd name="T31" fmla="*/ 193 h 202"/>
                  <a:gd name="T32" fmla="*/ 23 w 1667"/>
                  <a:gd name="T33" fmla="*/ 183 h 202"/>
                  <a:gd name="T34" fmla="*/ 12 w 1667"/>
                  <a:gd name="T35" fmla="*/ 169 h 202"/>
                  <a:gd name="T36" fmla="*/ 3 w 1667"/>
                  <a:gd name="T37" fmla="*/ 152 h 202"/>
                  <a:gd name="T38" fmla="*/ 0 w 1667"/>
                  <a:gd name="T39" fmla="*/ 132 h 202"/>
                  <a:gd name="T40" fmla="*/ 3 w 1667"/>
                  <a:gd name="T41" fmla="*/ 113 h 202"/>
                  <a:gd name="T42" fmla="*/ 9 w 1667"/>
                  <a:gd name="T43" fmla="*/ 96 h 202"/>
                  <a:gd name="T44" fmla="*/ 20 w 1667"/>
                  <a:gd name="T45" fmla="*/ 82 h 202"/>
                  <a:gd name="T46" fmla="*/ 34 w 1667"/>
                  <a:gd name="T47" fmla="*/ 72 h 202"/>
                  <a:gd name="T48" fmla="*/ 50 w 1667"/>
                  <a:gd name="T49" fmla="*/ 65 h 202"/>
                  <a:gd name="T50" fmla="*/ 70 w 1667"/>
                  <a:gd name="T51" fmla="*/ 64 h 202"/>
                  <a:gd name="T52" fmla="*/ 1597 w 1667"/>
                  <a:gd name="T53" fmla="*/ 0 h 202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667" h="202">
                    <a:moveTo>
                      <a:pt x="1597" y="0"/>
                    </a:moveTo>
                    <a:lnTo>
                      <a:pt x="1615" y="3"/>
                    </a:lnTo>
                    <a:lnTo>
                      <a:pt x="1631" y="9"/>
                    </a:lnTo>
                    <a:lnTo>
                      <a:pt x="1646" y="20"/>
                    </a:lnTo>
                    <a:lnTo>
                      <a:pt x="1657" y="34"/>
                    </a:lnTo>
                    <a:lnTo>
                      <a:pt x="1665" y="50"/>
                    </a:lnTo>
                    <a:lnTo>
                      <a:pt x="1667" y="70"/>
                    </a:lnTo>
                    <a:lnTo>
                      <a:pt x="1665" y="90"/>
                    </a:lnTo>
                    <a:lnTo>
                      <a:pt x="1658" y="107"/>
                    </a:lnTo>
                    <a:lnTo>
                      <a:pt x="1648" y="121"/>
                    </a:lnTo>
                    <a:lnTo>
                      <a:pt x="1635" y="131"/>
                    </a:lnTo>
                    <a:lnTo>
                      <a:pt x="1617" y="137"/>
                    </a:lnTo>
                    <a:lnTo>
                      <a:pt x="1597" y="139"/>
                    </a:lnTo>
                    <a:lnTo>
                      <a:pt x="70" y="202"/>
                    </a:lnTo>
                    <a:lnTo>
                      <a:pt x="53" y="199"/>
                    </a:lnTo>
                    <a:lnTo>
                      <a:pt x="36" y="193"/>
                    </a:lnTo>
                    <a:lnTo>
                      <a:pt x="23" y="183"/>
                    </a:lnTo>
                    <a:lnTo>
                      <a:pt x="12" y="169"/>
                    </a:lnTo>
                    <a:lnTo>
                      <a:pt x="3" y="152"/>
                    </a:lnTo>
                    <a:lnTo>
                      <a:pt x="0" y="132"/>
                    </a:lnTo>
                    <a:lnTo>
                      <a:pt x="3" y="113"/>
                    </a:lnTo>
                    <a:lnTo>
                      <a:pt x="9" y="96"/>
                    </a:lnTo>
                    <a:lnTo>
                      <a:pt x="20" y="82"/>
                    </a:lnTo>
                    <a:lnTo>
                      <a:pt x="34" y="72"/>
                    </a:lnTo>
                    <a:lnTo>
                      <a:pt x="50" y="65"/>
                    </a:lnTo>
                    <a:lnTo>
                      <a:pt x="70" y="64"/>
                    </a:lnTo>
                    <a:lnTo>
                      <a:pt x="159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6" name="Freeform 41"/>
              <p:cNvSpPr>
                <a:spLocks noEditPoints="1"/>
              </p:cNvSpPr>
              <p:nvPr/>
            </p:nvSpPr>
            <p:spPr>
              <a:xfrm>
                <a:off x="2758" y="237"/>
                <a:ext cx="3056" cy="3975"/>
              </a:xfrm>
              <a:custGeom>
                <a:avLst/>
                <a:gdLst>
                  <a:gd name="T0" fmla="*/ 1239 w 3056"/>
                  <a:gd name="T1" fmla="*/ 156 h 3975"/>
                  <a:gd name="T2" fmla="*/ 828 w 3056"/>
                  <a:gd name="T3" fmla="*/ 234 h 3975"/>
                  <a:gd name="T4" fmla="*/ 429 w 3056"/>
                  <a:gd name="T5" fmla="*/ 372 h 3975"/>
                  <a:gd name="T6" fmla="*/ 163 w 3056"/>
                  <a:gd name="T7" fmla="*/ 508 h 3975"/>
                  <a:gd name="T8" fmla="*/ 141 w 3056"/>
                  <a:gd name="T9" fmla="*/ 556 h 3975"/>
                  <a:gd name="T10" fmla="*/ 280 w 3056"/>
                  <a:gd name="T11" fmla="*/ 3540 h 3975"/>
                  <a:gd name="T12" fmla="*/ 305 w 3056"/>
                  <a:gd name="T13" fmla="*/ 3573 h 3975"/>
                  <a:gd name="T14" fmla="*/ 469 w 3056"/>
                  <a:gd name="T15" fmla="*/ 3640 h 3975"/>
                  <a:gd name="T16" fmla="*/ 864 w 3056"/>
                  <a:gd name="T17" fmla="*/ 3761 h 3975"/>
                  <a:gd name="T18" fmla="*/ 1272 w 3056"/>
                  <a:gd name="T19" fmla="*/ 3825 h 3975"/>
                  <a:gd name="T20" fmla="*/ 1683 w 3056"/>
                  <a:gd name="T21" fmla="*/ 3827 h 3975"/>
                  <a:gd name="T22" fmla="*/ 2089 w 3056"/>
                  <a:gd name="T23" fmla="*/ 3771 h 3975"/>
                  <a:gd name="T24" fmla="*/ 2484 w 3056"/>
                  <a:gd name="T25" fmla="*/ 3657 h 3975"/>
                  <a:gd name="T26" fmla="*/ 2861 w 3056"/>
                  <a:gd name="T27" fmla="*/ 3483 h 3975"/>
                  <a:gd name="T28" fmla="*/ 2907 w 3056"/>
                  <a:gd name="T29" fmla="*/ 3443 h 3975"/>
                  <a:gd name="T30" fmla="*/ 2777 w 3056"/>
                  <a:gd name="T31" fmla="*/ 442 h 3975"/>
                  <a:gd name="T32" fmla="*/ 2762 w 3056"/>
                  <a:gd name="T33" fmla="*/ 401 h 3975"/>
                  <a:gd name="T34" fmla="*/ 2607 w 3056"/>
                  <a:gd name="T35" fmla="*/ 331 h 3975"/>
                  <a:gd name="T36" fmla="*/ 2206 w 3056"/>
                  <a:gd name="T37" fmla="*/ 208 h 3975"/>
                  <a:gd name="T38" fmla="*/ 1795 w 3056"/>
                  <a:gd name="T39" fmla="*/ 145 h 3975"/>
                  <a:gd name="T40" fmla="*/ 1516 w 3056"/>
                  <a:gd name="T41" fmla="*/ 0 h 3975"/>
                  <a:gd name="T42" fmla="*/ 1951 w 3056"/>
                  <a:gd name="T43" fmla="*/ 23 h 3975"/>
                  <a:gd name="T44" fmla="*/ 2379 w 3056"/>
                  <a:gd name="T45" fmla="*/ 110 h 3975"/>
                  <a:gd name="T46" fmla="*/ 2792 w 3056"/>
                  <a:gd name="T47" fmla="*/ 260 h 3975"/>
                  <a:gd name="T48" fmla="*/ 2873 w 3056"/>
                  <a:gd name="T49" fmla="*/ 316 h 3975"/>
                  <a:gd name="T50" fmla="*/ 2914 w 3056"/>
                  <a:gd name="T51" fmla="*/ 402 h 3975"/>
                  <a:gd name="T52" fmla="*/ 3053 w 3056"/>
                  <a:gd name="T53" fmla="*/ 3438 h 3975"/>
                  <a:gd name="T54" fmla="*/ 3021 w 3056"/>
                  <a:gd name="T55" fmla="*/ 3529 h 3975"/>
                  <a:gd name="T56" fmla="*/ 2951 w 3056"/>
                  <a:gd name="T57" fmla="*/ 3593 h 3975"/>
                  <a:gd name="T58" fmla="*/ 2684 w 3056"/>
                  <a:gd name="T59" fmla="*/ 3728 h 3975"/>
                  <a:gd name="T60" fmla="*/ 2298 w 3056"/>
                  <a:gd name="T61" fmla="*/ 3864 h 3975"/>
                  <a:gd name="T62" fmla="*/ 1903 w 3056"/>
                  <a:gd name="T63" fmla="*/ 3948 h 3975"/>
                  <a:gd name="T64" fmla="*/ 1500 w 3056"/>
                  <a:gd name="T65" fmla="*/ 3975 h 3975"/>
                  <a:gd name="T66" fmla="*/ 1087 w 3056"/>
                  <a:gd name="T67" fmla="*/ 3946 h 3975"/>
                  <a:gd name="T68" fmla="*/ 680 w 3056"/>
                  <a:gd name="T69" fmla="*/ 3862 h 3975"/>
                  <a:gd name="T70" fmla="*/ 285 w 3056"/>
                  <a:gd name="T71" fmla="*/ 3718 h 3975"/>
                  <a:gd name="T72" fmla="*/ 203 w 3056"/>
                  <a:gd name="T73" fmla="*/ 3665 h 3975"/>
                  <a:gd name="T74" fmla="*/ 150 w 3056"/>
                  <a:gd name="T75" fmla="*/ 3568 h 3975"/>
                  <a:gd name="T76" fmla="*/ 2 w 3056"/>
                  <a:gd name="T77" fmla="*/ 554 h 3975"/>
                  <a:gd name="T78" fmla="*/ 24 w 3056"/>
                  <a:gd name="T79" fmla="*/ 469 h 3975"/>
                  <a:gd name="T80" fmla="*/ 78 w 3056"/>
                  <a:gd name="T81" fmla="*/ 397 h 3975"/>
                  <a:gd name="T82" fmla="*/ 373 w 3056"/>
                  <a:gd name="T83" fmla="*/ 248 h 3975"/>
                  <a:gd name="T84" fmla="*/ 792 w 3056"/>
                  <a:gd name="T85" fmla="*/ 102 h 3975"/>
                  <a:gd name="T86" fmla="*/ 1225 w 3056"/>
                  <a:gd name="T87" fmla="*/ 20 h 397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056" h="3975">
                    <a:moveTo>
                      <a:pt x="1517" y="137"/>
                    </a:moveTo>
                    <a:lnTo>
                      <a:pt x="1378" y="143"/>
                    </a:lnTo>
                    <a:lnTo>
                      <a:pt x="1239" y="156"/>
                    </a:lnTo>
                    <a:lnTo>
                      <a:pt x="1101" y="176"/>
                    </a:lnTo>
                    <a:lnTo>
                      <a:pt x="964" y="202"/>
                    </a:lnTo>
                    <a:lnTo>
                      <a:pt x="828" y="234"/>
                    </a:lnTo>
                    <a:lnTo>
                      <a:pt x="693" y="274"/>
                    </a:lnTo>
                    <a:lnTo>
                      <a:pt x="560" y="320"/>
                    </a:lnTo>
                    <a:lnTo>
                      <a:pt x="429" y="372"/>
                    </a:lnTo>
                    <a:lnTo>
                      <a:pt x="301" y="431"/>
                    </a:lnTo>
                    <a:lnTo>
                      <a:pt x="174" y="497"/>
                    </a:lnTo>
                    <a:lnTo>
                      <a:pt x="163" y="508"/>
                    </a:lnTo>
                    <a:lnTo>
                      <a:pt x="153" y="521"/>
                    </a:lnTo>
                    <a:lnTo>
                      <a:pt x="145" y="539"/>
                    </a:lnTo>
                    <a:lnTo>
                      <a:pt x="141" y="556"/>
                    </a:lnTo>
                    <a:lnTo>
                      <a:pt x="139" y="574"/>
                    </a:lnTo>
                    <a:lnTo>
                      <a:pt x="279" y="3524"/>
                    </a:lnTo>
                    <a:lnTo>
                      <a:pt x="280" y="3540"/>
                    </a:lnTo>
                    <a:lnTo>
                      <a:pt x="285" y="3553"/>
                    </a:lnTo>
                    <a:lnTo>
                      <a:pt x="293" y="3565"/>
                    </a:lnTo>
                    <a:lnTo>
                      <a:pt x="305" y="3573"/>
                    </a:lnTo>
                    <a:lnTo>
                      <a:pt x="320" y="3580"/>
                    </a:lnTo>
                    <a:lnTo>
                      <a:pt x="341" y="3586"/>
                    </a:lnTo>
                    <a:lnTo>
                      <a:pt x="469" y="3640"/>
                    </a:lnTo>
                    <a:lnTo>
                      <a:pt x="599" y="3686"/>
                    </a:lnTo>
                    <a:lnTo>
                      <a:pt x="731" y="3728"/>
                    </a:lnTo>
                    <a:lnTo>
                      <a:pt x="864" y="3761"/>
                    </a:lnTo>
                    <a:lnTo>
                      <a:pt x="1000" y="3788"/>
                    </a:lnTo>
                    <a:lnTo>
                      <a:pt x="1135" y="3810"/>
                    </a:lnTo>
                    <a:lnTo>
                      <a:pt x="1272" y="3825"/>
                    </a:lnTo>
                    <a:lnTo>
                      <a:pt x="1409" y="3832"/>
                    </a:lnTo>
                    <a:lnTo>
                      <a:pt x="1546" y="3833"/>
                    </a:lnTo>
                    <a:lnTo>
                      <a:pt x="1683" y="3827"/>
                    </a:lnTo>
                    <a:lnTo>
                      <a:pt x="1818" y="3816"/>
                    </a:lnTo>
                    <a:lnTo>
                      <a:pt x="1954" y="3797"/>
                    </a:lnTo>
                    <a:lnTo>
                      <a:pt x="2089" y="3771"/>
                    </a:lnTo>
                    <a:lnTo>
                      <a:pt x="2222" y="3740"/>
                    </a:lnTo>
                    <a:lnTo>
                      <a:pt x="2354" y="3701"/>
                    </a:lnTo>
                    <a:lnTo>
                      <a:pt x="2484" y="3657"/>
                    </a:lnTo>
                    <a:lnTo>
                      <a:pt x="2612" y="3604"/>
                    </a:lnTo>
                    <a:lnTo>
                      <a:pt x="2737" y="3547"/>
                    </a:lnTo>
                    <a:lnTo>
                      <a:pt x="2861" y="3483"/>
                    </a:lnTo>
                    <a:lnTo>
                      <a:pt x="2882" y="3468"/>
                    </a:lnTo>
                    <a:lnTo>
                      <a:pt x="2897" y="3456"/>
                    </a:lnTo>
                    <a:lnTo>
                      <a:pt x="2907" y="3443"/>
                    </a:lnTo>
                    <a:lnTo>
                      <a:pt x="2914" y="3425"/>
                    </a:lnTo>
                    <a:lnTo>
                      <a:pt x="2916" y="3405"/>
                    </a:lnTo>
                    <a:lnTo>
                      <a:pt x="2777" y="442"/>
                    </a:lnTo>
                    <a:lnTo>
                      <a:pt x="2776" y="426"/>
                    </a:lnTo>
                    <a:lnTo>
                      <a:pt x="2771" y="412"/>
                    </a:lnTo>
                    <a:lnTo>
                      <a:pt x="2762" y="401"/>
                    </a:lnTo>
                    <a:lnTo>
                      <a:pt x="2751" y="392"/>
                    </a:lnTo>
                    <a:lnTo>
                      <a:pt x="2736" y="386"/>
                    </a:lnTo>
                    <a:lnTo>
                      <a:pt x="2607" y="331"/>
                    </a:lnTo>
                    <a:lnTo>
                      <a:pt x="2475" y="283"/>
                    </a:lnTo>
                    <a:lnTo>
                      <a:pt x="2342" y="242"/>
                    </a:lnTo>
                    <a:lnTo>
                      <a:pt x="2206" y="208"/>
                    </a:lnTo>
                    <a:lnTo>
                      <a:pt x="2070" y="181"/>
                    </a:lnTo>
                    <a:lnTo>
                      <a:pt x="1933" y="160"/>
                    </a:lnTo>
                    <a:lnTo>
                      <a:pt x="1795" y="145"/>
                    </a:lnTo>
                    <a:lnTo>
                      <a:pt x="1655" y="138"/>
                    </a:lnTo>
                    <a:lnTo>
                      <a:pt x="1517" y="137"/>
                    </a:lnTo>
                    <a:close/>
                    <a:moveTo>
                      <a:pt x="1516" y="0"/>
                    </a:moveTo>
                    <a:lnTo>
                      <a:pt x="1662" y="0"/>
                    </a:lnTo>
                    <a:lnTo>
                      <a:pt x="1807" y="8"/>
                    </a:lnTo>
                    <a:lnTo>
                      <a:pt x="1951" y="23"/>
                    </a:lnTo>
                    <a:lnTo>
                      <a:pt x="2096" y="44"/>
                    </a:lnTo>
                    <a:lnTo>
                      <a:pt x="2239" y="74"/>
                    </a:lnTo>
                    <a:lnTo>
                      <a:pt x="2379" y="110"/>
                    </a:lnTo>
                    <a:lnTo>
                      <a:pt x="2520" y="152"/>
                    </a:lnTo>
                    <a:lnTo>
                      <a:pt x="2657" y="203"/>
                    </a:lnTo>
                    <a:lnTo>
                      <a:pt x="2792" y="260"/>
                    </a:lnTo>
                    <a:lnTo>
                      <a:pt x="2822" y="275"/>
                    </a:lnTo>
                    <a:lnTo>
                      <a:pt x="2849" y="294"/>
                    </a:lnTo>
                    <a:lnTo>
                      <a:pt x="2873" y="316"/>
                    </a:lnTo>
                    <a:lnTo>
                      <a:pt x="2892" y="342"/>
                    </a:lnTo>
                    <a:lnTo>
                      <a:pt x="2905" y="371"/>
                    </a:lnTo>
                    <a:lnTo>
                      <a:pt x="2914" y="402"/>
                    </a:lnTo>
                    <a:lnTo>
                      <a:pt x="2916" y="434"/>
                    </a:lnTo>
                    <a:lnTo>
                      <a:pt x="3056" y="3405"/>
                    </a:lnTo>
                    <a:lnTo>
                      <a:pt x="3053" y="3438"/>
                    </a:lnTo>
                    <a:lnTo>
                      <a:pt x="3047" y="3470"/>
                    </a:lnTo>
                    <a:lnTo>
                      <a:pt x="3036" y="3501"/>
                    </a:lnTo>
                    <a:lnTo>
                      <a:pt x="3021" y="3529"/>
                    </a:lnTo>
                    <a:lnTo>
                      <a:pt x="3002" y="3555"/>
                    </a:lnTo>
                    <a:lnTo>
                      <a:pt x="2979" y="3576"/>
                    </a:lnTo>
                    <a:lnTo>
                      <a:pt x="2951" y="3593"/>
                    </a:lnTo>
                    <a:lnTo>
                      <a:pt x="2930" y="3607"/>
                    </a:lnTo>
                    <a:lnTo>
                      <a:pt x="2808" y="3670"/>
                    </a:lnTo>
                    <a:lnTo>
                      <a:pt x="2684" y="3728"/>
                    </a:lnTo>
                    <a:lnTo>
                      <a:pt x="2557" y="3780"/>
                    </a:lnTo>
                    <a:lnTo>
                      <a:pt x="2429" y="3825"/>
                    </a:lnTo>
                    <a:lnTo>
                      <a:pt x="2298" y="3864"/>
                    </a:lnTo>
                    <a:lnTo>
                      <a:pt x="2168" y="3898"/>
                    </a:lnTo>
                    <a:lnTo>
                      <a:pt x="2036" y="3925"/>
                    </a:lnTo>
                    <a:lnTo>
                      <a:pt x="1903" y="3948"/>
                    </a:lnTo>
                    <a:lnTo>
                      <a:pt x="1769" y="3963"/>
                    </a:lnTo>
                    <a:lnTo>
                      <a:pt x="1634" y="3973"/>
                    </a:lnTo>
                    <a:lnTo>
                      <a:pt x="1500" y="3975"/>
                    </a:lnTo>
                    <a:lnTo>
                      <a:pt x="1362" y="3973"/>
                    </a:lnTo>
                    <a:lnTo>
                      <a:pt x="1224" y="3963"/>
                    </a:lnTo>
                    <a:lnTo>
                      <a:pt x="1087" y="3946"/>
                    </a:lnTo>
                    <a:lnTo>
                      <a:pt x="950" y="3925"/>
                    </a:lnTo>
                    <a:lnTo>
                      <a:pt x="815" y="3897"/>
                    </a:lnTo>
                    <a:lnTo>
                      <a:pt x="680" y="3862"/>
                    </a:lnTo>
                    <a:lnTo>
                      <a:pt x="547" y="3821"/>
                    </a:lnTo>
                    <a:lnTo>
                      <a:pt x="415" y="3772"/>
                    </a:lnTo>
                    <a:lnTo>
                      <a:pt x="285" y="3718"/>
                    </a:lnTo>
                    <a:lnTo>
                      <a:pt x="265" y="3711"/>
                    </a:lnTo>
                    <a:lnTo>
                      <a:pt x="231" y="3691"/>
                    </a:lnTo>
                    <a:lnTo>
                      <a:pt x="203" y="3665"/>
                    </a:lnTo>
                    <a:lnTo>
                      <a:pt x="179" y="3637"/>
                    </a:lnTo>
                    <a:lnTo>
                      <a:pt x="162" y="3603"/>
                    </a:lnTo>
                    <a:lnTo>
                      <a:pt x="150" y="3568"/>
                    </a:lnTo>
                    <a:lnTo>
                      <a:pt x="147" y="3531"/>
                    </a:lnTo>
                    <a:lnTo>
                      <a:pt x="0" y="580"/>
                    </a:lnTo>
                    <a:lnTo>
                      <a:pt x="2" y="554"/>
                    </a:lnTo>
                    <a:lnTo>
                      <a:pt x="6" y="525"/>
                    </a:lnTo>
                    <a:lnTo>
                      <a:pt x="14" y="497"/>
                    </a:lnTo>
                    <a:lnTo>
                      <a:pt x="24" y="469"/>
                    </a:lnTo>
                    <a:lnTo>
                      <a:pt x="39" y="443"/>
                    </a:lnTo>
                    <a:lnTo>
                      <a:pt x="56" y="418"/>
                    </a:lnTo>
                    <a:lnTo>
                      <a:pt x="78" y="397"/>
                    </a:lnTo>
                    <a:lnTo>
                      <a:pt x="104" y="378"/>
                    </a:lnTo>
                    <a:lnTo>
                      <a:pt x="238" y="310"/>
                    </a:lnTo>
                    <a:lnTo>
                      <a:pt x="373" y="248"/>
                    </a:lnTo>
                    <a:lnTo>
                      <a:pt x="511" y="193"/>
                    </a:lnTo>
                    <a:lnTo>
                      <a:pt x="650" y="145"/>
                    </a:lnTo>
                    <a:lnTo>
                      <a:pt x="792" y="102"/>
                    </a:lnTo>
                    <a:lnTo>
                      <a:pt x="935" y="69"/>
                    </a:lnTo>
                    <a:lnTo>
                      <a:pt x="1080" y="40"/>
                    </a:lnTo>
                    <a:lnTo>
                      <a:pt x="1225" y="20"/>
                    </a:lnTo>
                    <a:lnTo>
                      <a:pt x="1371" y="7"/>
                    </a:lnTo>
                    <a:lnTo>
                      <a:pt x="15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7" name="Freeform 42"/>
              <p:cNvSpPr>
                <a:spLocks noEditPoints="1"/>
              </p:cNvSpPr>
              <p:nvPr/>
            </p:nvSpPr>
            <p:spPr>
              <a:xfrm>
                <a:off x="3938" y="602"/>
                <a:ext cx="556" cy="556"/>
              </a:xfrm>
              <a:custGeom>
                <a:avLst/>
                <a:gdLst>
                  <a:gd name="T0" fmla="*/ 247 w 556"/>
                  <a:gd name="T1" fmla="*/ 143 h 556"/>
                  <a:gd name="T2" fmla="*/ 192 w 556"/>
                  <a:gd name="T3" fmla="*/ 169 h 556"/>
                  <a:gd name="T4" fmla="*/ 153 w 556"/>
                  <a:gd name="T5" fmla="*/ 217 h 556"/>
                  <a:gd name="T6" fmla="*/ 140 w 556"/>
                  <a:gd name="T7" fmla="*/ 277 h 556"/>
                  <a:gd name="T8" fmla="*/ 153 w 556"/>
                  <a:gd name="T9" fmla="*/ 338 h 556"/>
                  <a:gd name="T10" fmla="*/ 192 w 556"/>
                  <a:gd name="T11" fmla="*/ 386 h 556"/>
                  <a:gd name="T12" fmla="*/ 247 w 556"/>
                  <a:gd name="T13" fmla="*/ 413 h 556"/>
                  <a:gd name="T14" fmla="*/ 310 w 556"/>
                  <a:gd name="T15" fmla="*/ 413 h 556"/>
                  <a:gd name="T16" fmla="*/ 365 w 556"/>
                  <a:gd name="T17" fmla="*/ 386 h 556"/>
                  <a:gd name="T18" fmla="*/ 403 w 556"/>
                  <a:gd name="T19" fmla="*/ 338 h 556"/>
                  <a:gd name="T20" fmla="*/ 417 w 556"/>
                  <a:gd name="T21" fmla="*/ 277 h 556"/>
                  <a:gd name="T22" fmla="*/ 403 w 556"/>
                  <a:gd name="T23" fmla="*/ 217 h 556"/>
                  <a:gd name="T24" fmla="*/ 365 w 556"/>
                  <a:gd name="T25" fmla="*/ 169 h 556"/>
                  <a:gd name="T26" fmla="*/ 310 w 556"/>
                  <a:gd name="T27" fmla="*/ 143 h 556"/>
                  <a:gd name="T28" fmla="*/ 279 w 556"/>
                  <a:gd name="T29" fmla="*/ 0 h 556"/>
                  <a:gd name="T30" fmla="*/ 366 w 556"/>
                  <a:gd name="T31" fmla="*/ 15 h 556"/>
                  <a:gd name="T32" fmla="*/ 442 w 556"/>
                  <a:gd name="T33" fmla="*/ 53 h 556"/>
                  <a:gd name="T34" fmla="*/ 503 w 556"/>
                  <a:gd name="T35" fmla="*/ 114 h 556"/>
                  <a:gd name="T36" fmla="*/ 543 w 556"/>
                  <a:gd name="T37" fmla="*/ 190 h 556"/>
                  <a:gd name="T38" fmla="*/ 556 w 556"/>
                  <a:gd name="T39" fmla="*/ 277 h 556"/>
                  <a:gd name="T40" fmla="*/ 543 w 556"/>
                  <a:gd name="T41" fmla="*/ 365 h 556"/>
                  <a:gd name="T42" fmla="*/ 503 w 556"/>
                  <a:gd name="T43" fmla="*/ 441 h 556"/>
                  <a:gd name="T44" fmla="*/ 442 w 556"/>
                  <a:gd name="T45" fmla="*/ 502 h 556"/>
                  <a:gd name="T46" fmla="*/ 366 w 556"/>
                  <a:gd name="T47" fmla="*/ 541 h 556"/>
                  <a:gd name="T48" fmla="*/ 279 w 556"/>
                  <a:gd name="T49" fmla="*/ 556 h 556"/>
                  <a:gd name="T50" fmla="*/ 191 w 556"/>
                  <a:gd name="T51" fmla="*/ 541 h 556"/>
                  <a:gd name="T52" fmla="*/ 115 w 556"/>
                  <a:gd name="T53" fmla="*/ 502 h 556"/>
                  <a:gd name="T54" fmla="*/ 55 w 556"/>
                  <a:gd name="T55" fmla="*/ 441 h 556"/>
                  <a:gd name="T56" fmla="*/ 15 w 556"/>
                  <a:gd name="T57" fmla="*/ 365 h 556"/>
                  <a:gd name="T58" fmla="*/ 0 w 556"/>
                  <a:gd name="T59" fmla="*/ 277 h 556"/>
                  <a:gd name="T60" fmla="*/ 15 w 556"/>
                  <a:gd name="T61" fmla="*/ 190 h 556"/>
                  <a:gd name="T62" fmla="*/ 55 w 556"/>
                  <a:gd name="T63" fmla="*/ 114 h 556"/>
                  <a:gd name="T64" fmla="*/ 115 w 556"/>
                  <a:gd name="T65" fmla="*/ 53 h 556"/>
                  <a:gd name="T66" fmla="*/ 191 w 556"/>
                  <a:gd name="T67" fmla="*/ 15 h 556"/>
                  <a:gd name="T68" fmla="*/ 279 w 556"/>
                  <a:gd name="T69" fmla="*/ 0 h 55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56" h="556">
                    <a:moveTo>
                      <a:pt x="279" y="139"/>
                    </a:moveTo>
                    <a:lnTo>
                      <a:pt x="247" y="143"/>
                    </a:lnTo>
                    <a:lnTo>
                      <a:pt x="218" y="153"/>
                    </a:lnTo>
                    <a:lnTo>
                      <a:pt x="192" y="169"/>
                    </a:lnTo>
                    <a:lnTo>
                      <a:pt x="171" y="191"/>
                    </a:lnTo>
                    <a:lnTo>
                      <a:pt x="153" y="217"/>
                    </a:lnTo>
                    <a:lnTo>
                      <a:pt x="143" y="246"/>
                    </a:lnTo>
                    <a:lnTo>
                      <a:pt x="140" y="277"/>
                    </a:lnTo>
                    <a:lnTo>
                      <a:pt x="143" y="309"/>
                    </a:lnTo>
                    <a:lnTo>
                      <a:pt x="153" y="338"/>
                    </a:lnTo>
                    <a:lnTo>
                      <a:pt x="171" y="364"/>
                    </a:lnTo>
                    <a:lnTo>
                      <a:pt x="192" y="386"/>
                    </a:lnTo>
                    <a:lnTo>
                      <a:pt x="218" y="403"/>
                    </a:lnTo>
                    <a:lnTo>
                      <a:pt x="247" y="413"/>
                    </a:lnTo>
                    <a:lnTo>
                      <a:pt x="279" y="416"/>
                    </a:lnTo>
                    <a:lnTo>
                      <a:pt x="310" y="413"/>
                    </a:lnTo>
                    <a:lnTo>
                      <a:pt x="340" y="403"/>
                    </a:lnTo>
                    <a:lnTo>
                      <a:pt x="365" y="386"/>
                    </a:lnTo>
                    <a:lnTo>
                      <a:pt x="387" y="364"/>
                    </a:lnTo>
                    <a:lnTo>
                      <a:pt x="403" y="338"/>
                    </a:lnTo>
                    <a:lnTo>
                      <a:pt x="413" y="309"/>
                    </a:lnTo>
                    <a:lnTo>
                      <a:pt x="417" y="277"/>
                    </a:lnTo>
                    <a:lnTo>
                      <a:pt x="413" y="246"/>
                    </a:lnTo>
                    <a:lnTo>
                      <a:pt x="403" y="217"/>
                    </a:lnTo>
                    <a:lnTo>
                      <a:pt x="387" y="191"/>
                    </a:lnTo>
                    <a:lnTo>
                      <a:pt x="365" y="169"/>
                    </a:lnTo>
                    <a:lnTo>
                      <a:pt x="340" y="153"/>
                    </a:lnTo>
                    <a:lnTo>
                      <a:pt x="310" y="143"/>
                    </a:lnTo>
                    <a:lnTo>
                      <a:pt x="279" y="139"/>
                    </a:lnTo>
                    <a:close/>
                    <a:moveTo>
                      <a:pt x="279" y="0"/>
                    </a:moveTo>
                    <a:lnTo>
                      <a:pt x="324" y="3"/>
                    </a:lnTo>
                    <a:lnTo>
                      <a:pt x="366" y="15"/>
                    </a:lnTo>
                    <a:lnTo>
                      <a:pt x="406" y="31"/>
                    </a:lnTo>
                    <a:lnTo>
                      <a:pt x="442" y="53"/>
                    </a:lnTo>
                    <a:lnTo>
                      <a:pt x="474" y="82"/>
                    </a:lnTo>
                    <a:lnTo>
                      <a:pt x="503" y="114"/>
                    </a:lnTo>
                    <a:lnTo>
                      <a:pt x="525" y="150"/>
                    </a:lnTo>
                    <a:lnTo>
                      <a:pt x="543" y="190"/>
                    </a:lnTo>
                    <a:lnTo>
                      <a:pt x="552" y="232"/>
                    </a:lnTo>
                    <a:lnTo>
                      <a:pt x="556" y="277"/>
                    </a:lnTo>
                    <a:lnTo>
                      <a:pt x="552" y="323"/>
                    </a:lnTo>
                    <a:lnTo>
                      <a:pt x="543" y="365"/>
                    </a:lnTo>
                    <a:lnTo>
                      <a:pt x="525" y="405"/>
                    </a:lnTo>
                    <a:lnTo>
                      <a:pt x="503" y="441"/>
                    </a:lnTo>
                    <a:lnTo>
                      <a:pt x="474" y="474"/>
                    </a:lnTo>
                    <a:lnTo>
                      <a:pt x="442" y="502"/>
                    </a:lnTo>
                    <a:lnTo>
                      <a:pt x="406" y="525"/>
                    </a:lnTo>
                    <a:lnTo>
                      <a:pt x="366" y="541"/>
                    </a:lnTo>
                    <a:lnTo>
                      <a:pt x="324" y="552"/>
                    </a:lnTo>
                    <a:lnTo>
                      <a:pt x="279" y="556"/>
                    </a:lnTo>
                    <a:lnTo>
                      <a:pt x="234" y="552"/>
                    </a:lnTo>
                    <a:lnTo>
                      <a:pt x="191" y="541"/>
                    </a:lnTo>
                    <a:lnTo>
                      <a:pt x="151" y="525"/>
                    </a:lnTo>
                    <a:lnTo>
                      <a:pt x="115" y="502"/>
                    </a:lnTo>
                    <a:lnTo>
                      <a:pt x="82" y="474"/>
                    </a:lnTo>
                    <a:lnTo>
                      <a:pt x="55" y="441"/>
                    </a:lnTo>
                    <a:lnTo>
                      <a:pt x="31" y="405"/>
                    </a:lnTo>
                    <a:lnTo>
                      <a:pt x="15" y="365"/>
                    </a:lnTo>
                    <a:lnTo>
                      <a:pt x="4" y="323"/>
                    </a:lnTo>
                    <a:lnTo>
                      <a:pt x="0" y="277"/>
                    </a:lnTo>
                    <a:lnTo>
                      <a:pt x="4" y="232"/>
                    </a:lnTo>
                    <a:lnTo>
                      <a:pt x="15" y="190"/>
                    </a:lnTo>
                    <a:lnTo>
                      <a:pt x="31" y="150"/>
                    </a:lnTo>
                    <a:lnTo>
                      <a:pt x="55" y="114"/>
                    </a:lnTo>
                    <a:lnTo>
                      <a:pt x="82" y="82"/>
                    </a:lnTo>
                    <a:lnTo>
                      <a:pt x="115" y="53"/>
                    </a:lnTo>
                    <a:lnTo>
                      <a:pt x="151" y="31"/>
                    </a:lnTo>
                    <a:lnTo>
                      <a:pt x="191" y="15"/>
                    </a:lnTo>
                    <a:lnTo>
                      <a:pt x="234" y="3"/>
                    </a:lnTo>
                    <a:lnTo>
                      <a:pt x="27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8" name="Freeform 43"/>
              <p:cNvSpPr>
                <a:spLocks noEditPoints="1"/>
              </p:cNvSpPr>
              <p:nvPr/>
            </p:nvSpPr>
            <p:spPr>
              <a:xfrm>
                <a:off x="1860" y="113"/>
                <a:ext cx="2399" cy="3975"/>
              </a:xfrm>
              <a:custGeom>
                <a:avLst/>
                <a:gdLst>
                  <a:gd name="T0" fmla="*/ 1225 w 2399"/>
                  <a:gd name="T1" fmla="*/ 155 h 3975"/>
                  <a:gd name="T2" fmla="*/ 802 w 2399"/>
                  <a:gd name="T3" fmla="*/ 233 h 3975"/>
                  <a:gd name="T4" fmla="*/ 634 w 2399"/>
                  <a:gd name="T5" fmla="*/ 292 h 3975"/>
                  <a:gd name="T6" fmla="*/ 142 w 2399"/>
                  <a:gd name="T7" fmla="*/ 3238 h 3975"/>
                  <a:gd name="T8" fmla="*/ 149 w 2399"/>
                  <a:gd name="T9" fmla="*/ 3281 h 3975"/>
                  <a:gd name="T10" fmla="*/ 190 w 2399"/>
                  <a:gd name="T11" fmla="*/ 3314 h 3975"/>
                  <a:gd name="T12" fmla="*/ 501 w 2399"/>
                  <a:gd name="T13" fmla="*/ 3510 h 3975"/>
                  <a:gd name="T14" fmla="*/ 833 w 2399"/>
                  <a:gd name="T15" fmla="*/ 3661 h 3975"/>
                  <a:gd name="T16" fmla="*/ 1053 w 2399"/>
                  <a:gd name="T17" fmla="*/ 3710 h 3975"/>
                  <a:gd name="T18" fmla="*/ 898 w 2399"/>
                  <a:gd name="T19" fmla="*/ 704 h 3975"/>
                  <a:gd name="T20" fmla="*/ 912 w 2399"/>
                  <a:gd name="T21" fmla="*/ 621 h 3975"/>
                  <a:gd name="T22" fmla="*/ 954 w 2399"/>
                  <a:gd name="T23" fmla="*/ 542 h 3975"/>
                  <a:gd name="T24" fmla="*/ 1126 w 2399"/>
                  <a:gd name="T25" fmla="*/ 438 h 3975"/>
                  <a:gd name="T26" fmla="*/ 1510 w 2399"/>
                  <a:gd name="T27" fmla="*/ 281 h 3975"/>
                  <a:gd name="T28" fmla="*/ 1912 w 2399"/>
                  <a:gd name="T29" fmla="*/ 177 h 3975"/>
                  <a:gd name="T30" fmla="*/ 1612 w 2399"/>
                  <a:gd name="T31" fmla="*/ 144 h 3975"/>
                  <a:gd name="T32" fmla="*/ 1628 w 2399"/>
                  <a:gd name="T33" fmla="*/ 2 h 3975"/>
                  <a:gd name="T34" fmla="*/ 2063 w 2399"/>
                  <a:gd name="T35" fmla="*/ 52 h 3975"/>
                  <a:gd name="T36" fmla="*/ 2366 w 2399"/>
                  <a:gd name="T37" fmla="*/ 127 h 3975"/>
                  <a:gd name="T38" fmla="*/ 2397 w 2399"/>
                  <a:gd name="T39" fmla="*/ 164 h 3975"/>
                  <a:gd name="T40" fmla="*/ 2392 w 2399"/>
                  <a:gd name="T41" fmla="*/ 218 h 3975"/>
                  <a:gd name="T42" fmla="*/ 2352 w 2399"/>
                  <a:gd name="T43" fmla="*/ 256 h 3975"/>
                  <a:gd name="T44" fmla="*/ 2073 w 2399"/>
                  <a:gd name="T45" fmla="*/ 285 h 3975"/>
                  <a:gd name="T46" fmla="*/ 1685 w 2399"/>
                  <a:gd name="T47" fmla="*/ 368 h 3975"/>
                  <a:gd name="T48" fmla="*/ 1311 w 2399"/>
                  <a:gd name="T49" fmla="*/ 502 h 3975"/>
                  <a:gd name="T50" fmla="*/ 1061 w 2399"/>
                  <a:gd name="T51" fmla="*/ 632 h 3975"/>
                  <a:gd name="T52" fmla="*/ 1039 w 2399"/>
                  <a:gd name="T53" fmla="*/ 680 h 3975"/>
                  <a:gd name="T54" fmla="*/ 1179 w 2399"/>
                  <a:gd name="T55" fmla="*/ 3666 h 3975"/>
                  <a:gd name="T56" fmla="*/ 1200 w 2399"/>
                  <a:gd name="T57" fmla="*/ 3700 h 3975"/>
                  <a:gd name="T58" fmla="*/ 1206 w 2399"/>
                  <a:gd name="T59" fmla="*/ 3704 h 3975"/>
                  <a:gd name="T60" fmla="*/ 1231 w 2399"/>
                  <a:gd name="T61" fmla="*/ 3710 h 3975"/>
                  <a:gd name="T62" fmla="*/ 1235 w 2399"/>
                  <a:gd name="T63" fmla="*/ 3711 h 3975"/>
                  <a:gd name="T64" fmla="*/ 1239 w 2399"/>
                  <a:gd name="T65" fmla="*/ 3717 h 3975"/>
                  <a:gd name="T66" fmla="*/ 1398 w 2399"/>
                  <a:gd name="T67" fmla="*/ 3779 h 3975"/>
                  <a:gd name="T68" fmla="*/ 1461 w 2399"/>
                  <a:gd name="T69" fmla="*/ 3801 h 3975"/>
                  <a:gd name="T70" fmla="*/ 1588 w 2399"/>
                  <a:gd name="T71" fmla="*/ 3843 h 3975"/>
                  <a:gd name="T72" fmla="*/ 1619 w 2399"/>
                  <a:gd name="T73" fmla="*/ 3881 h 3975"/>
                  <a:gd name="T74" fmla="*/ 1614 w 2399"/>
                  <a:gd name="T75" fmla="*/ 3937 h 3975"/>
                  <a:gd name="T76" fmla="*/ 1575 w 2399"/>
                  <a:gd name="T77" fmla="*/ 3972 h 3975"/>
                  <a:gd name="T78" fmla="*/ 1409 w 2399"/>
                  <a:gd name="T79" fmla="*/ 3957 h 3975"/>
                  <a:gd name="T80" fmla="*/ 994 w 2399"/>
                  <a:gd name="T81" fmla="*/ 3865 h 3975"/>
                  <a:gd name="T82" fmla="*/ 597 w 2399"/>
                  <a:gd name="T83" fmla="*/ 3713 h 3975"/>
                  <a:gd name="T84" fmla="*/ 224 w 2399"/>
                  <a:gd name="T85" fmla="*/ 3506 h 3975"/>
                  <a:gd name="T86" fmla="*/ 57 w 2399"/>
                  <a:gd name="T87" fmla="*/ 3385 h 3975"/>
                  <a:gd name="T88" fmla="*/ 5 w 2399"/>
                  <a:gd name="T89" fmla="*/ 3286 h 3975"/>
                  <a:gd name="T90" fmla="*/ 483 w 2399"/>
                  <a:gd name="T91" fmla="*/ 301 h 3975"/>
                  <a:gd name="T92" fmla="*/ 531 w 2399"/>
                  <a:gd name="T93" fmla="*/ 200 h 3975"/>
                  <a:gd name="T94" fmla="*/ 621 w 2399"/>
                  <a:gd name="T95" fmla="*/ 134 h 3975"/>
                  <a:gd name="T96" fmla="*/ 1048 w 2399"/>
                  <a:gd name="T97" fmla="*/ 36 h 3975"/>
                  <a:gd name="T98" fmla="*/ 1483 w 2399"/>
                  <a:gd name="T99" fmla="*/ 0 h 397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399" h="3975">
                    <a:moveTo>
                      <a:pt x="1510" y="142"/>
                    </a:moveTo>
                    <a:lnTo>
                      <a:pt x="1367" y="145"/>
                    </a:lnTo>
                    <a:lnTo>
                      <a:pt x="1225" y="155"/>
                    </a:lnTo>
                    <a:lnTo>
                      <a:pt x="1083" y="174"/>
                    </a:lnTo>
                    <a:lnTo>
                      <a:pt x="943" y="199"/>
                    </a:lnTo>
                    <a:lnTo>
                      <a:pt x="802" y="233"/>
                    </a:lnTo>
                    <a:lnTo>
                      <a:pt x="663" y="274"/>
                    </a:lnTo>
                    <a:lnTo>
                      <a:pt x="647" y="281"/>
                    </a:lnTo>
                    <a:lnTo>
                      <a:pt x="634" y="292"/>
                    </a:lnTo>
                    <a:lnTo>
                      <a:pt x="624" y="307"/>
                    </a:lnTo>
                    <a:lnTo>
                      <a:pt x="621" y="322"/>
                    </a:lnTo>
                    <a:lnTo>
                      <a:pt x="142" y="3238"/>
                    </a:lnTo>
                    <a:lnTo>
                      <a:pt x="141" y="3255"/>
                    </a:lnTo>
                    <a:lnTo>
                      <a:pt x="143" y="3268"/>
                    </a:lnTo>
                    <a:lnTo>
                      <a:pt x="149" y="3281"/>
                    </a:lnTo>
                    <a:lnTo>
                      <a:pt x="158" y="3292"/>
                    </a:lnTo>
                    <a:lnTo>
                      <a:pt x="169" y="3301"/>
                    </a:lnTo>
                    <a:lnTo>
                      <a:pt x="190" y="3314"/>
                    </a:lnTo>
                    <a:lnTo>
                      <a:pt x="291" y="3385"/>
                    </a:lnTo>
                    <a:lnTo>
                      <a:pt x="394" y="3450"/>
                    </a:lnTo>
                    <a:lnTo>
                      <a:pt x="501" y="3510"/>
                    </a:lnTo>
                    <a:lnTo>
                      <a:pt x="609" y="3565"/>
                    </a:lnTo>
                    <a:lnTo>
                      <a:pt x="720" y="3615"/>
                    </a:lnTo>
                    <a:lnTo>
                      <a:pt x="833" y="3661"/>
                    </a:lnTo>
                    <a:lnTo>
                      <a:pt x="949" y="3702"/>
                    </a:lnTo>
                    <a:lnTo>
                      <a:pt x="1065" y="3738"/>
                    </a:lnTo>
                    <a:lnTo>
                      <a:pt x="1053" y="3710"/>
                    </a:lnTo>
                    <a:lnTo>
                      <a:pt x="1045" y="3680"/>
                    </a:lnTo>
                    <a:lnTo>
                      <a:pt x="1037" y="3648"/>
                    </a:lnTo>
                    <a:lnTo>
                      <a:pt x="898" y="704"/>
                    </a:lnTo>
                    <a:lnTo>
                      <a:pt x="900" y="678"/>
                    </a:lnTo>
                    <a:lnTo>
                      <a:pt x="904" y="649"/>
                    </a:lnTo>
                    <a:lnTo>
                      <a:pt x="912" y="621"/>
                    </a:lnTo>
                    <a:lnTo>
                      <a:pt x="922" y="593"/>
                    </a:lnTo>
                    <a:lnTo>
                      <a:pt x="937" y="567"/>
                    </a:lnTo>
                    <a:lnTo>
                      <a:pt x="954" y="542"/>
                    </a:lnTo>
                    <a:lnTo>
                      <a:pt x="976" y="521"/>
                    </a:lnTo>
                    <a:lnTo>
                      <a:pt x="1002" y="502"/>
                    </a:lnTo>
                    <a:lnTo>
                      <a:pt x="1126" y="438"/>
                    </a:lnTo>
                    <a:lnTo>
                      <a:pt x="1251" y="379"/>
                    </a:lnTo>
                    <a:lnTo>
                      <a:pt x="1379" y="327"/>
                    </a:lnTo>
                    <a:lnTo>
                      <a:pt x="1510" y="281"/>
                    </a:lnTo>
                    <a:lnTo>
                      <a:pt x="1642" y="241"/>
                    </a:lnTo>
                    <a:lnTo>
                      <a:pt x="1776" y="206"/>
                    </a:lnTo>
                    <a:lnTo>
                      <a:pt x="1912" y="177"/>
                    </a:lnTo>
                    <a:lnTo>
                      <a:pt x="1813" y="163"/>
                    </a:lnTo>
                    <a:lnTo>
                      <a:pt x="1714" y="152"/>
                    </a:lnTo>
                    <a:lnTo>
                      <a:pt x="1612" y="144"/>
                    </a:lnTo>
                    <a:lnTo>
                      <a:pt x="1510" y="142"/>
                    </a:lnTo>
                    <a:close/>
                    <a:moveTo>
                      <a:pt x="1483" y="0"/>
                    </a:moveTo>
                    <a:lnTo>
                      <a:pt x="1628" y="2"/>
                    </a:lnTo>
                    <a:lnTo>
                      <a:pt x="1774" y="12"/>
                    </a:lnTo>
                    <a:lnTo>
                      <a:pt x="1918" y="29"/>
                    </a:lnTo>
                    <a:lnTo>
                      <a:pt x="2063" y="52"/>
                    </a:lnTo>
                    <a:lnTo>
                      <a:pt x="2206" y="83"/>
                    </a:lnTo>
                    <a:lnTo>
                      <a:pt x="2349" y="121"/>
                    </a:lnTo>
                    <a:lnTo>
                      <a:pt x="2366" y="127"/>
                    </a:lnTo>
                    <a:lnTo>
                      <a:pt x="2379" y="137"/>
                    </a:lnTo>
                    <a:lnTo>
                      <a:pt x="2389" y="149"/>
                    </a:lnTo>
                    <a:lnTo>
                      <a:pt x="2397" y="164"/>
                    </a:lnTo>
                    <a:lnTo>
                      <a:pt x="2399" y="180"/>
                    </a:lnTo>
                    <a:lnTo>
                      <a:pt x="2398" y="198"/>
                    </a:lnTo>
                    <a:lnTo>
                      <a:pt x="2392" y="218"/>
                    </a:lnTo>
                    <a:lnTo>
                      <a:pt x="2382" y="234"/>
                    </a:lnTo>
                    <a:lnTo>
                      <a:pt x="2368" y="247"/>
                    </a:lnTo>
                    <a:lnTo>
                      <a:pt x="2352" y="256"/>
                    </a:lnTo>
                    <a:lnTo>
                      <a:pt x="2336" y="260"/>
                    </a:lnTo>
                    <a:lnTo>
                      <a:pt x="2205" y="270"/>
                    </a:lnTo>
                    <a:lnTo>
                      <a:pt x="2073" y="285"/>
                    </a:lnTo>
                    <a:lnTo>
                      <a:pt x="1944" y="306"/>
                    </a:lnTo>
                    <a:lnTo>
                      <a:pt x="1813" y="335"/>
                    </a:lnTo>
                    <a:lnTo>
                      <a:pt x="1685" y="368"/>
                    </a:lnTo>
                    <a:lnTo>
                      <a:pt x="1558" y="407"/>
                    </a:lnTo>
                    <a:lnTo>
                      <a:pt x="1434" y="451"/>
                    </a:lnTo>
                    <a:lnTo>
                      <a:pt x="1311" y="502"/>
                    </a:lnTo>
                    <a:lnTo>
                      <a:pt x="1190" y="560"/>
                    </a:lnTo>
                    <a:lnTo>
                      <a:pt x="1072" y="621"/>
                    </a:lnTo>
                    <a:lnTo>
                      <a:pt x="1061" y="632"/>
                    </a:lnTo>
                    <a:lnTo>
                      <a:pt x="1051" y="645"/>
                    </a:lnTo>
                    <a:lnTo>
                      <a:pt x="1043" y="663"/>
                    </a:lnTo>
                    <a:lnTo>
                      <a:pt x="1039" y="680"/>
                    </a:lnTo>
                    <a:lnTo>
                      <a:pt x="1037" y="698"/>
                    </a:lnTo>
                    <a:lnTo>
                      <a:pt x="1177" y="3648"/>
                    </a:lnTo>
                    <a:lnTo>
                      <a:pt x="1179" y="3666"/>
                    </a:lnTo>
                    <a:lnTo>
                      <a:pt x="1185" y="3682"/>
                    </a:lnTo>
                    <a:lnTo>
                      <a:pt x="1196" y="3696"/>
                    </a:lnTo>
                    <a:lnTo>
                      <a:pt x="1200" y="3700"/>
                    </a:lnTo>
                    <a:lnTo>
                      <a:pt x="1203" y="3701"/>
                    </a:lnTo>
                    <a:lnTo>
                      <a:pt x="1204" y="3702"/>
                    </a:lnTo>
                    <a:lnTo>
                      <a:pt x="1206" y="3704"/>
                    </a:lnTo>
                    <a:lnTo>
                      <a:pt x="1208" y="3704"/>
                    </a:lnTo>
                    <a:lnTo>
                      <a:pt x="1211" y="3704"/>
                    </a:lnTo>
                    <a:lnTo>
                      <a:pt x="1231" y="3710"/>
                    </a:lnTo>
                    <a:lnTo>
                      <a:pt x="1233" y="3710"/>
                    </a:lnTo>
                    <a:lnTo>
                      <a:pt x="1234" y="3711"/>
                    </a:lnTo>
                    <a:lnTo>
                      <a:pt x="1235" y="3711"/>
                    </a:lnTo>
                    <a:lnTo>
                      <a:pt x="1238" y="3712"/>
                    </a:lnTo>
                    <a:lnTo>
                      <a:pt x="1239" y="3715"/>
                    </a:lnTo>
                    <a:lnTo>
                      <a:pt x="1239" y="3717"/>
                    </a:lnTo>
                    <a:lnTo>
                      <a:pt x="1287" y="3738"/>
                    </a:lnTo>
                    <a:lnTo>
                      <a:pt x="1339" y="3758"/>
                    </a:lnTo>
                    <a:lnTo>
                      <a:pt x="1398" y="3779"/>
                    </a:lnTo>
                    <a:lnTo>
                      <a:pt x="1392" y="3814"/>
                    </a:lnTo>
                    <a:lnTo>
                      <a:pt x="1405" y="3779"/>
                    </a:lnTo>
                    <a:lnTo>
                      <a:pt x="1461" y="3801"/>
                    </a:lnTo>
                    <a:lnTo>
                      <a:pt x="1516" y="3819"/>
                    </a:lnTo>
                    <a:lnTo>
                      <a:pt x="1572" y="3835"/>
                    </a:lnTo>
                    <a:lnTo>
                      <a:pt x="1588" y="3843"/>
                    </a:lnTo>
                    <a:lnTo>
                      <a:pt x="1602" y="3854"/>
                    </a:lnTo>
                    <a:lnTo>
                      <a:pt x="1612" y="3866"/>
                    </a:lnTo>
                    <a:lnTo>
                      <a:pt x="1619" y="3881"/>
                    </a:lnTo>
                    <a:lnTo>
                      <a:pt x="1622" y="3899"/>
                    </a:lnTo>
                    <a:lnTo>
                      <a:pt x="1621" y="3919"/>
                    </a:lnTo>
                    <a:lnTo>
                      <a:pt x="1614" y="3937"/>
                    </a:lnTo>
                    <a:lnTo>
                      <a:pt x="1603" y="3953"/>
                    </a:lnTo>
                    <a:lnTo>
                      <a:pt x="1591" y="3965"/>
                    </a:lnTo>
                    <a:lnTo>
                      <a:pt x="1575" y="3972"/>
                    </a:lnTo>
                    <a:lnTo>
                      <a:pt x="1558" y="3975"/>
                    </a:lnTo>
                    <a:lnTo>
                      <a:pt x="1551" y="3975"/>
                    </a:lnTo>
                    <a:lnTo>
                      <a:pt x="1409" y="3957"/>
                    </a:lnTo>
                    <a:lnTo>
                      <a:pt x="1270" y="3934"/>
                    </a:lnTo>
                    <a:lnTo>
                      <a:pt x="1131" y="3903"/>
                    </a:lnTo>
                    <a:lnTo>
                      <a:pt x="994" y="3865"/>
                    </a:lnTo>
                    <a:lnTo>
                      <a:pt x="859" y="3820"/>
                    </a:lnTo>
                    <a:lnTo>
                      <a:pt x="726" y="3769"/>
                    </a:lnTo>
                    <a:lnTo>
                      <a:pt x="597" y="3713"/>
                    </a:lnTo>
                    <a:lnTo>
                      <a:pt x="469" y="3650"/>
                    </a:lnTo>
                    <a:lnTo>
                      <a:pt x="346" y="3580"/>
                    </a:lnTo>
                    <a:lnTo>
                      <a:pt x="224" y="3506"/>
                    </a:lnTo>
                    <a:lnTo>
                      <a:pt x="107" y="3426"/>
                    </a:lnTo>
                    <a:lnTo>
                      <a:pt x="86" y="3411"/>
                    </a:lnTo>
                    <a:lnTo>
                      <a:pt x="57" y="3385"/>
                    </a:lnTo>
                    <a:lnTo>
                      <a:pt x="34" y="3355"/>
                    </a:lnTo>
                    <a:lnTo>
                      <a:pt x="16" y="3322"/>
                    </a:lnTo>
                    <a:lnTo>
                      <a:pt x="5" y="3286"/>
                    </a:lnTo>
                    <a:lnTo>
                      <a:pt x="0" y="3248"/>
                    </a:lnTo>
                    <a:lnTo>
                      <a:pt x="2" y="3210"/>
                    </a:lnTo>
                    <a:lnTo>
                      <a:pt x="483" y="301"/>
                    </a:lnTo>
                    <a:lnTo>
                      <a:pt x="493" y="265"/>
                    </a:lnTo>
                    <a:lnTo>
                      <a:pt x="509" y="230"/>
                    </a:lnTo>
                    <a:lnTo>
                      <a:pt x="531" y="200"/>
                    </a:lnTo>
                    <a:lnTo>
                      <a:pt x="557" y="174"/>
                    </a:lnTo>
                    <a:lnTo>
                      <a:pt x="587" y="152"/>
                    </a:lnTo>
                    <a:lnTo>
                      <a:pt x="621" y="134"/>
                    </a:lnTo>
                    <a:lnTo>
                      <a:pt x="762" y="94"/>
                    </a:lnTo>
                    <a:lnTo>
                      <a:pt x="904" y="62"/>
                    </a:lnTo>
                    <a:lnTo>
                      <a:pt x="1048" y="36"/>
                    </a:lnTo>
                    <a:lnTo>
                      <a:pt x="1193" y="17"/>
                    </a:lnTo>
                    <a:lnTo>
                      <a:pt x="1337" y="5"/>
                    </a:lnTo>
                    <a:lnTo>
                      <a:pt x="148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12" name="말풍선: 모서리가 둥근 사각형 311"/>
            <p:cNvSpPr/>
            <p:nvPr/>
          </p:nvSpPr>
          <p:spPr>
            <a:xfrm>
              <a:off x="6262211" y="6343475"/>
              <a:ext cx="604658" cy="171209"/>
            </a:xfrm>
            <a:prstGeom prst="wedgeRoundRectCallout">
              <a:avLst>
                <a:gd name="adj1" fmla="val -63991"/>
                <a:gd name="adj2" fmla="val 44007"/>
                <a:gd name="adj3" fmla="val 16667"/>
              </a:avLst>
            </a:prstGeom>
            <a:solidFill>
              <a:srgbClr val="f46b64"/>
            </a:solidFill>
            <a:ln w="3175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ko-KR" sz="700" b="1">
                  <a:solidFill>
                    <a:prstClr val="white"/>
                  </a:solidFill>
                </a:rPr>
                <a:t>CONTENTS</a:t>
              </a:r>
              <a:endParaRPr lang="en-US" altLang="ko-KR" sz="700" b="1">
                <a:solidFill>
                  <a:prstClr val="white"/>
                </a:solidFill>
              </a:endParaRPr>
            </a:p>
          </p:txBody>
        </p:sp>
      </p:grpSp>
      <p:sp>
        <p:nvSpPr>
          <p:cNvPr id="313" name=""/>
          <p:cNvSpPr txBox="1"/>
          <p:nvPr/>
        </p:nvSpPr>
        <p:spPr>
          <a:xfrm>
            <a:off x="467440" y="1366096"/>
            <a:ext cx="5628560" cy="60367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400">
                <a:solidFill>
                  <a:schemeClr val="dk1"/>
                </a:solidFill>
                <a:latin typeface="나눔스퀘어_ac ExtraBold"/>
                <a:ea typeface="나눔스퀘어_ac ExtraBold"/>
              </a:rPr>
              <a:t>디바이스 구성</a:t>
            </a:r>
            <a:endParaRPr lang="ko-KR" altLang="en-US" sz="3400">
              <a:solidFill>
                <a:schemeClr val="dk1"/>
              </a:solidFill>
              <a:latin typeface="나눔스퀘어_ac ExtraBold"/>
              <a:ea typeface="나눔스퀘어_ac ExtraBold"/>
            </a:endParaRPr>
          </a:p>
        </p:txBody>
      </p:sp>
      <p:sp>
        <p:nvSpPr>
          <p:cNvPr id="319" name="직사각형 43"/>
          <p:cNvSpPr/>
          <p:nvPr/>
        </p:nvSpPr>
        <p:spPr>
          <a:xfrm>
            <a:off x="1135277" y="2268902"/>
            <a:ext cx="6512491" cy="338704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운동을 하는데 방해되지 않게 작은 아두이노 나노 </a:t>
            </a: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MCU</a:t>
            </a: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와 가속도 센서로 구성하고 추가적인 스위치</a:t>
            </a: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LED,</a:t>
            </a: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배터리등은 최소한으로 구성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우측 그림의 컨트롤러같이 스트랩을 이용하여 착용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스트랩은 운동할 때 원래 부상방지</a:t>
            </a: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힘 보조등의 이유로 많이 사용되는 만큼 운동시 크게 방해되지 않음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32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510337" y="3429000"/>
            <a:ext cx="2386042" cy="26913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dcdd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자유형: 도형 240"/>
          <p:cNvSpPr/>
          <p:nvPr/>
        </p:nvSpPr>
        <p:spPr>
          <a:xfrm>
            <a:off x="61142" y="42766"/>
            <a:ext cx="1399572" cy="1126157"/>
          </a:xfrm>
          <a:custGeom>
            <a:avLst/>
            <a:gdLst>
              <a:gd name="connsiteX0" fmla="*/ 1009125 w 1018125"/>
              <a:gd name="connsiteY0" fmla="*/ 801228 h 819228"/>
              <a:gd name="connsiteX1" fmla="*/ 1018125 w 1018125"/>
              <a:gd name="connsiteY1" fmla="*/ 810228 h 819228"/>
              <a:gd name="connsiteX2" fmla="*/ 1009125 w 1018125"/>
              <a:gd name="connsiteY2" fmla="*/ 819228 h 819228"/>
              <a:gd name="connsiteX3" fmla="*/ 1000125 w 1018125"/>
              <a:gd name="connsiteY3" fmla="*/ 810228 h 819228"/>
              <a:gd name="connsiteX4" fmla="*/ 1009125 w 1018125"/>
              <a:gd name="connsiteY4" fmla="*/ 801228 h 819228"/>
              <a:gd name="connsiteX5" fmla="*/ 942450 w 1018125"/>
              <a:gd name="connsiteY5" fmla="*/ 801228 h 819228"/>
              <a:gd name="connsiteX6" fmla="*/ 951450 w 1018125"/>
              <a:gd name="connsiteY6" fmla="*/ 810228 h 819228"/>
              <a:gd name="connsiteX7" fmla="*/ 942450 w 1018125"/>
              <a:gd name="connsiteY7" fmla="*/ 819228 h 819228"/>
              <a:gd name="connsiteX8" fmla="*/ 933450 w 1018125"/>
              <a:gd name="connsiteY8" fmla="*/ 810228 h 819228"/>
              <a:gd name="connsiteX9" fmla="*/ 942450 w 1018125"/>
              <a:gd name="connsiteY9" fmla="*/ 801228 h 819228"/>
              <a:gd name="connsiteX10" fmla="*/ 875775 w 1018125"/>
              <a:gd name="connsiteY10" fmla="*/ 801228 h 819228"/>
              <a:gd name="connsiteX11" fmla="*/ 884775 w 1018125"/>
              <a:gd name="connsiteY11" fmla="*/ 810228 h 819228"/>
              <a:gd name="connsiteX12" fmla="*/ 875775 w 1018125"/>
              <a:gd name="connsiteY12" fmla="*/ 819228 h 819228"/>
              <a:gd name="connsiteX13" fmla="*/ 866775 w 1018125"/>
              <a:gd name="connsiteY13" fmla="*/ 810228 h 819228"/>
              <a:gd name="connsiteX14" fmla="*/ 875775 w 1018125"/>
              <a:gd name="connsiteY14" fmla="*/ 801228 h 819228"/>
              <a:gd name="connsiteX15" fmla="*/ 809100 w 1018125"/>
              <a:gd name="connsiteY15" fmla="*/ 801228 h 819228"/>
              <a:gd name="connsiteX16" fmla="*/ 818100 w 1018125"/>
              <a:gd name="connsiteY16" fmla="*/ 810228 h 819228"/>
              <a:gd name="connsiteX17" fmla="*/ 809100 w 1018125"/>
              <a:gd name="connsiteY17" fmla="*/ 819228 h 819228"/>
              <a:gd name="connsiteX18" fmla="*/ 800100 w 1018125"/>
              <a:gd name="connsiteY18" fmla="*/ 810228 h 819228"/>
              <a:gd name="connsiteX19" fmla="*/ 809100 w 1018125"/>
              <a:gd name="connsiteY19" fmla="*/ 801228 h 819228"/>
              <a:gd name="connsiteX20" fmla="*/ 742425 w 1018125"/>
              <a:gd name="connsiteY20" fmla="*/ 801228 h 819228"/>
              <a:gd name="connsiteX21" fmla="*/ 751425 w 1018125"/>
              <a:gd name="connsiteY21" fmla="*/ 810228 h 819228"/>
              <a:gd name="connsiteX22" fmla="*/ 742425 w 1018125"/>
              <a:gd name="connsiteY22" fmla="*/ 819228 h 819228"/>
              <a:gd name="connsiteX23" fmla="*/ 733425 w 1018125"/>
              <a:gd name="connsiteY23" fmla="*/ 810228 h 819228"/>
              <a:gd name="connsiteX24" fmla="*/ 742425 w 1018125"/>
              <a:gd name="connsiteY24" fmla="*/ 801228 h 819228"/>
              <a:gd name="connsiteX25" fmla="*/ 675750 w 1018125"/>
              <a:gd name="connsiteY25" fmla="*/ 801228 h 819228"/>
              <a:gd name="connsiteX26" fmla="*/ 684750 w 1018125"/>
              <a:gd name="connsiteY26" fmla="*/ 810228 h 819228"/>
              <a:gd name="connsiteX27" fmla="*/ 675750 w 1018125"/>
              <a:gd name="connsiteY27" fmla="*/ 819228 h 819228"/>
              <a:gd name="connsiteX28" fmla="*/ 666750 w 1018125"/>
              <a:gd name="connsiteY28" fmla="*/ 810228 h 819228"/>
              <a:gd name="connsiteX29" fmla="*/ 675750 w 1018125"/>
              <a:gd name="connsiteY29" fmla="*/ 801228 h 819228"/>
              <a:gd name="connsiteX30" fmla="*/ 609075 w 1018125"/>
              <a:gd name="connsiteY30" fmla="*/ 801228 h 819228"/>
              <a:gd name="connsiteX31" fmla="*/ 618075 w 1018125"/>
              <a:gd name="connsiteY31" fmla="*/ 810228 h 819228"/>
              <a:gd name="connsiteX32" fmla="*/ 609075 w 1018125"/>
              <a:gd name="connsiteY32" fmla="*/ 819228 h 819228"/>
              <a:gd name="connsiteX33" fmla="*/ 600075 w 1018125"/>
              <a:gd name="connsiteY33" fmla="*/ 810228 h 819228"/>
              <a:gd name="connsiteX34" fmla="*/ 609075 w 1018125"/>
              <a:gd name="connsiteY34" fmla="*/ 801228 h 819228"/>
              <a:gd name="connsiteX35" fmla="*/ 542400 w 1018125"/>
              <a:gd name="connsiteY35" fmla="*/ 801228 h 819228"/>
              <a:gd name="connsiteX36" fmla="*/ 551400 w 1018125"/>
              <a:gd name="connsiteY36" fmla="*/ 810228 h 819228"/>
              <a:gd name="connsiteX37" fmla="*/ 542400 w 1018125"/>
              <a:gd name="connsiteY37" fmla="*/ 819228 h 819228"/>
              <a:gd name="connsiteX38" fmla="*/ 533400 w 1018125"/>
              <a:gd name="connsiteY38" fmla="*/ 810228 h 819228"/>
              <a:gd name="connsiteX39" fmla="*/ 542400 w 1018125"/>
              <a:gd name="connsiteY39" fmla="*/ 801228 h 819228"/>
              <a:gd name="connsiteX40" fmla="*/ 475725 w 1018125"/>
              <a:gd name="connsiteY40" fmla="*/ 801228 h 819228"/>
              <a:gd name="connsiteX41" fmla="*/ 484725 w 1018125"/>
              <a:gd name="connsiteY41" fmla="*/ 810228 h 819228"/>
              <a:gd name="connsiteX42" fmla="*/ 475725 w 1018125"/>
              <a:gd name="connsiteY42" fmla="*/ 819228 h 819228"/>
              <a:gd name="connsiteX43" fmla="*/ 466725 w 1018125"/>
              <a:gd name="connsiteY43" fmla="*/ 810228 h 819228"/>
              <a:gd name="connsiteX44" fmla="*/ 475725 w 1018125"/>
              <a:gd name="connsiteY44" fmla="*/ 801228 h 819228"/>
              <a:gd name="connsiteX45" fmla="*/ 409050 w 1018125"/>
              <a:gd name="connsiteY45" fmla="*/ 801228 h 819228"/>
              <a:gd name="connsiteX46" fmla="*/ 418050 w 1018125"/>
              <a:gd name="connsiteY46" fmla="*/ 810228 h 819228"/>
              <a:gd name="connsiteX47" fmla="*/ 409050 w 1018125"/>
              <a:gd name="connsiteY47" fmla="*/ 819228 h 819228"/>
              <a:gd name="connsiteX48" fmla="*/ 400050 w 1018125"/>
              <a:gd name="connsiteY48" fmla="*/ 810228 h 819228"/>
              <a:gd name="connsiteX49" fmla="*/ 409050 w 1018125"/>
              <a:gd name="connsiteY49" fmla="*/ 801228 h 819228"/>
              <a:gd name="connsiteX50" fmla="*/ 342375 w 1018125"/>
              <a:gd name="connsiteY50" fmla="*/ 801228 h 819228"/>
              <a:gd name="connsiteX51" fmla="*/ 351375 w 1018125"/>
              <a:gd name="connsiteY51" fmla="*/ 810228 h 819228"/>
              <a:gd name="connsiteX52" fmla="*/ 342375 w 1018125"/>
              <a:gd name="connsiteY52" fmla="*/ 819228 h 819228"/>
              <a:gd name="connsiteX53" fmla="*/ 333375 w 1018125"/>
              <a:gd name="connsiteY53" fmla="*/ 810228 h 819228"/>
              <a:gd name="connsiteX54" fmla="*/ 342375 w 1018125"/>
              <a:gd name="connsiteY54" fmla="*/ 801228 h 819228"/>
              <a:gd name="connsiteX55" fmla="*/ 275700 w 1018125"/>
              <a:gd name="connsiteY55" fmla="*/ 801228 h 819228"/>
              <a:gd name="connsiteX56" fmla="*/ 284700 w 1018125"/>
              <a:gd name="connsiteY56" fmla="*/ 810228 h 819228"/>
              <a:gd name="connsiteX57" fmla="*/ 275700 w 1018125"/>
              <a:gd name="connsiteY57" fmla="*/ 819228 h 819228"/>
              <a:gd name="connsiteX58" fmla="*/ 266700 w 1018125"/>
              <a:gd name="connsiteY58" fmla="*/ 810228 h 819228"/>
              <a:gd name="connsiteX59" fmla="*/ 275700 w 1018125"/>
              <a:gd name="connsiteY59" fmla="*/ 801228 h 819228"/>
              <a:gd name="connsiteX60" fmla="*/ 209025 w 1018125"/>
              <a:gd name="connsiteY60" fmla="*/ 801228 h 819228"/>
              <a:gd name="connsiteX61" fmla="*/ 218025 w 1018125"/>
              <a:gd name="connsiteY61" fmla="*/ 810228 h 819228"/>
              <a:gd name="connsiteX62" fmla="*/ 209025 w 1018125"/>
              <a:gd name="connsiteY62" fmla="*/ 819228 h 819228"/>
              <a:gd name="connsiteX63" fmla="*/ 200025 w 1018125"/>
              <a:gd name="connsiteY63" fmla="*/ 810228 h 819228"/>
              <a:gd name="connsiteX64" fmla="*/ 209025 w 1018125"/>
              <a:gd name="connsiteY64" fmla="*/ 801228 h 819228"/>
              <a:gd name="connsiteX65" fmla="*/ 142350 w 1018125"/>
              <a:gd name="connsiteY65" fmla="*/ 801228 h 819228"/>
              <a:gd name="connsiteX66" fmla="*/ 151350 w 1018125"/>
              <a:gd name="connsiteY66" fmla="*/ 810228 h 819228"/>
              <a:gd name="connsiteX67" fmla="*/ 142350 w 1018125"/>
              <a:gd name="connsiteY67" fmla="*/ 819228 h 819228"/>
              <a:gd name="connsiteX68" fmla="*/ 133350 w 1018125"/>
              <a:gd name="connsiteY68" fmla="*/ 810228 h 819228"/>
              <a:gd name="connsiteX69" fmla="*/ 142350 w 1018125"/>
              <a:gd name="connsiteY69" fmla="*/ 801228 h 819228"/>
              <a:gd name="connsiteX70" fmla="*/ 75675 w 1018125"/>
              <a:gd name="connsiteY70" fmla="*/ 801228 h 819228"/>
              <a:gd name="connsiteX71" fmla="*/ 84675 w 1018125"/>
              <a:gd name="connsiteY71" fmla="*/ 810228 h 819228"/>
              <a:gd name="connsiteX72" fmla="*/ 75675 w 1018125"/>
              <a:gd name="connsiteY72" fmla="*/ 819228 h 819228"/>
              <a:gd name="connsiteX73" fmla="*/ 66675 w 1018125"/>
              <a:gd name="connsiteY73" fmla="*/ 810228 h 819228"/>
              <a:gd name="connsiteX74" fmla="*/ 75675 w 1018125"/>
              <a:gd name="connsiteY74" fmla="*/ 801228 h 819228"/>
              <a:gd name="connsiteX75" fmla="*/ 9000 w 1018125"/>
              <a:gd name="connsiteY75" fmla="*/ 801228 h 819228"/>
              <a:gd name="connsiteX76" fmla="*/ 18000 w 1018125"/>
              <a:gd name="connsiteY76" fmla="*/ 810228 h 819228"/>
              <a:gd name="connsiteX77" fmla="*/ 9000 w 1018125"/>
              <a:gd name="connsiteY77" fmla="*/ 819228 h 819228"/>
              <a:gd name="connsiteX78" fmla="*/ 0 w 1018125"/>
              <a:gd name="connsiteY78" fmla="*/ 810228 h 819228"/>
              <a:gd name="connsiteX79" fmla="*/ 9000 w 1018125"/>
              <a:gd name="connsiteY79" fmla="*/ 801228 h 819228"/>
              <a:gd name="connsiteX80" fmla="*/ 1009125 w 1018125"/>
              <a:gd name="connsiteY80" fmla="*/ 739595 h 819228"/>
              <a:gd name="connsiteX81" fmla="*/ 1018125 w 1018125"/>
              <a:gd name="connsiteY81" fmla="*/ 748595 h 819228"/>
              <a:gd name="connsiteX82" fmla="*/ 1009125 w 1018125"/>
              <a:gd name="connsiteY82" fmla="*/ 757595 h 819228"/>
              <a:gd name="connsiteX83" fmla="*/ 1000125 w 1018125"/>
              <a:gd name="connsiteY83" fmla="*/ 748595 h 819228"/>
              <a:gd name="connsiteX84" fmla="*/ 1009125 w 1018125"/>
              <a:gd name="connsiteY84" fmla="*/ 739595 h 819228"/>
              <a:gd name="connsiteX85" fmla="*/ 942450 w 1018125"/>
              <a:gd name="connsiteY85" fmla="*/ 739595 h 819228"/>
              <a:gd name="connsiteX86" fmla="*/ 951450 w 1018125"/>
              <a:gd name="connsiteY86" fmla="*/ 748595 h 819228"/>
              <a:gd name="connsiteX87" fmla="*/ 942450 w 1018125"/>
              <a:gd name="connsiteY87" fmla="*/ 757595 h 819228"/>
              <a:gd name="connsiteX88" fmla="*/ 933450 w 1018125"/>
              <a:gd name="connsiteY88" fmla="*/ 748595 h 819228"/>
              <a:gd name="connsiteX89" fmla="*/ 942450 w 1018125"/>
              <a:gd name="connsiteY89" fmla="*/ 739595 h 819228"/>
              <a:gd name="connsiteX90" fmla="*/ 875775 w 1018125"/>
              <a:gd name="connsiteY90" fmla="*/ 739595 h 819228"/>
              <a:gd name="connsiteX91" fmla="*/ 884775 w 1018125"/>
              <a:gd name="connsiteY91" fmla="*/ 748595 h 819228"/>
              <a:gd name="connsiteX92" fmla="*/ 875775 w 1018125"/>
              <a:gd name="connsiteY92" fmla="*/ 757595 h 819228"/>
              <a:gd name="connsiteX93" fmla="*/ 866775 w 1018125"/>
              <a:gd name="connsiteY93" fmla="*/ 748595 h 819228"/>
              <a:gd name="connsiteX94" fmla="*/ 875775 w 1018125"/>
              <a:gd name="connsiteY94" fmla="*/ 739595 h 819228"/>
              <a:gd name="connsiteX95" fmla="*/ 809100 w 1018125"/>
              <a:gd name="connsiteY95" fmla="*/ 739595 h 819228"/>
              <a:gd name="connsiteX96" fmla="*/ 818100 w 1018125"/>
              <a:gd name="connsiteY96" fmla="*/ 748595 h 819228"/>
              <a:gd name="connsiteX97" fmla="*/ 809100 w 1018125"/>
              <a:gd name="connsiteY97" fmla="*/ 757595 h 819228"/>
              <a:gd name="connsiteX98" fmla="*/ 800100 w 1018125"/>
              <a:gd name="connsiteY98" fmla="*/ 748595 h 819228"/>
              <a:gd name="connsiteX99" fmla="*/ 809100 w 1018125"/>
              <a:gd name="connsiteY99" fmla="*/ 739595 h 819228"/>
              <a:gd name="connsiteX100" fmla="*/ 742425 w 1018125"/>
              <a:gd name="connsiteY100" fmla="*/ 739595 h 819228"/>
              <a:gd name="connsiteX101" fmla="*/ 751425 w 1018125"/>
              <a:gd name="connsiteY101" fmla="*/ 748595 h 819228"/>
              <a:gd name="connsiteX102" fmla="*/ 742425 w 1018125"/>
              <a:gd name="connsiteY102" fmla="*/ 757595 h 819228"/>
              <a:gd name="connsiteX103" fmla="*/ 733425 w 1018125"/>
              <a:gd name="connsiteY103" fmla="*/ 748595 h 819228"/>
              <a:gd name="connsiteX104" fmla="*/ 742425 w 1018125"/>
              <a:gd name="connsiteY104" fmla="*/ 739595 h 819228"/>
              <a:gd name="connsiteX105" fmla="*/ 675750 w 1018125"/>
              <a:gd name="connsiteY105" fmla="*/ 739595 h 819228"/>
              <a:gd name="connsiteX106" fmla="*/ 684750 w 1018125"/>
              <a:gd name="connsiteY106" fmla="*/ 748595 h 819228"/>
              <a:gd name="connsiteX107" fmla="*/ 675750 w 1018125"/>
              <a:gd name="connsiteY107" fmla="*/ 757595 h 819228"/>
              <a:gd name="connsiteX108" fmla="*/ 666750 w 1018125"/>
              <a:gd name="connsiteY108" fmla="*/ 748595 h 819228"/>
              <a:gd name="connsiteX109" fmla="*/ 675750 w 1018125"/>
              <a:gd name="connsiteY109" fmla="*/ 739595 h 819228"/>
              <a:gd name="connsiteX110" fmla="*/ 609075 w 1018125"/>
              <a:gd name="connsiteY110" fmla="*/ 739595 h 819228"/>
              <a:gd name="connsiteX111" fmla="*/ 618075 w 1018125"/>
              <a:gd name="connsiteY111" fmla="*/ 748595 h 819228"/>
              <a:gd name="connsiteX112" fmla="*/ 609075 w 1018125"/>
              <a:gd name="connsiteY112" fmla="*/ 757595 h 819228"/>
              <a:gd name="connsiteX113" fmla="*/ 600075 w 1018125"/>
              <a:gd name="connsiteY113" fmla="*/ 748595 h 819228"/>
              <a:gd name="connsiteX114" fmla="*/ 609075 w 1018125"/>
              <a:gd name="connsiteY114" fmla="*/ 739595 h 819228"/>
              <a:gd name="connsiteX115" fmla="*/ 542400 w 1018125"/>
              <a:gd name="connsiteY115" fmla="*/ 739595 h 819228"/>
              <a:gd name="connsiteX116" fmla="*/ 551400 w 1018125"/>
              <a:gd name="connsiteY116" fmla="*/ 748595 h 819228"/>
              <a:gd name="connsiteX117" fmla="*/ 542400 w 1018125"/>
              <a:gd name="connsiteY117" fmla="*/ 757595 h 819228"/>
              <a:gd name="connsiteX118" fmla="*/ 533400 w 1018125"/>
              <a:gd name="connsiteY118" fmla="*/ 748595 h 819228"/>
              <a:gd name="connsiteX119" fmla="*/ 542400 w 1018125"/>
              <a:gd name="connsiteY119" fmla="*/ 739595 h 819228"/>
              <a:gd name="connsiteX120" fmla="*/ 475725 w 1018125"/>
              <a:gd name="connsiteY120" fmla="*/ 739595 h 819228"/>
              <a:gd name="connsiteX121" fmla="*/ 484725 w 1018125"/>
              <a:gd name="connsiteY121" fmla="*/ 748595 h 819228"/>
              <a:gd name="connsiteX122" fmla="*/ 475725 w 1018125"/>
              <a:gd name="connsiteY122" fmla="*/ 757595 h 819228"/>
              <a:gd name="connsiteX123" fmla="*/ 466725 w 1018125"/>
              <a:gd name="connsiteY123" fmla="*/ 748595 h 819228"/>
              <a:gd name="connsiteX124" fmla="*/ 475725 w 1018125"/>
              <a:gd name="connsiteY124" fmla="*/ 739595 h 819228"/>
              <a:gd name="connsiteX125" fmla="*/ 409050 w 1018125"/>
              <a:gd name="connsiteY125" fmla="*/ 739595 h 819228"/>
              <a:gd name="connsiteX126" fmla="*/ 418050 w 1018125"/>
              <a:gd name="connsiteY126" fmla="*/ 748595 h 819228"/>
              <a:gd name="connsiteX127" fmla="*/ 409050 w 1018125"/>
              <a:gd name="connsiteY127" fmla="*/ 757595 h 819228"/>
              <a:gd name="connsiteX128" fmla="*/ 400050 w 1018125"/>
              <a:gd name="connsiteY128" fmla="*/ 748595 h 819228"/>
              <a:gd name="connsiteX129" fmla="*/ 409050 w 1018125"/>
              <a:gd name="connsiteY129" fmla="*/ 739595 h 819228"/>
              <a:gd name="connsiteX130" fmla="*/ 342375 w 1018125"/>
              <a:gd name="connsiteY130" fmla="*/ 739595 h 819228"/>
              <a:gd name="connsiteX131" fmla="*/ 351375 w 1018125"/>
              <a:gd name="connsiteY131" fmla="*/ 748595 h 819228"/>
              <a:gd name="connsiteX132" fmla="*/ 342375 w 1018125"/>
              <a:gd name="connsiteY132" fmla="*/ 757595 h 819228"/>
              <a:gd name="connsiteX133" fmla="*/ 333375 w 1018125"/>
              <a:gd name="connsiteY133" fmla="*/ 748595 h 819228"/>
              <a:gd name="connsiteX134" fmla="*/ 342375 w 1018125"/>
              <a:gd name="connsiteY134" fmla="*/ 739595 h 819228"/>
              <a:gd name="connsiteX135" fmla="*/ 275701 w 1018125"/>
              <a:gd name="connsiteY135" fmla="*/ 739595 h 819228"/>
              <a:gd name="connsiteX136" fmla="*/ 284700 w 1018125"/>
              <a:gd name="connsiteY136" fmla="*/ 748595 h 819228"/>
              <a:gd name="connsiteX137" fmla="*/ 275701 w 1018125"/>
              <a:gd name="connsiteY137" fmla="*/ 757595 h 819228"/>
              <a:gd name="connsiteX138" fmla="*/ 266700 w 1018125"/>
              <a:gd name="connsiteY138" fmla="*/ 748595 h 819228"/>
              <a:gd name="connsiteX139" fmla="*/ 275701 w 1018125"/>
              <a:gd name="connsiteY139" fmla="*/ 739595 h 819228"/>
              <a:gd name="connsiteX140" fmla="*/ 209025 w 1018125"/>
              <a:gd name="connsiteY140" fmla="*/ 739595 h 819228"/>
              <a:gd name="connsiteX141" fmla="*/ 218025 w 1018125"/>
              <a:gd name="connsiteY141" fmla="*/ 748595 h 819228"/>
              <a:gd name="connsiteX142" fmla="*/ 209025 w 1018125"/>
              <a:gd name="connsiteY142" fmla="*/ 757595 h 819228"/>
              <a:gd name="connsiteX143" fmla="*/ 200025 w 1018125"/>
              <a:gd name="connsiteY143" fmla="*/ 748595 h 819228"/>
              <a:gd name="connsiteX144" fmla="*/ 209025 w 1018125"/>
              <a:gd name="connsiteY144" fmla="*/ 739595 h 819228"/>
              <a:gd name="connsiteX145" fmla="*/ 142350 w 1018125"/>
              <a:gd name="connsiteY145" fmla="*/ 739595 h 819228"/>
              <a:gd name="connsiteX146" fmla="*/ 151350 w 1018125"/>
              <a:gd name="connsiteY146" fmla="*/ 748595 h 819228"/>
              <a:gd name="connsiteX147" fmla="*/ 142350 w 1018125"/>
              <a:gd name="connsiteY147" fmla="*/ 757595 h 819228"/>
              <a:gd name="connsiteX148" fmla="*/ 133350 w 1018125"/>
              <a:gd name="connsiteY148" fmla="*/ 748595 h 819228"/>
              <a:gd name="connsiteX149" fmla="*/ 142350 w 1018125"/>
              <a:gd name="connsiteY149" fmla="*/ 739595 h 819228"/>
              <a:gd name="connsiteX150" fmla="*/ 75675 w 1018125"/>
              <a:gd name="connsiteY150" fmla="*/ 739595 h 819228"/>
              <a:gd name="connsiteX151" fmla="*/ 84675 w 1018125"/>
              <a:gd name="connsiteY151" fmla="*/ 748595 h 819228"/>
              <a:gd name="connsiteX152" fmla="*/ 75675 w 1018125"/>
              <a:gd name="connsiteY152" fmla="*/ 757595 h 819228"/>
              <a:gd name="connsiteX153" fmla="*/ 66675 w 1018125"/>
              <a:gd name="connsiteY153" fmla="*/ 748595 h 819228"/>
              <a:gd name="connsiteX154" fmla="*/ 75675 w 1018125"/>
              <a:gd name="connsiteY154" fmla="*/ 739595 h 819228"/>
              <a:gd name="connsiteX155" fmla="*/ 9000 w 1018125"/>
              <a:gd name="connsiteY155" fmla="*/ 739595 h 819228"/>
              <a:gd name="connsiteX156" fmla="*/ 18000 w 1018125"/>
              <a:gd name="connsiteY156" fmla="*/ 748595 h 819228"/>
              <a:gd name="connsiteX157" fmla="*/ 9000 w 1018125"/>
              <a:gd name="connsiteY157" fmla="*/ 757595 h 819228"/>
              <a:gd name="connsiteX158" fmla="*/ 0 w 1018125"/>
              <a:gd name="connsiteY158" fmla="*/ 748595 h 819228"/>
              <a:gd name="connsiteX159" fmla="*/ 9000 w 1018125"/>
              <a:gd name="connsiteY159" fmla="*/ 739595 h 819228"/>
              <a:gd name="connsiteX160" fmla="*/ 1009125 w 1018125"/>
              <a:gd name="connsiteY160" fmla="*/ 677962 h 819228"/>
              <a:gd name="connsiteX161" fmla="*/ 1018125 w 1018125"/>
              <a:gd name="connsiteY161" fmla="*/ 686962 h 819228"/>
              <a:gd name="connsiteX162" fmla="*/ 1009125 w 1018125"/>
              <a:gd name="connsiteY162" fmla="*/ 695962 h 819228"/>
              <a:gd name="connsiteX163" fmla="*/ 1000125 w 1018125"/>
              <a:gd name="connsiteY163" fmla="*/ 686962 h 819228"/>
              <a:gd name="connsiteX164" fmla="*/ 1009125 w 1018125"/>
              <a:gd name="connsiteY164" fmla="*/ 677962 h 819228"/>
              <a:gd name="connsiteX165" fmla="*/ 942450 w 1018125"/>
              <a:gd name="connsiteY165" fmla="*/ 677962 h 819228"/>
              <a:gd name="connsiteX166" fmla="*/ 951450 w 1018125"/>
              <a:gd name="connsiteY166" fmla="*/ 686962 h 819228"/>
              <a:gd name="connsiteX167" fmla="*/ 942450 w 1018125"/>
              <a:gd name="connsiteY167" fmla="*/ 695962 h 819228"/>
              <a:gd name="connsiteX168" fmla="*/ 933450 w 1018125"/>
              <a:gd name="connsiteY168" fmla="*/ 686962 h 819228"/>
              <a:gd name="connsiteX169" fmla="*/ 942450 w 1018125"/>
              <a:gd name="connsiteY169" fmla="*/ 677962 h 819228"/>
              <a:gd name="connsiteX170" fmla="*/ 875775 w 1018125"/>
              <a:gd name="connsiteY170" fmla="*/ 677962 h 819228"/>
              <a:gd name="connsiteX171" fmla="*/ 884775 w 1018125"/>
              <a:gd name="connsiteY171" fmla="*/ 686962 h 819228"/>
              <a:gd name="connsiteX172" fmla="*/ 875775 w 1018125"/>
              <a:gd name="connsiteY172" fmla="*/ 695962 h 819228"/>
              <a:gd name="connsiteX173" fmla="*/ 866775 w 1018125"/>
              <a:gd name="connsiteY173" fmla="*/ 686962 h 819228"/>
              <a:gd name="connsiteX174" fmla="*/ 875775 w 1018125"/>
              <a:gd name="connsiteY174" fmla="*/ 677962 h 819228"/>
              <a:gd name="connsiteX175" fmla="*/ 809100 w 1018125"/>
              <a:gd name="connsiteY175" fmla="*/ 677962 h 819228"/>
              <a:gd name="connsiteX176" fmla="*/ 818100 w 1018125"/>
              <a:gd name="connsiteY176" fmla="*/ 686962 h 819228"/>
              <a:gd name="connsiteX177" fmla="*/ 809100 w 1018125"/>
              <a:gd name="connsiteY177" fmla="*/ 695962 h 819228"/>
              <a:gd name="connsiteX178" fmla="*/ 800100 w 1018125"/>
              <a:gd name="connsiteY178" fmla="*/ 686962 h 819228"/>
              <a:gd name="connsiteX179" fmla="*/ 809100 w 1018125"/>
              <a:gd name="connsiteY179" fmla="*/ 677962 h 819228"/>
              <a:gd name="connsiteX180" fmla="*/ 742425 w 1018125"/>
              <a:gd name="connsiteY180" fmla="*/ 677962 h 819228"/>
              <a:gd name="connsiteX181" fmla="*/ 751425 w 1018125"/>
              <a:gd name="connsiteY181" fmla="*/ 686962 h 819228"/>
              <a:gd name="connsiteX182" fmla="*/ 742425 w 1018125"/>
              <a:gd name="connsiteY182" fmla="*/ 695962 h 819228"/>
              <a:gd name="connsiteX183" fmla="*/ 733425 w 1018125"/>
              <a:gd name="connsiteY183" fmla="*/ 686962 h 819228"/>
              <a:gd name="connsiteX184" fmla="*/ 742425 w 1018125"/>
              <a:gd name="connsiteY184" fmla="*/ 677962 h 819228"/>
              <a:gd name="connsiteX185" fmla="*/ 675750 w 1018125"/>
              <a:gd name="connsiteY185" fmla="*/ 677962 h 819228"/>
              <a:gd name="connsiteX186" fmla="*/ 684750 w 1018125"/>
              <a:gd name="connsiteY186" fmla="*/ 686962 h 819228"/>
              <a:gd name="connsiteX187" fmla="*/ 675750 w 1018125"/>
              <a:gd name="connsiteY187" fmla="*/ 695962 h 819228"/>
              <a:gd name="connsiteX188" fmla="*/ 666750 w 1018125"/>
              <a:gd name="connsiteY188" fmla="*/ 686962 h 819228"/>
              <a:gd name="connsiteX189" fmla="*/ 675750 w 1018125"/>
              <a:gd name="connsiteY189" fmla="*/ 677962 h 819228"/>
              <a:gd name="connsiteX190" fmla="*/ 609075 w 1018125"/>
              <a:gd name="connsiteY190" fmla="*/ 677962 h 819228"/>
              <a:gd name="connsiteX191" fmla="*/ 618075 w 1018125"/>
              <a:gd name="connsiteY191" fmla="*/ 686962 h 819228"/>
              <a:gd name="connsiteX192" fmla="*/ 609075 w 1018125"/>
              <a:gd name="connsiteY192" fmla="*/ 695962 h 819228"/>
              <a:gd name="connsiteX193" fmla="*/ 600075 w 1018125"/>
              <a:gd name="connsiteY193" fmla="*/ 686962 h 819228"/>
              <a:gd name="connsiteX194" fmla="*/ 609075 w 1018125"/>
              <a:gd name="connsiteY194" fmla="*/ 677962 h 819228"/>
              <a:gd name="connsiteX195" fmla="*/ 542400 w 1018125"/>
              <a:gd name="connsiteY195" fmla="*/ 677962 h 819228"/>
              <a:gd name="connsiteX196" fmla="*/ 551400 w 1018125"/>
              <a:gd name="connsiteY196" fmla="*/ 686962 h 819228"/>
              <a:gd name="connsiteX197" fmla="*/ 542400 w 1018125"/>
              <a:gd name="connsiteY197" fmla="*/ 695962 h 819228"/>
              <a:gd name="connsiteX198" fmla="*/ 533400 w 1018125"/>
              <a:gd name="connsiteY198" fmla="*/ 686962 h 819228"/>
              <a:gd name="connsiteX199" fmla="*/ 542400 w 1018125"/>
              <a:gd name="connsiteY199" fmla="*/ 677962 h 819228"/>
              <a:gd name="connsiteX200" fmla="*/ 475726 w 1018125"/>
              <a:gd name="connsiteY200" fmla="*/ 677962 h 819228"/>
              <a:gd name="connsiteX201" fmla="*/ 484726 w 1018125"/>
              <a:gd name="connsiteY201" fmla="*/ 686962 h 819228"/>
              <a:gd name="connsiteX202" fmla="*/ 475726 w 1018125"/>
              <a:gd name="connsiteY202" fmla="*/ 695962 h 819228"/>
              <a:gd name="connsiteX203" fmla="*/ 466726 w 1018125"/>
              <a:gd name="connsiteY203" fmla="*/ 686962 h 819228"/>
              <a:gd name="connsiteX204" fmla="*/ 475726 w 1018125"/>
              <a:gd name="connsiteY204" fmla="*/ 677962 h 819228"/>
              <a:gd name="connsiteX205" fmla="*/ 409051 w 1018125"/>
              <a:gd name="connsiteY205" fmla="*/ 677962 h 819228"/>
              <a:gd name="connsiteX206" fmla="*/ 418051 w 1018125"/>
              <a:gd name="connsiteY206" fmla="*/ 686962 h 819228"/>
              <a:gd name="connsiteX207" fmla="*/ 409051 w 1018125"/>
              <a:gd name="connsiteY207" fmla="*/ 695962 h 819228"/>
              <a:gd name="connsiteX208" fmla="*/ 400051 w 1018125"/>
              <a:gd name="connsiteY208" fmla="*/ 686962 h 819228"/>
              <a:gd name="connsiteX209" fmla="*/ 409051 w 1018125"/>
              <a:gd name="connsiteY209" fmla="*/ 677962 h 819228"/>
              <a:gd name="connsiteX210" fmla="*/ 342376 w 1018125"/>
              <a:gd name="connsiteY210" fmla="*/ 677962 h 819228"/>
              <a:gd name="connsiteX211" fmla="*/ 351376 w 1018125"/>
              <a:gd name="connsiteY211" fmla="*/ 686962 h 819228"/>
              <a:gd name="connsiteX212" fmla="*/ 342376 w 1018125"/>
              <a:gd name="connsiteY212" fmla="*/ 695962 h 819228"/>
              <a:gd name="connsiteX213" fmla="*/ 333376 w 1018125"/>
              <a:gd name="connsiteY213" fmla="*/ 686962 h 819228"/>
              <a:gd name="connsiteX214" fmla="*/ 342376 w 1018125"/>
              <a:gd name="connsiteY214" fmla="*/ 677962 h 819228"/>
              <a:gd name="connsiteX215" fmla="*/ 275701 w 1018125"/>
              <a:gd name="connsiteY215" fmla="*/ 677962 h 819228"/>
              <a:gd name="connsiteX216" fmla="*/ 284701 w 1018125"/>
              <a:gd name="connsiteY216" fmla="*/ 686962 h 819228"/>
              <a:gd name="connsiteX217" fmla="*/ 275701 w 1018125"/>
              <a:gd name="connsiteY217" fmla="*/ 695962 h 819228"/>
              <a:gd name="connsiteX218" fmla="*/ 266701 w 1018125"/>
              <a:gd name="connsiteY218" fmla="*/ 686962 h 819228"/>
              <a:gd name="connsiteX219" fmla="*/ 275701 w 1018125"/>
              <a:gd name="connsiteY219" fmla="*/ 677962 h 819228"/>
              <a:gd name="connsiteX220" fmla="*/ 209026 w 1018125"/>
              <a:gd name="connsiteY220" fmla="*/ 677962 h 819228"/>
              <a:gd name="connsiteX221" fmla="*/ 218026 w 1018125"/>
              <a:gd name="connsiteY221" fmla="*/ 686962 h 819228"/>
              <a:gd name="connsiteX222" fmla="*/ 209026 w 1018125"/>
              <a:gd name="connsiteY222" fmla="*/ 695962 h 819228"/>
              <a:gd name="connsiteX223" fmla="*/ 200026 w 1018125"/>
              <a:gd name="connsiteY223" fmla="*/ 686962 h 819228"/>
              <a:gd name="connsiteX224" fmla="*/ 209026 w 1018125"/>
              <a:gd name="connsiteY224" fmla="*/ 677962 h 819228"/>
              <a:gd name="connsiteX225" fmla="*/ 142351 w 1018125"/>
              <a:gd name="connsiteY225" fmla="*/ 677962 h 819228"/>
              <a:gd name="connsiteX226" fmla="*/ 151351 w 1018125"/>
              <a:gd name="connsiteY226" fmla="*/ 686962 h 819228"/>
              <a:gd name="connsiteX227" fmla="*/ 142351 w 1018125"/>
              <a:gd name="connsiteY227" fmla="*/ 695962 h 819228"/>
              <a:gd name="connsiteX228" fmla="*/ 133351 w 1018125"/>
              <a:gd name="connsiteY228" fmla="*/ 686962 h 819228"/>
              <a:gd name="connsiteX229" fmla="*/ 142351 w 1018125"/>
              <a:gd name="connsiteY229" fmla="*/ 677962 h 819228"/>
              <a:gd name="connsiteX230" fmla="*/ 75676 w 1018125"/>
              <a:gd name="connsiteY230" fmla="*/ 677962 h 819228"/>
              <a:gd name="connsiteX231" fmla="*/ 84676 w 1018125"/>
              <a:gd name="connsiteY231" fmla="*/ 686962 h 819228"/>
              <a:gd name="connsiteX232" fmla="*/ 75676 w 1018125"/>
              <a:gd name="connsiteY232" fmla="*/ 695962 h 819228"/>
              <a:gd name="connsiteX233" fmla="*/ 66676 w 1018125"/>
              <a:gd name="connsiteY233" fmla="*/ 686962 h 819228"/>
              <a:gd name="connsiteX234" fmla="*/ 75676 w 1018125"/>
              <a:gd name="connsiteY234" fmla="*/ 677962 h 819228"/>
              <a:gd name="connsiteX235" fmla="*/ 9001 w 1018125"/>
              <a:gd name="connsiteY235" fmla="*/ 677962 h 819228"/>
              <a:gd name="connsiteX236" fmla="*/ 18001 w 1018125"/>
              <a:gd name="connsiteY236" fmla="*/ 686962 h 819228"/>
              <a:gd name="connsiteX237" fmla="*/ 9001 w 1018125"/>
              <a:gd name="connsiteY237" fmla="*/ 695962 h 819228"/>
              <a:gd name="connsiteX238" fmla="*/ 1 w 1018125"/>
              <a:gd name="connsiteY238" fmla="*/ 686962 h 819228"/>
              <a:gd name="connsiteX239" fmla="*/ 9001 w 1018125"/>
              <a:gd name="connsiteY239" fmla="*/ 677962 h 819228"/>
              <a:gd name="connsiteX240" fmla="*/ 1009125 w 1018125"/>
              <a:gd name="connsiteY240" fmla="*/ 616329 h 819228"/>
              <a:gd name="connsiteX241" fmla="*/ 1018125 w 1018125"/>
              <a:gd name="connsiteY241" fmla="*/ 625329 h 819228"/>
              <a:gd name="connsiteX242" fmla="*/ 1009125 w 1018125"/>
              <a:gd name="connsiteY242" fmla="*/ 634329 h 819228"/>
              <a:gd name="connsiteX243" fmla="*/ 1000125 w 1018125"/>
              <a:gd name="connsiteY243" fmla="*/ 625329 h 819228"/>
              <a:gd name="connsiteX244" fmla="*/ 1009125 w 1018125"/>
              <a:gd name="connsiteY244" fmla="*/ 616329 h 819228"/>
              <a:gd name="connsiteX245" fmla="*/ 942450 w 1018125"/>
              <a:gd name="connsiteY245" fmla="*/ 616329 h 819228"/>
              <a:gd name="connsiteX246" fmla="*/ 951450 w 1018125"/>
              <a:gd name="connsiteY246" fmla="*/ 625329 h 819228"/>
              <a:gd name="connsiteX247" fmla="*/ 942450 w 1018125"/>
              <a:gd name="connsiteY247" fmla="*/ 634329 h 819228"/>
              <a:gd name="connsiteX248" fmla="*/ 933450 w 1018125"/>
              <a:gd name="connsiteY248" fmla="*/ 625329 h 819228"/>
              <a:gd name="connsiteX249" fmla="*/ 942450 w 1018125"/>
              <a:gd name="connsiteY249" fmla="*/ 616329 h 819228"/>
              <a:gd name="connsiteX250" fmla="*/ 875775 w 1018125"/>
              <a:gd name="connsiteY250" fmla="*/ 616329 h 819228"/>
              <a:gd name="connsiteX251" fmla="*/ 884775 w 1018125"/>
              <a:gd name="connsiteY251" fmla="*/ 625329 h 819228"/>
              <a:gd name="connsiteX252" fmla="*/ 875775 w 1018125"/>
              <a:gd name="connsiteY252" fmla="*/ 634329 h 819228"/>
              <a:gd name="connsiteX253" fmla="*/ 866775 w 1018125"/>
              <a:gd name="connsiteY253" fmla="*/ 625329 h 819228"/>
              <a:gd name="connsiteX254" fmla="*/ 875775 w 1018125"/>
              <a:gd name="connsiteY254" fmla="*/ 616329 h 819228"/>
              <a:gd name="connsiteX255" fmla="*/ 809100 w 1018125"/>
              <a:gd name="connsiteY255" fmla="*/ 616329 h 819228"/>
              <a:gd name="connsiteX256" fmla="*/ 818100 w 1018125"/>
              <a:gd name="connsiteY256" fmla="*/ 625329 h 819228"/>
              <a:gd name="connsiteX257" fmla="*/ 809100 w 1018125"/>
              <a:gd name="connsiteY257" fmla="*/ 634329 h 819228"/>
              <a:gd name="connsiteX258" fmla="*/ 800100 w 1018125"/>
              <a:gd name="connsiteY258" fmla="*/ 625329 h 819228"/>
              <a:gd name="connsiteX259" fmla="*/ 809100 w 1018125"/>
              <a:gd name="connsiteY259" fmla="*/ 616329 h 819228"/>
              <a:gd name="connsiteX260" fmla="*/ 742425 w 1018125"/>
              <a:gd name="connsiteY260" fmla="*/ 616329 h 819228"/>
              <a:gd name="connsiteX261" fmla="*/ 751425 w 1018125"/>
              <a:gd name="connsiteY261" fmla="*/ 625329 h 819228"/>
              <a:gd name="connsiteX262" fmla="*/ 742425 w 1018125"/>
              <a:gd name="connsiteY262" fmla="*/ 634329 h 819228"/>
              <a:gd name="connsiteX263" fmla="*/ 733425 w 1018125"/>
              <a:gd name="connsiteY263" fmla="*/ 625329 h 819228"/>
              <a:gd name="connsiteX264" fmla="*/ 742425 w 1018125"/>
              <a:gd name="connsiteY264" fmla="*/ 616329 h 819228"/>
              <a:gd name="connsiteX265" fmla="*/ 675750 w 1018125"/>
              <a:gd name="connsiteY265" fmla="*/ 616329 h 819228"/>
              <a:gd name="connsiteX266" fmla="*/ 684750 w 1018125"/>
              <a:gd name="connsiteY266" fmla="*/ 625329 h 819228"/>
              <a:gd name="connsiteX267" fmla="*/ 675750 w 1018125"/>
              <a:gd name="connsiteY267" fmla="*/ 634329 h 819228"/>
              <a:gd name="connsiteX268" fmla="*/ 666750 w 1018125"/>
              <a:gd name="connsiteY268" fmla="*/ 625329 h 819228"/>
              <a:gd name="connsiteX269" fmla="*/ 675750 w 1018125"/>
              <a:gd name="connsiteY269" fmla="*/ 616329 h 819228"/>
              <a:gd name="connsiteX270" fmla="*/ 609075 w 1018125"/>
              <a:gd name="connsiteY270" fmla="*/ 616329 h 819228"/>
              <a:gd name="connsiteX271" fmla="*/ 618075 w 1018125"/>
              <a:gd name="connsiteY271" fmla="*/ 625329 h 819228"/>
              <a:gd name="connsiteX272" fmla="*/ 609075 w 1018125"/>
              <a:gd name="connsiteY272" fmla="*/ 634329 h 819228"/>
              <a:gd name="connsiteX273" fmla="*/ 600075 w 1018125"/>
              <a:gd name="connsiteY273" fmla="*/ 625329 h 819228"/>
              <a:gd name="connsiteX274" fmla="*/ 609075 w 1018125"/>
              <a:gd name="connsiteY274" fmla="*/ 616329 h 819228"/>
              <a:gd name="connsiteX275" fmla="*/ 542400 w 1018125"/>
              <a:gd name="connsiteY275" fmla="*/ 616329 h 819228"/>
              <a:gd name="connsiteX276" fmla="*/ 551400 w 1018125"/>
              <a:gd name="connsiteY276" fmla="*/ 625329 h 819228"/>
              <a:gd name="connsiteX277" fmla="*/ 542400 w 1018125"/>
              <a:gd name="connsiteY277" fmla="*/ 634329 h 819228"/>
              <a:gd name="connsiteX278" fmla="*/ 533400 w 1018125"/>
              <a:gd name="connsiteY278" fmla="*/ 625329 h 819228"/>
              <a:gd name="connsiteX279" fmla="*/ 542400 w 1018125"/>
              <a:gd name="connsiteY279" fmla="*/ 616329 h 819228"/>
              <a:gd name="connsiteX280" fmla="*/ 475726 w 1018125"/>
              <a:gd name="connsiteY280" fmla="*/ 616329 h 819228"/>
              <a:gd name="connsiteX281" fmla="*/ 484726 w 1018125"/>
              <a:gd name="connsiteY281" fmla="*/ 625329 h 819228"/>
              <a:gd name="connsiteX282" fmla="*/ 475726 w 1018125"/>
              <a:gd name="connsiteY282" fmla="*/ 634329 h 819228"/>
              <a:gd name="connsiteX283" fmla="*/ 466726 w 1018125"/>
              <a:gd name="connsiteY283" fmla="*/ 625329 h 819228"/>
              <a:gd name="connsiteX284" fmla="*/ 475726 w 1018125"/>
              <a:gd name="connsiteY284" fmla="*/ 616329 h 819228"/>
              <a:gd name="connsiteX285" fmla="*/ 409051 w 1018125"/>
              <a:gd name="connsiteY285" fmla="*/ 616329 h 819228"/>
              <a:gd name="connsiteX286" fmla="*/ 418051 w 1018125"/>
              <a:gd name="connsiteY286" fmla="*/ 625329 h 819228"/>
              <a:gd name="connsiteX287" fmla="*/ 409051 w 1018125"/>
              <a:gd name="connsiteY287" fmla="*/ 634329 h 819228"/>
              <a:gd name="connsiteX288" fmla="*/ 400051 w 1018125"/>
              <a:gd name="connsiteY288" fmla="*/ 625329 h 819228"/>
              <a:gd name="connsiteX289" fmla="*/ 409051 w 1018125"/>
              <a:gd name="connsiteY289" fmla="*/ 616329 h 819228"/>
              <a:gd name="connsiteX290" fmla="*/ 342376 w 1018125"/>
              <a:gd name="connsiteY290" fmla="*/ 616329 h 819228"/>
              <a:gd name="connsiteX291" fmla="*/ 351376 w 1018125"/>
              <a:gd name="connsiteY291" fmla="*/ 625329 h 819228"/>
              <a:gd name="connsiteX292" fmla="*/ 342376 w 1018125"/>
              <a:gd name="connsiteY292" fmla="*/ 634329 h 819228"/>
              <a:gd name="connsiteX293" fmla="*/ 333376 w 1018125"/>
              <a:gd name="connsiteY293" fmla="*/ 625329 h 819228"/>
              <a:gd name="connsiteX294" fmla="*/ 342376 w 1018125"/>
              <a:gd name="connsiteY294" fmla="*/ 616329 h 819228"/>
              <a:gd name="connsiteX295" fmla="*/ 275701 w 1018125"/>
              <a:gd name="connsiteY295" fmla="*/ 616329 h 819228"/>
              <a:gd name="connsiteX296" fmla="*/ 284701 w 1018125"/>
              <a:gd name="connsiteY296" fmla="*/ 625329 h 819228"/>
              <a:gd name="connsiteX297" fmla="*/ 275701 w 1018125"/>
              <a:gd name="connsiteY297" fmla="*/ 634329 h 819228"/>
              <a:gd name="connsiteX298" fmla="*/ 266701 w 1018125"/>
              <a:gd name="connsiteY298" fmla="*/ 625329 h 819228"/>
              <a:gd name="connsiteX299" fmla="*/ 275701 w 1018125"/>
              <a:gd name="connsiteY299" fmla="*/ 616329 h 819228"/>
              <a:gd name="connsiteX300" fmla="*/ 209026 w 1018125"/>
              <a:gd name="connsiteY300" fmla="*/ 616329 h 819228"/>
              <a:gd name="connsiteX301" fmla="*/ 218026 w 1018125"/>
              <a:gd name="connsiteY301" fmla="*/ 625329 h 819228"/>
              <a:gd name="connsiteX302" fmla="*/ 209026 w 1018125"/>
              <a:gd name="connsiteY302" fmla="*/ 634329 h 819228"/>
              <a:gd name="connsiteX303" fmla="*/ 200026 w 1018125"/>
              <a:gd name="connsiteY303" fmla="*/ 625329 h 819228"/>
              <a:gd name="connsiteX304" fmla="*/ 209026 w 1018125"/>
              <a:gd name="connsiteY304" fmla="*/ 616329 h 819228"/>
              <a:gd name="connsiteX305" fmla="*/ 142351 w 1018125"/>
              <a:gd name="connsiteY305" fmla="*/ 616329 h 819228"/>
              <a:gd name="connsiteX306" fmla="*/ 151351 w 1018125"/>
              <a:gd name="connsiteY306" fmla="*/ 625329 h 819228"/>
              <a:gd name="connsiteX307" fmla="*/ 142351 w 1018125"/>
              <a:gd name="connsiteY307" fmla="*/ 634329 h 819228"/>
              <a:gd name="connsiteX308" fmla="*/ 133351 w 1018125"/>
              <a:gd name="connsiteY308" fmla="*/ 625329 h 819228"/>
              <a:gd name="connsiteX309" fmla="*/ 142351 w 1018125"/>
              <a:gd name="connsiteY309" fmla="*/ 616329 h 819228"/>
              <a:gd name="connsiteX310" fmla="*/ 75676 w 1018125"/>
              <a:gd name="connsiteY310" fmla="*/ 616329 h 819228"/>
              <a:gd name="connsiteX311" fmla="*/ 84676 w 1018125"/>
              <a:gd name="connsiteY311" fmla="*/ 625329 h 819228"/>
              <a:gd name="connsiteX312" fmla="*/ 75676 w 1018125"/>
              <a:gd name="connsiteY312" fmla="*/ 634329 h 819228"/>
              <a:gd name="connsiteX313" fmla="*/ 66676 w 1018125"/>
              <a:gd name="connsiteY313" fmla="*/ 625329 h 819228"/>
              <a:gd name="connsiteX314" fmla="*/ 75676 w 1018125"/>
              <a:gd name="connsiteY314" fmla="*/ 616329 h 819228"/>
              <a:gd name="connsiteX315" fmla="*/ 9001 w 1018125"/>
              <a:gd name="connsiteY315" fmla="*/ 616329 h 819228"/>
              <a:gd name="connsiteX316" fmla="*/ 18001 w 1018125"/>
              <a:gd name="connsiteY316" fmla="*/ 625329 h 819228"/>
              <a:gd name="connsiteX317" fmla="*/ 9001 w 1018125"/>
              <a:gd name="connsiteY317" fmla="*/ 634329 h 819228"/>
              <a:gd name="connsiteX318" fmla="*/ 1 w 1018125"/>
              <a:gd name="connsiteY318" fmla="*/ 625329 h 819228"/>
              <a:gd name="connsiteX319" fmla="*/ 9001 w 1018125"/>
              <a:gd name="connsiteY319" fmla="*/ 616329 h 819228"/>
              <a:gd name="connsiteX320" fmla="*/ 1009125 w 1018125"/>
              <a:gd name="connsiteY320" fmla="*/ 554696 h 819228"/>
              <a:gd name="connsiteX321" fmla="*/ 1018125 w 1018125"/>
              <a:gd name="connsiteY321" fmla="*/ 563696 h 819228"/>
              <a:gd name="connsiteX322" fmla="*/ 1009125 w 1018125"/>
              <a:gd name="connsiteY322" fmla="*/ 572696 h 819228"/>
              <a:gd name="connsiteX323" fmla="*/ 1000125 w 1018125"/>
              <a:gd name="connsiteY323" fmla="*/ 563696 h 819228"/>
              <a:gd name="connsiteX324" fmla="*/ 1009125 w 1018125"/>
              <a:gd name="connsiteY324" fmla="*/ 554696 h 819228"/>
              <a:gd name="connsiteX325" fmla="*/ 942450 w 1018125"/>
              <a:gd name="connsiteY325" fmla="*/ 554696 h 819228"/>
              <a:gd name="connsiteX326" fmla="*/ 951450 w 1018125"/>
              <a:gd name="connsiteY326" fmla="*/ 563696 h 819228"/>
              <a:gd name="connsiteX327" fmla="*/ 942450 w 1018125"/>
              <a:gd name="connsiteY327" fmla="*/ 572696 h 819228"/>
              <a:gd name="connsiteX328" fmla="*/ 933450 w 1018125"/>
              <a:gd name="connsiteY328" fmla="*/ 563696 h 819228"/>
              <a:gd name="connsiteX329" fmla="*/ 942450 w 1018125"/>
              <a:gd name="connsiteY329" fmla="*/ 554696 h 819228"/>
              <a:gd name="connsiteX330" fmla="*/ 875775 w 1018125"/>
              <a:gd name="connsiteY330" fmla="*/ 554696 h 819228"/>
              <a:gd name="connsiteX331" fmla="*/ 884775 w 1018125"/>
              <a:gd name="connsiteY331" fmla="*/ 563696 h 819228"/>
              <a:gd name="connsiteX332" fmla="*/ 875775 w 1018125"/>
              <a:gd name="connsiteY332" fmla="*/ 572696 h 819228"/>
              <a:gd name="connsiteX333" fmla="*/ 866775 w 1018125"/>
              <a:gd name="connsiteY333" fmla="*/ 563696 h 819228"/>
              <a:gd name="connsiteX334" fmla="*/ 875775 w 1018125"/>
              <a:gd name="connsiteY334" fmla="*/ 554696 h 819228"/>
              <a:gd name="connsiteX335" fmla="*/ 809100 w 1018125"/>
              <a:gd name="connsiteY335" fmla="*/ 554696 h 819228"/>
              <a:gd name="connsiteX336" fmla="*/ 818100 w 1018125"/>
              <a:gd name="connsiteY336" fmla="*/ 563696 h 819228"/>
              <a:gd name="connsiteX337" fmla="*/ 809100 w 1018125"/>
              <a:gd name="connsiteY337" fmla="*/ 572696 h 819228"/>
              <a:gd name="connsiteX338" fmla="*/ 800100 w 1018125"/>
              <a:gd name="connsiteY338" fmla="*/ 563696 h 819228"/>
              <a:gd name="connsiteX339" fmla="*/ 809100 w 1018125"/>
              <a:gd name="connsiteY339" fmla="*/ 554696 h 819228"/>
              <a:gd name="connsiteX340" fmla="*/ 742425 w 1018125"/>
              <a:gd name="connsiteY340" fmla="*/ 554696 h 819228"/>
              <a:gd name="connsiteX341" fmla="*/ 751425 w 1018125"/>
              <a:gd name="connsiteY341" fmla="*/ 563696 h 819228"/>
              <a:gd name="connsiteX342" fmla="*/ 742425 w 1018125"/>
              <a:gd name="connsiteY342" fmla="*/ 572696 h 819228"/>
              <a:gd name="connsiteX343" fmla="*/ 733425 w 1018125"/>
              <a:gd name="connsiteY343" fmla="*/ 563696 h 819228"/>
              <a:gd name="connsiteX344" fmla="*/ 742425 w 1018125"/>
              <a:gd name="connsiteY344" fmla="*/ 554696 h 819228"/>
              <a:gd name="connsiteX345" fmla="*/ 675750 w 1018125"/>
              <a:gd name="connsiteY345" fmla="*/ 554696 h 819228"/>
              <a:gd name="connsiteX346" fmla="*/ 684750 w 1018125"/>
              <a:gd name="connsiteY346" fmla="*/ 563696 h 819228"/>
              <a:gd name="connsiteX347" fmla="*/ 675750 w 1018125"/>
              <a:gd name="connsiteY347" fmla="*/ 572696 h 819228"/>
              <a:gd name="connsiteX348" fmla="*/ 666750 w 1018125"/>
              <a:gd name="connsiteY348" fmla="*/ 563696 h 819228"/>
              <a:gd name="connsiteX349" fmla="*/ 675750 w 1018125"/>
              <a:gd name="connsiteY349" fmla="*/ 554696 h 819228"/>
              <a:gd name="connsiteX350" fmla="*/ 609075 w 1018125"/>
              <a:gd name="connsiteY350" fmla="*/ 554696 h 819228"/>
              <a:gd name="connsiteX351" fmla="*/ 618075 w 1018125"/>
              <a:gd name="connsiteY351" fmla="*/ 563696 h 819228"/>
              <a:gd name="connsiteX352" fmla="*/ 609075 w 1018125"/>
              <a:gd name="connsiteY352" fmla="*/ 572696 h 819228"/>
              <a:gd name="connsiteX353" fmla="*/ 600075 w 1018125"/>
              <a:gd name="connsiteY353" fmla="*/ 563696 h 819228"/>
              <a:gd name="connsiteX354" fmla="*/ 609075 w 1018125"/>
              <a:gd name="connsiteY354" fmla="*/ 554696 h 819228"/>
              <a:gd name="connsiteX355" fmla="*/ 542400 w 1018125"/>
              <a:gd name="connsiteY355" fmla="*/ 554696 h 819228"/>
              <a:gd name="connsiteX356" fmla="*/ 551400 w 1018125"/>
              <a:gd name="connsiteY356" fmla="*/ 563696 h 819228"/>
              <a:gd name="connsiteX357" fmla="*/ 542400 w 1018125"/>
              <a:gd name="connsiteY357" fmla="*/ 572696 h 819228"/>
              <a:gd name="connsiteX358" fmla="*/ 533400 w 1018125"/>
              <a:gd name="connsiteY358" fmla="*/ 563696 h 819228"/>
              <a:gd name="connsiteX359" fmla="*/ 542400 w 1018125"/>
              <a:gd name="connsiteY359" fmla="*/ 554696 h 819228"/>
              <a:gd name="connsiteX360" fmla="*/ 475726 w 1018125"/>
              <a:gd name="connsiteY360" fmla="*/ 554696 h 819228"/>
              <a:gd name="connsiteX361" fmla="*/ 484726 w 1018125"/>
              <a:gd name="connsiteY361" fmla="*/ 563696 h 819228"/>
              <a:gd name="connsiteX362" fmla="*/ 475726 w 1018125"/>
              <a:gd name="connsiteY362" fmla="*/ 572696 h 819228"/>
              <a:gd name="connsiteX363" fmla="*/ 466726 w 1018125"/>
              <a:gd name="connsiteY363" fmla="*/ 563696 h 819228"/>
              <a:gd name="connsiteX364" fmla="*/ 475726 w 1018125"/>
              <a:gd name="connsiteY364" fmla="*/ 554696 h 819228"/>
              <a:gd name="connsiteX365" fmla="*/ 409051 w 1018125"/>
              <a:gd name="connsiteY365" fmla="*/ 554696 h 819228"/>
              <a:gd name="connsiteX366" fmla="*/ 418051 w 1018125"/>
              <a:gd name="connsiteY366" fmla="*/ 563696 h 819228"/>
              <a:gd name="connsiteX367" fmla="*/ 409051 w 1018125"/>
              <a:gd name="connsiteY367" fmla="*/ 572696 h 819228"/>
              <a:gd name="connsiteX368" fmla="*/ 400051 w 1018125"/>
              <a:gd name="connsiteY368" fmla="*/ 563696 h 819228"/>
              <a:gd name="connsiteX369" fmla="*/ 409051 w 1018125"/>
              <a:gd name="connsiteY369" fmla="*/ 554696 h 819228"/>
              <a:gd name="connsiteX370" fmla="*/ 342376 w 1018125"/>
              <a:gd name="connsiteY370" fmla="*/ 554696 h 819228"/>
              <a:gd name="connsiteX371" fmla="*/ 351376 w 1018125"/>
              <a:gd name="connsiteY371" fmla="*/ 563696 h 819228"/>
              <a:gd name="connsiteX372" fmla="*/ 342376 w 1018125"/>
              <a:gd name="connsiteY372" fmla="*/ 572696 h 819228"/>
              <a:gd name="connsiteX373" fmla="*/ 333376 w 1018125"/>
              <a:gd name="connsiteY373" fmla="*/ 563696 h 819228"/>
              <a:gd name="connsiteX374" fmla="*/ 342376 w 1018125"/>
              <a:gd name="connsiteY374" fmla="*/ 554696 h 819228"/>
              <a:gd name="connsiteX375" fmla="*/ 275701 w 1018125"/>
              <a:gd name="connsiteY375" fmla="*/ 554696 h 819228"/>
              <a:gd name="connsiteX376" fmla="*/ 284701 w 1018125"/>
              <a:gd name="connsiteY376" fmla="*/ 563696 h 819228"/>
              <a:gd name="connsiteX377" fmla="*/ 275701 w 1018125"/>
              <a:gd name="connsiteY377" fmla="*/ 572696 h 819228"/>
              <a:gd name="connsiteX378" fmla="*/ 266701 w 1018125"/>
              <a:gd name="connsiteY378" fmla="*/ 563696 h 819228"/>
              <a:gd name="connsiteX379" fmla="*/ 275701 w 1018125"/>
              <a:gd name="connsiteY379" fmla="*/ 554696 h 819228"/>
              <a:gd name="connsiteX380" fmla="*/ 209026 w 1018125"/>
              <a:gd name="connsiteY380" fmla="*/ 554696 h 819228"/>
              <a:gd name="connsiteX381" fmla="*/ 218026 w 1018125"/>
              <a:gd name="connsiteY381" fmla="*/ 563696 h 819228"/>
              <a:gd name="connsiteX382" fmla="*/ 209026 w 1018125"/>
              <a:gd name="connsiteY382" fmla="*/ 572696 h 819228"/>
              <a:gd name="connsiteX383" fmla="*/ 200026 w 1018125"/>
              <a:gd name="connsiteY383" fmla="*/ 563696 h 819228"/>
              <a:gd name="connsiteX384" fmla="*/ 209026 w 1018125"/>
              <a:gd name="connsiteY384" fmla="*/ 554696 h 819228"/>
              <a:gd name="connsiteX385" fmla="*/ 142351 w 1018125"/>
              <a:gd name="connsiteY385" fmla="*/ 554696 h 819228"/>
              <a:gd name="connsiteX386" fmla="*/ 151351 w 1018125"/>
              <a:gd name="connsiteY386" fmla="*/ 563696 h 819228"/>
              <a:gd name="connsiteX387" fmla="*/ 142351 w 1018125"/>
              <a:gd name="connsiteY387" fmla="*/ 572696 h 819228"/>
              <a:gd name="connsiteX388" fmla="*/ 133351 w 1018125"/>
              <a:gd name="connsiteY388" fmla="*/ 563696 h 819228"/>
              <a:gd name="connsiteX389" fmla="*/ 142351 w 1018125"/>
              <a:gd name="connsiteY389" fmla="*/ 554696 h 819228"/>
              <a:gd name="connsiteX390" fmla="*/ 75676 w 1018125"/>
              <a:gd name="connsiteY390" fmla="*/ 554696 h 819228"/>
              <a:gd name="connsiteX391" fmla="*/ 84676 w 1018125"/>
              <a:gd name="connsiteY391" fmla="*/ 563696 h 819228"/>
              <a:gd name="connsiteX392" fmla="*/ 75676 w 1018125"/>
              <a:gd name="connsiteY392" fmla="*/ 572696 h 819228"/>
              <a:gd name="connsiteX393" fmla="*/ 66676 w 1018125"/>
              <a:gd name="connsiteY393" fmla="*/ 563696 h 819228"/>
              <a:gd name="connsiteX394" fmla="*/ 75676 w 1018125"/>
              <a:gd name="connsiteY394" fmla="*/ 554696 h 819228"/>
              <a:gd name="connsiteX395" fmla="*/ 9001 w 1018125"/>
              <a:gd name="connsiteY395" fmla="*/ 554696 h 819228"/>
              <a:gd name="connsiteX396" fmla="*/ 18001 w 1018125"/>
              <a:gd name="connsiteY396" fmla="*/ 563696 h 819228"/>
              <a:gd name="connsiteX397" fmla="*/ 9001 w 1018125"/>
              <a:gd name="connsiteY397" fmla="*/ 572696 h 819228"/>
              <a:gd name="connsiteX398" fmla="*/ 1 w 1018125"/>
              <a:gd name="connsiteY398" fmla="*/ 563696 h 819228"/>
              <a:gd name="connsiteX399" fmla="*/ 9001 w 1018125"/>
              <a:gd name="connsiteY399" fmla="*/ 554696 h 819228"/>
              <a:gd name="connsiteX400" fmla="*/ 1009125 w 1018125"/>
              <a:gd name="connsiteY400" fmla="*/ 493063 h 819228"/>
              <a:gd name="connsiteX401" fmla="*/ 1018125 w 1018125"/>
              <a:gd name="connsiteY401" fmla="*/ 502063 h 819228"/>
              <a:gd name="connsiteX402" fmla="*/ 1009125 w 1018125"/>
              <a:gd name="connsiteY402" fmla="*/ 511063 h 819228"/>
              <a:gd name="connsiteX403" fmla="*/ 1000125 w 1018125"/>
              <a:gd name="connsiteY403" fmla="*/ 502063 h 819228"/>
              <a:gd name="connsiteX404" fmla="*/ 1009125 w 1018125"/>
              <a:gd name="connsiteY404" fmla="*/ 493063 h 819228"/>
              <a:gd name="connsiteX405" fmla="*/ 942450 w 1018125"/>
              <a:gd name="connsiteY405" fmla="*/ 493063 h 819228"/>
              <a:gd name="connsiteX406" fmla="*/ 951450 w 1018125"/>
              <a:gd name="connsiteY406" fmla="*/ 502063 h 819228"/>
              <a:gd name="connsiteX407" fmla="*/ 942450 w 1018125"/>
              <a:gd name="connsiteY407" fmla="*/ 511063 h 819228"/>
              <a:gd name="connsiteX408" fmla="*/ 933450 w 1018125"/>
              <a:gd name="connsiteY408" fmla="*/ 502063 h 819228"/>
              <a:gd name="connsiteX409" fmla="*/ 942450 w 1018125"/>
              <a:gd name="connsiteY409" fmla="*/ 493063 h 819228"/>
              <a:gd name="connsiteX410" fmla="*/ 875775 w 1018125"/>
              <a:gd name="connsiteY410" fmla="*/ 493063 h 819228"/>
              <a:gd name="connsiteX411" fmla="*/ 884775 w 1018125"/>
              <a:gd name="connsiteY411" fmla="*/ 502063 h 819228"/>
              <a:gd name="connsiteX412" fmla="*/ 875775 w 1018125"/>
              <a:gd name="connsiteY412" fmla="*/ 511063 h 819228"/>
              <a:gd name="connsiteX413" fmla="*/ 866775 w 1018125"/>
              <a:gd name="connsiteY413" fmla="*/ 502063 h 819228"/>
              <a:gd name="connsiteX414" fmla="*/ 875775 w 1018125"/>
              <a:gd name="connsiteY414" fmla="*/ 493063 h 819228"/>
              <a:gd name="connsiteX415" fmla="*/ 809100 w 1018125"/>
              <a:gd name="connsiteY415" fmla="*/ 493063 h 819228"/>
              <a:gd name="connsiteX416" fmla="*/ 818100 w 1018125"/>
              <a:gd name="connsiteY416" fmla="*/ 502063 h 819228"/>
              <a:gd name="connsiteX417" fmla="*/ 809100 w 1018125"/>
              <a:gd name="connsiteY417" fmla="*/ 511063 h 819228"/>
              <a:gd name="connsiteX418" fmla="*/ 800100 w 1018125"/>
              <a:gd name="connsiteY418" fmla="*/ 502063 h 819228"/>
              <a:gd name="connsiteX419" fmla="*/ 809100 w 1018125"/>
              <a:gd name="connsiteY419" fmla="*/ 493063 h 819228"/>
              <a:gd name="connsiteX420" fmla="*/ 742425 w 1018125"/>
              <a:gd name="connsiteY420" fmla="*/ 493063 h 819228"/>
              <a:gd name="connsiteX421" fmla="*/ 751425 w 1018125"/>
              <a:gd name="connsiteY421" fmla="*/ 502063 h 819228"/>
              <a:gd name="connsiteX422" fmla="*/ 742425 w 1018125"/>
              <a:gd name="connsiteY422" fmla="*/ 511063 h 819228"/>
              <a:gd name="connsiteX423" fmla="*/ 733425 w 1018125"/>
              <a:gd name="connsiteY423" fmla="*/ 502063 h 819228"/>
              <a:gd name="connsiteX424" fmla="*/ 742425 w 1018125"/>
              <a:gd name="connsiteY424" fmla="*/ 493063 h 819228"/>
              <a:gd name="connsiteX425" fmla="*/ 675750 w 1018125"/>
              <a:gd name="connsiteY425" fmla="*/ 493063 h 819228"/>
              <a:gd name="connsiteX426" fmla="*/ 684750 w 1018125"/>
              <a:gd name="connsiteY426" fmla="*/ 502063 h 819228"/>
              <a:gd name="connsiteX427" fmla="*/ 675750 w 1018125"/>
              <a:gd name="connsiteY427" fmla="*/ 511063 h 819228"/>
              <a:gd name="connsiteX428" fmla="*/ 666750 w 1018125"/>
              <a:gd name="connsiteY428" fmla="*/ 502063 h 819228"/>
              <a:gd name="connsiteX429" fmla="*/ 675750 w 1018125"/>
              <a:gd name="connsiteY429" fmla="*/ 493063 h 819228"/>
              <a:gd name="connsiteX430" fmla="*/ 609075 w 1018125"/>
              <a:gd name="connsiteY430" fmla="*/ 493063 h 819228"/>
              <a:gd name="connsiteX431" fmla="*/ 618075 w 1018125"/>
              <a:gd name="connsiteY431" fmla="*/ 502063 h 819228"/>
              <a:gd name="connsiteX432" fmla="*/ 609075 w 1018125"/>
              <a:gd name="connsiteY432" fmla="*/ 511063 h 819228"/>
              <a:gd name="connsiteX433" fmla="*/ 600075 w 1018125"/>
              <a:gd name="connsiteY433" fmla="*/ 502063 h 819228"/>
              <a:gd name="connsiteX434" fmla="*/ 609075 w 1018125"/>
              <a:gd name="connsiteY434" fmla="*/ 493063 h 819228"/>
              <a:gd name="connsiteX435" fmla="*/ 542400 w 1018125"/>
              <a:gd name="connsiteY435" fmla="*/ 493063 h 819228"/>
              <a:gd name="connsiteX436" fmla="*/ 551400 w 1018125"/>
              <a:gd name="connsiteY436" fmla="*/ 502063 h 819228"/>
              <a:gd name="connsiteX437" fmla="*/ 542400 w 1018125"/>
              <a:gd name="connsiteY437" fmla="*/ 511063 h 819228"/>
              <a:gd name="connsiteX438" fmla="*/ 533400 w 1018125"/>
              <a:gd name="connsiteY438" fmla="*/ 502063 h 819228"/>
              <a:gd name="connsiteX439" fmla="*/ 542400 w 1018125"/>
              <a:gd name="connsiteY439" fmla="*/ 493063 h 819228"/>
              <a:gd name="connsiteX440" fmla="*/ 475726 w 1018125"/>
              <a:gd name="connsiteY440" fmla="*/ 493063 h 819228"/>
              <a:gd name="connsiteX441" fmla="*/ 484726 w 1018125"/>
              <a:gd name="connsiteY441" fmla="*/ 502063 h 819228"/>
              <a:gd name="connsiteX442" fmla="*/ 475726 w 1018125"/>
              <a:gd name="connsiteY442" fmla="*/ 511063 h 819228"/>
              <a:gd name="connsiteX443" fmla="*/ 466726 w 1018125"/>
              <a:gd name="connsiteY443" fmla="*/ 502063 h 819228"/>
              <a:gd name="connsiteX444" fmla="*/ 475726 w 1018125"/>
              <a:gd name="connsiteY444" fmla="*/ 493063 h 819228"/>
              <a:gd name="connsiteX445" fmla="*/ 409051 w 1018125"/>
              <a:gd name="connsiteY445" fmla="*/ 493063 h 819228"/>
              <a:gd name="connsiteX446" fmla="*/ 418051 w 1018125"/>
              <a:gd name="connsiteY446" fmla="*/ 502063 h 819228"/>
              <a:gd name="connsiteX447" fmla="*/ 409051 w 1018125"/>
              <a:gd name="connsiteY447" fmla="*/ 511063 h 819228"/>
              <a:gd name="connsiteX448" fmla="*/ 400051 w 1018125"/>
              <a:gd name="connsiteY448" fmla="*/ 502063 h 819228"/>
              <a:gd name="connsiteX449" fmla="*/ 409051 w 1018125"/>
              <a:gd name="connsiteY449" fmla="*/ 493063 h 819228"/>
              <a:gd name="connsiteX450" fmla="*/ 342376 w 1018125"/>
              <a:gd name="connsiteY450" fmla="*/ 493063 h 819228"/>
              <a:gd name="connsiteX451" fmla="*/ 351376 w 1018125"/>
              <a:gd name="connsiteY451" fmla="*/ 502063 h 819228"/>
              <a:gd name="connsiteX452" fmla="*/ 342376 w 1018125"/>
              <a:gd name="connsiteY452" fmla="*/ 511063 h 819228"/>
              <a:gd name="connsiteX453" fmla="*/ 333376 w 1018125"/>
              <a:gd name="connsiteY453" fmla="*/ 502063 h 819228"/>
              <a:gd name="connsiteX454" fmla="*/ 342376 w 1018125"/>
              <a:gd name="connsiteY454" fmla="*/ 493063 h 819228"/>
              <a:gd name="connsiteX455" fmla="*/ 275702 w 1018125"/>
              <a:gd name="connsiteY455" fmla="*/ 493063 h 819228"/>
              <a:gd name="connsiteX456" fmla="*/ 284701 w 1018125"/>
              <a:gd name="connsiteY456" fmla="*/ 502063 h 819228"/>
              <a:gd name="connsiteX457" fmla="*/ 275702 w 1018125"/>
              <a:gd name="connsiteY457" fmla="*/ 511063 h 819228"/>
              <a:gd name="connsiteX458" fmla="*/ 266702 w 1018125"/>
              <a:gd name="connsiteY458" fmla="*/ 502063 h 819228"/>
              <a:gd name="connsiteX459" fmla="*/ 275702 w 1018125"/>
              <a:gd name="connsiteY459" fmla="*/ 493063 h 819228"/>
              <a:gd name="connsiteX460" fmla="*/ 209026 w 1018125"/>
              <a:gd name="connsiteY460" fmla="*/ 493063 h 819228"/>
              <a:gd name="connsiteX461" fmla="*/ 218026 w 1018125"/>
              <a:gd name="connsiteY461" fmla="*/ 502063 h 819228"/>
              <a:gd name="connsiteX462" fmla="*/ 209026 w 1018125"/>
              <a:gd name="connsiteY462" fmla="*/ 511063 h 819228"/>
              <a:gd name="connsiteX463" fmla="*/ 200026 w 1018125"/>
              <a:gd name="connsiteY463" fmla="*/ 502063 h 819228"/>
              <a:gd name="connsiteX464" fmla="*/ 209026 w 1018125"/>
              <a:gd name="connsiteY464" fmla="*/ 493063 h 819228"/>
              <a:gd name="connsiteX465" fmla="*/ 142351 w 1018125"/>
              <a:gd name="connsiteY465" fmla="*/ 493063 h 819228"/>
              <a:gd name="connsiteX466" fmla="*/ 151351 w 1018125"/>
              <a:gd name="connsiteY466" fmla="*/ 502063 h 819228"/>
              <a:gd name="connsiteX467" fmla="*/ 142351 w 1018125"/>
              <a:gd name="connsiteY467" fmla="*/ 511063 h 819228"/>
              <a:gd name="connsiteX468" fmla="*/ 133351 w 1018125"/>
              <a:gd name="connsiteY468" fmla="*/ 502063 h 819228"/>
              <a:gd name="connsiteX469" fmla="*/ 142351 w 1018125"/>
              <a:gd name="connsiteY469" fmla="*/ 493063 h 819228"/>
              <a:gd name="connsiteX470" fmla="*/ 75676 w 1018125"/>
              <a:gd name="connsiteY470" fmla="*/ 493063 h 819228"/>
              <a:gd name="connsiteX471" fmla="*/ 84676 w 1018125"/>
              <a:gd name="connsiteY471" fmla="*/ 502063 h 819228"/>
              <a:gd name="connsiteX472" fmla="*/ 75676 w 1018125"/>
              <a:gd name="connsiteY472" fmla="*/ 511063 h 819228"/>
              <a:gd name="connsiteX473" fmla="*/ 66676 w 1018125"/>
              <a:gd name="connsiteY473" fmla="*/ 502063 h 819228"/>
              <a:gd name="connsiteX474" fmla="*/ 75676 w 1018125"/>
              <a:gd name="connsiteY474" fmla="*/ 493063 h 819228"/>
              <a:gd name="connsiteX475" fmla="*/ 9001 w 1018125"/>
              <a:gd name="connsiteY475" fmla="*/ 493063 h 819228"/>
              <a:gd name="connsiteX476" fmla="*/ 18001 w 1018125"/>
              <a:gd name="connsiteY476" fmla="*/ 502063 h 819228"/>
              <a:gd name="connsiteX477" fmla="*/ 9001 w 1018125"/>
              <a:gd name="connsiteY477" fmla="*/ 511063 h 819228"/>
              <a:gd name="connsiteX478" fmla="*/ 1 w 1018125"/>
              <a:gd name="connsiteY478" fmla="*/ 502063 h 819228"/>
              <a:gd name="connsiteX479" fmla="*/ 9001 w 1018125"/>
              <a:gd name="connsiteY479" fmla="*/ 493063 h 819228"/>
              <a:gd name="connsiteX480" fmla="*/ 1009125 w 1018125"/>
              <a:gd name="connsiteY480" fmla="*/ 431430 h 819228"/>
              <a:gd name="connsiteX481" fmla="*/ 1018125 w 1018125"/>
              <a:gd name="connsiteY481" fmla="*/ 440430 h 819228"/>
              <a:gd name="connsiteX482" fmla="*/ 1009125 w 1018125"/>
              <a:gd name="connsiteY482" fmla="*/ 449430 h 819228"/>
              <a:gd name="connsiteX483" fmla="*/ 1000125 w 1018125"/>
              <a:gd name="connsiteY483" fmla="*/ 440430 h 819228"/>
              <a:gd name="connsiteX484" fmla="*/ 1009125 w 1018125"/>
              <a:gd name="connsiteY484" fmla="*/ 431430 h 819228"/>
              <a:gd name="connsiteX485" fmla="*/ 942450 w 1018125"/>
              <a:gd name="connsiteY485" fmla="*/ 431430 h 819228"/>
              <a:gd name="connsiteX486" fmla="*/ 951450 w 1018125"/>
              <a:gd name="connsiteY486" fmla="*/ 440430 h 819228"/>
              <a:gd name="connsiteX487" fmla="*/ 942450 w 1018125"/>
              <a:gd name="connsiteY487" fmla="*/ 449430 h 819228"/>
              <a:gd name="connsiteX488" fmla="*/ 933450 w 1018125"/>
              <a:gd name="connsiteY488" fmla="*/ 440430 h 819228"/>
              <a:gd name="connsiteX489" fmla="*/ 942450 w 1018125"/>
              <a:gd name="connsiteY489" fmla="*/ 431430 h 819228"/>
              <a:gd name="connsiteX490" fmla="*/ 875775 w 1018125"/>
              <a:gd name="connsiteY490" fmla="*/ 431430 h 819228"/>
              <a:gd name="connsiteX491" fmla="*/ 884775 w 1018125"/>
              <a:gd name="connsiteY491" fmla="*/ 440430 h 819228"/>
              <a:gd name="connsiteX492" fmla="*/ 875775 w 1018125"/>
              <a:gd name="connsiteY492" fmla="*/ 449430 h 819228"/>
              <a:gd name="connsiteX493" fmla="*/ 866775 w 1018125"/>
              <a:gd name="connsiteY493" fmla="*/ 440430 h 819228"/>
              <a:gd name="connsiteX494" fmla="*/ 875775 w 1018125"/>
              <a:gd name="connsiteY494" fmla="*/ 431430 h 819228"/>
              <a:gd name="connsiteX495" fmla="*/ 809100 w 1018125"/>
              <a:gd name="connsiteY495" fmla="*/ 431430 h 819228"/>
              <a:gd name="connsiteX496" fmla="*/ 818100 w 1018125"/>
              <a:gd name="connsiteY496" fmla="*/ 440430 h 819228"/>
              <a:gd name="connsiteX497" fmla="*/ 809100 w 1018125"/>
              <a:gd name="connsiteY497" fmla="*/ 449430 h 819228"/>
              <a:gd name="connsiteX498" fmla="*/ 800100 w 1018125"/>
              <a:gd name="connsiteY498" fmla="*/ 440430 h 819228"/>
              <a:gd name="connsiteX499" fmla="*/ 809100 w 1018125"/>
              <a:gd name="connsiteY499" fmla="*/ 431430 h 819228"/>
              <a:gd name="connsiteX500" fmla="*/ 742425 w 1018125"/>
              <a:gd name="connsiteY500" fmla="*/ 431430 h 819228"/>
              <a:gd name="connsiteX501" fmla="*/ 751425 w 1018125"/>
              <a:gd name="connsiteY501" fmla="*/ 440430 h 819228"/>
              <a:gd name="connsiteX502" fmla="*/ 742425 w 1018125"/>
              <a:gd name="connsiteY502" fmla="*/ 449430 h 819228"/>
              <a:gd name="connsiteX503" fmla="*/ 733425 w 1018125"/>
              <a:gd name="connsiteY503" fmla="*/ 440430 h 819228"/>
              <a:gd name="connsiteX504" fmla="*/ 742425 w 1018125"/>
              <a:gd name="connsiteY504" fmla="*/ 431430 h 819228"/>
              <a:gd name="connsiteX505" fmla="*/ 675750 w 1018125"/>
              <a:gd name="connsiteY505" fmla="*/ 431430 h 819228"/>
              <a:gd name="connsiteX506" fmla="*/ 684750 w 1018125"/>
              <a:gd name="connsiteY506" fmla="*/ 440430 h 819228"/>
              <a:gd name="connsiteX507" fmla="*/ 675750 w 1018125"/>
              <a:gd name="connsiteY507" fmla="*/ 449430 h 819228"/>
              <a:gd name="connsiteX508" fmla="*/ 666750 w 1018125"/>
              <a:gd name="connsiteY508" fmla="*/ 440430 h 819228"/>
              <a:gd name="connsiteX509" fmla="*/ 675750 w 1018125"/>
              <a:gd name="connsiteY509" fmla="*/ 431430 h 819228"/>
              <a:gd name="connsiteX510" fmla="*/ 609075 w 1018125"/>
              <a:gd name="connsiteY510" fmla="*/ 431430 h 819228"/>
              <a:gd name="connsiteX511" fmla="*/ 618075 w 1018125"/>
              <a:gd name="connsiteY511" fmla="*/ 440430 h 819228"/>
              <a:gd name="connsiteX512" fmla="*/ 609075 w 1018125"/>
              <a:gd name="connsiteY512" fmla="*/ 449430 h 819228"/>
              <a:gd name="connsiteX513" fmla="*/ 600075 w 1018125"/>
              <a:gd name="connsiteY513" fmla="*/ 440430 h 819228"/>
              <a:gd name="connsiteX514" fmla="*/ 609075 w 1018125"/>
              <a:gd name="connsiteY514" fmla="*/ 431430 h 819228"/>
              <a:gd name="connsiteX515" fmla="*/ 542400 w 1018125"/>
              <a:gd name="connsiteY515" fmla="*/ 431430 h 819228"/>
              <a:gd name="connsiteX516" fmla="*/ 551400 w 1018125"/>
              <a:gd name="connsiteY516" fmla="*/ 440430 h 819228"/>
              <a:gd name="connsiteX517" fmla="*/ 542400 w 1018125"/>
              <a:gd name="connsiteY517" fmla="*/ 449430 h 819228"/>
              <a:gd name="connsiteX518" fmla="*/ 533400 w 1018125"/>
              <a:gd name="connsiteY518" fmla="*/ 440430 h 819228"/>
              <a:gd name="connsiteX519" fmla="*/ 542400 w 1018125"/>
              <a:gd name="connsiteY519" fmla="*/ 431430 h 819228"/>
              <a:gd name="connsiteX520" fmla="*/ 475727 w 1018125"/>
              <a:gd name="connsiteY520" fmla="*/ 431430 h 819228"/>
              <a:gd name="connsiteX521" fmla="*/ 484727 w 1018125"/>
              <a:gd name="connsiteY521" fmla="*/ 440430 h 819228"/>
              <a:gd name="connsiteX522" fmla="*/ 475727 w 1018125"/>
              <a:gd name="connsiteY522" fmla="*/ 449430 h 819228"/>
              <a:gd name="connsiteX523" fmla="*/ 466727 w 1018125"/>
              <a:gd name="connsiteY523" fmla="*/ 440430 h 819228"/>
              <a:gd name="connsiteX524" fmla="*/ 475727 w 1018125"/>
              <a:gd name="connsiteY524" fmla="*/ 431430 h 819228"/>
              <a:gd name="connsiteX525" fmla="*/ 409052 w 1018125"/>
              <a:gd name="connsiteY525" fmla="*/ 431430 h 819228"/>
              <a:gd name="connsiteX526" fmla="*/ 418052 w 1018125"/>
              <a:gd name="connsiteY526" fmla="*/ 440430 h 819228"/>
              <a:gd name="connsiteX527" fmla="*/ 409052 w 1018125"/>
              <a:gd name="connsiteY527" fmla="*/ 449430 h 819228"/>
              <a:gd name="connsiteX528" fmla="*/ 400052 w 1018125"/>
              <a:gd name="connsiteY528" fmla="*/ 440430 h 819228"/>
              <a:gd name="connsiteX529" fmla="*/ 409052 w 1018125"/>
              <a:gd name="connsiteY529" fmla="*/ 431430 h 819228"/>
              <a:gd name="connsiteX530" fmla="*/ 342377 w 1018125"/>
              <a:gd name="connsiteY530" fmla="*/ 431430 h 819228"/>
              <a:gd name="connsiteX531" fmla="*/ 351377 w 1018125"/>
              <a:gd name="connsiteY531" fmla="*/ 440430 h 819228"/>
              <a:gd name="connsiteX532" fmla="*/ 342377 w 1018125"/>
              <a:gd name="connsiteY532" fmla="*/ 449430 h 819228"/>
              <a:gd name="connsiteX533" fmla="*/ 333376 w 1018125"/>
              <a:gd name="connsiteY533" fmla="*/ 440430 h 819228"/>
              <a:gd name="connsiteX534" fmla="*/ 342377 w 1018125"/>
              <a:gd name="connsiteY534" fmla="*/ 431430 h 819228"/>
              <a:gd name="connsiteX535" fmla="*/ 275702 w 1018125"/>
              <a:gd name="connsiteY535" fmla="*/ 431430 h 819228"/>
              <a:gd name="connsiteX536" fmla="*/ 284701 w 1018125"/>
              <a:gd name="connsiteY536" fmla="*/ 440430 h 819228"/>
              <a:gd name="connsiteX537" fmla="*/ 275702 w 1018125"/>
              <a:gd name="connsiteY537" fmla="*/ 449430 h 819228"/>
              <a:gd name="connsiteX538" fmla="*/ 266702 w 1018125"/>
              <a:gd name="connsiteY538" fmla="*/ 440430 h 819228"/>
              <a:gd name="connsiteX539" fmla="*/ 275702 w 1018125"/>
              <a:gd name="connsiteY539" fmla="*/ 431430 h 819228"/>
              <a:gd name="connsiteX540" fmla="*/ 209027 w 1018125"/>
              <a:gd name="connsiteY540" fmla="*/ 431430 h 819228"/>
              <a:gd name="connsiteX541" fmla="*/ 218027 w 1018125"/>
              <a:gd name="connsiteY541" fmla="*/ 440430 h 819228"/>
              <a:gd name="connsiteX542" fmla="*/ 209027 w 1018125"/>
              <a:gd name="connsiteY542" fmla="*/ 449430 h 819228"/>
              <a:gd name="connsiteX543" fmla="*/ 200027 w 1018125"/>
              <a:gd name="connsiteY543" fmla="*/ 440430 h 819228"/>
              <a:gd name="connsiteX544" fmla="*/ 209027 w 1018125"/>
              <a:gd name="connsiteY544" fmla="*/ 431430 h 819228"/>
              <a:gd name="connsiteX545" fmla="*/ 142352 w 1018125"/>
              <a:gd name="connsiteY545" fmla="*/ 431430 h 819228"/>
              <a:gd name="connsiteX546" fmla="*/ 151352 w 1018125"/>
              <a:gd name="connsiteY546" fmla="*/ 440430 h 819228"/>
              <a:gd name="connsiteX547" fmla="*/ 142352 w 1018125"/>
              <a:gd name="connsiteY547" fmla="*/ 449430 h 819228"/>
              <a:gd name="connsiteX548" fmla="*/ 133352 w 1018125"/>
              <a:gd name="connsiteY548" fmla="*/ 440430 h 819228"/>
              <a:gd name="connsiteX549" fmla="*/ 142352 w 1018125"/>
              <a:gd name="connsiteY549" fmla="*/ 431430 h 819228"/>
              <a:gd name="connsiteX550" fmla="*/ 75677 w 1018125"/>
              <a:gd name="connsiteY550" fmla="*/ 431430 h 819228"/>
              <a:gd name="connsiteX551" fmla="*/ 84676 w 1018125"/>
              <a:gd name="connsiteY551" fmla="*/ 440430 h 819228"/>
              <a:gd name="connsiteX552" fmla="*/ 75677 w 1018125"/>
              <a:gd name="connsiteY552" fmla="*/ 449430 h 819228"/>
              <a:gd name="connsiteX553" fmla="*/ 66677 w 1018125"/>
              <a:gd name="connsiteY553" fmla="*/ 440430 h 819228"/>
              <a:gd name="connsiteX554" fmla="*/ 75677 w 1018125"/>
              <a:gd name="connsiteY554" fmla="*/ 431430 h 819228"/>
              <a:gd name="connsiteX555" fmla="*/ 9002 w 1018125"/>
              <a:gd name="connsiteY555" fmla="*/ 431430 h 819228"/>
              <a:gd name="connsiteX556" fmla="*/ 18002 w 1018125"/>
              <a:gd name="connsiteY556" fmla="*/ 440430 h 819228"/>
              <a:gd name="connsiteX557" fmla="*/ 9002 w 1018125"/>
              <a:gd name="connsiteY557" fmla="*/ 449430 h 819228"/>
              <a:gd name="connsiteX558" fmla="*/ 2 w 1018125"/>
              <a:gd name="connsiteY558" fmla="*/ 440430 h 819228"/>
              <a:gd name="connsiteX559" fmla="*/ 9002 w 1018125"/>
              <a:gd name="connsiteY559" fmla="*/ 431430 h 819228"/>
              <a:gd name="connsiteX560" fmla="*/ 1009125 w 1018125"/>
              <a:gd name="connsiteY560" fmla="*/ 369797 h 819228"/>
              <a:gd name="connsiteX561" fmla="*/ 1018125 w 1018125"/>
              <a:gd name="connsiteY561" fmla="*/ 378797 h 819228"/>
              <a:gd name="connsiteX562" fmla="*/ 1009125 w 1018125"/>
              <a:gd name="connsiteY562" fmla="*/ 387797 h 819228"/>
              <a:gd name="connsiteX563" fmla="*/ 1000125 w 1018125"/>
              <a:gd name="connsiteY563" fmla="*/ 378797 h 819228"/>
              <a:gd name="connsiteX564" fmla="*/ 1009125 w 1018125"/>
              <a:gd name="connsiteY564" fmla="*/ 369797 h 819228"/>
              <a:gd name="connsiteX565" fmla="*/ 942450 w 1018125"/>
              <a:gd name="connsiteY565" fmla="*/ 369797 h 819228"/>
              <a:gd name="connsiteX566" fmla="*/ 951450 w 1018125"/>
              <a:gd name="connsiteY566" fmla="*/ 378797 h 819228"/>
              <a:gd name="connsiteX567" fmla="*/ 942450 w 1018125"/>
              <a:gd name="connsiteY567" fmla="*/ 387797 h 819228"/>
              <a:gd name="connsiteX568" fmla="*/ 933450 w 1018125"/>
              <a:gd name="connsiteY568" fmla="*/ 378797 h 819228"/>
              <a:gd name="connsiteX569" fmla="*/ 942450 w 1018125"/>
              <a:gd name="connsiteY569" fmla="*/ 369797 h 819228"/>
              <a:gd name="connsiteX570" fmla="*/ 875775 w 1018125"/>
              <a:gd name="connsiteY570" fmla="*/ 369797 h 819228"/>
              <a:gd name="connsiteX571" fmla="*/ 884775 w 1018125"/>
              <a:gd name="connsiteY571" fmla="*/ 378797 h 819228"/>
              <a:gd name="connsiteX572" fmla="*/ 875775 w 1018125"/>
              <a:gd name="connsiteY572" fmla="*/ 387797 h 819228"/>
              <a:gd name="connsiteX573" fmla="*/ 866775 w 1018125"/>
              <a:gd name="connsiteY573" fmla="*/ 378797 h 819228"/>
              <a:gd name="connsiteX574" fmla="*/ 875775 w 1018125"/>
              <a:gd name="connsiteY574" fmla="*/ 369797 h 819228"/>
              <a:gd name="connsiteX575" fmla="*/ 809100 w 1018125"/>
              <a:gd name="connsiteY575" fmla="*/ 369797 h 819228"/>
              <a:gd name="connsiteX576" fmla="*/ 818100 w 1018125"/>
              <a:gd name="connsiteY576" fmla="*/ 378797 h 819228"/>
              <a:gd name="connsiteX577" fmla="*/ 809100 w 1018125"/>
              <a:gd name="connsiteY577" fmla="*/ 387797 h 819228"/>
              <a:gd name="connsiteX578" fmla="*/ 800100 w 1018125"/>
              <a:gd name="connsiteY578" fmla="*/ 378797 h 819228"/>
              <a:gd name="connsiteX579" fmla="*/ 809100 w 1018125"/>
              <a:gd name="connsiteY579" fmla="*/ 369797 h 819228"/>
              <a:gd name="connsiteX580" fmla="*/ 742425 w 1018125"/>
              <a:gd name="connsiteY580" fmla="*/ 369797 h 819228"/>
              <a:gd name="connsiteX581" fmla="*/ 751425 w 1018125"/>
              <a:gd name="connsiteY581" fmla="*/ 378797 h 819228"/>
              <a:gd name="connsiteX582" fmla="*/ 742425 w 1018125"/>
              <a:gd name="connsiteY582" fmla="*/ 387797 h 819228"/>
              <a:gd name="connsiteX583" fmla="*/ 733425 w 1018125"/>
              <a:gd name="connsiteY583" fmla="*/ 378797 h 819228"/>
              <a:gd name="connsiteX584" fmla="*/ 742425 w 1018125"/>
              <a:gd name="connsiteY584" fmla="*/ 369797 h 819228"/>
              <a:gd name="connsiteX585" fmla="*/ 675750 w 1018125"/>
              <a:gd name="connsiteY585" fmla="*/ 369797 h 819228"/>
              <a:gd name="connsiteX586" fmla="*/ 684750 w 1018125"/>
              <a:gd name="connsiteY586" fmla="*/ 378797 h 819228"/>
              <a:gd name="connsiteX587" fmla="*/ 675750 w 1018125"/>
              <a:gd name="connsiteY587" fmla="*/ 387797 h 819228"/>
              <a:gd name="connsiteX588" fmla="*/ 666750 w 1018125"/>
              <a:gd name="connsiteY588" fmla="*/ 378797 h 819228"/>
              <a:gd name="connsiteX589" fmla="*/ 675750 w 1018125"/>
              <a:gd name="connsiteY589" fmla="*/ 369797 h 819228"/>
              <a:gd name="connsiteX590" fmla="*/ 609075 w 1018125"/>
              <a:gd name="connsiteY590" fmla="*/ 369797 h 819228"/>
              <a:gd name="connsiteX591" fmla="*/ 618075 w 1018125"/>
              <a:gd name="connsiteY591" fmla="*/ 378797 h 819228"/>
              <a:gd name="connsiteX592" fmla="*/ 609075 w 1018125"/>
              <a:gd name="connsiteY592" fmla="*/ 387797 h 819228"/>
              <a:gd name="connsiteX593" fmla="*/ 600075 w 1018125"/>
              <a:gd name="connsiteY593" fmla="*/ 378797 h 819228"/>
              <a:gd name="connsiteX594" fmla="*/ 609075 w 1018125"/>
              <a:gd name="connsiteY594" fmla="*/ 369797 h 819228"/>
              <a:gd name="connsiteX595" fmla="*/ 542400 w 1018125"/>
              <a:gd name="connsiteY595" fmla="*/ 369797 h 819228"/>
              <a:gd name="connsiteX596" fmla="*/ 551400 w 1018125"/>
              <a:gd name="connsiteY596" fmla="*/ 378797 h 819228"/>
              <a:gd name="connsiteX597" fmla="*/ 542400 w 1018125"/>
              <a:gd name="connsiteY597" fmla="*/ 387797 h 819228"/>
              <a:gd name="connsiteX598" fmla="*/ 533400 w 1018125"/>
              <a:gd name="connsiteY598" fmla="*/ 378797 h 819228"/>
              <a:gd name="connsiteX599" fmla="*/ 542400 w 1018125"/>
              <a:gd name="connsiteY599" fmla="*/ 369797 h 819228"/>
              <a:gd name="connsiteX600" fmla="*/ 475727 w 1018125"/>
              <a:gd name="connsiteY600" fmla="*/ 369797 h 819228"/>
              <a:gd name="connsiteX601" fmla="*/ 484727 w 1018125"/>
              <a:gd name="connsiteY601" fmla="*/ 378797 h 819228"/>
              <a:gd name="connsiteX602" fmla="*/ 475727 w 1018125"/>
              <a:gd name="connsiteY602" fmla="*/ 387797 h 819228"/>
              <a:gd name="connsiteX603" fmla="*/ 466727 w 1018125"/>
              <a:gd name="connsiteY603" fmla="*/ 378797 h 819228"/>
              <a:gd name="connsiteX604" fmla="*/ 475727 w 1018125"/>
              <a:gd name="connsiteY604" fmla="*/ 369797 h 819228"/>
              <a:gd name="connsiteX605" fmla="*/ 409052 w 1018125"/>
              <a:gd name="connsiteY605" fmla="*/ 369797 h 819228"/>
              <a:gd name="connsiteX606" fmla="*/ 418052 w 1018125"/>
              <a:gd name="connsiteY606" fmla="*/ 378797 h 819228"/>
              <a:gd name="connsiteX607" fmla="*/ 409052 w 1018125"/>
              <a:gd name="connsiteY607" fmla="*/ 387797 h 819228"/>
              <a:gd name="connsiteX608" fmla="*/ 400052 w 1018125"/>
              <a:gd name="connsiteY608" fmla="*/ 378797 h 819228"/>
              <a:gd name="connsiteX609" fmla="*/ 409052 w 1018125"/>
              <a:gd name="connsiteY609" fmla="*/ 369797 h 819228"/>
              <a:gd name="connsiteX610" fmla="*/ 342377 w 1018125"/>
              <a:gd name="connsiteY610" fmla="*/ 369797 h 819228"/>
              <a:gd name="connsiteX611" fmla="*/ 351377 w 1018125"/>
              <a:gd name="connsiteY611" fmla="*/ 378797 h 819228"/>
              <a:gd name="connsiteX612" fmla="*/ 342377 w 1018125"/>
              <a:gd name="connsiteY612" fmla="*/ 387797 h 819228"/>
              <a:gd name="connsiteX613" fmla="*/ 333377 w 1018125"/>
              <a:gd name="connsiteY613" fmla="*/ 378797 h 819228"/>
              <a:gd name="connsiteX614" fmla="*/ 342377 w 1018125"/>
              <a:gd name="connsiteY614" fmla="*/ 369797 h 819228"/>
              <a:gd name="connsiteX615" fmla="*/ 275702 w 1018125"/>
              <a:gd name="connsiteY615" fmla="*/ 369797 h 819228"/>
              <a:gd name="connsiteX616" fmla="*/ 284702 w 1018125"/>
              <a:gd name="connsiteY616" fmla="*/ 378797 h 819228"/>
              <a:gd name="connsiteX617" fmla="*/ 275702 w 1018125"/>
              <a:gd name="connsiteY617" fmla="*/ 387797 h 819228"/>
              <a:gd name="connsiteX618" fmla="*/ 266702 w 1018125"/>
              <a:gd name="connsiteY618" fmla="*/ 378797 h 819228"/>
              <a:gd name="connsiteX619" fmla="*/ 275702 w 1018125"/>
              <a:gd name="connsiteY619" fmla="*/ 369797 h 819228"/>
              <a:gd name="connsiteX620" fmla="*/ 209027 w 1018125"/>
              <a:gd name="connsiteY620" fmla="*/ 369797 h 819228"/>
              <a:gd name="connsiteX621" fmla="*/ 218027 w 1018125"/>
              <a:gd name="connsiteY621" fmla="*/ 378797 h 819228"/>
              <a:gd name="connsiteX622" fmla="*/ 209027 w 1018125"/>
              <a:gd name="connsiteY622" fmla="*/ 387797 h 819228"/>
              <a:gd name="connsiteX623" fmla="*/ 200027 w 1018125"/>
              <a:gd name="connsiteY623" fmla="*/ 378797 h 819228"/>
              <a:gd name="connsiteX624" fmla="*/ 209027 w 1018125"/>
              <a:gd name="connsiteY624" fmla="*/ 369797 h 819228"/>
              <a:gd name="connsiteX625" fmla="*/ 142352 w 1018125"/>
              <a:gd name="connsiteY625" fmla="*/ 369797 h 819228"/>
              <a:gd name="connsiteX626" fmla="*/ 151352 w 1018125"/>
              <a:gd name="connsiteY626" fmla="*/ 378797 h 819228"/>
              <a:gd name="connsiteX627" fmla="*/ 142352 w 1018125"/>
              <a:gd name="connsiteY627" fmla="*/ 387797 h 819228"/>
              <a:gd name="connsiteX628" fmla="*/ 133352 w 1018125"/>
              <a:gd name="connsiteY628" fmla="*/ 378797 h 819228"/>
              <a:gd name="connsiteX629" fmla="*/ 142352 w 1018125"/>
              <a:gd name="connsiteY629" fmla="*/ 369797 h 819228"/>
              <a:gd name="connsiteX630" fmla="*/ 75677 w 1018125"/>
              <a:gd name="connsiteY630" fmla="*/ 369797 h 819228"/>
              <a:gd name="connsiteX631" fmla="*/ 84677 w 1018125"/>
              <a:gd name="connsiteY631" fmla="*/ 378797 h 819228"/>
              <a:gd name="connsiteX632" fmla="*/ 75677 w 1018125"/>
              <a:gd name="connsiteY632" fmla="*/ 387797 h 819228"/>
              <a:gd name="connsiteX633" fmla="*/ 66677 w 1018125"/>
              <a:gd name="connsiteY633" fmla="*/ 378797 h 819228"/>
              <a:gd name="connsiteX634" fmla="*/ 75677 w 1018125"/>
              <a:gd name="connsiteY634" fmla="*/ 369797 h 819228"/>
              <a:gd name="connsiteX635" fmla="*/ 9002 w 1018125"/>
              <a:gd name="connsiteY635" fmla="*/ 369797 h 819228"/>
              <a:gd name="connsiteX636" fmla="*/ 18002 w 1018125"/>
              <a:gd name="connsiteY636" fmla="*/ 378797 h 819228"/>
              <a:gd name="connsiteX637" fmla="*/ 9002 w 1018125"/>
              <a:gd name="connsiteY637" fmla="*/ 387797 h 819228"/>
              <a:gd name="connsiteX638" fmla="*/ 2 w 1018125"/>
              <a:gd name="connsiteY638" fmla="*/ 378797 h 819228"/>
              <a:gd name="connsiteX639" fmla="*/ 9002 w 1018125"/>
              <a:gd name="connsiteY639" fmla="*/ 369797 h 819228"/>
              <a:gd name="connsiteX640" fmla="*/ 1009125 w 1018125"/>
              <a:gd name="connsiteY640" fmla="*/ 308164 h 819228"/>
              <a:gd name="connsiteX641" fmla="*/ 1018125 w 1018125"/>
              <a:gd name="connsiteY641" fmla="*/ 317164 h 819228"/>
              <a:gd name="connsiteX642" fmla="*/ 1009125 w 1018125"/>
              <a:gd name="connsiteY642" fmla="*/ 326164 h 819228"/>
              <a:gd name="connsiteX643" fmla="*/ 1000125 w 1018125"/>
              <a:gd name="connsiteY643" fmla="*/ 317164 h 819228"/>
              <a:gd name="connsiteX644" fmla="*/ 1009125 w 1018125"/>
              <a:gd name="connsiteY644" fmla="*/ 308164 h 819228"/>
              <a:gd name="connsiteX645" fmla="*/ 942450 w 1018125"/>
              <a:gd name="connsiteY645" fmla="*/ 308164 h 819228"/>
              <a:gd name="connsiteX646" fmla="*/ 951450 w 1018125"/>
              <a:gd name="connsiteY646" fmla="*/ 317164 h 819228"/>
              <a:gd name="connsiteX647" fmla="*/ 942450 w 1018125"/>
              <a:gd name="connsiteY647" fmla="*/ 326164 h 819228"/>
              <a:gd name="connsiteX648" fmla="*/ 933450 w 1018125"/>
              <a:gd name="connsiteY648" fmla="*/ 317164 h 819228"/>
              <a:gd name="connsiteX649" fmla="*/ 942450 w 1018125"/>
              <a:gd name="connsiteY649" fmla="*/ 308164 h 819228"/>
              <a:gd name="connsiteX650" fmla="*/ 875775 w 1018125"/>
              <a:gd name="connsiteY650" fmla="*/ 308164 h 819228"/>
              <a:gd name="connsiteX651" fmla="*/ 884775 w 1018125"/>
              <a:gd name="connsiteY651" fmla="*/ 317164 h 819228"/>
              <a:gd name="connsiteX652" fmla="*/ 875775 w 1018125"/>
              <a:gd name="connsiteY652" fmla="*/ 326164 h 819228"/>
              <a:gd name="connsiteX653" fmla="*/ 866775 w 1018125"/>
              <a:gd name="connsiteY653" fmla="*/ 317164 h 819228"/>
              <a:gd name="connsiteX654" fmla="*/ 875775 w 1018125"/>
              <a:gd name="connsiteY654" fmla="*/ 308164 h 819228"/>
              <a:gd name="connsiteX655" fmla="*/ 809100 w 1018125"/>
              <a:gd name="connsiteY655" fmla="*/ 308164 h 819228"/>
              <a:gd name="connsiteX656" fmla="*/ 818100 w 1018125"/>
              <a:gd name="connsiteY656" fmla="*/ 317164 h 819228"/>
              <a:gd name="connsiteX657" fmla="*/ 809100 w 1018125"/>
              <a:gd name="connsiteY657" fmla="*/ 326164 h 819228"/>
              <a:gd name="connsiteX658" fmla="*/ 800100 w 1018125"/>
              <a:gd name="connsiteY658" fmla="*/ 317164 h 819228"/>
              <a:gd name="connsiteX659" fmla="*/ 809100 w 1018125"/>
              <a:gd name="connsiteY659" fmla="*/ 308164 h 819228"/>
              <a:gd name="connsiteX660" fmla="*/ 742425 w 1018125"/>
              <a:gd name="connsiteY660" fmla="*/ 308164 h 819228"/>
              <a:gd name="connsiteX661" fmla="*/ 751425 w 1018125"/>
              <a:gd name="connsiteY661" fmla="*/ 317164 h 819228"/>
              <a:gd name="connsiteX662" fmla="*/ 742425 w 1018125"/>
              <a:gd name="connsiteY662" fmla="*/ 326164 h 819228"/>
              <a:gd name="connsiteX663" fmla="*/ 733425 w 1018125"/>
              <a:gd name="connsiteY663" fmla="*/ 317164 h 819228"/>
              <a:gd name="connsiteX664" fmla="*/ 742425 w 1018125"/>
              <a:gd name="connsiteY664" fmla="*/ 308164 h 819228"/>
              <a:gd name="connsiteX665" fmla="*/ 675750 w 1018125"/>
              <a:gd name="connsiteY665" fmla="*/ 308164 h 819228"/>
              <a:gd name="connsiteX666" fmla="*/ 684750 w 1018125"/>
              <a:gd name="connsiteY666" fmla="*/ 317164 h 819228"/>
              <a:gd name="connsiteX667" fmla="*/ 675750 w 1018125"/>
              <a:gd name="connsiteY667" fmla="*/ 326164 h 819228"/>
              <a:gd name="connsiteX668" fmla="*/ 666750 w 1018125"/>
              <a:gd name="connsiteY668" fmla="*/ 317164 h 819228"/>
              <a:gd name="connsiteX669" fmla="*/ 675750 w 1018125"/>
              <a:gd name="connsiteY669" fmla="*/ 308164 h 819228"/>
              <a:gd name="connsiteX670" fmla="*/ 609075 w 1018125"/>
              <a:gd name="connsiteY670" fmla="*/ 308164 h 819228"/>
              <a:gd name="connsiteX671" fmla="*/ 618075 w 1018125"/>
              <a:gd name="connsiteY671" fmla="*/ 317164 h 819228"/>
              <a:gd name="connsiteX672" fmla="*/ 609075 w 1018125"/>
              <a:gd name="connsiteY672" fmla="*/ 326164 h 819228"/>
              <a:gd name="connsiteX673" fmla="*/ 600075 w 1018125"/>
              <a:gd name="connsiteY673" fmla="*/ 317164 h 819228"/>
              <a:gd name="connsiteX674" fmla="*/ 609075 w 1018125"/>
              <a:gd name="connsiteY674" fmla="*/ 308164 h 819228"/>
              <a:gd name="connsiteX675" fmla="*/ 542400 w 1018125"/>
              <a:gd name="connsiteY675" fmla="*/ 308164 h 819228"/>
              <a:gd name="connsiteX676" fmla="*/ 551400 w 1018125"/>
              <a:gd name="connsiteY676" fmla="*/ 317164 h 819228"/>
              <a:gd name="connsiteX677" fmla="*/ 542400 w 1018125"/>
              <a:gd name="connsiteY677" fmla="*/ 326164 h 819228"/>
              <a:gd name="connsiteX678" fmla="*/ 533400 w 1018125"/>
              <a:gd name="connsiteY678" fmla="*/ 317164 h 819228"/>
              <a:gd name="connsiteX679" fmla="*/ 542400 w 1018125"/>
              <a:gd name="connsiteY679" fmla="*/ 308164 h 819228"/>
              <a:gd name="connsiteX680" fmla="*/ 475727 w 1018125"/>
              <a:gd name="connsiteY680" fmla="*/ 308164 h 819228"/>
              <a:gd name="connsiteX681" fmla="*/ 484727 w 1018125"/>
              <a:gd name="connsiteY681" fmla="*/ 317164 h 819228"/>
              <a:gd name="connsiteX682" fmla="*/ 475727 w 1018125"/>
              <a:gd name="connsiteY682" fmla="*/ 326164 h 819228"/>
              <a:gd name="connsiteX683" fmla="*/ 466727 w 1018125"/>
              <a:gd name="connsiteY683" fmla="*/ 317164 h 819228"/>
              <a:gd name="connsiteX684" fmla="*/ 475727 w 1018125"/>
              <a:gd name="connsiteY684" fmla="*/ 308164 h 819228"/>
              <a:gd name="connsiteX685" fmla="*/ 409052 w 1018125"/>
              <a:gd name="connsiteY685" fmla="*/ 308164 h 819228"/>
              <a:gd name="connsiteX686" fmla="*/ 418052 w 1018125"/>
              <a:gd name="connsiteY686" fmla="*/ 317164 h 819228"/>
              <a:gd name="connsiteX687" fmla="*/ 409052 w 1018125"/>
              <a:gd name="connsiteY687" fmla="*/ 326164 h 819228"/>
              <a:gd name="connsiteX688" fmla="*/ 400052 w 1018125"/>
              <a:gd name="connsiteY688" fmla="*/ 317164 h 819228"/>
              <a:gd name="connsiteX689" fmla="*/ 409052 w 1018125"/>
              <a:gd name="connsiteY689" fmla="*/ 308164 h 819228"/>
              <a:gd name="connsiteX690" fmla="*/ 342377 w 1018125"/>
              <a:gd name="connsiteY690" fmla="*/ 308164 h 819228"/>
              <a:gd name="connsiteX691" fmla="*/ 351377 w 1018125"/>
              <a:gd name="connsiteY691" fmla="*/ 317164 h 819228"/>
              <a:gd name="connsiteX692" fmla="*/ 342377 w 1018125"/>
              <a:gd name="connsiteY692" fmla="*/ 326164 h 819228"/>
              <a:gd name="connsiteX693" fmla="*/ 333377 w 1018125"/>
              <a:gd name="connsiteY693" fmla="*/ 317164 h 819228"/>
              <a:gd name="connsiteX694" fmla="*/ 342377 w 1018125"/>
              <a:gd name="connsiteY694" fmla="*/ 308164 h 819228"/>
              <a:gd name="connsiteX695" fmla="*/ 275702 w 1018125"/>
              <a:gd name="connsiteY695" fmla="*/ 308164 h 819228"/>
              <a:gd name="connsiteX696" fmla="*/ 284702 w 1018125"/>
              <a:gd name="connsiteY696" fmla="*/ 317164 h 819228"/>
              <a:gd name="connsiteX697" fmla="*/ 275702 w 1018125"/>
              <a:gd name="connsiteY697" fmla="*/ 326164 h 819228"/>
              <a:gd name="connsiteX698" fmla="*/ 266702 w 1018125"/>
              <a:gd name="connsiteY698" fmla="*/ 317164 h 819228"/>
              <a:gd name="connsiteX699" fmla="*/ 275702 w 1018125"/>
              <a:gd name="connsiteY699" fmla="*/ 308164 h 819228"/>
              <a:gd name="connsiteX700" fmla="*/ 209027 w 1018125"/>
              <a:gd name="connsiteY700" fmla="*/ 308164 h 819228"/>
              <a:gd name="connsiteX701" fmla="*/ 218027 w 1018125"/>
              <a:gd name="connsiteY701" fmla="*/ 317164 h 819228"/>
              <a:gd name="connsiteX702" fmla="*/ 209027 w 1018125"/>
              <a:gd name="connsiteY702" fmla="*/ 326164 h 819228"/>
              <a:gd name="connsiteX703" fmla="*/ 200027 w 1018125"/>
              <a:gd name="connsiteY703" fmla="*/ 317164 h 819228"/>
              <a:gd name="connsiteX704" fmla="*/ 209027 w 1018125"/>
              <a:gd name="connsiteY704" fmla="*/ 308164 h 819228"/>
              <a:gd name="connsiteX705" fmla="*/ 142352 w 1018125"/>
              <a:gd name="connsiteY705" fmla="*/ 308164 h 819228"/>
              <a:gd name="connsiteX706" fmla="*/ 151352 w 1018125"/>
              <a:gd name="connsiteY706" fmla="*/ 317164 h 819228"/>
              <a:gd name="connsiteX707" fmla="*/ 142352 w 1018125"/>
              <a:gd name="connsiteY707" fmla="*/ 326164 h 819228"/>
              <a:gd name="connsiteX708" fmla="*/ 133352 w 1018125"/>
              <a:gd name="connsiteY708" fmla="*/ 317164 h 819228"/>
              <a:gd name="connsiteX709" fmla="*/ 142352 w 1018125"/>
              <a:gd name="connsiteY709" fmla="*/ 308164 h 819228"/>
              <a:gd name="connsiteX710" fmla="*/ 75677 w 1018125"/>
              <a:gd name="connsiteY710" fmla="*/ 308164 h 819228"/>
              <a:gd name="connsiteX711" fmla="*/ 84677 w 1018125"/>
              <a:gd name="connsiteY711" fmla="*/ 317164 h 819228"/>
              <a:gd name="connsiteX712" fmla="*/ 75677 w 1018125"/>
              <a:gd name="connsiteY712" fmla="*/ 326164 h 819228"/>
              <a:gd name="connsiteX713" fmla="*/ 66677 w 1018125"/>
              <a:gd name="connsiteY713" fmla="*/ 317164 h 819228"/>
              <a:gd name="connsiteX714" fmla="*/ 75677 w 1018125"/>
              <a:gd name="connsiteY714" fmla="*/ 308164 h 819228"/>
              <a:gd name="connsiteX715" fmla="*/ 9002 w 1018125"/>
              <a:gd name="connsiteY715" fmla="*/ 308164 h 819228"/>
              <a:gd name="connsiteX716" fmla="*/ 18002 w 1018125"/>
              <a:gd name="connsiteY716" fmla="*/ 317164 h 819228"/>
              <a:gd name="connsiteX717" fmla="*/ 9002 w 1018125"/>
              <a:gd name="connsiteY717" fmla="*/ 326164 h 819228"/>
              <a:gd name="connsiteX718" fmla="*/ 2 w 1018125"/>
              <a:gd name="connsiteY718" fmla="*/ 317164 h 819228"/>
              <a:gd name="connsiteX719" fmla="*/ 9002 w 1018125"/>
              <a:gd name="connsiteY719" fmla="*/ 308164 h 819228"/>
              <a:gd name="connsiteX720" fmla="*/ 1009125 w 1018125"/>
              <a:gd name="connsiteY720" fmla="*/ 246531 h 819228"/>
              <a:gd name="connsiteX721" fmla="*/ 1018125 w 1018125"/>
              <a:gd name="connsiteY721" fmla="*/ 255531 h 819228"/>
              <a:gd name="connsiteX722" fmla="*/ 1009125 w 1018125"/>
              <a:gd name="connsiteY722" fmla="*/ 264531 h 819228"/>
              <a:gd name="connsiteX723" fmla="*/ 1000125 w 1018125"/>
              <a:gd name="connsiteY723" fmla="*/ 255531 h 819228"/>
              <a:gd name="connsiteX724" fmla="*/ 1009125 w 1018125"/>
              <a:gd name="connsiteY724" fmla="*/ 246531 h 819228"/>
              <a:gd name="connsiteX725" fmla="*/ 942450 w 1018125"/>
              <a:gd name="connsiteY725" fmla="*/ 246531 h 819228"/>
              <a:gd name="connsiteX726" fmla="*/ 951450 w 1018125"/>
              <a:gd name="connsiteY726" fmla="*/ 255531 h 819228"/>
              <a:gd name="connsiteX727" fmla="*/ 942450 w 1018125"/>
              <a:gd name="connsiteY727" fmla="*/ 264531 h 819228"/>
              <a:gd name="connsiteX728" fmla="*/ 933450 w 1018125"/>
              <a:gd name="connsiteY728" fmla="*/ 255531 h 819228"/>
              <a:gd name="connsiteX729" fmla="*/ 942450 w 1018125"/>
              <a:gd name="connsiteY729" fmla="*/ 246531 h 819228"/>
              <a:gd name="connsiteX730" fmla="*/ 875775 w 1018125"/>
              <a:gd name="connsiteY730" fmla="*/ 246531 h 819228"/>
              <a:gd name="connsiteX731" fmla="*/ 884775 w 1018125"/>
              <a:gd name="connsiteY731" fmla="*/ 255531 h 819228"/>
              <a:gd name="connsiteX732" fmla="*/ 875775 w 1018125"/>
              <a:gd name="connsiteY732" fmla="*/ 264531 h 819228"/>
              <a:gd name="connsiteX733" fmla="*/ 866775 w 1018125"/>
              <a:gd name="connsiteY733" fmla="*/ 255531 h 819228"/>
              <a:gd name="connsiteX734" fmla="*/ 875775 w 1018125"/>
              <a:gd name="connsiteY734" fmla="*/ 246531 h 819228"/>
              <a:gd name="connsiteX735" fmla="*/ 809100 w 1018125"/>
              <a:gd name="connsiteY735" fmla="*/ 246531 h 819228"/>
              <a:gd name="connsiteX736" fmla="*/ 818100 w 1018125"/>
              <a:gd name="connsiteY736" fmla="*/ 255531 h 819228"/>
              <a:gd name="connsiteX737" fmla="*/ 809100 w 1018125"/>
              <a:gd name="connsiteY737" fmla="*/ 264531 h 819228"/>
              <a:gd name="connsiteX738" fmla="*/ 800100 w 1018125"/>
              <a:gd name="connsiteY738" fmla="*/ 255531 h 819228"/>
              <a:gd name="connsiteX739" fmla="*/ 809100 w 1018125"/>
              <a:gd name="connsiteY739" fmla="*/ 246531 h 819228"/>
              <a:gd name="connsiteX740" fmla="*/ 742425 w 1018125"/>
              <a:gd name="connsiteY740" fmla="*/ 246531 h 819228"/>
              <a:gd name="connsiteX741" fmla="*/ 751425 w 1018125"/>
              <a:gd name="connsiteY741" fmla="*/ 255531 h 819228"/>
              <a:gd name="connsiteX742" fmla="*/ 742425 w 1018125"/>
              <a:gd name="connsiteY742" fmla="*/ 264531 h 819228"/>
              <a:gd name="connsiteX743" fmla="*/ 733425 w 1018125"/>
              <a:gd name="connsiteY743" fmla="*/ 255531 h 819228"/>
              <a:gd name="connsiteX744" fmla="*/ 742425 w 1018125"/>
              <a:gd name="connsiteY744" fmla="*/ 246531 h 819228"/>
              <a:gd name="connsiteX745" fmla="*/ 675750 w 1018125"/>
              <a:gd name="connsiteY745" fmla="*/ 246531 h 819228"/>
              <a:gd name="connsiteX746" fmla="*/ 684750 w 1018125"/>
              <a:gd name="connsiteY746" fmla="*/ 255531 h 819228"/>
              <a:gd name="connsiteX747" fmla="*/ 675750 w 1018125"/>
              <a:gd name="connsiteY747" fmla="*/ 264531 h 819228"/>
              <a:gd name="connsiteX748" fmla="*/ 666750 w 1018125"/>
              <a:gd name="connsiteY748" fmla="*/ 255531 h 819228"/>
              <a:gd name="connsiteX749" fmla="*/ 675750 w 1018125"/>
              <a:gd name="connsiteY749" fmla="*/ 246531 h 819228"/>
              <a:gd name="connsiteX750" fmla="*/ 609075 w 1018125"/>
              <a:gd name="connsiteY750" fmla="*/ 246531 h 819228"/>
              <a:gd name="connsiteX751" fmla="*/ 618075 w 1018125"/>
              <a:gd name="connsiteY751" fmla="*/ 255531 h 819228"/>
              <a:gd name="connsiteX752" fmla="*/ 609075 w 1018125"/>
              <a:gd name="connsiteY752" fmla="*/ 264531 h 819228"/>
              <a:gd name="connsiteX753" fmla="*/ 600075 w 1018125"/>
              <a:gd name="connsiteY753" fmla="*/ 255531 h 819228"/>
              <a:gd name="connsiteX754" fmla="*/ 609075 w 1018125"/>
              <a:gd name="connsiteY754" fmla="*/ 246531 h 819228"/>
              <a:gd name="connsiteX755" fmla="*/ 542400 w 1018125"/>
              <a:gd name="connsiteY755" fmla="*/ 246531 h 819228"/>
              <a:gd name="connsiteX756" fmla="*/ 551400 w 1018125"/>
              <a:gd name="connsiteY756" fmla="*/ 255531 h 819228"/>
              <a:gd name="connsiteX757" fmla="*/ 542400 w 1018125"/>
              <a:gd name="connsiteY757" fmla="*/ 264531 h 819228"/>
              <a:gd name="connsiteX758" fmla="*/ 533400 w 1018125"/>
              <a:gd name="connsiteY758" fmla="*/ 255531 h 819228"/>
              <a:gd name="connsiteX759" fmla="*/ 542400 w 1018125"/>
              <a:gd name="connsiteY759" fmla="*/ 246531 h 819228"/>
              <a:gd name="connsiteX760" fmla="*/ 475727 w 1018125"/>
              <a:gd name="connsiteY760" fmla="*/ 246531 h 819228"/>
              <a:gd name="connsiteX761" fmla="*/ 484727 w 1018125"/>
              <a:gd name="connsiteY761" fmla="*/ 255531 h 819228"/>
              <a:gd name="connsiteX762" fmla="*/ 475727 w 1018125"/>
              <a:gd name="connsiteY762" fmla="*/ 264531 h 819228"/>
              <a:gd name="connsiteX763" fmla="*/ 466727 w 1018125"/>
              <a:gd name="connsiteY763" fmla="*/ 255531 h 819228"/>
              <a:gd name="connsiteX764" fmla="*/ 475727 w 1018125"/>
              <a:gd name="connsiteY764" fmla="*/ 246531 h 819228"/>
              <a:gd name="connsiteX765" fmla="*/ 409052 w 1018125"/>
              <a:gd name="connsiteY765" fmla="*/ 246531 h 819228"/>
              <a:gd name="connsiteX766" fmla="*/ 418052 w 1018125"/>
              <a:gd name="connsiteY766" fmla="*/ 255531 h 819228"/>
              <a:gd name="connsiteX767" fmla="*/ 409052 w 1018125"/>
              <a:gd name="connsiteY767" fmla="*/ 264531 h 819228"/>
              <a:gd name="connsiteX768" fmla="*/ 400052 w 1018125"/>
              <a:gd name="connsiteY768" fmla="*/ 255531 h 819228"/>
              <a:gd name="connsiteX769" fmla="*/ 409052 w 1018125"/>
              <a:gd name="connsiteY769" fmla="*/ 246531 h 819228"/>
              <a:gd name="connsiteX770" fmla="*/ 342377 w 1018125"/>
              <a:gd name="connsiteY770" fmla="*/ 246531 h 819228"/>
              <a:gd name="connsiteX771" fmla="*/ 351377 w 1018125"/>
              <a:gd name="connsiteY771" fmla="*/ 255531 h 819228"/>
              <a:gd name="connsiteX772" fmla="*/ 342377 w 1018125"/>
              <a:gd name="connsiteY772" fmla="*/ 264531 h 819228"/>
              <a:gd name="connsiteX773" fmla="*/ 333377 w 1018125"/>
              <a:gd name="connsiteY773" fmla="*/ 255531 h 819228"/>
              <a:gd name="connsiteX774" fmla="*/ 342377 w 1018125"/>
              <a:gd name="connsiteY774" fmla="*/ 246531 h 819228"/>
              <a:gd name="connsiteX775" fmla="*/ 275703 w 1018125"/>
              <a:gd name="connsiteY775" fmla="*/ 246531 h 819228"/>
              <a:gd name="connsiteX776" fmla="*/ 284702 w 1018125"/>
              <a:gd name="connsiteY776" fmla="*/ 255531 h 819228"/>
              <a:gd name="connsiteX777" fmla="*/ 275703 w 1018125"/>
              <a:gd name="connsiteY777" fmla="*/ 264531 h 819228"/>
              <a:gd name="connsiteX778" fmla="*/ 266703 w 1018125"/>
              <a:gd name="connsiteY778" fmla="*/ 255531 h 819228"/>
              <a:gd name="connsiteX779" fmla="*/ 275703 w 1018125"/>
              <a:gd name="connsiteY779" fmla="*/ 246531 h 819228"/>
              <a:gd name="connsiteX780" fmla="*/ 209027 w 1018125"/>
              <a:gd name="connsiteY780" fmla="*/ 246531 h 819228"/>
              <a:gd name="connsiteX781" fmla="*/ 218027 w 1018125"/>
              <a:gd name="connsiteY781" fmla="*/ 255531 h 819228"/>
              <a:gd name="connsiteX782" fmla="*/ 209027 w 1018125"/>
              <a:gd name="connsiteY782" fmla="*/ 264531 h 819228"/>
              <a:gd name="connsiteX783" fmla="*/ 200027 w 1018125"/>
              <a:gd name="connsiteY783" fmla="*/ 255531 h 819228"/>
              <a:gd name="connsiteX784" fmla="*/ 209027 w 1018125"/>
              <a:gd name="connsiteY784" fmla="*/ 246531 h 819228"/>
              <a:gd name="connsiteX785" fmla="*/ 142352 w 1018125"/>
              <a:gd name="connsiteY785" fmla="*/ 246531 h 819228"/>
              <a:gd name="connsiteX786" fmla="*/ 151352 w 1018125"/>
              <a:gd name="connsiteY786" fmla="*/ 255531 h 819228"/>
              <a:gd name="connsiteX787" fmla="*/ 142352 w 1018125"/>
              <a:gd name="connsiteY787" fmla="*/ 264531 h 819228"/>
              <a:gd name="connsiteX788" fmla="*/ 133352 w 1018125"/>
              <a:gd name="connsiteY788" fmla="*/ 255531 h 819228"/>
              <a:gd name="connsiteX789" fmla="*/ 142352 w 1018125"/>
              <a:gd name="connsiteY789" fmla="*/ 246531 h 819228"/>
              <a:gd name="connsiteX790" fmla="*/ 75677 w 1018125"/>
              <a:gd name="connsiteY790" fmla="*/ 246531 h 819228"/>
              <a:gd name="connsiteX791" fmla="*/ 84677 w 1018125"/>
              <a:gd name="connsiteY791" fmla="*/ 255531 h 819228"/>
              <a:gd name="connsiteX792" fmla="*/ 75677 w 1018125"/>
              <a:gd name="connsiteY792" fmla="*/ 264531 h 819228"/>
              <a:gd name="connsiteX793" fmla="*/ 66677 w 1018125"/>
              <a:gd name="connsiteY793" fmla="*/ 255531 h 819228"/>
              <a:gd name="connsiteX794" fmla="*/ 75677 w 1018125"/>
              <a:gd name="connsiteY794" fmla="*/ 246531 h 819228"/>
              <a:gd name="connsiteX795" fmla="*/ 9002 w 1018125"/>
              <a:gd name="connsiteY795" fmla="*/ 246531 h 819228"/>
              <a:gd name="connsiteX796" fmla="*/ 18002 w 1018125"/>
              <a:gd name="connsiteY796" fmla="*/ 255531 h 819228"/>
              <a:gd name="connsiteX797" fmla="*/ 9002 w 1018125"/>
              <a:gd name="connsiteY797" fmla="*/ 264531 h 819228"/>
              <a:gd name="connsiteX798" fmla="*/ 2 w 1018125"/>
              <a:gd name="connsiteY798" fmla="*/ 255531 h 819228"/>
              <a:gd name="connsiteX799" fmla="*/ 9002 w 1018125"/>
              <a:gd name="connsiteY799" fmla="*/ 246531 h 819228"/>
              <a:gd name="connsiteX800" fmla="*/ 1009125 w 1018125"/>
              <a:gd name="connsiteY800" fmla="*/ 184899 h 819228"/>
              <a:gd name="connsiteX801" fmla="*/ 1018125 w 1018125"/>
              <a:gd name="connsiteY801" fmla="*/ 193899 h 819228"/>
              <a:gd name="connsiteX802" fmla="*/ 1009125 w 1018125"/>
              <a:gd name="connsiteY802" fmla="*/ 202899 h 819228"/>
              <a:gd name="connsiteX803" fmla="*/ 1000125 w 1018125"/>
              <a:gd name="connsiteY803" fmla="*/ 193899 h 819228"/>
              <a:gd name="connsiteX804" fmla="*/ 1009125 w 1018125"/>
              <a:gd name="connsiteY804" fmla="*/ 184899 h 819228"/>
              <a:gd name="connsiteX805" fmla="*/ 942450 w 1018125"/>
              <a:gd name="connsiteY805" fmla="*/ 184899 h 819228"/>
              <a:gd name="connsiteX806" fmla="*/ 951450 w 1018125"/>
              <a:gd name="connsiteY806" fmla="*/ 193899 h 819228"/>
              <a:gd name="connsiteX807" fmla="*/ 942450 w 1018125"/>
              <a:gd name="connsiteY807" fmla="*/ 202899 h 819228"/>
              <a:gd name="connsiteX808" fmla="*/ 933450 w 1018125"/>
              <a:gd name="connsiteY808" fmla="*/ 193899 h 819228"/>
              <a:gd name="connsiteX809" fmla="*/ 942450 w 1018125"/>
              <a:gd name="connsiteY809" fmla="*/ 184899 h 819228"/>
              <a:gd name="connsiteX810" fmla="*/ 875775 w 1018125"/>
              <a:gd name="connsiteY810" fmla="*/ 184899 h 819228"/>
              <a:gd name="connsiteX811" fmla="*/ 884775 w 1018125"/>
              <a:gd name="connsiteY811" fmla="*/ 193899 h 819228"/>
              <a:gd name="connsiteX812" fmla="*/ 875775 w 1018125"/>
              <a:gd name="connsiteY812" fmla="*/ 202899 h 819228"/>
              <a:gd name="connsiteX813" fmla="*/ 866775 w 1018125"/>
              <a:gd name="connsiteY813" fmla="*/ 193899 h 819228"/>
              <a:gd name="connsiteX814" fmla="*/ 875775 w 1018125"/>
              <a:gd name="connsiteY814" fmla="*/ 184899 h 819228"/>
              <a:gd name="connsiteX815" fmla="*/ 809100 w 1018125"/>
              <a:gd name="connsiteY815" fmla="*/ 184899 h 819228"/>
              <a:gd name="connsiteX816" fmla="*/ 818100 w 1018125"/>
              <a:gd name="connsiteY816" fmla="*/ 193899 h 819228"/>
              <a:gd name="connsiteX817" fmla="*/ 809100 w 1018125"/>
              <a:gd name="connsiteY817" fmla="*/ 202899 h 819228"/>
              <a:gd name="connsiteX818" fmla="*/ 800100 w 1018125"/>
              <a:gd name="connsiteY818" fmla="*/ 193899 h 819228"/>
              <a:gd name="connsiteX819" fmla="*/ 809100 w 1018125"/>
              <a:gd name="connsiteY819" fmla="*/ 184899 h 819228"/>
              <a:gd name="connsiteX820" fmla="*/ 742425 w 1018125"/>
              <a:gd name="connsiteY820" fmla="*/ 184899 h 819228"/>
              <a:gd name="connsiteX821" fmla="*/ 751425 w 1018125"/>
              <a:gd name="connsiteY821" fmla="*/ 193899 h 819228"/>
              <a:gd name="connsiteX822" fmla="*/ 742425 w 1018125"/>
              <a:gd name="connsiteY822" fmla="*/ 202899 h 819228"/>
              <a:gd name="connsiteX823" fmla="*/ 733425 w 1018125"/>
              <a:gd name="connsiteY823" fmla="*/ 193899 h 819228"/>
              <a:gd name="connsiteX824" fmla="*/ 742425 w 1018125"/>
              <a:gd name="connsiteY824" fmla="*/ 184899 h 819228"/>
              <a:gd name="connsiteX825" fmla="*/ 675750 w 1018125"/>
              <a:gd name="connsiteY825" fmla="*/ 184899 h 819228"/>
              <a:gd name="connsiteX826" fmla="*/ 684750 w 1018125"/>
              <a:gd name="connsiteY826" fmla="*/ 193899 h 819228"/>
              <a:gd name="connsiteX827" fmla="*/ 675750 w 1018125"/>
              <a:gd name="connsiteY827" fmla="*/ 202899 h 819228"/>
              <a:gd name="connsiteX828" fmla="*/ 666750 w 1018125"/>
              <a:gd name="connsiteY828" fmla="*/ 193899 h 819228"/>
              <a:gd name="connsiteX829" fmla="*/ 675750 w 1018125"/>
              <a:gd name="connsiteY829" fmla="*/ 184899 h 819228"/>
              <a:gd name="connsiteX830" fmla="*/ 609075 w 1018125"/>
              <a:gd name="connsiteY830" fmla="*/ 184899 h 819228"/>
              <a:gd name="connsiteX831" fmla="*/ 618075 w 1018125"/>
              <a:gd name="connsiteY831" fmla="*/ 193899 h 819228"/>
              <a:gd name="connsiteX832" fmla="*/ 609075 w 1018125"/>
              <a:gd name="connsiteY832" fmla="*/ 202899 h 819228"/>
              <a:gd name="connsiteX833" fmla="*/ 600075 w 1018125"/>
              <a:gd name="connsiteY833" fmla="*/ 193899 h 819228"/>
              <a:gd name="connsiteX834" fmla="*/ 609075 w 1018125"/>
              <a:gd name="connsiteY834" fmla="*/ 184899 h 819228"/>
              <a:gd name="connsiteX835" fmla="*/ 542400 w 1018125"/>
              <a:gd name="connsiteY835" fmla="*/ 184899 h 819228"/>
              <a:gd name="connsiteX836" fmla="*/ 551400 w 1018125"/>
              <a:gd name="connsiteY836" fmla="*/ 193899 h 819228"/>
              <a:gd name="connsiteX837" fmla="*/ 542400 w 1018125"/>
              <a:gd name="connsiteY837" fmla="*/ 202899 h 819228"/>
              <a:gd name="connsiteX838" fmla="*/ 533400 w 1018125"/>
              <a:gd name="connsiteY838" fmla="*/ 193899 h 819228"/>
              <a:gd name="connsiteX839" fmla="*/ 542400 w 1018125"/>
              <a:gd name="connsiteY839" fmla="*/ 184899 h 819228"/>
              <a:gd name="connsiteX840" fmla="*/ 475727 w 1018125"/>
              <a:gd name="connsiteY840" fmla="*/ 184899 h 819228"/>
              <a:gd name="connsiteX841" fmla="*/ 484728 w 1018125"/>
              <a:gd name="connsiteY841" fmla="*/ 193899 h 819228"/>
              <a:gd name="connsiteX842" fmla="*/ 475727 w 1018125"/>
              <a:gd name="connsiteY842" fmla="*/ 202899 h 819228"/>
              <a:gd name="connsiteX843" fmla="*/ 466728 w 1018125"/>
              <a:gd name="connsiteY843" fmla="*/ 193899 h 819228"/>
              <a:gd name="connsiteX844" fmla="*/ 475727 w 1018125"/>
              <a:gd name="connsiteY844" fmla="*/ 184899 h 819228"/>
              <a:gd name="connsiteX845" fmla="*/ 409052 w 1018125"/>
              <a:gd name="connsiteY845" fmla="*/ 184899 h 819228"/>
              <a:gd name="connsiteX846" fmla="*/ 418052 w 1018125"/>
              <a:gd name="connsiteY846" fmla="*/ 193899 h 819228"/>
              <a:gd name="connsiteX847" fmla="*/ 409052 w 1018125"/>
              <a:gd name="connsiteY847" fmla="*/ 202899 h 819228"/>
              <a:gd name="connsiteX848" fmla="*/ 400052 w 1018125"/>
              <a:gd name="connsiteY848" fmla="*/ 193899 h 819228"/>
              <a:gd name="connsiteX849" fmla="*/ 409052 w 1018125"/>
              <a:gd name="connsiteY849" fmla="*/ 184899 h 819228"/>
              <a:gd name="connsiteX850" fmla="*/ 342377 w 1018125"/>
              <a:gd name="connsiteY850" fmla="*/ 184899 h 819228"/>
              <a:gd name="connsiteX851" fmla="*/ 351378 w 1018125"/>
              <a:gd name="connsiteY851" fmla="*/ 193899 h 819228"/>
              <a:gd name="connsiteX852" fmla="*/ 342377 w 1018125"/>
              <a:gd name="connsiteY852" fmla="*/ 202899 h 819228"/>
              <a:gd name="connsiteX853" fmla="*/ 333377 w 1018125"/>
              <a:gd name="connsiteY853" fmla="*/ 193899 h 819228"/>
              <a:gd name="connsiteX854" fmla="*/ 342377 w 1018125"/>
              <a:gd name="connsiteY854" fmla="*/ 184899 h 819228"/>
              <a:gd name="connsiteX855" fmla="*/ 275703 w 1018125"/>
              <a:gd name="connsiteY855" fmla="*/ 184899 h 819228"/>
              <a:gd name="connsiteX856" fmla="*/ 284702 w 1018125"/>
              <a:gd name="connsiteY856" fmla="*/ 193899 h 819228"/>
              <a:gd name="connsiteX857" fmla="*/ 275703 w 1018125"/>
              <a:gd name="connsiteY857" fmla="*/ 202899 h 819228"/>
              <a:gd name="connsiteX858" fmla="*/ 266703 w 1018125"/>
              <a:gd name="connsiteY858" fmla="*/ 193899 h 819228"/>
              <a:gd name="connsiteX859" fmla="*/ 275703 w 1018125"/>
              <a:gd name="connsiteY859" fmla="*/ 184899 h 819228"/>
              <a:gd name="connsiteX860" fmla="*/ 209028 w 1018125"/>
              <a:gd name="connsiteY860" fmla="*/ 184899 h 819228"/>
              <a:gd name="connsiteX861" fmla="*/ 218028 w 1018125"/>
              <a:gd name="connsiteY861" fmla="*/ 193899 h 819228"/>
              <a:gd name="connsiteX862" fmla="*/ 209028 w 1018125"/>
              <a:gd name="connsiteY862" fmla="*/ 202899 h 819228"/>
              <a:gd name="connsiteX863" fmla="*/ 200028 w 1018125"/>
              <a:gd name="connsiteY863" fmla="*/ 193899 h 819228"/>
              <a:gd name="connsiteX864" fmla="*/ 209028 w 1018125"/>
              <a:gd name="connsiteY864" fmla="*/ 184899 h 819228"/>
              <a:gd name="connsiteX865" fmla="*/ 142353 w 1018125"/>
              <a:gd name="connsiteY865" fmla="*/ 184899 h 819228"/>
              <a:gd name="connsiteX866" fmla="*/ 151353 w 1018125"/>
              <a:gd name="connsiteY866" fmla="*/ 193899 h 819228"/>
              <a:gd name="connsiteX867" fmla="*/ 142353 w 1018125"/>
              <a:gd name="connsiteY867" fmla="*/ 202899 h 819228"/>
              <a:gd name="connsiteX868" fmla="*/ 133353 w 1018125"/>
              <a:gd name="connsiteY868" fmla="*/ 193899 h 819228"/>
              <a:gd name="connsiteX869" fmla="*/ 142353 w 1018125"/>
              <a:gd name="connsiteY869" fmla="*/ 184899 h 819228"/>
              <a:gd name="connsiteX870" fmla="*/ 75677 w 1018125"/>
              <a:gd name="connsiteY870" fmla="*/ 184899 h 819228"/>
              <a:gd name="connsiteX871" fmla="*/ 84677 w 1018125"/>
              <a:gd name="connsiteY871" fmla="*/ 193899 h 819228"/>
              <a:gd name="connsiteX872" fmla="*/ 75677 w 1018125"/>
              <a:gd name="connsiteY872" fmla="*/ 202899 h 819228"/>
              <a:gd name="connsiteX873" fmla="*/ 66677 w 1018125"/>
              <a:gd name="connsiteY873" fmla="*/ 193899 h 819228"/>
              <a:gd name="connsiteX874" fmla="*/ 75677 w 1018125"/>
              <a:gd name="connsiteY874" fmla="*/ 184899 h 819228"/>
              <a:gd name="connsiteX875" fmla="*/ 9003 w 1018125"/>
              <a:gd name="connsiteY875" fmla="*/ 184899 h 819228"/>
              <a:gd name="connsiteX876" fmla="*/ 18003 w 1018125"/>
              <a:gd name="connsiteY876" fmla="*/ 193899 h 819228"/>
              <a:gd name="connsiteX877" fmla="*/ 9003 w 1018125"/>
              <a:gd name="connsiteY877" fmla="*/ 202899 h 819228"/>
              <a:gd name="connsiteX878" fmla="*/ 3 w 1018125"/>
              <a:gd name="connsiteY878" fmla="*/ 193899 h 819228"/>
              <a:gd name="connsiteX879" fmla="*/ 9003 w 1018125"/>
              <a:gd name="connsiteY879" fmla="*/ 184899 h 819228"/>
              <a:gd name="connsiteX880" fmla="*/ 1009125 w 1018125"/>
              <a:gd name="connsiteY880" fmla="*/ 123266 h 819228"/>
              <a:gd name="connsiteX881" fmla="*/ 1018125 w 1018125"/>
              <a:gd name="connsiteY881" fmla="*/ 132266 h 819228"/>
              <a:gd name="connsiteX882" fmla="*/ 1009125 w 1018125"/>
              <a:gd name="connsiteY882" fmla="*/ 141266 h 819228"/>
              <a:gd name="connsiteX883" fmla="*/ 1000125 w 1018125"/>
              <a:gd name="connsiteY883" fmla="*/ 132266 h 819228"/>
              <a:gd name="connsiteX884" fmla="*/ 1009125 w 1018125"/>
              <a:gd name="connsiteY884" fmla="*/ 123266 h 819228"/>
              <a:gd name="connsiteX885" fmla="*/ 942450 w 1018125"/>
              <a:gd name="connsiteY885" fmla="*/ 123266 h 819228"/>
              <a:gd name="connsiteX886" fmla="*/ 951450 w 1018125"/>
              <a:gd name="connsiteY886" fmla="*/ 132266 h 819228"/>
              <a:gd name="connsiteX887" fmla="*/ 942450 w 1018125"/>
              <a:gd name="connsiteY887" fmla="*/ 141266 h 819228"/>
              <a:gd name="connsiteX888" fmla="*/ 933450 w 1018125"/>
              <a:gd name="connsiteY888" fmla="*/ 132266 h 819228"/>
              <a:gd name="connsiteX889" fmla="*/ 942450 w 1018125"/>
              <a:gd name="connsiteY889" fmla="*/ 123266 h 819228"/>
              <a:gd name="connsiteX890" fmla="*/ 875775 w 1018125"/>
              <a:gd name="connsiteY890" fmla="*/ 123266 h 819228"/>
              <a:gd name="connsiteX891" fmla="*/ 884775 w 1018125"/>
              <a:gd name="connsiteY891" fmla="*/ 132266 h 819228"/>
              <a:gd name="connsiteX892" fmla="*/ 875775 w 1018125"/>
              <a:gd name="connsiteY892" fmla="*/ 141266 h 819228"/>
              <a:gd name="connsiteX893" fmla="*/ 866775 w 1018125"/>
              <a:gd name="connsiteY893" fmla="*/ 132266 h 819228"/>
              <a:gd name="connsiteX894" fmla="*/ 875775 w 1018125"/>
              <a:gd name="connsiteY894" fmla="*/ 123266 h 819228"/>
              <a:gd name="connsiteX895" fmla="*/ 809100 w 1018125"/>
              <a:gd name="connsiteY895" fmla="*/ 123266 h 819228"/>
              <a:gd name="connsiteX896" fmla="*/ 818100 w 1018125"/>
              <a:gd name="connsiteY896" fmla="*/ 132266 h 819228"/>
              <a:gd name="connsiteX897" fmla="*/ 809100 w 1018125"/>
              <a:gd name="connsiteY897" fmla="*/ 141266 h 819228"/>
              <a:gd name="connsiteX898" fmla="*/ 800100 w 1018125"/>
              <a:gd name="connsiteY898" fmla="*/ 132266 h 819228"/>
              <a:gd name="connsiteX899" fmla="*/ 809100 w 1018125"/>
              <a:gd name="connsiteY899" fmla="*/ 123266 h 819228"/>
              <a:gd name="connsiteX900" fmla="*/ 742425 w 1018125"/>
              <a:gd name="connsiteY900" fmla="*/ 123266 h 819228"/>
              <a:gd name="connsiteX901" fmla="*/ 751425 w 1018125"/>
              <a:gd name="connsiteY901" fmla="*/ 132266 h 819228"/>
              <a:gd name="connsiteX902" fmla="*/ 742425 w 1018125"/>
              <a:gd name="connsiteY902" fmla="*/ 141266 h 819228"/>
              <a:gd name="connsiteX903" fmla="*/ 733425 w 1018125"/>
              <a:gd name="connsiteY903" fmla="*/ 132266 h 819228"/>
              <a:gd name="connsiteX904" fmla="*/ 742425 w 1018125"/>
              <a:gd name="connsiteY904" fmla="*/ 123266 h 819228"/>
              <a:gd name="connsiteX905" fmla="*/ 675750 w 1018125"/>
              <a:gd name="connsiteY905" fmla="*/ 123266 h 819228"/>
              <a:gd name="connsiteX906" fmla="*/ 684750 w 1018125"/>
              <a:gd name="connsiteY906" fmla="*/ 132266 h 819228"/>
              <a:gd name="connsiteX907" fmla="*/ 675750 w 1018125"/>
              <a:gd name="connsiteY907" fmla="*/ 141266 h 819228"/>
              <a:gd name="connsiteX908" fmla="*/ 666750 w 1018125"/>
              <a:gd name="connsiteY908" fmla="*/ 132266 h 819228"/>
              <a:gd name="connsiteX909" fmla="*/ 675750 w 1018125"/>
              <a:gd name="connsiteY909" fmla="*/ 123266 h 819228"/>
              <a:gd name="connsiteX910" fmla="*/ 609075 w 1018125"/>
              <a:gd name="connsiteY910" fmla="*/ 123266 h 819228"/>
              <a:gd name="connsiteX911" fmla="*/ 618075 w 1018125"/>
              <a:gd name="connsiteY911" fmla="*/ 132266 h 819228"/>
              <a:gd name="connsiteX912" fmla="*/ 609075 w 1018125"/>
              <a:gd name="connsiteY912" fmla="*/ 141266 h 819228"/>
              <a:gd name="connsiteX913" fmla="*/ 600075 w 1018125"/>
              <a:gd name="connsiteY913" fmla="*/ 132266 h 819228"/>
              <a:gd name="connsiteX914" fmla="*/ 609075 w 1018125"/>
              <a:gd name="connsiteY914" fmla="*/ 123266 h 819228"/>
              <a:gd name="connsiteX915" fmla="*/ 542400 w 1018125"/>
              <a:gd name="connsiteY915" fmla="*/ 123266 h 819228"/>
              <a:gd name="connsiteX916" fmla="*/ 551400 w 1018125"/>
              <a:gd name="connsiteY916" fmla="*/ 132266 h 819228"/>
              <a:gd name="connsiteX917" fmla="*/ 542400 w 1018125"/>
              <a:gd name="connsiteY917" fmla="*/ 141266 h 819228"/>
              <a:gd name="connsiteX918" fmla="*/ 533400 w 1018125"/>
              <a:gd name="connsiteY918" fmla="*/ 132266 h 819228"/>
              <a:gd name="connsiteX919" fmla="*/ 542400 w 1018125"/>
              <a:gd name="connsiteY919" fmla="*/ 123266 h 819228"/>
              <a:gd name="connsiteX920" fmla="*/ 475728 w 1018125"/>
              <a:gd name="connsiteY920" fmla="*/ 123266 h 819228"/>
              <a:gd name="connsiteX921" fmla="*/ 484728 w 1018125"/>
              <a:gd name="connsiteY921" fmla="*/ 132266 h 819228"/>
              <a:gd name="connsiteX922" fmla="*/ 475728 w 1018125"/>
              <a:gd name="connsiteY922" fmla="*/ 141266 h 819228"/>
              <a:gd name="connsiteX923" fmla="*/ 466728 w 1018125"/>
              <a:gd name="connsiteY923" fmla="*/ 132266 h 819228"/>
              <a:gd name="connsiteX924" fmla="*/ 475728 w 1018125"/>
              <a:gd name="connsiteY924" fmla="*/ 123266 h 819228"/>
              <a:gd name="connsiteX925" fmla="*/ 409053 w 1018125"/>
              <a:gd name="connsiteY925" fmla="*/ 123266 h 819228"/>
              <a:gd name="connsiteX926" fmla="*/ 418053 w 1018125"/>
              <a:gd name="connsiteY926" fmla="*/ 132266 h 819228"/>
              <a:gd name="connsiteX927" fmla="*/ 409053 w 1018125"/>
              <a:gd name="connsiteY927" fmla="*/ 141266 h 819228"/>
              <a:gd name="connsiteX928" fmla="*/ 400053 w 1018125"/>
              <a:gd name="connsiteY928" fmla="*/ 132266 h 819228"/>
              <a:gd name="connsiteX929" fmla="*/ 409053 w 1018125"/>
              <a:gd name="connsiteY929" fmla="*/ 123266 h 819228"/>
              <a:gd name="connsiteX930" fmla="*/ 342378 w 1018125"/>
              <a:gd name="connsiteY930" fmla="*/ 123266 h 819228"/>
              <a:gd name="connsiteX931" fmla="*/ 351378 w 1018125"/>
              <a:gd name="connsiteY931" fmla="*/ 132266 h 819228"/>
              <a:gd name="connsiteX932" fmla="*/ 342378 w 1018125"/>
              <a:gd name="connsiteY932" fmla="*/ 141266 h 819228"/>
              <a:gd name="connsiteX933" fmla="*/ 333378 w 1018125"/>
              <a:gd name="connsiteY933" fmla="*/ 132266 h 819228"/>
              <a:gd name="connsiteX934" fmla="*/ 342378 w 1018125"/>
              <a:gd name="connsiteY934" fmla="*/ 123266 h 819228"/>
              <a:gd name="connsiteX935" fmla="*/ 275703 w 1018125"/>
              <a:gd name="connsiteY935" fmla="*/ 123266 h 819228"/>
              <a:gd name="connsiteX936" fmla="*/ 284702 w 1018125"/>
              <a:gd name="connsiteY936" fmla="*/ 132266 h 819228"/>
              <a:gd name="connsiteX937" fmla="*/ 275703 w 1018125"/>
              <a:gd name="connsiteY937" fmla="*/ 141266 h 819228"/>
              <a:gd name="connsiteX938" fmla="*/ 266703 w 1018125"/>
              <a:gd name="connsiteY938" fmla="*/ 132266 h 819228"/>
              <a:gd name="connsiteX939" fmla="*/ 275703 w 1018125"/>
              <a:gd name="connsiteY939" fmla="*/ 123266 h 819228"/>
              <a:gd name="connsiteX940" fmla="*/ 209028 w 1018125"/>
              <a:gd name="connsiteY940" fmla="*/ 123266 h 819228"/>
              <a:gd name="connsiteX941" fmla="*/ 218028 w 1018125"/>
              <a:gd name="connsiteY941" fmla="*/ 132266 h 819228"/>
              <a:gd name="connsiteX942" fmla="*/ 209028 w 1018125"/>
              <a:gd name="connsiteY942" fmla="*/ 141266 h 819228"/>
              <a:gd name="connsiteX943" fmla="*/ 200028 w 1018125"/>
              <a:gd name="connsiteY943" fmla="*/ 132266 h 819228"/>
              <a:gd name="connsiteX944" fmla="*/ 209028 w 1018125"/>
              <a:gd name="connsiteY944" fmla="*/ 123266 h 819228"/>
              <a:gd name="connsiteX945" fmla="*/ 142353 w 1018125"/>
              <a:gd name="connsiteY945" fmla="*/ 123266 h 819228"/>
              <a:gd name="connsiteX946" fmla="*/ 151353 w 1018125"/>
              <a:gd name="connsiteY946" fmla="*/ 132266 h 819228"/>
              <a:gd name="connsiteX947" fmla="*/ 142353 w 1018125"/>
              <a:gd name="connsiteY947" fmla="*/ 141266 h 819228"/>
              <a:gd name="connsiteX948" fmla="*/ 133353 w 1018125"/>
              <a:gd name="connsiteY948" fmla="*/ 132266 h 819228"/>
              <a:gd name="connsiteX949" fmla="*/ 142353 w 1018125"/>
              <a:gd name="connsiteY949" fmla="*/ 123266 h 819228"/>
              <a:gd name="connsiteX950" fmla="*/ 75678 w 1018125"/>
              <a:gd name="connsiteY950" fmla="*/ 123266 h 819228"/>
              <a:gd name="connsiteX951" fmla="*/ 84678 w 1018125"/>
              <a:gd name="connsiteY951" fmla="*/ 132266 h 819228"/>
              <a:gd name="connsiteX952" fmla="*/ 75678 w 1018125"/>
              <a:gd name="connsiteY952" fmla="*/ 141266 h 819228"/>
              <a:gd name="connsiteX953" fmla="*/ 66678 w 1018125"/>
              <a:gd name="connsiteY953" fmla="*/ 132266 h 819228"/>
              <a:gd name="connsiteX954" fmla="*/ 75678 w 1018125"/>
              <a:gd name="connsiteY954" fmla="*/ 123266 h 819228"/>
              <a:gd name="connsiteX955" fmla="*/ 9003 w 1018125"/>
              <a:gd name="connsiteY955" fmla="*/ 123266 h 819228"/>
              <a:gd name="connsiteX956" fmla="*/ 18003 w 1018125"/>
              <a:gd name="connsiteY956" fmla="*/ 132266 h 819228"/>
              <a:gd name="connsiteX957" fmla="*/ 9003 w 1018125"/>
              <a:gd name="connsiteY957" fmla="*/ 141266 h 819228"/>
              <a:gd name="connsiteX958" fmla="*/ 3 w 1018125"/>
              <a:gd name="connsiteY958" fmla="*/ 132266 h 819228"/>
              <a:gd name="connsiteX959" fmla="*/ 9003 w 1018125"/>
              <a:gd name="connsiteY959" fmla="*/ 123266 h 819228"/>
              <a:gd name="connsiteX960" fmla="*/ 1009125 w 1018125"/>
              <a:gd name="connsiteY960" fmla="*/ 61633 h 819228"/>
              <a:gd name="connsiteX961" fmla="*/ 1018125 w 1018125"/>
              <a:gd name="connsiteY961" fmla="*/ 70633 h 819228"/>
              <a:gd name="connsiteX962" fmla="*/ 1009125 w 1018125"/>
              <a:gd name="connsiteY962" fmla="*/ 79633 h 819228"/>
              <a:gd name="connsiteX963" fmla="*/ 1000125 w 1018125"/>
              <a:gd name="connsiteY963" fmla="*/ 70633 h 819228"/>
              <a:gd name="connsiteX964" fmla="*/ 1009125 w 1018125"/>
              <a:gd name="connsiteY964" fmla="*/ 61633 h 819228"/>
              <a:gd name="connsiteX965" fmla="*/ 942450 w 1018125"/>
              <a:gd name="connsiteY965" fmla="*/ 61633 h 819228"/>
              <a:gd name="connsiteX966" fmla="*/ 951450 w 1018125"/>
              <a:gd name="connsiteY966" fmla="*/ 70633 h 819228"/>
              <a:gd name="connsiteX967" fmla="*/ 942450 w 1018125"/>
              <a:gd name="connsiteY967" fmla="*/ 79633 h 819228"/>
              <a:gd name="connsiteX968" fmla="*/ 933450 w 1018125"/>
              <a:gd name="connsiteY968" fmla="*/ 70633 h 819228"/>
              <a:gd name="connsiteX969" fmla="*/ 942450 w 1018125"/>
              <a:gd name="connsiteY969" fmla="*/ 61633 h 819228"/>
              <a:gd name="connsiteX970" fmla="*/ 875775 w 1018125"/>
              <a:gd name="connsiteY970" fmla="*/ 61633 h 819228"/>
              <a:gd name="connsiteX971" fmla="*/ 884775 w 1018125"/>
              <a:gd name="connsiteY971" fmla="*/ 70633 h 819228"/>
              <a:gd name="connsiteX972" fmla="*/ 875775 w 1018125"/>
              <a:gd name="connsiteY972" fmla="*/ 79633 h 819228"/>
              <a:gd name="connsiteX973" fmla="*/ 866775 w 1018125"/>
              <a:gd name="connsiteY973" fmla="*/ 70633 h 819228"/>
              <a:gd name="connsiteX974" fmla="*/ 875775 w 1018125"/>
              <a:gd name="connsiteY974" fmla="*/ 61633 h 819228"/>
              <a:gd name="connsiteX975" fmla="*/ 809100 w 1018125"/>
              <a:gd name="connsiteY975" fmla="*/ 61633 h 819228"/>
              <a:gd name="connsiteX976" fmla="*/ 818100 w 1018125"/>
              <a:gd name="connsiteY976" fmla="*/ 70633 h 819228"/>
              <a:gd name="connsiteX977" fmla="*/ 809100 w 1018125"/>
              <a:gd name="connsiteY977" fmla="*/ 79633 h 819228"/>
              <a:gd name="connsiteX978" fmla="*/ 800100 w 1018125"/>
              <a:gd name="connsiteY978" fmla="*/ 70633 h 819228"/>
              <a:gd name="connsiteX979" fmla="*/ 809100 w 1018125"/>
              <a:gd name="connsiteY979" fmla="*/ 61633 h 819228"/>
              <a:gd name="connsiteX980" fmla="*/ 742425 w 1018125"/>
              <a:gd name="connsiteY980" fmla="*/ 61633 h 819228"/>
              <a:gd name="connsiteX981" fmla="*/ 751425 w 1018125"/>
              <a:gd name="connsiteY981" fmla="*/ 70633 h 819228"/>
              <a:gd name="connsiteX982" fmla="*/ 742425 w 1018125"/>
              <a:gd name="connsiteY982" fmla="*/ 79633 h 819228"/>
              <a:gd name="connsiteX983" fmla="*/ 733425 w 1018125"/>
              <a:gd name="connsiteY983" fmla="*/ 70633 h 819228"/>
              <a:gd name="connsiteX984" fmla="*/ 742425 w 1018125"/>
              <a:gd name="connsiteY984" fmla="*/ 61633 h 819228"/>
              <a:gd name="connsiteX985" fmla="*/ 675750 w 1018125"/>
              <a:gd name="connsiteY985" fmla="*/ 61633 h 819228"/>
              <a:gd name="connsiteX986" fmla="*/ 684750 w 1018125"/>
              <a:gd name="connsiteY986" fmla="*/ 70633 h 819228"/>
              <a:gd name="connsiteX987" fmla="*/ 675750 w 1018125"/>
              <a:gd name="connsiteY987" fmla="*/ 79633 h 819228"/>
              <a:gd name="connsiteX988" fmla="*/ 666750 w 1018125"/>
              <a:gd name="connsiteY988" fmla="*/ 70633 h 819228"/>
              <a:gd name="connsiteX989" fmla="*/ 675750 w 1018125"/>
              <a:gd name="connsiteY989" fmla="*/ 61633 h 819228"/>
              <a:gd name="connsiteX990" fmla="*/ 609075 w 1018125"/>
              <a:gd name="connsiteY990" fmla="*/ 61633 h 819228"/>
              <a:gd name="connsiteX991" fmla="*/ 618075 w 1018125"/>
              <a:gd name="connsiteY991" fmla="*/ 70633 h 819228"/>
              <a:gd name="connsiteX992" fmla="*/ 609075 w 1018125"/>
              <a:gd name="connsiteY992" fmla="*/ 79633 h 819228"/>
              <a:gd name="connsiteX993" fmla="*/ 600075 w 1018125"/>
              <a:gd name="connsiteY993" fmla="*/ 70633 h 819228"/>
              <a:gd name="connsiteX994" fmla="*/ 609075 w 1018125"/>
              <a:gd name="connsiteY994" fmla="*/ 61633 h 819228"/>
              <a:gd name="connsiteX995" fmla="*/ 542400 w 1018125"/>
              <a:gd name="connsiteY995" fmla="*/ 61633 h 819228"/>
              <a:gd name="connsiteX996" fmla="*/ 551400 w 1018125"/>
              <a:gd name="connsiteY996" fmla="*/ 70633 h 819228"/>
              <a:gd name="connsiteX997" fmla="*/ 542400 w 1018125"/>
              <a:gd name="connsiteY997" fmla="*/ 79633 h 819228"/>
              <a:gd name="connsiteX998" fmla="*/ 533400 w 1018125"/>
              <a:gd name="connsiteY998" fmla="*/ 70633 h 819228"/>
              <a:gd name="connsiteX999" fmla="*/ 542400 w 1018125"/>
              <a:gd name="connsiteY999" fmla="*/ 61633 h 819228"/>
              <a:gd name="connsiteX1000" fmla="*/ 475728 w 1018125"/>
              <a:gd name="connsiteY1000" fmla="*/ 61633 h 819228"/>
              <a:gd name="connsiteX1001" fmla="*/ 484728 w 1018125"/>
              <a:gd name="connsiteY1001" fmla="*/ 70633 h 819228"/>
              <a:gd name="connsiteX1002" fmla="*/ 475728 w 1018125"/>
              <a:gd name="connsiteY1002" fmla="*/ 79633 h 819228"/>
              <a:gd name="connsiteX1003" fmla="*/ 466728 w 1018125"/>
              <a:gd name="connsiteY1003" fmla="*/ 70633 h 819228"/>
              <a:gd name="connsiteX1004" fmla="*/ 475728 w 1018125"/>
              <a:gd name="connsiteY1004" fmla="*/ 61633 h 819228"/>
              <a:gd name="connsiteX1005" fmla="*/ 409053 w 1018125"/>
              <a:gd name="connsiteY1005" fmla="*/ 61633 h 819228"/>
              <a:gd name="connsiteX1006" fmla="*/ 418053 w 1018125"/>
              <a:gd name="connsiteY1006" fmla="*/ 70633 h 819228"/>
              <a:gd name="connsiteX1007" fmla="*/ 409053 w 1018125"/>
              <a:gd name="connsiteY1007" fmla="*/ 79633 h 819228"/>
              <a:gd name="connsiteX1008" fmla="*/ 400053 w 1018125"/>
              <a:gd name="connsiteY1008" fmla="*/ 70633 h 819228"/>
              <a:gd name="connsiteX1009" fmla="*/ 409053 w 1018125"/>
              <a:gd name="connsiteY1009" fmla="*/ 61633 h 819228"/>
              <a:gd name="connsiteX1010" fmla="*/ 342378 w 1018125"/>
              <a:gd name="connsiteY1010" fmla="*/ 61633 h 819228"/>
              <a:gd name="connsiteX1011" fmla="*/ 351378 w 1018125"/>
              <a:gd name="connsiteY1011" fmla="*/ 70633 h 819228"/>
              <a:gd name="connsiteX1012" fmla="*/ 342378 w 1018125"/>
              <a:gd name="connsiteY1012" fmla="*/ 79633 h 819228"/>
              <a:gd name="connsiteX1013" fmla="*/ 333378 w 1018125"/>
              <a:gd name="connsiteY1013" fmla="*/ 70633 h 819228"/>
              <a:gd name="connsiteX1014" fmla="*/ 342378 w 1018125"/>
              <a:gd name="connsiteY1014" fmla="*/ 61633 h 819228"/>
              <a:gd name="connsiteX1015" fmla="*/ 275703 w 1018125"/>
              <a:gd name="connsiteY1015" fmla="*/ 61633 h 819228"/>
              <a:gd name="connsiteX1016" fmla="*/ 284702 w 1018125"/>
              <a:gd name="connsiteY1016" fmla="*/ 70633 h 819228"/>
              <a:gd name="connsiteX1017" fmla="*/ 275703 w 1018125"/>
              <a:gd name="connsiteY1017" fmla="*/ 79633 h 819228"/>
              <a:gd name="connsiteX1018" fmla="*/ 266703 w 1018125"/>
              <a:gd name="connsiteY1018" fmla="*/ 70633 h 819228"/>
              <a:gd name="connsiteX1019" fmla="*/ 275703 w 1018125"/>
              <a:gd name="connsiteY1019" fmla="*/ 61633 h 819228"/>
              <a:gd name="connsiteX1020" fmla="*/ 209028 w 1018125"/>
              <a:gd name="connsiteY1020" fmla="*/ 61633 h 819228"/>
              <a:gd name="connsiteX1021" fmla="*/ 218028 w 1018125"/>
              <a:gd name="connsiteY1021" fmla="*/ 70633 h 819228"/>
              <a:gd name="connsiteX1022" fmla="*/ 209028 w 1018125"/>
              <a:gd name="connsiteY1022" fmla="*/ 79633 h 819228"/>
              <a:gd name="connsiteX1023" fmla="*/ 200028 w 1018125"/>
              <a:gd name="connsiteY1023" fmla="*/ 70633 h 819228"/>
              <a:gd name="connsiteX1024" fmla="*/ 209028 w 1018125"/>
              <a:gd name="connsiteY1024" fmla="*/ 61633 h 819228"/>
              <a:gd name="connsiteX1025" fmla="*/ 142353 w 1018125"/>
              <a:gd name="connsiteY1025" fmla="*/ 61633 h 819228"/>
              <a:gd name="connsiteX1026" fmla="*/ 151353 w 1018125"/>
              <a:gd name="connsiteY1026" fmla="*/ 70633 h 819228"/>
              <a:gd name="connsiteX1027" fmla="*/ 142353 w 1018125"/>
              <a:gd name="connsiteY1027" fmla="*/ 79633 h 819228"/>
              <a:gd name="connsiteX1028" fmla="*/ 133353 w 1018125"/>
              <a:gd name="connsiteY1028" fmla="*/ 70633 h 819228"/>
              <a:gd name="connsiteX1029" fmla="*/ 142353 w 1018125"/>
              <a:gd name="connsiteY1029" fmla="*/ 61633 h 819228"/>
              <a:gd name="connsiteX1030" fmla="*/ 75678 w 1018125"/>
              <a:gd name="connsiteY1030" fmla="*/ 61633 h 819228"/>
              <a:gd name="connsiteX1031" fmla="*/ 84678 w 1018125"/>
              <a:gd name="connsiteY1031" fmla="*/ 70633 h 819228"/>
              <a:gd name="connsiteX1032" fmla="*/ 75678 w 1018125"/>
              <a:gd name="connsiteY1032" fmla="*/ 79633 h 819228"/>
              <a:gd name="connsiteX1033" fmla="*/ 66678 w 1018125"/>
              <a:gd name="connsiteY1033" fmla="*/ 70633 h 819228"/>
              <a:gd name="connsiteX1034" fmla="*/ 75678 w 1018125"/>
              <a:gd name="connsiteY1034" fmla="*/ 61633 h 819228"/>
              <a:gd name="connsiteX1035" fmla="*/ 9003 w 1018125"/>
              <a:gd name="connsiteY1035" fmla="*/ 61633 h 819228"/>
              <a:gd name="connsiteX1036" fmla="*/ 18003 w 1018125"/>
              <a:gd name="connsiteY1036" fmla="*/ 70633 h 819228"/>
              <a:gd name="connsiteX1037" fmla="*/ 9003 w 1018125"/>
              <a:gd name="connsiteY1037" fmla="*/ 79633 h 819228"/>
              <a:gd name="connsiteX1038" fmla="*/ 3 w 1018125"/>
              <a:gd name="connsiteY1038" fmla="*/ 70633 h 819228"/>
              <a:gd name="connsiteX1039" fmla="*/ 9003 w 1018125"/>
              <a:gd name="connsiteY1039" fmla="*/ 61633 h 819228"/>
              <a:gd name="connsiteX1040" fmla="*/ 1009125 w 1018125"/>
              <a:gd name="connsiteY1040" fmla="*/ 0 h 819228"/>
              <a:gd name="connsiteX1041" fmla="*/ 1018125 w 1018125"/>
              <a:gd name="connsiteY1041" fmla="*/ 9000 h 819228"/>
              <a:gd name="connsiteX1042" fmla="*/ 1009125 w 1018125"/>
              <a:gd name="connsiteY1042" fmla="*/ 18000 h 819228"/>
              <a:gd name="connsiteX1043" fmla="*/ 1000125 w 1018125"/>
              <a:gd name="connsiteY1043" fmla="*/ 9000 h 819228"/>
              <a:gd name="connsiteX1044" fmla="*/ 1009125 w 1018125"/>
              <a:gd name="connsiteY1044" fmla="*/ 0 h 819228"/>
              <a:gd name="connsiteX1045" fmla="*/ 942450 w 1018125"/>
              <a:gd name="connsiteY1045" fmla="*/ 0 h 819228"/>
              <a:gd name="connsiteX1046" fmla="*/ 951450 w 1018125"/>
              <a:gd name="connsiteY1046" fmla="*/ 9000 h 819228"/>
              <a:gd name="connsiteX1047" fmla="*/ 942450 w 1018125"/>
              <a:gd name="connsiteY1047" fmla="*/ 18000 h 819228"/>
              <a:gd name="connsiteX1048" fmla="*/ 933450 w 1018125"/>
              <a:gd name="connsiteY1048" fmla="*/ 9000 h 819228"/>
              <a:gd name="connsiteX1049" fmla="*/ 942450 w 1018125"/>
              <a:gd name="connsiteY1049" fmla="*/ 0 h 819228"/>
              <a:gd name="connsiteX1050" fmla="*/ 875775 w 1018125"/>
              <a:gd name="connsiteY1050" fmla="*/ 0 h 819228"/>
              <a:gd name="connsiteX1051" fmla="*/ 884775 w 1018125"/>
              <a:gd name="connsiteY1051" fmla="*/ 9000 h 819228"/>
              <a:gd name="connsiteX1052" fmla="*/ 875775 w 1018125"/>
              <a:gd name="connsiteY1052" fmla="*/ 18000 h 819228"/>
              <a:gd name="connsiteX1053" fmla="*/ 866775 w 1018125"/>
              <a:gd name="connsiteY1053" fmla="*/ 9000 h 819228"/>
              <a:gd name="connsiteX1054" fmla="*/ 875775 w 1018125"/>
              <a:gd name="connsiteY1054" fmla="*/ 0 h 819228"/>
              <a:gd name="connsiteX1055" fmla="*/ 809100 w 1018125"/>
              <a:gd name="connsiteY1055" fmla="*/ 0 h 819228"/>
              <a:gd name="connsiteX1056" fmla="*/ 818100 w 1018125"/>
              <a:gd name="connsiteY1056" fmla="*/ 9000 h 819228"/>
              <a:gd name="connsiteX1057" fmla="*/ 809100 w 1018125"/>
              <a:gd name="connsiteY1057" fmla="*/ 18000 h 819228"/>
              <a:gd name="connsiteX1058" fmla="*/ 800100 w 1018125"/>
              <a:gd name="connsiteY1058" fmla="*/ 9000 h 819228"/>
              <a:gd name="connsiteX1059" fmla="*/ 809100 w 1018125"/>
              <a:gd name="connsiteY1059" fmla="*/ 0 h 819228"/>
              <a:gd name="connsiteX1060" fmla="*/ 742425 w 1018125"/>
              <a:gd name="connsiteY1060" fmla="*/ 0 h 819228"/>
              <a:gd name="connsiteX1061" fmla="*/ 751425 w 1018125"/>
              <a:gd name="connsiteY1061" fmla="*/ 9000 h 819228"/>
              <a:gd name="connsiteX1062" fmla="*/ 742425 w 1018125"/>
              <a:gd name="connsiteY1062" fmla="*/ 18000 h 819228"/>
              <a:gd name="connsiteX1063" fmla="*/ 733425 w 1018125"/>
              <a:gd name="connsiteY1063" fmla="*/ 9000 h 819228"/>
              <a:gd name="connsiteX1064" fmla="*/ 742425 w 1018125"/>
              <a:gd name="connsiteY1064" fmla="*/ 0 h 819228"/>
              <a:gd name="connsiteX1065" fmla="*/ 675750 w 1018125"/>
              <a:gd name="connsiteY1065" fmla="*/ 0 h 819228"/>
              <a:gd name="connsiteX1066" fmla="*/ 684750 w 1018125"/>
              <a:gd name="connsiteY1066" fmla="*/ 9000 h 819228"/>
              <a:gd name="connsiteX1067" fmla="*/ 675750 w 1018125"/>
              <a:gd name="connsiteY1067" fmla="*/ 18000 h 819228"/>
              <a:gd name="connsiteX1068" fmla="*/ 666750 w 1018125"/>
              <a:gd name="connsiteY1068" fmla="*/ 9000 h 819228"/>
              <a:gd name="connsiteX1069" fmla="*/ 675750 w 1018125"/>
              <a:gd name="connsiteY1069" fmla="*/ 0 h 819228"/>
              <a:gd name="connsiteX1070" fmla="*/ 609075 w 1018125"/>
              <a:gd name="connsiteY1070" fmla="*/ 0 h 819228"/>
              <a:gd name="connsiteX1071" fmla="*/ 618075 w 1018125"/>
              <a:gd name="connsiteY1071" fmla="*/ 9000 h 819228"/>
              <a:gd name="connsiteX1072" fmla="*/ 609075 w 1018125"/>
              <a:gd name="connsiteY1072" fmla="*/ 18000 h 819228"/>
              <a:gd name="connsiteX1073" fmla="*/ 600075 w 1018125"/>
              <a:gd name="connsiteY1073" fmla="*/ 9000 h 819228"/>
              <a:gd name="connsiteX1074" fmla="*/ 609075 w 1018125"/>
              <a:gd name="connsiteY1074" fmla="*/ 0 h 819228"/>
              <a:gd name="connsiteX1075" fmla="*/ 542400 w 1018125"/>
              <a:gd name="connsiteY1075" fmla="*/ 0 h 819228"/>
              <a:gd name="connsiteX1076" fmla="*/ 551400 w 1018125"/>
              <a:gd name="connsiteY1076" fmla="*/ 9000 h 819228"/>
              <a:gd name="connsiteX1077" fmla="*/ 542400 w 1018125"/>
              <a:gd name="connsiteY1077" fmla="*/ 18000 h 819228"/>
              <a:gd name="connsiteX1078" fmla="*/ 533400 w 1018125"/>
              <a:gd name="connsiteY1078" fmla="*/ 9000 h 819228"/>
              <a:gd name="connsiteX1079" fmla="*/ 542400 w 1018125"/>
              <a:gd name="connsiteY1079" fmla="*/ 0 h 819228"/>
              <a:gd name="connsiteX1080" fmla="*/ 475728 w 1018125"/>
              <a:gd name="connsiteY1080" fmla="*/ 0 h 819228"/>
              <a:gd name="connsiteX1081" fmla="*/ 484728 w 1018125"/>
              <a:gd name="connsiteY1081" fmla="*/ 9000 h 819228"/>
              <a:gd name="connsiteX1082" fmla="*/ 475728 w 1018125"/>
              <a:gd name="connsiteY1082" fmla="*/ 18000 h 819228"/>
              <a:gd name="connsiteX1083" fmla="*/ 466728 w 1018125"/>
              <a:gd name="connsiteY1083" fmla="*/ 9000 h 819228"/>
              <a:gd name="connsiteX1084" fmla="*/ 475728 w 1018125"/>
              <a:gd name="connsiteY1084" fmla="*/ 0 h 819228"/>
              <a:gd name="connsiteX1085" fmla="*/ 409053 w 1018125"/>
              <a:gd name="connsiteY1085" fmla="*/ 0 h 819228"/>
              <a:gd name="connsiteX1086" fmla="*/ 418053 w 1018125"/>
              <a:gd name="connsiteY1086" fmla="*/ 9000 h 819228"/>
              <a:gd name="connsiteX1087" fmla="*/ 409053 w 1018125"/>
              <a:gd name="connsiteY1087" fmla="*/ 18000 h 819228"/>
              <a:gd name="connsiteX1088" fmla="*/ 400053 w 1018125"/>
              <a:gd name="connsiteY1088" fmla="*/ 9000 h 819228"/>
              <a:gd name="connsiteX1089" fmla="*/ 409053 w 1018125"/>
              <a:gd name="connsiteY1089" fmla="*/ 0 h 819228"/>
              <a:gd name="connsiteX1090" fmla="*/ 342378 w 1018125"/>
              <a:gd name="connsiteY1090" fmla="*/ 0 h 819228"/>
              <a:gd name="connsiteX1091" fmla="*/ 351378 w 1018125"/>
              <a:gd name="connsiteY1091" fmla="*/ 9000 h 819228"/>
              <a:gd name="connsiteX1092" fmla="*/ 342378 w 1018125"/>
              <a:gd name="connsiteY1092" fmla="*/ 18000 h 819228"/>
              <a:gd name="connsiteX1093" fmla="*/ 333378 w 1018125"/>
              <a:gd name="connsiteY1093" fmla="*/ 9000 h 819228"/>
              <a:gd name="connsiteX1094" fmla="*/ 342378 w 1018125"/>
              <a:gd name="connsiteY1094" fmla="*/ 0 h 819228"/>
              <a:gd name="connsiteX1095" fmla="*/ 275703 w 1018125"/>
              <a:gd name="connsiteY1095" fmla="*/ 0 h 819228"/>
              <a:gd name="connsiteX1096" fmla="*/ 284703 w 1018125"/>
              <a:gd name="connsiteY1096" fmla="*/ 9000 h 819228"/>
              <a:gd name="connsiteX1097" fmla="*/ 275703 w 1018125"/>
              <a:gd name="connsiteY1097" fmla="*/ 18000 h 819228"/>
              <a:gd name="connsiteX1098" fmla="*/ 266703 w 1018125"/>
              <a:gd name="connsiteY1098" fmla="*/ 9000 h 819228"/>
              <a:gd name="connsiteX1099" fmla="*/ 275703 w 1018125"/>
              <a:gd name="connsiteY1099" fmla="*/ 0 h 819228"/>
              <a:gd name="connsiteX1100" fmla="*/ 209028 w 1018125"/>
              <a:gd name="connsiteY1100" fmla="*/ 0 h 819228"/>
              <a:gd name="connsiteX1101" fmla="*/ 218028 w 1018125"/>
              <a:gd name="connsiteY1101" fmla="*/ 9000 h 819228"/>
              <a:gd name="connsiteX1102" fmla="*/ 209028 w 1018125"/>
              <a:gd name="connsiteY1102" fmla="*/ 18000 h 819228"/>
              <a:gd name="connsiteX1103" fmla="*/ 200028 w 1018125"/>
              <a:gd name="connsiteY1103" fmla="*/ 9000 h 819228"/>
              <a:gd name="connsiteX1104" fmla="*/ 209028 w 1018125"/>
              <a:gd name="connsiteY1104" fmla="*/ 0 h 819228"/>
              <a:gd name="connsiteX1105" fmla="*/ 142353 w 1018125"/>
              <a:gd name="connsiteY1105" fmla="*/ 0 h 819228"/>
              <a:gd name="connsiteX1106" fmla="*/ 151353 w 1018125"/>
              <a:gd name="connsiteY1106" fmla="*/ 9000 h 819228"/>
              <a:gd name="connsiteX1107" fmla="*/ 142353 w 1018125"/>
              <a:gd name="connsiteY1107" fmla="*/ 18000 h 819228"/>
              <a:gd name="connsiteX1108" fmla="*/ 133353 w 1018125"/>
              <a:gd name="connsiteY1108" fmla="*/ 9000 h 819228"/>
              <a:gd name="connsiteX1109" fmla="*/ 142353 w 1018125"/>
              <a:gd name="connsiteY1109" fmla="*/ 0 h 819228"/>
              <a:gd name="connsiteX1110" fmla="*/ 75678 w 1018125"/>
              <a:gd name="connsiteY1110" fmla="*/ 0 h 819228"/>
              <a:gd name="connsiteX1111" fmla="*/ 84678 w 1018125"/>
              <a:gd name="connsiteY1111" fmla="*/ 9000 h 819228"/>
              <a:gd name="connsiteX1112" fmla="*/ 75678 w 1018125"/>
              <a:gd name="connsiteY1112" fmla="*/ 18000 h 819228"/>
              <a:gd name="connsiteX1113" fmla="*/ 66678 w 1018125"/>
              <a:gd name="connsiteY1113" fmla="*/ 9000 h 819228"/>
              <a:gd name="connsiteX1114" fmla="*/ 75678 w 1018125"/>
              <a:gd name="connsiteY1114" fmla="*/ 0 h 819228"/>
              <a:gd name="connsiteX1115" fmla="*/ 9003 w 1018125"/>
              <a:gd name="connsiteY1115" fmla="*/ 0 h 819228"/>
              <a:gd name="connsiteX1116" fmla="*/ 18003 w 1018125"/>
              <a:gd name="connsiteY1116" fmla="*/ 9000 h 819228"/>
              <a:gd name="connsiteX1117" fmla="*/ 9003 w 1018125"/>
              <a:gd name="connsiteY1117" fmla="*/ 18000 h 819228"/>
              <a:gd name="connsiteX1118" fmla="*/ 3 w 1018125"/>
              <a:gd name="connsiteY1118" fmla="*/ 9000 h 819228"/>
              <a:gd name="connsiteX1119" fmla="*/ 9003 w 1018125"/>
              <a:gd name="connsiteY1119" fmla="*/ 0 h 81922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</a:cxnLst>
            <a:rect l="l" t="t" r="r" b="b"/>
            <a:pathLst>
              <a:path w="1018125" h="819228">
                <a:moveTo>
                  <a:pt x="1009125" y="801228"/>
                </a:moveTo>
                <a:cubicBezTo>
                  <a:pt x="1014096" y="801228"/>
                  <a:pt x="1018125" y="805257"/>
                  <a:pt x="1018125" y="810228"/>
                </a:cubicBezTo>
                <a:cubicBezTo>
                  <a:pt x="1018125" y="815199"/>
                  <a:pt x="1014096" y="819228"/>
                  <a:pt x="1009125" y="819228"/>
                </a:cubicBezTo>
                <a:cubicBezTo>
                  <a:pt x="1004154" y="819228"/>
                  <a:pt x="1000125" y="815199"/>
                  <a:pt x="1000125" y="810228"/>
                </a:cubicBezTo>
                <a:cubicBezTo>
                  <a:pt x="1000125" y="805257"/>
                  <a:pt x="1004154" y="801228"/>
                  <a:pt x="1009125" y="801228"/>
                </a:cubicBezTo>
                <a:close/>
                <a:moveTo>
                  <a:pt x="942450" y="801228"/>
                </a:moveTo>
                <a:cubicBezTo>
                  <a:pt x="947421" y="801228"/>
                  <a:pt x="951450" y="805257"/>
                  <a:pt x="951450" y="810228"/>
                </a:cubicBezTo>
                <a:cubicBezTo>
                  <a:pt x="951450" y="815199"/>
                  <a:pt x="947421" y="819228"/>
                  <a:pt x="942450" y="819228"/>
                </a:cubicBezTo>
                <a:cubicBezTo>
                  <a:pt x="937479" y="819228"/>
                  <a:pt x="933450" y="815199"/>
                  <a:pt x="933450" y="810228"/>
                </a:cubicBezTo>
                <a:cubicBezTo>
                  <a:pt x="933450" y="805257"/>
                  <a:pt x="937479" y="801228"/>
                  <a:pt x="942450" y="801228"/>
                </a:cubicBezTo>
                <a:close/>
                <a:moveTo>
                  <a:pt x="875775" y="801228"/>
                </a:moveTo>
                <a:cubicBezTo>
                  <a:pt x="880746" y="801228"/>
                  <a:pt x="884775" y="805257"/>
                  <a:pt x="884775" y="810228"/>
                </a:cubicBezTo>
                <a:cubicBezTo>
                  <a:pt x="884775" y="815199"/>
                  <a:pt x="880746" y="819228"/>
                  <a:pt x="875775" y="819228"/>
                </a:cubicBezTo>
                <a:cubicBezTo>
                  <a:pt x="870804" y="819228"/>
                  <a:pt x="866775" y="815199"/>
                  <a:pt x="866775" y="810228"/>
                </a:cubicBezTo>
                <a:cubicBezTo>
                  <a:pt x="866775" y="805257"/>
                  <a:pt x="870804" y="801228"/>
                  <a:pt x="875775" y="801228"/>
                </a:cubicBezTo>
                <a:close/>
                <a:moveTo>
                  <a:pt x="809100" y="801228"/>
                </a:moveTo>
                <a:cubicBezTo>
                  <a:pt x="814071" y="801228"/>
                  <a:pt x="818100" y="805257"/>
                  <a:pt x="818100" y="810228"/>
                </a:cubicBezTo>
                <a:cubicBezTo>
                  <a:pt x="818100" y="815199"/>
                  <a:pt x="814071" y="819228"/>
                  <a:pt x="809100" y="819228"/>
                </a:cubicBezTo>
                <a:cubicBezTo>
                  <a:pt x="804129" y="819228"/>
                  <a:pt x="800100" y="815199"/>
                  <a:pt x="800100" y="810228"/>
                </a:cubicBezTo>
                <a:cubicBezTo>
                  <a:pt x="800100" y="805257"/>
                  <a:pt x="804129" y="801228"/>
                  <a:pt x="809100" y="801228"/>
                </a:cubicBezTo>
                <a:close/>
                <a:moveTo>
                  <a:pt x="742425" y="801228"/>
                </a:moveTo>
                <a:cubicBezTo>
                  <a:pt x="747396" y="801228"/>
                  <a:pt x="751425" y="805257"/>
                  <a:pt x="751425" y="810228"/>
                </a:cubicBezTo>
                <a:cubicBezTo>
                  <a:pt x="751425" y="815199"/>
                  <a:pt x="747396" y="819228"/>
                  <a:pt x="742425" y="819228"/>
                </a:cubicBezTo>
                <a:cubicBezTo>
                  <a:pt x="737454" y="819228"/>
                  <a:pt x="733425" y="815199"/>
                  <a:pt x="733425" y="810228"/>
                </a:cubicBezTo>
                <a:cubicBezTo>
                  <a:pt x="733425" y="805257"/>
                  <a:pt x="737454" y="801228"/>
                  <a:pt x="742425" y="801228"/>
                </a:cubicBezTo>
                <a:close/>
                <a:moveTo>
                  <a:pt x="675750" y="801228"/>
                </a:moveTo>
                <a:cubicBezTo>
                  <a:pt x="680721" y="801228"/>
                  <a:pt x="684750" y="805257"/>
                  <a:pt x="684750" y="810228"/>
                </a:cubicBezTo>
                <a:cubicBezTo>
                  <a:pt x="684750" y="815199"/>
                  <a:pt x="680721" y="819228"/>
                  <a:pt x="675750" y="819228"/>
                </a:cubicBezTo>
                <a:cubicBezTo>
                  <a:pt x="670779" y="819228"/>
                  <a:pt x="666750" y="815199"/>
                  <a:pt x="666750" y="810228"/>
                </a:cubicBezTo>
                <a:cubicBezTo>
                  <a:pt x="666750" y="805257"/>
                  <a:pt x="670779" y="801228"/>
                  <a:pt x="675750" y="801228"/>
                </a:cubicBezTo>
                <a:close/>
                <a:moveTo>
                  <a:pt x="609075" y="801228"/>
                </a:moveTo>
                <a:cubicBezTo>
                  <a:pt x="614046" y="801228"/>
                  <a:pt x="618075" y="805257"/>
                  <a:pt x="618075" y="810228"/>
                </a:cubicBezTo>
                <a:cubicBezTo>
                  <a:pt x="618075" y="815199"/>
                  <a:pt x="614046" y="819228"/>
                  <a:pt x="609075" y="819228"/>
                </a:cubicBezTo>
                <a:cubicBezTo>
                  <a:pt x="604104" y="819228"/>
                  <a:pt x="600075" y="815199"/>
                  <a:pt x="600075" y="810228"/>
                </a:cubicBezTo>
                <a:cubicBezTo>
                  <a:pt x="600075" y="805257"/>
                  <a:pt x="604104" y="801228"/>
                  <a:pt x="609075" y="801228"/>
                </a:cubicBezTo>
                <a:close/>
                <a:moveTo>
                  <a:pt x="542400" y="801228"/>
                </a:moveTo>
                <a:cubicBezTo>
                  <a:pt x="547371" y="801228"/>
                  <a:pt x="551400" y="805257"/>
                  <a:pt x="551400" y="810228"/>
                </a:cubicBezTo>
                <a:cubicBezTo>
                  <a:pt x="551400" y="815199"/>
                  <a:pt x="547371" y="819228"/>
                  <a:pt x="542400" y="819228"/>
                </a:cubicBezTo>
                <a:cubicBezTo>
                  <a:pt x="537429" y="819228"/>
                  <a:pt x="533400" y="815199"/>
                  <a:pt x="533400" y="810228"/>
                </a:cubicBezTo>
                <a:cubicBezTo>
                  <a:pt x="533400" y="805257"/>
                  <a:pt x="537429" y="801228"/>
                  <a:pt x="542400" y="801228"/>
                </a:cubicBezTo>
                <a:close/>
                <a:moveTo>
                  <a:pt x="475725" y="801228"/>
                </a:moveTo>
                <a:cubicBezTo>
                  <a:pt x="480696" y="801228"/>
                  <a:pt x="484725" y="805257"/>
                  <a:pt x="484725" y="810228"/>
                </a:cubicBezTo>
                <a:cubicBezTo>
                  <a:pt x="484725" y="815199"/>
                  <a:pt x="480696" y="819228"/>
                  <a:pt x="475725" y="819228"/>
                </a:cubicBezTo>
                <a:cubicBezTo>
                  <a:pt x="470754" y="819228"/>
                  <a:pt x="466725" y="815199"/>
                  <a:pt x="466725" y="810228"/>
                </a:cubicBezTo>
                <a:cubicBezTo>
                  <a:pt x="466725" y="805257"/>
                  <a:pt x="470754" y="801228"/>
                  <a:pt x="475725" y="801228"/>
                </a:cubicBezTo>
                <a:close/>
                <a:moveTo>
                  <a:pt x="409050" y="801228"/>
                </a:moveTo>
                <a:cubicBezTo>
                  <a:pt x="414021" y="801228"/>
                  <a:pt x="418050" y="805257"/>
                  <a:pt x="418050" y="810228"/>
                </a:cubicBezTo>
                <a:cubicBezTo>
                  <a:pt x="418050" y="815199"/>
                  <a:pt x="414021" y="819228"/>
                  <a:pt x="409050" y="819228"/>
                </a:cubicBezTo>
                <a:cubicBezTo>
                  <a:pt x="404079" y="819228"/>
                  <a:pt x="400050" y="815199"/>
                  <a:pt x="400050" y="810228"/>
                </a:cubicBezTo>
                <a:cubicBezTo>
                  <a:pt x="400050" y="805257"/>
                  <a:pt x="404079" y="801228"/>
                  <a:pt x="409050" y="801228"/>
                </a:cubicBezTo>
                <a:close/>
                <a:moveTo>
                  <a:pt x="342375" y="801228"/>
                </a:moveTo>
                <a:cubicBezTo>
                  <a:pt x="347346" y="801228"/>
                  <a:pt x="351375" y="805257"/>
                  <a:pt x="351375" y="810228"/>
                </a:cubicBezTo>
                <a:cubicBezTo>
                  <a:pt x="351375" y="815199"/>
                  <a:pt x="347346" y="819228"/>
                  <a:pt x="342375" y="819228"/>
                </a:cubicBezTo>
                <a:cubicBezTo>
                  <a:pt x="337404" y="819228"/>
                  <a:pt x="333375" y="815199"/>
                  <a:pt x="333375" y="810228"/>
                </a:cubicBezTo>
                <a:cubicBezTo>
                  <a:pt x="333375" y="805257"/>
                  <a:pt x="337404" y="801228"/>
                  <a:pt x="342375" y="801228"/>
                </a:cubicBezTo>
                <a:close/>
                <a:moveTo>
                  <a:pt x="275700" y="801228"/>
                </a:moveTo>
                <a:cubicBezTo>
                  <a:pt x="280671" y="801228"/>
                  <a:pt x="284700" y="805257"/>
                  <a:pt x="284700" y="810228"/>
                </a:cubicBezTo>
                <a:cubicBezTo>
                  <a:pt x="284700" y="815199"/>
                  <a:pt x="280671" y="819228"/>
                  <a:pt x="275700" y="819228"/>
                </a:cubicBezTo>
                <a:cubicBezTo>
                  <a:pt x="270729" y="819228"/>
                  <a:pt x="266700" y="815199"/>
                  <a:pt x="266700" y="810228"/>
                </a:cubicBezTo>
                <a:cubicBezTo>
                  <a:pt x="266700" y="805257"/>
                  <a:pt x="270729" y="801228"/>
                  <a:pt x="275700" y="801228"/>
                </a:cubicBezTo>
                <a:close/>
                <a:moveTo>
                  <a:pt x="209025" y="801228"/>
                </a:moveTo>
                <a:cubicBezTo>
                  <a:pt x="213996" y="801228"/>
                  <a:pt x="218025" y="805257"/>
                  <a:pt x="218025" y="810228"/>
                </a:cubicBezTo>
                <a:cubicBezTo>
                  <a:pt x="218025" y="815199"/>
                  <a:pt x="213996" y="819228"/>
                  <a:pt x="209025" y="819228"/>
                </a:cubicBezTo>
                <a:cubicBezTo>
                  <a:pt x="204054" y="819228"/>
                  <a:pt x="200025" y="815199"/>
                  <a:pt x="200025" y="810228"/>
                </a:cubicBezTo>
                <a:cubicBezTo>
                  <a:pt x="200025" y="805257"/>
                  <a:pt x="204054" y="801228"/>
                  <a:pt x="209025" y="801228"/>
                </a:cubicBezTo>
                <a:close/>
                <a:moveTo>
                  <a:pt x="142350" y="801228"/>
                </a:moveTo>
                <a:cubicBezTo>
                  <a:pt x="147321" y="801228"/>
                  <a:pt x="151350" y="805257"/>
                  <a:pt x="151350" y="810228"/>
                </a:cubicBezTo>
                <a:cubicBezTo>
                  <a:pt x="151350" y="815199"/>
                  <a:pt x="147321" y="819228"/>
                  <a:pt x="142350" y="819228"/>
                </a:cubicBezTo>
                <a:cubicBezTo>
                  <a:pt x="137379" y="819228"/>
                  <a:pt x="133350" y="815199"/>
                  <a:pt x="133350" y="810228"/>
                </a:cubicBezTo>
                <a:cubicBezTo>
                  <a:pt x="133350" y="805257"/>
                  <a:pt x="137379" y="801228"/>
                  <a:pt x="142350" y="801228"/>
                </a:cubicBezTo>
                <a:close/>
                <a:moveTo>
                  <a:pt x="75675" y="801228"/>
                </a:moveTo>
                <a:cubicBezTo>
                  <a:pt x="80646" y="801228"/>
                  <a:pt x="84675" y="805257"/>
                  <a:pt x="84675" y="810228"/>
                </a:cubicBezTo>
                <a:cubicBezTo>
                  <a:pt x="84675" y="815199"/>
                  <a:pt x="80646" y="819228"/>
                  <a:pt x="75675" y="819228"/>
                </a:cubicBezTo>
                <a:cubicBezTo>
                  <a:pt x="70704" y="819228"/>
                  <a:pt x="66675" y="815199"/>
                  <a:pt x="66675" y="810228"/>
                </a:cubicBezTo>
                <a:cubicBezTo>
                  <a:pt x="66675" y="805257"/>
                  <a:pt x="70704" y="801228"/>
                  <a:pt x="75675" y="801228"/>
                </a:cubicBezTo>
                <a:close/>
                <a:moveTo>
                  <a:pt x="9000" y="801228"/>
                </a:moveTo>
                <a:cubicBezTo>
                  <a:pt x="13971" y="801228"/>
                  <a:pt x="18000" y="805257"/>
                  <a:pt x="18000" y="810228"/>
                </a:cubicBezTo>
                <a:cubicBezTo>
                  <a:pt x="18000" y="815199"/>
                  <a:pt x="13971" y="819228"/>
                  <a:pt x="9000" y="819228"/>
                </a:cubicBezTo>
                <a:cubicBezTo>
                  <a:pt x="4029" y="819228"/>
                  <a:pt x="0" y="815199"/>
                  <a:pt x="0" y="810228"/>
                </a:cubicBezTo>
                <a:cubicBezTo>
                  <a:pt x="0" y="805257"/>
                  <a:pt x="4029" y="801228"/>
                  <a:pt x="9000" y="801228"/>
                </a:cubicBezTo>
                <a:close/>
                <a:moveTo>
                  <a:pt x="1009125" y="739595"/>
                </a:moveTo>
                <a:cubicBezTo>
                  <a:pt x="1014096" y="739595"/>
                  <a:pt x="1018125" y="743624"/>
                  <a:pt x="1018125" y="748595"/>
                </a:cubicBezTo>
                <a:cubicBezTo>
                  <a:pt x="1018125" y="753566"/>
                  <a:pt x="1014096" y="757595"/>
                  <a:pt x="1009125" y="757595"/>
                </a:cubicBezTo>
                <a:cubicBezTo>
                  <a:pt x="1004154" y="757595"/>
                  <a:pt x="1000125" y="753566"/>
                  <a:pt x="1000125" y="748595"/>
                </a:cubicBezTo>
                <a:cubicBezTo>
                  <a:pt x="1000125" y="743624"/>
                  <a:pt x="1004154" y="739595"/>
                  <a:pt x="1009125" y="739595"/>
                </a:cubicBezTo>
                <a:close/>
                <a:moveTo>
                  <a:pt x="942450" y="739595"/>
                </a:moveTo>
                <a:cubicBezTo>
                  <a:pt x="947421" y="739595"/>
                  <a:pt x="951450" y="743624"/>
                  <a:pt x="951450" y="748595"/>
                </a:cubicBezTo>
                <a:cubicBezTo>
                  <a:pt x="951450" y="753566"/>
                  <a:pt x="947421" y="757595"/>
                  <a:pt x="942450" y="757595"/>
                </a:cubicBezTo>
                <a:cubicBezTo>
                  <a:pt x="937479" y="757595"/>
                  <a:pt x="933450" y="753566"/>
                  <a:pt x="933450" y="748595"/>
                </a:cubicBezTo>
                <a:cubicBezTo>
                  <a:pt x="933450" y="743624"/>
                  <a:pt x="937479" y="739595"/>
                  <a:pt x="942450" y="739595"/>
                </a:cubicBezTo>
                <a:close/>
                <a:moveTo>
                  <a:pt x="875775" y="739595"/>
                </a:moveTo>
                <a:cubicBezTo>
                  <a:pt x="880746" y="739595"/>
                  <a:pt x="884775" y="743624"/>
                  <a:pt x="884775" y="748595"/>
                </a:cubicBezTo>
                <a:cubicBezTo>
                  <a:pt x="884775" y="753566"/>
                  <a:pt x="880746" y="757595"/>
                  <a:pt x="875775" y="757595"/>
                </a:cubicBezTo>
                <a:cubicBezTo>
                  <a:pt x="870804" y="757595"/>
                  <a:pt x="866775" y="753566"/>
                  <a:pt x="866775" y="748595"/>
                </a:cubicBezTo>
                <a:cubicBezTo>
                  <a:pt x="866775" y="743624"/>
                  <a:pt x="870804" y="739595"/>
                  <a:pt x="875775" y="739595"/>
                </a:cubicBezTo>
                <a:close/>
                <a:moveTo>
                  <a:pt x="809100" y="739595"/>
                </a:moveTo>
                <a:cubicBezTo>
                  <a:pt x="814071" y="739595"/>
                  <a:pt x="818100" y="743624"/>
                  <a:pt x="818100" y="748595"/>
                </a:cubicBezTo>
                <a:cubicBezTo>
                  <a:pt x="818100" y="753566"/>
                  <a:pt x="814071" y="757595"/>
                  <a:pt x="809100" y="757595"/>
                </a:cubicBezTo>
                <a:cubicBezTo>
                  <a:pt x="804129" y="757595"/>
                  <a:pt x="800100" y="753566"/>
                  <a:pt x="800100" y="748595"/>
                </a:cubicBezTo>
                <a:cubicBezTo>
                  <a:pt x="800100" y="743624"/>
                  <a:pt x="804129" y="739595"/>
                  <a:pt x="809100" y="739595"/>
                </a:cubicBezTo>
                <a:close/>
                <a:moveTo>
                  <a:pt x="742425" y="739595"/>
                </a:moveTo>
                <a:cubicBezTo>
                  <a:pt x="747396" y="739595"/>
                  <a:pt x="751425" y="743624"/>
                  <a:pt x="751425" y="748595"/>
                </a:cubicBezTo>
                <a:cubicBezTo>
                  <a:pt x="751425" y="753566"/>
                  <a:pt x="747396" y="757595"/>
                  <a:pt x="742425" y="757595"/>
                </a:cubicBezTo>
                <a:cubicBezTo>
                  <a:pt x="737454" y="757595"/>
                  <a:pt x="733425" y="753566"/>
                  <a:pt x="733425" y="748595"/>
                </a:cubicBezTo>
                <a:cubicBezTo>
                  <a:pt x="733425" y="743624"/>
                  <a:pt x="737454" y="739595"/>
                  <a:pt x="742425" y="739595"/>
                </a:cubicBezTo>
                <a:close/>
                <a:moveTo>
                  <a:pt x="675750" y="739595"/>
                </a:moveTo>
                <a:cubicBezTo>
                  <a:pt x="680721" y="739595"/>
                  <a:pt x="684750" y="743624"/>
                  <a:pt x="684750" y="748595"/>
                </a:cubicBezTo>
                <a:cubicBezTo>
                  <a:pt x="684750" y="753566"/>
                  <a:pt x="680721" y="757595"/>
                  <a:pt x="675750" y="757595"/>
                </a:cubicBezTo>
                <a:cubicBezTo>
                  <a:pt x="670779" y="757595"/>
                  <a:pt x="666750" y="753566"/>
                  <a:pt x="666750" y="748595"/>
                </a:cubicBezTo>
                <a:cubicBezTo>
                  <a:pt x="666750" y="743624"/>
                  <a:pt x="670779" y="739595"/>
                  <a:pt x="675750" y="739595"/>
                </a:cubicBezTo>
                <a:close/>
                <a:moveTo>
                  <a:pt x="609075" y="739595"/>
                </a:moveTo>
                <a:cubicBezTo>
                  <a:pt x="614046" y="739595"/>
                  <a:pt x="618075" y="743624"/>
                  <a:pt x="618075" y="748595"/>
                </a:cubicBezTo>
                <a:cubicBezTo>
                  <a:pt x="618075" y="753566"/>
                  <a:pt x="614046" y="757595"/>
                  <a:pt x="609075" y="757595"/>
                </a:cubicBezTo>
                <a:cubicBezTo>
                  <a:pt x="604104" y="757595"/>
                  <a:pt x="600075" y="753566"/>
                  <a:pt x="600075" y="748595"/>
                </a:cubicBezTo>
                <a:cubicBezTo>
                  <a:pt x="600075" y="743624"/>
                  <a:pt x="604104" y="739595"/>
                  <a:pt x="609075" y="739595"/>
                </a:cubicBezTo>
                <a:close/>
                <a:moveTo>
                  <a:pt x="542400" y="739595"/>
                </a:moveTo>
                <a:cubicBezTo>
                  <a:pt x="547371" y="739595"/>
                  <a:pt x="551400" y="743624"/>
                  <a:pt x="551400" y="748595"/>
                </a:cubicBezTo>
                <a:cubicBezTo>
                  <a:pt x="551400" y="753566"/>
                  <a:pt x="547371" y="757595"/>
                  <a:pt x="542400" y="757595"/>
                </a:cubicBezTo>
                <a:cubicBezTo>
                  <a:pt x="537429" y="757595"/>
                  <a:pt x="533400" y="753566"/>
                  <a:pt x="533400" y="748595"/>
                </a:cubicBezTo>
                <a:cubicBezTo>
                  <a:pt x="533400" y="743624"/>
                  <a:pt x="537429" y="739595"/>
                  <a:pt x="542400" y="739595"/>
                </a:cubicBezTo>
                <a:close/>
                <a:moveTo>
                  <a:pt x="475725" y="739595"/>
                </a:moveTo>
                <a:cubicBezTo>
                  <a:pt x="480696" y="739595"/>
                  <a:pt x="484725" y="743624"/>
                  <a:pt x="484725" y="748595"/>
                </a:cubicBezTo>
                <a:cubicBezTo>
                  <a:pt x="484725" y="753566"/>
                  <a:pt x="480696" y="757595"/>
                  <a:pt x="475725" y="757595"/>
                </a:cubicBezTo>
                <a:cubicBezTo>
                  <a:pt x="470754" y="757595"/>
                  <a:pt x="466725" y="753566"/>
                  <a:pt x="466725" y="748595"/>
                </a:cubicBezTo>
                <a:cubicBezTo>
                  <a:pt x="466725" y="743624"/>
                  <a:pt x="470754" y="739595"/>
                  <a:pt x="475725" y="739595"/>
                </a:cubicBezTo>
                <a:close/>
                <a:moveTo>
                  <a:pt x="409050" y="739595"/>
                </a:moveTo>
                <a:cubicBezTo>
                  <a:pt x="414021" y="739595"/>
                  <a:pt x="418050" y="743624"/>
                  <a:pt x="418050" y="748595"/>
                </a:cubicBezTo>
                <a:cubicBezTo>
                  <a:pt x="418050" y="753566"/>
                  <a:pt x="414021" y="757595"/>
                  <a:pt x="409050" y="757595"/>
                </a:cubicBezTo>
                <a:cubicBezTo>
                  <a:pt x="404079" y="757595"/>
                  <a:pt x="400050" y="753566"/>
                  <a:pt x="400050" y="748595"/>
                </a:cubicBezTo>
                <a:cubicBezTo>
                  <a:pt x="400050" y="743624"/>
                  <a:pt x="404079" y="739595"/>
                  <a:pt x="409050" y="739595"/>
                </a:cubicBezTo>
                <a:close/>
                <a:moveTo>
                  <a:pt x="342375" y="739595"/>
                </a:moveTo>
                <a:cubicBezTo>
                  <a:pt x="347346" y="739595"/>
                  <a:pt x="351375" y="743624"/>
                  <a:pt x="351375" y="748595"/>
                </a:cubicBezTo>
                <a:cubicBezTo>
                  <a:pt x="351375" y="753566"/>
                  <a:pt x="347346" y="757595"/>
                  <a:pt x="342375" y="757595"/>
                </a:cubicBezTo>
                <a:cubicBezTo>
                  <a:pt x="337404" y="757595"/>
                  <a:pt x="333375" y="753566"/>
                  <a:pt x="333375" y="748595"/>
                </a:cubicBezTo>
                <a:cubicBezTo>
                  <a:pt x="333375" y="743624"/>
                  <a:pt x="337404" y="739595"/>
                  <a:pt x="342375" y="739595"/>
                </a:cubicBezTo>
                <a:close/>
                <a:moveTo>
                  <a:pt x="275701" y="739595"/>
                </a:moveTo>
                <a:cubicBezTo>
                  <a:pt x="280671" y="739595"/>
                  <a:pt x="284700" y="743624"/>
                  <a:pt x="284700" y="748595"/>
                </a:cubicBezTo>
                <a:cubicBezTo>
                  <a:pt x="284700" y="753566"/>
                  <a:pt x="280671" y="757595"/>
                  <a:pt x="275701" y="757595"/>
                </a:cubicBezTo>
                <a:cubicBezTo>
                  <a:pt x="270730" y="757595"/>
                  <a:pt x="266700" y="753566"/>
                  <a:pt x="266700" y="748595"/>
                </a:cubicBezTo>
                <a:cubicBezTo>
                  <a:pt x="266700" y="743624"/>
                  <a:pt x="270730" y="739595"/>
                  <a:pt x="275701" y="739595"/>
                </a:cubicBezTo>
                <a:close/>
                <a:moveTo>
                  <a:pt x="209025" y="739595"/>
                </a:moveTo>
                <a:cubicBezTo>
                  <a:pt x="213996" y="739595"/>
                  <a:pt x="218025" y="743624"/>
                  <a:pt x="218025" y="748595"/>
                </a:cubicBezTo>
                <a:cubicBezTo>
                  <a:pt x="218025" y="753566"/>
                  <a:pt x="213996" y="757595"/>
                  <a:pt x="209025" y="757595"/>
                </a:cubicBezTo>
                <a:cubicBezTo>
                  <a:pt x="204054" y="757595"/>
                  <a:pt x="200025" y="753566"/>
                  <a:pt x="200025" y="748595"/>
                </a:cubicBezTo>
                <a:cubicBezTo>
                  <a:pt x="200025" y="743624"/>
                  <a:pt x="204054" y="739595"/>
                  <a:pt x="209025" y="739595"/>
                </a:cubicBezTo>
                <a:close/>
                <a:moveTo>
                  <a:pt x="142350" y="739595"/>
                </a:moveTo>
                <a:cubicBezTo>
                  <a:pt x="147321" y="739595"/>
                  <a:pt x="151350" y="743624"/>
                  <a:pt x="151350" y="748595"/>
                </a:cubicBezTo>
                <a:cubicBezTo>
                  <a:pt x="151350" y="753566"/>
                  <a:pt x="147321" y="757595"/>
                  <a:pt x="142350" y="757595"/>
                </a:cubicBezTo>
                <a:cubicBezTo>
                  <a:pt x="137379" y="757595"/>
                  <a:pt x="133350" y="753566"/>
                  <a:pt x="133350" y="748595"/>
                </a:cubicBezTo>
                <a:cubicBezTo>
                  <a:pt x="133350" y="743624"/>
                  <a:pt x="137379" y="739595"/>
                  <a:pt x="142350" y="739595"/>
                </a:cubicBezTo>
                <a:close/>
                <a:moveTo>
                  <a:pt x="75675" y="739595"/>
                </a:moveTo>
                <a:cubicBezTo>
                  <a:pt x="80646" y="739595"/>
                  <a:pt x="84675" y="743624"/>
                  <a:pt x="84675" y="748595"/>
                </a:cubicBezTo>
                <a:cubicBezTo>
                  <a:pt x="84675" y="753566"/>
                  <a:pt x="80646" y="757595"/>
                  <a:pt x="75675" y="757595"/>
                </a:cubicBezTo>
                <a:cubicBezTo>
                  <a:pt x="70704" y="757595"/>
                  <a:pt x="66675" y="753566"/>
                  <a:pt x="66675" y="748595"/>
                </a:cubicBezTo>
                <a:cubicBezTo>
                  <a:pt x="66675" y="743624"/>
                  <a:pt x="70704" y="739595"/>
                  <a:pt x="75675" y="739595"/>
                </a:cubicBezTo>
                <a:close/>
                <a:moveTo>
                  <a:pt x="9000" y="739595"/>
                </a:moveTo>
                <a:cubicBezTo>
                  <a:pt x="13971" y="739595"/>
                  <a:pt x="18000" y="743624"/>
                  <a:pt x="18000" y="748595"/>
                </a:cubicBezTo>
                <a:cubicBezTo>
                  <a:pt x="18000" y="753566"/>
                  <a:pt x="13971" y="757595"/>
                  <a:pt x="9000" y="757595"/>
                </a:cubicBezTo>
                <a:cubicBezTo>
                  <a:pt x="4029" y="757595"/>
                  <a:pt x="0" y="753566"/>
                  <a:pt x="0" y="748595"/>
                </a:cubicBezTo>
                <a:cubicBezTo>
                  <a:pt x="0" y="743624"/>
                  <a:pt x="4029" y="739595"/>
                  <a:pt x="9000" y="739595"/>
                </a:cubicBezTo>
                <a:close/>
                <a:moveTo>
                  <a:pt x="1009125" y="677962"/>
                </a:moveTo>
                <a:cubicBezTo>
                  <a:pt x="1014096" y="677962"/>
                  <a:pt x="1018125" y="681991"/>
                  <a:pt x="1018125" y="686962"/>
                </a:cubicBezTo>
                <a:cubicBezTo>
                  <a:pt x="1018125" y="691933"/>
                  <a:pt x="1014096" y="695962"/>
                  <a:pt x="1009125" y="695962"/>
                </a:cubicBezTo>
                <a:cubicBezTo>
                  <a:pt x="1004154" y="695962"/>
                  <a:pt x="1000125" y="691933"/>
                  <a:pt x="1000125" y="686962"/>
                </a:cubicBezTo>
                <a:cubicBezTo>
                  <a:pt x="1000125" y="681991"/>
                  <a:pt x="1004154" y="677962"/>
                  <a:pt x="1009125" y="677962"/>
                </a:cubicBezTo>
                <a:close/>
                <a:moveTo>
                  <a:pt x="942450" y="677962"/>
                </a:moveTo>
                <a:cubicBezTo>
                  <a:pt x="947421" y="677962"/>
                  <a:pt x="951450" y="681991"/>
                  <a:pt x="951450" y="686962"/>
                </a:cubicBezTo>
                <a:cubicBezTo>
                  <a:pt x="951450" y="691933"/>
                  <a:pt x="947421" y="695962"/>
                  <a:pt x="942450" y="695962"/>
                </a:cubicBezTo>
                <a:cubicBezTo>
                  <a:pt x="937479" y="695962"/>
                  <a:pt x="933450" y="691933"/>
                  <a:pt x="933450" y="686962"/>
                </a:cubicBezTo>
                <a:cubicBezTo>
                  <a:pt x="933450" y="681991"/>
                  <a:pt x="937479" y="677962"/>
                  <a:pt x="942450" y="677962"/>
                </a:cubicBezTo>
                <a:close/>
                <a:moveTo>
                  <a:pt x="875775" y="677962"/>
                </a:moveTo>
                <a:cubicBezTo>
                  <a:pt x="880746" y="677962"/>
                  <a:pt x="884775" y="681991"/>
                  <a:pt x="884775" y="686962"/>
                </a:cubicBezTo>
                <a:cubicBezTo>
                  <a:pt x="884775" y="691933"/>
                  <a:pt x="880746" y="695962"/>
                  <a:pt x="875775" y="695962"/>
                </a:cubicBezTo>
                <a:cubicBezTo>
                  <a:pt x="870804" y="695962"/>
                  <a:pt x="866775" y="691933"/>
                  <a:pt x="866775" y="686962"/>
                </a:cubicBezTo>
                <a:cubicBezTo>
                  <a:pt x="866775" y="681991"/>
                  <a:pt x="870804" y="677962"/>
                  <a:pt x="875775" y="677962"/>
                </a:cubicBezTo>
                <a:close/>
                <a:moveTo>
                  <a:pt x="809100" y="677962"/>
                </a:moveTo>
                <a:cubicBezTo>
                  <a:pt x="814071" y="677962"/>
                  <a:pt x="818100" y="681991"/>
                  <a:pt x="818100" y="686962"/>
                </a:cubicBezTo>
                <a:cubicBezTo>
                  <a:pt x="818100" y="691933"/>
                  <a:pt x="814071" y="695962"/>
                  <a:pt x="809100" y="695962"/>
                </a:cubicBezTo>
                <a:cubicBezTo>
                  <a:pt x="804129" y="695962"/>
                  <a:pt x="800100" y="691933"/>
                  <a:pt x="800100" y="686962"/>
                </a:cubicBezTo>
                <a:cubicBezTo>
                  <a:pt x="800100" y="681991"/>
                  <a:pt x="804129" y="677962"/>
                  <a:pt x="809100" y="677962"/>
                </a:cubicBezTo>
                <a:close/>
                <a:moveTo>
                  <a:pt x="742425" y="677962"/>
                </a:moveTo>
                <a:cubicBezTo>
                  <a:pt x="747396" y="677962"/>
                  <a:pt x="751425" y="681991"/>
                  <a:pt x="751425" y="686962"/>
                </a:cubicBezTo>
                <a:cubicBezTo>
                  <a:pt x="751425" y="691933"/>
                  <a:pt x="747396" y="695962"/>
                  <a:pt x="742425" y="695962"/>
                </a:cubicBezTo>
                <a:cubicBezTo>
                  <a:pt x="737454" y="695962"/>
                  <a:pt x="733425" y="691933"/>
                  <a:pt x="733425" y="686962"/>
                </a:cubicBezTo>
                <a:cubicBezTo>
                  <a:pt x="733425" y="681991"/>
                  <a:pt x="737454" y="677962"/>
                  <a:pt x="742425" y="677962"/>
                </a:cubicBezTo>
                <a:close/>
                <a:moveTo>
                  <a:pt x="675750" y="677962"/>
                </a:moveTo>
                <a:cubicBezTo>
                  <a:pt x="680721" y="677962"/>
                  <a:pt x="684750" y="681991"/>
                  <a:pt x="684750" y="686962"/>
                </a:cubicBezTo>
                <a:cubicBezTo>
                  <a:pt x="684750" y="691933"/>
                  <a:pt x="680721" y="695962"/>
                  <a:pt x="675750" y="695962"/>
                </a:cubicBezTo>
                <a:cubicBezTo>
                  <a:pt x="670779" y="695962"/>
                  <a:pt x="666750" y="691933"/>
                  <a:pt x="666750" y="686962"/>
                </a:cubicBezTo>
                <a:cubicBezTo>
                  <a:pt x="666750" y="681991"/>
                  <a:pt x="670779" y="677962"/>
                  <a:pt x="675750" y="677962"/>
                </a:cubicBezTo>
                <a:close/>
                <a:moveTo>
                  <a:pt x="609075" y="677962"/>
                </a:moveTo>
                <a:cubicBezTo>
                  <a:pt x="614046" y="677962"/>
                  <a:pt x="618075" y="681991"/>
                  <a:pt x="618075" y="686962"/>
                </a:cubicBezTo>
                <a:cubicBezTo>
                  <a:pt x="618075" y="691933"/>
                  <a:pt x="614046" y="695962"/>
                  <a:pt x="609075" y="695962"/>
                </a:cubicBezTo>
                <a:cubicBezTo>
                  <a:pt x="604104" y="695962"/>
                  <a:pt x="600075" y="691933"/>
                  <a:pt x="600075" y="686962"/>
                </a:cubicBezTo>
                <a:cubicBezTo>
                  <a:pt x="600075" y="681991"/>
                  <a:pt x="604104" y="677962"/>
                  <a:pt x="609075" y="677962"/>
                </a:cubicBezTo>
                <a:close/>
                <a:moveTo>
                  <a:pt x="542400" y="677962"/>
                </a:moveTo>
                <a:cubicBezTo>
                  <a:pt x="547371" y="677962"/>
                  <a:pt x="551400" y="681991"/>
                  <a:pt x="551400" y="686962"/>
                </a:cubicBezTo>
                <a:cubicBezTo>
                  <a:pt x="551400" y="691933"/>
                  <a:pt x="547371" y="695962"/>
                  <a:pt x="542400" y="695962"/>
                </a:cubicBezTo>
                <a:cubicBezTo>
                  <a:pt x="537429" y="695962"/>
                  <a:pt x="533400" y="691933"/>
                  <a:pt x="533400" y="686962"/>
                </a:cubicBezTo>
                <a:cubicBezTo>
                  <a:pt x="533400" y="681991"/>
                  <a:pt x="537429" y="677962"/>
                  <a:pt x="542400" y="677962"/>
                </a:cubicBezTo>
                <a:close/>
                <a:moveTo>
                  <a:pt x="475726" y="677962"/>
                </a:moveTo>
                <a:cubicBezTo>
                  <a:pt x="480697" y="677962"/>
                  <a:pt x="484726" y="681991"/>
                  <a:pt x="484726" y="686962"/>
                </a:cubicBezTo>
                <a:cubicBezTo>
                  <a:pt x="484726" y="691933"/>
                  <a:pt x="480697" y="695962"/>
                  <a:pt x="475726" y="695962"/>
                </a:cubicBezTo>
                <a:cubicBezTo>
                  <a:pt x="470755" y="695962"/>
                  <a:pt x="466726" y="691933"/>
                  <a:pt x="466726" y="686962"/>
                </a:cubicBezTo>
                <a:cubicBezTo>
                  <a:pt x="466726" y="681991"/>
                  <a:pt x="470755" y="677962"/>
                  <a:pt x="475726" y="677962"/>
                </a:cubicBezTo>
                <a:close/>
                <a:moveTo>
                  <a:pt x="409051" y="677962"/>
                </a:moveTo>
                <a:cubicBezTo>
                  <a:pt x="414022" y="677962"/>
                  <a:pt x="418051" y="681991"/>
                  <a:pt x="418051" y="686962"/>
                </a:cubicBezTo>
                <a:cubicBezTo>
                  <a:pt x="418051" y="691933"/>
                  <a:pt x="414022" y="695962"/>
                  <a:pt x="409051" y="695962"/>
                </a:cubicBezTo>
                <a:cubicBezTo>
                  <a:pt x="404080" y="695962"/>
                  <a:pt x="400051" y="691933"/>
                  <a:pt x="400051" y="686962"/>
                </a:cubicBezTo>
                <a:cubicBezTo>
                  <a:pt x="400051" y="681991"/>
                  <a:pt x="404080" y="677962"/>
                  <a:pt x="409051" y="677962"/>
                </a:cubicBezTo>
                <a:close/>
                <a:moveTo>
                  <a:pt x="342376" y="677962"/>
                </a:moveTo>
                <a:cubicBezTo>
                  <a:pt x="347347" y="677962"/>
                  <a:pt x="351376" y="681991"/>
                  <a:pt x="351376" y="686962"/>
                </a:cubicBezTo>
                <a:cubicBezTo>
                  <a:pt x="351376" y="691933"/>
                  <a:pt x="347347" y="695962"/>
                  <a:pt x="342376" y="695962"/>
                </a:cubicBezTo>
                <a:cubicBezTo>
                  <a:pt x="337405" y="695962"/>
                  <a:pt x="333376" y="691933"/>
                  <a:pt x="333376" y="686962"/>
                </a:cubicBezTo>
                <a:cubicBezTo>
                  <a:pt x="333376" y="681991"/>
                  <a:pt x="337405" y="677962"/>
                  <a:pt x="342376" y="677962"/>
                </a:cubicBezTo>
                <a:close/>
                <a:moveTo>
                  <a:pt x="275701" y="677962"/>
                </a:moveTo>
                <a:cubicBezTo>
                  <a:pt x="280672" y="677962"/>
                  <a:pt x="284701" y="681991"/>
                  <a:pt x="284701" y="686962"/>
                </a:cubicBezTo>
                <a:cubicBezTo>
                  <a:pt x="284701" y="691933"/>
                  <a:pt x="280672" y="695962"/>
                  <a:pt x="275701" y="695962"/>
                </a:cubicBezTo>
                <a:cubicBezTo>
                  <a:pt x="270730" y="695962"/>
                  <a:pt x="266701" y="691933"/>
                  <a:pt x="266701" y="686962"/>
                </a:cubicBezTo>
                <a:cubicBezTo>
                  <a:pt x="266701" y="681991"/>
                  <a:pt x="270730" y="677962"/>
                  <a:pt x="275701" y="677962"/>
                </a:cubicBezTo>
                <a:close/>
                <a:moveTo>
                  <a:pt x="209026" y="677962"/>
                </a:moveTo>
                <a:cubicBezTo>
                  <a:pt x="213997" y="677962"/>
                  <a:pt x="218026" y="681991"/>
                  <a:pt x="218026" y="686962"/>
                </a:cubicBezTo>
                <a:cubicBezTo>
                  <a:pt x="218026" y="691933"/>
                  <a:pt x="213997" y="695962"/>
                  <a:pt x="209026" y="695962"/>
                </a:cubicBezTo>
                <a:cubicBezTo>
                  <a:pt x="204055" y="695962"/>
                  <a:pt x="200026" y="691933"/>
                  <a:pt x="200026" y="686962"/>
                </a:cubicBezTo>
                <a:cubicBezTo>
                  <a:pt x="200026" y="681991"/>
                  <a:pt x="204055" y="677962"/>
                  <a:pt x="209026" y="677962"/>
                </a:cubicBezTo>
                <a:close/>
                <a:moveTo>
                  <a:pt x="142351" y="677962"/>
                </a:moveTo>
                <a:cubicBezTo>
                  <a:pt x="147322" y="677962"/>
                  <a:pt x="151351" y="681991"/>
                  <a:pt x="151351" y="686962"/>
                </a:cubicBezTo>
                <a:cubicBezTo>
                  <a:pt x="151351" y="691933"/>
                  <a:pt x="147322" y="695962"/>
                  <a:pt x="142351" y="695962"/>
                </a:cubicBezTo>
                <a:cubicBezTo>
                  <a:pt x="137380" y="695962"/>
                  <a:pt x="133351" y="691933"/>
                  <a:pt x="133351" y="686962"/>
                </a:cubicBezTo>
                <a:cubicBezTo>
                  <a:pt x="133351" y="681991"/>
                  <a:pt x="137380" y="677962"/>
                  <a:pt x="142351" y="677962"/>
                </a:cubicBezTo>
                <a:close/>
                <a:moveTo>
                  <a:pt x="75676" y="677962"/>
                </a:moveTo>
                <a:cubicBezTo>
                  <a:pt x="80647" y="677962"/>
                  <a:pt x="84676" y="681991"/>
                  <a:pt x="84676" y="686962"/>
                </a:cubicBezTo>
                <a:cubicBezTo>
                  <a:pt x="84676" y="691933"/>
                  <a:pt x="80647" y="695962"/>
                  <a:pt x="75676" y="695962"/>
                </a:cubicBezTo>
                <a:cubicBezTo>
                  <a:pt x="70705" y="695962"/>
                  <a:pt x="66676" y="691933"/>
                  <a:pt x="66676" y="686962"/>
                </a:cubicBezTo>
                <a:cubicBezTo>
                  <a:pt x="66676" y="681991"/>
                  <a:pt x="70705" y="677962"/>
                  <a:pt x="75676" y="677962"/>
                </a:cubicBezTo>
                <a:close/>
                <a:moveTo>
                  <a:pt x="9001" y="677962"/>
                </a:moveTo>
                <a:cubicBezTo>
                  <a:pt x="13972" y="677962"/>
                  <a:pt x="18001" y="681991"/>
                  <a:pt x="18001" y="686962"/>
                </a:cubicBezTo>
                <a:cubicBezTo>
                  <a:pt x="18001" y="691933"/>
                  <a:pt x="13972" y="695962"/>
                  <a:pt x="9001" y="695962"/>
                </a:cubicBezTo>
                <a:cubicBezTo>
                  <a:pt x="4030" y="695962"/>
                  <a:pt x="1" y="691933"/>
                  <a:pt x="1" y="686962"/>
                </a:cubicBezTo>
                <a:cubicBezTo>
                  <a:pt x="1" y="681991"/>
                  <a:pt x="4030" y="677962"/>
                  <a:pt x="9001" y="677962"/>
                </a:cubicBezTo>
                <a:close/>
                <a:moveTo>
                  <a:pt x="1009125" y="616329"/>
                </a:moveTo>
                <a:cubicBezTo>
                  <a:pt x="1014096" y="616329"/>
                  <a:pt x="1018125" y="620358"/>
                  <a:pt x="1018125" y="625329"/>
                </a:cubicBezTo>
                <a:cubicBezTo>
                  <a:pt x="1018125" y="630300"/>
                  <a:pt x="1014096" y="634329"/>
                  <a:pt x="1009125" y="634329"/>
                </a:cubicBezTo>
                <a:cubicBezTo>
                  <a:pt x="1004154" y="634329"/>
                  <a:pt x="1000125" y="630300"/>
                  <a:pt x="1000125" y="625329"/>
                </a:cubicBezTo>
                <a:cubicBezTo>
                  <a:pt x="1000125" y="620358"/>
                  <a:pt x="1004154" y="616329"/>
                  <a:pt x="1009125" y="616329"/>
                </a:cubicBezTo>
                <a:close/>
                <a:moveTo>
                  <a:pt x="942450" y="616329"/>
                </a:moveTo>
                <a:cubicBezTo>
                  <a:pt x="947421" y="616329"/>
                  <a:pt x="951450" y="620358"/>
                  <a:pt x="951450" y="625329"/>
                </a:cubicBezTo>
                <a:cubicBezTo>
                  <a:pt x="951450" y="630300"/>
                  <a:pt x="947421" y="634329"/>
                  <a:pt x="942450" y="634329"/>
                </a:cubicBezTo>
                <a:cubicBezTo>
                  <a:pt x="937479" y="634329"/>
                  <a:pt x="933450" y="630300"/>
                  <a:pt x="933450" y="625329"/>
                </a:cubicBezTo>
                <a:cubicBezTo>
                  <a:pt x="933450" y="620358"/>
                  <a:pt x="937479" y="616329"/>
                  <a:pt x="942450" y="616329"/>
                </a:cubicBezTo>
                <a:close/>
                <a:moveTo>
                  <a:pt x="875775" y="616329"/>
                </a:moveTo>
                <a:cubicBezTo>
                  <a:pt x="880746" y="616329"/>
                  <a:pt x="884775" y="620358"/>
                  <a:pt x="884775" y="625329"/>
                </a:cubicBezTo>
                <a:cubicBezTo>
                  <a:pt x="884775" y="630300"/>
                  <a:pt x="880746" y="634329"/>
                  <a:pt x="875775" y="634329"/>
                </a:cubicBezTo>
                <a:cubicBezTo>
                  <a:pt x="870804" y="634329"/>
                  <a:pt x="866775" y="630300"/>
                  <a:pt x="866775" y="625329"/>
                </a:cubicBezTo>
                <a:cubicBezTo>
                  <a:pt x="866775" y="620358"/>
                  <a:pt x="870804" y="616329"/>
                  <a:pt x="875775" y="616329"/>
                </a:cubicBezTo>
                <a:close/>
                <a:moveTo>
                  <a:pt x="809100" y="616329"/>
                </a:moveTo>
                <a:cubicBezTo>
                  <a:pt x="814071" y="616329"/>
                  <a:pt x="818100" y="620358"/>
                  <a:pt x="818100" y="625329"/>
                </a:cubicBezTo>
                <a:cubicBezTo>
                  <a:pt x="818100" y="630300"/>
                  <a:pt x="814071" y="634329"/>
                  <a:pt x="809100" y="634329"/>
                </a:cubicBezTo>
                <a:cubicBezTo>
                  <a:pt x="804129" y="634329"/>
                  <a:pt x="800100" y="630300"/>
                  <a:pt x="800100" y="625329"/>
                </a:cubicBezTo>
                <a:cubicBezTo>
                  <a:pt x="800100" y="620358"/>
                  <a:pt x="804129" y="616329"/>
                  <a:pt x="809100" y="616329"/>
                </a:cubicBezTo>
                <a:close/>
                <a:moveTo>
                  <a:pt x="742425" y="616329"/>
                </a:moveTo>
                <a:cubicBezTo>
                  <a:pt x="747396" y="616329"/>
                  <a:pt x="751425" y="620358"/>
                  <a:pt x="751425" y="625329"/>
                </a:cubicBezTo>
                <a:cubicBezTo>
                  <a:pt x="751425" y="630300"/>
                  <a:pt x="747396" y="634329"/>
                  <a:pt x="742425" y="634329"/>
                </a:cubicBezTo>
                <a:cubicBezTo>
                  <a:pt x="737454" y="634329"/>
                  <a:pt x="733425" y="630300"/>
                  <a:pt x="733425" y="625329"/>
                </a:cubicBezTo>
                <a:cubicBezTo>
                  <a:pt x="733425" y="620358"/>
                  <a:pt x="737454" y="616329"/>
                  <a:pt x="742425" y="616329"/>
                </a:cubicBezTo>
                <a:close/>
                <a:moveTo>
                  <a:pt x="675750" y="616329"/>
                </a:moveTo>
                <a:cubicBezTo>
                  <a:pt x="680721" y="616329"/>
                  <a:pt x="684750" y="620358"/>
                  <a:pt x="684750" y="625329"/>
                </a:cubicBezTo>
                <a:cubicBezTo>
                  <a:pt x="684750" y="630300"/>
                  <a:pt x="680721" y="634329"/>
                  <a:pt x="675750" y="634329"/>
                </a:cubicBezTo>
                <a:cubicBezTo>
                  <a:pt x="670779" y="634329"/>
                  <a:pt x="666750" y="630300"/>
                  <a:pt x="666750" y="625329"/>
                </a:cubicBezTo>
                <a:cubicBezTo>
                  <a:pt x="666750" y="620358"/>
                  <a:pt x="670779" y="616329"/>
                  <a:pt x="675750" y="616329"/>
                </a:cubicBezTo>
                <a:close/>
                <a:moveTo>
                  <a:pt x="609075" y="616329"/>
                </a:moveTo>
                <a:cubicBezTo>
                  <a:pt x="614046" y="616329"/>
                  <a:pt x="618075" y="620358"/>
                  <a:pt x="618075" y="625329"/>
                </a:cubicBezTo>
                <a:cubicBezTo>
                  <a:pt x="618075" y="630300"/>
                  <a:pt x="614046" y="634329"/>
                  <a:pt x="609075" y="634329"/>
                </a:cubicBezTo>
                <a:cubicBezTo>
                  <a:pt x="604104" y="634329"/>
                  <a:pt x="600075" y="630300"/>
                  <a:pt x="600075" y="625329"/>
                </a:cubicBezTo>
                <a:cubicBezTo>
                  <a:pt x="600075" y="620358"/>
                  <a:pt x="604104" y="616329"/>
                  <a:pt x="609075" y="616329"/>
                </a:cubicBezTo>
                <a:close/>
                <a:moveTo>
                  <a:pt x="542400" y="616329"/>
                </a:moveTo>
                <a:cubicBezTo>
                  <a:pt x="547371" y="616329"/>
                  <a:pt x="551400" y="620358"/>
                  <a:pt x="551400" y="625329"/>
                </a:cubicBezTo>
                <a:cubicBezTo>
                  <a:pt x="551400" y="630300"/>
                  <a:pt x="547371" y="634329"/>
                  <a:pt x="542400" y="634329"/>
                </a:cubicBezTo>
                <a:cubicBezTo>
                  <a:pt x="537429" y="634329"/>
                  <a:pt x="533400" y="630300"/>
                  <a:pt x="533400" y="625329"/>
                </a:cubicBezTo>
                <a:cubicBezTo>
                  <a:pt x="533400" y="620358"/>
                  <a:pt x="537429" y="616329"/>
                  <a:pt x="542400" y="616329"/>
                </a:cubicBezTo>
                <a:close/>
                <a:moveTo>
                  <a:pt x="475726" y="616329"/>
                </a:moveTo>
                <a:cubicBezTo>
                  <a:pt x="480697" y="616329"/>
                  <a:pt x="484726" y="620358"/>
                  <a:pt x="484726" y="625329"/>
                </a:cubicBezTo>
                <a:cubicBezTo>
                  <a:pt x="484726" y="630300"/>
                  <a:pt x="480697" y="634329"/>
                  <a:pt x="475726" y="634329"/>
                </a:cubicBezTo>
                <a:cubicBezTo>
                  <a:pt x="470755" y="634329"/>
                  <a:pt x="466726" y="630300"/>
                  <a:pt x="466726" y="625329"/>
                </a:cubicBezTo>
                <a:cubicBezTo>
                  <a:pt x="466726" y="620358"/>
                  <a:pt x="470755" y="616329"/>
                  <a:pt x="475726" y="616329"/>
                </a:cubicBezTo>
                <a:close/>
                <a:moveTo>
                  <a:pt x="409051" y="616329"/>
                </a:moveTo>
                <a:cubicBezTo>
                  <a:pt x="414022" y="616329"/>
                  <a:pt x="418051" y="620358"/>
                  <a:pt x="418051" y="625329"/>
                </a:cubicBezTo>
                <a:cubicBezTo>
                  <a:pt x="418051" y="630300"/>
                  <a:pt x="414022" y="634329"/>
                  <a:pt x="409051" y="634329"/>
                </a:cubicBezTo>
                <a:cubicBezTo>
                  <a:pt x="404080" y="634329"/>
                  <a:pt x="400051" y="630300"/>
                  <a:pt x="400051" y="625329"/>
                </a:cubicBezTo>
                <a:cubicBezTo>
                  <a:pt x="400051" y="620358"/>
                  <a:pt x="404080" y="616329"/>
                  <a:pt x="409051" y="616329"/>
                </a:cubicBezTo>
                <a:close/>
                <a:moveTo>
                  <a:pt x="342376" y="616329"/>
                </a:moveTo>
                <a:cubicBezTo>
                  <a:pt x="347347" y="616329"/>
                  <a:pt x="351376" y="620358"/>
                  <a:pt x="351376" y="625329"/>
                </a:cubicBezTo>
                <a:cubicBezTo>
                  <a:pt x="351376" y="630300"/>
                  <a:pt x="347347" y="634329"/>
                  <a:pt x="342376" y="634329"/>
                </a:cubicBezTo>
                <a:cubicBezTo>
                  <a:pt x="337405" y="634329"/>
                  <a:pt x="333376" y="630300"/>
                  <a:pt x="333376" y="625329"/>
                </a:cubicBezTo>
                <a:cubicBezTo>
                  <a:pt x="333376" y="620358"/>
                  <a:pt x="337405" y="616329"/>
                  <a:pt x="342376" y="616329"/>
                </a:cubicBezTo>
                <a:close/>
                <a:moveTo>
                  <a:pt x="275701" y="616329"/>
                </a:moveTo>
                <a:cubicBezTo>
                  <a:pt x="280672" y="616329"/>
                  <a:pt x="284701" y="620358"/>
                  <a:pt x="284701" y="625329"/>
                </a:cubicBezTo>
                <a:cubicBezTo>
                  <a:pt x="284701" y="630300"/>
                  <a:pt x="280672" y="634329"/>
                  <a:pt x="275701" y="634329"/>
                </a:cubicBezTo>
                <a:cubicBezTo>
                  <a:pt x="270730" y="634329"/>
                  <a:pt x="266701" y="630300"/>
                  <a:pt x="266701" y="625329"/>
                </a:cubicBezTo>
                <a:cubicBezTo>
                  <a:pt x="266701" y="620358"/>
                  <a:pt x="270730" y="616329"/>
                  <a:pt x="275701" y="616329"/>
                </a:cubicBezTo>
                <a:close/>
                <a:moveTo>
                  <a:pt x="209026" y="616329"/>
                </a:moveTo>
                <a:cubicBezTo>
                  <a:pt x="213997" y="616329"/>
                  <a:pt x="218026" y="620358"/>
                  <a:pt x="218026" y="625329"/>
                </a:cubicBezTo>
                <a:cubicBezTo>
                  <a:pt x="218026" y="630300"/>
                  <a:pt x="213997" y="634329"/>
                  <a:pt x="209026" y="634329"/>
                </a:cubicBezTo>
                <a:cubicBezTo>
                  <a:pt x="204055" y="634329"/>
                  <a:pt x="200026" y="630300"/>
                  <a:pt x="200026" y="625329"/>
                </a:cubicBezTo>
                <a:cubicBezTo>
                  <a:pt x="200026" y="620358"/>
                  <a:pt x="204055" y="616329"/>
                  <a:pt x="209026" y="616329"/>
                </a:cubicBezTo>
                <a:close/>
                <a:moveTo>
                  <a:pt x="142351" y="616329"/>
                </a:moveTo>
                <a:cubicBezTo>
                  <a:pt x="147322" y="616329"/>
                  <a:pt x="151351" y="620358"/>
                  <a:pt x="151351" y="625329"/>
                </a:cubicBezTo>
                <a:cubicBezTo>
                  <a:pt x="151351" y="630300"/>
                  <a:pt x="147322" y="634329"/>
                  <a:pt x="142351" y="634329"/>
                </a:cubicBezTo>
                <a:cubicBezTo>
                  <a:pt x="137380" y="634329"/>
                  <a:pt x="133351" y="630300"/>
                  <a:pt x="133351" y="625329"/>
                </a:cubicBezTo>
                <a:cubicBezTo>
                  <a:pt x="133351" y="620358"/>
                  <a:pt x="137380" y="616329"/>
                  <a:pt x="142351" y="616329"/>
                </a:cubicBezTo>
                <a:close/>
                <a:moveTo>
                  <a:pt x="75676" y="616329"/>
                </a:moveTo>
                <a:cubicBezTo>
                  <a:pt x="80647" y="616329"/>
                  <a:pt x="84676" y="620358"/>
                  <a:pt x="84676" y="625329"/>
                </a:cubicBezTo>
                <a:cubicBezTo>
                  <a:pt x="84676" y="630300"/>
                  <a:pt x="80647" y="634329"/>
                  <a:pt x="75676" y="634329"/>
                </a:cubicBezTo>
                <a:cubicBezTo>
                  <a:pt x="70705" y="634329"/>
                  <a:pt x="66676" y="630300"/>
                  <a:pt x="66676" y="625329"/>
                </a:cubicBezTo>
                <a:cubicBezTo>
                  <a:pt x="66676" y="620358"/>
                  <a:pt x="70705" y="616329"/>
                  <a:pt x="75676" y="616329"/>
                </a:cubicBezTo>
                <a:close/>
                <a:moveTo>
                  <a:pt x="9001" y="616329"/>
                </a:moveTo>
                <a:cubicBezTo>
                  <a:pt x="13972" y="616329"/>
                  <a:pt x="18001" y="620358"/>
                  <a:pt x="18001" y="625329"/>
                </a:cubicBezTo>
                <a:cubicBezTo>
                  <a:pt x="18001" y="630300"/>
                  <a:pt x="13972" y="634329"/>
                  <a:pt x="9001" y="634329"/>
                </a:cubicBezTo>
                <a:cubicBezTo>
                  <a:pt x="4030" y="634329"/>
                  <a:pt x="1" y="630300"/>
                  <a:pt x="1" y="625329"/>
                </a:cubicBezTo>
                <a:cubicBezTo>
                  <a:pt x="1" y="620358"/>
                  <a:pt x="4030" y="616329"/>
                  <a:pt x="9001" y="616329"/>
                </a:cubicBezTo>
                <a:close/>
                <a:moveTo>
                  <a:pt x="1009125" y="554696"/>
                </a:moveTo>
                <a:cubicBezTo>
                  <a:pt x="1014096" y="554696"/>
                  <a:pt x="1018125" y="558725"/>
                  <a:pt x="1018125" y="563696"/>
                </a:cubicBezTo>
                <a:cubicBezTo>
                  <a:pt x="1018125" y="568667"/>
                  <a:pt x="1014096" y="572696"/>
                  <a:pt x="1009125" y="572696"/>
                </a:cubicBezTo>
                <a:cubicBezTo>
                  <a:pt x="1004154" y="572696"/>
                  <a:pt x="1000125" y="568667"/>
                  <a:pt x="1000125" y="563696"/>
                </a:cubicBezTo>
                <a:cubicBezTo>
                  <a:pt x="1000125" y="558725"/>
                  <a:pt x="1004154" y="554696"/>
                  <a:pt x="1009125" y="554696"/>
                </a:cubicBezTo>
                <a:close/>
                <a:moveTo>
                  <a:pt x="942450" y="554696"/>
                </a:moveTo>
                <a:cubicBezTo>
                  <a:pt x="947421" y="554696"/>
                  <a:pt x="951450" y="558725"/>
                  <a:pt x="951450" y="563696"/>
                </a:cubicBezTo>
                <a:cubicBezTo>
                  <a:pt x="951450" y="568667"/>
                  <a:pt x="947421" y="572696"/>
                  <a:pt x="942450" y="572696"/>
                </a:cubicBezTo>
                <a:cubicBezTo>
                  <a:pt x="937479" y="572696"/>
                  <a:pt x="933450" y="568667"/>
                  <a:pt x="933450" y="563696"/>
                </a:cubicBezTo>
                <a:cubicBezTo>
                  <a:pt x="933450" y="558725"/>
                  <a:pt x="937479" y="554696"/>
                  <a:pt x="942450" y="554696"/>
                </a:cubicBezTo>
                <a:close/>
                <a:moveTo>
                  <a:pt x="875775" y="554696"/>
                </a:moveTo>
                <a:cubicBezTo>
                  <a:pt x="880746" y="554696"/>
                  <a:pt x="884775" y="558725"/>
                  <a:pt x="884775" y="563696"/>
                </a:cubicBezTo>
                <a:cubicBezTo>
                  <a:pt x="884775" y="568667"/>
                  <a:pt x="880746" y="572696"/>
                  <a:pt x="875775" y="572696"/>
                </a:cubicBezTo>
                <a:cubicBezTo>
                  <a:pt x="870804" y="572696"/>
                  <a:pt x="866775" y="568667"/>
                  <a:pt x="866775" y="563696"/>
                </a:cubicBezTo>
                <a:cubicBezTo>
                  <a:pt x="866775" y="558725"/>
                  <a:pt x="870804" y="554696"/>
                  <a:pt x="875775" y="554696"/>
                </a:cubicBezTo>
                <a:close/>
                <a:moveTo>
                  <a:pt x="809100" y="554696"/>
                </a:moveTo>
                <a:cubicBezTo>
                  <a:pt x="814071" y="554696"/>
                  <a:pt x="818100" y="558725"/>
                  <a:pt x="818100" y="563696"/>
                </a:cubicBezTo>
                <a:cubicBezTo>
                  <a:pt x="818100" y="568667"/>
                  <a:pt x="814071" y="572696"/>
                  <a:pt x="809100" y="572696"/>
                </a:cubicBezTo>
                <a:cubicBezTo>
                  <a:pt x="804129" y="572696"/>
                  <a:pt x="800100" y="568667"/>
                  <a:pt x="800100" y="563696"/>
                </a:cubicBezTo>
                <a:cubicBezTo>
                  <a:pt x="800100" y="558725"/>
                  <a:pt x="804129" y="554696"/>
                  <a:pt x="809100" y="554696"/>
                </a:cubicBezTo>
                <a:close/>
                <a:moveTo>
                  <a:pt x="742425" y="554696"/>
                </a:moveTo>
                <a:cubicBezTo>
                  <a:pt x="747396" y="554696"/>
                  <a:pt x="751425" y="558725"/>
                  <a:pt x="751425" y="563696"/>
                </a:cubicBezTo>
                <a:cubicBezTo>
                  <a:pt x="751425" y="568667"/>
                  <a:pt x="747396" y="572696"/>
                  <a:pt x="742425" y="572696"/>
                </a:cubicBezTo>
                <a:cubicBezTo>
                  <a:pt x="737454" y="572696"/>
                  <a:pt x="733425" y="568667"/>
                  <a:pt x="733425" y="563696"/>
                </a:cubicBezTo>
                <a:cubicBezTo>
                  <a:pt x="733425" y="558725"/>
                  <a:pt x="737454" y="554696"/>
                  <a:pt x="742425" y="554696"/>
                </a:cubicBezTo>
                <a:close/>
                <a:moveTo>
                  <a:pt x="675750" y="554696"/>
                </a:moveTo>
                <a:cubicBezTo>
                  <a:pt x="680721" y="554696"/>
                  <a:pt x="684750" y="558725"/>
                  <a:pt x="684750" y="563696"/>
                </a:cubicBezTo>
                <a:cubicBezTo>
                  <a:pt x="684750" y="568667"/>
                  <a:pt x="680721" y="572696"/>
                  <a:pt x="675750" y="572696"/>
                </a:cubicBezTo>
                <a:cubicBezTo>
                  <a:pt x="670779" y="572696"/>
                  <a:pt x="666750" y="568667"/>
                  <a:pt x="666750" y="563696"/>
                </a:cubicBezTo>
                <a:cubicBezTo>
                  <a:pt x="666750" y="558725"/>
                  <a:pt x="670779" y="554696"/>
                  <a:pt x="675750" y="554696"/>
                </a:cubicBezTo>
                <a:close/>
                <a:moveTo>
                  <a:pt x="609075" y="554696"/>
                </a:moveTo>
                <a:cubicBezTo>
                  <a:pt x="614046" y="554696"/>
                  <a:pt x="618075" y="558725"/>
                  <a:pt x="618075" y="563696"/>
                </a:cubicBezTo>
                <a:cubicBezTo>
                  <a:pt x="618075" y="568667"/>
                  <a:pt x="614046" y="572696"/>
                  <a:pt x="609075" y="572696"/>
                </a:cubicBezTo>
                <a:cubicBezTo>
                  <a:pt x="604104" y="572696"/>
                  <a:pt x="600075" y="568667"/>
                  <a:pt x="600075" y="563696"/>
                </a:cubicBezTo>
                <a:cubicBezTo>
                  <a:pt x="600075" y="558725"/>
                  <a:pt x="604104" y="554696"/>
                  <a:pt x="609075" y="554696"/>
                </a:cubicBezTo>
                <a:close/>
                <a:moveTo>
                  <a:pt x="542400" y="554696"/>
                </a:moveTo>
                <a:cubicBezTo>
                  <a:pt x="547371" y="554696"/>
                  <a:pt x="551400" y="558725"/>
                  <a:pt x="551400" y="563696"/>
                </a:cubicBezTo>
                <a:cubicBezTo>
                  <a:pt x="551400" y="568667"/>
                  <a:pt x="547371" y="572696"/>
                  <a:pt x="542400" y="572696"/>
                </a:cubicBezTo>
                <a:cubicBezTo>
                  <a:pt x="537429" y="572696"/>
                  <a:pt x="533400" y="568667"/>
                  <a:pt x="533400" y="563696"/>
                </a:cubicBezTo>
                <a:cubicBezTo>
                  <a:pt x="533400" y="558725"/>
                  <a:pt x="537429" y="554696"/>
                  <a:pt x="542400" y="554696"/>
                </a:cubicBezTo>
                <a:close/>
                <a:moveTo>
                  <a:pt x="475726" y="554696"/>
                </a:moveTo>
                <a:cubicBezTo>
                  <a:pt x="480697" y="554696"/>
                  <a:pt x="484726" y="558725"/>
                  <a:pt x="484726" y="563696"/>
                </a:cubicBezTo>
                <a:cubicBezTo>
                  <a:pt x="484726" y="568667"/>
                  <a:pt x="480697" y="572696"/>
                  <a:pt x="475726" y="572696"/>
                </a:cubicBezTo>
                <a:cubicBezTo>
                  <a:pt x="470755" y="572696"/>
                  <a:pt x="466726" y="568667"/>
                  <a:pt x="466726" y="563696"/>
                </a:cubicBezTo>
                <a:cubicBezTo>
                  <a:pt x="466726" y="558725"/>
                  <a:pt x="470755" y="554696"/>
                  <a:pt x="475726" y="554696"/>
                </a:cubicBezTo>
                <a:close/>
                <a:moveTo>
                  <a:pt x="409051" y="554696"/>
                </a:moveTo>
                <a:cubicBezTo>
                  <a:pt x="414022" y="554696"/>
                  <a:pt x="418051" y="558725"/>
                  <a:pt x="418051" y="563696"/>
                </a:cubicBezTo>
                <a:cubicBezTo>
                  <a:pt x="418051" y="568667"/>
                  <a:pt x="414022" y="572696"/>
                  <a:pt x="409051" y="572696"/>
                </a:cubicBezTo>
                <a:cubicBezTo>
                  <a:pt x="404080" y="572696"/>
                  <a:pt x="400051" y="568667"/>
                  <a:pt x="400051" y="563696"/>
                </a:cubicBezTo>
                <a:cubicBezTo>
                  <a:pt x="400051" y="558725"/>
                  <a:pt x="404080" y="554696"/>
                  <a:pt x="409051" y="554696"/>
                </a:cubicBezTo>
                <a:close/>
                <a:moveTo>
                  <a:pt x="342376" y="554696"/>
                </a:moveTo>
                <a:cubicBezTo>
                  <a:pt x="347347" y="554696"/>
                  <a:pt x="351376" y="558725"/>
                  <a:pt x="351376" y="563696"/>
                </a:cubicBezTo>
                <a:cubicBezTo>
                  <a:pt x="351376" y="568667"/>
                  <a:pt x="347347" y="572696"/>
                  <a:pt x="342376" y="572696"/>
                </a:cubicBezTo>
                <a:cubicBezTo>
                  <a:pt x="337405" y="572696"/>
                  <a:pt x="333376" y="568667"/>
                  <a:pt x="333376" y="563696"/>
                </a:cubicBezTo>
                <a:cubicBezTo>
                  <a:pt x="333376" y="558725"/>
                  <a:pt x="337405" y="554696"/>
                  <a:pt x="342376" y="554696"/>
                </a:cubicBezTo>
                <a:close/>
                <a:moveTo>
                  <a:pt x="275701" y="554696"/>
                </a:moveTo>
                <a:cubicBezTo>
                  <a:pt x="280672" y="554696"/>
                  <a:pt x="284701" y="558725"/>
                  <a:pt x="284701" y="563696"/>
                </a:cubicBezTo>
                <a:cubicBezTo>
                  <a:pt x="284701" y="568667"/>
                  <a:pt x="280672" y="572696"/>
                  <a:pt x="275701" y="572696"/>
                </a:cubicBezTo>
                <a:cubicBezTo>
                  <a:pt x="270730" y="572696"/>
                  <a:pt x="266701" y="568667"/>
                  <a:pt x="266701" y="563696"/>
                </a:cubicBezTo>
                <a:cubicBezTo>
                  <a:pt x="266701" y="558725"/>
                  <a:pt x="270730" y="554696"/>
                  <a:pt x="275701" y="554696"/>
                </a:cubicBezTo>
                <a:close/>
                <a:moveTo>
                  <a:pt x="209026" y="554696"/>
                </a:moveTo>
                <a:cubicBezTo>
                  <a:pt x="213997" y="554696"/>
                  <a:pt x="218026" y="558725"/>
                  <a:pt x="218026" y="563696"/>
                </a:cubicBezTo>
                <a:cubicBezTo>
                  <a:pt x="218026" y="568667"/>
                  <a:pt x="213997" y="572696"/>
                  <a:pt x="209026" y="572696"/>
                </a:cubicBezTo>
                <a:cubicBezTo>
                  <a:pt x="204055" y="572696"/>
                  <a:pt x="200026" y="568667"/>
                  <a:pt x="200026" y="563696"/>
                </a:cubicBezTo>
                <a:cubicBezTo>
                  <a:pt x="200026" y="558725"/>
                  <a:pt x="204055" y="554696"/>
                  <a:pt x="209026" y="554696"/>
                </a:cubicBezTo>
                <a:close/>
                <a:moveTo>
                  <a:pt x="142351" y="554696"/>
                </a:moveTo>
                <a:cubicBezTo>
                  <a:pt x="147322" y="554696"/>
                  <a:pt x="151351" y="558725"/>
                  <a:pt x="151351" y="563696"/>
                </a:cubicBezTo>
                <a:cubicBezTo>
                  <a:pt x="151351" y="568667"/>
                  <a:pt x="147322" y="572696"/>
                  <a:pt x="142351" y="572696"/>
                </a:cubicBezTo>
                <a:cubicBezTo>
                  <a:pt x="137380" y="572696"/>
                  <a:pt x="133351" y="568667"/>
                  <a:pt x="133351" y="563696"/>
                </a:cubicBezTo>
                <a:cubicBezTo>
                  <a:pt x="133351" y="558725"/>
                  <a:pt x="137380" y="554696"/>
                  <a:pt x="142351" y="554696"/>
                </a:cubicBezTo>
                <a:close/>
                <a:moveTo>
                  <a:pt x="75676" y="554696"/>
                </a:moveTo>
                <a:cubicBezTo>
                  <a:pt x="80647" y="554696"/>
                  <a:pt x="84676" y="558725"/>
                  <a:pt x="84676" y="563696"/>
                </a:cubicBezTo>
                <a:cubicBezTo>
                  <a:pt x="84676" y="568667"/>
                  <a:pt x="80647" y="572696"/>
                  <a:pt x="75676" y="572696"/>
                </a:cubicBezTo>
                <a:cubicBezTo>
                  <a:pt x="70705" y="572696"/>
                  <a:pt x="66676" y="568667"/>
                  <a:pt x="66676" y="563696"/>
                </a:cubicBezTo>
                <a:cubicBezTo>
                  <a:pt x="66676" y="558725"/>
                  <a:pt x="70705" y="554696"/>
                  <a:pt x="75676" y="554696"/>
                </a:cubicBezTo>
                <a:close/>
                <a:moveTo>
                  <a:pt x="9001" y="554696"/>
                </a:moveTo>
                <a:cubicBezTo>
                  <a:pt x="13972" y="554696"/>
                  <a:pt x="18001" y="558725"/>
                  <a:pt x="18001" y="563696"/>
                </a:cubicBezTo>
                <a:cubicBezTo>
                  <a:pt x="18001" y="568667"/>
                  <a:pt x="13972" y="572696"/>
                  <a:pt x="9001" y="572696"/>
                </a:cubicBezTo>
                <a:cubicBezTo>
                  <a:pt x="4030" y="572696"/>
                  <a:pt x="1" y="568667"/>
                  <a:pt x="1" y="563696"/>
                </a:cubicBezTo>
                <a:cubicBezTo>
                  <a:pt x="1" y="558725"/>
                  <a:pt x="4030" y="554696"/>
                  <a:pt x="9001" y="554696"/>
                </a:cubicBezTo>
                <a:close/>
                <a:moveTo>
                  <a:pt x="1009125" y="493063"/>
                </a:moveTo>
                <a:cubicBezTo>
                  <a:pt x="1014096" y="493063"/>
                  <a:pt x="1018125" y="497092"/>
                  <a:pt x="1018125" y="502063"/>
                </a:cubicBezTo>
                <a:cubicBezTo>
                  <a:pt x="1018125" y="507034"/>
                  <a:pt x="1014096" y="511063"/>
                  <a:pt x="1009125" y="511063"/>
                </a:cubicBezTo>
                <a:cubicBezTo>
                  <a:pt x="1004154" y="511063"/>
                  <a:pt x="1000125" y="507034"/>
                  <a:pt x="1000125" y="502063"/>
                </a:cubicBezTo>
                <a:cubicBezTo>
                  <a:pt x="1000125" y="497092"/>
                  <a:pt x="1004154" y="493063"/>
                  <a:pt x="1009125" y="493063"/>
                </a:cubicBezTo>
                <a:close/>
                <a:moveTo>
                  <a:pt x="942450" y="493063"/>
                </a:moveTo>
                <a:cubicBezTo>
                  <a:pt x="947421" y="493063"/>
                  <a:pt x="951450" y="497092"/>
                  <a:pt x="951450" y="502063"/>
                </a:cubicBezTo>
                <a:cubicBezTo>
                  <a:pt x="951450" y="507034"/>
                  <a:pt x="947421" y="511063"/>
                  <a:pt x="942450" y="511063"/>
                </a:cubicBezTo>
                <a:cubicBezTo>
                  <a:pt x="937479" y="511063"/>
                  <a:pt x="933450" y="507034"/>
                  <a:pt x="933450" y="502063"/>
                </a:cubicBezTo>
                <a:cubicBezTo>
                  <a:pt x="933450" y="497092"/>
                  <a:pt x="937479" y="493063"/>
                  <a:pt x="942450" y="493063"/>
                </a:cubicBezTo>
                <a:close/>
                <a:moveTo>
                  <a:pt x="875775" y="493063"/>
                </a:moveTo>
                <a:cubicBezTo>
                  <a:pt x="880746" y="493063"/>
                  <a:pt x="884775" y="497092"/>
                  <a:pt x="884775" y="502063"/>
                </a:cubicBezTo>
                <a:cubicBezTo>
                  <a:pt x="884775" y="507034"/>
                  <a:pt x="880746" y="511063"/>
                  <a:pt x="875775" y="511063"/>
                </a:cubicBezTo>
                <a:cubicBezTo>
                  <a:pt x="870804" y="511063"/>
                  <a:pt x="866775" y="507034"/>
                  <a:pt x="866775" y="502063"/>
                </a:cubicBezTo>
                <a:cubicBezTo>
                  <a:pt x="866775" y="497092"/>
                  <a:pt x="870804" y="493063"/>
                  <a:pt x="875775" y="493063"/>
                </a:cubicBezTo>
                <a:close/>
                <a:moveTo>
                  <a:pt x="809100" y="493063"/>
                </a:moveTo>
                <a:cubicBezTo>
                  <a:pt x="814071" y="493063"/>
                  <a:pt x="818100" y="497092"/>
                  <a:pt x="818100" y="502063"/>
                </a:cubicBezTo>
                <a:cubicBezTo>
                  <a:pt x="818100" y="507034"/>
                  <a:pt x="814071" y="511063"/>
                  <a:pt x="809100" y="511063"/>
                </a:cubicBezTo>
                <a:cubicBezTo>
                  <a:pt x="804129" y="511063"/>
                  <a:pt x="800100" y="507034"/>
                  <a:pt x="800100" y="502063"/>
                </a:cubicBezTo>
                <a:cubicBezTo>
                  <a:pt x="800100" y="497092"/>
                  <a:pt x="804129" y="493063"/>
                  <a:pt x="809100" y="493063"/>
                </a:cubicBezTo>
                <a:close/>
                <a:moveTo>
                  <a:pt x="742425" y="493063"/>
                </a:moveTo>
                <a:cubicBezTo>
                  <a:pt x="747396" y="493063"/>
                  <a:pt x="751425" y="497092"/>
                  <a:pt x="751425" y="502063"/>
                </a:cubicBezTo>
                <a:cubicBezTo>
                  <a:pt x="751425" y="507034"/>
                  <a:pt x="747396" y="511063"/>
                  <a:pt x="742425" y="511063"/>
                </a:cubicBezTo>
                <a:cubicBezTo>
                  <a:pt x="737454" y="511063"/>
                  <a:pt x="733425" y="507034"/>
                  <a:pt x="733425" y="502063"/>
                </a:cubicBezTo>
                <a:cubicBezTo>
                  <a:pt x="733425" y="497092"/>
                  <a:pt x="737454" y="493063"/>
                  <a:pt x="742425" y="493063"/>
                </a:cubicBezTo>
                <a:close/>
                <a:moveTo>
                  <a:pt x="675750" y="493063"/>
                </a:moveTo>
                <a:cubicBezTo>
                  <a:pt x="680721" y="493063"/>
                  <a:pt x="684750" y="497092"/>
                  <a:pt x="684750" y="502063"/>
                </a:cubicBezTo>
                <a:cubicBezTo>
                  <a:pt x="684750" y="507034"/>
                  <a:pt x="680721" y="511063"/>
                  <a:pt x="675750" y="511063"/>
                </a:cubicBezTo>
                <a:cubicBezTo>
                  <a:pt x="670779" y="511063"/>
                  <a:pt x="666750" y="507034"/>
                  <a:pt x="666750" y="502063"/>
                </a:cubicBezTo>
                <a:cubicBezTo>
                  <a:pt x="666750" y="497092"/>
                  <a:pt x="670779" y="493063"/>
                  <a:pt x="675750" y="493063"/>
                </a:cubicBezTo>
                <a:close/>
                <a:moveTo>
                  <a:pt x="609075" y="493063"/>
                </a:moveTo>
                <a:cubicBezTo>
                  <a:pt x="614046" y="493063"/>
                  <a:pt x="618075" y="497092"/>
                  <a:pt x="618075" y="502063"/>
                </a:cubicBezTo>
                <a:cubicBezTo>
                  <a:pt x="618075" y="507034"/>
                  <a:pt x="614046" y="511063"/>
                  <a:pt x="609075" y="511063"/>
                </a:cubicBezTo>
                <a:cubicBezTo>
                  <a:pt x="604104" y="511063"/>
                  <a:pt x="600075" y="507034"/>
                  <a:pt x="600075" y="502063"/>
                </a:cubicBezTo>
                <a:cubicBezTo>
                  <a:pt x="600075" y="497092"/>
                  <a:pt x="604104" y="493063"/>
                  <a:pt x="609075" y="493063"/>
                </a:cubicBezTo>
                <a:close/>
                <a:moveTo>
                  <a:pt x="542400" y="493063"/>
                </a:moveTo>
                <a:cubicBezTo>
                  <a:pt x="547371" y="493063"/>
                  <a:pt x="551400" y="497092"/>
                  <a:pt x="551400" y="502063"/>
                </a:cubicBezTo>
                <a:cubicBezTo>
                  <a:pt x="551400" y="507034"/>
                  <a:pt x="547371" y="511063"/>
                  <a:pt x="542400" y="511063"/>
                </a:cubicBezTo>
                <a:cubicBezTo>
                  <a:pt x="537429" y="511063"/>
                  <a:pt x="533400" y="507034"/>
                  <a:pt x="533400" y="502063"/>
                </a:cubicBezTo>
                <a:cubicBezTo>
                  <a:pt x="533400" y="497092"/>
                  <a:pt x="537429" y="493063"/>
                  <a:pt x="542400" y="493063"/>
                </a:cubicBezTo>
                <a:close/>
                <a:moveTo>
                  <a:pt x="475726" y="493063"/>
                </a:moveTo>
                <a:cubicBezTo>
                  <a:pt x="480697" y="493063"/>
                  <a:pt x="484726" y="497092"/>
                  <a:pt x="484726" y="502063"/>
                </a:cubicBezTo>
                <a:cubicBezTo>
                  <a:pt x="484726" y="507034"/>
                  <a:pt x="480697" y="511063"/>
                  <a:pt x="475726" y="511063"/>
                </a:cubicBezTo>
                <a:cubicBezTo>
                  <a:pt x="470755" y="511063"/>
                  <a:pt x="466726" y="507034"/>
                  <a:pt x="466726" y="502063"/>
                </a:cubicBezTo>
                <a:cubicBezTo>
                  <a:pt x="466726" y="497092"/>
                  <a:pt x="470755" y="493063"/>
                  <a:pt x="475726" y="493063"/>
                </a:cubicBezTo>
                <a:close/>
                <a:moveTo>
                  <a:pt x="409051" y="493063"/>
                </a:moveTo>
                <a:cubicBezTo>
                  <a:pt x="414022" y="493063"/>
                  <a:pt x="418051" y="497092"/>
                  <a:pt x="418051" y="502063"/>
                </a:cubicBezTo>
                <a:cubicBezTo>
                  <a:pt x="418051" y="507034"/>
                  <a:pt x="414022" y="511063"/>
                  <a:pt x="409051" y="511063"/>
                </a:cubicBezTo>
                <a:cubicBezTo>
                  <a:pt x="404080" y="511063"/>
                  <a:pt x="400051" y="507034"/>
                  <a:pt x="400051" y="502063"/>
                </a:cubicBezTo>
                <a:cubicBezTo>
                  <a:pt x="400051" y="497092"/>
                  <a:pt x="404080" y="493063"/>
                  <a:pt x="409051" y="493063"/>
                </a:cubicBezTo>
                <a:close/>
                <a:moveTo>
                  <a:pt x="342376" y="493063"/>
                </a:moveTo>
                <a:cubicBezTo>
                  <a:pt x="347347" y="493063"/>
                  <a:pt x="351376" y="497092"/>
                  <a:pt x="351376" y="502063"/>
                </a:cubicBezTo>
                <a:cubicBezTo>
                  <a:pt x="351376" y="507034"/>
                  <a:pt x="347347" y="511063"/>
                  <a:pt x="342376" y="511063"/>
                </a:cubicBezTo>
                <a:cubicBezTo>
                  <a:pt x="337405" y="511063"/>
                  <a:pt x="333376" y="507034"/>
                  <a:pt x="333376" y="502063"/>
                </a:cubicBezTo>
                <a:cubicBezTo>
                  <a:pt x="333376" y="497092"/>
                  <a:pt x="337405" y="493063"/>
                  <a:pt x="342376" y="493063"/>
                </a:cubicBezTo>
                <a:close/>
                <a:moveTo>
                  <a:pt x="275702" y="493063"/>
                </a:moveTo>
                <a:cubicBezTo>
                  <a:pt x="280672" y="493063"/>
                  <a:pt x="284701" y="497092"/>
                  <a:pt x="284701" y="502063"/>
                </a:cubicBezTo>
                <a:cubicBezTo>
                  <a:pt x="284701" y="507034"/>
                  <a:pt x="280672" y="511063"/>
                  <a:pt x="275702" y="511063"/>
                </a:cubicBezTo>
                <a:cubicBezTo>
                  <a:pt x="270731" y="511063"/>
                  <a:pt x="266702" y="507034"/>
                  <a:pt x="266702" y="502063"/>
                </a:cubicBezTo>
                <a:cubicBezTo>
                  <a:pt x="266702" y="497092"/>
                  <a:pt x="270731" y="493063"/>
                  <a:pt x="275702" y="493063"/>
                </a:cubicBezTo>
                <a:close/>
                <a:moveTo>
                  <a:pt x="209026" y="493063"/>
                </a:moveTo>
                <a:cubicBezTo>
                  <a:pt x="213997" y="493063"/>
                  <a:pt x="218026" y="497092"/>
                  <a:pt x="218026" y="502063"/>
                </a:cubicBezTo>
                <a:cubicBezTo>
                  <a:pt x="218026" y="507034"/>
                  <a:pt x="213997" y="511063"/>
                  <a:pt x="209026" y="511063"/>
                </a:cubicBezTo>
                <a:cubicBezTo>
                  <a:pt x="204055" y="511063"/>
                  <a:pt x="200026" y="507034"/>
                  <a:pt x="200026" y="502063"/>
                </a:cubicBezTo>
                <a:cubicBezTo>
                  <a:pt x="200026" y="497092"/>
                  <a:pt x="204055" y="493063"/>
                  <a:pt x="209026" y="493063"/>
                </a:cubicBezTo>
                <a:close/>
                <a:moveTo>
                  <a:pt x="142351" y="493063"/>
                </a:moveTo>
                <a:cubicBezTo>
                  <a:pt x="147322" y="493063"/>
                  <a:pt x="151351" y="497092"/>
                  <a:pt x="151351" y="502063"/>
                </a:cubicBezTo>
                <a:cubicBezTo>
                  <a:pt x="151351" y="507034"/>
                  <a:pt x="147322" y="511063"/>
                  <a:pt x="142351" y="511063"/>
                </a:cubicBezTo>
                <a:cubicBezTo>
                  <a:pt x="137380" y="511063"/>
                  <a:pt x="133351" y="507034"/>
                  <a:pt x="133351" y="502063"/>
                </a:cubicBezTo>
                <a:cubicBezTo>
                  <a:pt x="133351" y="497092"/>
                  <a:pt x="137380" y="493063"/>
                  <a:pt x="142351" y="493063"/>
                </a:cubicBezTo>
                <a:close/>
                <a:moveTo>
                  <a:pt x="75676" y="493063"/>
                </a:moveTo>
                <a:cubicBezTo>
                  <a:pt x="80647" y="493063"/>
                  <a:pt x="84676" y="497092"/>
                  <a:pt x="84676" y="502063"/>
                </a:cubicBezTo>
                <a:cubicBezTo>
                  <a:pt x="84676" y="507034"/>
                  <a:pt x="80647" y="511063"/>
                  <a:pt x="75676" y="511063"/>
                </a:cubicBezTo>
                <a:cubicBezTo>
                  <a:pt x="70705" y="511063"/>
                  <a:pt x="66676" y="507034"/>
                  <a:pt x="66676" y="502063"/>
                </a:cubicBezTo>
                <a:cubicBezTo>
                  <a:pt x="66676" y="497092"/>
                  <a:pt x="70705" y="493063"/>
                  <a:pt x="75676" y="493063"/>
                </a:cubicBezTo>
                <a:close/>
                <a:moveTo>
                  <a:pt x="9001" y="493063"/>
                </a:moveTo>
                <a:cubicBezTo>
                  <a:pt x="13972" y="493063"/>
                  <a:pt x="18001" y="497092"/>
                  <a:pt x="18001" y="502063"/>
                </a:cubicBezTo>
                <a:cubicBezTo>
                  <a:pt x="18001" y="507034"/>
                  <a:pt x="13972" y="511063"/>
                  <a:pt x="9001" y="511063"/>
                </a:cubicBezTo>
                <a:cubicBezTo>
                  <a:pt x="4030" y="511063"/>
                  <a:pt x="1" y="507034"/>
                  <a:pt x="1" y="502063"/>
                </a:cubicBezTo>
                <a:cubicBezTo>
                  <a:pt x="1" y="497092"/>
                  <a:pt x="4030" y="493063"/>
                  <a:pt x="9001" y="493063"/>
                </a:cubicBezTo>
                <a:close/>
                <a:moveTo>
                  <a:pt x="1009125" y="431430"/>
                </a:moveTo>
                <a:cubicBezTo>
                  <a:pt x="1014096" y="431430"/>
                  <a:pt x="1018125" y="435459"/>
                  <a:pt x="1018125" y="440430"/>
                </a:cubicBezTo>
                <a:cubicBezTo>
                  <a:pt x="1018125" y="445401"/>
                  <a:pt x="1014096" y="449430"/>
                  <a:pt x="1009125" y="449430"/>
                </a:cubicBezTo>
                <a:cubicBezTo>
                  <a:pt x="1004154" y="449430"/>
                  <a:pt x="1000125" y="445401"/>
                  <a:pt x="1000125" y="440430"/>
                </a:cubicBezTo>
                <a:cubicBezTo>
                  <a:pt x="1000125" y="435459"/>
                  <a:pt x="1004154" y="431430"/>
                  <a:pt x="1009125" y="431430"/>
                </a:cubicBezTo>
                <a:close/>
                <a:moveTo>
                  <a:pt x="942450" y="431430"/>
                </a:moveTo>
                <a:cubicBezTo>
                  <a:pt x="947421" y="431430"/>
                  <a:pt x="951450" y="435459"/>
                  <a:pt x="951450" y="440430"/>
                </a:cubicBezTo>
                <a:cubicBezTo>
                  <a:pt x="951450" y="445401"/>
                  <a:pt x="947421" y="449430"/>
                  <a:pt x="942450" y="449430"/>
                </a:cubicBezTo>
                <a:cubicBezTo>
                  <a:pt x="937479" y="449430"/>
                  <a:pt x="933450" y="445401"/>
                  <a:pt x="933450" y="440430"/>
                </a:cubicBezTo>
                <a:cubicBezTo>
                  <a:pt x="933450" y="435459"/>
                  <a:pt x="937479" y="431430"/>
                  <a:pt x="942450" y="431430"/>
                </a:cubicBezTo>
                <a:close/>
                <a:moveTo>
                  <a:pt x="875775" y="431430"/>
                </a:moveTo>
                <a:cubicBezTo>
                  <a:pt x="880746" y="431430"/>
                  <a:pt x="884775" y="435459"/>
                  <a:pt x="884775" y="440430"/>
                </a:cubicBezTo>
                <a:cubicBezTo>
                  <a:pt x="884775" y="445401"/>
                  <a:pt x="880746" y="449430"/>
                  <a:pt x="875775" y="449430"/>
                </a:cubicBezTo>
                <a:cubicBezTo>
                  <a:pt x="870804" y="449430"/>
                  <a:pt x="866775" y="445401"/>
                  <a:pt x="866775" y="440430"/>
                </a:cubicBezTo>
                <a:cubicBezTo>
                  <a:pt x="866775" y="435459"/>
                  <a:pt x="870804" y="431430"/>
                  <a:pt x="875775" y="431430"/>
                </a:cubicBezTo>
                <a:close/>
                <a:moveTo>
                  <a:pt x="809100" y="431430"/>
                </a:moveTo>
                <a:cubicBezTo>
                  <a:pt x="814071" y="431430"/>
                  <a:pt x="818100" y="435459"/>
                  <a:pt x="818100" y="440430"/>
                </a:cubicBezTo>
                <a:cubicBezTo>
                  <a:pt x="818100" y="445401"/>
                  <a:pt x="814071" y="449430"/>
                  <a:pt x="809100" y="449430"/>
                </a:cubicBezTo>
                <a:cubicBezTo>
                  <a:pt x="804129" y="449430"/>
                  <a:pt x="800100" y="445401"/>
                  <a:pt x="800100" y="440430"/>
                </a:cubicBezTo>
                <a:cubicBezTo>
                  <a:pt x="800100" y="435459"/>
                  <a:pt x="804129" y="431430"/>
                  <a:pt x="809100" y="431430"/>
                </a:cubicBezTo>
                <a:close/>
                <a:moveTo>
                  <a:pt x="742425" y="431430"/>
                </a:moveTo>
                <a:cubicBezTo>
                  <a:pt x="747396" y="431430"/>
                  <a:pt x="751425" y="435459"/>
                  <a:pt x="751425" y="440430"/>
                </a:cubicBezTo>
                <a:cubicBezTo>
                  <a:pt x="751425" y="445401"/>
                  <a:pt x="747396" y="449430"/>
                  <a:pt x="742425" y="449430"/>
                </a:cubicBezTo>
                <a:cubicBezTo>
                  <a:pt x="737454" y="449430"/>
                  <a:pt x="733425" y="445401"/>
                  <a:pt x="733425" y="440430"/>
                </a:cubicBezTo>
                <a:cubicBezTo>
                  <a:pt x="733425" y="435459"/>
                  <a:pt x="737454" y="431430"/>
                  <a:pt x="742425" y="431430"/>
                </a:cubicBezTo>
                <a:close/>
                <a:moveTo>
                  <a:pt x="675750" y="431430"/>
                </a:moveTo>
                <a:cubicBezTo>
                  <a:pt x="680721" y="431430"/>
                  <a:pt x="684750" y="435459"/>
                  <a:pt x="684750" y="440430"/>
                </a:cubicBezTo>
                <a:cubicBezTo>
                  <a:pt x="684750" y="445401"/>
                  <a:pt x="680721" y="449430"/>
                  <a:pt x="675750" y="449430"/>
                </a:cubicBezTo>
                <a:cubicBezTo>
                  <a:pt x="670779" y="449430"/>
                  <a:pt x="666750" y="445401"/>
                  <a:pt x="666750" y="440430"/>
                </a:cubicBezTo>
                <a:cubicBezTo>
                  <a:pt x="666750" y="435459"/>
                  <a:pt x="670779" y="431430"/>
                  <a:pt x="675750" y="431430"/>
                </a:cubicBezTo>
                <a:close/>
                <a:moveTo>
                  <a:pt x="609075" y="431430"/>
                </a:moveTo>
                <a:cubicBezTo>
                  <a:pt x="614046" y="431430"/>
                  <a:pt x="618075" y="435459"/>
                  <a:pt x="618075" y="440430"/>
                </a:cubicBezTo>
                <a:cubicBezTo>
                  <a:pt x="618075" y="445401"/>
                  <a:pt x="614046" y="449430"/>
                  <a:pt x="609075" y="449430"/>
                </a:cubicBezTo>
                <a:cubicBezTo>
                  <a:pt x="604104" y="449430"/>
                  <a:pt x="600075" y="445401"/>
                  <a:pt x="600075" y="440430"/>
                </a:cubicBezTo>
                <a:cubicBezTo>
                  <a:pt x="600075" y="435459"/>
                  <a:pt x="604104" y="431430"/>
                  <a:pt x="609075" y="431430"/>
                </a:cubicBezTo>
                <a:close/>
                <a:moveTo>
                  <a:pt x="542400" y="431430"/>
                </a:moveTo>
                <a:cubicBezTo>
                  <a:pt x="547371" y="431430"/>
                  <a:pt x="551400" y="435459"/>
                  <a:pt x="551400" y="440430"/>
                </a:cubicBezTo>
                <a:cubicBezTo>
                  <a:pt x="551400" y="445401"/>
                  <a:pt x="547371" y="449430"/>
                  <a:pt x="542400" y="449430"/>
                </a:cubicBezTo>
                <a:cubicBezTo>
                  <a:pt x="537429" y="449430"/>
                  <a:pt x="533400" y="445401"/>
                  <a:pt x="533400" y="440430"/>
                </a:cubicBezTo>
                <a:cubicBezTo>
                  <a:pt x="533400" y="435459"/>
                  <a:pt x="537429" y="431430"/>
                  <a:pt x="542400" y="431430"/>
                </a:cubicBezTo>
                <a:close/>
                <a:moveTo>
                  <a:pt x="475727" y="431430"/>
                </a:moveTo>
                <a:cubicBezTo>
                  <a:pt x="480698" y="431430"/>
                  <a:pt x="484727" y="435459"/>
                  <a:pt x="484727" y="440430"/>
                </a:cubicBezTo>
                <a:cubicBezTo>
                  <a:pt x="484727" y="445401"/>
                  <a:pt x="480698" y="449430"/>
                  <a:pt x="475727" y="449430"/>
                </a:cubicBezTo>
                <a:cubicBezTo>
                  <a:pt x="470756" y="449430"/>
                  <a:pt x="466727" y="445401"/>
                  <a:pt x="466727" y="440430"/>
                </a:cubicBezTo>
                <a:cubicBezTo>
                  <a:pt x="466727" y="435459"/>
                  <a:pt x="470756" y="431430"/>
                  <a:pt x="475727" y="431430"/>
                </a:cubicBezTo>
                <a:close/>
                <a:moveTo>
                  <a:pt x="409052" y="431430"/>
                </a:moveTo>
                <a:cubicBezTo>
                  <a:pt x="414023" y="431430"/>
                  <a:pt x="418052" y="435459"/>
                  <a:pt x="418052" y="440430"/>
                </a:cubicBezTo>
                <a:cubicBezTo>
                  <a:pt x="418052" y="445401"/>
                  <a:pt x="414023" y="449430"/>
                  <a:pt x="409052" y="449430"/>
                </a:cubicBezTo>
                <a:cubicBezTo>
                  <a:pt x="404081" y="449430"/>
                  <a:pt x="400052" y="445401"/>
                  <a:pt x="400052" y="440430"/>
                </a:cubicBezTo>
                <a:cubicBezTo>
                  <a:pt x="400052" y="435459"/>
                  <a:pt x="404081" y="431430"/>
                  <a:pt x="409052" y="431430"/>
                </a:cubicBezTo>
                <a:close/>
                <a:moveTo>
                  <a:pt x="342377" y="431430"/>
                </a:moveTo>
                <a:cubicBezTo>
                  <a:pt x="347347" y="431430"/>
                  <a:pt x="351377" y="435459"/>
                  <a:pt x="351377" y="440430"/>
                </a:cubicBezTo>
                <a:cubicBezTo>
                  <a:pt x="351377" y="445401"/>
                  <a:pt x="347347" y="449430"/>
                  <a:pt x="342377" y="449430"/>
                </a:cubicBezTo>
                <a:cubicBezTo>
                  <a:pt x="337405" y="449430"/>
                  <a:pt x="333376" y="445401"/>
                  <a:pt x="333376" y="440430"/>
                </a:cubicBezTo>
                <a:cubicBezTo>
                  <a:pt x="333376" y="435459"/>
                  <a:pt x="337405" y="431430"/>
                  <a:pt x="342377" y="431430"/>
                </a:cubicBezTo>
                <a:close/>
                <a:moveTo>
                  <a:pt x="275702" y="431430"/>
                </a:moveTo>
                <a:cubicBezTo>
                  <a:pt x="280673" y="431430"/>
                  <a:pt x="284701" y="435459"/>
                  <a:pt x="284701" y="440430"/>
                </a:cubicBezTo>
                <a:cubicBezTo>
                  <a:pt x="284701" y="445401"/>
                  <a:pt x="280673" y="449430"/>
                  <a:pt x="275702" y="449430"/>
                </a:cubicBezTo>
                <a:cubicBezTo>
                  <a:pt x="270731" y="449430"/>
                  <a:pt x="266702" y="445401"/>
                  <a:pt x="266702" y="440430"/>
                </a:cubicBezTo>
                <a:cubicBezTo>
                  <a:pt x="266702" y="435459"/>
                  <a:pt x="270731" y="431430"/>
                  <a:pt x="275702" y="431430"/>
                </a:cubicBezTo>
                <a:close/>
                <a:moveTo>
                  <a:pt x="209027" y="431430"/>
                </a:moveTo>
                <a:cubicBezTo>
                  <a:pt x="213998" y="431430"/>
                  <a:pt x="218027" y="435459"/>
                  <a:pt x="218027" y="440430"/>
                </a:cubicBezTo>
                <a:cubicBezTo>
                  <a:pt x="218027" y="445401"/>
                  <a:pt x="213998" y="449430"/>
                  <a:pt x="209027" y="449430"/>
                </a:cubicBezTo>
                <a:cubicBezTo>
                  <a:pt x="204056" y="449430"/>
                  <a:pt x="200027" y="445401"/>
                  <a:pt x="200027" y="440430"/>
                </a:cubicBezTo>
                <a:cubicBezTo>
                  <a:pt x="200027" y="435459"/>
                  <a:pt x="204056" y="431430"/>
                  <a:pt x="209027" y="431430"/>
                </a:cubicBezTo>
                <a:close/>
                <a:moveTo>
                  <a:pt x="142352" y="431430"/>
                </a:moveTo>
                <a:cubicBezTo>
                  <a:pt x="147323" y="431430"/>
                  <a:pt x="151352" y="435459"/>
                  <a:pt x="151352" y="440430"/>
                </a:cubicBezTo>
                <a:cubicBezTo>
                  <a:pt x="151352" y="445401"/>
                  <a:pt x="147323" y="449430"/>
                  <a:pt x="142352" y="449430"/>
                </a:cubicBezTo>
                <a:cubicBezTo>
                  <a:pt x="137381" y="449430"/>
                  <a:pt x="133352" y="445401"/>
                  <a:pt x="133352" y="440430"/>
                </a:cubicBezTo>
                <a:cubicBezTo>
                  <a:pt x="133352" y="435459"/>
                  <a:pt x="137381" y="431430"/>
                  <a:pt x="142352" y="431430"/>
                </a:cubicBezTo>
                <a:close/>
                <a:moveTo>
                  <a:pt x="75677" y="431430"/>
                </a:moveTo>
                <a:cubicBezTo>
                  <a:pt x="80648" y="431430"/>
                  <a:pt x="84676" y="435459"/>
                  <a:pt x="84676" y="440430"/>
                </a:cubicBezTo>
                <a:cubicBezTo>
                  <a:pt x="84676" y="445401"/>
                  <a:pt x="80648" y="449430"/>
                  <a:pt x="75677" y="449430"/>
                </a:cubicBezTo>
                <a:cubicBezTo>
                  <a:pt x="70706" y="449430"/>
                  <a:pt x="66677" y="445401"/>
                  <a:pt x="66677" y="440430"/>
                </a:cubicBezTo>
                <a:cubicBezTo>
                  <a:pt x="66677" y="435459"/>
                  <a:pt x="70706" y="431430"/>
                  <a:pt x="75677" y="431430"/>
                </a:cubicBezTo>
                <a:close/>
                <a:moveTo>
                  <a:pt x="9002" y="431430"/>
                </a:moveTo>
                <a:cubicBezTo>
                  <a:pt x="13973" y="431430"/>
                  <a:pt x="18002" y="435459"/>
                  <a:pt x="18002" y="440430"/>
                </a:cubicBezTo>
                <a:cubicBezTo>
                  <a:pt x="18002" y="445401"/>
                  <a:pt x="13973" y="449430"/>
                  <a:pt x="9002" y="449430"/>
                </a:cubicBezTo>
                <a:cubicBezTo>
                  <a:pt x="4031" y="449430"/>
                  <a:pt x="2" y="445401"/>
                  <a:pt x="2" y="440430"/>
                </a:cubicBezTo>
                <a:cubicBezTo>
                  <a:pt x="2" y="435459"/>
                  <a:pt x="4031" y="431430"/>
                  <a:pt x="9002" y="431430"/>
                </a:cubicBezTo>
                <a:close/>
                <a:moveTo>
                  <a:pt x="1009125" y="369797"/>
                </a:moveTo>
                <a:cubicBezTo>
                  <a:pt x="1014096" y="369797"/>
                  <a:pt x="1018125" y="373826"/>
                  <a:pt x="1018125" y="378797"/>
                </a:cubicBezTo>
                <a:cubicBezTo>
                  <a:pt x="1018125" y="383768"/>
                  <a:pt x="1014096" y="387797"/>
                  <a:pt x="1009125" y="387797"/>
                </a:cubicBezTo>
                <a:cubicBezTo>
                  <a:pt x="1004154" y="387797"/>
                  <a:pt x="1000125" y="383768"/>
                  <a:pt x="1000125" y="378797"/>
                </a:cubicBezTo>
                <a:cubicBezTo>
                  <a:pt x="1000125" y="373826"/>
                  <a:pt x="1004154" y="369797"/>
                  <a:pt x="1009125" y="369797"/>
                </a:cubicBezTo>
                <a:close/>
                <a:moveTo>
                  <a:pt x="942450" y="369797"/>
                </a:moveTo>
                <a:cubicBezTo>
                  <a:pt x="947421" y="369797"/>
                  <a:pt x="951450" y="373826"/>
                  <a:pt x="951450" y="378797"/>
                </a:cubicBezTo>
                <a:cubicBezTo>
                  <a:pt x="951450" y="383768"/>
                  <a:pt x="947421" y="387797"/>
                  <a:pt x="942450" y="387797"/>
                </a:cubicBezTo>
                <a:cubicBezTo>
                  <a:pt x="937479" y="387797"/>
                  <a:pt x="933450" y="383768"/>
                  <a:pt x="933450" y="378797"/>
                </a:cubicBezTo>
                <a:cubicBezTo>
                  <a:pt x="933450" y="373826"/>
                  <a:pt x="937479" y="369797"/>
                  <a:pt x="942450" y="369797"/>
                </a:cubicBezTo>
                <a:close/>
                <a:moveTo>
                  <a:pt x="875775" y="369797"/>
                </a:moveTo>
                <a:cubicBezTo>
                  <a:pt x="880746" y="369797"/>
                  <a:pt x="884775" y="373826"/>
                  <a:pt x="884775" y="378797"/>
                </a:cubicBezTo>
                <a:cubicBezTo>
                  <a:pt x="884775" y="383768"/>
                  <a:pt x="880746" y="387797"/>
                  <a:pt x="875775" y="387797"/>
                </a:cubicBezTo>
                <a:cubicBezTo>
                  <a:pt x="870804" y="387797"/>
                  <a:pt x="866775" y="383768"/>
                  <a:pt x="866775" y="378797"/>
                </a:cubicBezTo>
                <a:cubicBezTo>
                  <a:pt x="866775" y="373826"/>
                  <a:pt x="870804" y="369797"/>
                  <a:pt x="875775" y="369797"/>
                </a:cubicBezTo>
                <a:close/>
                <a:moveTo>
                  <a:pt x="809100" y="369797"/>
                </a:moveTo>
                <a:cubicBezTo>
                  <a:pt x="814071" y="369797"/>
                  <a:pt x="818100" y="373826"/>
                  <a:pt x="818100" y="378797"/>
                </a:cubicBezTo>
                <a:cubicBezTo>
                  <a:pt x="818100" y="383768"/>
                  <a:pt x="814071" y="387797"/>
                  <a:pt x="809100" y="387797"/>
                </a:cubicBezTo>
                <a:cubicBezTo>
                  <a:pt x="804129" y="387797"/>
                  <a:pt x="800100" y="383768"/>
                  <a:pt x="800100" y="378797"/>
                </a:cubicBezTo>
                <a:cubicBezTo>
                  <a:pt x="800100" y="373826"/>
                  <a:pt x="804129" y="369797"/>
                  <a:pt x="809100" y="369797"/>
                </a:cubicBezTo>
                <a:close/>
                <a:moveTo>
                  <a:pt x="742425" y="369797"/>
                </a:moveTo>
                <a:cubicBezTo>
                  <a:pt x="747396" y="369797"/>
                  <a:pt x="751425" y="373826"/>
                  <a:pt x="751425" y="378797"/>
                </a:cubicBezTo>
                <a:cubicBezTo>
                  <a:pt x="751425" y="383768"/>
                  <a:pt x="747396" y="387797"/>
                  <a:pt x="742425" y="387797"/>
                </a:cubicBezTo>
                <a:cubicBezTo>
                  <a:pt x="737454" y="387797"/>
                  <a:pt x="733425" y="383768"/>
                  <a:pt x="733425" y="378797"/>
                </a:cubicBezTo>
                <a:cubicBezTo>
                  <a:pt x="733425" y="373826"/>
                  <a:pt x="737454" y="369797"/>
                  <a:pt x="742425" y="369797"/>
                </a:cubicBezTo>
                <a:close/>
                <a:moveTo>
                  <a:pt x="675750" y="369797"/>
                </a:moveTo>
                <a:cubicBezTo>
                  <a:pt x="680721" y="369797"/>
                  <a:pt x="684750" y="373826"/>
                  <a:pt x="684750" y="378797"/>
                </a:cubicBezTo>
                <a:cubicBezTo>
                  <a:pt x="684750" y="383768"/>
                  <a:pt x="680721" y="387797"/>
                  <a:pt x="675750" y="387797"/>
                </a:cubicBezTo>
                <a:cubicBezTo>
                  <a:pt x="670779" y="387797"/>
                  <a:pt x="666750" y="383768"/>
                  <a:pt x="666750" y="378797"/>
                </a:cubicBezTo>
                <a:cubicBezTo>
                  <a:pt x="666750" y="373826"/>
                  <a:pt x="670779" y="369797"/>
                  <a:pt x="675750" y="369797"/>
                </a:cubicBezTo>
                <a:close/>
                <a:moveTo>
                  <a:pt x="609075" y="369797"/>
                </a:moveTo>
                <a:cubicBezTo>
                  <a:pt x="614046" y="369797"/>
                  <a:pt x="618075" y="373826"/>
                  <a:pt x="618075" y="378797"/>
                </a:cubicBezTo>
                <a:cubicBezTo>
                  <a:pt x="618075" y="383768"/>
                  <a:pt x="614046" y="387797"/>
                  <a:pt x="609075" y="387797"/>
                </a:cubicBezTo>
                <a:cubicBezTo>
                  <a:pt x="604104" y="387797"/>
                  <a:pt x="600075" y="383768"/>
                  <a:pt x="600075" y="378797"/>
                </a:cubicBezTo>
                <a:cubicBezTo>
                  <a:pt x="600075" y="373826"/>
                  <a:pt x="604104" y="369797"/>
                  <a:pt x="609075" y="369797"/>
                </a:cubicBezTo>
                <a:close/>
                <a:moveTo>
                  <a:pt x="542400" y="369797"/>
                </a:moveTo>
                <a:cubicBezTo>
                  <a:pt x="547371" y="369797"/>
                  <a:pt x="551400" y="373826"/>
                  <a:pt x="551400" y="378797"/>
                </a:cubicBezTo>
                <a:cubicBezTo>
                  <a:pt x="551400" y="383768"/>
                  <a:pt x="547371" y="387797"/>
                  <a:pt x="542400" y="387797"/>
                </a:cubicBezTo>
                <a:cubicBezTo>
                  <a:pt x="537429" y="387797"/>
                  <a:pt x="533400" y="383768"/>
                  <a:pt x="533400" y="378797"/>
                </a:cubicBezTo>
                <a:cubicBezTo>
                  <a:pt x="533400" y="373826"/>
                  <a:pt x="537429" y="369797"/>
                  <a:pt x="542400" y="369797"/>
                </a:cubicBezTo>
                <a:close/>
                <a:moveTo>
                  <a:pt x="475727" y="369797"/>
                </a:moveTo>
                <a:cubicBezTo>
                  <a:pt x="480698" y="369797"/>
                  <a:pt x="484727" y="373826"/>
                  <a:pt x="484727" y="378797"/>
                </a:cubicBezTo>
                <a:cubicBezTo>
                  <a:pt x="484727" y="383768"/>
                  <a:pt x="480698" y="387797"/>
                  <a:pt x="475727" y="387797"/>
                </a:cubicBezTo>
                <a:cubicBezTo>
                  <a:pt x="470756" y="387797"/>
                  <a:pt x="466727" y="383768"/>
                  <a:pt x="466727" y="378797"/>
                </a:cubicBezTo>
                <a:cubicBezTo>
                  <a:pt x="466727" y="373826"/>
                  <a:pt x="470756" y="369797"/>
                  <a:pt x="475727" y="369797"/>
                </a:cubicBezTo>
                <a:close/>
                <a:moveTo>
                  <a:pt x="409052" y="369797"/>
                </a:moveTo>
                <a:cubicBezTo>
                  <a:pt x="414023" y="369797"/>
                  <a:pt x="418052" y="373826"/>
                  <a:pt x="418052" y="378797"/>
                </a:cubicBezTo>
                <a:cubicBezTo>
                  <a:pt x="418052" y="383768"/>
                  <a:pt x="414023" y="387797"/>
                  <a:pt x="409052" y="387797"/>
                </a:cubicBezTo>
                <a:cubicBezTo>
                  <a:pt x="404081" y="387797"/>
                  <a:pt x="400052" y="383768"/>
                  <a:pt x="400052" y="378797"/>
                </a:cubicBezTo>
                <a:cubicBezTo>
                  <a:pt x="400052" y="373826"/>
                  <a:pt x="404081" y="369797"/>
                  <a:pt x="409052" y="369797"/>
                </a:cubicBezTo>
                <a:close/>
                <a:moveTo>
                  <a:pt x="342377" y="369797"/>
                </a:moveTo>
                <a:cubicBezTo>
                  <a:pt x="347348" y="369797"/>
                  <a:pt x="351377" y="373826"/>
                  <a:pt x="351377" y="378797"/>
                </a:cubicBezTo>
                <a:cubicBezTo>
                  <a:pt x="351377" y="383768"/>
                  <a:pt x="347348" y="387797"/>
                  <a:pt x="342377" y="387797"/>
                </a:cubicBezTo>
                <a:cubicBezTo>
                  <a:pt x="337406" y="387797"/>
                  <a:pt x="333377" y="383768"/>
                  <a:pt x="333377" y="378797"/>
                </a:cubicBezTo>
                <a:cubicBezTo>
                  <a:pt x="333377" y="373826"/>
                  <a:pt x="337406" y="369797"/>
                  <a:pt x="342377" y="369797"/>
                </a:cubicBezTo>
                <a:close/>
                <a:moveTo>
                  <a:pt x="275702" y="369797"/>
                </a:moveTo>
                <a:cubicBezTo>
                  <a:pt x="280673" y="369797"/>
                  <a:pt x="284702" y="373826"/>
                  <a:pt x="284702" y="378797"/>
                </a:cubicBezTo>
                <a:cubicBezTo>
                  <a:pt x="284702" y="383768"/>
                  <a:pt x="280673" y="387797"/>
                  <a:pt x="275702" y="387797"/>
                </a:cubicBezTo>
                <a:cubicBezTo>
                  <a:pt x="270731" y="387797"/>
                  <a:pt x="266702" y="383768"/>
                  <a:pt x="266702" y="378797"/>
                </a:cubicBezTo>
                <a:cubicBezTo>
                  <a:pt x="266702" y="373826"/>
                  <a:pt x="270731" y="369797"/>
                  <a:pt x="275702" y="369797"/>
                </a:cubicBezTo>
                <a:close/>
                <a:moveTo>
                  <a:pt x="209027" y="369797"/>
                </a:moveTo>
                <a:cubicBezTo>
                  <a:pt x="213998" y="369797"/>
                  <a:pt x="218027" y="373826"/>
                  <a:pt x="218027" y="378797"/>
                </a:cubicBezTo>
                <a:cubicBezTo>
                  <a:pt x="218027" y="383768"/>
                  <a:pt x="213998" y="387797"/>
                  <a:pt x="209027" y="387797"/>
                </a:cubicBezTo>
                <a:cubicBezTo>
                  <a:pt x="204056" y="387797"/>
                  <a:pt x="200027" y="383768"/>
                  <a:pt x="200027" y="378797"/>
                </a:cubicBezTo>
                <a:cubicBezTo>
                  <a:pt x="200027" y="373826"/>
                  <a:pt x="204056" y="369797"/>
                  <a:pt x="209027" y="369797"/>
                </a:cubicBezTo>
                <a:close/>
                <a:moveTo>
                  <a:pt x="142352" y="369797"/>
                </a:moveTo>
                <a:cubicBezTo>
                  <a:pt x="147323" y="369797"/>
                  <a:pt x="151352" y="373826"/>
                  <a:pt x="151352" y="378797"/>
                </a:cubicBezTo>
                <a:cubicBezTo>
                  <a:pt x="151352" y="383768"/>
                  <a:pt x="147323" y="387797"/>
                  <a:pt x="142352" y="387797"/>
                </a:cubicBezTo>
                <a:cubicBezTo>
                  <a:pt x="137381" y="387797"/>
                  <a:pt x="133352" y="383768"/>
                  <a:pt x="133352" y="378797"/>
                </a:cubicBezTo>
                <a:cubicBezTo>
                  <a:pt x="133352" y="373826"/>
                  <a:pt x="137381" y="369797"/>
                  <a:pt x="142352" y="369797"/>
                </a:cubicBezTo>
                <a:close/>
                <a:moveTo>
                  <a:pt x="75677" y="369797"/>
                </a:moveTo>
                <a:cubicBezTo>
                  <a:pt x="80648" y="369797"/>
                  <a:pt x="84677" y="373826"/>
                  <a:pt x="84677" y="378797"/>
                </a:cubicBezTo>
                <a:cubicBezTo>
                  <a:pt x="84677" y="383768"/>
                  <a:pt x="80648" y="387797"/>
                  <a:pt x="75677" y="387797"/>
                </a:cubicBezTo>
                <a:cubicBezTo>
                  <a:pt x="70706" y="387797"/>
                  <a:pt x="66677" y="383768"/>
                  <a:pt x="66677" y="378797"/>
                </a:cubicBezTo>
                <a:cubicBezTo>
                  <a:pt x="66677" y="373826"/>
                  <a:pt x="70706" y="369797"/>
                  <a:pt x="75677" y="369797"/>
                </a:cubicBezTo>
                <a:close/>
                <a:moveTo>
                  <a:pt x="9002" y="369797"/>
                </a:moveTo>
                <a:cubicBezTo>
                  <a:pt x="13973" y="369797"/>
                  <a:pt x="18002" y="373826"/>
                  <a:pt x="18002" y="378797"/>
                </a:cubicBezTo>
                <a:cubicBezTo>
                  <a:pt x="18002" y="383768"/>
                  <a:pt x="13973" y="387797"/>
                  <a:pt x="9002" y="387797"/>
                </a:cubicBezTo>
                <a:cubicBezTo>
                  <a:pt x="4031" y="387797"/>
                  <a:pt x="2" y="383768"/>
                  <a:pt x="2" y="378797"/>
                </a:cubicBezTo>
                <a:cubicBezTo>
                  <a:pt x="2" y="373826"/>
                  <a:pt x="4031" y="369797"/>
                  <a:pt x="9002" y="369797"/>
                </a:cubicBezTo>
                <a:close/>
                <a:moveTo>
                  <a:pt x="1009125" y="308164"/>
                </a:moveTo>
                <a:cubicBezTo>
                  <a:pt x="1014096" y="308164"/>
                  <a:pt x="1018125" y="312193"/>
                  <a:pt x="1018125" y="317164"/>
                </a:cubicBezTo>
                <a:cubicBezTo>
                  <a:pt x="1018125" y="322135"/>
                  <a:pt x="1014096" y="326164"/>
                  <a:pt x="1009125" y="326164"/>
                </a:cubicBezTo>
                <a:cubicBezTo>
                  <a:pt x="1004154" y="326164"/>
                  <a:pt x="1000125" y="322135"/>
                  <a:pt x="1000125" y="317164"/>
                </a:cubicBezTo>
                <a:cubicBezTo>
                  <a:pt x="1000125" y="312193"/>
                  <a:pt x="1004154" y="308164"/>
                  <a:pt x="1009125" y="308164"/>
                </a:cubicBezTo>
                <a:close/>
                <a:moveTo>
                  <a:pt x="942450" y="308164"/>
                </a:moveTo>
                <a:cubicBezTo>
                  <a:pt x="947421" y="308164"/>
                  <a:pt x="951450" y="312193"/>
                  <a:pt x="951450" y="317164"/>
                </a:cubicBezTo>
                <a:cubicBezTo>
                  <a:pt x="951450" y="322135"/>
                  <a:pt x="947421" y="326164"/>
                  <a:pt x="942450" y="326164"/>
                </a:cubicBezTo>
                <a:cubicBezTo>
                  <a:pt x="937479" y="326164"/>
                  <a:pt x="933450" y="322135"/>
                  <a:pt x="933450" y="317164"/>
                </a:cubicBezTo>
                <a:cubicBezTo>
                  <a:pt x="933450" y="312193"/>
                  <a:pt x="937479" y="308164"/>
                  <a:pt x="942450" y="308164"/>
                </a:cubicBezTo>
                <a:close/>
                <a:moveTo>
                  <a:pt x="875775" y="308164"/>
                </a:moveTo>
                <a:cubicBezTo>
                  <a:pt x="880746" y="308164"/>
                  <a:pt x="884775" y="312193"/>
                  <a:pt x="884775" y="317164"/>
                </a:cubicBezTo>
                <a:cubicBezTo>
                  <a:pt x="884775" y="322135"/>
                  <a:pt x="880746" y="326164"/>
                  <a:pt x="875775" y="326164"/>
                </a:cubicBezTo>
                <a:cubicBezTo>
                  <a:pt x="870804" y="326164"/>
                  <a:pt x="866775" y="322135"/>
                  <a:pt x="866775" y="317164"/>
                </a:cubicBezTo>
                <a:cubicBezTo>
                  <a:pt x="866775" y="312193"/>
                  <a:pt x="870804" y="308164"/>
                  <a:pt x="875775" y="308164"/>
                </a:cubicBezTo>
                <a:close/>
                <a:moveTo>
                  <a:pt x="809100" y="308164"/>
                </a:moveTo>
                <a:cubicBezTo>
                  <a:pt x="814071" y="308164"/>
                  <a:pt x="818100" y="312193"/>
                  <a:pt x="818100" y="317164"/>
                </a:cubicBezTo>
                <a:cubicBezTo>
                  <a:pt x="818100" y="322135"/>
                  <a:pt x="814071" y="326164"/>
                  <a:pt x="809100" y="326164"/>
                </a:cubicBezTo>
                <a:cubicBezTo>
                  <a:pt x="804129" y="326164"/>
                  <a:pt x="800100" y="322135"/>
                  <a:pt x="800100" y="317164"/>
                </a:cubicBezTo>
                <a:cubicBezTo>
                  <a:pt x="800100" y="312193"/>
                  <a:pt x="804129" y="308164"/>
                  <a:pt x="809100" y="308164"/>
                </a:cubicBezTo>
                <a:close/>
                <a:moveTo>
                  <a:pt x="742425" y="308164"/>
                </a:moveTo>
                <a:cubicBezTo>
                  <a:pt x="747396" y="308164"/>
                  <a:pt x="751425" y="312193"/>
                  <a:pt x="751425" y="317164"/>
                </a:cubicBezTo>
                <a:cubicBezTo>
                  <a:pt x="751425" y="322135"/>
                  <a:pt x="747396" y="326164"/>
                  <a:pt x="742425" y="326164"/>
                </a:cubicBezTo>
                <a:cubicBezTo>
                  <a:pt x="737454" y="326164"/>
                  <a:pt x="733425" y="322135"/>
                  <a:pt x="733425" y="317164"/>
                </a:cubicBezTo>
                <a:cubicBezTo>
                  <a:pt x="733425" y="312193"/>
                  <a:pt x="737454" y="308164"/>
                  <a:pt x="742425" y="308164"/>
                </a:cubicBezTo>
                <a:close/>
                <a:moveTo>
                  <a:pt x="675750" y="308164"/>
                </a:moveTo>
                <a:cubicBezTo>
                  <a:pt x="680721" y="308164"/>
                  <a:pt x="684750" y="312193"/>
                  <a:pt x="684750" y="317164"/>
                </a:cubicBezTo>
                <a:cubicBezTo>
                  <a:pt x="684750" y="322135"/>
                  <a:pt x="680721" y="326164"/>
                  <a:pt x="675750" y="326164"/>
                </a:cubicBezTo>
                <a:cubicBezTo>
                  <a:pt x="670779" y="326164"/>
                  <a:pt x="666750" y="322135"/>
                  <a:pt x="666750" y="317164"/>
                </a:cubicBezTo>
                <a:cubicBezTo>
                  <a:pt x="666750" y="312193"/>
                  <a:pt x="670779" y="308164"/>
                  <a:pt x="675750" y="308164"/>
                </a:cubicBezTo>
                <a:close/>
                <a:moveTo>
                  <a:pt x="609075" y="308164"/>
                </a:moveTo>
                <a:cubicBezTo>
                  <a:pt x="614046" y="308164"/>
                  <a:pt x="618075" y="312193"/>
                  <a:pt x="618075" y="317164"/>
                </a:cubicBezTo>
                <a:cubicBezTo>
                  <a:pt x="618075" y="322135"/>
                  <a:pt x="614046" y="326164"/>
                  <a:pt x="609075" y="326164"/>
                </a:cubicBezTo>
                <a:cubicBezTo>
                  <a:pt x="604104" y="326164"/>
                  <a:pt x="600075" y="322135"/>
                  <a:pt x="600075" y="317164"/>
                </a:cubicBezTo>
                <a:cubicBezTo>
                  <a:pt x="600075" y="312193"/>
                  <a:pt x="604104" y="308164"/>
                  <a:pt x="609075" y="308164"/>
                </a:cubicBezTo>
                <a:close/>
                <a:moveTo>
                  <a:pt x="542400" y="308164"/>
                </a:moveTo>
                <a:cubicBezTo>
                  <a:pt x="547371" y="308164"/>
                  <a:pt x="551400" y="312193"/>
                  <a:pt x="551400" y="317164"/>
                </a:cubicBezTo>
                <a:cubicBezTo>
                  <a:pt x="551400" y="322135"/>
                  <a:pt x="547371" y="326164"/>
                  <a:pt x="542400" y="326164"/>
                </a:cubicBezTo>
                <a:cubicBezTo>
                  <a:pt x="537429" y="326164"/>
                  <a:pt x="533400" y="322135"/>
                  <a:pt x="533400" y="317164"/>
                </a:cubicBezTo>
                <a:cubicBezTo>
                  <a:pt x="533400" y="312193"/>
                  <a:pt x="537429" y="308164"/>
                  <a:pt x="542400" y="308164"/>
                </a:cubicBezTo>
                <a:close/>
                <a:moveTo>
                  <a:pt x="475727" y="308164"/>
                </a:moveTo>
                <a:cubicBezTo>
                  <a:pt x="480698" y="308164"/>
                  <a:pt x="484727" y="312193"/>
                  <a:pt x="484727" y="317164"/>
                </a:cubicBezTo>
                <a:cubicBezTo>
                  <a:pt x="484727" y="322135"/>
                  <a:pt x="480698" y="326164"/>
                  <a:pt x="475727" y="326164"/>
                </a:cubicBezTo>
                <a:cubicBezTo>
                  <a:pt x="470756" y="326164"/>
                  <a:pt x="466727" y="322135"/>
                  <a:pt x="466727" y="317164"/>
                </a:cubicBezTo>
                <a:cubicBezTo>
                  <a:pt x="466727" y="312193"/>
                  <a:pt x="470756" y="308164"/>
                  <a:pt x="475727" y="308164"/>
                </a:cubicBezTo>
                <a:close/>
                <a:moveTo>
                  <a:pt x="409052" y="308164"/>
                </a:moveTo>
                <a:cubicBezTo>
                  <a:pt x="414023" y="308164"/>
                  <a:pt x="418052" y="312193"/>
                  <a:pt x="418052" y="317164"/>
                </a:cubicBezTo>
                <a:cubicBezTo>
                  <a:pt x="418052" y="322135"/>
                  <a:pt x="414023" y="326164"/>
                  <a:pt x="409052" y="326164"/>
                </a:cubicBezTo>
                <a:cubicBezTo>
                  <a:pt x="404081" y="326164"/>
                  <a:pt x="400052" y="322135"/>
                  <a:pt x="400052" y="317164"/>
                </a:cubicBezTo>
                <a:cubicBezTo>
                  <a:pt x="400052" y="312193"/>
                  <a:pt x="404081" y="308164"/>
                  <a:pt x="409052" y="308164"/>
                </a:cubicBezTo>
                <a:close/>
                <a:moveTo>
                  <a:pt x="342377" y="308164"/>
                </a:moveTo>
                <a:cubicBezTo>
                  <a:pt x="347348" y="308164"/>
                  <a:pt x="351377" y="312193"/>
                  <a:pt x="351377" y="317164"/>
                </a:cubicBezTo>
                <a:cubicBezTo>
                  <a:pt x="351377" y="322135"/>
                  <a:pt x="347348" y="326164"/>
                  <a:pt x="342377" y="326164"/>
                </a:cubicBezTo>
                <a:cubicBezTo>
                  <a:pt x="337406" y="326164"/>
                  <a:pt x="333377" y="322135"/>
                  <a:pt x="333377" y="317164"/>
                </a:cubicBezTo>
                <a:cubicBezTo>
                  <a:pt x="333377" y="312193"/>
                  <a:pt x="337406" y="308164"/>
                  <a:pt x="342377" y="308164"/>
                </a:cubicBezTo>
                <a:close/>
                <a:moveTo>
                  <a:pt x="275702" y="308164"/>
                </a:moveTo>
                <a:cubicBezTo>
                  <a:pt x="280673" y="308164"/>
                  <a:pt x="284702" y="312193"/>
                  <a:pt x="284702" y="317164"/>
                </a:cubicBezTo>
                <a:cubicBezTo>
                  <a:pt x="284702" y="322135"/>
                  <a:pt x="280673" y="326164"/>
                  <a:pt x="275702" y="326164"/>
                </a:cubicBezTo>
                <a:cubicBezTo>
                  <a:pt x="270731" y="326164"/>
                  <a:pt x="266702" y="322135"/>
                  <a:pt x="266702" y="317164"/>
                </a:cubicBezTo>
                <a:cubicBezTo>
                  <a:pt x="266702" y="312193"/>
                  <a:pt x="270731" y="308164"/>
                  <a:pt x="275702" y="308164"/>
                </a:cubicBezTo>
                <a:close/>
                <a:moveTo>
                  <a:pt x="209027" y="308164"/>
                </a:moveTo>
                <a:cubicBezTo>
                  <a:pt x="213998" y="308164"/>
                  <a:pt x="218027" y="312193"/>
                  <a:pt x="218027" y="317164"/>
                </a:cubicBezTo>
                <a:cubicBezTo>
                  <a:pt x="218027" y="322135"/>
                  <a:pt x="213998" y="326164"/>
                  <a:pt x="209027" y="326164"/>
                </a:cubicBezTo>
                <a:cubicBezTo>
                  <a:pt x="204056" y="326164"/>
                  <a:pt x="200027" y="322135"/>
                  <a:pt x="200027" y="317164"/>
                </a:cubicBezTo>
                <a:cubicBezTo>
                  <a:pt x="200027" y="312193"/>
                  <a:pt x="204056" y="308164"/>
                  <a:pt x="209027" y="308164"/>
                </a:cubicBezTo>
                <a:close/>
                <a:moveTo>
                  <a:pt x="142352" y="308164"/>
                </a:moveTo>
                <a:cubicBezTo>
                  <a:pt x="147323" y="308164"/>
                  <a:pt x="151352" y="312193"/>
                  <a:pt x="151352" y="317164"/>
                </a:cubicBezTo>
                <a:cubicBezTo>
                  <a:pt x="151352" y="322135"/>
                  <a:pt x="147323" y="326164"/>
                  <a:pt x="142352" y="326164"/>
                </a:cubicBezTo>
                <a:cubicBezTo>
                  <a:pt x="137381" y="326164"/>
                  <a:pt x="133352" y="322135"/>
                  <a:pt x="133352" y="317164"/>
                </a:cubicBezTo>
                <a:cubicBezTo>
                  <a:pt x="133352" y="312193"/>
                  <a:pt x="137381" y="308164"/>
                  <a:pt x="142352" y="308164"/>
                </a:cubicBezTo>
                <a:close/>
                <a:moveTo>
                  <a:pt x="75677" y="308164"/>
                </a:moveTo>
                <a:cubicBezTo>
                  <a:pt x="80648" y="308164"/>
                  <a:pt x="84677" y="312193"/>
                  <a:pt x="84677" y="317164"/>
                </a:cubicBezTo>
                <a:cubicBezTo>
                  <a:pt x="84677" y="322135"/>
                  <a:pt x="80648" y="326164"/>
                  <a:pt x="75677" y="326164"/>
                </a:cubicBezTo>
                <a:cubicBezTo>
                  <a:pt x="70706" y="326164"/>
                  <a:pt x="66677" y="322135"/>
                  <a:pt x="66677" y="317164"/>
                </a:cubicBezTo>
                <a:cubicBezTo>
                  <a:pt x="66677" y="312193"/>
                  <a:pt x="70706" y="308164"/>
                  <a:pt x="75677" y="308164"/>
                </a:cubicBezTo>
                <a:close/>
                <a:moveTo>
                  <a:pt x="9002" y="308164"/>
                </a:moveTo>
                <a:cubicBezTo>
                  <a:pt x="13973" y="308164"/>
                  <a:pt x="18002" y="312193"/>
                  <a:pt x="18002" y="317164"/>
                </a:cubicBezTo>
                <a:cubicBezTo>
                  <a:pt x="18002" y="322135"/>
                  <a:pt x="13973" y="326164"/>
                  <a:pt x="9002" y="326164"/>
                </a:cubicBezTo>
                <a:cubicBezTo>
                  <a:pt x="4031" y="326164"/>
                  <a:pt x="2" y="322135"/>
                  <a:pt x="2" y="317164"/>
                </a:cubicBezTo>
                <a:cubicBezTo>
                  <a:pt x="2" y="312193"/>
                  <a:pt x="4031" y="308164"/>
                  <a:pt x="9002" y="308164"/>
                </a:cubicBezTo>
                <a:close/>
                <a:moveTo>
                  <a:pt x="1009125" y="246531"/>
                </a:moveTo>
                <a:cubicBezTo>
                  <a:pt x="1014096" y="246531"/>
                  <a:pt x="1018125" y="250560"/>
                  <a:pt x="1018125" y="255531"/>
                </a:cubicBezTo>
                <a:cubicBezTo>
                  <a:pt x="1018125" y="260502"/>
                  <a:pt x="1014096" y="264531"/>
                  <a:pt x="1009125" y="264531"/>
                </a:cubicBezTo>
                <a:cubicBezTo>
                  <a:pt x="1004154" y="264531"/>
                  <a:pt x="1000125" y="260502"/>
                  <a:pt x="1000125" y="255531"/>
                </a:cubicBezTo>
                <a:cubicBezTo>
                  <a:pt x="1000125" y="250560"/>
                  <a:pt x="1004154" y="246531"/>
                  <a:pt x="1009125" y="246531"/>
                </a:cubicBezTo>
                <a:close/>
                <a:moveTo>
                  <a:pt x="942450" y="246531"/>
                </a:moveTo>
                <a:cubicBezTo>
                  <a:pt x="947421" y="246531"/>
                  <a:pt x="951450" y="250560"/>
                  <a:pt x="951450" y="255531"/>
                </a:cubicBezTo>
                <a:cubicBezTo>
                  <a:pt x="951450" y="260502"/>
                  <a:pt x="947421" y="264531"/>
                  <a:pt x="942450" y="264531"/>
                </a:cubicBezTo>
                <a:cubicBezTo>
                  <a:pt x="937479" y="264531"/>
                  <a:pt x="933450" y="260502"/>
                  <a:pt x="933450" y="255531"/>
                </a:cubicBezTo>
                <a:cubicBezTo>
                  <a:pt x="933450" y="250560"/>
                  <a:pt x="937479" y="246531"/>
                  <a:pt x="942450" y="246531"/>
                </a:cubicBezTo>
                <a:close/>
                <a:moveTo>
                  <a:pt x="875775" y="246531"/>
                </a:moveTo>
                <a:cubicBezTo>
                  <a:pt x="880746" y="246531"/>
                  <a:pt x="884775" y="250560"/>
                  <a:pt x="884775" y="255531"/>
                </a:cubicBezTo>
                <a:cubicBezTo>
                  <a:pt x="884775" y="260502"/>
                  <a:pt x="880746" y="264531"/>
                  <a:pt x="875775" y="264531"/>
                </a:cubicBezTo>
                <a:cubicBezTo>
                  <a:pt x="870804" y="264531"/>
                  <a:pt x="866775" y="260502"/>
                  <a:pt x="866775" y="255531"/>
                </a:cubicBezTo>
                <a:cubicBezTo>
                  <a:pt x="866775" y="250560"/>
                  <a:pt x="870804" y="246531"/>
                  <a:pt x="875775" y="246531"/>
                </a:cubicBezTo>
                <a:close/>
                <a:moveTo>
                  <a:pt x="809100" y="246531"/>
                </a:moveTo>
                <a:cubicBezTo>
                  <a:pt x="814071" y="246531"/>
                  <a:pt x="818100" y="250560"/>
                  <a:pt x="818100" y="255531"/>
                </a:cubicBezTo>
                <a:cubicBezTo>
                  <a:pt x="818100" y="260502"/>
                  <a:pt x="814071" y="264531"/>
                  <a:pt x="809100" y="264531"/>
                </a:cubicBezTo>
                <a:cubicBezTo>
                  <a:pt x="804129" y="264531"/>
                  <a:pt x="800100" y="260502"/>
                  <a:pt x="800100" y="255531"/>
                </a:cubicBezTo>
                <a:cubicBezTo>
                  <a:pt x="800100" y="250560"/>
                  <a:pt x="804129" y="246531"/>
                  <a:pt x="809100" y="246531"/>
                </a:cubicBezTo>
                <a:close/>
                <a:moveTo>
                  <a:pt x="742425" y="246531"/>
                </a:moveTo>
                <a:cubicBezTo>
                  <a:pt x="747396" y="246531"/>
                  <a:pt x="751425" y="250560"/>
                  <a:pt x="751425" y="255531"/>
                </a:cubicBezTo>
                <a:cubicBezTo>
                  <a:pt x="751425" y="260502"/>
                  <a:pt x="747396" y="264531"/>
                  <a:pt x="742425" y="264531"/>
                </a:cubicBezTo>
                <a:cubicBezTo>
                  <a:pt x="737454" y="264531"/>
                  <a:pt x="733425" y="260502"/>
                  <a:pt x="733425" y="255531"/>
                </a:cubicBezTo>
                <a:cubicBezTo>
                  <a:pt x="733425" y="250560"/>
                  <a:pt x="737454" y="246531"/>
                  <a:pt x="742425" y="246531"/>
                </a:cubicBezTo>
                <a:close/>
                <a:moveTo>
                  <a:pt x="675750" y="246531"/>
                </a:moveTo>
                <a:cubicBezTo>
                  <a:pt x="680721" y="246531"/>
                  <a:pt x="684750" y="250560"/>
                  <a:pt x="684750" y="255531"/>
                </a:cubicBezTo>
                <a:cubicBezTo>
                  <a:pt x="684750" y="260502"/>
                  <a:pt x="680721" y="264531"/>
                  <a:pt x="675750" y="264531"/>
                </a:cubicBezTo>
                <a:cubicBezTo>
                  <a:pt x="670779" y="264531"/>
                  <a:pt x="666750" y="260502"/>
                  <a:pt x="666750" y="255531"/>
                </a:cubicBezTo>
                <a:cubicBezTo>
                  <a:pt x="666750" y="250560"/>
                  <a:pt x="670779" y="246531"/>
                  <a:pt x="675750" y="246531"/>
                </a:cubicBezTo>
                <a:close/>
                <a:moveTo>
                  <a:pt x="609075" y="246531"/>
                </a:moveTo>
                <a:cubicBezTo>
                  <a:pt x="614046" y="246531"/>
                  <a:pt x="618075" y="250560"/>
                  <a:pt x="618075" y="255531"/>
                </a:cubicBezTo>
                <a:cubicBezTo>
                  <a:pt x="618075" y="260502"/>
                  <a:pt x="614046" y="264531"/>
                  <a:pt x="609075" y="264531"/>
                </a:cubicBezTo>
                <a:cubicBezTo>
                  <a:pt x="604104" y="264531"/>
                  <a:pt x="600075" y="260502"/>
                  <a:pt x="600075" y="255531"/>
                </a:cubicBezTo>
                <a:cubicBezTo>
                  <a:pt x="600075" y="250560"/>
                  <a:pt x="604104" y="246531"/>
                  <a:pt x="609075" y="246531"/>
                </a:cubicBezTo>
                <a:close/>
                <a:moveTo>
                  <a:pt x="542400" y="246531"/>
                </a:moveTo>
                <a:cubicBezTo>
                  <a:pt x="547371" y="246531"/>
                  <a:pt x="551400" y="250560"/>
                  <a:pt x="551400" y="255531"/>
                </a:cubicBezTo>
                <a:cubicBezTo>
                  <a:pt x="551400" y="260502"/>
                  <a:pt x="547371" y="264531"/>
                  <a:pt x="542400" y="264531"/>
                </a:cubicBezTo>
                <a:cubicBezTo>
                  <a:pt x="537429" y="264531"/>
                  <a:pt x="533400" y="260502"/>
                  <a:pt x="533400" y="255531"/>
                </a:cubicBezTo>
                <a:cubicBezTo>
                  <a:pt x="533400" y="250560"/>
                  <a:pt x="537429" y="246531"/>
                  <a:pt x="542400" y="246531"/>
                </a:cubicBezTo>
                <a:close/>
                <a:moveTo>
                  <a:pt x="475727" y="246531"/>
                </a:moveTo>
                <a:cubicBezTo>
                  <a:pt x="480698" y="246531"/>
                  <a:pt x="484727" y="250560"/>
                  <a:pt x="484727" y="255531"/>
                </a:cubicBezTo>
                <a:cubicBezTo>
                  <a:pt x="484727" y="260502"/>
                  <a:pt x="480698" y="264531"/>
                  <a:pt x="475727" y="264531"/>
                </a:cubicBezTo>
                <a:cubicBezTo>
                  <a:pt x="470756" y="264531"/>
                  <a:pt x="466727" y="260502"/>
                  <a:pt x="466727" y="255531"/>
                </a:cubicBezTo>
                <a:cubicBezTo>
                  <a:pt x="466727" y="250560"/>
                  <a:pt x="470756" y="246531"/>
                  <a:pt x="475727" y="246531"/>
                </a:cubicBezTo>
                <a:close/>
                <a:moveTo>
                  <a:pt x="409052" y="246531"/>
                </a:moveTo>
                <a:cubicBezTo>
                  <a:pt x="414023" y="246531"/>
                  <a:pt x="418052" y="250560"/>
                  <a:pt x="418052" y="255531"/>
                </a:cubicBezTo>
                <a:cubicBezTo>
                  <a:pt x="418052" y="260502"/>
                  <a:pt x="414023" y="264531"/>
                  <a:pt x="409052" y="264531"/>
                </a:cubicBezTo>
                <a:cubicBezTo>
                  <a:pt x="404081" y="264531"/>
                  <a:pt x="400052" y="260502"/>
                  <a:pt x="400052" y="255531"/>
                </a:cubicBezTo>
                <a:cubicBezTo>
                  <a:pt x="400052" y="250560"/>
                  <a:pt x="404081" y="246531"/>
                  <a:pt x="409052" y="246531"/>
                </a:cubicBezTo>
                <a:close/>
                <a:moveTo>
                  <a:pt x="342377" y="246531"/>
                </a:moveTo>
                <a:cubicBezTo>
                  <a:pt x="347348" y="246531"/>
                  <a:pt x="351377" y="250560"/>
                  <a:pt x="351377" y="255531"/>
                </a:cubicBezTo>
                <a:cubicBezTo>
                  <a:pt x="351377" y="260502"/>
                  <a:pt x="347348" y="264531"/>
                  <a:pt x="342377" y="264531"/>
                </a:cubicBezTo>
                <a:cubicBezTo>
                  <a:pt x="337406" y="264531"/>
                  <a:pt x="333377" y="260502"/>
                  <a:pt x="333377" y="255531"/>
                </a:cubicBezTo>
                <a:cubicBezTo>
                  <a:pt x="333377" y="250560"/>
                  <a:pt x="337406" y="246531"/>
                  <a:pt x="342377" y="246531"/>
                </a:cubicBezTo>
                <a:close/>
                <a:moveTo>
                  <a:pt x="275703" y="246531"/>
                </a:moveTo>
                <a:cubicBezTo>
                  <a:pt x="280673" y="246531"/>
                  <a:pt x="284702" y="250560"/>
                  <a:pt x="284702" y="255531"/>
                </a:cubicBezTo>
                <a:cubicBezTo>
                  <a:pt x="284702" y="260502"/>
                  <a:pt x="280673" y="264531"/>
                  <a:pt x="275703" y="264531"/>
                </a:cubicBezTo>
                <a:cubicBezTo>
                  <a:pt x="270732" y="264531"/>
                  <a:pt x="266703" y="260502"/>
                  <a:pt x="266703" y="255531"/>
                </a:cubicBezTo>
                <a:cubicBezTo>
                  <a:pt x="266703" y="250560"/>
                  <a:pt x="270732" y="246531"/>
                  <a:pt x="275703" y="246531"/>
                </a:cubicBezTo>
                <a:close/>
                <a:moveTo>
                  <a:pt x="209027" y="246531"/>
                </a:moveTo>
                <a:cubicBezTo>
                  <a:pt x="213998" y="246531"/>
                  <a:pt x="218027" y="250560"/>
                  <a:pt x="218027" y="255531"/>
                </a:cubicBezTo>
                <a:cubicBezTo>
                  <a:pt x="218027" y="260502"/>
                  <a:pt x="213998" y="264531"/>
                  <a:pt x="209027" y="264531"/>
                </a:cubicBezTo>
                <a:cubicBezTo>
                  <a:pt x="204056" y="264531"/>
                  <a:pt x="200027" y="260502"/>
                  <a:pt x="200027" y="255531"/>
                </a:cubicBezTo>
                <a:cubicBezTo>
                  <a:pt x="200027" y="250560"/>
                  <a:pt x="204056" y="246531"/>
                  <a:pt x="209027" y="246531"/>
                </a:cubicBezTo>
                <a:close/>
                <a:moveTo>
                  <a:pt x="142352" y="246531"/>
                </a:moveTo>
                <a:cubicBezTo>
                  <a:pt x="147323" y="246531"/>
                  <a:pt x="151352" y="250560"/>
                  <a:pt x="151352" y="255531"/>
                </a:cubicBezTo>
                <a:cubicBezTo>
                  <a:pt x="151352" y="260502"/>
                  <a:pt x="147323" y="264531"/>
                  <a:pt x="142352" y="264531"/>
                </a:cubicBezTo>
                <a:cubicBezTo>
                  <a:pt x="137381" y="264531"/>
                  <a:pt x="133352" y="260502"/>
                  <a:pt x="133352" y="255531"/>
                </a:cubicBezTo>
                <a:cubicBezTo>
                  <a:pt x="133352" y="250560"/>
                  <a:pt x="137381" y="246531"/>
                  <a:pt x="142352" y="246531"/>
                </a:cubicBezTo>
                <a:close/>
                <a:moveTo>
                  <a:pt x="75677" y="246531"/>
                </a:moveTo>
                <a:cubicBezTo>
                  <a:pt x="80648" y="246531"/>
                  <a:pt x="84677" y="250560"/>
                  <a:pt x="84677" y="255531"/>
                </a:cubicBezTo>
                <a:cubicBezTo>
                  <a:pt x="84677" y="260502"/>
                  <a:pt x="80648" y="264531"/>
                  <a:pt x="75677" y="264531"/>
                </a:cubicBezTo>
                <a:cubicBezTo>
                  <a:pt x="70706" y="264531"/>
                  <a:pt x="66677" y="260502"/>
                  <a:pt x="66677" y="255531"/>
                </a:cubicBezTo>
                <a:cubicBezTo>
                  <a:pt x="66677" y="250560"/>
                  <a:pt x="70706" y="246531"/>
                  <a:pt x="75677" y="246531"/>
                </a:cubicBezTo>
                <a:close/>
                <a:moveTo>
                  <a:pt x="9002" y="246531"/>
                </a:moveTo>
                <a:cubicBezTo>
                  <a:pt x="13973" y="246531"/>
                  <a:pt x="18002" y="250560"/>
                  <a:pt x="18002" y="255531"/>
                </a:cubicBezTo>
                <a:cubicBezTo>
                  <a:pt x="18002" y="260502"/>
                  <a:pt x="13973" y="264531"/>
                  <a:pt x="9002" y="264531"/>
                </a:cubicBezTo>
                <a:cubicBezTo>
                  <a:pt x="4031" y="264531"/>
                  <a:pt x="2" y="260502"/>
                  <a:pt x="2" y="255531"/>
                </a:cubicBezTo>
                <a:cubicBezTo>
                  <a:pt x="2" y="250560"/>
                  <a:pt x="4031" y="246531"/>
                  <a:pt x="9002" y="246531"/>
                </a:cubicBezTo>
                <a:close/>
                <a:moveTo>
                  <a:pt x="1009125" y="184899"/>
                </a:moveTo>
                <a:cubicBezTo>
                  <a:pt x="1014096" y="184899"/>
                  <a:pt x="1018125" y="188928"/>
                  <a:pt x="1018125" y="193899"/>
                </a:cubicBezTo>
                <a:cubicBezTo>
                  <a:pt x="1018125" y="198870"/>
                  <a:pt x="1014096" y="202899"/>
                  <a:pt x="1009125" y="202899"/>
                </a:cubicBezTo>
                <a:cubicBezTo>
                  <a:pt x="1004154" y="202899"/>
                  <a:pt x="1000125" y="198870"/>
                  <a:pt x="1000125" y="193899"/>
                </a:cubicBezTo>
                <a:cubicBezTo>
                  <a:pt x="1000125" y="188928"/>
                  <a:pt x="1004154" y="184899"/>
                  <a:pt x="1009125" y="184899"/>
                </a:cubicBezTo>
                <a:close/>
                <a:moveTo>
                  <a:pt x="942450" y="184899"/>
                </a:moveTo>
                <a:cubicBezTo>
                  <a:pt x="947421" y="184899"/>
                  <a:pt x="951450" y="188928"/>
                  <a:pt x="951450" y="193899"/>
                </a:cubicBezTo>
                <a:cubicBezTo>
                  <a:pt x="951450" y="198870"/>
                  <a:pt x="947421" y="202899"/>
                  <a:pt x="942450" y="202899"/>
                </a:cubicBezTo>
                <a:cubicBezTo>
                  <a:pt x="937479" y="202899"/>
                  <a:pt x="933450" y="198870"/>
                  <a:pt x="933450" y="193899"/>
                </a:cubicBezTo>
                <a:cubicBezTo>
                  <a:pt x="933450" y="188928"/>
                  <a:pt x="937479" y="184899"/>
                  <a:pt x="942450" y="184899"/>
                </a:cubicBezTo>
                <a:close/>
                <a:moveTo>
                  <a:pt x="875775" y="184899"/>
                </a:moveTo>
                <a:cubicBezTo>
                  <a:pt x="880746" y="184899"/>
                  <a:pt x="884775" y="188928"/>
                  <a:pt x="884775" y="193899"/>
                </a:cubicBezTo>
                <a:cubicBezTo>
                  <a:pt x="884775" y="198870"/>
                  <a:pt x="880746" y="202899"/>
                  <a:pt x="875775" y="202899"/>
                </a:cubicBezTo>
                <a:cubicBezTo>
                  <a:pt x="870804" y="202899"/>
                  <a:pt x="866775" y="198870"/>
                  <a:pt x="866775" y="193899"/>
                </a:cubicBezTo>
                <a:cubicBezTo>
                  <a:pt x="866775" y="188928"/>
                  <a:pt x="870804" y="184899"/>
                  <a:pt x="875775" y="184899"/>
                </a:cubicBezTo>
                <a:close/>
                <a:moveTo>
                  <a:pt x="809100" y="184899"/>
                </a:moveTo>
                <a:cubicBezTo>
                  <a:pt x="814071" y="184899"/>
                  <a:pt x="818100" y="188928"/>
                  <a:pt x="818100" y="193899"/>
                </a:cubicBezTo>
                <a:cubicBezTo>
                  <a:pt x="818100" y="198870"/>
                  <a:pt x="814071" y="202899"/>
                  <a:pt x="809100" y="202899"/>
                </a:cubicBezTo>
                <a:cubicBezTo>
                  <a:pt x="804129" y="202899"/>
                  <a:pt x="800100" y="198870"/>
                  <a:pt x="800100" y="193899"/>
                </a:cubicBezTo>
                <a:cubicBezTo>
                  <a:pt x="800100" y="188928"/>
                  <a:pt x="804129" y="184899"/>
                  <a:pt x="809100" y="184899"/>
                </a:cubicBezTo>
                <a:close/>
                <a:moveTo>
                  <a:pt x="742425" y="184899"/>
                </a:moveTo>
                <a:cubicBezTo>
                  <a:pt x="747396" y="184899"/>
                  <a:pt x="751425" y="188928"/>
                  <a:pt x="751425" y="193899"/>
                </a:cubicBezTo>
                <a:cubicBezTo>
                  <a:pt x="751425" y="198870"/>
                  <a:pt x="747396" y="202899"/>
                  <a:pt x="742425" y="202899"/>
                </a:cubicBezTo>
                <a:cubicBezTo>
                  <a:pt x="737454" y="202899"/>
                  <a:pt x="733425" y="198870"/>
                  <a:pt x="733425" y="193899"/>
                </a:cubicBezTo>
                <a:cubicBezTo>
                  <a:pt x="733425" y="188928"/>
                  <a:pt x="737454" y="184899"/>
                  <a:pt x="742425" y="184899"/>
                </a:cubicBezTo>
                <a:close/>
                <a:moveTo>
                  <a:pt x="675750" y="184899"/>
                </a:moveTo>
                <a:cubicBezTo>
                  <a:pt x="680721" y="184899"/>
                  <a:pt x="684750" y="188928"/>
                  <a:pt x="684750" y="193899"/>
                </a:cubicBezTo>
                <a:cubicBezTo>
                  <a:pt x="684750" y="198870"/>
                  <a:pt x="680721" y="202899"/>
                  <a:pt x="675750" y="202899"/>
                </a:cubicBezTo>
                <a:cubicBezTo>
                  <a:pt x="670779" y="202899"/>
                  <a:pt x="666750" y="198870"/>
                  <a:pt x="666750" y="193899"/>
                </a:cubicBezTo>
                <a:cubicBezTo>
                  <a:pt x="666750" y="188928"/>
                  <a:pt x="670779" y="184899"/>
                  <a:pt x="675750" y="184899"/>
                </a:cubicBezTo>
                <a:close/>
                <a:moveTo>
                  <a:pt x="609075" y="184899"/>
                </a:moveTo>
                <a:cubicBezTo>
                  <a:pt x="614046" y="184899"/>
                  <a:pt x="618075" y="188928"/>
                  <a:pt x="618075" y="193899"/>
                </a:cubicBezTo>
                <a:cubicBezTo>
                  <a:pt x="618075" y="198870"/>
                  <a:pt x="614046" y="202899"/>
                  <a:pt x="609075" y="202899"/>
                </a:cubicBezTo>
                <a:cubicBezTo>
                  <a:pt x="604104" y="202899"/>
                  <a:pt x="600075" y="198870"/>
                  <a:pt x="600075" y="193899"/>
                </a:cubicBezTo>
                <a:cubicBezTo>
                  <a:pt x="600075" y="188928"/>
                  <a:pt x="604104" y="184899"/>
                  <a:pt x="609075" y="184899"/>
                </a:cubicBezTo>
                <a:close/>
                <a:moveTo>
                  <a:pt x="542400" y="184899"/>
                </a:moveTo>
                <a:cubicBezTo>
                  <a:pt x="547371" y="184899"/>
                  <a:pt x="551400" y="188928"/>
                  <a:pt x="551400" y="193899"/>
                </a:cubicBezTo>
                <a:cubicBezTo>
                  <a:pt x="551400" y="198870"/>
                  <a:pt x="547371" y="202899"/>
                  <a:pt x="542400" y="202899"/>
                </a:cubicBezTo>
                <a:cubicBezTo>
                  <a:pt x="537429" y="202899"/>
                  <a:pt x="533400" y="198870"/>
                  <a:pt x="533400" y="193899"/>
                </a:cubicBezTo>
                <a:cubicBezTo>
                  <a:pt x="533400" y="188928"/>
                  <a:pt x="537429" y="184899"/>
                  <a:pt x="542400" y="184899"/>
                </a:cubicBezTo>
                <a:close/>
                <a:moveTo>
                  <a:pt x="475727" y="184899"/>
                </a:moveTo>
                <a:cubicBezTo>
                  <a:pt x="480698" y="184899"/>
                  <a:pt x="484728" y="188928"/>
                  <a:pt x="484728" y="193899"/>
                </a:cubicBezTo>
                <a:cubicBezTo>
                  <a:pt x="484728" y="198870"/>
                  <a:pt x="480698" y="202899"/>
                  <a:pt x="475727" y="202899"/>
                </a:cubicBezTo>
                <a:cubicBezTo>
                  <a:pt x="470757" y="202899"/>
                  <a:pt x="466728" y="198870"/>
                  <a:pt x="466728" y="193899"/>
                </a:cubicBezTo>
                <a:cubicBezTo>
                  <a:pt x="466728" y="188928"/>
                  <a:pt x="470757" y="184899"/>
                  <a:pt x="475727" y="184899"/>
                </a:cubicBezTo>
                <a:close/>
                <a:moveTo>
                  <a:pt x="409052" y="184899"/>
                </a:moveTo>
                <a:cubicBezTo>
                  <a:pt x="414024" y="184899"/>
                  <a:pt x="418052" y="188928"/>
                  <a:pt x="418052" y="193899"/>
                </a:cubicBezTo>
                <a:cubicBezTo>
                  <a:pt x="418052" y="198870"/>
                  <a:pt x="414024" y="202899"/>
                  <a:pt x="409052" y="202899"/>
                </a:cubicBezTo>
                <a:cubicBezTo>
                  <a:pt x="404081" y="202899"/>
                  <a:pt x="400052" y="198870"/>
                  <a:pt x="400052" y="193899"/>
                </a:cubicBezTo>
                <a:cubicBezTo>
                  <a:pt x="400052" y="188928"/>
                  <a:pt x="404081" y="184899"/>
                  <a:pt x="409052" y="184899"/>
                </a:cubicBezTo>
                <a:close/>
                <a:moveTo>
                  <a:pt x="342377" y="184899"/>
                </a:moveTo>
                <a:cubicBezTo>
                  <a:pt x="347348" y="184899"/>
                  <a:pt x="351378" y="188928"/>
                  <a:pt x="351378" y="193899"/>
                </a:cubicBezTo>
                <a:cubicBezTo>
                  <a:pt x="351378" y="198870"/>
                  <a:pt x="347348" y="202899"/>
                  <a:pt x="342377" y="202899"/>
                </a:cubicBezTo>
                <a:cubicBezTo>
                  <a:pt x="337406" y="202899"/>
                  <a:pt x="333377" y="198870"/>
                  <a:pt x="333377" y="193899"/>
                </a:cubicBezTo>
                <a:cubicBezTo>
                  <a:pt x="333377" y="188928"/>
                  <a:pt x="337406" y="184899"/>
                  <a:pt x="342377" y="184899"/>
                </a:cubicBezTo>
                <a:close/>
                <a:moveTo>
                  <a:pt x="275703" y="184899"/>
                </a:moveTo>
                <a:cubicBezTo>
                  <a:pt x="280673" y="184899"/>
                  <a:pt x="284702" y="188928"/>
                  <a:pt x="284702" y="193899"/>
                </a:cubicBezTo>
                <a:cubicBezTo>
                  <a:pt x="284702" y="198870"/>
                  <a:pt x="280673" y="202899"/>
                  <a:pt x="275703" y="202899"/>
                </a:cubicBezTo>
                <a:cubicBezTo>
                  <a:pt x="270732" y="202899"/>
                  <a:pt x="266703" y="198870"/>
                  <a:pt x="266703" y="193899"/>
                </a:cubicBezTo>
                <a:cubicBezTo>
                  <a:pt x="266703" y="188928"/>
                  <a:pt x="270732" y="184899"/>
                  <a:pt x="275703" y="184899"/>
                </a:cubicBezTo>
                <a:close/>
                <a:moveTo>
                  <a:pt x="209028" y="184899"/>
                </a:moveTo>
                <a:cubicBezTo>
                  <a:pt x="213999" y="184899"/>
                  <a:pt x="218028" y="188928"/>
                  <a:pt x="218028" y="193899"/>
                </a:cubicBezTo>
                <a:cubicBezTo>
                  <a:pt x="218028" y="198870"/>
                  <a:pt x="213999" y="202899"/>
                  <a:pt x="209028" y="202899"/>
                </a:cubicBezTo>
                <a:cubicBezTo>
                  <a:pt x="204057" y="202899"/>
                  <a:pt x="200028" y="198870"/>
                  <a:pt x="200028" y="193899"/>
                </a:cubicBezTo>
                <a:cubicBezTo>
                  <a:pt x="200028" y="188928"/>
                  <a:pt x="204057" y="184899"/>
                  <a:pt x="209028" y="184899"/>
                </a:cubicBezTo>
                <a:close/>
                <a:moveTo>
                  <a:pt x="142353" y="184899"/>
                </a:moveTo>
                <a:cubicBezTo>
                  <a:pt x="147324" y="184899"/>
                  <a:pt x="151353" y="188928"/>
                  <a:pt x="151353" y="193899"/>
                </a:cubicBezTo>
                <a:cubicBezTo>
                  <a:pt x="151353" y="198870"/>
                  <a:pt x="147324" y="202899"/>
                  <a:pt x="142353" y="202899"/>
                </a:cubicBezTo>
                <a:cubicBezTo>
                  <a:pt x="137382" y="202899"/>
                  <a:pt x="133353" y="198870"/>
                  <a:pt x="133353" y="193899"/>
                </a:cubicBezTo>
                <a:cubicBezTo>
                  <a:pt x="133353" y="188928"/>
                  <a:pt x="137382" y="184899"/>
                  <a:pt x="142353" y="184899"/>
                </a:cubicBezTo>
                <a:close/>
                <a:moveTo>
                  <a:pt x="75677" y="184899"/>
                </a:moveTo>
                <a:cubicBezTo>
                  <a:pt x="80648" y="184899"/>
                  <a:pt x="84677" y="188928"/>
                  <a:pt x="84677" y="193899"/>
                </a:cubicBezTo>
                <a:cubicBezTo>
                  <a:pt x="84677" y="198870"/>
                  <a:pt x="80648" y="202899"/>
                  <a:pt x="75677" y="202899"/>
                </a:cubicBezTo>
                <a:cubicBezTo>
                  <a:pt x="70706" y="202899"/>
                  <a:pt x="66677" y="198870"/>
                  <a:pt x="66677" y="193899"/>
                </a:cubicBezTo>
                <a:cubicBezTo>
                  <a:pt x="66677" y="188928"/>
                  <a:pt x="70706" y="184899"/>
                  <a:pt x="75677" y="184899"/>
                </a:cubicBezTo>
                <a:close/>
                <a:moveTo>
                  <a:pt x="9003" y="184899"/>
                </a:moveTo>
                <a:cubicBezTo>
                  <a:pt x="13974" y="184899"/>
                  <a:pt x="18003" y="188928"/>
                  <a:pt x="18003" y="193899"/>
                </a:cubicBezTo>
                <a:cubicBezTo>
                  <a:pt x="18003" y="198870"/>
                  <a:pt x="13974" y="202899"/>
                  <a:pt x="9003" y="202899"/>
                </a:cubicBezTo>
                <a:cubicBezTo>
                  <a:pt x="4032" y="202899"/>
                  <a:pt x="3" y="198870"/>
                  <a:pt x="3" y="193899"/>
                </a:cubicBezTo>
                <a:cubicBezTo>
                  <a:pt x="3" y="188928"/>
                  <a:pt x="4032" y="184899"/>
                  <a:pt x="9003" y="184899"/>
                </a:cubicBezTo>
                <a:close/>
                <a:moveTo>
                  <a:pt x="1009125" y="123266"/>
                </a:moveTo>
                <a:cubicBezTo>
                  <a:pt x="1014096" y="123266"/>
                  <a:pt x="1018125" y="127295"/>
                  <a:pt x="1018125" y="132266"/>
                </a:cubicBezTo>
                <a:cubicBezTo>
                  <a:pt x="1018125" y="137237"/>
                  <a:pt x="1014096" y="141266"/>
                  <a:pt x="1009125" y="141266"/>
                </a:cubicBezTo>
                <a:cubicBezTo>
                  <a:pt x="1004154" y="141266"/>
                  <a:pt x="1000125" y="137237"/>
                  <a:pt x="1000125" y="132266"/>
                </a:cubicBezTo>
                <a:cubicBezTo>
                  <a:pt x="1000125" y="127295"/>
                  <a:pt x="1004154" y="123266"/>
                  <a:pt x="1009125" y="123266"/>
                </a:cubicBezTo>
                <a:close/>
                <a:moveTo>
                  <a:pt x="942450" y="123266"/>
                </a:moveTo>
                <a:cubicBezTo>
                  <a:pt x="947421" y="123266"/>
                  <a:pt x="951450" y="127295"/>
                  <a:pt x="951450" y="132266"/>
                </a:cubicBezTo>
                <a:cubicBezTo>
                  <a:pt x="951450" y="137237"/>
                  <a:pt x="947421" y="141266"/>
                  <a:pt x="942450" y="141266"/>
                </a:cubicBezTo>
                <a:cubicBezTo>
                  <a:pt x="937479" y="141266"/>
                  <a:pt x="933450" y="137237"/>
                  <a:pt x="933450" y="132266"/>
                </a:cubicBezTo>
                <a:cubicBezTo>
                  <a:pt x="933450" y="127295"/>
                  <a:pt x="937479" y="123266"/>
                  <a:pt x="942450" y="123266"/>
                </a:cubicBezTo>
                <a:close/>
                <a:moveTo>
                  <a:pt x="875775" y="123266"/>
                </a:moveTo>
                <a:cubicBezTo>
                  <a:pt x="880746" y="123266"/>
                  <a:pt x="884775" y="127295"/>
                  <a:pt x="884775" y="132266"/>
                </a:cubicBezTo>
                <a:cubicBezTo>
                  <a:pt x="884775" y="137237"/>
                  <a:pt x="880746" y="141266"/>
                  <a:pt x="875775" y="141266"/>
                </a:cubicBezTo>
                <a:cubicBezTo>
                  <a:pt x="870804" y="141266"/>
                  <a:pt x="866775" y="137237"/>
                  <a:pt x="866775" y="132266"/>
                </a:cubicBezTo>
                <a:cubicBezTo>
                  <a:pt x="866775" y="127295"/>
                  <a:pt x="870804" y="123266"/>
                  <a:pt x="875775" y="123266"/>
                </a:cubicBezTo>
                <a:close/>
                <a:moveTo>
                  <a:pt x="809100" y="123266"/>
                </a:moveTo>
                <a:cubicBezTo>
                  <a:pt x="814071" y="123266"/>
                  <a:pt x="818100" y="127295"/>
                  <a:pt x="818100" y="132266"/>
                </a:cubicBezTo>
                <a:cubicBezTo>
                  <a:pt x="818100" y="137237"/>
                  <a:pt x="814071" y="141266"/>
                  <a:pt x="809100" y="141266"/>
                </a:cubicBezTo>
                <a:cubicBezTo>
                  <a:pt x="804129" y="141266"/>
                  <a:pt x="800100" y="137237"/>
                  <a:pt x="800100" y="132266"/>
                </a:cubicBezTo>
                <a:cubicBezTo>
                  <a:pt x="800100" y="127295"/>
                  <a:pt x="804129" y="123266"/>
                  <a:pt x="809100" y="123266"/>
                </a:cubicBezTo>
                <a:close/>
                <a:moveTo>
                  <a:pt x="742425" y="123266"/>
                </a:moveTo>
                <a:cubicBezTo>
                  <a:pt x="747396" y="123266"/>
                  <a:pt x="751425" y="127295"/>
                  <a:pt x="751425" y="132266"/>
                </a:cubicBezTo>
                <a:cubicBezTo>
                  <a:pt x="751425" y="137237"/>
                  <a:pt x="747396" y="141266"/>
                  <a:pt x="742425" y="141266"/>
                </a:cubicBezTo>
                <a:cubicBezTo>
                  <a:pt x="737454" y="141266"/>
                  <a:pt x="733425" y="137237"/>
                  <a:pt x="733425" y="132266"/>
                </a:cubicBezTo>
                <a:cubicBezTo>
                  <a:pt x="733425" y="127295"/>
                  <a:pt x="737454" y="123266"/>
                  <a:pt x="742425" y="123266"/>
                </a:cubicBezTo>
                <a:close/>
                <a:moveTo>
                  <a:pt x="675750" y="123266"/>
                </a:moveTo>
                <a:cubicBezTo>
                  <a:pt x="680721" y="123266"/>
                  <a:pt x="684750" y="127295"/>
                  <a:pt x="684750" y="132266"/>
                </a:cubicBezTo>
                <a:cubicBezTo>
                  <a:pt x="684750" y="137237"/>
                  <a:pt x="680721" y="141266"/>
                  <a:pt x="675750" y="141266"/>
                </a:cubicBezTo>
                <a:cubicBezTo>
                  <a:pt x="670779" y="141266"/>
                  <a:pt x="666750" y="137237"/>
                  <a:pt x="666750" y="132266"/>
                </a:cubicBezTo>
                <a:cubicBezTo>
                  <a:pt x="666750" y="127295"/>
                  <a:pt x="670779" y="123266"/>
                  <a:pt x="675750" y="123266"/>
                </a:cubicBezTo>
                <a:close/>
                <a:moveTo>
                  <a:pt x="609075" y="123266"/>
                </a:moveTo>
                <a:cubicBezTo>
                  <a:pt x="614046" y="123266"/>
                  <a:pt x="618075" y="127295"/>
                  <a:pt x="618075" y="132266"/>
                </a:cubicBezTo>
                <a:cubicBezTo>
                  <a:pt x="618075" y="137237"/>
                  <a:pt x="614046" y="141266"/>
                  <a:pt x="609075" y="141266"/>
                </a:cubicBezTo>
                <a:cubicBezTo>
                  <a:pt x="604104" y="141266"/>
                  <a:pt x="600075" y="137237"/>
                  <a:pt x="600075" y="132266"/>
                </a:cubicBezTo>
                <a:cubicBezTo>
                  <a:pt x="600075" y="127295"/>
                  <a:pt x="604104" y="123266"/>
                  <a:pt x="609075" y="123266"/>
                </a:cubicBezTo>
                <a:close/>
                <a:moveTo>
                  <a:pt x="542400" y="123266"/>
                </a:moveTo>
                <a:cubicBezTo>
                  <a:pt x="547371" y="123266"/>
                  <a:pt x="551400" y="127295"/>
                  <a:pt x="551400" y="132266"/>
                </a:cubicBezTo>
                <a:cubicBezTo>
                  <a:pt x="551400" y="137237"/>
                  <a:pt x="547371" y="141266"/>
                  <a:pt x="542400" y="141266"/>
                </a:cubicBezTo>
                <a:cubicBezTo>
                  <a:pt x="537429" y="141266"/>
                  <a:pt x="533400" y="137237"/>
                  <a:pt x="533400" y="132266"/>
                </a:cubicBezTo>
                <a:cubicBezTo>
                  <a:pt x="533400" y="127295"/>
                  <a:pt x="537429" y="123266"/>
                  <a:pt x="542400" y="123266"/>
                </a:cubicBezTo>
                <a:close/>
                <a:moveTo>
                  <a:pt x="475728" y="123266"/>
                </a:moveTo>
                <a:cubicBezTo>
                  <a:pt x="480699" y="123266"/>
                  <a:pt x="484728" y="127295"/>
                  <a:pt x="484728" y="132266"/>
                </a:cubicBezTo>
                <a:cubicBezTo>
                  <a:pt x="484728" y="137237"/>
                  <a:pt x="480699" y="141266"/>
                  <a:pt x="475728" y="141266"/>
                </a:cubicBezTo>
                <a:cubicBezTo>
                  <a:pt x="470757" y="141266"/>
                  <a:pt x="466728" y="137237"/>
                  <a:pt x="466728" y="132266"/>
                </a:cubicBezTo>
                <a:cubicBezTo>
                  <a:pt x="466728" y="127295"/>
                  <a:pt x="470757" y="123266"/>
                  <a:pt x="475728" y="123266"/>
                </a:cubicBezTo>
                <a:close/>
                <a:moveTo>
                  <a:pt x="409053" y="123266"/>
                </a:moveTo>
                <a:cubicBezTo>
                  <a:pt x="414024" y="123266"/>
                  <a:pt x="418053" y="127295"/>
                  <a:pt x="418053" y="132266"/>
                </a:cubicBezTo>
                <a:cubicBezTo>
                  <a:pt x="418053" y="137237"/>
                  <a:pt x="414024" y="141266"/>
                  <a:pt x="409053" y="141266"/>
                </a:cubicBezTo>
                <a:cubicBezTo>
                  <a:pt x="404082" y="141266"/>
                  <a:pt x="400053" y="137237"/>
                  <a:pt x="400053" y="132266"/>
                </a:cubicBezTo>
                <a:cubicBezTo>
                  <a:pt x="400053" y="127295"/>
                  <a:pt x="404082" y="123266"/>
                  <a:pt x="409053" y="123266"/>
                </a:cubicBezTo>
                <a:close/>
                <a:moveTo>
                  <a:pt x="342378" y="123266"/>
                </a:moveTo>
                <a:cubicBezTo>
                  <a:pt x="347349" y="123266"/>
                  <a:pt x="351378" y="127295"/>
                  <a:pt x="351378" y="132266"/>
                </a:cubicBezTo>
                <a:cubicBezTo>
                  <a:pt x="351378" y="137237"/>
                  <a:pt x="347349" y="141266"/>
                  <a:pt x="342378" y="141266"/>
                </a:cubicBezTo>
                <a:cubicBezTo>
                  <a:pt x="337407" y="141266"/>
                  <a:pt x="333378" y="137237"/>
                  <a:pt x="333378" y="132266"/>
                </a:cubicBezTo>
                <a:cubicBezTo>
                  <a:pt x="333378" y="127295"/>
                  <a:pt x="337407" y="123266"/>
                  <a:pt x="342378" y="123266"/>
                </a:cubicBezTo>
                <a:close/>
                <a:moveTo>
                  <a:pt x="275703" y="123266"/>
                </a:moveTo>
                <a:cubicBezTo>
                  <a:pt x="280674" y="123266"/>
                  <a:pt x="284702" y="127295"/>
                  <a:pt x="284702" y="132266"/>
                </a:cubicBezTo>
                <a:cubicBezTo>
                  <a:pt x="284702" y="137237"/>
                  <a:pt x="280674" y="141266"/>
                  <a:pt x="275703" y="141266"/>
                </a:cubicBezTo>
                <a:cubicBezTo>
                  <a:pt x="270732" y="141266"/>
                  <a:pt x="266703" y="137237"/>
                  <a:pt x="266703" y="132266"/>
                </a:cubicBezTo>
                <a:cubicBezTo>
                  <a:pt x="266703" y="127295"/>
                  <a:pt x="270732" y="123266"/>
                  <a:pt x="275703" y="123266"/>
                </a:cubicBezTo>
                <a:close/>
                <a:moveTo>
                  <a:pt x="209028" y="123266"/>
                </a:moveTo>
                <a:cubicBezTo>
                  <a:pt x="213999" y="123266"/>
                  <a:pt x="218028" y="127295"/>
                  <a:pt x="218028" y="132266"/>
                </a:cubicBezTo>
                <a:cubicBezTo>
                  <a:pt x="218028" y="137237"/>
                  <a:pt x="213999" y="141266"/>
                  <a:pt x="209028" y="141266"/>
                </a:cubicBezTo>
                <a:cubicBezTo>
                  <a:pt x="204057" y="141266"/>
                  <a:pt x="200028" y="137237"/>
                  <a:pt x="200028" y="132266"/>
                </a:cubicBezTo>
                <a:cubicBezTo>
                  <a:pt x="200028" y="127295"/>
                  <a:pt x="204057" y="123266"/>
                  <a:pt x="209028" y="123266"/>
                </a:cubicBezTo>
                <a:close/>
                <a:moveTo>
                  <a:pt x="142353" y="123266"/>
                </a:moveTo>
                <a:cubicBezTo>
                  <a:pt x="147324" y="123266"/>
                  <a:pt x="151353" y="127295"/>
                  <a:pt x="151353" y="132266"/>
                </a:cubicBezTo>
                <a:cubicBezTo>
                  <a:pt x="151353" y="137237"/>
                  <a:pt x="147324" y="141266"/>
                  <a:pt x="142353" y="141266"/>
                </a:cubicBezTo>
                <a:cubicBezTo>
                  <a:pt x="137382" y="141266"/>
                  <a:pt x="133353" y="137237"/>
                  <a:pt x="133353" y="132266"/>
                </a:cubicBezTo>
                <a:cubicBezTo>
                  <a:pt x="133353" y="127295"/>
                  <a:pt x="137382" y="123266"/>
                  <a:pt x="142353" y="123266"/>
                </a:cubicBezTo>
                <a:close/>
                <a:moveTo>
                  <a:pt x="75678" y="123266"/>
                </a:moveTo>
                <a:cubicBezTo>
                  <a:pt x="80649" y="123266"/>
                  <a:pt x="84678" y="127295"/>
                  <a:pt x="84678" y="132266"/>
                </a:cubicBezTo>
                <a:cubicBezTo>
                  <a:pt x="84678" y="137237"/>
                  <a:pt x="80649" y="141266"/>
                  <a:pt x="75678" y="141266"/>
                </a:cubicBezTo>
                <a:cubicBezTo>
                  <a:pt x="70707" y="141266"/>
                  <a:pt x="66678" y="137237"/>
                  <a:pt x="66678" y="132266"/>
                </a:cubicBezTo>
                <a:cubicBezTo>
                  <a:pt x="66678" y="127295"/>
                  <a:pt x="70707" y="123266"/>
                  <a:pt x="75678" y="123266"/>
                </a:cubicBezTo>
                <a:close/>
                <a:moveTo>
                  <a:pt x="9003" y="123266"/>
                </a:moveTo>
                <a:cubicBezTo>
                  <a:pt x="13974" y="123266"/>
                  <a:pt x="18003" y="127295"/>
                  <a:pt x="18003" y="132266"/>
                </a:cubicBezTo>
                <a:cubicBezTo>
                  <a:pt x="18003" y="137237"/>
                  <a:pt x="13974" y="141266"/>
                  <a:pt x="9003" y="141266"/>
                </a:cubicBezTo>
                <a:cubicBezTo>
                  <a:pt x="4032" y="141266"/>
                  <a:pt x="3" y="137237"/>
                  <a:pt x="3" y="132266"/>
                </a:cubicBezTo>
                <a:cubicBezTo>
                  <a:pt x="3" y="127295"/>
                  <a:pt x="4032" y="123266"/>
                  <a:pt x="9003" y="123266"/>
                </a:cubicBezTo>
                <a:close/>
                <a:moveTo>
                  <a:pt x="1009125" y="61633"/>
                </a:moveTo>
                <a:cubicBezTo>
                  <a:pt x="1014096" y="61633"/>
                  <a:pt x="1018125" y="65662"/>
                  <a:pt x="1018125" y="70633"/>
                </a:cubicBezTo>
                <a:cubicBezTo>
                  <a:pt x="1018125" y="75604"/>
                  <a:pt x="1014096" y="79633"/>
                  <a:pt x="1009125" y="79633"/>
                </a:cubicBezTo>
                <a:cubicBezTo>
                  <a:pt x="1004154" y="79633"/>
                  <a:pt x="1000125" y="75604"/>
                  <a:pt x="1000125" y="70633"/>
                </a:cubicBezTo>
                <a:cubicBezTo>
                  <a:pt x="1000125" y="65662"/>
                  <a:pt x="1004154" y="61633"/>
                  <a:pt x="1009125" y="61633"/>
                </a:cubicBezTo>
                <a:close/>
                <a:moveTo>
                  <a:pt x="942450" y="61633"/>
                </a:moveTo>
                <a:cubicBezTo>
                  <a:pt x="947421" y="61633"/>
                  <a:pt x="951450" y="65662"/>
                  <a:pt x="951450" y="70633"/>
                </a:cubicBezTo>
                <a:cubicBezTo>
                  <a:pt x="951450" y="75604"/>
                  <a:pt x="947421" y="79633"/>
                  <a:pt x="942450" y="79633"/>
                </a:cubicBezTo>
                <a:cubicBezTo>
                  <a:pt x="937479" y="79633"/>
                  <a:pt x="933450" y="75604"/>
                  <a:pt x="933450" y="70633"/>
                </a:cubicBezTo>
                <a:cubicBezTo>
                  <a:pt x="933450" y="65662"/>
                  <a:pt x="937479" y="61633"/>
                  <a:pt x="942450" y="61633"/>
                </a:cubicBezTo>
                <a:close/>
                <a:moveTo>
                  <a:pt x="875775" y="61633"/>
                </a:moveTo>
                <a:cubicBezTo>
                  <a:pt x="880746" y="61633"/>
                  <a:pt x="884775" y="65662"/>
                  <a:pt x="884775" y="70633"/>
                </a:cubicBezTo>
                <a:cubicBezTo>
                  <a:pt x="884775" y="75604"/>
                  <a:pt x="880746" y="79633"/>
                  <a:pt x="875775" y="79633"/>
                </a:cubicBezTo>
                <a:cubicBezTo>
                  <a:pt x="870804" y="79633"/>
                  <a:pt x="866775" y="75604"/>
                  <a:pt x="866775" y="70633"/>
                </a:cubicBezTo>
                <a:cubicBezTo>
                  <a:pt x="866775" y="65662"/>
                  <a:pt x="870804" y="61633"/>
                  <a:pt x="875775" y="61633"/>
                </a:cubicBezTo>
                <a:close/>
                <a:moveTo>
                  <a:pt x="809100" y="61633"/>
                </a:moveTo>
                <a:cubicBezTo>
                  <a:pt x="814071" y="61633"/>
                  <a:pt x="818100" y="65662"/>
                  <a:pt x="818100" y="70633"/>
                </a:cubicBezTo>
                <a:cubicBezTo>
                  <a:pt x="818100" y="75604"/>
                  <a:pt x="814071" y="79633"/>
                  <a:pt x="809100" y="79633"/>
                </a:cubicBezTo>
                <a:cubicBezTo>
                  <a:pt x="804129" y="79633"/>
                  <a:pt x="800100" y="75604"/>
                  <a:pt x="800100" y="70633"/>
                </a:cubicBezTo>
                <a:cubicBezTo>
                  <a:pt x="800100" y="65662"/>
                  <a:pt x="804129" y="61633"/>
                  <a:pt x="809100" y="61633"/>
                </a:cubicBezTo>
                <a:close/>
                <a:moveTo>
                  <a:pt x="742425" y="61633"/>
                </a:moveTo>
                <a:cubicBezTo>
                  <a:pt x="747396" y="61633"/>
                  <a:pt x="751425" y="65662"/>
                  <a:pt x="751425" y="70633"/>
                </a:cubicBezTo>
                <a:cubicBezTo>
                  <a:pt x="751425" y="75604"/>
                  <a:pt x="747396" y="79633"/>
                  <a:pt x="742425" y="79633"/>
                </a:cubicBezTo>
                <a:cubicBezTo>
                  <a:pt x="737454" y="79633"/>
                  <a:pt x="733425" y="75604"/>
                  <a:pt x="733425" y="70633"/>
                </a:cubicBezTo>
                <a:cubicBezTo>
                  <a:pt x="733425" y="65662"/>
                  <a:pt x="737454" y="61633"/>
                  <a:pt x="742425" y="61633"/>
                </a:cubicBezTo>
                <a:close/>
                <a:moveTo>
                  <a:pt x="675750" y="61633"/>
                </a:moveTo>
                <a:cubicBezTo>
                  <a:pt x="680721" y="61633"/>
                  <a:pt x="684750" y="65662"/>
                  <a:pt x="684750" y="70633"/>
                </a:cubicBezTo>
                <a:cubicBezTo>
                  <a:pt x="684750" y="75604"/>
                  <a:pt x="680721" y="79633"/>
                  <a:pt x="675750" y="79633"/>
                </a:cubicBezTo>
                <a:cubicBezTo>
                  <a:pt x="670779" y="79633"/>
                  <a:pt x="666750" y="75604"/>
                  <a:pt x="666750" y="70633"/>
                </a:cubicBezTo>
                <a:cubicBezTo>
                  <a:pt x="666750" y="65662"/>
                  <a:pt x="670779" y="61633"/>
                  <a:pt x="675750" y="61633"/>
                </a:cubicBezTo>
                <a:close/>
                <a:moveTo>
                  <a:pt x="609075" y="61633"/>
                </a:moveTo>
                <a:cubicBezTo>
                  <a:pt x="614046" y="61633"/>
                  <a:pt x="618075" y="65662"/>
                  <a:pt x="618075" y="70633"/>
                </a:cubicBezTo>
                <a:cubicBezTo>
                  <a:pt x="618075" y="75604"/>
                  <a:pt x="614046" y="79633"/>
                  <a:pt x="609075" y="79633"/>
                </a:cubicBezTo>
                <a:cubicBezTo>
                  <a:pt x="604104" y="79633"/>
                  <a:pt x="600075" y="75604"/>
                  <a:pt x="600075" y="70633"/>
                </a:cubicBezTo>
                <a:cubicBezTo>
                  <a:pt x="600075" y="65662"/>
                  <a:pt x="604104" y="61633"/>
                  <a:pt x="609075" y="61633"/>
                </a:cubicBezTo>
                <a:close/>
                <a:moveTo>
                  <a:pt x="542400" y="61633"/>
                </a:moveTo>
                <a:cubicBezTo>
                  <a:pt x="547371" y="61633"/>
                  <a:pt x="551400" y="65662"/>
                  <a:pt x="551400" y="70633"/>
                </a:cubicBezTo>
                <a:cubicBezTo>
                  <a:pt x="551400" y="75604"/>
                  <a:pt x="547371" y="79633"/>
                  <a:pt x="542400" y="79633"/>
                </a:cubicBezTo>
                <a:cubicBezTo>
                  <a:pt x="537429" y="79633"/>
                  <a:pt x="533400" y="75604"/>
                  <a:pt x="533400" y="70633"/>
                </a:cubicBezTo>
                <a:cubicBezTo>
                  <a:pt x="533400" y="65662"/>
                  <a:pt x="537429" y="61633"/>
                  <a:pt x="542400" y="61633"/>
                </a:cubicBezTo>
                <a:close/>
                <a:moveTo>
                  <a:pt x="475728" y="61633"/>
                </a:moveTo>
                <a:cubicBezTo>
                  <a:pt x="480699" y="61633"/>
                  <a:pt x="484728" y="65662"/>
                  <a:pt x="484728" y="70633"/>
                </a:cubicBezTo>
                <a:cubicBezTo>
                  <a:pt x="484728" y="75604"/>
                  <a:pt x="480699" y="79633"/>
                  <a:pt x="475728" y="79633"/>
                </a:cubicBezTo>
                <a:cubicBezTo>
                  <a:pt x="470757" y="79633"/>
                  <a:pt x="466728" y="75604"/>
                  <a:pt x="466728" y="70633"/>
                </a:cubicBezTo>
                <a:cubicBezTo>
                  <a:pt x="466728" y="65662"/>
                  <a:pt x="470757" y="61633"/>
                  <a:pt x="475728" y="61633"/>
                </a:cubicBezTo>
                <a:close/>
                <a:moveTo>
                  <a:pt x="409053" y="61633"/>
                </a:moveTo>
                <a:cubicBezTo>
                  <a:pt x="414024" y="61633"/>
                  <a:pt x="418053" y="65662"/>
                  <a:pt x="418053" y="70633"/>
                </a:cubicBezTo>
                <a:cubicBezTo>
                  <a:pt x="418053" y="75604"/>
                  <a:pt x="414024" y="79633"/>
                  <a:pt x="409053" y="79633"/>
                </a:cubicBezTo>
                <a:cubicBezTo>
                  <a:pt x="404082" y="79633"/>
                  <a:pt x="400053" y="75604"/>
                  <a:pt x="400053" y="70633"/>
                </a:cubicBezTo>
                <a:cubicBezTo>
                  <a:pt x="400053" y="65662"/>
                  <a:pt x="404082" y="61633"/>
                  <a:pt x="409053" y="61633"/>
                </a:cubicBezTo>
                <a:close/>
                <a:moveTo>
                  <a:pt x="342378" y="61633"/>
                </a:moveTo>
                <a:cubicBezTo>
                  <a:pt x="347349" y="61633"/>
                  <a:pt x="351378" y="65662"/>
                  <a:pt x="351378" y="70633"/>
                </a:cubicBezTo>
                <a:cubicBezTo>
                  <a:pt x="351378" y="75604"/>
                  <a:pt x="347349" y="79633"/>
                  <a:pt x="342378" y="79633"/>
                </a:cubicBezTo>
                <a:cubicBezTo>
                  <a:pt x="337407" y="79633"/>
                  <a:pt x="333378" y="75604"/>
                  <a:pt x="333378" y="70633"/>
                </a:cubicBezTo>
                <a:cubicBezTo>
                  <a:pt x="333378" y="65662"/>
                  <a:pt x="337407" y="61633"/>
                  <a:pt x="342378" y="61633"/>
                </a:cubicBezTo>
                <a:close/>
                <a:moveTo>
                  <a:pt x="275703" y="61633"/>
                </a:moveTo>
                <a:cubicBezTo>
                  <a:pt x="280674" y="61633"/>
                  <a:pt x="284702" y="65662"/>
                  <a:pt x="284702" y="70633"/>
                </a:cubicBezTo>
                <a:cubicBezTo>
                  <a:pt x="284702" y="75604"/>
                  <a:pt x="280674" y="79633"/>
                  <a:pt x="275703" y="79633"/>
                </a:cubicBezTo>
                <a:cubicBezTo>
                  <a:pt x="270733" y="79633"/>
                  <a:pt x="266703" y="75604"/>
                  <a:pt x="266703" y="70633"/>
                </a:cubicBezTo>
                <a:cubicBezTo>
                  <a:pt x="266703" y="65662"/>
                  <a:pt x="270733" y="61633"/>
                  <a:pt x="275703" y="61633"/>
                </a:cubicBezTo>
                <a:close/>
                <a:moveTo>
                  <a:pt x="209028" y="61633"/>
                </a:moveTo>
                <a:cubicBezTo>
                  <a:pt x="213999" y="61633"/>
                  <a:pt x="218028" y="65662"/>
                  <a:pt x="218028" y="70633"/>
                </a:cubicBezTo>
                <a:cubicBezTo>
                  <a:pt x="218028" y="75604"/>
                  <a:pt x="213999" y="79633"/>
                  <a:pt x="209028" y="79633"/>
                </a:cubicBezTo>
                <a:cubicBezTo>
                  <a:pt x="204057" y="79633"/>
                  <a:pt x="200028" y="75604"/>
                  <a:pt x="200028" y="70633"/>
                </a:cubicBezTo>
                <a:cubicBezTo>
                  <a:pt x="200028" y="65662"/>
                  <a:pt x="204057" y="61633"/>
                  <a:pt x="209028" y="61633"/>
                </a:cubicBezTo>
                <a:close/>
                <a:moveTo>
                  <a:pt x="142353" y="61633"/>
                </a:moveTo>
                <a:cubicBezTo>
                  <a:pt x="147324" y="61633"/>
                  <a:pt x="151353" y="65662"/>
                  <a:pt x="151353" y="70633"/>
                </a:cubicBezTo>
                <a:cubicBezTo>
                  <a:pt x="151353" y="75604"/>
                  <a:pt x="147324" y="79633"/>
                  <a:pt x="142353" y="79633"/>
                </a:cubicBezTo>
                <a:cubicBezTo>
                  <a:pt x="137382" y="79633"/>
                  <a:pt x="133353" y="75604"/>
                  <a:pt x="133353" y="70633"/>
                </a:cubicBezTo>
                <a:cubicBezTo>
                  <a:pt x="133353" y="65662"/>
                  <a:pt x="137382" y="61633"/>
                  <a:pt x="142353" y="61633"/>
                </a:cubicBezTo>
                <a:close/>
                <a:moveTo>
                  <a:pt x="75678" y="61633"/>
                </a:moveTo>
                <a:cubicBezTo>
                  <a:pt x="80649" y="61633"/>
                  <a:pt x="84678" y="65662"/>
                  <a:pt x="84678" y="70633"/>
                </a:cubicBezTo>
                <a:cubicBezTo>
                  <a:pt x="84678" y="75604"/>
                  <a:pt x="80649" y="79633"/>
                  <a:pt x="75678" y="79633"/>
                </a:cubicBezTo>
                <a:cubicBezTo>
                  <a:pt x="70707" y="79633"/>
                  <a:pt x="66678" y="75604"/>
                  <a:pt x="66678" y="70633"/>
                </a:cubicBezTo>
                <a:cubicBezTo>
                  <a:pt x="66678" y="65662"/>
                  <a:pt x="70707" y="61633"/>
                  <a:pt x="75678" y="61633"/>
                </a:cubicBezTo>
                <a:close/>
                <a:moveTo>
                  <a:pt x="9003" y="61633"/>
                </a:moveTo>
                <a:cubicBezTo>
                  <a:pt x="13974" y="61633"/>
                  <a:pt x="18003" y="65662"/>
                  <a:pt x="18003" y="70633"/>
                </a:cubicBezTo>
                <a:cubicBezTo>
                  <a:pt x="18003" y="75604"/>
                  <a:pt x="13974" y="79633"/>
                  <a:pt x="9003" y="79633"/>
                </a:cubicBezTo>
                <a:cubicBezTo>
                  <a:pt x="4032" y="79633"/>
                  <a:pt x="3" y="75604"/>
                  <a:pt x="3" y="70633"/>
                </a:cubicBezTo>
                <a:cubicBezTo>
                  <a:pt x="3" y="65662"/>
                  <a:pt x="4032" y="61633"/>
                  <a:pt x="9003" y="61633"/>
                </a:cubicBezTo>
                <a:close/>
                <a:moveTo>
                  <a:pt x="1009125" y="0"/>
                </a:moveTo>
                <a:cubicBezTo>
                  <a:pt x="1014096" y="0"/>
                  <a:pt x="1018125" y="4029"/>
                  <a:pt x="1018125" y="9000"/>
                </a:cubicBezTo>
                <a:cubicBezTo>
                  <a:pt x="1018125" y="13971"/>
                  <a:pt x="1014096" y="18000"/>
                  <a:pt x="1009125" y="18000"/>
                </a:cubicBezTo>
                <a:cubicBezTo>
                  <a:pt x="1004154" y="18000"/>
                  <a:pt x="1000125" y="13971"/>
                  <a:pt x="1000125" y="9000"/>
                </a:cubicBezTo>
                <a:cubicBezTo>
                  <a:pt x="1000125" y="4029"/>
                  <a:pt x="1004154" y="0"/>
                  <a:pt x="1009125" y="0"/>
                </a:cubicBezTo>
                <a:close/>
                <a:moveTo>
                  <a:pt x="942450" y="0"/>
                </a:moveTo>
                <a:cubicBezTo>
                  <a:pt x="947421" y="0"/>
                  <a:pt x="951450" y="4029"/>
                  <a:pt x="951450" y="9000"/>
                </a:cubicBezTo>
                <a:cubicBezTo>
                  <a:pt x="951450" y="13971"/>
                  <a:pt x="947421" y="18000"/>
                  <a:pt x="942450" y="18000"/>
                </a:cubicBezTo>
                <a:cubicBezTo>
                  <a:pt x="937479" y="18000"/>
                  <a:pt x="933450" y="13971"/>
                  <a:pt x="933450" y="9000"/>
                </a:cubicBezTo>
                <a:cubicBezTo>
                  <a:pt x="933450" y="4029"/>
                  <a:pt x="937479" y="0"/>
                  <a:pt x="942450" y="0"/>
                </a:cubicBezTo>
                <a:close/>
                <a:moveTo>
                  <a:pt x="875775" y="0"/>
                </a:moveTo>
                <a:cubicBezTo>
                  <a:pt x="880746" y="0"/>
                  <a:pt x="884775" y="4029"/>
                  <a:pt x="884775" y="9000"/>
                </a:cubicBezTo>
                <a:cubicBezTo>
                  <a:pt x="884775" y="13971"/>
                  <a:pt x="880746" y="18000"/>
                  <a:pt x="875775" y="18000"/>
                </a:cubicBezTo>
                <a:cubicBezTo>
                  <a:pt x="870804" y="18000"/>
                  <a:pt x="866775" y="13971"/>
                  <a:pt x="866775" y="9000"/>
                </a:cubicBezTo>
                <a:cubicBezTo>
                  <a:pt x="866775" y="4029"/>
                  <a:pt x="870804" y="0"/>
                  <a:pt x="875775" y="0"/>
                </a:cubicBezTo>
                <a:close/>
                <a:moveTo>
                  <a:pt x="809100" y="0"/>
                </a:moveTo>
                <a:cubicBezTo>
                  <a:pt x="814071" y="0"/>
                  <a:pt x="818100" y="4029"/>
                  <a:pt x="818100" y="9000"/>
                </a:cubicBezTo>
                <a:cubicBezTo>
                  <a:pt x="818100" y="13971"/>
                  <a:pt x="814071" y="18000"/>
                  <a:pt x="809100" y="18000"/>
                </a:cubicBezTo>
                <a:cubicBezTo>
                  <a:pt x="804129" y="18000"/>
                  <a:pt x="800100" y="13971"/>
                  <a:pt x="800100" y="9000"/>
                </a:cubicBezTo>
                <a:cubicBezTo>
                  <a:pt x="800100" y="4029"/>
                  <a:pt x="804129" y="0"/>
                  <a:pt x="809100" y="0"/>
                </a:cubicBezTo>
                <a:close/>
                <a:moveTo>
                  <a:pt x="742425" y="0"/>
                </a:moveTo>
                <a:cubicBezTo>
                  <a:pt x="747396" y="0"/>
                  <a:pt x="751425" y="4029"/>
                  <a:pt x="751425" y="9000"/>
                </a:cubicBezTo>
                <a:cubicBezTo>
                  <a:pt x="751425" y="13971"/>
                  <a:pt x="747396" y="18000"/>
                  <a:pt x="742425" y="18000"/>
                </a:cubicBezTo>
                <a:cubicBezTo>
                  <a:pt x="737454" y="18000"/>
                  <a:pt x="733425" y="13971"/>
                  <a:pt x="733425" y="9000"/>
                </a:cubicBezTo>
                <a:cubicBezTo>
                  <a:pt x="733425" y="4029"/>
                  <a:pt x="737454" y="0"/>
                  <a:pt x="742425" y="0"/>
                </a:cubicBezTo>
                <a:close/>
                <a:moveTo>
                  <a:pt x="675750" y="0"/>
                </a:moveTo>
                <a:cubicBezTo>
                  <a:pt x="680721" y="0"/>
                  <a:pt x="684750" y="4029"/>
                  <a:pt x="684750" y="9000"/>
                </a:cubicBezTo>
                <a:cubicBezTo>
                  <a:pt x="684750" y="13971"/>
                  <a:pt x="680721" y="18000"/>
                  <a:pt x="675750" y="18000"/>
                </a:cubicBezTo>
                <a:cubicBezTo>
                  <a:pt x="670779" y="18000"/>
                  <a:pt x="666750" y="13971"/>
                  <a:pt x="666750" y="9000"/>
                </a:cubicBezTo>
                <a:cubicBezTo>
                  <a:pt x="666750" y="4029"/>
                  <a:pt x="670779" y="0"/>
                  <a:pt x="675750" y="0"/>
                </a:cubicBezTo>
                <a:close/>
                <a:moveTo>
                  <a:pt x="609075" y="0"/>
                </a:moveTo>
                <a:cubicBezTo>
                  <a:pt x="614046" y="0"/>
                  <a:pt x="618075" y="4029"/>
                  <a:pt x="618075" y="9000"/>
                </a:cubicBezTo>
                <a:cubicBezTo>
                  <a:pt x="618075" y="13971"/>
                  <a:pt x="614046" y="18000"/>
                  <a:pt x="609075" y="18000"/>
                </a:cubicBezTo>
                <a:cubicBezTo>
                  <a:pt x="604104" y="18000"/>
                  <a:pt x="600075" y="13971"/>
                  <a:pt x="600075" y="9000"/>
                </a:cubicBezTo>
                <a:cubicBezTo>
                  <a:pt x="600075" y="4029"/>
                  <a:pt x="604104" y="0"/>
                  <a:pt x="609075" y="0"/>
                </a:cubicBezTo>
                <a:close/>
                <a:moveTo>
                  <a:pt x="542400" y="0"/>
                </a:moveTo>
                <a:cubicBezTo>
                  <a:pt x="547371" y="0"/>
                  <a:pt x="551400" y="4029"/>
                  <a:pt x="551400" y="9000"/>
                </a:cubicBezTo>
                <a:cubicBezTo>
                  <a:pt x="551400" y="13971"/>
                  <a:pt x="547371" y="18000"/>
                  <a:pt x="542400" y="18000"/>
                </a:cubicBezTo>
                <a:cubicBezTo>
                  <a:pt x="537429" y="18000"/>
                  <a:pt x="533400" y="13971"/>
                  <a:pt x="533400" y="9000"/>
                </a:cubicBezTo>
                <a:cubicBezTo>
                  <a:pt x="533400" y="4029"/>
                  <a:pt x="537429" y="0"/>
                  <a:pt x="542400" y="0"/>
                </a:cubicBezTo>
                <a:close/>
                <a:moveTo>
                  <a:pt x="475728" y="0"/>
                </a:moveTo>
                <a:cubicBezTo>
                  <a:pt x="480699" y="0"/>
                  <a:pt x="484728" y="4029"/>
                  <a:pt x="484728" y="9000"/>
                </a:cubicBezTo>
                <a:cubicBezTo>
                  <a:pt x="484728" y="13971"/>
                  <a:pt x="480699" y="18000"/>
                  <a:pt x="475728" y="18000"/>
                </a:cubicBezTo>
                <a:cubicBezTo>
                  <a:pt x="470757" y="18000"/>
                  <a:pt x="466728" y="13971"/>
                  <a:pt x="466728" y="9000"/>
                </a:cubicBezTo>
                <a:cubicBezTo>
                  <a:pt x="466728" y="4029"/>
                  <a:pt x="470757" y="0"/>
                  <a:pt x="475728" y="0"/>
                </a:cubicBezTo>
                <a:close/>
                <a:moveTo>
                  <a:pt x="409053" y="0"/>
                </a:moveTo>
                <a:cubicBezTo>
                  <a:pt x="414024" y="0"/>
                  <a:pt x="418053" y="4029"/>
                  <a:pt x="418053" y="9000"/>
                </a:cubicBezTo>
                <a:cubicBezTo>
                  <a:pt x="418053" y="13971"/>
                  <a:pt x="414024" y="18000"/>
                  <a:pt x="409053" y="18000"/>
                </a:cubicBezTo>
                <a:cubicBezTo>
                  <a:pt x="404082" y="18000"/>
                  <a:pt x="400053" y="13971"/>
                  <a:pt x="400053" y="9000"/>
                </a:cubicBezTo>
                <a:cubicBezTo>
                  <a:pt x="400053" y="4029"/>
                  <a:pt x="404082" y="0"/>
                  <a:pt x="409053" y="0"/>
                </a:cubicBezTo>
                <a:close/>
                <a:moveTo>
                  <a:pt x="342378" y="0"/>
                </a:moveTo>
                <a:cubicBezTo>
                  <a:pt x="347349" y="0"/>
                  <a:pt x="351378" y="4029"/>
                  <a:pt x="351378" y="9000"/>
                </a:cubicBezTo>
                <a:cubicBezTo>
                  <a:pt x="351378" y="13971"/>
                  <a:pt x="347349" y="18000"/>
                  <a:pt x="342378" y="18000"/>
                </a:cubicBezTo>
                <a:cubicBezTo>
                  <a:pt x="337407" y="18000"/>
                  <a:pt x="333378" y="13971"/>
                  <a:pt x="333378" y="9000"/>
                </a:cubicBezTo>
                <a:cubicBezTo>
                  <a:pt x="333378" y="4029"/>
                  <a:pt x="337407" y="0"/>
                  <a:pt x="342378" y="0"/>
                </a:cubicBezTo>
                <a:close/>
                <a:moveTo>
                  <a:pt x="275703" y="0"/>
                </a:moveTo>
                <a:cubicBezTo>
                  <a:pt x="280674" y="0"/>
                  <a:pt x="284703" y="4029"/>
                  <a:pt x="284703" y="9000"/>
                </a:cubicBezTo>
                <a:cubicBezTo>
                  <a:pt x="284703" y="13971"/>
                  <a:pt x="280674" y="18000"/>
                  <a:pt x="275703" y="18000"/>
                </a:cubicBezTo>
                <a:cubicBezTo>
                  <a:pt x="270733" y="18000"/>
                  <a:pt x="266703" y="13971"/>
                  <a:pt x="266703" y="9000"/>
                </a:cubicBezTo>
                <a:cubicBezTo>
                  <a:pt x="266703" y="4029"/>
                  <a:pt x="270733" y="0"/>
                  <a:pt x="275703" y="0"/>
                </a:cubicBezTo>
                <a:close/>
                <a:moveTo>
                  <a:pt x="209028" y="0"/>
                </a:moveTo>
                <a:cubicBezTo>
                  <a:pt x="213999" y="0"/>
                  <a:pt x="218028" y="4029"/>
                  <a:pt x="218028" y="9000"/>
                </a:cubicBezTo>
                <a:cubicBezTo>
                  <a:pt x="218028" y="13971"/>
                  <a:pt x="213999" y="18000"/>
                  <a:pt x="209028" y="18000"/>
                </a:cubicBezTo>
                <a:cubicBezTo>
                  <a:pt x="204057" y="18000"/>
                  <a:pt x="200028" y="13971"/>
                  <a:pt x="200028" y="9000"/>
                </a:cubicBezTo>
                <a:cubicBezTo>
                  <a:pt x="200028" y="4029"/>
                  <a:pt x="204057" y="0"/>
                  <a:pt x="209028" y="0"/>
                </a:cubicBezTo>
                <a:close/>
                <a:moveTo>
                  <a:pt x="142353" y="0"/>
                </a:moveTo>
                <a:cubicBezTo>
                  <a:pt x="147324" y="0"/>
                  <a:pt x="151353" y="4029"/>
                  <a:pt x="151353" y="9000"/>
                </a:cubicBezTo>
                <a:cubicBezTo>
                  <a:pt x="151353" y="13971"/>
                  <a:pt x="147324" y="18000"/>
                  <a:pt x="142353" y="18000"/>
                </a:cubicBezTo>
                <a:cubicBezTo>
                  <a:pt x="137382" y="18000"/>
                  <a:pt x="133353" y="13971"/>
                  <a:pt x="133353" y="9000"/>
                </a:cubicBezTo>
                <a:cubicBezTo>
                  <a:pt x="133353" y="4029"/>
                  <a:pt x="137382" y="0"/>
                  <a:pt x="142353" y="0"/>
                </a:cubicBezTo>
                <a:close/>
                <a:moveTo>
                  <a:pt x="75678" y="0"/>
                </a:moveTo>
                <a:cubicBezTo>
                  <a:pt x="80649" y="0"/>
                  <a:pt x="84678" y="4029"/>
                  <a:pt x="84678" y="9000"/>
                </a:cubicBezTo>
                <a:cubicBezTo>
                  <a:pt x="84678" y="13971"/>
                  <a:pt x="80649" y="18000"/>
                  <a:pt x="75678" y="18000"/>
                </a:cubicBezTo>
                <a:cubicBezTo>
                  <a:pt x="70707" y="18000"/>
                  <a:pt x="66678" y="13971"/>
                  <a:pt x="66678" y="9000"/>
                </a:cubicBezTo>
                <a:cubicBezTo>
                  <a:pt x="66678" y="4029"/>
                  <a:pt x="70707" y="0"/>
                  <a:pt x="75678" y="0"/>
                </a:cubicBezTo>
                <a:close/>
                <a:moveTo>
                  <a:pt x="9003" y="0"/>
                </a:moveTo>
                <a:cubicBezTo>
                  <a:pt x="13974" y="0"/>
                  <a:pt x="18003" y="4029"/>
                  <a:pt x="18003" y="9000"/>
                </a:cubicBezTo>
                <a:cubicBezTo>
                  <a:pt x="18003" y="13971"/>
                  <a:pt x="13974" y="18000"/>
                  <a:pt x="9003" y="18000"/>
                </a:cubicBezTo>
                <a:cubicBezTo>
                  <a:pt x="4032" y="18000"/>
                  <a:pt x="3" y="13971"/>
                  <a:pt x="3" y="9000"/>
                </a:cubicBezTo>
                <a:cubicBezTo>
                  <a:pt x="3" y="4029"/>
                  <a:pt x="4032" y="0"/>
                  <a:pt x="9003" y="0"/>
                </a:cubicBezTo>
                <a:close/>
              </a:path>
            </a:pathLst>
          </a:custGeom>
          <a:solidFill>
            <a:srgbClr val="474a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자유형: 도형 5"/>
          <p:cNvSpPr/>
          <p:nvPr/>
        </p:nvSpPr>
        <p:spPr>
          <a:xfrm>
            <a:off x="230981" y="314325"/>
            <a:ext cx="11730037" cy="6543675"/>
          </a:xfrm>
          <a:prstGeom prst="round2SameRect">
            <a:avLst>
              <a:gd name="adj1" fmla="val 1917"/>
              <a:gd name="adj2" fmla="val 0"/>
            </a:avLst>
          </a:prstGeom>
          <a:solidFill>
            <a:srgbClr val="474a9b"/>
          </a:solidFill>
          <a:ln>
            <a:noFill/>
          </a:ln>
          <a:effectLst>
            <a:outerShdw blurRad="2286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t">
            <a:no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kern="0">
                <a:solidFill>
                  <a:prstClr val="white"/>
                </a:solidFill>
              </a:rPr>
              <a:t>IoT</a:t>
            </a:r>
            <a:r>
              <a:rPr lang="ko-KR" altLang="en-US" sz="2400" b="1" kern="0">
                <a:solidFill>
                  <a:prstClr val="white"/>
                </a:solidFill>
              </a:rPr>
              <a:t> 개발과정</a:t>
            </a:r>
            <a:endParaRPr lang="ko-KR" altLang="en-US" sz="2400" b="1" kern="0">
              <a:solidFill>
                <a:prstClr val="white"/>
              </a:solidFill>
            </a:endParaRPr>
          </a:p>
        </p:txBody>
      </p:sp>
      <p:sp>
        <p:nvSpPr>
          <p:cNvPr id="7" name="자유형: 도형 6"/>
          <p:cNvSpPr/>
          <p:nvPr/>
        </p:nvSpPr>
        <p:spPr>
          <a:xfrm>
            <a:off x="230982" y="966787"/>
            <a:ext cx="11730036" cy="5891213"/>
          </a:xfrm>
          <a:prstGeom prst="round2SameRect">
            <a:avLst>
              <a:gd name="adj1" fmla="val 3086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2032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: 도형 10"/>
          <p:cNvSpPr/>
          <p:nvPr/>
        </p:nvSpPr>
        <p:spPr>
          <a:xfrm>
            <a:off x="6115050" y="147134"/>
            <a:ext cx="449490" cy="334382"/>
          </a:xfrm>
          <a:custGeom>
            <a:avLst/>
            <a:gdLst>
              <a:gd name="connsiteX0" fmla="*/ 134907 w 509843"/>
              <a:gd name="connsiteY0" fmla="*/ 0 h 379279"/>
              <a:gd name="connsiteX1" fmla="*/ 446629 w 509843"/>
              <a:gd name="connsiteY1" fmla="*/ 0 h 379279"/>
              <a:gd name="connsiteX2" fmla="*/ 509843 w 509843"/>
              <a:gd name="connsiteY2" fmla="*/ 63214 h 379279"/>
              <a:gd name="connsiteX3" fmla="*/ 509843 w 509843"/>
              <a:gd name="connsiteY3" fmla="*/ 316065 h 379279"/>
              <a:gd name="connsiteX4" fmla="*/ 446629 w 509843"/>
              <a:gd name="connsiteY4" fmla="*/ 379279 h 379279"/>
              <a:gd name="connsiteX5" fmla="*/ 134907 w 509843"/>
              <a:gd name="connsiteY5" fmla="*/ 379279 h 379279"/>
              <a:gd name="connsiteX6" fmla="*/ 71693 w 509843"/>
              <a:gd name="connsiteY6" fmla="*/ 316065 h 379279"/>
              <a:gd name="connsiteX7" fmla="*/ 71693 w 509843"/>
              <a:gd name="connsiteY7" fmla="*/ 298089 h 379279"/>
              <a:gd name="connsiteX8" fmla="*/ 36953 w 509843"/>
              <a:gd name="connsiteY8" fmla="*/ 326832 h 379279"/>
              <a:gd name="connsiteX9" fmla="*/ 2 w 509843"/>
              <a:gd name="connsiteY9" fmla="*/ 376116 h 379279"/>
              <a:gd name="connsiteX10" fmla="*/ 0 w 509843"/>
              <a:gd name="connsiteY10" fmla="*/ 376116 h 379279"/>
              <a:gd name="connsiteX11" fmla="*/ 54082 w 509843"/>
              <a:gd name="connsiteY11" fmla="*/ 211536 h 379279"/>
              <a:gd name="connsiteX12" fmla="*/ 71693 w 509843"/>
              <a:gd name="connsiteY12" fmla="*/ 193221 h 379279"/>
              <a:gd name="connsiteX13" fmla="*/ 71693 w 509843"/>
              <a:gd name="connsiteY13" fmla="*/ 63214 h 379279"/>
              <a:gd name="connsiteX14" fmla="*/ 134907 w 509843"/>
              <a:gd name="connsiteY14" fmla="*/ 0 h 379279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09843" h="379279">
                <a:moveTo>
                  <a:pt x="134907" y="0"/>
                </a:moveTo>
                <a:lnTo>
                  <a:pt x="446629" y="0"/>
                </a:lnTo>
                <a:cubicBezTo>
                  <a:pt x="481541" y="0"/>
                  <a:pt x="509843" y="28302"/>
                  <a:pt x="509843" y="63214"/>
                </a:cubicBezTo>
                <a:lnTo>
                  <a:pt x="509843" y="316065"/>
                </a:lnTo>
                <a:cubicBezTo>
                  <a:pt x="509843" y="350977"/>
                  <a:pt x="481541" y="379279"/>
                  <a:pt x="446629" y="379279"/>
                </a:cubicBezTo>
                <a:lnTo>
                  <a:pt x="134907" y="379279"/>
                </a:lnTo>
                <a:cubicBezTo>
                  <a:pt x="99995" y="379279"/>
                  <a:pt x="71693" y="350977"/>
                  <a:pt x="71693" y="316065"/>
                </a:cubicBezTo>
                <a:lnTo>
                  <a:pt x="71693" y="298089"/>
                </a:lnTo>
                <a:lnTo>
                  <a:pt x="36953" y="326832"/>
                </a:lnTo>
                <a:cubicBezTo>
                  <a:pt x="23289" y="341235"/>
                  <a:pt x="10864" y="357732"/>
                  <a:pt x="2" y="376116"/>
                </a:cubicBezTo>
                <a:lnTo>
                  <a:pt x="0" y="376116"/>
                </a:lnTo>
                <a:cubicBezTo>
                  <a:pt x="0" y="311844"/>
                  <a:pt x="20668" y="253656"/>
                  <a:pt x="54082" y="211536"/>
                </a:cubicBezTo>
                <a:lnTo>
                  <a:pt x="71693" y="193221"/>
                </a:lnTo>
                <a:lnTo>
                  <a:pt x="71693" y="63214"/>
                </a:lnTo>
                <a:cubicBezTo>
                  <a:pt x="71693" y="28302"/>
                  <a:pt x="99995" y="0"/>
                  <a:pt x="134907" y="0"/>
                </a:cubicBezTo>
                <a:close/>
              </a:path>
            </a:pathLst>
          </a:custGeom>
          <a:solidFill>
            <a:srgbClr val="f46b64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Autofit/>
          </a:bodyPr>
          <a:lstStyle/>
          <a:p>
            <a:pPr algn="r">
              <a:defRPr/>
            </a:pPr>
            <a:r>
              <a:rPr lang="en-US" altLang="ko-KR" sz="1400" b="1" i="1">
                <a:solidFill>
                  <a:prstClr val="white"/>
                </a:solidFill>
              </a:rPr>
              <a:t>02</a:t>
            </a:r>
            <a:endParaRPr lang="en-US" altLang="ko-KR" sz="1400" b="1" i="1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 rot="0">
            <a:off x="230982" y="6343475"/>
            <a:ext cx="11730036" cy="514525"/>
            <a:chOff x="230982" y="6343475"/>
            <a:chExt cx="11730036" cy="514525"/>
          </a:xfrm>
        </p:grpSpPr>
        <p:sp>
          <p:nvSpPr>
            <p:cNvPr id="242" name="직사각형 241"/>
            <p:cNvSpPr/>
            <p:nvPr/>
          </p:nvSpPr>
          <p:spPr>
            <a:xfrm>
              <a:off x="230982" y="6429080"/>
              <a:ext cx="11730036" cy="4289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60400" dist="38100" dir="16200000" rotWithShape="0">
                <a:prstClr val="black">
                  <a:alpha val="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6" name="Freeform 36"/>
            <p:cNvSpPr>
              <a:spLocks noEditPoints="1"/>
            </p:cNvSpPr>
            <p:nvPr/>
          </p:nvSpPr>
          <p:spPr>
            <a:xfrm>
              <a:off x="3439301" y="6555471"/>
              <a:ext cx="98981" cy="166478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474a9b">
                <a:alpha val="23000"/>
              </a:srgbClr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7" name="자유형 23"/>
            <p:cNvSpPr/>
            <p:nvPr/>
          </p:nvSpPr>
          <p:spPr>
            <a:xfrm>
              <a:off x="5975370" y="6579575"/>
              <a:ext cx="149005" cy="130408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f46b64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8" name="Freeform 6"/>
            <p:cNvSpPr/>
            <p:nvPr/>
          </p:nvSpPr>
          <p:spPr>
            <a:xfrm rot="10800000" flipH="1" flipV="1">
              <a:off x="2114029" y="6577517"/>
              <a:ext cx="150561" cy="133487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474a9b">
                <a:alpha val="23000"/>
              </a:srgbClr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279" name="Group 20"/>
            <p:cNvGrpSpPr>
              <a:grpSpLocks noChangeAspect="1"/>
            </p:cNvGrpSpPr>
            <p:nvPr/>
          </p:nvGrpSpPr>
          <p:grpSpPr>
            <a:xfrm rot="0">
              <a:off x="4695631" y="6560531"/>
              <a:ext cx="116495" cy="158905"/>
              <a:chOff x="2597" y="4163"/>
              <a:chExt cx="217" cy="296"/>
            </a:xfrm>
            <a:solidFill>
              <a:srgbClr val="474a9b">
                <a:alpha val="23000"/>
              </a:srgbClr>
            </a:solidFill>
          </p:grpSpPr>
          <p:sp>
            <p:nvSpPr>
              <p:cNvPr id="280" name="Freeform 22"/>
              <p:cNvSpPr>
                <a:spLocks noEditPoints="1"/>
              </p:cNvSpPr>
              <p:nvPr/>
            </p:nvSpPr>
            <p:spPr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281" name="Freeform 23"/>
              <p:cNvSpPr>
                <a:spLocks noEditPoints="1"/>
              </p:cNvSpPr>
              <p:nvPr/>
            </p:nvSpPr>
            <p:spPr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282" name="Freeform 24"/>
              <p:cNvSpPr>
                <a:spLocks noEditPoints="1"/>
              </p:cNvSpPr>
              <p:nvPr/>
            </p:nvSpPr>
            <p:spPr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283" name="Freeform 25"/>
              <p:cNvSpPr/>
              <p:nvPr/>
            </p:nvSpPr>
            <p:spPr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84" name="Freeform 9"/>
            <p:cNvSpPr/>
            <p:nvPr/>
          </p:nvSpPr>
          <p:spPr>
            <a:xfrm flipH="1">
              <a:off x="824716" y="6557668"/>
              <a:ext cx="123657" cy="163189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474a9b">
                <a:alpha val="23000"/>
              </a:srgb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285" name="Group 14"/>
            <p:cNvGrpSpPr>
              <a:grpSpLocks noChangeAspect="1"/>
            </p:cNvGrpSpPr>
            <p:nvPr/>
          </p:nvGrpSpPr>
          <p:grpSpPr>
            <a:xfrm rot="0">
              <a:off x="7298561" y="6572643"/>
              <a:ext cx="116495" cy="140781"/>
              <a:chOff x="2190" y="2694"/>
              <a:chExt cx="283" cy="342"/>
            </a:xfrm>
            <a:solidFill>
              <a:srgbClr val="474a9b">
                <a:alpha val="23000"/>
              </a:srgbClr>
            </a:solidFill>
          </p:grpSpPr>
          <p:sp>
            <p:nvSpPr>
              <p:cNvPr id="286" name="Freeform 16"/>
              <p:cNvSpPr/>
              <p:nvPr/>
            </p:nvSpPr>
            <p:spPr>
              <a:xfrm>
                <a:off x="2190" y="2747"/>
                <a:ext cx="234" cy="289"/>
              </a:xfrm>
              <a:custGeom>
                <a:avLst/>
                <a:gdLst>
                  <a:gd name="T0" fmla="*/ 482 w 2337"/>
                  <a:gd name="T1" fmla="*/ 0 h 2882"/>
                  <a:gd name="T2" fmla="*/ 512 w 2337"/>
                  <a:gd name="T3" fmla="*/ 10 h 2882"/>
                  <a:gd name="T4" fmla="*/ 530 w 2337"/>
                  <a:gd name="T5" fmla="*/ 34 h 2882"/>
                  <a:gd name="T6" fmla="*/ 530 w 2337"/>
                  <a:gd name="T7" fmla="*/ 65 h 2882"/>
                  <a:gd name="T8" fmla="*/ 512 w 2337"/>
                  <a:gd name="T9" fmla="*/ 89 h 2882"/>
                  <a:gd name="T10" fmla="*/ 482 w 2337"/>
                  <a:gd name="T11" fmla="*/ 99 h 2882"/>
                  <a:gd name="T12" fmla="*/ 219 w 2337"/>
                  <a:gd name="T13" fmla="*/ 102 h 2882"/>
                  <a:gd name="T14" fmla="*/ 165 w 2337"/>
                  <a:gd name="T15" fmla="*/ 124 h 2882"/>
                  <a:gd name="T16" fmla="*/ 125 w 2337"/>
                  <a:gd name="T17" fmla="*/ 164 h 2882"/>
                  <a:gd name="T18" fmla="*/ 102 w 2337"/>
                  <a:gd name="T19" fmla="*/ 217 h 2882"/>
                  <a:gd name="T20" fmla="*/ 100 w 2337"/>
                  <a:gd name="T21" fmla="*/ 2636 h 2882"/>
                  <a:gd name="T22" fmla="*/ 111 w 2337"/>
                  <a:gd name="T23" fmla="*/ 2694 h 2882"/>
                  <a:gd name="T24" fmla="*/ 144 w 2337"/>
                  <a:gd name="T25" fmla="*/ 2740 h 2882"/>
                  <a:gd name="T26" fmla="*/ 190 w 2337"/>
                  <a:gd name="T27" fmla="*/ 2772 h 2882"/>
                  <a:gd name="T28" fmla="*/ 248 w 2337"/>
                  <a:gd name="T29" fmla="*/ 2784 h 2882"/>
                  <a:gd name="T30" fmla="*/ 2119 w 2337"/>
                  <a:gd name="T31" fmla="*/ 2780 h 2882"/>
                  <a:gd name="T32" fmla="*/ 2173 w 2337"/>
                  <a:gd name="T33" fmla="*/ 2759 h 2882"/>
                  <a:gd name="T34" fmla="*/ 2213 w 2337"/>
                  <a:gd name="T35" fmla="*/ 2719 h 2882"/>
                  <a:gd name="T36" fmla="*/ 2236 w 2337"/>
                  <a:gd name="T37" fmla="*/ 2665 h 2882"/>
                  <a:gd name="T38" fmla="*/ 2239 w 2337"/>
                  <a:gd name="T39" fmla="*/ 2402 h 2882"/>
                  <a:gd name="T40" fmla="*/ 2248 w 2337"/>
                  <a:gd name="T41" fmla="*/ 2372 h 2882"/>
                  <a:gd name="T42" fmla="*/ 2273 w 2337"/>
                  <a:gd name="T43" fmla="*/ 2355 h 2882"/>
                  <a:gd name="T44" fmla="*/ 2303 w 2337"/>
                  <a:gd name="T45" fmla="*/ 2355 h 2882"/>
                  <a:gd name="T46" fmla="*/ 2328 w 2337"/>
                  <a:gd name="T47" fmla="*/ 2372 h 2882"/>
                  <a:gd name="T48" fmla="*/ 2337 w 2337"/>
                  <a:gd name="T49" fmla="*/ 2402 h 2882"/>
                  <a:gd name="T50" fmla="*/ 2334 w 2337"/>
                  <a:gd name="T51" fmla="*/ 2676 h 2882"/>
                  <a:gd name="T52" fmla="*/ 2310 w 2337"/>
                  <a:gd name="T53" fmla="*/ 2749 h 2882"/>
                  <a:gd name="T54" fmla="*/ 2265 w 2337"/>
                  <a:gd name="T55" fmla="*/ 2811 h 2882"/>
                  <a:gd name="T56" fmla="*/ 2203 w 2337"/>
                  <a:gd name="T57" fmla="*/ 2855 h 2882"/>
                  <a:gd name="T58" fmla="*/ 2130 w 2337"/>
                  <a:gd name="T59" fmla="*/ 2879 h 2882"/>
                  <a:gd name="T60" fmla="*/ 248 w 2337"/>
                  <a:gd name="T61" fmla="*/ 2882 h 2882"/>
                  <a:gd name="T62" fmla="*/ 170 w 2337"/>
                  <a:gd name="T63" fmla="*/ 2870 h 2882"/>
                  <a:gd name="T64" fmla="*/ 102 w 2337"/>
                  <a:gd name="T65" fmla="*/ 2835 h 2882"/>
                  <a:gd name="T66" fmla="*/ 48 w 2337"/>
                  <a:gd name="T67" fmla="*/ 2781 h 2882"/>
                  <a:gd name="T68" fmla="*/ 13 w 2337"/>
                  <a:gd name="T69" fmla="*/ 2714 h 2882"/>
                  <a:gd name="T70" fmla="*/ 0 w 2337"/>
                  <a:gd name="T71" fmla="*/ 2636 h 2882"/>
                  <a:gd name="T72" fmla="*/ 3 w 2337"/>
                  <a:gd name="T73" fmla="*/ 207 h 2882"/>
                  <a:gd name="T74" fmla="*/ 28 w 2337"/>
                  <a:gd name="T75" fmla="*/ 133 h 2882"/>
                  <a:gd name="T76" fmla="*/ 73 w 2337"/>
                  <a:gd name="T77" fmla="*/ 73 h 2882"/>
                  <a:gd name="T78" fmla="*/ 135 w 2337"/>
                  <a:gd name="T79" fmla="*/ 27 h 2882"/>
                  <a:gd name="T80" fmla="*/ 208 w 2337"/>
                  <a:gd name="T81" fmla="*/ 3 h 2882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337" h="2882">
                    <a:moveTo>
                      <a:pt x="248" y="0"/>
                    </a:moveTo>
                    <a:lnTo>
                      <a:pt x="482" y="0"/>
                    </a:lnTo>
                    <a:lnTo>
                      <a:pt x="499" y="2"/>
                    </a:lnTo>
                    <a:lnTo>
                      <a:pt x="512" y="10"/>
                    </a:lnTo>
                    <a:lnTo>
                      <a:pt x="523" y="19"/>
                    </a:lnTo>
                    <a:lnTo>
                      <a:pt x="530" y="34"/>
                    </a:lnTo>
                    <a:lnTo>
                      <a:pt x="532" y="49"/>
                    </a:lnTo>
                    <a:lnTo>
                      <a:pt x="530" y="65"/>
                    </a:lnTo>
                    <a:lnTo>
                      <a:pt x="523" y="78"/>
                    </a:lnTo>
                    <a:lnTo>
                      <a:pt x="512" y="89"/>
                    </a:lnTo>
                    <a:lnTo>
                      <a:pt x="499" y="95"/>
                    </a:lnTo>
                    <a:lnTo>
                      <a:pt x="482" y="99"/>
                    </a:lnTo>
                    <a:lnTo>
                      <a:pt x="248" y="99"/>
                    </a:lnTo>
                    <a:lnTo>
                      <a:pt x="219" y="102"/>
                    </a:lnTo>
                    <a:lnTo>
                      <a:pt x="190" y="109"/>
                    </a:lnTo>
                    <a:lnTo>
                      <a:pt x="165" y="124"/>
                    </a:lnTo>
                    <a:lnTo>
                      <a:pt x="144" y="142"/>
                    </a:lnTo>
                    <a:lnTo>
                      <a:pt x="125" y="164"/>
                    </a:lnTo>
                    <a:lnTo>
                      <a:pt x="111" y="189"/>
                    </a:lnTo>
                    <a:lnTo>
                      <a:pt x="102" y="217"/>
                    </a:lnTo>
                    <a:lnTo>
                      <a:pt x="100" y="247"/>
                    </a:lnTo>
                    <a:lnTo>
                      <a:pt x="100" y="2636"/>
                    </a:lnTo>
                    <a:lnTo>
                      <a:pt x="102" y="2665"/>
                    </a:lnTo>
                    <a:lnTo>
                      <a:pt x="111" y="2694"/>
                    </a:lnTo>
                    <a:lnTo>
                      <a:pt x="125" y="2719"/>
                    </a:lnTo>
                    <a:lnTo>
                      <a:pt x="144" y="2740"/>
                    </a:lnTo>
                    <a:lnTo>
                      <a:pt x="165" y="2759"/>
                    </a:lnTo>
                    <a:lnTo>
                      <a:pt x="190" y="2772"/>
                    </a:lnTo>
                    <a:lnTo>
                      <a:pt x="219" y="2780"/>
                    </a:lnTo>
                    <a:lnTo>
                      <a:pt x="248" y="2784"/>
                    </a:lnTo>
                    <a:lnTo>
                      <a:pt x="2090" y="2784"/>
                    </a:lnTo>
                    <a:lnTo>
                      <a:pt x="2119" y="2780"/>
                    </a:lnTo>
                    <a:lnTo>
                      <a:pt x="2147" y="2772"/>
                    </a:lnTo>
                    <a:lnTo>
                      <a:pt x="2173" y="2759"/>
                    </a:lnTo>
                    <a:lnTo>
                      <a:pt x="2195" y="2740"/>
                    </a:lnTo>
                    <a:lnTo>
                      <a:pt x="2213" y="2719"/>
                    </a:lnTo>
                    <a:lnTo>
                      <a:pt x="2227" y="2694"/>
                    </a:lnTo>
                    <a:lnTo>
                      <a:pt x="2236" y="2665"/>
                    </a:lnTo>
                    <a:lnTo>
                      <a:pt x="2239" y="2636"/>
                    </a:lnTo>
                    <a:lnTo>
                      <a:pt x="2239" y="2402"/>
                    </a:lnTo>
                    <a:lnTo>
                      <a:pt x="2241" y="2387"/>
                    </a:lnTo>
                    <a:lnTo>
                      <a:pt x="2248" y="2372"/>
                    </a:lnTo>
                    <a:lnTo>
                      <a:pt x="2259" y="2363"/>
                    </a:lnTo>
                    <a:lnTo>
                      <a:pt x="2273" y="2355"/>
                    </a:lnTo>
                    <a:lnTo>
                      <a:pt x="2288" y="2353"/>
                    </a:lnTo>
                    <a:lnTo>
                      <a:pt x="2303" y="2355"/>
                    </a:lnTo>
                    <a:lnTo>
                      <a:pt x="2317" y="2363"/>
                    </a:lnTo>
                    <a:lnTo>
                      <a:pt x="2328" y="2372"/>
                    </a:lnTo>
                    <a:lnTo>
                      <a:pt x="2335" y="2387"/>
                    </a:lnTo>
                    <a:lnTo>
                      <a:pt x="2337" y="2402"/>
                    </a:lnTo>
                    <a:lnTo>
                      <a:pt x="2337" y="2636"/>
                    </a:lnTo>
                    <a:lnTo>
                      <a:pt x="2334" y="2676"/>
                    </a:lnTo>
                    <a:lnTo>
                      <a:pt x="2325" y="2714"/>
                    </a:lnTo>
                    <a:lnTo>
                      <a:pt x="2310" y="2749"/>
                    </a:lnTo>
                    <a:lnTo>
                      <a:pt x="2290" y="2781"/>
                    </a:lnTo>
                    <a:lnTo>
                      <a:pt x="2265" y="2811"/>
                    </a:lnTo>
                    <a:lnTo>
                      <a:pt x="2236" y="2835"/>
                    </a:lnTo>
                    <a:lnTo>
                      <a:pt x="2203" y="2855"/>
                    </a:lnTo>
                    <a:lnTo>
                      <a:pt x="2168" y="2870"/>
                    </a:lnTo>
                    <a:lnTo>
                      <a:pt x="2130" y="2879"/>
                    </a:lnTo>
                    <a:lnTo>
                      <a:pt x="2090" y="2882"/>
                    </a:lnTo>
                    <a:lnTo>
                      <a:pt x="248" y="2882"/>
                    </a:lnTo>
                    <a:lnTo>
                      <a:pt x="208" y="2879"/>
                    </a:lnTo>
                    <a:lnTo>
                      <a:pt x="170" y="2870"/>
                    </a:lnTo>
                    <a:lnTo>
                      <a:pt x="135" y="2855"/>
                    </a:lnTo>
                    <a:lnTo>
                      <a:pt x="102" y="2835"/>
                    </a:lnTo>
                    <a:lnTo>
                      <a:pt x="73" y="2811"/>
                    </a:lnTo>
                    <a:lnTo>
                      <a:pt x="48" y="2781"/>
                    </a:lnTo>
                    <a:lnTo>
                      <a:pt x="28" y="2749"/>
                    </a:lnTo>
                    <a:lnTo>
                      <a:pt x="13" y="2714"/>
                    </a:lnTo>
                    <a:lnTo>
                      <a:pt x="3" y="2676"/>
                    </a:lnTo>
                    <a:lnTo>
                      <a:pt x="0" y="2636"/>
                    </a:lnTo>
                    <a:lnTo>
                      <a:pt x="0" y="247"/>
                    </a:lnTo>
                    <a:lnTo>
                      <a:pt x="3" y="207"/>
                    </a:lnTo>
                    <a:lnTo>
                      <a:pt x="13" y="169"/>
                    </a:lnTo>
                    <a:lnTo>
                      <a:pt x="28" y="133"/>
                    </a:lnTo>
                    <a:lnTo>
                      <a:pt x="48" y="101"/>
                    </a:lnTo>
                    <a:lnTo>
                      <a:pt x="73" y="73"/>
                    </a:lnTo>
                    <a:lnTo>
                      <a:pt x="102" y="48"/>
                    </a:lnTo>
                    <a:lnTo>
                      <a:pt x="135" y="27"/>
                    </a:lnTo>
                    <a:lnTo>
                      <a:pt x="170" y="13"/>
                    </a:lnTo>
                    <a:lnTo>
                      <a:pt x="208" y="3"/>
                    </a:lnTo>
                    <a:lnTo>
                      <a:pt x="2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7" name="Freeform 17"/>
              <p:cNvSpPr/>
              <p:nvPr/>
            </p:nvSpPr>
            <p:spPr>
              <a:xfrm>
                <a:off x="2240" y="2694"/>
                <a:ext cx="233" cy="289"/>
              </a:xfrm>
              <a:custGeom>
                <a:avLst/>
                <a:gdLst>
                  <a:gd name="T0" fmla="*/ 1596 w 2337"/>
                  <a:gd name="T1" fmla="*/ 0 h 2883"/>
                  <a:gd name="T2" fmla="*/ 1624 w 2337"/>
                  <a:gd name="T3" fmla="*/ 9 h 2883"/>
                  <a:gd name="T4" fmla="*/ 1643 w 2337"/>
                  <a:gd name="T5" fmla="*/ 34 h 2883"/>
                  <a:gd name="T6" fmla="*/ 1643 w 2337"/>
                  <a:gd name="T7" fmla="*/ 64 h 2883"/>
                  <a:gd name="T8" fmla="*/ 1624 w 2337"/>
                  <a:gd name="T9" fmla="*/ 89 h 2883"/>
                  <a:gd name="T10" fmla="*/ 1596 w 2337"/>
                  <a:gd name="T11" fmla="*/ 99 h 2883"/>
                  <a:gd name="T12" fmla="*/ 217 w 2337"/>
                  <a:gd name="T13" fmla="*/ 101 h 2883"/>
                  <a:gd name="T14" fmla="*/ 164 w 2337"/>
                  <a:gd name="T15" fmla="*/ 124 h 2883"/>
                  <a:gd name="T16" fmla="*/ 124 w 2337"/>
                  <a:gd name="T17" fmla="*/ 164 h 2883"/>
                  <a:gd name="T18" fmla="*/ 101 w 2337"/>
                  <a:gd name="T19" fmla="*/ 217 h 2883"/>
                  <a:gd name="T20" fmla="*/ 99 w 2337"/>
                  <a:gd name="T21" fmla="*/ 2636 h 2883"/>
                  <a:gd name="T22" fmla="*/ 110 w 2337"/>
                  <a:gd name="T23" fmla="*/ 2693 h 2883"/>
                  <a:gd name="T24" fmla="*/ 142 w 2337"/>
                  <a:gd name="T25" fmla="*/ 2741 h 2883"/>
                  <a:gd name="T26" fmla="*/ 189 w 2337"/>
                  <a:gd name="T27" fmla="*/ 2772 h 2883"/>
                  <a:gd name="T28" fmla="*/ 247 w 2337"/>
                  <a:gd name="T29" fmla="*/ 2784 h 2883"/>
                  <a:gd name="T30" fmla="*/ 2119 w 2337"/>
                  <a:gd name="T31" fmla="*/ 2781 h 2883"/>
                  <a:gd name="T32" fmla="*/ 2172 w 2337"/>
                  <a:gd name="T33" fmla="*/ 2758 h 2883"/>
                  <a:gd name="T34" fmla="*/ 2211 w 2337"/>
                  <a:gd name="T35" fmla="*/ 2718 h 2883"/>
                  <a:gd name="T36" fmla="*/ 2234 w 2337"/>
                  <a:gd name="T37" fmla="*/ 2666 h 2883"/>
                  <a:gd name="T38" fmla="*/ 2237 w 2337"/>
                  <a:gd name="T39" fmla="*/ 757 h 2883"/>
                  <a:gd name="T40" fmla="*/ 2247 w 2337"/>
                  <a:gd name="T41" fmla="*/ 727 h 2883"/>
                  <a:gd name="T42" fmla="*/ 2271 w 2337"/>
                  <a:gd name="T43" fmla="*/ 710 h 2883"/>
                  <a:gd name="T44" fmla="*/ 2303 w 2337"/>
                  <a:gd name="T45" fmla="*/ 710 h 2883"/>
                  <a:gd name="T46" fmla="*/ 2327 w 2337"/>
                  <a:gd name="T47" fmla="*/ 727 h 2883"/>
                  <a:gd name="T48" fmla="*/ 2337 w 2337"/>
                  <a:gd name="T49" fmla="*/ 757 h 2883"/>
                  <a:gd name="T50" fmla="*/ 2333 w 2337"/>
                  <a:gd name="T51" fmla="*/ 2676 h 2883"/>
                  <a:gd name="T52" fmla="*/ 2308 w 2337"/>
                  <a:gd name="T53" fmla="*/ 2749 h 2883"/>
                  <a:gd name="T54" fmla="*/ 2264 w 2337"/>
                  <a:gd name="T55" fmla="*/ 2810 h 2883"/>
                  <a:gd name="T56" fmla="*/ 2203 w 2337"/>
                  <a:gd name="T57" fmla="*/ 2855 h 2883"/>
                  <a:gd name="T58" fmla="*/ 2129 w 2337"/>
                  <a:gd name="T59" fmla="*/ 2880 h 2883"/>
                  <a:gd name="T60" fmla="*/ 247 w 2337"/>
                  <a:gd name="T61" fmla="*/ 2883 h 2883"/>
                  <a:gd name="T62" fmla="*/ 168 w 2337"/>
                  <a:gd name="T63" fmla="*/ 2870 h 2883"/>
                  <a:gd name="T64" fmla="*/ 101 w 2337"/>
                  <a:gd name="T65" fmla="*/ 2835 h 2883"/>
                  <a:gd name="T66" fmla="*/ 47 w 2337"/>
                  <a:gd name="T67" fmla="*/ 2781 h 2883"/>
                  <a:gd name="T68" fmla="*/ 11 w 2337"/>
                  <a:gd name="T69" fmla="*/ 2714 h 2883"/>
                  <a:gd name="T70" fmla="*/ 0 w 2337"/>
                  <a:gd name="T71" fmla="*/ 2636 h 2883"/>
                  <a:gd name="T72" fmla="*/ 3 w 2337"/>
                  <a:gd name="T73" fmla="*/ 207 h 2883"/>
                  <a:gd name="T74" fmla="*/ 27 w 2337"/>
                  <a:gd name="T75" fmla="*/ 134 h 2883"/>
                  <a:gd name="T76" fmla="*/ 71 w 2337"/>
                  <a:gd name="T77" fmla="*/ 72 h 2883"/>
                  <a:gd name="T78" fmla="*/ 133 w 2337"/>
                  <a:gd name="T79" fmla="*/ 28 h 2883"/>
                  <a:gd name="T80" fmla="*/ 206 w 2337"/>
                  <a:gd name="T81" fmla="*/ 3 h 2883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337" h="2883">
                    <a:moveTo>
                      <a:pt x="247" y="0"/>
                    </a:moveTo>
                    <a:lnTo>
                      <a:pt x="1596" y="0"/>
                    </a:lnTo>
                    <a:lnTo>
                      <a:pt x="1611" y="3"/>
                    </a:lnTo>
                    <a:lnTo>
                      <a:pt x="1624" y="9"/>
                    </a:lnTo>
                    <a:lnTo>
                      <a:pt x="1635" y="20"/>
                    </a:lnTo>
                    <a:lnTo>
                      <a:pt x="1643" y="34"/>
                    </a:lnTo>
                    <a:lnTo>
                      <a:pt x="1645" y="49"/>
                    </a:lnTo>
                    <a:lnTo>
                      <a:pt x="1643" y="64"/>
                    </a:lnTo>
                    <a:lnTo>
                      <a:pt x="1635" y="79"/>
                    </a:lnTo>
                    <a:lnTo>
                      <a:pt x="1624" y="89"/>
                    </a:lnTo>
                    <a:lnTo>
                      <a:pt x="1611" y="96"/>
                    </a:lnTo>
                    <a:lnTo>
                      <a:pt x="1596" y="99"/>
                    </a:lnTo>
                    <a:lnTo>
                      <a:pt x="247" y="99"/>
                    </a:lnTo>
                    <a:lnTo>
                      <a:pt x="217" y="101"/>
                    </a:lnTo>
                    <a:lnTo>
                      <a:pt x="189" y="110"/>
                    </a:lnTo>
                    <a:lnTo>
                      <a:pt x="164" y="124"/>
                    </a:lnTo>
                    <a:lnTo>
                      <a:pt x="142" y="143"/>
                    </a:lnTo>
                    <a:lnTo>
                      <a:pt x="124" y="164"/>
                    </a:lnTo>
                    <a:lnTo>
                      <a:pt x="110" y="189"/>
                    </a:lnTo>
                    <a:lnTo>
                      <a:pt x="101" y="217"/>
                    </a:lnTo>
                    <a:lnTo>
                      <a:pt x="99" y="247"/>
                    </a:lnTo>
                    <a:lnTo>
                      <a:pt x="99" y="2636"/>
                    </a:lnTo>
                    <a:lnTo>
                      <a:pt x="101" y="2666"/>
                    </a:lnTo>
                    <a:lnTo>
                      <a:pt x="110" y="2693"/>
                    </a:lnTo>
                    <a:lnTo>
                      <a:pt x="124" y="2718"/>
                    </a:lnTo>
                    <a:lnTo>
                      <a:pt x="142" y="2741"/>
                    </a:lnTo>
                    <a:lnTo>
                      <a:pt x="164" y="2758"/>
                    </a:lnTo>
                    <a:lnTo>
                      <a:pt x="189" y="2772"/>
                    </a:lnTo>
                    <a:lnTo>
                      <a:pt x="217" y="2781"/>
                    </a:lnTo>
                    <a:lnTo>
                      <a:pt x="247" y="2784"/>
                    </a:lnTo>
                    <a:lnTo>
                      <a:pt x="2088" y="2784"/>
                    </a:lnTo>
                    <a:lnTo>
                      <a:pt x="2119" y="2781"/>
                    </a:lnTo>
                    <a:lnTo>
                      <a:pt x="2146" y="2772"/>
                    </a:lnTo>
                    <a:lnTo>
                      <a:pt x="2172" y="2758"/>
                    </a:lnTo>
                    <a:lnTo>
                      <a:pt x="2194" y="2741"/>
                    </a:lnTo>
                    <a:lnTo>
                      <a:pt x="2211" y="2718"/>
                    </a:lnTo>
                    <a:lnTo>
                      <a:pt x="2225" y="2693"/>
                    </a:lnTo>
                    <a:lnTo>
                      <a:pt x="2234" y="2666"/>
                    </a:lnTo>
                    <a:lnTo>
                      <a:pt x="2237" y="2636"/>
                    </a:lnTo>
                    <a:lnTo>
                      <a:pt x="2237" y="757"/>
                    </a:lnTo>
                    <a:lnTo>
                      <a:pt x="2240" y="740"/>
                    </a:lnTo>
                    <a:lnTo>
                      <a:pt x="2247" y="727"/>
                    </a:lnTo>
                    <a:lnTo>
                      <a:pt x="2257" y="716"/>
                    </a:lnTo>
                    <a:lnTo>
                      <a:pt x="2271" y="710"/>
                    </a:lnTo>
                    <a:lnTo>
                      <a:pt x="2286" y="708"/>
                    </a:lnTo>
                    <a:lnTo>
                      <a:pt x="2303" y="710"/>
                    </a:lnTo>
                    <a:lnTo>
                      <a:pt x="2316" y="716"/>
                    </a:lnTo>
                    <a:lnTo>
                      <a:pt x="2327" y="727"/>
                    </a:lnTo>
                    <a:lnTo>
                      <a:pt x="2333" y="740"/>
                    </a:lnTo>
                    <a:lnTo>
                      <a:pt x="2337" y="757"/>
                    </a:lnTo>
                    <a:lnTo>
                      <a:pt x="2337" y="2636"/>
                    </a:lnTo>
                    <a:lnTo>
                      <a:pt x="2333" y="2676"/>
                    </a:lnTo>
                    <a:lnTo>
                      <a:pt x="2324" y="2714"/>
                    </a:lnTo>
                    <a:lnTo>
                      <a:pt x="2308" y="2749"/>
                    </a:lnTo>
                    <a:lnTo>
                      <a:pt x="2289" y="2782"/>
                    </a:lnTo>
                    <a:lnTo>
                      <a:pt x="2264" y="2810"/>
                    </a:lnTo>
                    <a:lnTo>
                      <a:pt x="2234" y="2835"/>
                    </a:lnTo>
                    <a:lnTo>
                      <a:pt x="2203" y="2855"/>
                    </a:lnTo>
                    <a:lnTo>
                      <a:pt x="2167" y="2870"/>
                    </a:lnTo>
                    <a:lnTo>
                      <a:pt x="2129" y="2880"/>
                    </a:lnTo>
                    <a:lnTo>
                      <a:pt x="2088" y="2883"/>
                    </a:lnTo>
                    <a:lnTo>
                      <a:pt x="247" y="2883"/>
                    </a:lnTo>
                    <a:lnTo>
                      <a:pt x="206" y="2880"/>
                    </a:lnTo>
                    <a:lnTo>
                      <a:pt x="168" y="2870"/>
                    </a:lnTo>
                    <a:lnTo>
                      <a:pt x="133" y="2855"/>
                    </a:lnTo>
                    <a:lnTo>
                      <a:pt x="101" y="2835"/>
                    </a:lnTo>
                    <a:lnTo>
                      <a:pt x="71" y="2810"/>
                    </a:lnTo>
                    <a:lnTo>
                      <a:pt x="47" y="2781"/>
                    </a:lnTo>
                    <a:lnTo>
                      <a:pt x="27" y="2749"/>
                    </a:lnTo>
                    <a:lnTo>
                      <a:pt x="11" y="2714"/>
                    </a:lnTo>
                    <a:lnTo>
                      <a:pt x="3" y="2676"/>
                    </a:lnTo>
                    <a:lnTo>
                      <a:pt x="0" y="2636"/>
                    </a:lnTo>
                    <a:lnTo>
                      <a:pt x="0" y="247"/>
                    </a:lnTo>
                    <a:lnTo>
                      <a:pt x="3" y="207"/>
                    </a:lnTo>
                    <a:lnTo>
                      <a:pt x="11" y="169"/>
                    </a:lnTo>
                    <a:lnTo>
                      <a:pt x="27" y="134"/>
                    </a:lnTo>
                    <a:lnTo>
                      <a:pt x="47" y="101"/>
                    </a:lnTo>
                    <a:lnTo>
                      <a:pt x="71" y="72"/>
                    </a:lnTo>
                    <a:lnTo>
                      <a:pt x="101" y="48"/>
                    </a:lnTo>
                    <a:lnTo>
                      <a:pt x="133" y="28"/>
                    </a:lnTo>
                    <a:lnTo>
                      <a:pt x="168" y="12"/>
                    </a:lnTo>
                    <a:lnTo>
                      <a:pt x="206" y="3"/>
                    </a:lnTo>
                    <a:lnTo>
                      <a:pt x="24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8" name="Freeform 18"/>
              <p:cNvSpPr/>
              <p:nvPr/>
            </p:nvSpPr>
            <p:spPr>
              <a:xfrm>
                <a:off x="2394" y="2696"/>
                <a:ext cx="79" cy="79"/>
              </a:xfrm>
              <a:custGeom>
                <a:avLst/>
                <a:gdLst>
                  <a:gd name="T0" fmla="*/ 50 w 791"/>
                  <a:gd name="T1" fmla="*/ 0 h 786"/>
                  <a:gd name="T2" fmla="*/ 65 w 791"/>
                  <a:gd name="T3" fmla="*/ 2 h 786"/>
                  <a:gd name="T4" fmla="*/ 78 w 791"/>
                  <a:gd name="T5" fmla="*/ 9 h 786"/>
                  <a:gd name="T6" fmla="*/ 89 w 791"/>
                  <a:gd name="T7" fmla="*/ 19 h 786"/>
                  <a:gd name="T8" fmla="*/ 97 w 791"/>
                  <a:gd name="T9" fmla="*/ 34 h 786"/>
                  <a:gd name="T10" fmla="*/ 99 w 791"/>
                  <a:gd name="T11" fmla="*/ 49 h 786"/>
                  <a:gd name="T12" fmla="*/ 99 w 791"/>
                  <a:gd name="T13" fmla="*/ 689 h 786"/>
                  <a:gd name="T14" fmla="*/ 740 w 791"/>
                  <a:gd name="T15" fmla="*/ 689 h 786"/>
                  <a:gd name="T16" fmla="*/ 757 w 791"/>
                  <a:gd name="T17" fmla="*/ 691 h 786"/>
                  <a:gd name="T18" fmla="*/ 770 w 791"/>
                  <a:gd name="T19" fmla="*/ 697 h 786"/>
                  <a:gd name="T20" fmla="*/ 781 w 791"/>
                  <a:gd name="T21" fmla="*/ 708 h 786"/>
                  <a:gd name="T22" fmla="*/ 787 w 791"/>
                  <a:gd name="T23" fmla="*/ 721 h 786"/>
                  <a:gd name="T24" fmla="*/ 791 w 791"/>
                  <a:gd name="T25" fmla="*/ 738 h 786"/>
                  <a:gd name="T26" fmla="*/ 787 w 791"/>
                  <a:gd name="T27" fmla="*/ 753 h 786"/>
                  <a:gd name="T28" fmla="*/ 781 w 791"/>
                  <a:gd name="T29" fmla="*/ 767 h 786"/>
                  <a:gd name="T30" fmla="*/ 770 w 791"/>
                  <a:gd name="T31" fmla="*/ 777 h 786"/>
                  <a:gd name="T32" fmla="*/ 757 w 791"/>
                  <a:gd name="T33" fmla="*/ 784 h 786"/>
                  <a:gd name="T34" fmla="*/ 740 w 791"/>
                  <a:gd name="T35" fmla="*/ 786 h 786"/>
                  <a:gd name="T36" fmla="*/ 50 w 791"/>
                  <a:gd name="T37" fmla="*/ 786 h 786"/>
                  <a:gd name="T38" fmla="*/ 34 w 791"/>
                  <a:gd name="T39" fmla="*/ 784 h 786"/>
                  <a:gd name="T40" fmla="*/ 21 w 791"/>
                  <a:gd name="T41" fmla="*/ 777 h 786"/>
                  <a:gd name="T42" fmla="*/ 10 w 791"/>
                  <a:gd name="T43" fmla="*/ 767 h 786"/>
                  <a:gd name="T44" fmla="*/ 2 w 791"/>
                  <a:gd name="T45" fmla="*/ 753 h 786"/>
                  <a:gd name="T46" fmla="*/ 0 w 791"/>
                  <a:gd name="T47" fmla="*/ 738 h 786"/>
                  <a:gd name="T48" fmla="*/ 0 w 791"/>
                  <a:gd name="T49" fmla="*/ 49 h 786"/>
                  <a:gd name="T50" fmla="*/ 2 w 791"/>
                  <a:gd name="T51" fmla="*/ 34 h 786"/>
                  <a:gd name="T52" fmla="*/ 10 w 791"/>
                  <a:gd name="T53" fmla="*/ 19 h 786"/>
                  <a:gd name="T54" fmla="*/ 21 w 791"/>
                  <a:gd name="T55" fmla="*/ 9 h 786"/>
                  <a:gd name="T56" fmla="*/ 34 w 791"/>
                  <a:gd name="T57" fmla="*/ 2 h 786"/>
                  <a:gd name="T58" fmla="*/ 50 w 791"/>
                  <a:gd name="T59" fmla="*/ 0 h 78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791" h="786">
                    <a:moveTo>
                      <a:pt x="50" y="0"/>
                    </a:moveTo>
                    <a:lnTo>
                      <a:pt x="65" y="2"/>
                    </a:lnTo>
                    <a:lnTo>
                      <a:pt x="78" y="9"/>
                    </a:lnTo>
                    <a:lnTo>
                      <a:pt x="89" y="19"/>
                    </a:lnTo>
                    <a:lnTo>
                      <a:pt x="97" y="34"/>
                    </a:lnTo>
                    <a:lnTo>
                      <a:pt x="99" y="49"/>
                    </a:lnTo>
                    <a:lnTo>
                      <a:pt x="99" y="689"/>
                    </a:lnTo>
                    <a:lnTo>
                      <a:pt x="740" y="689"/>
                    </a:lnTo>
                    <a:lnTo>
                      <a:pt x="757" y="691"/>
                    </a:lnTo>
                    <a:lnTo>
                      <a:pt x="770" y="697"/>
                    </a:lnTo>
                    <a:lnTo>
                      <a:pt x="781" y="708"/>
                    </a:lnTo>
                    <a:lnTo>
                      <a:pt x="787" y="721"/>
                    </a:lnTo>
                    <a:lnTo>
                      <a:pt x="791" y="738"/>
                    </a:lnTo>
                    <a:lnTo>
                      <a:pt x="787" y="753"/>
                    </a:lnTo>
                    <a:lnTo>
                      <a:pt x="781" y="767"/>
                    </a:lnTo>
                    <a:lnTo>
                      <a:pt x="770" y="777"/>
                    </a:lnTo>
                    <a:lnTo>
                      <a:pt x="757" y="784"/>
                    </a:lnTo>
                    <a:lnTo>
                      <a:pt x="740" y="786"/>
                    </a:lnTo>
                    <a:lnTo>
                      <a:pt x="50" y="786"/>
                    </a:lnTo>
                    <a:lnTo>
                      <a:pt x="34" y="784"/>
                    </a:lnTo>
                    <a:lnTo>
                      <a:pt x="21" y="777"/>
                    </a:lnTo>
                    <a:lnTo>
                      <a:pt x="10" y="767"/>
                    </a:lnTo>
                    <a:lnTo>
                      <a:pt x="2" y="753"/>
                    </a:lnTo>
                    <a:lnTo>
                      <a:pt x="0" y="738"/>
                    </a:lnTo>
                    <a:lnTo>
                      <a:pt x="0" y="49"/>
                    </a:lnTo>
                    <a:lnTo>
                      <a:pt x="2" y="34"/>
                    </a:lnTo>
                    <a:lnTo>
                      <a:pt x="10" y="19"/>
                    </a:lnTo>
                    <a:lnTo>
                      <a:pt x="21" y="9"/>
                    </a:lnTo>
                    <a:lnTo>
                      <a:pt x="34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9" name="Freeform 19"/>
              <p:cNvSpPr/>
              <p:nvPr/>
            </p:nvSpPr>
            <p:spPr>
              <a:xfrm>
                <a:off x="2394" y="2694"/>
                <a:ext cx="79" cy="81"/>
              </a:xfrm>
              <a:custGeom>
                <a:avLst/>
                <a:gdLst>
                  <a:gd name="T0" fmla="*/ 42 w 789"/>
                  <a:gd name="T1" fmla="*/ 0 h 805"/>
                  <a:gd name="T2" fmla="*/ 58 w 789"/>
                  <a:gd name="T3" fmla="*/ 0 h 805"/>
                  <a:gd name="T4" fmla="*/ 73 w 789"/>
                  <a:gd name="T5" fmla="*/ 6 h 805"/>
                  <a:gd name="T6" fmla="*/ 85 w 789"/>
                  <a:gd name="T7" fmla="*/ 15 h 805"/>
                  <a:gd name="T8" fmla="*/ 776 w 789"/>
                  <a:gd name="T9" fmla="*/ 722 h 805"/>
                  <a:gd name="T10" fmla="*/ 785 w 789"/>
                  <a:gd name="T11" fmla="*/ 735 h 805"/>
                  <a:gd name="T12" fmla="*/ 789 w 789"/>
                  <a:gd name="T13" fmla="*/ 750 h 805"/>
                  <a:gd name="T14" fmla="*/ 789 w 789"/>
                  <a:gd name="T15" fmla="*/ 765 h 805"/>
                  <a:gd name="T16" fmla="*/ 785 w 789"/>
                  <a:gd name="T17" fmla="*/ 779 h 805"/>
                  <a:gd name="T18" fmla="*/ 775 w 789"/>
                  <a:gd name="T19" fmla="*/ 791 h 805"/>
                  <a:gd name="T20" fmla="*/ 764 w 789"/>
                  <a:gd name="T21" fmla="*/ 800 h 805"/>
                  <a:gd name="T22" fmla="*/ 754 w 789"/>
                  <a:gd name="T23" fmla="*/ 804 h 805"/>
                  <a:gd name="T24" fmla="*/ 740 w 789"/>
                  <a:gd name="T25" fmla="*/ 805 h 805"/>
                  <a:gd name="T26" fmla="*/ 727 w 789"/>
                  <a:gd name="T27" fmla="*/ 804 h 805"/>
                  <a:gd name="T28" fmla="*/ 717 w 789"/>
                  <a:gd name="T29" fmla="*/ 799 h 805"/>
                  <a:gd name="T30" fmla="*/ 706 w 789"/>
                  <a:gd name="T31" fmla="*/ 790 h 805"/>
                  <a:gd name="T32" fmla="*/ 14 w 789"/>
                  <a:gd name="T33" fmla="*/ 84 h 805"/>
                  <a:gd name="T34" fmla="*/ 5 w 789"/>
                  <a:gd name="T35" fmla="*/ 71 h 805"/>
                  <a:gd name="T36" fmla="*/ 0 w 789"/>
                  <a:gd name="T37" fmla="*/ 56 h 805"/>
                  <a:gd name="T38" fmla="*/ 1 w 789"/>
                  <a:gd name="T39" fmla="*/ 42 h 805"/>
                  <a:gd name="T40" fmla="*/ 5 w 789"/>
                  <a:gd name="T41" fmla="*/ 27 h 805"/>
                  <a:gd name="T42" fmla="*/ 15 w 789"/>
                  <a:gd name="T43" fmla="*/ 13 h 805"/>
                  <a:gd name="T44" fmla="*/ 28 w 789"/>
                  <a:gd name="T45" fmla="*/ 5 h 805"/>
                  <a:gd name="T46" fmla="*/ 42 w 789"/>
                  <a:gd name="T47" fmla="*/ 0 h 80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89" h="805">
                    <a:moveTo>
                      <a:pt x="42" y="0"/>
                    </a:moveTo>
                    <a:lnTo>
                      <a:pt x="58" y="0"/>
                    </a:lnTo>
                    <a:lnTo>
                      <a:pt x="73" y="6"/>
                    </a:lnTo>
                    <a:lnTo>
                      <a:pt x="85" y="15"/>
                    </a:lnTo>
                    <a:lnTo>
                      <a:pt x="776" y="722"/>
                    </a:lnTo>
                    <a:lnTo>
                      <a:pt x="785" y="735"/>
                    </a:lnTo>
                    <a:lnTo>
                      <a:pt x="789" y="750"/>
                    </a:lnTo>
                    <a:lnTo>
                      <a:pt x="789" y="765"/>
                    </a:lnTo>
                    <a:lnTo>
                      <a:pt x="785" y="779"/>
                    </a:lnTo>
                    <a:lnTo>
                      <a:pt x="775" y="791"/>
                    </a:lnTo>
                    <a:lnTo>
                      <a:pt x="764" y="800"/>
                    </a:lnTo>
                    <a:lnTo>
                      <a:pt x="754" y="804"/>
                    </a:lnTo>
                    <a:lnTo>
                      <a:pt x="740" y="805"/>
                    </a:lnTo>
                    <a:lnTo>
                      <a:pt x="727" y="804"/>
                    </a:lnTo>
                    <a:lnTo>
                      <a:pt x="717" y="799"/>
                    </a:lnTo>
                    <a:lnTo>
                      <a:pt x="706" y="790"/>
                    </a:lnTo>
                    <a:lnTo>
                      <a:pt x="14" y="84"/>
                    </a:lnTo>
                    <a:lnTo>
                      <a:pt x="5" y="71"/>
                    </a:lnTo>
                    <a:lnTo>
                      <a:pt x="0" y="56"/>
                    </a:lnTo>
                    <a:lnTo>
                      <a:pt x="1" y="42"/>
                    </a:lnTo>
                    <a:lnTo>
                      <a:pt x="5" y="27"/>
                    </a:lnTo>
                    <a:lnTo>
                      <a:pt x="15" y="13"/>
                    </a:lnTo>
                    <a:lnTo>
                      <a:pt x="28" y="5"/>
                    </a:lnTo>
                    <a:lnTo>
                      <a:pt x="4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90" name="Group 4"/>
            <p:cNvGrpSpPr>
              <a:grpSpLocks noChangeAspect="1"/>
            </p:cNvGrpSpPr>
            <p:nvPr/>
          </p:nvGrpSpPr>
          <p:grpSpPr>
            <a:xfrm rot="0">
              <a:off x="8578301" y="6589694"/>
              <a:ext cx="151190" cy="115267"/>
              <a:chOff x="3645" y="2013"/>
              <a:chExt cx="383" cy="292"/>
            </a:xfrm>
            <a:solidFill>
              <a:srgbClr val="474a9b">
                <a:alpha val="23000"/>
              </a:srgbClr>
            </a:solidFill>
          </p:grpSpPr>
          <p:sp>
            <p:nvSpPr>
              <p:cNvPr id="291" name="Freeform 6"/>
              <p:cNvSpPr/>
              <p:nvPr/>
            </p:nvSpPr>
            <p:spPr>
              <a:xfrm>
                <a:off x="3734" y="2261"/>
                <a:ext cx="294" cy="39"/>
              </a:xfrm>
              <a:custGeom>
                <a:avLst/>
                <a:gdLst>
                  <a:gd name="T0" fmla="*/ 172 w 2647"/>
                  <a:gd name="T1" fmla="*/ 0 h 348"/>
                  <a:gd name="T2" fmla="*/ 2476 w 2647"/>
                  <a:gd name="T3" fmla="*/ 0 h 348"/>
                  <a:gd name="T4" fmla="*/ 2507 w 2647"/>
                  <a:gd name="T5" fmla="*/ 3 h 348"/>
                  <a:gd name="T6" fmla="*/ 2535 w 2647"/>
                  <a:gd name="T7" fmla="*/ 11 h 348"/>
                  <a:gd name="T8" fmla="*/ 2562 w 2647"/>
                  <a:gd name="T9" fmla="*/ 24 h 348"/>
                  <a:gd name="T10" fmla="*/ 2586 w 2647"/>
                  <a:gd name="T11" fmla="*/ 41 h 348"/>
                  <a:gd name="T12" fmla="*/ 2607 w 2647"/>
                  <a:gd name="T13" fmla="*/ 61 h 348"/>
                  <a:gd name="T14" fmla="*/ 2624 w 2647"/>
                  <a:gd name="T15" fmla="*/ 86 h 348"/>
                  <a:gd name="T16" fmla="*/ 2636 w 2647"/>
                  <a:gd name="T17" fmla="*/ 113 h 348"/>
                  <a:gd name="T18" fmla="*/ 2645 w 2647"/>
                  <a:gd name="T19" fmla="*/ 143 h 348"/>
                  <a:gd name="T20" fmla="*/ 2647 w 2647"/>
                  <a:gd name="T21" fmla="*/ 174 h 348"/>
                  <a:gd name="T22" fmla="*/ 2645 w 2647"/>
                  <a:gd name="T23" fmla="*/ 205 h 348"/>
                  <a:gd name="T24" fmla="*/ 2636 w 2647"/>
                  <a:gd name="T25" fmla="*/ 235 h 348"/>
                  <a:gd name="T26" fmla="*/ 2624 w 2647"/>
                  <a:gd name="T27" fmla="*/ 261 h 348"/>
                  <a:gd name="T28" fmla="*/ 2607 w 2647"/>
                  <a:gd name="T29" fmla="*/ 286 h 348"/>
                  <a:gd name="T30" fmla="*/ 2586 w 2647"/>
                  <a:gd name="T31" fmla="*/ 307 h 348"/>
                  <a:gd name="T32" fmla="*/ 2562 w 2647"/>
                  <a:gd name="T33" fmla="*/ 324 h 348"/>
                  <a:gd name="T34" fmla="*/ 2535 w 2647"/>
                  <a:gd name="T35" fmla="*/ 337 h 348"/>
                  <a:gd name="T36" fmla="*/ 2507 w 2647"/>
                  <a:gd name="T37" fmla="*/ 345 h 348"/>
                  <a:gd name="T38" fmla="*/ 2476 w 2647"/>
                  <a:gd name="T39" fmla="*/ 348 h 348"/>
                  <a:gd name="T40" fmla="*/ 172 w 2647"/>
                  <a:gd name="T41" fmla="*/ 348 h 348"/>
                  <a:gd name="T42" fmla="*/ 141 w 2647"/>
                  <a:gd name="T43" fmla="*/ 345 h 348"/>
                  <a:gd name="T44" fmla="*/ 111 w 2647"/>
                  <a:gd name="T45" fmla="*/ 337 h 348"/>
                  <a:gd name="T46" fmla="*/ 85 w 2647"/>
                  <a:gd name="T47" fmla="*/ 324 h 348"/>
                  <a:gd name="T48" fmla="*/ 61 w 2647"/>
                  <a:gd name="T49" fmla="*/ 307 h 348"/>
                  <a:gd name="T50" fmla="*/ 40 w 2647"/>
                  <a:gd name="T51" fmla="*/ 286 h 348"/>
                  <a:gd name="T52" fmla="*/ 23 w 2647"/>
                  <a:gd name="T53" fmla="*/ 261 h 348"/>
                  <a:gd name="T54" fmla="*/ 10 w 2647"/>
                  <a:gd name="T55" fmla="*/ 235 h 348"/>
                  <a:gd name="T56" fmla="*/ 3 w 2647"/>
                  <a:gd name="T57" fmla="*/ 205 h 348"/>
                  <a:gd name="T58" fmla="*/ 0 w 2647"/>
                  <a:gd name="T59" fmla="*/ 174 h 348"/>
                  <a:gd name="T60" fmla="*/ 3 w 2647"/>
                  <a:gd name="T61" fmla="*/ 143 h 348"/>
                  <a:gd name="T62" fmla="*/ 10 w 2647"/>
                  <a:gd name="T63" fmla="*/ 113 h 348"/>
                  <a:gd name="T64" fmla="*/ 23 w 2647"/>
                  <a:gd name="T65" fmla="*/ 86 h 348"/>
                  <a:gd name="T66" fmla="*/ 40 w 2647"/>
                  <a:gd name="T67" fmla="*/ 61 h 348"/>
                  <a:gd name="T68" fmla="*/ 61 w 2647"/>
                  <a:gd name="T69" fmla="*/ 41 h 348"/>
                  <a:gd name="T70" fmla="*/ 85 w 2647"/>
                  <a:gd name="T71" fmla="*/ 24 h 348"/>
                  <a:gd name="T72" fmla="*/ 111 w 2647"/>
                  <a:gd name="T73" fmla="*/ 11 h 348"/>
                  <a:gd name="T74" fmla="*/ 141 w 2647"/>
                  <a:gd name="T75" fmla="*/ 3 h 348"/>
                  <a:gd name="T76" fmla="*/ 172 w 2647"/>
                  <a:gd name="T77" fmla="*/ 0 h 348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647" h="348">
                    <a:moveTo>
                      <a:pt x="172" y="0"/>
                    </a:moveTo>
                    <a:lnTo>
                      <a:pt x="2476" y="0"/>
                    </a:lnTo>
                    <a:lnTo>
                      <a:pt x="2507" y="3"/>
                    </a:lnTo>
                    <a:lnTo>
                      <a:pt x="2535" y="11"/>
                    </a:lnTo>
                    <a:lnTo>
                      <a:pt x="2562" y="24"/>
                    </a:lnTo>
                    <a:lnTo>
                      <a:pt x="2586" y="41"/>
                    </a:lnTo>
                    <a:lnTo>
                      <a:pt x="2607" y="61"/>
                    </a:lnTo>
                    <a:lnTo>
                      <a:pt x="2624" y="86"/>
                    </a:lnTo>
                    <a:lnTo>
                      <a:pt x="2636" y="113"/>
                    </a:lnTo>
                    <a:lnTo>
                      <a:pt x="2645" y="143"/>
                    </a:lnTo>
                    <a:lnTo>
                      <a:pt x="2647" y="174"/>
                    </a:lnTo>
                    <a:lnTo>
                      <a:pt x="2645" y="205"/>
                    </a:lnTo>
                    <a:lnTo>
                      <a:pt x="2636" y="235"/>
                    </a:lnTo>
                    <a:lnTo>
                      <a:pt x="2624" y="261"/>
                    </a:lnTo>
                    <a:lnTo>
                      <a:pt x="2607" y="286"/>
                    </a:lnTo>
                    <a:lnTo>
                      <a:pt x="2586" y="307"/>
                    </a:lnTo>
                    <a:lnTo>
                      <a:pt x="2562" y="324"/>
                    </a:lnTo>
                    <a:lnTo>
                      <a:pt x="2535" y="337"/>
                    </a:lnTo>
                    <a:lnTo>
                      <a:pt x="2507" y="345"/>
                    </a:lnTo>
                    <a:lnTo>
                      <a:pt x="2476" y="348"/>
                    </a:lnTo>
                    <a:lnTo>
                      <a:pt x="172" y="348"/>
                    </a:lnTo>
                    <a:lnTo>
                      <a:pt x="141" y="345"/>
                    </a:lnTo>
                    <a:lnTo>
                      <a:pt x="111" y="337"/>
                    </a:lnTo>
                    <a:lnTo>
                      <a:pt x="85" y="324"/>
                    </a:lnTo>
                    <a:lnTo>
                      <a:pt x="61" y="307"/>
                    </a:lnTo>
                    <a:lnTo>
                      <a:pt x="40" y="286"/>
                    </a:lnTo>
                    <a:lnTo>
                      <a:pt x="23" y="261"/>
                    </a:lnTo>
                    <a:lnTo>
                      <a:pt x="10" y="235"/>
                    </a:lnTo>
                    <a:lnTo>
                      <a:pt x="3" y="205"/>
                    </a:lnTo>
                    <a:lnTo>
                      <a:pt x="0" y="174"/>
                    </a:lnTo>
                    <a:lnTo>
                      <a:pt x="3" y="143"/>
                    </a:lnTo>
                    <a:lnTo>
                      <a:pt x="10" y="113"/>
                    </a:lnTo>
                    <a:lnTo>
                      <a:pt x="23" y="86"/>
                    </a:lnTo>
                    <a:lnTo>
                      <a:pt x="40" y="61"/>
                    </a:lnTo>
                    <a:lnTo>
                      <a:pt x="61" y="41"/>
                    </a:lnTo>
                    <a:lnTo>
                      <a:pt x="85" y="24"/>
                    </a:lnTo>
                    <a:lnTo>
                      <a:pt x="111" y="11"/>
                    </a:lnTo>
                    <a:lnTo>
                      <a:pt x="141" y="3"/>
                    </a:lnTo>
                    <a:lnTo>
                      <a:pt x="17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2" name="Freeform 7"/>
              <p:cNvSpPr/>
              <p:nvPr/>
            </p:nvSpPr>
            <p:spPr>
              <a:xfrm>
                <a:off x="3734" y="2140"/>
                <a:ext cx="294" cy="38"/>
              </a:xfrm>
              <a:custGeom>
                <a:avLst/>
                <a:gdLst>
                  <a:gd name="T0" fmla="*/ 172 w 2647"/>
                  <a:gd name="T1" fmla="*/ 0 h 348"/>
                  <a:gd name="T2" fmla="*/ 2476 w 2647"/>
                  <a:gd name="T3" fmla="*/ 0 h 348"/>
                  <a:gd name="T4" fmla="*/ 2507 w 2647"/>
                  <a:gd name="T5" fmla="*/ 3 h 348"/>
                  <a:gd name="T6" fmla="*/ 2535 w 2647"/>
                  <a:gd name="T7" fmla="*/ 11 h 348"/>
                  <a:gd name="T8" fmla="*/ 2562 w 2647"/>
                  <a:gd name="T9" fmla="*/ 24 h 348"/>
                  <a:gd name="T10" fmla="*/ 2586 w 2647"/>
                  <a:gd name="T11" fmla="*/ 42 h 348"/>
                  <a:gd name="T12" fmla="*/ 2607 w 2647"/>
                  <a:gd name="T13" fmla="*/ 62 h 348"/>
                  <a:gd name="T14" fmla="*/ 2624 w 2647"/>
                  <a:gd name="T15" fmla="*/ 87 h 348"/>
                  <a:gd name="T16" fmla="*/ 2636 w 2647"/>
                  <a:gd name="T17" fmla="*/ 114 h 348"/>
                  <a:gd name="T18" fmla="*/ 2645 w 2647"/>
                  <a:gd name="T19" fmla="*/ 143 h 348"/>
                  <a:gd name="T20" fmla="*/ 2647 w 2647"/>
                  <a:gd name="T21" fmla="*/ 174 h 348"/>
                  <a:gd name="T22" fmla="*/ 2645 w 2647"/>
                  <a:gd name="T23" fmla="*/ 205 h 348"/>
                  <a:gd name="T24" fmla="*/ 2636 w 2647"/>
                  <a:gd name="T25" fmla="*/ 235 h 348"/>
                  <a:gd name="T26" fmla="*/ 2624 w 2647"/>
                  <a:gd name="T27" fmla="*/ 262 h 348"/>
                  <a:gd name="T28" fmla="*/ 2607 w 2647"/>
                  <a:gd name="T29" fmla="*/ 286 h 348"/>
                  <a:gd name="T30" fmla="*/ 2586 w 2647"/>
                  <a:gd name="T31" fmla="*/ 307 h 348"/>
                  <a:gd name="T32" fmla="*/ 2562 w 2647"/>
                  <a:gd name="T33" fmla="*/ 325 h 348"/>
                  <a:gd name="T34" fmla="*/ 2535 w 2647"/>
                  <a:gd name="T35" fmla="*/ 338 h 348"/>
                  <a:gd name="T36" fmla="*/ 2507 w 2647"/>
                  <a:gd name="T37" fmla="*/ 345 h 348"/>
                  <a:gd name="T38" fmla="*/ 2476 w 2647"/>
                  <a:gd name="T39" fmla="*/ 348 h 348"/>
                  <a:gd name="T40" fmla="*/ 172 w 2647"/>
                  <a:gd name="T41" fmla="*/ 348 h 348"/>
                  <a:gd name="T42" fmla="*/ 141 w 2647"/>
                  <a:gd name="T43" fmla="*/ 345 h 348"/>
                  <a:gd name="T44" fmla="*/ 111 w 2647"/>
                  <a:gd name="T45" fmla="*/ 338 h 348"/>
                  <a:gd name="T46" fmla="*/ 85 w 2647"/>
                  <a:gd name="T47" fmla="*/ 325 h 348"/>
                  <a:gd name="T48" fmla="*/ 61 w 2647"/>
                  <a:gd name="T49" fmla="*/ 307 h 348"/>
                  <a:gd name="T50" fmla="*/ 40 w 2647"/>
                  <a:gd name="T51" fmla="*/ 286 h 348"/>
                  <a:gd name="T52" fmla="*/ 23 w 2647"/>
                  <a:gd name="T53" fmla="*/ 262 h 348"/>
                  <a:gd name="T54" fmla="*/ 10 w 2647"/>
                  <a:gd name="T55" fmla="*/ 235 h 348"/>
                  <a:gd name="T56" fmla="*/ 3 w 2647"/>
                  <a:gd name="T57" fmla="*/ 205 h 348"/>
                  <a:gd name="T58" fmla="*/ 0 w 2647"/>
                  <a:gd name="T59" fmla="*/ 174 h 348"/>
                  <a:gd name="T60" fmla="*/ 3 w 2647"/>
                  <a:gd name="T61" fmla="*/ 143 h 348"/>
                  <a:gd name="T62" fmla="*/ 10 w 2647"/>
                  <a:gd name="T63" fmla="*/ 114 h 348"/>
                  <a:gd name="T64" fmla="*/ 23 w 2647"/>
                  <a:gd name="T65" fmla="*/ 87 h 348"/>
                  <a:gd name="T66" fmla="*/ 40 w 2647"/>
                  <a:gd name="T67" fmla="*/ 62 h 348"/>
                  <a:gd name="T68" fmla="*/ 61 w 2647"/>
                  <a:gd name="T69" fmla="*/ 42 h 348"/>
                  <a:gd name="T70" fmla="*/ 85 w 2647"/>
                  <a:gd name="T71" fmla="*/ 24 h 348"/>
                  <a:gd name="T72" fmla="*/ 111 w 2647"/>
                  <a:gd name="T73" fmla="*/ 11 h 348"/>
                  <a:gd name="T74" fmla="*/ 141 w 2647"/>
                  <a:gd name="T75" fmla="*/ 3 h 348"/>
                  <a:gd name="T76" fmla="*/ 172 w 2647"/>
                  <a:gd name="T77" fmla="*/ 0 h 348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647" h="348">
                    <a:moveTo>
                      <a:pt x="172" y="0"/>
                    </a:moveTo>
                    <a:lnTo>
                      <a:pt x="2476" y="0"/>
                    </a:lnTo>
                    <a:lnTo>
                      <a:pt x="2507" y="3"/>
                    </a:lnTo>
                    <a:lnTo>
                      <a:pt x="2535" y="11"/>
                    </a:lnTo>
                    <a:lnTo>
                      <a:pt x="2562" y="24"/>
                    </a:lnTo>
                    <a:lnTo>
                      <a:pt x="2586" y="42"/>
                    </a:lnTo>
                    <a:lnTo>
                      <a:pt x="2607" y="62"/>
                    </a:lnTo>
                    <a:lnTo>
                      <a:pt x="2624" y="87"/>
                    </a:lnTo>
                    <a:lnTo>
                      <a:pt x="2636" y="114"/>
                    </a:lnTo>
                    <a:lnTo>
                      <a:pt x="2645" y="143"/>
                    </a:lnTo>
                    <a:lnTo>
                      <a:pt x="2647" y="174"/>
                    </a:lnTo>
                    <a:lnTo>
                      <a:pt x="2645" y="205"/>
                    </a:lnTo>
                    <a:lnTo>
                      <a:pt x="2636" y="235"/>
                    </a:lnTo>
                    <a:lnTo>
                      <a:pt x="2624" y="262"/>
                    </a:lnTo>
                    <a:lnTo>
                      <a:pt x="2607" y="286"/>
                    </a:lnTo>
                    <a:lnTo>
                      <a:pt x="2586" y="307"/>
                    </a:lnTo>
                    <a:lnTo>
                      <a:pt x="2562" y="325"/>
                    </a:lnTo>
                    <a:lnTo>
                      <a:pt x="2535" y="338"/>
                    </a:lnTo>
                    <a:lnTo>
                      <a:pt x="2507" y="345"/>
                    </a:lnTo>
                    <a:lnTo>
                      <a:pt x="2476" y="348"/>
                    </a:lnTo>
                    <a:lnTo>
                      <a:pt x="172" y="348"/>
                    </a:lnTo>
                    <a:lnTo>
                      <a:pt x="141" y="345"/>
                    </a:lnTo>
                    <a:lnTo>
                      <a:pt x="111" y="338"/>
                    </a:lnTo>
                    <a:lnTo>
                      <a:pt x="85" y="325"/>
                    </a:lnTo>
                    <a:lnTo>
                      <a:pt x="61" y="307"/>
                    </a:lnTo>
                    <a:lnTo>
                      <a:pt x="40" y="286"/>
                    </a:lnTo>
                    <a:lnTo>
                      <a:pt x="23" y="262"/>
                    </a:lnTo>
                    <a:lnTo>
                      <a:pt x="10" y="235"/>
                    </a:lnTo>
                    <a:lnTo>
                      <a:pt x="3" y="205"/>
                    </a:lnTo>
                    <a:lnTo>
                      <a:pt x="0" y="174"/>
                    </a:lnTo>
                    <a:lnTo>
                      <a:pt x="3" y="143"/>
                    </a:lnTo>
                    <a:lnTo>
                      <a:pt x="10" y="114"/>
                    </a:lnTo>
                    <a:lnTo>
                      <a:pt x="23" y="87"/>
                    </a:lnTo>
                    <a:lnTo>
                      <a:pt x="40" y="62"/>
                    </a:lnTo>
                    <a:lnTo>
                      <a:pt x="61" y="42"/>
                    </a:lnTo>
                    <a:lnTo>
                      <a:pt x="85" y="24"/>
                    </a:lnTo>
                    <a:lnTo>
                      <a:pt x="111" y="11"/>
                    </a:lnTo>
                    <a:lnTo>
                      <a:pt x="141" y="3"/>
                    </a:lnTo>
                    <a:lnTo>
                      <a:pt x="17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3" name="Freeform 8"/>
              <p:cNvSpPr/>
              <p:nvPr/>
            </p:nvSpPr>
            <p:spPr>
              <a:xfrm>
                <a:off x="3734" y="2018"/>
                <a:ext cx="294" cy="39"/>
              </a:xfrm>
              <a:custGeom>
                <a:avLst/>
                <a:gdLst>
                  <a:gd name="T0" fmla="*/ 172 w 2647"/>
                  <a:gd name="T1" fmla="*/ 0 h 348"/>
                  <a:gd name="T2" fmla="*/ 2476 w 2647"/>
                  <a:gd name="T3" fmla="*/ 0 h 348"/>
                  <a:gd name="T4" fmla="*/ 2507 w 2647"/>
                  <a:gd name="T5" fmla="*/ 2 h 348"/>
                  <a:gd name="T6" fmla="*/ 2535 w 2647"/>
                  <a:gd name="T7" fmla="*/ 11 h 348"/>
                  <a:gd name="T8" fmla="*/ 2562 w 2647"/>
                  <a:gd name="T9" fmla="*/ 24 h 348"/>
                  <a:gd name="T10" fmla="*/ 2586 w 2647"/>
                  <a:gd name="T11" fmla="*/ 41 h 348"/>
                  <a:gd name="T12" fmla="*/ 2607 w 2647"/>
                  <a:gd name="T13" fmla="*/ 62 h 348"/>
                  <a:gd name="T14" fmla="*/ 2624 w 2647"/>
                  <a:gd name="T15" fmla="*/ 86 h 348"/>
                  <a:gd name="T16" fmla="*/ 2636 w 2647"/>
                  <a:gd name="T17" fmla="*/ 113 h 348"/>
                  <a:gd name="T18" fmla="*/ 2645 w 2647"/>
                  <a:gd name="T19" fmla="*/ 143 h 348"/>
                  <a:gd name="T20" fmla="*/ 2647 w 2647"/>
                  <a:gd name="T21" fmla="*/ 175 h 348"/>
                  <a:gd name="T22" fmla="*/ 2645 w 2647"/>
                  <a:gd name="T23" fmla="*/ 206 h 348"/>
                  <a:gd name="T24" fmla="*/ 2636 w 2647"/>
                  <a:gd name="T25" fmla="*/ 235 h 348"/>
                  <a:gd name="T26" fmla="*/ 2624 w 2647"/>
                  <a:gd name="T27" fmla="*/ 262 h 348"/>
                  <a:gd name="T28" fmla="*/ 2607 w 2647"/>
                  <a:gd name="T29" fmla="*/ 287 h 348"/>
                  <a:gd name="T30" fmla="*/ 2586 w 2647"/>
                  <a:gd name="T31" fmla="*/ 307 h 348"/>
                  <a:gd name="T32" fmla="*/ 2562 w 2647"/>
                  <a:gd name="T33" fmla="*/ 324 h 348"/>
                  <a:gd name="T34" fmla="*/ 2535 w 2647"/>
                  <a:gd name="T35" fmla="*/ 337 h 348"/>
                  <a:gd name="T36" fmla="*/ 2507 w 2647"/>
                  <a:gd name="T37" fmla="*/ 346 h 348"/>
                  <a:gd name="T38" fmla="*/ 2476 w 2647"/>
                  <a:gd name="T39" fmla="*/ 348 h 348"/>
                  <a:gd name="T40" fmla="*/ 172 w 2647"/>
                  <a:gd name="T41" fmla="*/ 348 h 348"/>
                  <a:gd name="T42" fmla="*/ 141 w 2647"/>
                  <a:gd name="T43" fmla="*/ 346 h 348"/>
                  <a:gd name="T44" fmla="*/ 111 w 2647"/>
                  <a:gd name="T45" fmla="*/ 337 h 348"/>
                  <a:gd name="T46" fmla="*/ 85 w 2647"/>
                  <a:gd name="T47" fmla="*/ 324 h 348"/>
                  <a:gd name="T48" fmla="*/ 61 w 2647"/>
                  <a:gd name="T49" fmla="*/ 307 h 348"/>
                  <a:gd name="T50" fmla="*/ 40 w 2647"/>
                  <a:gd name="T51" fmla="*/ 287 h 348"/>
                  <a:gd name="T52" fmla="*/ 23 w 2647"/>
                  <a:gd name="T53" fmla="*/ 262 h 348"/>
                  <a:gd name="T54" fmla="*/ 10 w 2647"/>
                  <a:gd name="T55" fmla="*/ 235 h 348"/>
                  <a:gd name="T56" fmla="*/ 3 w 2647"/>
                  <a:gd name="T57" fmla="*/ 206 h 348"/>
                  <a:gd name="T58" fmla="*/ 0 w 2647"/>
                  <a:gd name="T59" fmla="*/ 175 h 348"/>
                  <a:gd name="T60" fmla="*/ 3 w 2647"/>
                  <a:gd name="T61" fmla="*/ 143 h 348"/>
                  <a:gd name="T62" fmla="*/ 10 w 2647"/>
                  <a:gd name="T63" fmla="*/ 113 h 348"/>
                  <a:gd name="T64" fmla="*/ 23 w 2647"/>
                  <a:gd name="T65" fmla="*/ 86 h 348"/>
                  <a:gd name="T66" fmla="*/ 40 w 2647"/>
                  <a:gd name="T67" fmla="*/ 62 h 348"/>
                  <a:gd name="T68" fmla="*/ 61 w 2647"/>
                  <a:gd name="T69" fmla="*/ 41 h 348"/>
                  <a:gd name="T70" fmla="*/ 85 w 2647"/>
                  <a:gd name="T71" fmla="*/ 24 h 348"/>
                  <a:gd name="T72" fmla="*/ 111 w 2647"/>
                  <a:gd name="T73" fmla="*/ 11 h 348"/>
                  <a:gd name="T74" fmla="*/ 141 w 2647"/>
                  <a:gd name="T75" fmla="*/ 2 h 348"/>
                  <a:gd name="T76" fmla="*/ 172 w 2647"/>
                  <a:gd name="T77" fmla="*/ 0 h 348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647" h="348">
                    <a:moveTo>
                      <a:pt x="172" y="0"/>
                    </a:moveTo>
                    <a:lnTo>
                      <a:pt x="2476" y="0"/>
                    </a:lnTo>
                    <a:lnTo>
                      <a:pt x="2507" y="2"/>
                    </a:lnTo>
                    <a:lnTo>
                      <a:pt x="2535" y="11"/>
                    </a:lnTo>
                    <a:lnTo>
                      <a:pt x="2562" y="24"/>
                    </a:lnTo>
                    <a:lnTo>
                      <a:pt x="2586" y="41"/>
                    </a:lnTo>
                    <a:lnTo>
                      <a:pt x="2607" y="62"/>
                    </a:lnTo>
                    <a:lnTo>
                      <a:pt x="2624" y="86"/>
                    </a:lnTo>
                    <a:lnTo>
                      <a:pt x="2636" y="113"/>
                    </a:lnTo>
                    <a:lnTo>
                      <a:pt x="2645" y="143"/>
                    </a:lnTo>
                    <a:lnTo>
                      <a:pt x="2647" y="175"/>
                    </a:lnTo>
                    <a:lnTo>
                      <a:pt x="2645" y="206"/>
                    </a:lnTo>
                    <a:lnTo>
                      <a:pt x="2636" y="235"/>
                    </a:lnTo>
                    <a:lnTo>
                      <a:pt x="2624" y="262"/>
                    </a:lnTo>
                    <a:lnTo>
                      <a:pt x="2607" y="287"/>
                    </a:lnTo>
                    <a:lnTo>
                      <a:pt x="2586" y="307"/>
                    </a:lnTo>
                    <a:lnTo>
                      <a:pt x="2562" y="324"/>
                    </a:lnTo>
                    <a:lnTo>
                      <a:pt x="2535" y="337"/>
                    </a:lnTo>
                    <a:lnTo>
                      <a:pt x="2507" y="346"/>
                    </a:lnTo>
                    <a:lnTo>
                      <a:pt x="2476" y="348"/>
                    </a:lnTo>
                    <a:lnTo>
                      <a:pt x="172" y="348"/>
                    </a:lnTo>
                    <a:lnTo>
                      <a:pt x="141" y="346"/>
                    </a:lnTo>
                    <a:lnTo>
                      <a:pt x="111" y="337"/>
                    </a:lnTo>
                    <a:lnTo>
                      <a:pt x="85" y="324"/>
                    </a:lnTo>
                    <a:lnTo>
                      <a:pt x="61" y="307"/>
                    </a:lnTo>
                    <a:lnTo>
                      <a:pt x="40" y="287"/>
                    </a:lnTo>
                    <a:lnTo>
                      <a:pt x="23" y="262"/>
                    </a:lnTo>
                    <a:lnTo>
                      <a:pt x="10" y="235"/>
                    </a:lnTo>
                    <a:lnTo>
                      <a:pt x="3" y="206"/>
                    </a:lnTo>
                    <a:lnTo>
                      <a:pt x="0" y="175"/>
                    </a:lnTo>
                    <a:lnTo>
                      <a:pt x="3" y="143"/>
                    </a:lnTo>
                    <a:lnTo>
                      <a:pt x="10" y="113"/>
                    </a:lnTo>
                    <a:lnTo>
                      <a:pt x="23" y="86"/>
                    </a:lnTo>
                    <a:lnTo>
                      <a:pt x="40" y="62"/>
                    </a:lnTo>
                    <a:lnTo>
                      <a:pt x="61" y="41"/>
                    </a:lnTo>
                    <a:lnTo>
                      <a:pt x="85" y="24"/>
                    </a:lnTo>
                    <a:lnTo>
                      <a:pt x="111" y="11"/>
                    </a:lnTo>
                    <a:lnTo>
                      <a:pt x="141" y="2"/>
                    </a:lnTo>
                    <a:lnTo>
                      <a:pt x="17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4" name="Freeform 9"/>
              <p:cNvSpPr/>
              <p:nvPr/>
            </p:nvSpPr>
            <p:spPr>
              <a:xfrm>
                <a:off x="3645" y="2013"/>
                <a:ext cx="51" cy="52"/>
              </a:xfrm>
              <a:custGeom>
                <a:avLst/>
                <a:gdLst>
                  <a:gd name="T0" fmla="*/ 231 w 462"/>
                  <a:gd name="T1" fmla="*/ 0 h 467"/>
                  <a:gd name="T2" fmla="*/ 268 w 462"/>
                  <a:gd name="T3" fmla="*/ 3 h 467"/>
                  <a:gd name="T4" fmla="*/ 304 w 462"/>
                  <a:gd name="T5" fmla="*/ 12 h 467"/>
                  <a:gd name="T6" fmla="*/ 337 w 462"/>
                  <a:gd name="T7" fmla="*/ 26 h 467"/>
                  <a:gd name="T8" fmla="*/ 367 w 462"/>
                  <a:gd name="T9" fmla="*/ 45 h 467"/>
                  <a:gd name="T10" fmla="*/ 395 w 462"/>
                  <a:gd name="T11" fmla="*/ 68 h 467"/>
                  <a:gd name="T12" fmla="*/ 417 w 462"/>
                  <a:gd name="T13" fmla="*/ 96 h 467"/>
                  <a:gd name="T14" fmla="*/ 436 w 462"/>
                  <a:gd name="T15" fmla="*/ 126 h 467"/>
                  <a:gd name="T16" fmla="*/ 450 w 462"/>
                  <a:gd name="T17" fmla="*/ 159 h 467"/>
                  <a:gd name="T18" fmla="*/ 458 w 462"/>
                  <a:gd name="T19" fmla="*/ 196 h 467"/>
                  <a:gd name="T20" fmla="*/ 462 w 462"/>
                  <a:gd name="T21" fmla="*/ 234 h 467"/>
                  <a:gd name="T22" fmla="*/ 458 w 462"/>
                  <a:gd name="T23" fmla="*/ 271 h 467"/>
                  <a:gd name="T24" fmla="*/ 450 w 462"/>
                  <a:gd name="T25" fmla="*/ 308 h 467"/>
                  <a:gd name="T26" fmla="*/ 436 w 462"/>
                  <a:gd name="T27" fmla="*/ 341 h 467"/>
                  <a:gd name="T28" fmla="*/ 417 w 462"/>
                  <a:gd name="T29" fmla="*/ 371 h 467"/>
                  <a:gd name="T30" fmla="*/ 395 w 462"/>
                  <a:gd name="T31" fmla="*/ 399 h 467"/>
                  <a:gd name="T32" fmla="*/ 367 w 462"/>
                  <a:gd name="T33" fmla="*/ 422 h 467"/>
                  <a:gd name="T34" fmla="*/ 337 w 462"/>
                  <a:gd name="T35" fmla="*/ 441 h 467"/>
                  <a:gd name="T36" fmla="*/ 304 w 462"/>
                  <a:gd name="T37" fmla="*/ 455 h 467"/>
                  <a:gd name="T38" fmla="*/ 268 w 462"/>
                  <a:gd name="T39" fmla="*/ 464 h 467"/>
                  <a:gd name="T40" fmla="*/ 231 w 462"/>
                  <a:gd name="T41" fmla="*/ 467 h 467"/>
                  <a:gd name="T42" fmla="*/ 194 w 462"/>
                  <a:gd name="T43" fmla="*/ 464 h 467"/>
                  <a:gd name="T44" fmla="*/ 157 w 462"/>
                  <a:gd name="T45" fmla="*/ 455 h 467"/>
                  <a:gd name="T46" fmla="*/ 124 w 462"/>
                  <a:gd name="T47" fmla="*/ 441 h 467"/>
                  <a:gd name="T48" fmla="*/ 95 w 462"/>
                  <a:gd name="T49" fmla="*/ 422 h 467"/>
                  <a:gd name="T50" fmla="*/ 68 w 462"/>
                  <a:gd name="T51" fmla="*/ 399 h 467"/>
                  <a:gd name="T52" fmla="*/ 45 w 462"/>
                  <a:gd name="T53" fmla="*/ 371 h 467"/>
                  <a:gd name="T54" fmla="*/ 26 w 462"/>
                  <a:gd name="T55" fmla="*/ 341 h 467"/>
                  <a:gd name="T56" fmla="*/ 12 w 462"/>
                  <a:gd name="T57" fmla="*/ 308 h 467"/>
                  <a:gd name="T58" fmla="*/ 3 w 462"/>
                  <a:gd name="T59" fmla="*/ 271 h 467"/>
                  <a:gd name="T60" fmla="*/ 0 w 462"/>
                  <a:gd name="T61" fmla="*/ 234 h 467"/>
                  <a:gd name="T62" fmla="*/ 3 w 462"/>
                  <a:gd name="T63" fmla="*/ 196 h 467"/>
                  <a:gd name="T64" fmla="*/ 12 w 462"/>
                  <a:gd name="T65" fmla="*/ 159 h 467"/>
                  <a:gd name="T66" fmla="*/ 26 w 462"/>
                  <a:gd name="T67" fmla="*/ 126 h 467"/>
                  <a:gd name="T68" fmla="*/ 45 w 462"/>
                  <a:gd name="T69" fmla="*/ 96 h 467"/>
                  <a:gd name="T70" fmla="*/ 68 w 462"/>
                  <a:gd name="T71" fmla="*/ 68 h 467"/>
                  <a:gd name="T72" fmla="*/ 95 w 462"/>
                  <a:gd name="T73" fmla="*/ 45 h 467"/>
                  <a:gd name="T74" fmla="*/ 124 w 462"/>
                  <a:gd name="T75" fmla="*/ 26 h 467"/>
                  <a:gd name="T76" fmla="*/ 157 w 462"/>
                  <a:gd name="T77" fmla="*/ 12 h 467"/>
                  <a:gd name="T78" fmla="*/ 194 w 462"/>
                  <a:gd name="T79" fmla="*/ 3 h 467"/>
                  <a:gd name="T80" fmla="*/ 231 w 462"/>
                  <a:gd name="T81" fmla="*/ 0 h 467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62" h="467">
                    <a:moveTo>
                      <a:pt x="231" y="0"/>
                    </a:moveTo>
                    <a:lnTo>
                      <a:pt x="268" y="3"/>
                    </a:lnTo>
                    <a:lnTo>
                      <a:pt x="304" y="12"/>
                    </a:lnTo>
                    <a:lnTo>
                      <a:pt x="337" y="26"/>
                    </a:lnTo>
                    <a:lnTo>
                      <a:pt x="367" y="45"/>
                    </a:lnTo>
                    <a:lnTo>
                      <a:pt x="395" y="68"/>
                    </a:lnTo>
                    <a:lnTo>
                      <a:pt x="417" y="96"/>
                    </a:lnTo>
                    <a:lnTo>
                      <a:pt x="436" y="126"/>
                    </a:lnTo>
                    <a:lnTo>
                      <a:pt x="450" y="159"/>
                    </a:lnTo>
                    <a:lnTo>
                      <a:pt x="458" y="196"/>
                    </a:lnTo>
                    <a:lnTo>
                      <a:pt x="462" y="234"/>
                    </a:lnTo>
                    <a:lnTo>
                      <a:pt x="458" y="271"/>
                    </a:lnTo>
                    <a:lnTo>
                      <a:pt x="450" y="308"/>
                    </a:lnTo>
                    <a:lnTo>
                      <a:pt x="436" y="341"/>
                    </a:lnTo>
                    <a:lnTo>
                      <a:pt x="417" y="371"/>
                    </a:lnTo>
                    <a:lnTo>
                      <a:pt x="395" y="399"/>
                    </a:lnTo>
                    <a:lnTo>
                      <a:pt x="367" y="422"/>
                    </a:lnTo>
                    <a:lnTo>
                      <a:pt x="337" y="441"/>
                    </a:lnTo>
                    <a:lnTo>
                      <a:pt x="304" y="455"/>
                    </a:lnTo>
                    <a:lnTo>
                      <a:pt x="268" y="464"/>
                    </a:lnTo>
                    <a:lnTo>
                      <a:pt x="231" y="467"/>
                    </a:lnTo>
                    <a:lnTo>
                      <a:pt x="194" y="464"/>
                    </a:lnTo>
                    <a:lnTo>
                      <a:pt x="157" y="455"/>
                    </a:lnTo>
                    <a:lnTo>
                      <a:pt x="124" y="441"/>
                    </a:lnTo>
                    <a:lnTo>
                      <a:pt x="95" y="422"/>
                    </a:lnTo>
                    <a:lnTo>
                      <a:pt x="68" y="399"/>
                    </a:lnTo>
                    <a:lnTo>
                      <a:pt x="45" y="371"/>
                    </a:lnTo>
                    <a:lnTo>
                      <a:pt x="26" y="341"/>
                    </a:lnTo>
                    <a:lnTo>
                      <a:pt x="12" y="308"/>
                    </a:lnTo>
                    <a:lnTo>
                      <a:pt x="3" y="271"/>
                    </a:lnTo>
                    <a:lnTo>
                      <a:pt x="0" y="234"/>
                    </a:lnTo>
                    <a:lnTo>
                      <a:pt x="3" y="196"/>
                    </a:lnTo>
                    <a:lnTo>
                      <a:pt x="12" y="159"/>
                    </a:lnTo>
                    <a:lnTo>
                      <a:pt x="26" y="126"/>
                    </a:lnTo>
                    <a:lnTo>
                      <a:pt x="45" y="96"/>
                    </a:lnTo>
                    <a:lnTo>
                      <a:pt x="68" y="68"/>
                    </a:lnTo>
                    <a:lnTo>
                      <a:pt x="95" y="45"/>
                    </a:lnTo>
                    <a:lnTo>
                      <a:pt x="124" y="26"/>
                    </a:lnTo>
                    <a:lnTo>
                      <a:pt x="157" y="12"/>
                    </a:lnTo>
                    <a:lnTo>
                      <a:pt x="194" y="3"/>
                    </a:lnTo>
                    <a:lnTo>
                      <a:pt x="2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5" name="Freeform 10"/>
              <p:cNvSpPr/>
              <p:nvPr/>
            </p:nvSpPr>
            <p:spPr>
              <a:xfrm>
                <a:off x="3645" y="2133"/>
                <a:ext cx="51" cy="52"/>
              </a:xfrm>
              <a:custGeom>
                <a:avLst/>
                <a:gdLst>
                  <a:gd name="T0" fmla="*/ 231 w 462"/>
                  <a:gd name="T1" fmla="*/ 0 h 467"/>
                  <a:gd name="T2" fmla="*/ 268 w 462"/>
                  <a:gd name="T3" fmla="*/ 4 h 467"/>
                  <a:gd name="T4" fmla="*/ 304 w 462"/>
                  <a:gd name="T5" fmla="*/ 12 h 467"/>
                  <a:gd name="T6" fmla="*/ 337 w 462"/>
                  <a:gd name="T7" fmla="*/ 26 h 467"/>
                  <a:gd name="T8" fmla="*/ 367 w 462"/>
                  <a:gd name="T9" fmla="*/ 46 h 467"/>
                  <a:gd name="T10" fmla="*/ 395 w 462"/>
                  <a:gd name="T11" fmla="*/ 69 h 467"/>
                  <a:gd name="T12" fmla="*/ 417 w 462"/>
                  <a:gd name="T13" fmla="*/ 96 h 467"/>
                  <a:gd name="T14" fmla="*/ 436 w 462"/>
                  <a:gd name="T15" fmla="*/ 126 h 467"/>
                  <a:gd name="T16" fmla="*/ 450 w 462"/>
                  <a:gd name="T17" fmla="*/ 161 h 467"/>
                  <a:gd name="T18" fmla="*/ 458 w 462"/>
                  <a:gd name="T19" fmla="*/ 196 h 467"/>
                  <a:gd name="T20" fmla="*/ 462 w 462"/>
                  <a:gd name="T21" fmla="*/ 234 h 467"/>
                  <a:gd name="T22" fmla="*/ 458 w 462"/>
                  <a:gd name="T23" fmla="*/ 272 h 467"/>
                  <a:gd name="T24" fmla="*/ 450 w 462"/>
                  <a:gd name="T25" fmla="*/ 308 h 467"/>
                  <a:gd name="T26" fmla="*/ 436 w 462"/>
                  <a:gd name="T27" fmla="*/ 342 h 467"/>
                  <a:gd name="T28" fmla="*/ 417 w 462"/>
                  <a:gd name="T29" fmla="*/ 372 h 467"/>
                  <a:gd name="T30" fmla="*/ 395 w 462"/>
                  <a:gd name="T31" fmla="*/ 400 h 467"/>
                  <a:gd name="T32" fmla="*/ 367 w 462"/>
                  <a:gd name="T33" fmla="*/ 422 h 467"/>
                  <a:gd name="T34" fmla="*/ 337 w 462"/>
                  <a:gd name="T35" fmla="*/ 442 h 467"/>
                  <a:gd name="T36" fmla="*/ 304 w 462"/>
                  <a:gd name="T37" fmla="*/ 456 h 467"/>
                  <a:gd name="T38" fmla="*/ 268 w 462"/>
                  <a:gd name="T39" fmla="*/ 464 h 467"/>
                  <a:gd name="T40" fmla="*/ 231 w 462"/>
                  <a:gd name="T41" fmla="*/ 467 h 467"/>
                  <a:gd name="T42" fmla="*/ 194 w 462"/>
                  <a:gd name="T43" fmla="*/ 464 h 467"/>
                  <a:gd name="T44" fmla="*/ 157 w 462"/>
                  <a:gd name="T45" fmla="*/ 456 h 467"/>
                  <a:gd name="T46" fmla="*/ 124 w 462"/>
                  <a:gd name="T47" fmla="*/ 442 h 467"/>
                  <a:gd name="T48" fmla="*/ 95 w 462"/>
                  <a:gd name="T49" fmla="*/ 422 h 467"/>
                  <a:gd name="T50" fmla="*/ 68 w 462"/>
                  <a:gd name="T51" fmla="*/ 400 h 467"/>
                  <a:gd name="T52" fmla="*/ 45 w 462"/>
                  <a:gd name="T53" fmla="*/ 372 h 467"/>
                  <a:gd name="T54" fmla="*/ 26 w 462"/>
                  <a:gd name="T55" fmla="*/ 342 h 467"/>
                  <a:gd name="T56" fmla="*/ 12 w 462"/>
                  <a:gd name="T57" fmla="*/ 308 h 467"/>
                  <a:gd name="T58" fmla="*/ 3 w 462"/>
                  <a:gd name="T59" fmla="*/ 272 h 467"/>
                  <a:gd name="T60" fmla="*/ 0 w 462"/>
                  <a:gd name="T61" fmla="*/ 234 h 467"/>
                  <a:gd name="T62" fmla="*/ 3 w 462"/>
                  <a:gd name="T63" fmla="*/ 196 h 467"/>
                  <a:gd name="T64" fmla="*/ 12 w 462"/>
                  <a:gd name="T65" fmla="*/ 161 h 467"/>
                  <a:gd name="T66" fmla="*/ 26 w 462"/>
                  <a:gd name="T67" fmla="*/ 126 h 467"/>
                  <a:gd name="T68" fmla="*/ 45 w 462"/>
                  <a:gd name="T69" fmla="*/ 96 h 467"/>
                  <a:gd name="T70" fmla="*/ 68 w 462"/>
                  <a:gd name="T71" fmla="*/ 69 h 467"/>
                  <a:gd name="T72" fmla="*/ 95 w 462"/>
                  <a:gd name="T73" fmla="*/ 46 h 467"/>
                  <a:gd name="T74" fmla="*/ 124 w 462"/>
                  <a:gd name="T75" fmla="*/ 26 h 467"/>
                  <a:gd name="T76" fmla="*/ 157 w 462"/>
                  <a:gd name="T77" fmla="*/ 12 h 467"/>
                  <a:gd name="T78" fmla="*/ 194 w 462"/>
                  <a:gd name="T79" fmla="*/ 4 h 467"/>
                  <a:gd name="T80" fmla="*/ 231 w 462"/>
                  <a:gd name="T81" fmla="*/ 0 h 467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62" h="467">
                    <a:moveTo>
                      <a:pt x="231" y="0"/>
                    </a:moveTo>
                    <a:lnTo>
                      <a:pt x="268" y="4"/>
                    </a:lnTo>
                    <a:lnTo>
                      <a:pt x="304" y="12"/>
                    </a:lnTo>
                    <a:lnTo>
                      <a:pt x="337" y="26"/>
                    </a:lnTo>
                    <a:lnTo>
                      <a:pt x="367" y="46"/>
                    </a:lnTo>
                    <a:lnTo>
                      <a:pt x="395" y="69"/>
                    </a:lnTo>
                    <a:lnTo>
                      <a:pt x="417" y="96"/>
                    </a:lnTo>
                    <a:lnTo>
                      <a:pt x="436" y="126"/>
                    </a:lnTo>
                    <a:lnTo>
                      <a:pt x="450" y="161"/>
                    </a:lnTo>
                    <a:lnTo>
                      <a:pt x="458" y="196"/>
                    </a:lnTo>
                    <a:lnTo>
                      <a:pt x="462" y="234"/>
                    </a:lnTo>
                    <a:lnTo>
                      <a:pt x="458" y="272"/>
                    </a:lnTo>
                    <a:lnTo>
                      <a:pt x="450" y="308"/>
                    </a:lnTo>
                    <a:lnTo>
                      <a:pt x="436" y="342"/>
                    </a:lnTo>
                    <a:lnTo>
                      <a:pt x="417" y="372"/>
                    </a:lnTo>
                    <a:lnTo>
                      <a:pt x="395" y="400"/>
                    </a:lnTo>
                    <a:lnTo>
                      <a:pt x="367" y="422"/>
                    </a:lnTo>
                    <a:lnTo>
                      <a:pt x="337" y="442"/>
                    </a:lnTo>
                    <a:lnTo>
                      <a:pt x="304" y="456"/>
                    </a:lnTo>
                    <a:lnTo>
                      <a:pt x="268" y="464"/>
                    </a:lnTo>
                    <a:lnTo>
                      <a:pt x="231" y="467"/>
                    </a:lnTo>
                    <a:lnTo>
                      <a:pt x="194" y="464"/>
                    </a:lnTo>
                    <a:lnTo>
                      <a:pt x="157" y="456"/>
                    </a:lnTo>
                    <a:lnTo>
                      <a:pt x="124" y="442"/>
                    </a:lnTo>
                    <a:lnTo>
                      <a:pt x="95" y="422"/>
                    </a:lnTo>
                    <a:lnTo>
                      <a:pt x="68" y="400"/>
                    </a:lnTo>
                    <a:lnTo>
                      <a:pt x="45" y="372"/>
                    </a:lnTo>
                    <a:lnTo>
                      <a:pt x="26" y="342"/>
                    </a:lnTo>
                    <a:lnTo>
                      <a:pt x="12" y="308"/>
                    </a:lnTo>
                    <a:lnTo>
                      <a:pt x="3" y="272"/>
                    </a:lnTo>
                    <a:lnTo>
                      <a:pt x="0" y="234"/>
                    </a:lnTo>
                    <a:lnTo>
                      <a:pt x="3" y="196"/>
                    </a:lnTo>
                    <a:lnTo>
                      <a:pt x="12" y="161"/>
                    </a:lnTo>
                    <a:lnTo>
                      <a:pt x="26" y="126"/>
                    </a:lnTo>
                    <a:lnTo>
                      <a:pt x="45" y="96"/>
                    </a:lnTo>
                    <a:lnTo>
                      <a:pt x="68" y="69"/>
                    </a:lnTo>
                    <a:lnTo>
                      <a:pt x="95" y="46"/>
                    </a:lnTo>
                    <a:lnTo>
                      <a:pt x="124" y="26"/>
                    </a:lnTo>
                    <a:lnTo>
                      <a:pt x="157" y="12"/>
                    </a:lnTo>
                    <a:lnTo>
                      <a:pt x="194" y="4"/>
                    </a:lnTo>
                    <a:lnTo>
                      <a:pt x="2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6" name="Freeform 11"/>
              <p:cNvSpPr/>
              <p:nvPr/>
            </p:nvSpPr>
            <p:spPr>
              <a:xfrm>
                <a:off x="3645" y="2253"/>
                <a:ext cx="51" cy="52"/>
              </a:xfrm>
              <a:custGeom>
                <a:avLst/>
                <a:gdLst>
                  <a:gd name="T0" fmla="*/ 231 w 462"/>
                  <a:gd name="T1" fmla="*/ 0 h 467"/>
                  <a:gd name="T2" fmla="*/ 268 w 462"/>
                  <a:gd name="T3" fmla="*/ 3 h 467"/>
                  <a:gd name="T4" fmla="*/ 304 w 462"/>
                  <a:gd name="T5" fmla="*/ 12 h 467"/>
                  <a:gd name="T6" fmla="*/ 337 w 462"/>
                  <a:gd name="T7" fmla="*/ 26 h 467"/>
                  <a:gd name="T8" fmla="*/ 367 w 462"/>
                  <a:gd name="T9" fmla="*/ 45 h 467"/>
                  <a:gd name="T10" fmla="*/ 395 w 462"/>
                  <a:gd name="T11" fmla="*/ 69 h 467"/>
                  <a:gd name="T12" fmla="*/ 417 w 462"/>
                  <a:gd name="T13" fmla="*/ 96 h 467"/>
                  <a:gd name="T14" fmla="*/ 436 w 462"/>
                  <a:gd name="T15" fmla="*/ 126 h 467"/>
                  <a:gd name="T16" fmla="*/ 450 w 462"/>
                  <a:gd name="T17" fmla="*/ 160 h 467"/>
                  <a:gd name="T18" fmla="*/ 458 w 462"/>
                  <a:gd name="T19" fmla="*/ 196 h 467"/>
                  <a:gd name="T20" fmla="*/ 462 w 462"/>
                  <a:gd name="T21" fmla="*/ 233 h 467"/>
                  <a:gd name="T22" fmla="*/ 458 w 462"/>
                  <a:gd name="T23" fmla="*/ 271 h 467"/>
                  <a:gd name="T24" fmla="*/ 450 w 462"/>
                  <a:gd name="T25" fmla="*/ 308 h 467"/>
                  <a:gd name="T26" fmla="*/ 436 w 462"/>
                  <a:gd name="T27" fmla="*/ 341 h 467"/>
                  <a:gd name="T28" fmla="*/ 417 w 462"/>
                  <a:gd name="T29" fmla="*/ 371 h 467"/>
                  <a:gd name="T30" fmla="*/ 395 w 462"/>
                  <a:gd name="T31" fmla="*/ 399 h 467"/>
                  <a:gd name="T32" fmla="*/ 367 w 462"/>
                  <a:gd name="T33" fmla="*/ 422 h 467"/>
                  <a:gd name="T34" fmla="*/ 337 w 462"/>
                  <a:gd name="T35" fmla="*/ 441 h 467"/>
                  <a:gd name="T36" fmla="*/ 304 w 462"/>
                  <a:gd name="T37" fmla="*/ 455 h 467"/>
                  <a:gd name="T38" fmla="*/ 268 w 462"/>
                  <a:gd name="T39" fmla="*/ 464 h 467"/>
                  <a:gd name="T40" fmla="*/ 231 w 462"/>
                  <a:gd name="T41" fmla="*/ 467 h 467"/>
                  <a:gd name="T42" fmla="*/ 194 w 462"/>
                  <a:gd name="T43" fmla="*/ 464 h 467"/>
                  <a:gd name="T44" fmla="*/ 157 w 462"/>
                  <a:gd name="T45" fmla="*/ 455 h 467"/>
                  <a:gd name="T46" fmla="*/ 124 w 462"/>
                  <a:gd name="T47" fmla="*/ 441 h 467"/>
                  <a:gd name="T48" fmla="*/ 95 w 462"/>
                  <a:gd name="T49" fmla="*/ 422 h 467"/>
                  <a:gd name="T50" fmla="*/ 68 w 462"/>
                  <a:gd name="T51" fmla="*/ 399 h 467"/>
                  <a:gd name="T52" fmla="*/ 45 w 462"/>
                  <a:gd name="T53" fmla="*/ 371 h 467"/>
                  <a:gd name="T54" fmla="*/ 26 w 462"/>
                  <a:gd name="T55" fmla="*/ 341 h 467"/>
                  <a:gd name="T56" fmla="*/ 12 w 462"/>
                  <a:gd name="T57" fmla="*/ 308 h 467"/>
                  <a:gd name="T58" fmla="*/ 3 w 462"/>
                  <a:gd name="T59" fmla="*/ 271 h 467"/>
                  <a:gd name="T60" fmla="*/ 0 w 462"/>
                  <a:gd name="T61" fmla="*/ 233 h 467"/>
                  <a:gd name="T62" fmla="*/ 3 w 462"/>
                  <a:gd name="T63" fmla="*/ 196 h 467"/>
                  <a:gd name="T64" fmla="*/ 12 w 462"/>
                  <a:gd name="T65" fmla="*/ 160 h 467"/>
                  <a:gd name="T66" fmla="*/ 26 w 462"/>
                  <a:gd name="T67" fmla="*/ 126 h 467"/>
                  <a:gd name="T68" fmla="*/ 45 w 462"/>
                  <a:gd name="T69" fmla="*/ 96 h 467"/>
                  <a:gd name="T70" fmla="*/ 68 w 462"/>
                  <a:gd name="T71" fmla="*/ 69 h 467"/>
                  <a:gd name="T72" fmla="*/ 95 w 462"/>
                  <a:gd name="T73" fmla="*/ 45 h 467"/>
                  <a:gd name="T74" fmla="*/ 124 w 462"/>
                  <a:gd name="T75" fmla="*/ 26 h 467"/>
                  <a:gd name="T76" fmla="*/ 157 w 462"/>
                  <a:gd name="T77" fmla="*/ 12 h 467"/>
                  <a:gd name="T78" fmla="*/ 194 w 462"/>
                  <a:gd name="T79" fmla="*/ 3 h 467"/>
                  <a:gd name="T80" fmla="*/ 231 w 462"/>
                  <a:gd name="T81" fmla="*/ 0 h 467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62" h="467">
                    <a:moveTo>
                      <a:pt x="231" y="0"/>
                    </a:moveTo>
                    <a:lnTo>
                      <a:pt x="268" y="3"/>
                    </a:lnTo>
                    <a:lnTo>
                      <a:pt x="304" y="12"/>
                    </a:lnTo>
                    <a:lnTo>
                      <a:pt x="337" y="26"/>
                    </a:lnTo>
                    <a:lnTo>
                      <a:pt x="367" y="45"/>
                    </a:lnTo>
                    <a:lnTo>
                      <a:pt x="395" y="69"/>
                    </a:lnTo>
                    <a:lnTo>
                      <a:pt x="417" y="96"/>
                    </a:lnTo>
                    <a:lnTo>
                      <a:pt x="436" y="126"/>
                    </a:lnTo>
                    <a:lnTo>
                      <a:pt x="450" y="160"/>
                    </a:lnTo>
                    <a:lnTo>
                      <a:pt x="458" y="196"/>
                    </a:lnTo>
                    <a:lnTo>
                      <a:pt x="462" y="233"/>
                    </a:lnTo>
                    <a:lnTo>
                      <a:pt x="458" y="271"/>
                    </a:lnTo>
                    <a:lnTo>
                      <a:pt x="450" y="308"/>
                    </a:lnTo>
                    <a:lnTo>
                      <a:pt x="436" y="341"/>
                    </a:lnTo>
                    <a:lnTo>
                      <a:pt x="417" y="371"/>
                    </a:lnTo>
                    <a:lnTo>
                      <a:pt x="395" y="399"/>
                    </a:lnTo>
                    <a:lnTo>
                      <a:pt x="367" y="422"/>
                    </a:lnTo>
                    <a:lnTo>
                      <a:pt x="337" y="441"/>
                    </a:lnTo>
                    <a:lnTo>
                      <a:pt x="304" y="455"/>
                    </a:lnTo>
                    <a:lnTo>
                      <a:pt x="268" y="464"/>
                    </a:lnTo>
                    <a:lnTo>
                      <a:pt x="231" y="467"/>
                    </a:lnTo>
                    <a:lnTo>
                      <a:pt x="194" y="464"/>
                    </a:lnTo>
                    <a:lnTo>
                      <a:pt x="157" y="455"/>
                    </a:lnTo>
                    <a:lnTo>
                      <a:pt x="124" y="441"/>
                    </a:lnTo>
                    <a:lnTo>
                      <a:pt x="95" y="422"/>
                    </a:lnTo>
                    <a:lnTo>
                      <a:pt x="68" y="399"/>
                    </a:lnTo>
                    <a:lnTo>
                      <a:pt x="45" y="371"/>
                    </a:lnTo>
                    <a:lnTo>
                      <a:pt x="26" y="341"/>
                    </a:lnTo>
                    <a:lnTo>
                      <a:pt x="12" y="308"/>
                    </a:lnTo>
                    <a:lnTo>
                      <a:pt x="3" y="271"/>
                    </a:lnTo>
                    <a:lnTo>
                      <a:pt x="0" y="233"/>
                    </a:lnTo>
                    <a:lnTo>
                      <a:pt x="3" y="196"/>
                    </a:lnTo>
                    <a:lnTo>
                      <a:pt x="12" y="160"/>
                    </a:lnTo>
                    <a:lnTo>
                      <a:pt x="26" y="126"/>
                    </a:lnTo>
                    <a:lnTo>
                      <a:pt x="45" y="96"/>
                    </a:lnTo>
                    <a:lnTo>
                      <a:pt x="68" y="69"/>
                    </a:lnTo>
                    <a:lnTo>
                      <a:pt x="95" y="45"/>
                    </a:lnTo>
                    <a:lnTo>
                      <a:pt x="124" y="26"/>
                    </a:lnTo>
                    <a:lnTo>
                      <a:pt x="157" y="12"/>
                    </a:lnTo>
                    <a:lnTo>
                      <a:pt x="194" y="3"/>
                    </a:lnTo>
                    <a:lnTo>
                      <a:pt x="2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97" name="Freeform 29"/>
            <p:cNvSpPr>
              <a:spLocks noEditPoints="1"/>
            </p:cNvSpPr>
            <p:nvPr/>
          </p:nvSpPr>
          <p:spPr>
            <a:xfrm>
              <a:off x="11201999" y="6575744"/>
              <a:ext cx="136325" cy="136141"/>
            </a:xfrm>
            <a:custGeom>
              <a:avLst/>
              <a:gdLst>
                <a:gd name="T0" fmla="*/ 1260 w 5938"/>
                <a:gd name="T1" fmla="*/ 1207 h 5931"/>
                <a:gd name="T2" fmla="*/ 1208 w 5938"/>
                <a:gd name="T3" fmla="*/ 1259 h 5931"/>
                <a:gd name="T4" fmla="*/ 1327 w 5938"/>
                <a:gd name="T5" fmla="*/ 1963 h 5931"/>
                <a:gd name="T6" fmla="*/ 1614 w 5938"/>
                <a:gd name="T7" fmla="*/ 1903 h 5931"/>
                <a:gd name="T8" fmla="*/ 1814 w 5938"/>
                <a:gd name="T9" fmla="*/ 1763 h 5931"/>
                <a:gd name="T10" fmla="*/ 1944 w 5938"/>
                <a:gd name="T11" fmla="*/ 1748 h 5931"/>
                <a:gd name="T12" fmla="*/ 2040 w 5938"/>
                <a:gd name="T13" fmla="*/ 1844 h 5931"/>
                <a:gd name="T14" fmla="*/ 2025 w 5938"/>
                <a:gd name="T15" fmla="*/ 1975 h 5931"/>
                <a:gd name="T16" fmla="*/ 1783 w 5938"/>
                <a:gd name="T17" fmla="*/ 2163 h 5931"/>
                <a:gd name="T18" fmla="*/ 1430 w 5938"/>
                <a:gd name="T19" fmla="*/ 2264 h 5931"/>
                <a:gd name="T20" fmla="*/ 1141 w 5938"/>
                <a:gd name="T21" fmla="*/ 2251 h 5931"/>
                <a:gd name="T22" fmla="*/ 1128 w 5938"/>
                <a:gd name="T23" fmla="*/ 3090 h 5931"/>
                <a:gd name="T24" fmla="*/ 3547 w 5938"/>
                <a:gd name="T25" fmla="*/ 5529 h 5931"/>
                <a:gd name="T26" fmla="*/ 3767 w 5938"/>
                <a:gd name="T27" fmla="*/ 5621 h 5931"/>
                <a:gd name="T28" fmla="*/ 4007 w 5938"/>
                <a:gd name="T29" fmla="*/ 5588 h 5931"/>
                <a:gd name="T30" fmla="*/ 5494 w 5938"/>
                <a:gd name="T31" fmla="*/ 4152 h 5931"/>
                <a:gd name="T32" fmla="*/ 5614 w 5938"/>
                <a:gd name="T33" fmla="*/ 3945 h 5931"/>
                <a:gd name="T34" fmla="*/ 5614 w 5938"/>
                <a:gd name="T35" fmla="*/ 3703 h 5931"/>
                <a:gd name="T36" fmla="*/ 5494 w 5938"/>
                <a:gd name="T37" fmla="*/ 3496 h 5931"/>
                <a:gd name="T38" fmla="*/ 3056 w 5938"/>
                <a:gd name="T39" fmla="*/ 1111 h 5931"/>
                <a:gd name="T40" fmla="*/ 1038 w 5938"/>
                <a:gd name="T41" fmla="*/ 4 h 5931"/>
                <a:gd name="T42" fmla="*/ 1424 w 5938"/>
                <a:gd name="T43" fmla="*/ 101 h 5931"/>
                <a:gd name="T44" fmla="*/ 1787 w 5938"/>
                <a:gd name="T45" fmla="*/ 327 h 5931"/>
                <a:gd name="T46" fmla="*/ 1913 w 5938"/>
                <a:gd name="T47" fmla="*/ 495 h 5931"/>
                <a:gd name="T48" fmla="*/ 1870 w 5938"/>
                <a:gd name="T49" fmla="*/ 621 h 5931"/>
                <a:gd name="T50" fmla="*/ 1744 w 5938"/>
                <a:gd name="T51" fmla="*/ 664 h 5931"/>
                <a:gd name="T52" fmla="*/ 1581 w 5938"/>
                <a:gd name="T53" fmla="*/ 556 h 5931"/>
                <a:gd name="T54" fmla="*/ 1278 w 5938"/>
                <a:gd name="T55" fmla="*/ 372 h 5931"/>
                <a:gd name="T56" fmla="*/ 962 w 5938"/>
                <a:gd name="T57" fmla="*/ 305 h 5931"/>
                <a:gd name="T58" fmla="*/ 668 w 5938"/>
                <a:gd name="T59" fmla="*/ 359 h 5931"/>
                <a:gd name="T60" fmla="*/ 441 w 5938"/>
                <a:gd name="T61" fmla="*/ 534 h 5931"/>
                <a:gd name="T62" fmla="*/ 325 w 5938"/>
                <a:gd name="T63" fmla="*/ 790 h 5931"/>
                <a:gd name="T64" fmla="*/ 329 w 5938"/>
                <a:gd name="T65" fmla="*/ 1115 h 5931"/>
                <a:gd name="T66" fmla="*/ 489 w 5938"/>
                <a:gd name="T67" fmla="*/ 1481 h 5931"/>
                <a:gd name="T68" fmla="*/ 780 w 5938"/>
                <a:gd name="T69" fmla="*/ 1775 h 5931"/>
                <a:gd name="T70" fmla="*/ 930 w 5938"/>
                <a:gd name="T71" fmla="*/ 1122 h 5931"/>
                <a:gd name="T72" fmla="*/ 1076 w 5938"/>
                <a:gd name="T73" fmla="*/ 951 h 5931"/>
                <a:gd name="T74" fmla="*/ 2908 w 5938"/>
                <a:gd name="T75" fmla="*/ 789 h 5931"/>
                <a:gd name="T76" fmla="*/ 3164 w 5938"/>
                <a:gd name="T77" fmla="*/ 823 h 5931"/>
                <a:gd name="T78" fmla="*/ 3406 w 5938"/>
                <a:gd name="T79" fmla="*/ 976 h 5931"/>
                <a:gd name="T80" fmla="*/ 5861 w 5938"/>
                <a:gd name="T81" fmla="*/ 3490 h 5931"/>
                <a:gd name="T82" fmla="*/ 5938 w 5938"/>
                <a:gd name="T83" fmla="*/ 3826 h 5931"/>
                <a:gd name="T84" fmla="*/ 5863 w 5938"/>
                <a:gd name="T85" fmla="*/ 4160 h 5931"/>
                <a:gd name="T86" fmla="*/ 4377 w 5938"/>
                <a:gd name="T87" fmla="*/ 5705 h 5931"/>
                <a:gd name="T88" fmla="*/ 4087 w 5938"/>
                <a:gd name="T89" fmla="*/ 5887 h 5931"/>
                <a:gd name="T90" fmla="*/ 3744 w 5938"/>
                <a:gd name="T91" fmla="*/ 5925 h 5931"/>
                <a:gd name="T92" fmla="*/ 3422 w 5938"/>
                <a:gd name="T93" fmla="*/ 5814 h 5931"/>
                <a:gd name="T94" fmla="*/ 928 w 5938"/>
                <a:gd name="T95" fmla="*/ 3343 h 5931"/>
                <a:gd name="T96" fmla="*/ 800 w 5938"/>
                <a:gd name="T97" fmla="*/ 3059 h 5931"/>
                <a:gd name="T98" fmla="*/ 747 w 5938"/>
                <a:gd name="T99" fmla="*/ 2116 h 5931"/>
                <a:gd name="T100" fmla="*/ 406 w 5938"/>
                <a:gd name="T101" fmla="*/ 1864 h 5931"/>
                <a:gd name="T102" fmla="*/ 132 w 5938"/>
                <a:gd name="T103" fmla="*/ 1483 h 5931"/>
                <a:gd name="T104" fmla="*/ 7 w 5938"/>
                <a:gd name="T105" fmla="*/ 1052 h 5931"/>
                <a:gd name="T106" fmla="*/ 38 w 5938"/>
                <a:gd name="T107" fmla="*/ 662 h 5931"/>
                <a:gd name="T108" fmla="*/ 206 w 5938"/>
                <a:gd name="T109" fmla="*/ 336 h 5931"/>
                <a:gd name="T110" fmla="*/ 493 w 5938"/>
                <a:gd name="T111" fmla="*/ 103 h 5931"/>
                <a:gd name="T112" fmla="*/ 849 w 5938"/>
                <a:gd name="T113" fmla="*/ 4 h 5931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938" h="5931">
                  <a:moveTo>
                    <a:pt x="2949" y="1095"/>
                  </a:moveTo>
                  <a:lnTo>
                    <a:pt x="2939" y="1095"/>
                  </a:lnTo>
                  <a:lnTo>
                    <a:pt x="2928" y="1097"/>
                  </a:lnTo>
                  <a:lnTo>
                    <a:pt x="1260" y="1207"/>
                  </a:lnTo>
                  <a:lnTo>
                    <a:pt x="1240" y="1212"/>
                  </a:lnTo>
                  <a:lnTo>
                    <a:pt x="1224" y="1223"/>
                  </a:lnTo>
                  <a:lnTo>
                    <a:pt x="1213" y="1240"/>
                  </a:lnTo>
                  <a:lnTo>
                    <a:pt x="1208" y="1259"/>
                  </a:lnTo>
                  <a:lnTo>
                    <a:pt x="1163" y="1945"/>
                  </a:lnTo>
                  <a:lnTo>
                    <a:pt x="1204" y="1952"/>
                  </a:lnTo>
                  <a:lnTo>
                    <a:pt x="1247" y="1957"/>
                  </a:lnTo>
                  <a:lnTo>
                    <a:pt x="1327" y="1963"/>
                  </a:lnTo>
                  <a:lnTo>
                    <a:pt x="1404" y="1959"/>
                  </a:lnTo>
                  <a:lnTo>
                    <a:pt x="1477" y="1948"/>
                  </a:lnTo>
                  <a:lnTo>
                    <a:pt x="1547" y="1930"/>
                  </a:lnTo>
                  <a:lnTo>
                    <a:pt x="1614" y="1903"/>
                  </a:lnTo>
                  <a:lnTo>
                    <a:pt x="1675" y="1871"/>
                  </a:lnTo>
                  <a:lnTo>
                    <a:pt x="1733" y="1831"/>
                  </a:lnTo>
                  <a:lnTo>
                    <a:pt x="1785" y="1784"/>
                  </a:lnTo>
                  <a:lnTo>
                    <a:pt x="1814" y="1763"/>
                  </a:lnTo>
                  <a:lnTo>
                    <a:pt x="1845" y="1748"/>
                  </a:lnTo>
                  <a:lnTo>
                    <a:pt x="1877" y="1741"/>
                  </a:lnTo>
                  <a:lnTo>
                    <a:pt x="1912" y="1741"/>
                  </a:lnTo>
                  <a:lnTo>
                    <a:pt x="1944" y="1748"/>
                  </a:lnTo>
                  <a:lnTo>
                    <a:pt x="1977" y="1763"/>
                  </a:lnTo>
                  <a:lnTo>
                    <a:pt x="2004" y="1784"/>
                  </a:lnTo>
                  <a:lnTo>
                    <a:pt x="2025" y="1813"/>
                  </a:lnTo>
                  <a:lnTo>
                    <a:pt x="2040" y="1844"/>
                  </a:lnTo>
                  <a:lnTo>
                    <a:pt x="2049" y="1876"/>
                  </a:lnTo>
                  <a:lnTo>
                    <a:pt x="2049" y="1910"/>
                  </a:lnTo>
                  <a:lnTo>
                    <a:pt x="2040" y="1943"/>
                  </a:lnTo>
                  <a:lnTo>
                    <a:pt x="2025" y="1975"/>
                  </a:lnTo>
                  <a:lnTo>
                    <a:pt x="2004" y="2002"/>
                  </a:lnTo>
                  <a:lnTo>
                    <a:pt x="1935" y="2064"/>
                  </a:lnTo>
                  <a:lnTo>
                    <a:pt x="1863" y="2118"/>
                  </a:lnTo>
                  <a:lnTo>
                    <a:pt x="1783" y="2163"/>
                  </a:lnTo>
                  <a:lnTo>
                    <a:pt x="1700" y="2201"/>
                  </a:lnTo>
                  <a:lnTo>
                    <a:pt x="1614" y="2230"/>
                  </a:lnTo>
                  <a:lnTo>
                    <a:pt x="1524" y="2251"/>
                  </a:lnTo>
                  <a:lnTo>
                    <a:pt x="1430" y="2264"/>
                  </a:lnTo>
                  <a:lnTo>
                    <a:pt x="1332" y="2269"/>
                  </a:lnTo>
                  <a:lnTo>
                    <a:pt x="1276" y="2268"/>
                  </a:lnTo>
                  <a:lnTo>
                    <a:pt x="1219" y="2262"/>
                  </a:lnTo>
                  <a:lnTo>
                    <a:pt x="1141" y="2251"/>
                  </a:lnTo>
                  <a:lnTo>
                    <a:pt x="1098" y="2922"/>
                  </a:lnTo>
                  <a:lnTo>
                    <a:pt x="1098" y="2980"/>
                  </a:lnTo>
                  <a:lnTo>
                    <a:pt x="1108" y="3038"/>
                  </a:lnTo>
                  <a:lnTo>
                    <a:pt x="1128" y="3090"/>
                  </a:lnTo>
                  <a:lnTo>
                    <a:pt x="1157" y="3141"/>
                  </a:lnTo>
                  <a:lnTo>
                    <a:pt x="1195" y="3184"/>
                  </a:lnTo>
                  <a:lnTo>
                    <a:pt x="3502" y="5489"/>
                  </a:lnTo>
                  <a:lnTo>
                    <a:pt x="3547" y="5529"/>
                  </a:lnTo>
                  <a:lnTo>
                    <a:pt x="3597" y="5563"/>
                  </a:lnTo>
                  <a:lnTo>
                    <a:pt x="3652" y="5588"/>
                  </a:lnTo>
                  <a:lnTo>
                    <a:pt x="3708" y="5608"/>
                  </a:lnTo>
                  <a:lnTo>
                    <a:pt x="3767" y="5621"/>
                  </a:lnTo>
                  <a:lnTo>
                    <a:pt x="3828" y="5624"/>
                  </a:lnTo>
                  <a:lnTo>
                    <a:pt x="3890" y="5621"/>
                  </a:lnTo>
                  <a:lnTo>
                    <a:pt x="3949" y="5608"/>
                  </a:lnTo>
                  <a:lnTo>
                    <a:pt x="4007" y="5588"/>
                  </a:lnTo>
                  <a:lnTo>
                    <a:pt x="4061" y="5563"/>
                  </a:lnTo>
                  <a:lnTo>
                    <a:pt x="4112" y="5529"/>
                  </a:lnTo>
                  <a:lnTo>
                    <a:pt x="4157" y="5489"/>
                  </a:lnTo>
                  <a:lnTo>
                    <a:pt x="5494" y="4152"/>
                  </a:lnTo>
                  <a:lnTo>
                    <a:pt x="5534" y="4105"/>
                  </a:lnTo>
                  <a:lnTo>
                    <a:pt x="5568" y="4055"/>
                  </a:lnTo>
                  <a:lnTo>
                    <a:pt x="5595" y="4003"/>
                  </a:lnTo>
                  <a:lnTo>
                    <a:pt x="5614" y="3945"/>
                  </a:lnTo>
                  <a:lnTo>
                    <a:pt x="5626" y="3885"/>
                  </a:lnTo>
                  <a:lnTo>
                    <a:pt x="5630" y="3824"/>
                  </a:lnTo>
                  <a:lnTo>
                    <a:pt x="5626" y="3763"/>
                  </a:lnTo>
                  <a:lnTo>
                    <a:pt x="5614" y="3703"/>
                  </a:lnTo>
                  <a:lnTo>
                    <a:pt x="5595" y="3646"/>
                  </a:lnTo>
                  <a:lnTo>
                    <a:pt x="5568" y="3593"/>
                  </a:lnTo>
                  <a:lnTo>
                    <a:pt x="5534" y="3543"/>
                  </a:lnTo>
                  <a:lnTo>
                    <a:pt x="5494" y="3496"/>
                  </a:lnTo>
                  <a:lnTo>
                    <a:pt x="3189" y="1194"/>
                  </a:lnTo>
                  <a:lnTo>
                    <a:pt x="3150" y="1160"/>
                  </a:lnTo>
                  <a:lnTo>
                    <a:pt x="3105" y="1131"/>
                  </a:lnTo>
                  <a:lnTo>
                    <a:pt x="3056" y="1111"/>
                  </a:lnTo>
                  <a:lnTo>
                    <a:pt x="3004" y="1099"/>
                  </a:lnTo>
                  <a:lnTo>
                    <a:pt x="2949" y="1095"/>
                  </a:lnTo>
                  <a:close/>
                  <a:moveTo>
                    <a:pt x="942" y="0"/>
                  </a:moveTo>
                  <a:lnTo>
                    <a:pt x="1038" y="4"/>
                  </a:lnTo>
                  <a:lnTo>
                    <a:pt x="1135" y="17"/>
                  </a:lnTo>
                  <a:lnTo>
                    <a:pt x="1233" y="36"/>
                  </a:lnTo>
                  <a:lnTo>
                    <a:pt x="1329" y="65"/>
                  </a:lnTo>
                  <a:lnTo>
                    <a:pt x="1424" y="101"/>
                  </a:lnTo>
                  <a:lnTo>
                    <a:pt x="1520" y="147"/>
                  </a:lnTo>
                  <a:lnTo>
                    <a:pt x="1612" y="199"/>
                  </a:lnTo>
                  <a:lnTo>
                    <a:pt x="1700" y="258"/>
                  </a:lnTo>
                  <a:lnTo>
                    <a:pt x="1787" y="327"/>
                  </a:lnTo>
                  <a:lnTo>
                    <a:pt x="1870" y="403"/>
                  </a:lnTo>
                  <a:lnTo>
                    <a:pt x="1892" y="430"/>
                  </a:lnTo>
                  <a:lnTo>
                    <a:pt x="1906" y="462"/>
                  </a:lnTo>
                  <a:lnTo>
                    <a:pt x="1913" y="495"/>
                  </a:lnTo>
                  <a:lnTo>
                    <a:pt x="1913" y="529"/>
                  </a:lnTo>
                  <a:lnTo>
                    <a:pt x="1906" y="561"/>
                  </a:lnTo>
                  <a:lnTo>
                    <a:pt x="1892" y="592"/>
                  </a:lnTo>
                  <a:lnTo>
                    <a:pt x="1870" y="621"/>
                  </a:lnTo>
                  <a:lnTo>
                    <a:pt x="1841" y="643"/>
                  </a:lnTo>
                  <a:lnTo>
                    <a:pt x="1811" y="657"/>
                  </a:lnTo>
                  <a:lnTo>
                    <a:pt x="1778" y="664"/>
                  </a:lnTo>
                  <a:lnTo>
                    <a:pt x="1744" y="664"/>
                  </a:lnTo>
                  <a:lnTo>
                    <a:pt x="1711" y="657"/>
                  </a:lnTo>
                  <a:lnTo>
                    <a:pt x="1679" y="643"/>
                  </a:lnTo>
                  <a:lnTo>
                    <a:pt x="1652" y="621"/>
                  </a:lnTo>
                  <a:lnTo>
                    <a:pt x="1581" y="556"/>
                  </a:lnTo>
                  <a:lnTo>
                    <a:pt x="1509" y="500"/>
                  </a:lnTo>
                  <a:lnTo>
                    <a:pt x="1435" y="450"/>
                  </a:lnTo>
                  <a:lnTo>
                    <a:pt x="1357" y="408"/>
                  </a:lnTo>
                  <a:lnTo>
                    <a:pt x="1278" y="372"/>
                  </a:lnTo>
                  <a:lnTo>
                    <a:pt x="1199" y="345"/>
                  </a:lnTo>
                  <a:lnTo>
                    <a:pt x="1119" y="323"/>
                  </a:lnTo>
                  <a:lnTo>
                    <a:pt x="1040" y="311"/>
                  </a:lnTo>
                  <a:lnTo>
                    <a:pt x="962" y="305"/>
                  </a:lnTo>
                  <a:lnTo>
                    <a:pt x="885" y="307"/>
                  </a:lnTo>
                  <a:lnTo>
                    <a:pt x="811" y="316"/>
                  </a:lnTo>
                  <a:lnTo>
                    <a:pt x="738" y="334"/>
                  </a:lnTo>
                  <a:lnTo>
                    <a:pt x="668" y="359"/>
                  </a:lnTo>
                  <a:lnTo>
                    <a:pt x="603" y="392"/>
                  </a:lnTo>
                  <a:lnTo>
                    <a:pt x="543" y="433"/>
                  </a:lnTo>
                  <a:lnTo>
                    <a:pt x="488" y="482"/>
                  </a:lnTo>
                  <a:lnTo>
                    <a:pt x="441" y="534"/>
                  </a:lnTo>
                  <a:lnTo>
                    <a:pt x="401" y="592"/>
                  </a:lnTo>
                  <a:lnTo>
                    <a:pt x="368" y="655"/>
                  </a:lnTo>
                  <a:lnTo>
                    <a:pt x="343" y="720"/>
                  </a:lnTo>
                  <a:lnTo>
                    <a:pt x="325" y="790"/>
                  </a:lnTo>
                  <a:lnTo>
                    <a:pt x="312" y="864"/>
                  </a:lnTo>
                  <a:lnTo>
                    <a:pt x="311" y="940"/>
                  </a:lnTo>
                  <a:lnTo>
                    <a:pt x="314" y="1019"/>
                  </a:lnTo>
                  <a:lnTo>
                    <a:pt x="329" y="1115"/>
                  </a:lnTo>
                  <a:lnTo>
                    <a:pt x="354" y="1211"/>
                  </a:lnTo>
                  <a:lnTo>
                    <a:pt x="390" y="1304"/>
                  </a:lnTo>
                  <a:lnTo>
                    <a:pt x="435" y="1395"/>
                  </a:lnTo>
                  <a:lnTo>
                    <a:pt x="489" y="1481"/>
                  </a:lnTo>
                  <a:lnTo>
                    <a:pt x="553" y="1566"/>
                  </a:lnTo>
                  <a:lnTo>
                    <a:pt x="625" y="1644"/>
                  </a:lnTo>
                  <a:lnTo>
                    <a:pt x="701" y="1714"/>
                  </a:lnTo>
                  <a:lnTo>
                    <a:pt x="780" y="1775"/>
                  </a:lnTo>
                  <a:lnTo>
                    <a:pt x="863" y="1827"/>
                  </a:lnTo>
                  <a:lnTo>
                    <a:pt x="903" y="1236"/>
                  </a:lnTo>
                  <a:lnTo>
                    <a:pt x="912" y="1176"/>
                  </a:lnTo>
                  <a:lnTo>
                    <a:pt x="930" y="1122"/>
                  </a:lnTo>
                  <a:lnTo>
                    <a:pt x="957" y="1070"/>
                  </a:lnTo>
                  <a:lnTo>
                    <a:pt x="989" y="1025"/>
                  </a:lnTo>
                  <a:lnTo>
                    <a:pt x="1031" y="983"/>
                  </a:lnTo>
                  <a:lnTo>
                    <a:pt x="1076" y="951"/>
                  </a:lnTo>
                  <a:lnTo>
                    <a:pt x="1128" y="924"/>
                  </a:lnTo>
                  <a:lnTo>
                    <a:pt x="1182" y="908"/>
                  </a:lnTo>
                  <a:lnTo>
                    <a:pt x="1242" y="899"/>
                  </a:lnTo>
                  <a:lnTo>
                    <a:pt x="2908" y="789"/>
                  </a:lnTo>
                  <a:lnTo>
                    <a:pt x="2949" y="787"/>
                  </a:lnTo>
                  <a:lnTo>
                    <a:pt x="3023" y="790"/>
                  </a:lnTo>
                  <a:lnTo>
                    <a:pt x="3094" y="803"/>
                  </a:lnTo>
                  <a:lnTo>
                    <a:pt x="3164" y="823"/>
                  </a:lnTo>
                  <a:lnTo>
                    <a:pt x="3229" y="850"/>
                  </a:lnTo>
                  <a:lnTo>
                    <a:pt x="3292" y="886"/>
                  </a:lnTo>
                  <a:lnTo>
                    <a:pt x="3352" y="927"/>
                  </a:lnTo>
                  <a:lnTo>
                    <a:pt x="3406" y="976"/>
                  </a:lnTo>
                  <a:lnTo>
                    <a:pt x="5711" y="3279"/>
                  </a:lnTo>
                  <a:lnTo>
                    <a:pt x="5769" y="3344"/>
                  </a:lnTo>
                  <a:lnTo>
                    <a:pt x="5819" y="3415"/>
                  </a:lnTo>
                  <a:lnTo>
                    <a:pt x="5861" y="3490"/>
                  </a:lnTo>
                  <a:lnTo>
                    <a:pt x="5895" y="3570"/>
                  </a:lnTo>
                  <a:lnTo>
                    <a:pt x="5919" y="3653"/>
                  </a:lnTo>
                  <a:lnTo>
                    <a:pt x="5933" y="3738"/>
                  </a:lnTo>
                  <a:lnTo>
                    <a:pt x="5938" y="3826"/>
                  </a:lnTo>
                  <a:lnTo>
                    <a:pt x="5935" y="3912"/>
                  </a:lnTo>
                  <a:lnTo>
                    <a:pt x="5920" y="3997"/>
                  </a:lnTo>
                  <a:lnTo>
                    <a:pt x="5895" y="4080"/>
                  </a:lnTo>
                  <a:lnTo>
                    <a:pt x="5863" y="4160"/>
                  </a:lnTo>
                  <a:lnTo>
                    <a:pt x="5821" y="4235"/>
                  </a:lnTo>
                  <a:lnTo>
                    <a:pt x="5772" y="4306"/>
                  </a:lnTo>
                  <a:lnTo>
                    <a:pt x="5713" y="4371"/>
                  </a:lnTo>
                  <a:lnTo>
                    <a:pt x="4377" y="5705"/>
                  </a:lnTo>
                  <a:lnTo>
                    <a:pt x="4312" y="5763"/>
                  </a:lnTo>
                  <a:lnTo>
                    <a:pt x="4242" y="5814"/>
                  </a:lnTo>
                  <a:lnTo>
                    <a:pt x="4166" y="5855"/>
                  </a:lnTo>
                  <a:lnTo>
                    <a:pt x="4087" y="5887"/>
                  </a:lnTo>
                  <a:lnTo>
                    <a:pt x="4004" y="5911"/>
                  </a:lnTo>
                  <a:lnTo>
                    <a:pt x="3919" y="5925"/>
                  </a:lnTo>
                  <a:lnTo>
                    <a:pt x="3832" y="5931"/>
                  </a:lnTo>
                  <a:lnTo>
                    <a:pt x="3744" y="5925"/>
                  </a:lnTo>
                  <a:lnTo>
                    <a:pt x="3659" y="5913"/>
                  </a:lnTo>
                  <a:lnTo>
                    <a:pt x="3576" y="5887"/>
                  </a:lnTo>
                  <a:lnTo>
                    <a:pt x="3496" y="5855"/>
                  </a:lnTo>
                  <a:lnTo>
                    <a:pt x="3422" y="5814"/>
                  </a:lnTo>
                  <a:lnTo>
                    <a:pt x="3352" y="5765"/>
                  </a:lnTo>
                  <a:lnTo>
                    <a:pt x="3285" y="5705"/>
                  </a:lnTo>
                  <a:lnTo>
                    <a:pt x="980" y="3402"/>
                  </a:lnTo>
                  <a:lnTo>
                    <a:pt x="928" y="3343"/>
                  </a:lnTo>
                  <a:lnTo>
                    <a:pt x="883" y="3278"/>
                  </a:lnTo>
                  <a:lnTo>
                    <a:pt x="847" y="3209"/>
                  </a:lnTo>
                  <a:lnTo>
                    <a:pt x="820" y="3135"/>
                  </a:lnTo>
                  <a:lnTo>
                    <a:pt x="800" y="3059"/>
                  </a:lnTo>
                  <a:lnTo>
                    <a:pt x="791" y="2982"/>
                  </a:lnTo>
                  <a:lnTo>
                    <a:pt x="793" y="2902"/>
                  </a:lnTo>
                  <a:lnTo>
                    <a:pt x="841" y="2161"/>
                  </a:lnTo>
                  <a:lnTo>
                    <a:pt x="747" y="2116"/>
                  </a:lnTo>
                  <a:lnTo>
                    <a:pt x="657" y="2064"/>
                  </a:lnTo>
                  <a:lnTo>
                    <a:pt x="569" y="2004"/>
                  </a:lnTo>
                  <a:lnTo>
                    <a:pt x="486" y="1938"/>
                  </a:lnTo>
                  <a:lnTo>
                    <a:pt x="406" y="1864"/>
                  </a:lnTo>
                  <a:lnTo>
                    <a:pt x="325" y="1775"/>
                  </a:lnTo>
                  <a:lnTo>
                    <a:pt x="251" y="1681"/>
                  </a:lnTo>
                  <a:lnTo>
                    <a:pt x="188" y="1584"/>
                  </a:lnTo>
                  <a:lnTo>
                    <a:pt x="132" y="1483"/>
                  </a:lnTo>
                  <a:lnTo>
                    <a:pt x="87" y="1378"/>
                  </a:lnTo>
                  <a:lnTo>
                    <a:pt x="49" y="1272"/>
                  </a:lnTo>
                  <a:lnTo>
                    <a:pt x="24" y="1162"/>
                  </a:lnTo>
                  <a:lnTo>
                    <a:pt x="7" y="1052"/>
                  </a:lnTo>
                  <a:lnTo>
                    <a:pt x="0" y="949"/>
                  </a:lnTo>
                  <a:lnTo>
                    <a:pt x="4" y="852"/>
                  </a:lnTo>
                  <a:lnTo>
                    <a:pt x="16" y="754"/>
                  </a:lnTo>
                  <a:lnTo>
                    <a:pt x="38" y="662"/>
                  </a:lnTo>
                  <a:lnTo>
                    <a:pt x="67" y="574"/>
                  </a:lnTo>
                  <a:lnTo>
                    <a:pt x="105" y="489"/>
                  </a:lnTo>
                  <a:lnTo>
                    <a:pt x="152" y="410"/>
                  </a:lnTo>
                  <a:lnTo>
                    <a:pt x="206" y="336"/>
                  </a:lnTo>
                  <a:lnTo>
                    <a:pt x="267" y="266"/>
                  </a:lnTo>
                  <a:lnTo>
                    <a:pt x="338" y="202"/>
                  </a:lnTo>
                  <a:lnTo>
                    <a:pt x="414" y="148"/>
                  </a:lnTo>
                  <a:lnTo>
                    <a:pt x="493" y="103"/>
                  </a:lnTo>
                  <a:lnTo>
                    <a:pt x="578" y="65"/>
                  </a:lnTo>
                  <a:lnTo>
                    <a:pt x="664" y="36"/>
                  </a:lnTo>
                  <a:lnTo>
                    <a:pt x="755" y="17"/>
                  </a:lnTo>
                  <a:lnTo>
                    <a:pt x="849" y="4"/>
                  </a:lnTo>
                  <a:lnTo>
                    <a:pt x="942" y="0"/>
                  </a:lnTo>
                  <a:close/>
                </a:path>
              </a:pathLst>
            </a:custGeom>
            <a:solidFill>
              <a:srgbClr val="474a9b">
                <a:alpha val="23000"/>
              </a:srgbClr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298" name="Group 32"/>
            <p:cNvGrpSpPr>
              <a:grpSpLocks noChangeAspect="1"/>
            </p:cNvGrpSpPr>
            <p:nvPr/>
          </p:nvGrpSpPr>
          <p:grpSpPr>
            <a:xfrm rot="0">
              <a:off x="9904412" y="6576768"/>
              <a:ext cx="129848" cy="134610"/>
              <a:chOff x="1860" y="113"/>
              <a:chExt cx="3954" cy="4099"/>
            </a:xfrm>
            <a:solidFill>
              <a:srgbClr val="474a9b">
                <a:alpha val="23000"/>
              </a:srgbClr>
            </a:solidFill>
          </p:grpSpPr>
          <p:sp>
            <p:nvSpPr>
              <p:cNvPr id="299" name="Freeform 34"/>
              <p:cNvSpPr/>
              <p:nvPr/>
            </p:nvSpPr>
            <p:spPr>
              <a:xfrm>
                <a:off x="2619" y="2497"/>
                <a:ext cx="363" cy="188"/>
              </a:xfrm>
              <a:custGeom>
                <a:avLst/>
                <a:gdLst>
                  <a:gd name="T0" fmla="*/ 67 w 363"/>
                  <a:gd name="T1" fmla="*/ 0 h 188"/>
                  <a:gd name="T2" fmla="*/ 84 w 363"/>
                  <a:gd name="T3" fmla="*/ 0 h 188"/>
                  <a:gd name="T4" fmla="*/ 306 w 363"/>
                  <a:gd name="T5" fmla="*/ 49 h 188"/>
                  <a:gd name="T6" fmla="*/ 323 w 363"/>
                  <a:gd name="T7" fmla="*/ 55 h 188"/>
                  <a:gd name="T8" fmla="*/ 338 w 363"/>
                  <a:gd name="T9" fmla="*/ 66 h 188"/>
                  <a:gd name="T10" fmla="*/ 349 w 363"/>
                  <a:gd name="T11" fmla="*/ 80 h 188"/>
                  <a:gd name="T12" fmla="*/ 358 w 363"/>
                  <a:gd name="T13" fmla="*/ 97 h 188"/>
                  <a:gd name="T14" fmla="*/ 363 w 363"/>
                  <a:gd name="T15" fmla="*/ 114 h 188"/>
                  <a:gd name="T16" fmla="*/ 362 w 363"/>
                  <a:gd name="T17" fmla="*/ 132 h 188"/>
                  <a:gd name="T18" fmla="*/ 355 w 363"/>
                  <a:gd name="T19" fmla="*/ 152 h 188"/>
                  <a:gd name="T20" fmla="*/ 344 w 363"/>
                  <a:gd name="T21" fmla="*/ 167 h 188"/>
                  <a:gd name="T22" fmla="*/ 329 w 363"/>
                  <a:gd name="T23" fmla="*/ 178 h 188"/>
                  <a:gd name="T24" fmla="*/ 312 w 363"/>
                  <a:gd name="T25" fmla="*/ 185 h 188"/>
                  <a:gd name="T26" fmla="*/ 292 w 363"/>
                  <a:gd name="T27" fmla="*/ 188 h 188"/>
                  <a:gd name="T28" fmla="*/ 288 w 363"/>
                  <a:gd name="T29" fmla="*/ 188 h 188"/>
                  <a:gd name="T30" fmla="*/ 287 w 363"/>
                  <a:gd name="T31" fmla="*/ 188 h 188"/>
                  <a:gd name="T32" fmla="*/ 284 w 363"/>
                  <a:gd name="T33" fmla="*/ 188 h 188"/>
                  <a:gd name="T34" fmla="*/ 282 w 363"/>
                  <a:gd name="T35" fmla="*/ 188 h 188"/>
                  <a:gd name="T36" fmla="*/ 278 w 363"/>
                  <a:gd name="T37" fmla="*/ 188 h 188"/>
                  <a:gd name="T38" fmla="*/ 56 w 363"/>
                  <a:gd name="T39" fmla="*/ 139 h 188"/>
                  <a:gd name="T40" fmla="*/ 39 w 363"/>
                  <a:gd name="T41" fmla="*/ 133 h 188"/>
                  <a:gd name="T42" fmla="*/ 25 w 363"/>
                  <a:gd name="T43" fmla="*/ 122 h 188"/>
                  <a:gd name="T44" fmla="*/ 13 w 363"/>
                  <a:gd name="T45" fmla="*/ 108 h 188"/>
                  <a:gd name="T46" fmla="*/ 5 w 363"/>
                  <a:gd name="T47" fmla="*/ 91 h 188"/>
                  <a:gd name="T48" fmla="*/ 0 w 363"/>
                  <a:gd name="T49" fmla="*/ 73 h 188"/>
                  <a:gd name="T50" fmla="*/ 1 w 363"/>
                  <a:gd name="T51" fmla="*/ 56 h 188"/>
                  <a:gd name="T52" fmla="*/ 7 w 363"/>
                  <a:gd name="T53" fmla="*/ 39 h 188"/>
                  <a:gd name="T54" fmla="*/ 17 w 363"/>
                  <a:gd name="T55" fmla="*/ 25 h 188"/>
                  <a:gd name="T56" fmla="*/ 32 w 363"/>
                  <a:gd name="T57" fmla="*/ 12 h 188"/>
                  <a:gd name="T58" fmla="*/ 48 w 363"/>
                  <a:gd name="T59" fmla="*/ 4 h 188"/>
                  <a:gd name="T60" fmla="*/ 67 w 363"/>
                  <a:gd name="T61" fmla="*/ 0 h 188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63" h="188">
                    <a:moveTo>
                      <a:pt x="67" y="0"/>
                    </a:moveTo>
                    <a:lnTo>
                      <a:pt x="84" y="0"/>
                    </a:lnTo>
                    <a:lnTo>
                      <a:pt x="306" y="49"/>
                    </a:lnTo>
                    <a:lnTo>
                      <a:pt x="323" y="55"/>
                    </a:lnTo>
                    <a:lnTo>
                      <a:pt x="338" y="66"/>
                    </a:lnTo>
                    <a:lnTo>
                      <a:pt x="349" y="80"/>
                    </a:lnTo>
                    <a:lnTo>
                      <a:pt x="358" y="97"/>
                    </a:lnTo>
                    <a:lnTo>
                      <a:pt x="363" y="114"/>
                    </a:lnTo>
                    <a:lnTo>
                      <a:pt x="362" y="132"/>
                    </a:lnTo>
                    <a:lnTo>
                      <a:pt x="355" y="152"/>
                    </a:lnTo>
                    <a:lnTo>
                      <a:pt x="344" y="167"/>
                    </a:lnTo>
                    <a:lnTo>
                      <a:pt x="329" y="178"/>
                    </a:lnTo>
                    <a:lnTo>
                      <a:pt x="312" y="185"/>
                    </a:lnTo>
                    <a:lnTo>
                      <a:pt x="292" y="188"/>
                    </a:lnTo>
                    <a:lnTo>
                      <a:pt x="288" y="188"/>
                    </a:lnTo>
                    <a:lnTo>
                      <a:pt x="287" y="188"/>
                    </a:lnTo>
                    <a:lnTo>
                      <a:pt x="284" y="188"/>
                    </a:lnTo>
                    <a:lnTo>
                      <a:pt x="282" y="188"/>
                    </a:lnTo>
                    <a:lnTo>
                      <a:pt x="278" y="188"/>
                    </a:lnTo>
                    <a:lnTo>
                      <a:pt x="56" y="139"/>
                    </a:lnTo>
                    <a:lnTo>
                      <a:pt x="39" y="133"/>
                    </a:lnTo>
                    <a:lnTo>
                      <a:pt x="25" y="122"/>
                    </a:lnTo>
                    <a:lnTo>
                      <a:pt x="13" y="108"/>
                    </a:lnTo>
                    <a:lnTo>
                      <a:pt x="5" y="91"/>
                    </a:lnTo>
                    <a:lnTo>
                      <a:pt x="0" y="73"/>
                    </a:lnTo>
                    <a:lnTo>
                      <a:pt x="1" y="56"/>
                    </a:lnTo>
                    <a:lnTo>
                      <a:pt x="7" y="39"/>
                    </a:lnTo>
                    <a:lnTo>
                      <a:pt x="17" y="25"/>
                    </a:lnTo>
                    <a:lnTo>
                      <a:pt x="32" y="12"/>
                    </a:lnTo>
                    <a:lnTo>
                      <a:pt x="48" y="4"/>
                    </a:lnTo>
                    <a:lnTo>
                      <a:pt x="6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0" name="Freeform 35"/>
              <p:cNvSpPr/>
              <p:nvPr/>
            </p:nvSpPr>
            <p:spPr>
              <a:xfrm>
                <a:off x="2522" y="3121"/>
                <a:ext cx="487" cy="188"/>
              </a:xfrm>
              <a:custGeom>
                <a:avLst/>
                <a:gdLst>
                  <a:gd name="T0" fmla="*/ 56 w 487"/>
                  <a:gd name="T1" fmla="*/ 0 h 188"/>
                  <a:gd name="T2" fmla="*/ 77 w 487"/>
                  <a:gd name="T3" fmla="*/ 2 h 188"/>
                  <a:gd name="T4" fmla="*/ 431 w 487"/>
                  <a:gd name="T5" fmla="*/ 56 h 188"/>
                  <a:gd name="T6" fmla="*/ 451 w 487"/>
                  <a:gd name="T7" fmla="*/ 64 h 188"/>
                  <a:gd name="T8" fmla="*/ 467 w 487"/>
                  <a:gd name="T9" fmla="*/ 76 h 188"/>
                  <a:gd name="T10" fmla="*/ 480 w 487"/>
                  <a:gd name="T11" fmla="*/ 94 h 188"/>
                  <a:gd name="T12" fmla="*/ 487 w 487"/>
                  <a:gd name="T13" fmla="*/ 112 h 188"/>
                  <a:gd name="T14" fmla="*/ 486 w 487"/>
                  <a:gd name="T15" fmla="*/ 133 h 188"/>
                  <a:gd name="T16" fmla="*/ 485 w 487"/>
                  <a:gd name="T17" fmla="*/ 150 h 188"/>
                  <a:gd name="T18" fmla="*/ 478 w 487"/>
                  <a:gd name="T19" fmla="*/ 163 h 188"/>
                  <a:gd name="T20" fmla="*/ 469 w 487"/>
                  <a:gd name="T21" fmla="*/ 173 h 188"/>
                  <a:gd name="T22" fmla="*/ 456 w 487"/>
                  <a:gd name="T23" fmla="*/ 182 h 188"/>
                  <a:gd name="T24" fmla="*/ 441 w 487"/>
                  <a:gd name="T25" fmla="*/ 187 h 188"/>
                  <a:gd name="T26" fmla="*/ 424 w 487"/>
                  <a:gd name="T27" fmla="*/ 188 h 188"/>
                  <a:gd name="T28" fmla="*/ 420 w 487"/>
                  <a:gd name="T29" fmla="*/ 188 h 188"/>
                  <a:gd name="T30" fmla="*/ 418 w 487"/>
                  <a:gd name="T31" fmla="*/ 188 h 188"/>
                  <a:gd name="T32" fmla="*/ 416 w 487"/>
                  <a:gd name="T33" fmla="*/ 188 h 188"/>
                  <a:gd name="T34" fmla="*/ 414 w 487"/>
                  <a:gd name="T35" fmla="*/ 188 h 188"/>
                  <a:gd name="T36" fmla="*/ 410 w 487"/>
                  <a:gd name="T37" fmla="*/ 188 h 188"/>
                  <a:gd name="T38" fmla="*/ 56 w 487"/>
                  <a:gd name="T39" fmla="*/ 133 h 188"/>
                  <a:gd name="T40" fmla="*/ 36 w 487"/>
                  <a:gd name="T41" fmla="*/ 126 h 188"/>
                  <a:gd name="T42" fmla="*/ 20 w 487"/>
                  <a:gd name="T43" fmla="*/ 114 h 188"/>
                  <a:gd name="T44" fmla="*/ 7 w 487"/>
                  <a:gd name="T45" fmla="*/ 96 h 188"/>
                  <a:gd name="T46" fmla="*/ 0 w 487"/>
                  <a:gd name="T47" fmla="*/ 77 h 188"/>
                  <a:gd name="T48" fmla="*/ 1 w 487"/>
                  <a:gd name="T49" fmla="*/ 56 h 188"/>
                  <a:gd name="T50" fmla="*/ 8 w 487"/>
                  <a:gd name="T51" fmla="*/ 36 h 188"/>
                  <a:gd name="T52" fmla="*/ 21 w 487"/>
                  <a:gd name="T53" fmla="*/ 20 h 188"/>
                  <a:gd name="T54" fmla="*/ 37 w 487"/>
                  <a:gd name="T55" fmla="*/ 8 h 188"/>
                  <a:gd name="T56" fmla="*/ 56 w 487"/>
                  <a:gd name="T57" fmla="*/ 0 h 188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87" h="188">
                    <a:moveTo>
                      <a:pt x="56" y="0"/>
                    </a:moveTo>
                    <a:lnTo>
                      <a:pt x="77" y="2"/>
                    </a:lnTo>
                    <a:lnTo>
                      <a:pt x="431" y="56"/>
                    </a:lnTo>
                    <a:lnTo>
                      <a:pt x="451" y="64"/>
                    </a:lnTo>
                    <a:lnTo>
                      <a:pt x="467" y="76"/>
                    </a:lnTo>
                    <a:lnTo>
                      <a:pt x="480" y="94"/>
                    </a:lnTo>
                    <a:lnTo>
                      <a:pt x="487" y="112"/>
                    </a:lnTo>
                    <a:lnTo>
                      <a:pt x="486" y="133"/>
                    </a:lnTo>
                    <a:lnTo>
                      <a:pt x="485" y="150"/>
                    </a:lnTo>
                    <a:lnTo>
                      <a:pt x="478" y="163"/>
                    </a:lnTo>
                    <a:lnTo>
                      <a:pt x="469" y="173"/>
                    </a:lnTo>
                    <a:lnTo>
                      <a:pt x="456" y="182"/>
                    </a:lnTo>
                    <a:lnTo>
                      <a:pt x="441" y="187"/>
                    </a:lnTo>
                    <a:lnTo>
                      <a:pt x="424" y="188"/>
                    </a:lnTo>
                    <a:lnTo>
                      <a:pt x="420" y="188"/>
                    </a:lnTo>
                    <a:lnTo>
                      <a:pt x="418" y="188"/>
                    </a:lnTo>
                    <a:lnTo>
                      <a:pt x="416" y="188"/>
                    </a:lnTo>
                    <a:lnTo>
                      <a:pt x="414" y="188"/>
                    </a:lnTo>
                    <a:lnTo>
                      <a:pt x="410" y="188"/>
                    </a:lnTo>
                    <a:lnTo>
                      <a:pt x="56" y="133"/>
                    </a:lnTo>
                    <a:lnTo>
                      <a:pt x="36" y="126"/>
                    </a:lnTo>
                    <a:lnTo>
                      <a:pt x="20" y="114"/>
                    </a:lnTo>
                    <a:lnTo>
                      <a:pt x="7" y="96"/>
                    </a:lnTo>
                    <a:lnTo>
                      <a:pt x="0" y="77"/>
                    </a:lnTo>
                    <a:lnTo>
                      <a:pt x="1" y="56"/>
                    </a:lnTo>
                    <a:lnTo>
                      <a:pt x="8" y="36"/>
                    </a:lnTo>
                    <a:lnTo>
                      <a:pt x="21" y="20"/>
                    </a:lnTo>
                    <a:lnTo>
                      <a:pt x="37" y="8"/>
                    </a:lnTo>
                    <a:lnTo>
                      <a:pt x="5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1" name="Freeform 36"/>
              <p:cNvSpPr/>
              <p:nvPr/>
            </p:nvSpPr>
            <p:spPr>
              <a:xfrm>
                <a:off x="2723" y="1893"/>
                <a:ext cx="223" cy="146"/>
              </a:xfrm>
              <a:custGeom>
                <a:avLst/>
                <a:gdLst>
                  <a:gd name="T0" fmla="*/ 56 w 223"/>
                  <a:gd name="T1" fmla="*/ 0 h 146"/>
                  <a:gd name="T2" fmla="*/ 77 w 223"/>
                  <a:gd name="T3" fmla="*/ 1 h 146"/>
                  <a:gd name="T4" fmla="*/ 168 w 223"/>
                  <a:gd name="T5" fmla="*/ 15 h 146"/>
                  <a:gd name="T6" fmla="*/ 187 w 223"/>
                  <a:gd name="T7" fmla="*/ 22 h 146"/>
                  <a:gd name="T8" fmla="*/ 204 w 223"/>
                  <a:gd name="T9" fmla="*/ 34 h 146"/>
                  <a:gd name="T10" fmla="*/ 217 w 223"/>
                  <a:gd name="T11" fmla="*/ 51 h 146"/>
                  <a:gd name="T12" fmla="*/ 223 w 223"/>
                  <a:gd name="T13" fmla="*/ 71 h 146"/>
                  <a:gd name="T14" fmla="*/ 223 w 223"/>
                  <a:gd name="T15" fmla="*/ 90 h 146"/>
                  <a:gd name="T16" fmla="*/ 220 w 223"/>
                  <a:gd name="T17" fmla="*/ 107 h 146"/>
                  <a:gd name="T18" fmla="*/ 212 w 223"/>
                  <a:gd name="T19" fmla="*/ 121 h 146"/>
                  <a:gd name="T20" fmla="*/ 198 w 223"/>
                  <a:gd name="T21" fmla="*/ 134 h 146"/>
                  <a:gd name="T22" fmla="*/ 180 w 223"/>
                  <a:gd name="T23" fmla="*/ 143 h 146"/>
                  <a:gd name="T24" fmla="*/ 161 w 223"/>
                  <a:gd name="T25" fmla="*/ 146 h 146"/>
                  <a:gd name="T26" fmla="*/ 147 w 223"/>
                  <a:gd name="T27" fmla="*/ 146 h 146"/>
                  <a:gd name="T28" fmla="*/ 56 w 223"/>
                  <a:gd name="T29" fmla="*/ 133 h 146"/>
                  <a:gd name="T30" fmla="*/ 36 w 223"/>
                  <a:gd name="T31" fmla="*/ 125 h 146"/>
                  <a:gd name="T32" fmla="*/ 20 w 223"/>
                  <a:gd name="T33" fmla="*/ 113 h 146"/>
                  <a:gd name="T34" fmla="*/ 8 w 223"/>
                  <a:gd name="T35" fmla="*/ 95 h 146"/>
                  <a:gd name="T36" fmla="*/ 0 w 223"/>
                  <a:gd name="T37" fmla="*/ 77 h 146"/>
                  <a:gd name="T38" fmla="*/ 1 w 223"/>
                  <a:gd name="T39" fmla="*/ 56 h 146"/>
                  <a:gd name="T40" fmla="*/ 8 w 223"/>
                  <a:gd name="T41" fmla="*/ 36 h 146"/>
                  <a:gd name="T42" fmla="*/ 21 w 223"/>
                  <a:gd name="T43" fmla="*/ 20 h 146"/>
                  <a:gd name="T44" fmla="*/ 37 w 223"/>
                  <a:gd name="T45" fmla="*/ 7 h 146"/>
                  <a:gd name="T46" fmla="*/ 56 w 223"/>
                  <a:gd name="T47" fmla="*/ 0 h 14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23" h="146">
                    <a:moveTo>
                      <a:pt x="56" y="0"/>
                    </a:moveTo>
                    <a:lnTo>
                      <a:pt x="77" y="1"/>
                    </a:lnTo>
                    <a:lnTo>
                      <a:pt x="168" y="15"/>
                    </a:lnTo>
                    <a:lnTo>
                      <a:pt x="187" y="22"/>
                    </a:lnTo>
                    <a:lnTo>
                      <a:pt x="204" y="34"/>
                    </a:lnTo>
                    <a:lnTo>
                      <a:pt x="217" y="51"/>
                    </a:lnTo>
                    <a:lnTo>
                      <a:pt x="223" y="71"/>
                    </a:lnTo>
                    <a:lnTo>
                      <a:pt x="223" y="90"/>
                    </a:lnTo>
                    <a:lnTo>
                      <a:pt x="220" y="107"/>
                    </a:lnTo>
                    <a:lnTo>
                      <a:pt x="212" y="121"/>
                    </a:lnTo>
                    <a:lnTo>
                      <a:pt x="198" y="134"/>
                    </a:lnTo>
                    <a:lnTo>
                      <a:pt x="180" y="143"/>
                    </a:lnTo>
                    <a:lnTo>
                      <a:pt x="161" y="146"/>
                    </a:lnTo>
                    <a:lnTo>
                      <a:pt x="147" y="146"/>
                    </a:lnTo>
                    <a:lnTo>
                      <a:pt x="56" y="133"/>
                    </a:lnTo>
                    <a:lnTo>
                      <a:pt x="36" y="125"/>
                    </a:lnTo>
                    <a:lnTo>
                      <a:pt x="20" y="113"/>
                    </a:lnTo>
                    <a:lnTo>
                      <a:pt x="8" y="95"/>
                    </a:lnTo>
                    <a:lnTo>
                      <a:pt x="0" y="77"/>
                    </a:lnTo>
                    <a:lnTo>
                      <a:pt x="1" y="56"/>
                    </a:lnTo>
                    <a:lnTo>
                      <a:pt x="8" y="36"/>
                    </a:lnTo>
                    <a:lnTo>
                      <a:pt x="21" y="20"/>
                    </a:lnTo>
                    <a:lnTo>
                      <a:pt x="37" y="7"/>
                    </a:lnTo>
                    <a:lnTo>
                      <a:pt x="5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2" name="Freeform 37"/>
              <p:cNvSpPr/>
              <p:nvPr/>
            </p:nvSpPr>
            <p:spPr>
              <a:xfrm>
                <a:off x="3488" y="2720"/>
                <a:ext cx="1665" cy="201"/>
              </a:xfrm>
              <a:custGeom>
                <a:avLst/>
                <a:gdLst>
                  <a:gd name="T0" fmla="*/ 1597 w 1665"/>
                  <a:gd name="T1" fmla="*/ 0 h 201"/>
                  <a:gd name="T2" fmla="*/ 1613 w 1665"/>
                  <a:gd name="T3" fmla="*/ 2 h 201"/>
                  <a:gd name="T4" fmla="*/ 1629 w 1665"/>
                  <a:gd name="T5" fmla="*/ 8 h 201"/>
                  <a:gd name="T6" fmla="*/ 1644 w 1665"/>
                  <a:gd name="T7" fmla="*/ 18 h 201"/>
                  <a:gd name="T8" fmla="*/ 1655 w 1665"/>
                  <a:gd name="T9" fmla="*/ 32 h 201"/>
                  <a:gd name="T10" fmla="*/ 1663 w 1665"/>
                  <a:gd name="T11" fmla="*/ 49 h 201"/>
                  <a:gd name="T12" fmla="*/ 1665 w 1665"/>
                  <a:gd name="T13" fmla="*/ 69 h 201"/>
                  <a:gd name="T14" fmla="*/ 1664 w 1665"/>
                  <a:gd name="T15" fmla="*/ 88 h 201"/>
                  <a:gd name="T16" fmla="*/ 1657 w 1665"/>
                  <a:gd name="T17" fmla="*/ 105 h 201"/>
                  <a:gd name="T18" fmla="*/ 1647 w 1665"/>
                  <a:gd name="T19" fmla="*/ 119 h 201"/>
                  <a:gd name="T20" fmla="*/ 1633 w 1665"/>
                  <a:gd name="T21" fmla="*/ 129 h 201"/>
                  <a:gd name="T22" fmla="*/ 1616 w 1665"/>
                  <a:gd name="T23" fmla="*/ 136 h 201"/>
                  <a:gd name="T24" fmla="*/ 1597 w 1665"/>
                  <a:gd name="T25" fmla="*/ 138 h 201"/>
                  <a:gd name="T26" fmla="*/ 68 w 1665"/>
                  <a:gd name="T27" fmla="*/ 201 h 201"/>
                  <a:gd name="T28" fmla="*/ 52 w 1665"/>
                  <a:gd name="T29" fmla="*/ 199 h 201"/>
                  <a:gd name="T30" fmla="*/ 36 w 1665"/>
                  <a:gd name="T31" fmla="*/ 192 h 201"/>
                  <a:gd name="T32" fmla="*/ 21 w 1665"/>
                  <a:gd name="T33" fmla="*/ 181 h 201"/>
                  <a:gd name="T34" fmla="*/ 10 w 1665"/>
                  <a:gd name="T35" fmla="*/ 168 h 201"/>
                  <a:gd name="T36" fmla="*/ 3 w 1665"/>
                  <a:gd name="T37" fmla="*/ 151 h 201"/>
                  <a:gd name="T38" fmla="*/ 0 w 1665"/>
                  <a:gd name="T39" fmla="*/ 131 h 201"/>
                  <a:gd name="T40" fmla="*/ 1 w 1665"/>
                  <a:gd name="T41" fmla="*/ 112 h 201"/>
                  <a:gd name="T42" fmla="*/ 9 w 1665"/>
                  <a:gd name="T43" fmla="*/ 95 h 201"/>
                  <a:gd name="T44" fmla="*/ 19 w 1665"/>
                  <a:gd name="T45" fmla="*/ 80 h 201"/>
                  <a:gd name="T46" fmla="*/ 32 w 1665"/>
                  <a:gd name="T47" fmla="*/ 71 h 201"/>
                  <a:gd name="T48" fmla="*/ 50 w 1665"/>
                  <a:gd name="T49" fmla="*/ 64 h 201"/>
                  <a:gd name="T50" fmla="*/ 68 w 1665"/>
                  <a:gd name="T51" fmla="*/ 62 h 201"/>
                  <a:gd name="T52" fmla="*/ 1597 w 1665"/>
                  <a:gd name="T53" fmla="*/ 0 h 20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665" h="201">
                    <a:moveTo>
                      <a:pt x="1597" y="0"/>
                    </a:moveTo>
                    <a:lnTo>
                      <a:pt x="1613" y="2"/>
                    </a:lnTo>
                    <a:lnTo>
                      <a:pt x="1629" y="8"/>
                    </a:lnTo>
                    <a:lnTo>
                      <a:pt x="1644" y="18"/>
                    </a:lnTo>
                    <a:lnTo>
                      <a:pt x="1655" y="32"/>
                    </a:lnTo>
                    <a:lnTo>
                      <a:pt x="1663" y="49"/>
                    </a:lnTo>
                    <a:lnTo>
                      <a:pt x="1665" y="69"/>
                    </a:lnTo>
                    <a:lnTo>
                      <a:pt x="1664" y="88"/>
                    </a:lnTo>
                    <a:lnTo>
                      <a:pt x="1657" y="105"/>
                    </a:lnTo>
                    <a:lnTo>
                      <a:pt x="1647" y="119"/>
                    </a:lnTo>
                    <a:lnTo>
                      <a:pt x="1633" y="129"/>
                    </a:lnTo>
                    <a:lnTo>
                      <a:pt x="1616" y="136"/>
                    </a:lnTo>
                    <a:lnTo>
                      <a:pt x="1597" y="138"/>
                    </a:lnTo>
                    <a:lnTo>
                      <a:pt x="68" y="201"/>
                    </a:lnTo>
                    <a:lnTo>
                      <a:pt x="52" y="199"/>
                    </a:lnTo>
                    <a:lnTo>
                      <a:pt x="36" y="192"/>
                    </a:lnTo>
                    <a:lnTo>
                      <a:pt x="21" y="181"/>
                    </a:lnTo>
                    <a:lnTo>
                      <a:pt x="10" y="168"/>
                    </a:lnTo>
                    <a:lnTo>
                      <a:pt x="3" y="151"/>
                    </a:lnTo>
                    <a:lnTo>
                      <a:pt x="0" y="131"/>
                    </a:lnTo>
                    <a:lnTo>
                      <a:pt x="1" y="112"/>
                    </a:lnTo>
                    <a:lnTo>
                      <a:pt x="9" y="95"/>
                    </a:lnTo>
                    <a:lnTo>
                      <a:pt x="19" y="80"/>
                    </a:lnTo>
                    <a:lnTo>
                      <a:pt x="32" y="71"/>
                    </a:lnTo>
                    <a:lnTo>
                      <a:pt x="50" y="64"/>
                    </a:lnTo>
                    <a:lnTo>
                      <a:pt x="68" y="62"/>
                    </a:lnTo>
                    <a:lnTo>
                      <a:pt x="159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3" name="Freeform 38"/>
              <p:cNvSpPr/>
              <p:nvPr/>
            </p:nvSpPr>
            <p:spPr>
              <a:xfrm>
                <a:off x="3515" y="3344"/>
                <a:ext cx="1667" cy="201"/>
              </a:xfrm>
              <a:custGeom>
                <a:avLst/>
                <a:gdLst>
                  <a:gd name="T0" fmla="*/ 1615 w 1667"/>
                  <a:gd name="T1" fmla="*/ 0 h 201"/>
                  <a:gd name="T2" fmla="*/ 1631 w 1667"/>
                  <a:gd name="T3" fmla="*/ 6 h 201"/>
                  <a:gd name="T4" fmla="*/ 1645 w 1667"/>
                  <a:gd name="T5" fmla="*/ 16 h 201"/>
                  <a:gd name="T6" fmla="*/ 1656 w 1667"/>
                  <a:gd name="T7" fmla="*/ 31 h 201"/>
                  <a:gd name="T8" fmla="*/ 1663 w 1667"/>
                  <a:gd name="T9" fmla="*/ 50 h 201"/>
                  <a:gd name="T10" fmla="*/ 1667 w 1667"/>
                  <a:gd name="T11" fmla="*/ 70 h 201"/>
                  <a:gd name="T12" fmla="*/ 1664 w 1667"/>
                  <a:gd name="T13" fmla="*/ 89 h 201"/>
                  <a:gd name="T14" fmla="*/ 1658 w 1667"/>
                  <a:gd name="T15" fmla="*/ 106 h 201"/>
                  <a:gd name="T16" fmla="*/ 1647 w 1667"/>
                  <a:gd name="T17" fmla="*/ 121 h 201"/>
                  <a:gd name="T18" fmla="*/ 1633 w 1667"/>
                  <a:gd name="T19" fmla="*/ 131 h 201"/>
                  <a:gd name="T20" fmla="*/ 1617 w 1667"/>
                  <a:gd name="T21" fmla="*/ 137 h 201"/>
                  <a:gd name="T22" fmla="*/ 1597 w 1667"/>
                  <a:gd name="T23" fmla="*/ 139 h 201"/>
                  <a:gd name="T24" fmla="*/ 70 w 1667"/>
                  <a:gd name="T25" fmla="*/ 201 h 201"/>
                  <a:gd name="T26" fmla="*/ 53 w 1667"/>
                  <a:gd name="T27" fmla="*/ 199 h 201"/>
                  <a:gd name="T28" fmla="*/ 36 w 1667"/>
                  <a:gd name="T29" fmla="*/ 193 h 201"/>
                  <a:gd name="T30" fmla="*/ 22 w 1667"/>
                  <a:gd name="T31" fmla="*/ 183 h 201"/>
                  <a:gd name="T32" fmla="*/ 10 w 1667"/>
                  <a:gd name="T33" fmla="*/ 169 h 201"/>
                  <a:gd name="T34" fmla="*/ 3 w 1667"/>
                  <a:gd name="T35" fmla="*/ 152 h 201"/>
                  <a:gd name="T36" fmla="*/ 0 w 1667"/>
                  <a:gd name="T37" fmla="*/ 132 h 201"/>
                  <a:gd name="T38" fmla="*/ 3 w 1667"/>
                  <a:gd name="T39" fmla="*/ 113 h 201"/>
                  <a:gd name="T40" fmla="*/ 9 w 1667"/>
                  <a:gd name="T41" fmla="*/ 96 h 201"/>
                  <a:gd name="T42" fmla="*/ 19 w 1667"/>
                  <a:gd name="T43" fmla="*/ 82 h 201"/>
                  <a:gd name="T44" fmla="*/ 33 w 1667"/>
                  <a:gd name="T45" fmla="*/ 71 h 201"/>
                  <a:gd name="T46" fmla="*/ 50 w 1667"/>
                  <a:gd name="T47" fmla="*/ 65 h 201"/>
                  <a:gd name="T48" fmla="*/ 70 w 1667"/>
                  <a:gd name="T49" fmla="*/ 62 h 201"/>
                  <a:gd name="T50" fmla="*/ 1597 w 1667"/>
                  <a:gd name="T51" fmla="*/ 0 h 201"/>
                  <a:gd name="T52" fmla="*/ 1615 w 1667"/>
                  <a:gd name="T53" fmla="*/ 0 h 20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667" h="201">
                    <a:moveTo>
                      <a:pt x="1615" y="0"/>
                    </a:moveTo>
                    <a:lnTo>
                      <a:pt x="1631" y="6"/>
                    </a:lnTo>
                    <a:lnTo>
                      <a:pt x="1645" y="16"/>
                    </a:lnTo>
                    <a:lnTo>
                      <a:pt x="1656" y="31"/>
                    </a:lnTo>
                    <a:lnTo>
                      <a:pt x="1663" y="50"/>
                    </a:lnTo>
                    <a:lnTo>
                      <a:pt x="1667" y="70"/>
                    </a:lnTo>
                    <a:lnTo>
                      <a:pt x="1664" y="89"/>
                    </a:lnTo>
                    <a:lnTo>
                      <a:pt x="1658" y="106"/>
                    </a:lnTo>
                    <a:lnTo>
                      <a:pt x="1647" y="121"/>
                    </a:lnTo>
                    <a:lnTo>
                      <a:pt x="1633" y="131"/>
                    </a:lnTo>
                    <a:lnTo>
                      <a:pt x="1617" y="137"/>
                    </a:lnTo>
                    <a:lnTo>
                      <a:pt x="1597" y="139"/>
                    </a:lnTo>
                    <a:lnTo>
                      <a:pt x="70" y="201"/>
                    </a:lnTo>
                    <a:lnTo>
                      <a:pt x="53" y="199"/>
                    </a:lnTo>
                    <a:lnTo>
                      <a:pt x="36" y="193"/>
                    </a:lnTo>
                    <a:lnTo>
                      <a:pt x="22" y="183"/>
                    </a:lnTo>
                    <a:lnTo>
                      <a:pt x="10" y="169"/>
                    </a:lnTo>
                    <a:lnTo>
                      <a:pt x="3" y="152"/>
                    </a:lnTo>
                    <a:lnTo>
                      <a:pt x="0" y="132"/>
                    </a:lnTo>
                    <a:lnTo>
                      <a:pt x="3" y="113"/>
                    </a:lnTo>
                    <a:lnTo>
                      <a:pt x="9" y="96"/>
                    </a:lnTo>
                    <a:lnTo>
                      <a:pt x="19" y="82"/>
                    </a:lnTo>
                    <a:lnTo>
                      <a:pt x="33" y="71"/>
                    </a:lnTo>
                    <a:lnTo>
                      <a:pt x="50" y="65"/>
                    </a:lnTo>
                    <a:lnTo>
                      <a:pt x="70" y="62"/>
                    </a:lnTo>
                    <a:lnTo>
                      <a:pt x="1597" y="0"/>
                    </a:lnTo>
                    <a:lnTo>
                      <a:pt x="161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4" name="Freeform 39"/>
              <p:cNvSpPr/>
              <p:nvPr/>
            </p:nvSpPr>
            <p:spPr>
              <a:xfrm>
                <a:off x="3440" y="1477"/>
                <a:ext cx="1665" cy="200"/>
              </a:xfrm>
              <a:custGeom>
                <a:avLst/>
                <a:gdLst>
                  <a:gd name="T0" fmla="*/ 1595 w 1665"/>
                  <a:gd name="T1" fmla="*/ 0 h 200"/>
                  <a:gd name="T2" fmla="*/ 1613 w 1665"/>
                  <a:gd name="T3" fmla="*/ 1 h 200"/>
                  <a:gd name="T4" fmla="*/ 1629 w 1665"/>
                  <a:gd name="T5" fmla="*/ 9 h 200"/>
                  <a:gd name="T6" fmla="*/ 1644 w 1665"/>
                  <a:gd name="T7" fmla="*/ 19 h 200"/>
                  <a:gd name="T8" fmla="*/ 1655 w 1665"/>
                  <a:gd name="T9" fmla="*/ 33 h 200"/>
                  <a:gd name="T10" fmla="*/ 1662 w 1665"/>
                  <a:gd name="T11" fmla="*/ 50 h 200"/>
                  <a:gd name="T12" fmla="*/ 1665 w 1665"/>
                  <a:gd name="T13" fmla="*/ 69 h 200"/>
                  <a:gd name="T14" fmla="*/ 1662 w 1665"/>
                  <a:gd name="T15" fmla="*/ 89 h 200"/>
                  <a:gd name="T16" fmla="*/ 1656 w 1665"/>
                  <a:gd name="T17" fmla="*/ 106 h 200"/>
                  <a:gd name="T18" fmla="*/ 1646 w 1665"/>
                  <a:gd name="T19" fmla="*/ 120 h 200"/>
                  <a:gd name="T20" fmla="*/ 1633 w 1665"/>
                  <a:gd name="T21" fmla="*/ 130 h 200"/>
                  <a:gd name="T22" fmla="*/ 1615 w 1665"/>
                  <a:gd name="T23" fmla="*/ 136 h 200"/>
                  <a:gd name="T24" fmla="*/ 1595 w 1665"/>
                  <a:gd name="T25" fmla="*/ 138 h 200"/>
                  <a:gd name="T26" fmla="*/ 68 w 1665"/>
                  <a:gd name="T27" fmla="*/ 200 h 200"/>
                  <a:gd name="T28" fmla="*/ 52 w 1665"/>
                  <a:gd name="T29" fmla="*/ 199 h 200"/>
                  <a:gd name="T30" fmla="*/ 34 w 1665"/>
                  <a:gd name="T31" fmla="*/ 192 h 200"/>
                  <a:gd name="T32" fmla="*/ 21 w 1665"/>
                  <a:gd name="T33" fmla="*/ 182 h 200"/>
                  <a:gd name="T34" fmla="*/ 9 w 1665"/>
                  <a:gd name="T35" fmla="*/ 168 h 200"/>
                  <a:gd name="T36" fmla="*/ 2 w 1665"/>
                  <a:gd name="T37" fmla="*/ 151 h 200"/>
                  <a:gd name="T38" fmla="*/ 0 w 1665"/>
                  <a:gd name="T39" fmla="*/ 132 h 200"/>
                  <a:gd name="T40" fmla="*/ 1 w 1665"/>
                  <a:gd name="T41" fmla="*/ 112 h 200"/>
                  <a:gd name="T42" fmla="*/ 8 w 1665"/>
                  <a:gd name="T43" fmla="*/ 95 h 200"/>
                  <a:gd name="T44" fmla="*/ 18 w 1665"/>
                  <a:gd name="T45" fmla="*/ 81 h 200"/>
                  <a:gd name="T46" fmla="*/ 32 w 1665"/>
                  <a:gd name="T47" fmla="*/ 71 h 200"/>
                  <a:gd name="T48" fmla="*/ 49 w 1665"/>
                  <a:gd name="T49" fmla="*/ 65 h 200"/>
                  <a:gd name="T50" fmla="*/ 68 w 1665"/>
                  <a:gd name="T51" fmla="*/ 62 h 200"/>
                  <a:gd name="T52" fmla="*/ 1595 w 1665"/>
                  <a:gd name="T53" fmla="*/ 0 h 20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665" h="200">
                    <a:moveTo>
                      <a:pt x="1595" y="0"/>
                    </a:moveTo>
                    <a:lnTo>
                      <a:pt x="1613" y="1"/>
                    </a:lnTo>
                    <a:lnTo>
                      <a:pt x="1629" y="9"/>
                    </a:lnTo>
                    <a:lnTo>
                      <a:pt x="1644" y="19"/>
                    </a:lnTo>
                    <a:lnTo>
                      <a:pt x="1655" y="33"/>
                    </a:lnTo>
                    <a:lnTo>
                      <a:pt x="1662" y="50"/>
                    </a:lnTo>
                    <a:lnTo>
                      <a:pt x="1665" y="69"/>
                    </a:lnTo>
                    <a:lnTo>
                      <a:pt x="1662" y="89"/>
                    </a:lnTo>
                    <a:lnTo>
                      <a:pt x="1656" y="106"/>
                    </a:lnTo>
                    <a:lnTo>
                      <a:pt x="1646" y="120"/>
                    </a:lnTo>
                    <a:lnTo>
                      <a:pt x="1633" y="130"/>
                    </a:lnTo>
                    <a:lnTo>
                      <a:pt x="1615" y="136"/>
                    </a:lnTo>
                    <a:lnTo>
                      <a:pt x="1595" y="138"/>
                    </a:lnTo>
                    <a:lnTo>
                      <a:pt x="68" y="200"/>
                    </a:lnTo>
                    <a:lnTo>
                      <a:pt x="52" y="199"/>
                    </a:lnTo>
                    <a:lnTo>
                      <a:pt x="34" y="192"/>
                    </a:lnTo>
                    <a:lnTo>
                      <a:pt x="21" y="182"/>
                    </a:lnTo>
                    <a:lnTo>
                      <a:pt x="9" y="168"/>
                    </a:lnTo>
                    <a:lnTo>
                      <a:pt x="2" y="151"/>
                    </a:lnTo>
                    <a:lnTo>
                      <a:pt x="0" y="132"/>
                    </a:lnTo>
                    <a:lnTo>
                      <a:pt x="1" y="112"/>
                    </a:lnTo>
                    <a:lnTo>
                      <a:pt x="8" y="95"/>
                    </a:lnTo>
                    <a:lnTo>
                      <a:pt x="18" y="81"/>
                    </a:lnTo>
                    <a:lnTo>
                      <a:pt x="32" y="71"/>
                    </a:lnTo>
                    <a:lnTo>
                      <a:pt x="49" y="65"/>
                    </a:lnTo>
                    <a:lnTo>
                      <a:pt x="68" y="62"/>
                    </a:lnTo>
                    <a:lnTo>
                      <a:pt x="159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5" name="Freeform 40"/>
              <p:cNvSpPr/>
              <p:nvPr/>
            </p:nvSpPr>
            <p:spPr>
              <a:xfrm>
                <a:off x="3459" y="2094"/>
                <a:ext cx="1667" cy="202"/>
              </a:xfrm>
              <a:custGeom>
                <a:avLst/>
                <a:gdLst>
                  <a:gd name="T0" fmla="*/ 1597 w 1667"/>
                  <a:gd name="T1" fmla="*/ 0 h 202"/>
                  <a:gd name="T2" fmla="*/ 1615 w 1667"/>
                  <a:gd name="T3" fmla="*/ 3 h 202"/>
                  <a:gd name="T4" fmla="*/ 1631 w 1667"/>
                  <a:gd name="T5" fmla="*/ 9 h 202"/>
                  <a:gd name="T6" fmla="*/ 1646 w 1667"/>
                  <a:gd name="T7" fmla="*/ 20 h 202"/>
                  <a:gd name="T8" fmla="*/ 1657 w 1667"/>
                  <a:gd name="T9" fmla="*/ 34 h 202"/>
                  <a:gd name="T10" fmla="*/ 1665 w 1667"/>
                  <a:gd name="T11" fmla="*/ 50 h 202"/>
                  <a:gd name="T12" fmla="*/ 1667 w 1667"/>
                  <a:gd name="T13" fmla="*/ 70 h 202"/>
                  <a:gd name="T14" fmla="*/ 1665 w 1667"/>
                  <a:gd name="T15" fmla="*/ 90 h 202"/>
                  <a:gd name="T16" fmla="*/ 1658 w 1667"/>
                  <a:gd name="T17" fmla="*/ 107 h 202"/>
                  <a:gd name="T18" fmla="*/ 1648 w 1667"/>
                  <a:gd name="T19" fmla="*/ 121 h 202"/>
                  <a:gd name="T20" fmla="*/ 1635 w 1667"/>
                  <a:gd name="T21" fmla="*/ 131 h 202"/>
                  <a:gd name="T22" fmla="*/ 1617 w 1667"/>
                  <a:gd name="T23" fmla="*/ 137 h 202"/>
                  <a:gd name="T24" fmla="*/ 1597 w 1667"/>
                  <a:gd name="T25" fmla="*/ 139 h 202"/>
                  <a:gd name="T26" fmla="*/ 70 w 1667"/>
                  <a:gd name="T27" fmla="*/ 202 h 202"/>
                  <a:gd name="T28" fmla="*/ 53 w 1667"/>
                  <a:gd name="T29" fmla="*/ 199 h 202"/>
                  <a:gd name="T30" fmla="*/ 36 w 1667"/>
                  <a:gd name="T31" fmla="*/ 193 h 202"/>
                  <a:gd name="T32" fmla="*/ 23 w 1667"/>
                  <a:gd name="T33" fmla="*/ 183 h 202"/>
                  <a:gd name="T34" fmla="*/ 12 w 1667"/>
                  <a:gd name="T35" fmla="*/ 169 h 202"/>
                  <a:gd name="T36" fmla="*/ 3 w 1667"/>
                  <a:gd name="T37" fmla="*/ 152 h 202"/>
                  <a:gd name="T38" fmla="*/ 0 w 1667"/>
                  <a:gd name="T39" fmla="*/ 132 h 202"/>
                  <a:gd name="T40" fmla="*/ 3 w 1667"/>
                  <a:gd name="T41" fmla="*/ 113 h 202"/>
                  <a:gd name="T42" fmla="*/ 9 w 1667"/>
                  <a:gd name="T43" fmla="*/ 96 h 202"/>
                  <a:gd name="T44" fmla="*/ 20 w 1667"/>
                  <a:gd name="T45" fmla="*/ 82 h 202"/>
                  <a:gd name="T46" fmla="*/ 34 w 1667"/>
                  <a:gd name="T47" fmla="*/ 72 h 202"/>
                  <a:gd name="T48" fmla="*/ 50 w 1667"/>
                  <a:gd name="T49" fmla="*/ 65 h 202"/>
                  <a:gd name="T50" fmla="*/ 70 w 1667"/>
                  <a:gd name="T51" fmla="*/ 64 h 202"/>
                  <a:gd name="T52" fmla="*/ 1597 w 1667"/>
                  <a:gd name="T53" fmla="*/ 0 h 202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667" h="202">
                    <a:moveTo>
                      <a:pt x="1597" y="0"/>
                    </a:moveTo>
                    <a:lnTo>
                      <a:pt x="1615" y="3"/>
                    </a:lnTo>
                    <a:lnTo>
                      <a:pt x="1631" y="9"/>
                    </a:lnTo>
                    <a:lnTo>
                      <a:pt x="1646" y="20"/>
                    </a:lnTo>
                    <a:lnTo>
                      <a:pt x="1657" y="34"/>
                    </a:lnTo>
                    <a:lnTo>
                      <a:pt x="1665" y="50"/>
                    </a:lnTo>
                    <a:lnTo>
                      <a:pt x="1667" y="70"/>
                    </a:lnTo>
                    <a:lnTo>
                      <a:pt x="1665" y="90"/>
                    </a:lnTo>
                    <a:lnTo>
                      <a:pt x="1658" y="107"/>
                    </a:lnTo>
                    <a:lnTo>
                      <a:pt x="1648" y="121"/>
                    </a:lnTo>
                    <a:lnTo>
                      <a:pt x="1635" y="131"/>
                    </a:lnTo>
                    <a:lnTo>
                      <a:pt x="1617" y="137"/>
                    </a:lnTo>
                    <a:lnTo>
                      <a:pt x="1597" y="139"/>
                    </a:lnTo>
                    <a:lnTo>
                      <a:pt x="70" y="202"/>
                    </a:lnTo>
                    <a:lnTo>
                      <a:pt x="53" y="199"/>
                    </a:lnTo>
                    <a:lnTo>
                      <a:pt x="36" y="193"/>
                    </a:lnTo>
                    <a:lnTo>
                      <a:pt x="23" y="183"/>
                    </a:lnTo>
                    <a:lnTo>
                      <a:pt x="12" y="169"/>
                    </a:lnTo>
                    <a:lnTo>
                      <a:pt x="3" y="152"/>
                    </a:lnTo>
                    <a:lnTo>
                      <a:pt x="0" y="132"/>
                    </a:lnTo>
                    <a:lnTo>
                      <a:pt x="3" y="113"/>
                    </a:lnTo>
                    <a:lnTo>
                      <a:pt x="9" y="96"/>
                    </a:lnTo>
                    <a:lnTo>
                      <a:pt x="20" y="82"/>
                    </a:lnTo>
                    <a:lnTo>
                      <a:pt x="34" y="72"/>
                    </a:lnTo>
                    <a:lnTo>
                      <a:pt x="50" y="65"/>
                    </a:lnTo>
                    <a:lnTo>
                      <a:pt x="70" y="64"/>
                    </a:lnTo>
                    <a:lnTo>
                      <a:pt x="159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6" name="Freeform 41"/>
              <p:cNvSpPr>
                <a:spLocks noEditPoints="1"/>
              </p:cNvSpPr>
              <p:nvPr/>
            </p:nvSpPr>
            <p:spPr>
              <a:xfrm>
                <a:off x="2758" y="237"/>
                <a:ext cx="3056" cy="3975"/>
              </a:xfrm>
              <a:custGeom>
                <a:avLst/>
                <a:gdLst>
                  <a:gd name="T0" fmla="*/ 1239 w 3056"/>
                  <a:gd name="T1" fmla="*/ 156 h 3975"/>
                  <a:gd name="T2" fmla="*/ 828 w 3056"/>
                  <a:gd name="T3" fmla="*/ 234 h 3975"/>
                  <a:gd name="T4" fmla="*/ 429 w 3056"/>
                  <a:gd name="T5" fmla="*/ 372 h 3975"/>
                  <a:gd name="T6" fmla="*/ 163 w 3056"/>
                  <a:gd name="T7" fmla="*/ 508 h 3975"/>
                  <a:gd name="T8" fmla="*/ 141 w 3056"/>
                  <a:gd name="T9" fmla="*/ 556 h 3975"/>
                  <a:gd name="T10" fmla="*/ 280 w 3056"/>
                  <a:gd name="T11" fmla="*/ 3540 h 3975"/>
                  <a:gd name="T12" fmla="*/ 305 w 3056"/>
                  <a:gd name="T13" fmla="*/ 3573 h 3975"/>
                  <a:gd name="T14" fmla="*/ 469 w 3056"/>
                  <a:gd name="T15" fmla="*/ 3640 h 3975"/>
                  <a:gd name="T16" fmla="*/ 864 w 3056"/>
                  <a:gd name="T17" fmla="*/ 3761 h 3975"/>
                  <a:gd name="T18" fmla="*/ 1272 w 3056"/>
                  <a:gd name="T19" fmla="*/ 3825 h 3975"/>
                  <a:gd name="T20" fmla="*/ 1683 w 3056"/>
                  <a:gd name="T21" fmla="*/ 3827 h 3975"/>
                  <a:gd name="T22" fmla="*/ 2089 w 3056"/>
                  <a:gd name="T23" fmla="*/ 3771 h 3975"/>
                  <a:gd name="T24" fmla="*/ 2484 w 3056"/>
                  <a:gd name="T25" fmla="*/ 3657 h 3975"/>
                  <a:gd name="T26" fmla="*/ 2861 w 3056"/>
                  <a:gd name="T27" fmla="*/ 3483 h 3975"/>
                  <a:gd name="T28" fmla="*/ 2907 w 3056"/>
                  <a:gd name="T29" fmla="*/ 3443 h 3975"/>
                  <a:gd name="T30" fmla="*/ 2777 w 3056"/>
                  <a:gd name="T31" fmla="*/ 442 h 3975"/>
                  <a:gd name="T32" fmla="*/ 2762 w 3056"/>
                  <a:gd name="T33" fmla="*/ 401 h 3975"/>
                  <a:gd name="T34" fmla="*/ 2607 w 3056"/>
                  <a:gd name="T35" fmla="*/ 331 h 3975"/>
                  <a:gd name="T36" fmla="*/ 2206 w 3056"/>
                  <a:gd name="T37" fmla="*/ 208 h 3975"/>
                  <a:gd name="T38" fmla="*/ 1795 w 3056"/>
                  <a:gd name="T39" fmla="*/ 145 h 3975"/>
                  <a:gd name="T40" fmla="*/ 1516 w 3056"/>
                  <a:gd name="T41" fmla="*/ 0 h 3975"/>
                  <a:gd name="T42" fmla="*/ 1951 w 3056"/>
                  <a:gd name="T43" fmla="*/ 23 h 3975"/>
                  <a:gd name="T44" fmla="*/ 2379 w 3056"/>
                  <a:gd name="T45" fmla="*/ 110 h 3975"/>
                  <a:gd name="T46" fmla="*/ 2792 w 3056"/>
                  <a:gd name="T47" fmla="*/ 260 h 3975"/>
                  <a:gd name="T48" fmla="*/ 2873 w 3056"/>
                  <a:gd name="T49" fmla="*/ 316 h 3975"/>
                  <a:gd name="T50" fmla="*/ 2914 w 3056"/>
                  <a:gd name="T51" fmla="*/ 402 h 3975"/>
                  <a:gd name="T52" fmla="*/ 3053 w 3056"/>
                  <a:gd name="T53" fmla="*/ 3438 h 3975"/>
                  <a:gd name="T54" fmla="*/ 3021 w 3056"/>
                  <a:gd name="T55" fmla="*/ 3529 h 3975"/>
                  <a:gd name="T56" fmla="*/ 2951 w 3056"/>
                  <a:gd name="T57" fmla="*/ 3593 h 3975"/>
                  <a:gd name="T58" fmla="*/ 2684 w 3056"/>
                  <a:gd name="T59" fmla="*/ 3728 h 3975"/>
                  <a:gd name="T60" fmla="*/ 2298 w 3056"/>
                  <a:gd name="T61" fmla="*/ 3864 h 3975"/>
                  <a:gd name="T62" fmla="*/ 1903 w 3056"/>
                  <a:gd name="T63" fmla="*/ 3948 h 3975"/>
                  <a:gd name="T64" fmla="*/ 1500 w 3056"/>
                  <a:gd name="T65" fmla="*/ 3975 h 3975"/>
                  <a:gd name="T66" fmla="*/ 1087 w 3056"/>
                  <a:gd name="T67" fmla="*/ 3946 h 3975"/>
                  <a:gd name="T68" fmla="*/ 680 w 3056"/>
                  <a:gd name="T69" fmla="*/ 3862 h 3975"/>
                  <a:gd name="T70" fmla="*/ 285 w 3056"/>
                  <a:gd name="T71" fmla="*/ 3718 h 3975"/>
                  <a:gd name="T72" fmla="*/ 203 w 3056"/>
                  <a:gd name="T73" fmla="*/ 3665 h 3975"/>
                  <a:gd name="T74" fmla="*/ 150 w 3056"/>
                  <a:gd name="T75" fmla="*/ 3568 h 3975"/>
                  <a:gd name="T76" fmla="*/ 2 w 3056"/>
                  <a:gd name="T77" fmla="*/ 554 h 3975"/>
                  <a:gd name="T78" fmla="*/ 24 w 3056"/>
                  <a:gd name="T79" fmla="*/ 469 h 3975"/>
                  <a:gd name="T80" fmla="*/ 78 w 3056"/>
                  <a:gd name="T81" fmla="*/ 397 h 3975"/>
                  <a:gd name="T82" fmla="*/ 373 w 3056"/>
                  <a:gd name="T83" fmla="*/ 248 h 3975"/>
                  <a:gd name="T84" fmla="*/ 792 w 3056"/>
                  <a:gd name="T85" fmla="*/ 102 h 3975"/>
                  <a:gd name="T86" fmla="*/ 1225 w 3056"/>
                  <a:gd name="T87" fmla="*/ 20 h 397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056" h="3975">
                    <a:moveTo>
                      <a:pt x="1517" y="137"/>
                    </a:moveTo>
                    <a:lnTo>
                      <a:pt x="1378" y="143"/>
                    </a:lnTo>
                    <a:lnTo>
                      <a:pt x="1239" y="156"/>
                    </a:lnTo>
                    <a:lnTo>
                      <a:pt x="1101" y="176"/>
                    </a:lnTo>
                    <a:lnTo>
                      <a:pt x="964" y="202"/>
                    </a:lnTo>
                    <a:lnTo>
                      <a:pt x="828" y="234"/>
                    </a:lnTo>
                    <a:lnTo>
                      <a:pt x="693" y="274"/>
                    </a:lnTo>
                    <a:lnTo>
                      <a:pt x="560" y="320"/>
                    </a:lnTo>
                    <a:lnTo>
                      <a:pt x="429" y="372"/>
                    </a:lnTo>
                    <a:lnTo>
                      <a:pt x="301" y="431"/>
                    </a:lnTo>
                    <a:lnTo>
                      <a:pt x="174" y="497"/>
                    </a:lnTo>
                    <a:lnTo>
                      <a:pt x="163" y="508"/>
                    </a:lnTo>
                    <a:lnTo>
                      <a:pt x="153" y="521"/>
                    </a:lnTo>
                    <a:lnTo>
                      <a:pt x="145" y="539"/>
                    </a:lnTo>
                    <a:lnTo>
                      <a:pt x="141" y="556"/>
                    </a:lnTo>
                    <a:lnTo>
                      <a:pt x="139" y="574"/>
                    </a:lnTo>
                    <a:lnTo>
                      <a:pt x="279" y="3524"/>
                    </a:lnTo>
                    <a:lnTo>
                      <a:pt x="280" y="3540"/>
                    </a:lnTo>
                    <a:lnTo>
                      <a:pt x="285" y="3553"/>
                    </a:lnTo>
                    <a:lnTo>
                      <a:pt x="293" y="3565"/>
                    </a:lnTo>
                    <a:lnTo>
                      <a:pt x="305" y="3573"/>
                    </a:lnTo>
                    <a:lnTo>
                      <a:pt x="320" y="3580"/>
                    </a:lnTo>
                    <a:lnTo>
                      <a:pt x="341" y="3586"/>
                    </a:lnTo>
                    <a:lnTo>
                      <a:pt x="469" y="3640"/>
                    </a:lnTo>
                    <a:lnTo>
                      <a:pt x="599" y="3686"/>
                    </a:lnTo>
                    <a:lnTo>
                      <a:pt x="731" y="3728"/>
                    </a:lnTo>
                    <a:lnTo>
                      <a:pt x="864" y="3761"/>
                    </a:lnTo>
                    <a:lnTo>
                      <a:pt x="1000" y="3788"/>
                    </a:lnTo>
                    <a:lnTo>
                      <a:pt x="1135" y="3810"/>
                    </a:lnTo>
                    <a:lnTo>
                      <a:pt x="1272" y="3825"/>
                    </a:lnTo>
                    <a:lnTo>
                      <a:pt x="1409" y="3832"/>
                    </a:lnTo>
                    <a:lnTo>
                      <a:pt x="1546" y="3833"/>
                    </a:lnTo>
                    <a:lnTo>
                      <a:pt x="1683" y="3827"/>
                    </a:lnTo>
                    <a:lnTo>
                      <a:pt x="1818" y="3816"/>
                    </a:lnTo>
                    <a:lnTo>
                      <a:pt x="1954" y="3797"/>
                    </a:lnTo>
                    <a:lnTo>
                      <a:pt x="2089" y="3771"/>
                    </a:lnTo>
                    <a:lnTo>
                      <a:pt x="2222" y="3740"/>
                    </a:lnTo>
                    <a:lnTo>
                      <a:pt x="2354" y="3701"/>
                    </a:lnTo>
                    <a:lnTo>
                      <a:pt x="2484" y="3657"/>
                    </a:lnTo>
                    <a:lnTo>
                      <a:pt x="2612" y="3604"/>
                    </a:lnTo>
                    <a:lnTo>
                      <a:pt x="2737" y="3547"/>
                    </a:lnTo>
                    <a:lnTo>
                      <a:pt x="2861" y="3483"/>
                    </a:lnTo>
                    <a:lnTo>
                      <a:pt x="2882" y="3468"/>
                    </a:lnTo>
                    <a:lnTo>
                      <a:pt x="2897" y="3456"/>
                    </a:lnTo>
                    <a:lnTo>
                      <a:pt x="2907" y="3443"/>
                    </a:lnTo>
                    <a:lnTo>
                      <a:pt x="2914" y="3425"/>
                    </a:lnTo>
                    <a:lnTo>
                      <a:pt x="2916" y="3405"/>
                    </a:lnTo>
                    <a:lnTo>
                      <a:pt x="2777" y="442"/>
                    </a:lnTo>
                    <a:lnTo>
                      <a:pt x="2776" y="426"/>
                    </a:lnTo>
                    <a:lnTo>
                      <a:pt x="2771" y="412"/>
                    </a:lnTo>
                    <a:lnTo>
                      <a:pt x="2762" y="401"/>
                    </a:lnTo>
                    <a:lnTo>
                      <a:pt x="2751" y="392"/>
                    </a:lnTo>
                    <a:lnTo>
                      <a:pt x="2736" y="386"/>
                    </a:lnTo>
                    <a:lnTo>
                      <a:pt x="2607" y="331"/>
                    </a:lnTo>
                    <a:lnTo>
                      <a:pt x="2475" y="283"/>
                    </a:lnTo>
                    <a:lnTo>
                      <a:pt x="2342" y="242"/>
                    </a:lnTo>
                    <a:lnTo>
                      <a:pt x="2206" y="208"/>
                    </a:lnTo>
                    <a:lnTo>
                      <a:pt x="2070" y="181"/>
                    </a:lnTo>
                    <a:lnTo>
                      <a:pt x="1933" y="160"/>
                    </a:lnTo>
                    <a:lnTo>
                      <a:pt x="1795" y="145"/>
                    </a:lnTo>
                    <a:lnTo>
                      <a:pt x="1655" y="138"/>
                    </a:lnTo>
                    <a:lnTo>
                      <a:pt x="1517" y="137"/>
                    </a:lnTo>
                    <a:close/>
                    <a:moveTo>
                      <a:pt x="1516" y="0"/>
                    </a:moveTo>
                    <a:lnTo>
                      <a:pt x="1662" y="0"/>
                    </a:lnTo>
                    <a:lnTo>
                      <a:pt x="1807" y="8"/>
                    </a:lnTo>
                    <a:lnTo>
                      <a:pt x="1951" y="23"/>
                    </a:lnTo>
                    <a:lnTo>
                      <a:pt x="2096" y="44"/>
                    </a:lnTo>
                    <a:lnTo>
                      <a:pt x="2239" y="74"/>
                    </a:lnTo>
                    <a:lnTo>
                      <a:pt x="2379" y="110"/>
                    </a:lnTo>
                    <a:lnTo>
                      <a:pt x="2520" y="152"/>
                    </a:lnTo>
                    <a:lnTo>
                      <a:pt x="2657" y="203"/>
                    </a:lnTo>
                    <a:lnTo>
                      <a:pt x="2792" y="260"/>
                    </a:lnTo>
                    <a:lnTo>
                      <a:pt x="2822" y="275"/>
                    </a:lnTo>
                    <a:lnTo>
                      <a:pt x="2849" y="294"/>
                    </a:lnTo>
                    <a:lnTo>
                      <a:pt x="2873" y="316"/>
                    </a:lnTo>
                    <a:lnTo>
                      <a:pt x="2892" y="342"/>
                    </a:lnTo>
                    <a:lnTo>
                      <a:pt x="2905" y="371"/>
                    </a:lnTo>
                    <a:lnTo>
                      <a:pt x="2914" y="402"/>
                    </a:lnTo>
                    <a:lnTo>
                      <a:pt x="2916" y="434"/>
                    </a:lnTo>
                    <a:lnTo>
                      <a:pt x="3056" y="3405"/>
                    </a:lnTo>
                    <a:lnTo>
                      <a:pt x="3053" y="3438"/>
                    </a:lnTo>
                    <a:lnTo>
                      <a:pt x="3047" y="3470"/>
                    </a:lnTo>
                    <a:lnTo>
                      <a:pt x="3036" y="3501"/>
                    </a:lnTo>
                    <a:lnTo>
                      <a:pt x="3021" y="3529"/>
                    </a:lnTo>
                    <a:lnTo>
                      <a:pt x="3002" y="3555"/>
                    </a:lnTo>
                    <a:lnTo>
                      <a:pt x="2979" y="3576"/>
                    </a:lnTo>
                    <a:lnTo>
                      <a:pt x="2951" y="3593"/>
                    </a:lnTo>
                    <a:lnTo>
                      <a:pt x="2930" y="3607"/>
                    </a:lnTo>
                    <a:lnTo>
                      <a:pt x="2808" y="3670"/>
                    </a:lnTo>
                    <a:lnTo>
                      <a:pt x="2684" y="3728"/>
                    </a:lnTo>
                    <a:lnTo>
                      <a:pt x="2557" y="3780"/>
                    </a:lnTo>
                    <a:lnTo>
                      <a:pt x="2429" y="3825"/>
                    </a:lnTo>
                    <a:lnTo>
                      <a:pt x="2298" y="3864"/>
                    </a:lnTo>
                    <a:lnTo>
                      <a:pt x="2168" y="3898"/>
                    </a:lnTo>
                    <a:lnTo>
                      <a:pt x="2036" y="3925"/>
                    </a:lnTo>
                    <a:lnTo>
                      <a:pt x="1903" y="3948"/>
                    </a:lnTo>
                    <a:lnTo>
                      <a:pt x="1769" y="3963"/>
                    </a:lnTo>
                    <a:lnTo>
                      <a:pt x="1634" y="3973"/>
                    </a:lnTo>
                    <a:lnTo>
                      <a:pt x="1500" y="3975"/>
                    </a:lnTo>
                    <a:lnTo>
                      <a:pt x="1362" y="3973"/>
                    </a:lnTo>
                    <a:lnTo>
                      <a:pt x="1224" y="3963"/>
                    </a:lnTo>
                    <a:lnTo>
                      <a:pt x="1087" y="3946"/>
                    </a:lnTo>
                    <a:lnTo>
                      <a:pt x="950" y="3925"/>
                    </a:lnTo>
                    <a:lnTo>
                      <a:pt x="815" y="3897"/>
                    </a:lnTo>
                    <a:lnTo>
                      <a:pt x="680" y="3862"/>
                    </a:lnTo>
                    <a:lnTo>
                      <a:pt x="547" y="3821"/>
                    </a:lnTo>
                    <a:lnTo>
                      <a:pt x="415" y="3772"/>
                    </a:lnTo>
                    <a:lnTo>
                      <a:pt x="285" y="3718"/>
                    </a:lnTo>
                    <a:lnTo>
                      <a:pt x="265" y="3711"/>
                    </a:lnTo>
                    <a:lnTo>
                      <a:pt x="231" y="3691"/>
                    </a:lnTo>
                    <a:lnTo>
                      <a:pt x="203" y="3665"/>
                    </a:lnTo>
                    <a:lnTo>
                      <a:pt x="179" y="3637"/>
                    </a:lnTo>
                    <a:lnTo>
                      <a:pt x="162" y="3603"/>
                    </a:lnTo>
                    <a:lnTo>
                      <a:pt x="150" y="3568"/>
                    </a:lnTo>
                    <a:lnTo>
                      <a:pt x="147" y="3531"/>
                    </a:lnTo>
                    <a:lnTo>
                      <a:pt x="0" y="580"/>
                    </a:lnTo>
                    <a:lnTo>
                      <a:pt x="2" y="554"/>
                    </a:lnTo>
                    <a:lnTo>
                      <a:pt x="6" y="525"/>
                    </a:lnTo>
                    <a:lnTo>
                      <a:pt x="14" y="497"/>
                    </a:lnTo>
                    <a:lnTo>
                      <a:pt x="24" y="469"/>
                    </a:lnTo>
                    <a:lnTo>
                      <a:pt x="39" y="443"/>
                    </a:lnTo>
                    <a:lnTo>
                      <a:pt x="56" y="418"/>
                    </a:lnTo>
                    <a:lnTo>
                      <a:pt x="78" y="397"/>
                    </a:lnTo>
                    <a:lnTo>
                      <a:pt x="104" y="378"/>
                    </a:lnTo>
                    <a:lnTo>
                      <a:pt x="238" y="310"/>
                    </a:lnTo>
                    <a:lnTo>
                      <a:pt x="373" y="248"/>
                    </a:lnTo>
                    <a:lnTo>
                      <a:pt x="511" y="193"/>
                    </a:lnTo>
                    <a:lnTo>
                      <a:pt x="650" y="145"/>
                    </a:lnTo>
                    <a:lnTo>
                      <a:pt x="792" y="102"/>
                    </a:lnTo>
                    <a:lnTo>
                      <a:pt x="935" y="69"/>
                    </a:lnTo>
                    <a:lnTo>
                      <a:pt x="1080" y="40"/>
                    </a:lnTo>
                    <a:lnTo>
                      <a:pt x="1225" y="20"/>
                    </a:lnTo>
                    <a:lnTo>
                      <a:pt x="1371" y="7"/>
                    </a:lnTo>
                    <a:lnTo>
                      <a:pt x="15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7" name="Freeform 42"/>
              <p:cNvSpPr>
                <a:spLocks noEditPoints="1"/>
              </p:cNvSpPr>
              <p:nvPr/>
            </p:nvSpPr>
            <p:spPr>
              <a:xfrm>
                <a:off x="3938" y="602"/>
                <a:ext cx="556" cy="556"/>
              </a:xfrm>
              <a:custGeom>
                <a:avLst/>
                <a:gdLst>
                  <a:gd name="T0" fmla="*/ 247 w 556"/>
                  <a:gd name="T1" fmla="*/ 143 h 556"/>
                  <a:gd name="T2" fmla="*/ 192 w 556"/>
                  <a:gd name="T3" fmla="*/ 169 h 556"/>
                  <a:gd name="T4" fmla="*/ 153 w 556"/>
                  <a:gd name="T5" fmla="*/ 217 h 556"/>
                  <a:gd name="T6" fmla="*/ 140 w 556"/>
                  <a:gd name="T7" fmla="*/ 277 h 556"/>
                  <a:gd name="T8" fmla="*/ 153 w 556"/>
                  <a:gd name="T9" fmla="*/ 338 h 556"/>
                  <a:gd name="T10" fmla="*/ 192 w 556"/>
                  <a:gd name="T11" fmla="*/ 386 h 556"/>
                  <a:gd name="T12" fmla="*/ 247 w 556"/>
                  <a:gd name="T13" fmla="*/ 413 h 556"/>
                  <a:gd name="T14" fmla="*/ 310 w 556"/>
                  <a:gd name="T15" fmla="*/ 413 h 556"/>
                  <a:gd name="T16" fmla="*/ 365 w 556"/>
                  <a:gd name="T17" fmla="*/ 386 h 556"/>
                  <a:gd name="T18" fmla="*/ 403 w 556"/>
                  <a:gd name="T19" fmla="*/ 338 h 556"/>
                  <a:gd name="T20" fmla="*/ 417 w 556"/>
                  <a:gd name="T21" fmla="*/ 277 h 556"/>
                  <a:gd name="T22" fmla="*/ 403 w 556"/>
                  <a:gd name="T23" fmla="*/ 217 h 556"/>
                  <a:gd name="T24" fmla="*/ 365 w 556"/>
                  <a:gd name="T25" fmla="*/ 169 h 556"/>
                  <a:gd name="T26" fmla="*/ 310 w 556"/>
                  <a:gd name="T27" fmla="*/ 143 h 556"/>
                  <a:gd name="T28" fmla="*/ 279 w 556"/>
                  <a:gd name="T29" fmla="*/ 0 h 556"/>
                  <a:gd name="T30" fmla="*/ 366 w 556"/>
                  <a:gd name="T31" fmla="*/ 15 h 556"/>
                  <a:gd name="T32" fmla="*/ 442 w 556"/>
                  <a:gd name="T33" fmla="*/ 53 h 556"/>
                  <a:gd name="T34" fmla="*/ 503 w 556"/>
                  <a:gd name="T35" fmla="*/ 114 h 556"/>
                  <a:gd name="T36" fmla="*/ 543 w 556"/>
                  <a:gd name="T37" fmla="*/ 190 h 556"/>
                  <a:gd name="T38" fmla="*/ 556 w 556"/>
                  <a:gd name="T39" fmla="*/ 277 h 556"/>
                  <a:gd name="T40" fmla="*/ 543 w 556"/>
                  <a:gd name="T41" fmla="*/ 365 h 556"/>
                  <a:gd name="T42" fmla="*/ 503 w 556"/>
                  <a:gd name="T43" fmla="*/ 441 h 556"/>
                  <a:gd name="T44" fmla="*/ 442 w 556"/>
                  <a:gd name="T45" fmla="*/ 502 h 556"/>
                  <a:gd name="T46" fmla="*/ 366 w 556"/>
                  <a:gd name="T47" fmla="*/ 541 h 556"/>
                  <a:gd name="T48" fmla="*/ 279 w 556"/>
                  <a:gd name="T49" fmla="*/ 556 h 556"/>
                  <a:gd name="T50" fmla="*/ 191 w 556"/>
                  <a:gd name="T51" fmla="*/ 541 h 556"/>
                  <a:gd name="T52" fmla="*/ 115 w 556"/>
                  <a:gd name="T53" fmla="*/ 502 h 556"/>
                  <a:gd name="T54" fmla="*/ 55 w 556"/>
                  <a:gd name="T55" fmla="*/ 441 h 556"/>
                  <a:gd name="T56" fmla="*/ 15 w 556"/>
                  <a:gd name="T57" fmla="*/ 365 h 556"/>
                  <a:gd name="T58" fmla="*/ 0 w 556"/>
                  <a:gd name="T59" fmla="*/ 277 h 556"/>
                  <a:gd name="T60" fmla="*/ 15 w 556"/>
                  <a:gd name="T61" fmla="*/ 190 h 556"/>
                  <a:gd name="T62" fmla="*/ 55 w 556"/>
                  <a:gd name="T63" fmla="*/ 114 h 556"/>
                  <a:gd name="T64" fmla="*/ 115 w 556"/>
                  <a:gd name="T65" fmla="*/ 53 h 556"/>
                  <a:gd name="T66" fmla="*/ 191 w 556"/>
                  <a:gd name="T67" fmla="*/ 15 h 556"/>
                  <a:gd name="T68" fmla="*/ 279 w 556"/>
                  <a:gd name="T69" fmla="*/ 0 h 55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56" h="556">
                    <a:moveTo>
                      <a:pt x="279" y="139"/>
                    </a:moveTo>
                    <a:lnTo>
                      <a:pt x="247" y="143"/>
                    </a:lnTo>
                    <a:lnTo>
                      <a:pt x="218" y="153"/>
                    </a:lnTo>
                    <a:lnTo>
                      <a:pt x="192" y="169"/>
                    </a:lnTo>
                    <a:lnTo>
                      <a:pt x="171" y="191"/>
                    </a:lnTo>
                    <a:lnTo>
                      <a:pt x="153" y="217"/>
                    </a:lnTo>
                    <a:lnTo>
                      <a:pt x="143" y="246"/>
                    </a:lnTo>
                    <a:lnTo>
                      <a:pt x="140" y="277"/>
                    </a:lnTo>
                    <a:lnTo>
                      <a:pt x="143" y="309"/>
                    </a:lnTo>
                    <a:lnTo>
                      <a:pt x="153" y="338"/>
                    </a:lnTo>
                    <a:lnTo>
                      <a:pt x="171" y="364"/>
                    </a:lnTo>
                    <a:lnTo>
                      <a:pt x="192" y="386"/>
                    </a:lnTo>
                    <a:lnTo>
                      <a:pt x="218" y="403"/>
                    </a:lnTo>
                    <a:lnTo>
                      <a:pt x="247" y="413"/>
                    </a:lnTo>
                    <a:lnTo>
                      <a:pt x="279" y="416"/>
                    </a:lnTo>
                    <a:lnTo>
                      <a:pt x="310" y="413"/>
                    </a:lnTo>
                    <a:lnTo>
                      <a:pt x="340" y="403"/>
                    </a:lnTo>
                    <a:lnTo>
                      <a:pt x="365" y="386"/>
                    </a:lnTo>
                    <a:lnTo>
                      <a:pt x="387" y="364"/>
                    </a:lnTo>
                    <a:lnTo>
                      <a:pt x="403" y="338"/>
                    </a:lnTo>
                    <a:lnTo>
                      <a:pt x="413" y="309"/>
                    </a:lnTo>
                    <a:lnTo>
                      <a:pt x="417" y="277"/>
                    </a:lnTo>
                    <a:lnTo>
                      <a:pt x="413" y="246"/>
                    </a:lnTo>
                    <a:lnTo>
                      <a:pt x="403" y="217"/>
                    </a:lnTo>
                    <a:lnTo>
                      <a:pt x="387" y="191"/>
                    </a:lnTo>
                    <a:lnTo>
                      <a:pt x="365" y="169"/>
                    </a:lnTo>
                    <a:lnTo>
                      <a:pt x="340" y="153"/>
                    </a:lnTo>
                    <a:lnTo>
                      <a:pt x="310" y="143"/>
                    </a:lnTo>
                    <a:lnTo>
                      <a:pt x="279" y="139"/>
                    </a:lnTo>
                    <a:close/>
                    <a:moveTo>
                      <a:pt x="279" y="0"/>
                    </a:moveTo>
                    <a:lnTo>
                      <a:pt x="324" y="3"/>
                    </a:lnTo>
                    <a:lnTo>
                      <a:pt x="366" y="15"/>
                    </a:lnTo>
                    <a:lnTo>
                      <a:pt x="406" y="31"/>
                    </a:lnTo>
                    <a:lnTo>
                      <a:pt x="442" y="53"/>
                    </a:lnTo>
                    <a:lnTo>
                      <a:pt x="474" y="82"/>
                    </a:lnTo>
                    <a:lnTo>
                      <a:pt x="503" y="114"/>
                    </a:lnTo>
                    <a:lnTo>
                      <a:pt x="525" y="150"/>
                    </a:lnTo>
                    <a:lnTo>
                      <a:pt x="543" y="190"/>
                    </a:lnTo>
                    <a:lnTo>
                      <a:pt x="552" y="232"/>
                    </a:lnTo>
                    <a:lnTo>
                      <a:pt x="556" y="277"/>
                    </a:lnTo>
                    <a:lnTo>
                      <a:pt x="552" y="323"/>
                    </a:lnTo>
                    <a:lnTo>
                      <a:pt x="543" y="365"/>
                    </a:lnTo>
                    <a:lnTo>
                      <a:pt x="525" y="405"/>
                    </a:lnTo>
                    <a:lnTo>
                      <a:pt x="503" y="441"/>
                    </a:lnTo>
                    <a:lnTo>
                      <a:pt x="474" y="474"/>
                    </a:lnTo>
                    <a:lnTo>
                      <a:pt x="442" y="502"/>
                    </a:lnTo>
                    <a:lnTo>
                      <a:pt x="406" y="525"/>
                    </a:lnTo>
                    <a:lnTo>
                      <a:pt x="366" y="541"/>
                    </a:lnTo>
                    <a:lnTo>
                      <a:pt x="324" y="552"/>
                    </a:lnTo>
                    <a:lnTo>
                      <a:pt x="279" y="556"/>
                    </a:lnTo>
                    <a:lnTo>
                      <a:pt x="234" y="552"/>
                    </a:lnTo>
                    <a:lnTo>
                      <a:pt x="191" y="541"/>
                    </a:lnTo>
                    <a:lnTo>
                      <a:pt x="151" y="525"/>
                    </a:lnTo>
                    <a:lnTo>
                      <a:pt x="115" y="502"/>
                    </a:lnTo>
                    <a:lnTo>
                      <a:pt x="82" y="474"/>
                    </a:lnTo>
                    <a:lnTo>
                      <a:pt x="55" y="441"/>
                    </a:lnTo>
                    <a:lnTo>
                      <a:pt x="31" y="405"/>
                    </a:lnTo>
                    <a:lnTo>
                      <a:pt x="15" y="365"/>
                    </a:lnTo>
                    <a:lnTo>
                      <a:pt x="4" y="323"/>
                    </a:lnTo>
                    <a:lnTo>
                      <a:pt x="0" y="277"/>
                    </a:lnTo>
                    <a:lnTo>
                      <a:pt x="4" y="232"/>
                    </a:lnTo>
                    <a:lnTo>
                      <a:pt x="15" y="190"/>
                    </a:lnTo>
                    <a:lnTo>
                      <a:pt x="31" y="150"/>
                    </a:lnTo>
                    <a:lnTo>
                      <a:pt x="55" y="114"/>
                    </a:lnTo>
                    <a:lnTo>
                      <a:pt x="82" y="82"/>
                    </a:lnTo>
                    <a:lnTo>
                      <a:pt x="115" y="53"/>
                    </a:lnTo>
                    <a:lnTo>
                      <a:pt x="151" y="31"/>
                    </a:lnTo>
                    <a:lnTo>
                      <a:pt x="191" y="15"/>
                    </a:lnTo>
                    <a:lnTo>
                      <a:pt x="234" y="3"/>
                    </a:lnTo>
                    <a:lnTo>
                      <a:pt x="27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8" name="Freeform 43"/>
              <p:cNvSpPr>
                <a:spLocks noEditPoints="1"/>
              </p:cNvSpPr>
              <p:nvPr/>
            </p:nvSpPr>
            <p:spPr>
              <a:xfrm>
                <a:off x="1860" y="113"/>
                <a:ext cx="2399" cy="3975"/>
              </a:xfrm>
              <a:custGeom>
                <a:avLst/>
                <a:gdLst>
                  <a:gd name="T0" fmla="*/ 1225 w 2399"/>
                  <a:gd name="T1" fmla="*/ 155 h 3975"/>
                  <a:gd name="T2" fmla="*/ 802 w 2399"/>
                  <a:gd name="T3" fmla="*/ 233 h 3975"/>
                  <a:gd name="T4" fmla="*/ 634 w 2399"/>
                  <a:gd name="T5" fmla="*/ 292 h 3975"/>
                  <a:gd name="T6" fmla="*/ 142 w 2399"/>
                  <a:gd name="T7" fmla="*/ 3238 h 3975"/>
                  <a:gd name="T8" fmla="*/ 149 w 2399"/>
                  <a:gd name="T9" fmla="*/ 3281 h 3975"/>
                  <a:gd name="T10" fmla="*/ 190 w 2399"/>
                  <a:gd name="T11" fmla="*/ 3314 h 3975"/>
                  <a:gd name="T12" fmla="*/ 501 w 2399"/>
                  <a:gd name="T13" fmla="*/ 3510 h 3975"/>
                  <a:gd name="T14" fmla="*/ 833 w 2399"/>
                  <a:gd name="T15" fmla="*/ 3661 h 3975"/>
                  <a:gd name="T16" fmla="*/ 1053 w 2399"/>
                  <a:gd name="T17" fmla="*/ 3710 h 3975"/>
                  <a:gd name="T18" fmla="*/ 898 w 2399"/>
                  <a:gd name="T19" fmla="*/ 704 h 3975"/>
                  <a:gd name="T20" fmla="*/ 912 w 2399"/>
                  <a:gd name="T21" fmla="*/ 621 h 3975"/>
                  <a:gd name="T22" fmla="*/ 954 w 2399"/>
                  <a:gd name="T23" fmla="*/ 542 h 3975"/>
                  <a:gd name="T24" fmla="*/ 1126 w 2399"/>
                  <a:gd name="T25" fmla="*/ 438 h 3975"/>
                  <a:gd name="T26" fmla="*/ 1510 w 2399"/>
                  <a:gd name="T27" fmla="*/ 281 h 3975"/>
                  <a:gd name="T28" fmla="*/ 1912 w 2399"/>
                  <a:gd name="T29" fmla="*/ 177 h 3975"/>
                  <a:gd name="T30" fmla="*/ 1612 w 2399"/>
                  <a:gd name="T31" fmla="*/ 144 h 3975"/>
                  <a:gd name="T32" fmla="*/ 1628 w 2399"/>
                  <a:gd name="T33" fmla="*/ 2 h 3975"/>
                  <a:gd name="T34" fmla="*/ 2063 w 2399"/>
                  <a:gd name="T35" fmla="*/ 52 h 3975"/>
                  <a:gd name="T36" fmla="*/ 2366 w 2399"/>
                  <a:gd name="T37" fmla="*/ 127 h 3975"/>
                  <a:gd name="T38" fmla="*/ 2397 w 2399"/>
                  <a:gd name="T39" fmla="*/ 164 h 3975"/>
                  <a:gd name="T40" fmla="*/ 2392 w 2399"/>
                  <a:gd name="T41" fmla="*/ 218 h 3975"/>
                  <a:gd name="T42" fmla="*/ 2352 w 2399"/>
                  <a:gd name="T43" fmla="*/ 256 h 3975"/>
                  <a:gd name="T44" fmla="*/ 2073 w 2399"/>
                  <a:gd name="T45" fmla="*/ 285 h 3975"/>
                  <a:gd name="T46" fmla="*/ 1685 w 2399"/>
                  <a:gd name="T47" fmla="*/ 368 h 3975"/>
                  <a:gd name="T48" fmla="*/ 1311 w 2399"/>
                  <a:gd name="T49" fmla="*/ 502 h 3975"/>
                  <a:gd name="T50" fmla="*/ 1061 w 2399"/>
                  <a:gd name="T51" fmla="*/ 632 h 3975"/>
                  <a:gd name="T52" fmla="*/ 1039 w 2399"/>
                  <a:gd name="T53" fmla="*/ 680 h 3975"/>
                  <a:gd name="T54" fmla="*/ 1179 w 2399"/>
                  <a:gd name="T55" fmla="*/ 3666 h 3975"/>
                  <a:gd name="T56" fmla="*/ 1200 w 2399"/>
                  <a:gd name="T57" fmla="*/ 3700 h 3975"/>
                  <a:gd name="T58" fmla="*/ 1206 w 2399"/>
                  <a:gd name="T59" fmla="*/ 3704 h 3975"/>
                  <a:gd name="T60" fmla="*/ 1231 w 2399"/>
                  <a:gd name="T61" fmla="*/ 3710 h 3975"/>
                  <a:gd name="T62" fmla="*/ 1235 w 2399"/>
                  <a:gd name="T63" fmla="*/ 3711 h 3975"/>
                  <a:gd name="T64" fmla="*/ 1239 w 2399"/>
                  <a:gd name="T65" fmla="*/ 3717 h 3975"/>
                  <a:gd name="T66" fmla="*/ 1398 w 2399"/>
                  <a:gd name="T67" fmla="*/ 3779 h 3975"/>
                  <a:gd name="T68" fmla="*/ 1461 w 2399"/>
                  <a:gd name="T69" fmla="*/ 3801 h 3975"/>
                  <a:gd name="T70" fmla="*/ 1588 w 2399"/>
                  <a:gd name="T71" fmla="*/ 3843 h 3975"/>
                  <a:gd name="T72" fmla="*/ 1619 w 2399"/>
                  <a:gd name="T73" fmla="*/ 3881 h 3975"/>
                  <a:gd name="T74" fmla="*/ 1614 w 2399"/>
                  <a:gd name="T75" fmla="*/ 3937 h 3975"/>
                  <a:gd name="T76" fmla="*/ 1575 w 2399"/>
                  <a:gd name="T77" fmla="*/ 3972 h 3975"/>
                  <a:gd name="T78" fmla="*/ 1409 w 2399"/>
                  <a:gd name="T79" fmla="*/ 3957 h 3975"/>
                  <a:gd name="T80" fmla="*/ 994 w 2399"/>
                  <a:gd name="T81" fmla="*/ 3865 h 3975"/>
                  <a:gd name="T82" fmla="*/ 597 w 2399"/>
                  <a:gd name="T83" fmla="*/ 3713 h 3975"/>
                  <a:gd name="T84" fmla="*/ 224 w 2399"/>
                  <a:gd name="T85" fmla="*/ 3506 h 3975"/>
                  <a:gd name="T86" fmla="*/ 57 w 2399"/>
                  <a:gd name="T87" fmla="*/ 3385 h 3975"/>
                  <a:gd name="T88" fmla="*/ 5 w 2399"/>
                  <a:gd name="T89" fmla="*/ 3286 h 3975"/>
                  <a:gd name="T90" fmla="*/ 483 w 2399"/>
                  <a:gd name="T91" fmla="*/ 301 h 3975"/>
                  <a:gd name="T92" fmla="*/ 531 w 2399"/>
                  <a:gd name="T93" fmla="*/ 200 h 3975"/>
                  <a:gd name="T94" fmla="*/ 621 w 2399"/>
                  <a:gd name="T95" fmla="*/ 134 h 3975"/>
                  <a:gd name="T96" fmla="*/ 1048 w 2399"/>
                  <a:gd name="T97" fmla="*/ 36 h 3975"/>
                  <a:gd name="T98" fmla="*/ 1483 w 2399"/>
                  <a:gd name="T99" fmla="*/ 0 h 397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399" h="3975">
                    <a:moveTo>
                      <a:pt x="1510" y="142"/>
                    </a:moveTo>
                    <a:lnTo>
                      <a:pt x="1367" y="145"/>
                    </a:lnTo>
                    <a:lnTo>
                      <a:pt x="1225" y="155"/>
                    </a:lnTo>
                    <a:lnTo>
                      <a:pt x="1083" y="174"/>
                    </a:lnTo>
                    <a:lnTo>
                      <a:pt x="943" y="199"/>
                    </a:lnTo>
                    <a:lnTo>
                      <a:pt x="802" y="233"/>
                    </a:lnTo>
                    <a:lnTo>
                      <a:pt x="663" y="274"/>
                    </a:lnTo>
                    <a:lnTo>
                      <a:pt x="647" y="281"/>
                    </a:lnTo>
                    <a:lnTo>
                      <a:pt x="634" y="292"/>
                    </a:lnTo>
                    <a:lnTo>
                      <a:pt x="624" y="307"/>
                    </a:lnTo>
                    <a:lnTo>
                      <a:pt x="621" y="322"/>
                    </a:lnTo>
                    <a:lnTo>
                      <a:pt x="142" y="3238"/>
                    </a:lnTo>
                    <a:lnTo>
                      <a:pt x="141" y="3255"/>
                    </a:lnTo>
                    <a:lnTo>
                      <a:pt x="143" y="3268"/>
                    </a:lnTo>
                    <a:lnTo>
                      <a:pt x="149" y="3281"/>
                    </a:lnTo>
                    <a:lnTo>
                      <a:pt x="158" y="3292"/>
                    </a:lnTo>
                    <a:lnTo>
                      <a:pt x="169" y="3301"/>
                    </a:lnTo>
                    <a:lnTo>
                      <a:pt x="190" y="3314"/>
                    </a:lnTo>
                    <a:lnTo>
                      <a:pt x="291" y="3385"/>
                    </a:lnTo>
                    <a:lnTo>
                      <a:pt x="394" y="3450"/>
                    </a:lnTo>
                    <a:lnTo>
                      <a:pt x="501" y="3510"/>
                    </a:lnTo>
                    <a:lnTo>
                      <a:pt x="609" y="3565"/>
                    </a:lnTo>
                    <a:lnTo>
                      <a:pt x="720" y="3615"/>
                    </a:lnTo>
                    <a:lnTo>
                      <a:pt x="833" y="3661"/>
                    </a:lnTo>
                    <a:lnTo>
                      <a:pt x="949" y="3702"/>
                    </a:lnTo>
                    <a:lnTo>
                      <a:pt x="1065" y="3738"/>
                    </a:lnTo>
                    <a:lnTo>
                      <a:pt x="1053" y="3710"/>
                    </a:lnTo>
                    <a:lnTo>
                      <a:pt x="1045" y="3680"/>
                    </a:lnTo>
                    <a:lnTo>
                      <a:pt x="1037" y="3648"/>
                    </a:lnTo>
                    <a:lnTo>
                      <a:pt x="898" y="704"/>
                    </a:lnTo>
                    <a:lnTo>
                      <a:pt x="900" y="678"/>
                    </a:lnTo>
                    <a:lnTo>
                      <a:pt x="904" y="649"/>
                    </a:lnTo>
                    <a:lnTo>
                      <a:pt x="912" y="621"/>
                    </a:lnTo>
                    <a:lnTo>
                      <a:pt x="922" y="593"/>
                    </a:lnTo>
                    <a:lnTo>
                      <a:pt x="937" y="567"/>
                    </a:lnTo>
                    <a:lnTo>
                      <a:pt x="954" y="542"/>
                    </a:lnTo>
                    <a:lnTo>
                      <a:pt x="976" y="521"/>
                    </a:lnTo>
                    <a:lnTo>
                      <a:pt x="1002" y="502"/>
                    </a:lnTo>
                    <a:lnTo>
                      <a:pt x="1126" y="438"/>
                    </a:lnTo>
                    <a:lnTo>
                      <a:pt x="1251" y="379"/>
                    </a:lnTo>
                    <a:lnTo>
                      <a:pt x="1379" y="327"/>
                    </a:lnTo>
                    <a:lnTo>
                      <a:pt x="1510" y="281"/>
                    </a:lnTo>
                    <a:lnTo>
                      <a:pt x="1642" y="241"/>
                    </a:lnTo>
                    <a:lnTo>
                      <a:pt x="1776" y="206"/>
                    </a:lnTo>
                    <a:lnTo>
                      <a:pt x="1912" y="177"/>
                    </a:lnTo>
                    <a:lnTo>
                      <a:pt x="1813" y="163"/>
                    </a:lnTo>
                    <a:lnTo>
                      <a:pt x="1714" y="152"/>
                    </a:lnTo>
                    <a:lnTo>
                      <a:pt x="1612" y="144"/>
                    </a:lnTo>
                    <a:lnTo>
                      <a:pt x="1510" y="142"/>
                    </a:lnTo>
                    <a:close/>
                    <a:moveTo>
                      <a:pt x="1483" y="0"/>
                    </a:moveTo>
                    <a:lnTo>
                      <a:pt x="1628" y="2"/>
                    </a:lnTo>
                    <a:lnTo>
                      <a:pt x="1774" y="12"/>
                    </a:lnTo>
                    <a:lnTo>
                      <a:pt x="1918" y="29"/>
                    </a:lnTo>
                    <a:lnTo>
                      <a:pt x="2063" y="52"/>
                    </a:lnTo>
                    <a:lnTo>
                      <a:pt x="2206" y="83"/>
                    </a:lnTo>
                    <a:lnTo>
                      <a:pt x="2349" y="121"/>
                    </a:lnTo>
                    <a:lnTo>
                      <a:pt x="2366" y="127"/>
                    </a:lnTo>
                    <a:lnTo>
                      <a:pt x="2379" y="137"/>
                    </a:lnTo>
                    <a:lnTo>
                      <a:pt x="2389" y="149"/>
                    </a:lnTo>
                    <a:lnTo>
                      <a:pt x="2397" y="164"/>
                    </a:lnTo>
                    <a:lnTo>
                      <a:pt x="2399" y="180"/>
                    </a:lnTo>
                    <a:lnTo>
                      <a:pt x="2398" y="198"/>
                    </a:lnTo>
                    <a:lnTo>
                      <a:pt x="2392" y="218"/>
                    </a:lnTo>
                    <a:lnTo>
                      <a:pt x="2382" y="234"/>
                    </a:lnTo>
                    <a:lnTo>
                      <a:pt x="2368" y="247"/>
                    </a:lnTo>
                    <a:lnTo>
                      <a:pt x="2352" y="256"/>
                    </a:lnTo>
                    <a:lnTo>
                      <a:pt x="2336" y="260"/>
                    </a:lnTo>
                    <a:lnTo>
                      <a:pt x="2205" y="270"/>
                    </a:lnTo>
                    <a:lnTo>
                      <a:pt x="2073" y="285"/>
                    </a:lnTo>
                    <a:lnTo>
                      <a:pt x="1944" y="306"/>
                    </a:lnTo>
                    <a:lnTo>
                      <a:pt x="1813" y="335"/>
                    </a:lnTo>
                    <a:lnTo>
                      <a:pt x="1685" y="368"/>
                    </a:lnTo>
                    <a:lnTo>
                      <a:pt x="1558" y="407"/>
                    </a:lnTo>
                    <a:lnTo>
                      <a:pt x="1434" y="451"/>
                    </a:lnTo>
                    <a:lnTo>
                      <a:pt x="1311" y="502"/>
                    </a:lnTo>
                    <a:lnTo>
                      <a:pt x="1190" y="560"/>
                    </a:lnTo>
                    <a:lnTo>
                      <a:pt x="1072" y="621"/>
                    </a:lnTo>
                    <a:lnTo>
                      <a:pt x="1061" y="632"/>
                    </a:lnTo>
                    <a:lnTo>
                      <a:pt x="1051" y="645"/>
                    </a:lnTo>
                    <a:lnTo>
                      <a:pt x="1043" y="663"/>
                    </a:lnTo>
                    <a:lnTo>
                      <a:pt x="1039" y="680"/>
                    </a:lnTo>
                    <a:lnTo>
                      <a:pt x="1037" y="698"/>
                    </a:lnTo>
                    <a:lnTo>
                      <a:pt x="1177" y="3648"/>
                    </a:lnTo>
                    <a:lnTo>
                      <a:pt x="1179" y="3666"/>
                    </a:lnTo>
                    <a:lnTo>
                      <a:pt x="1185" y="3682"/>
                    </a:lnTo>
                    <a:lnTo>
                      <a:pt x="1196" y="3696"/>
                    </a:lnTo>
                    <a:lnTo>
                      <a:pt x="1200" y="3700"/>
                    </a:lnTo>
                    <a:lnTo>
                      <a:pt x="1203" y="3701"/>
                    </a:lnTo>
                    <a:lnTo>
                      <a:pt x="1204" y="3702"/>
                    </a:lnTo>
                    <a:lnTo>
                      <a:pt x="1206" y="3704"/>
                    </a:lnTo>
                    <a:lnTo>
                      <a:pt x="1208" y="3704"/>
                    </a:lnTo>
                    <a:lnTo>
                      <a:pt x="1211" y="3704"/>
                    </a:lnTo>
                    <a:lnTo>
                      <a:pt x="1231" y="3710"/>
                    </a:lnTo>
                    <a:lnTo>
                      <a:pt x="1233" y="3710"/>
                    </a:lnTo>
                    <a:lnTo>
                      <a:pt x="1234" y="3711"/>
                    </a:lnTo>
                    <a:lnTo>
                      <a:pt x="1235" y="3711"/>
                    </a:lnTo>
                    <a:lnTo>
                      <a:pt x="1238" y="3712"/>
                    </a:lnTo>
                    <a:lnTo>
                      <a:pt x="1239" y="3715"/>
                    </a:lnTo>
                    <a:lnTo>
                      <a:pt x="1239" y="3717"/>
                    </a:lnTo>
                    <a:lnTo>
                      <a:pt x="1287" y="3738"/>
                    </a:lnTo>
                    <a:lnTo>
                      <a:pt x="1339" y="3758"/>
                    </a:lnTo>
                    <a:lnTo>
                      <a:pt x="1398" y="3779"/>
                    </a:lnTo>
                    <a:lnTo>
                      <a:pt x="1392" y="3814"/>
                    </a:lnTo>
                    <a:lnTo>
                      <a:pt x="1405" y="3779"/>
                    </a:lnTo>
                    <a:lnTo>
                      <a:pt x="1461" y="3801"/>
                    </a:lnTo>
                    <a:lnTo>
                      <a:pt x="1516" y="3819"/>
                    </a:lnTo>
                    <a:lnTo>
                      <a:pt x="1572" y="3835"/>
                    </a:lnTo>
                    <a:lnTo>
                      <a:pt x="1588" y="3843"/>
                    </a:lnTo>
                    <a:lnTo>
                      <a:pt x="1602" y="3854"/>
                    </a:lnTo>
                    <a:lnTo>
                      <a:pt x="1612" y="3866"/>
                    </a:lnTo>
                    <a:lnTo>
                      <a:pt x="1619" y="3881"/>
                    </a:lnTo>
                    <a:lnTo>
                      <a:pt x="1622" y="3899"/>
                    </a:lnTo>
                    <a:lnTo>
                      <a:pt x="1621" y="3919"/>
                    </a:lnTo>
                    <a:lnTo>
                      <a:pt x="1614" y="3937"/>
                    </a:lnTo>
                    <a:lnTo>
                      <a:pt x="1603" y="3953"/>
                    </a:lnTo>
                    <a:lnTo>
                      <a:pt x="1591" y="3965"/>
                    </a:lnTo>
                    <a:lnTo>
                      <a:pt x="1575" y="3972"/>
                    </a:lnTo>
                    <a:lnTo>
                      <a:pt x="1558" y="3975"/>
                    </a:lnTo>
                    <a:lnTo>
                      <a:pt x="1551" y="3975"/>
                    </a:lnTo>
                    <a:lnTo>
                      <a:pt x="1409" y="3957"/>
                    </a:lnTo>
                    <a:lnTo>
                      <a:pt x="1270" y="3934"/>
                    </a:lnTo>
                    <a:lnTo>
                      <a:pt x="1131" y="3903"/>
                    </a:lnTo>
                    <a:lnTo>
                      <a:pt x="994" y="3865"/>
                    </a:lnTo>
                    <a:lnTo>
                      <a:pt x="859" y="3820"/>
                    </a:lnTo>
                    <a:lnTo>
                      <a:pt x="726" y="3769"/>
                    </a:lnTo>
                    <a:lnTo>
                      <a:pt x="597" y="3713"/>
                    </a:lnTo>
                    <a:lnTo>
                      <a:pt x="469" y="3650"/>
                    </a:lnTo>
                    <a:lnTo>
                      <a:pt x="346" y="3580"/>
                    </a:lnTo>
                    <a:lnTo>
                      <a:pt x="224" y="3506"/>
                    </a:lnTo>
                    <a:lnTo>
                      <a:pt x="107" y="3426"/>
                    </a:lnTo>
                    <a:lnTo>
                      <a:pt x="86" y="3411"/>
                    </a:lnTo>
                    <a:lnTo>
                      <a:pt x="57" y="3385"/>
                    </a:lnTo>
                    <a:lnTo>
                      <a:pt x="34" y="3355"/>
                    </a:lnTo>
                    <a:lnTo>
                      <a:pt x="16" y="3322"/>
                    </a:lnTo>
                    <a:lnTo>
                      <a:pt x="5" y="3286"/>
                    </a:lnTo>
                    <a:lnTo>
                      <a:pt x="0" y="3248"/>
                    </a:lnTo>
                    <a:lnTo>
                      <a:pt x="2" y="3210"/>
                    </a:lnTo>
                    <a:lnTo>
                      <a:pt x="483" y="301"/>
                    </a:lnTo>
                    <a:lnTo>
                      <a:pt x="493" y="265"/>
                    </a:lnTo>
                    <a:lnTo>
                      <a:pt x="509" y="230"/>
                    </a:lnTo>
                    <a:lnTo>
                      <a:pt x="531" y="200"/>
                    </a:lnTo>
                    <a:lnTo>
                      <a:pt x="557" y="174"/>
                    </a:lnTo>
                    <a:lnTo>
                      <a:pt x="587" y="152"/>
                    </a:lnTo>
                    <a:lnTo>
                      <a:pt x="621" y="134"/>
                    </a:lnTo>
                    <a:lnTo>
                      <a:pt x="762" y="94"/>
                    </a:lnTo>
                    <a:lnTo>
                      <a:pt x="904" y="62"/>
                    </a:lnTo>
                    <a:lnTo>
                      <a:pt x="1048" y="36"/>
                    </a:lnTo>
                    <a:lnTo>
                      <a:pt x="1193" y="17"/>
                    </a:lnTo>
                    <a:lnTo>
                      <a:pt x="1337" y="5"/>
                    </a:lnTo>
                    <a:lnTo>
                      <a:pt x="148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12" name="말풍선: 모서리가 둥근 사각형 311"/>
            <p:cNvSpPr/>
            <p:nvPr/>
          </p:nvSpPr>
          <p:spPr>
            <a:xfrm>
              <a:off x="6262211" y="6343475"/>
              <a:ext cx="604658" cy="171209"/>
            </a:xfrm>
            <a:prstGeom prst="wedgeRoundRectCallout">
              <a:avLst>
                <a:gd name="adj1" fmla="val -63991"/>
                <a:gd name="adj2" fmla="val 44007"/>
                <a:gd name="adj3" fmla="val 16667"/>
              </a:avLst>
            </a:prstGeom>
            <a:solidFill>
              <a:srgbClr val="f46b64"/>
            </a:solidFill>
            <a:ln w="3175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ko-KR" sz="700" b="1">
                  <a:solidFill>
                    <a:prstClr val="white"/>
                  </a:solidFill>
                </a:rPr>
                <a:t>CONTENTS</a:t>
              </a:r>
              <a:endParaRPr lang="en-US" altLang="ko-KR" sz="700" b="1">
                <a:solidFill>
                  <a:prstClr val="white"/>
                </a:solidFill>
              </a:endParaRPr>
            </a:p>
          </p:txBody>
        </p:sp>
      </p:grpSp>
      <p:sp>
        <p:nvSpPr>
          <p:cNvPr id="313" name=""/>
          <p:cNvSpPr txBox="1"/>
          <p:nvPr/>
        </p:nvSpPr>
        <p:spPr>
          <a:xfrm>
            <a:off x="467440" y="1366096"/>
            <a:ext cx="5628560" cy="60367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400">
                <a:solidFill>
                  <a:schemeClr val="dk1"/>
                </a:solidFill>
                <a:latin typeface="나눔스퀘어_ac ExtraBold"/>
                <a:ea typeface="나눔스퀘어_ac ExtraBold"/>
              </a:rPr>
              <a:t>디바이스 구성</a:t>
            </a:r>
            <a:endParaRPr lang="ko-KR" altLang="en-US" sz="3400">
              <a:solidFill>
                <a:schemeClr val="dk1"/>
              </a:solidFill>
              <a:latin typeface="나눔스퀘어_ac ExtraBold"/>
              <a:ea typeface="나눔스퀘어_ac ExtraBold"/>
            </a:endParaRPr>
          </a:p>
        </p:txBody>
      </p:sp>
      <p:pic>
        <p:nvPicPr>
          <p:cNvPr id="31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142949" y="1892467"/>
            <a:ext cx="5906102" cy="42595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625</ep:Words>
  <ep:PresentationFormat>와이드스크린</ep:PresentationFormat>
  <ep:Paragraphs>131</ep:Paragraphs>
  <ep:Slides>21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ep:HeadingPairs>
  <ep:TitlesOfParts>
    <vt:vector size="22" baseType="lpstr">
      <vt:lpstr>1_Office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2021-07-08T06:38:28.000</dcterms:created>
  <dc:creator>조현석</dc:creator>
  <cp:lastModifiedBy>CKIRUser</cp:lastModifiedBy>
  <dcterms:modified xsi:type="dcterms:W3CDTF">2021-10-20T11:17:42.384</dcterms:modified>
  <cp:revision>26</cp:revision>
  <dc:title>PowerPoint 프레젠테이션</dc:title>
  <cp:version/>
</cp:coreProperties>
</file>