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2" y="14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2020-10-31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2566825D-2B69-4989-8861-A6901ABADB6C}" type="datetime1">
              <a:rPr lang="ko-KR" altLang="en-US"/>
              <a:pPr lvl="0">
                <a:defRPr/>
              </a:pPr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36B6DB3-44B8-41C4-A846-21F6C617223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jpeg"  /><Relationship Id="rId3" Type="http://schemas.openxmlformats.org/officeDocument/2006/relationships/image" Target="../media/image19.png"  /><Relationship Id="rId4" Type="http://schemas.openxmlformats.org/officeDocument/2006/relationships/image" Target="../media/image20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6.jpeg"  /><Relationship Id="rId7" Type="http://schemas.openxmlformats.org/officeDocument/2006/relationships/image" Target="../media/image1.png"  /><Relationship Id="rId8" Type="http://schemas.openxmlformats.org/officeDocument/2006/relationships/image" Target="../media/image1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Relationship Id="rId3" Type="http://schemas.openxmlformats.org/officeDocument/2006/relationships/image" Target="../media/image16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186877" y="3649543"/>
            <a:ext cx="3818246" cy="391195"/>
          </a:xfrm>
          <a:prstGeom prst="rect">
            <a:avLst/>
          </a:prstGeom>
          <a:solidFill>
            <a:schemeClr val="accent1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한컴산뜻돋움"/>
                <a:ea typeface="한컴산뜻돋움"/>
              </a:rPr>
              <a:t>Team APAD</a:t>
            </a:r>
            <a:endParaRPr lang="en-US" altLang="ko-KR">
              <a:latin typeface="한컴산뜻돋움"/>
              <a:ea typeface="한컴산뜻돋움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4546022" y="4199659"/>
            <a:ext cx="3221182" cy="3609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팀원 </a:t>
            </a:r>
            <a:r>
              <a:rPr lang="en-US" altLang="ko-KR"/>
              <a:t>:</a:t>
            </a:r>
            <a:r>
              <a:rPr lang="ko-KR" altLang="en-US"/>
              <a:t> 정현태</a:t>
            </a:r>
            <a:r>
              <a:rPr lang="en-US" altLang="ko-KR"/>
              <a:t>,</a:t>
            </a:r>
            <a:r>
              <a:rPr lang="ko-KR" altLang="en-US"/>
              <a:t> 이상엽</a:t>
            </a:r>
            <a:r>
              <a:rPr lang="en-US" altLang="ko-KR"/>
              <a:t>,</a:t>
            </a:r>
            <a:r>
              <a:rPr lang="ko-KR" altLang="en-US"/>
              <a:t> 유호연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30336" y="729296"/>
            <a:ext cx="4731327" cy="2699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sp>
        <p:nvSpPr>
          <p:cNvPr id="72" name="TextBox 4"/>
          <p:cNvSpPr txBox="1"/>
          <p:nvPr/>
        </p:nvSpPr>
        <p:spPr>
          <a:xfrm>
            <a:off x="1299210" y="437393"/>
            <a:ext cx="1630680" cy="57035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-150" normalizeH="0" baseline="0" mc:Ignorable="hp" hp:hslEmbossed="0">
                <a:solidFill>
                  <a:srgbClr val="00002f"/>
                </a:solidFill>
                <a:latin typeface="한컴산뜻돋움"/>
                <a:ea typeface="한컴산뜻돋움"/>
              </a:rPr>
              <a:t>기능설명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-150" normalizeH="0" baseline="0" mc:Ignorable="hp" hp:hslEmbossed="0">
              <a:solidFill>
                <a:srgbClr val="00002f"/>
              </a:solidFill>
              <a:latin typeface="한컴산뜻돋움"/>
              <a:ea typeface="한컴산뜻돋움"/>
            </a:endParaRPr>
          </a:p>
        </p:txBody>
      </p:sp>
      <p:sp>
        <p:nvSpPr>
          <p:cNvPr id="73" name="TextBox 11"/>
          <p:cNvSpPr txBox="1"/>
          <p:nvPr/>
        </p:nvSpPr>
        <p:spPr>
          <a:xfrm>
            <a:off x="461010" y="498947"/>
            <a:ext cx="573405" cy="45164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-150" normalizeH="0" baseline="0" mc:Ignorable="hp" hp:hslEmbossed="0">
                <a:solidFill>
                  <a:srgbClr val="00002f"/>
                </a:solidFill>
                <a:latin typeface="한컴산뜻돋움"/>
                <a:ea typeface="한컴산뜻돋움"/>
              </a:rPr>
              <a:t>02.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-150" normalizeH="0" baseline="0" mc:Ignorable="hp" hp:hslEmbossed="0">
              <a:solidFill>
                <a:srgbClr val="00002f"/>
              </a:solidFill>
              <a:latin typeface="한컴산뜻돋움"/>
              <a:ea typeface="한컴산뜻돋움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4641272" y="2732983"/>
            <a:ext cx="2909455" cy="6960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000" b="1">
                <a:latin typeface="한컴산뜻돋움"/>
                <a:ea typeface="한컴산뜻돋움"/>
              </a:rPr>
              <a:t>시연 영상</a:t>
            </a:r>
            <a:endParaRPr lang="ko-KR" altLang="en-US" sz="40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58190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rgbClr val="00002f"/>
                </a:solidFill>
                <a:latin typeface="한컴산뜻돋움"/>
                <a:ea typeface="한컴산뜻돋움"/>
              </a:rPr>
              <a:t>03</a:t>
            </a:r>
            <a:endParaRPr lang="en-US" altLang="ko-KR" sz="4400" b="1" spc="-300">
              <a:solidFill>
                <a:srgbClr val="00002f"/>
              </a:solidFill>
              <a:latin typeface="한컴산뜻돋움"/>
              <a:ea typeface="한컴산뜻돋움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산뜻돋움"/>
                <a:ea typeface="한컴산뜻돋움"/>
              </a:rPr>
              <a:t>소감</a:t>
            </a:r>
            <a:endParaRPr lang="ko-KR" altLang="en-US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sp>
        <p:nvSpPr>
          <p:cNvPr id="72" name="TextBox 4"/>
          <p:cNvSpPr txBox="1"/>
          <p:nvPr/>
        </p:nvSpPr>
        <p:spPr>
          <a:xfrm>
            <a:off x="1661160" y="437393"/>
            <a:ext cx="906780" cy="57035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-150" normalizeH="0" baseline="0" mc:Ignorable="hp" hp:hslEmbossed="0">
                <a:solidFill>
                  <a:srgbClr val="00002f"/>
                </a:solidFill>
                <a:latin typeface="한컴산뜻돋움"/>
                <a:ea typeface="한컴산뜻돋움"/>
              </a:rPr>
              <a:t>소감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-150" normalizeH="0" baseline="0" mc:Ignorable="hp" hp:hslEmbossed="0">
              <a:solidFill>
                <a:srgbClr val="00002f"/>
              </a:solidFill>
              <a:latin typeface="한컴산뜻돋움"/>
              <a:ea typeface="한컴산뜻돋움"/>
            </a:endParaRPr>
          </a:p>
        </p:txBody>
      </p:sp>
      <p:sp>
        <p:nvSpPr>
          <p:cNvPr id="73" name="TextBox 11"/>
          <p:cNvSpPr txBox="1"/>
          <p:nvPr/>
        </p:nvSpPr>
        <p:spPr>
          <a:xfrm>
            <a:off x="461010" y="498947"/>
            <a:ext cx="573405" cy="45164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-150" normalizeH="0" baseline="0" mc:Ignorable="hp" hp:hslEmbossed="0">
                <a:solidFill>
                  <a:srgbClr val="00002f"/>
                </a:solidFill>
                <a:latin typeface="한컴산뜻돋움"/>
                <a:ea typeface="한컴산뜻돋움"/>
              </a:rPr>
              <a:t>03.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-150" normalizeH="0" baseline="0" mc:Ignorable="hp" hp:hslEmbossed="0">
              <a:solidFill>
                <a:srgbClr val="00002f"/>
              </a:solidFill>
              <a:latin typeface="한컴산뜻돋움"/>
              <a:ea typeface="한컴산뜻돋움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3342406" y="1515340"/>
            <a:ext cx="4814455" cy="3591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9645" y="1705840"/>
            <a:ext cx="1828800" cy="2190750"/>
          </a:xfrm>
          <a:prstGeom prst="rect">
            <a:avLst/>
          </a:prstGeom>
        </p:spPr>
      </p:pic>
      <p:sp>
        <p:nvSpPr>
          <p:cNvPr id="89" name=""/>
          <p:cNvSpPr txBox="1"/>
          <p:nvPr/>
        </p:nvSpPr>
        <p:spPr>
          <a:xfrm>
            <a:off x="4312226" y="1832437"/>
            <a:ext cx="4814456" cy="22899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군대에서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개발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활동을 다시금 하게 됨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모르는 사람끼리 모인 군대 안의 부대에서 서로 마음 맞아 협심으로 개발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달 동안 너무나도 재밌었음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sp>
        <p:nvSpPr>
          <p:cNvPr id="72" name="TextBox 4"/>
          <p:cNvSpPr txBox="1"/>
          <p:nvPr/>
        </p:nvSpPr>
        <p:spPr>
          <a:xfrm>
            <a:off x="1661160" y="437393"/>
            <a:ext cx="906780" cy="57035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-150" normalizeH="0" baseline="0" mc:Ignorable="hp" hp:hslEmbossed="0">
                <a:solidFill>
                  <a:srgbClr val="00002f"/>
                </a:solidFill>
                <a:latin typeface="한컴산뜻돋움"/>
                <a:ea typeface="한컴산뜻돋움"/>
              </a:rPr>
              <a:t>소감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-150" normalizeH="0" baseline="0" mc:Ignorable="hp" hp:hslEmbossed="0">
              <a:solidFill>
                <a:srgbClr val="00002f"/>
              </a:solidFill>
              <a:latin typeface="한컴산뜻돋움"/>
              <a:ea typeface="한컴산뜻돋움"/>
            </a:endParaRPr>
          </a:p>
        </p:txBody>
      </p:sp>
      <p:sp>
        <p:nvSpPr>
          <p:cNvPr id="73" name="TextBox 11"/>
          <p:cNvSpPr txBox="1"/>
          <p:nvPr/>
        </p:nvSpPr>
        <p:spPr>
          <a:xfrm>
            <a:off x="461010" y="498947"/>
            <a:ext cx="573405" cy="45164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-150" normalizeH="0" baseline="0" mc:Ignorable="hp" hp:hslEmbossed="0">
                <a:solidFill>
                  <a:srgbClr val="00002f"/>
                </a:solidFill>
                <a:latin typeface="한컴산뜻돋움"/>
                <a:ea typeface="한컴산뜻돋움"/>
              </a:rPr>
              <a:t>03.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-150" normalizeH="0" baseline="0" mc:Ignorable="hp" hp:hslEmbossed="0">
              <a:solidFill>
                <a:srgbClr val="00002f"/>
              </a:solidFill>
              <a:latin typeface="한컴산뜻돋움"/>
              <a:ea typeface="한컴산뜻돋움"/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1327" y="1285874"/>
            <a:ext cx="1828800" cy="2143125"/>
          </a:xfrm>
          <a:prstGeom prst="rect">
            <a:avLst/>
          </a:prstGeom>
        </p:spPr>
      </p:pic>
      <p:sp>
        <p:nvSpPr>
          <p:cNvPr id="81" name=""/>
          <p:cNvSpPr txBox="1"/>
          <p:nvPr/>
        </p:nvSpPr>
        <p:spPr>
          <a:xfrm>
            <a:off x="5611089" y="1827069"/>
            <a:ext cx="4814455" cy="9047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스마트폰 혹은 웹캠의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Real Time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영상으로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기능 구현 예정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64872" y="1285875"/>
            <a:ext cx="1636683" cy="1917987"/>
          </a:xfrm>
          <a:prstGeom prst="rect">
            <a:avLst/>
          </a:prstGeom>
        </p:spPr>
      </p:pic>
      <p:cxnSp>
        <p:nvCxnSpPr>
          <p:cNvPr id="85" name=""/>
          <p:cNvCxnSpPr/>
          <p:nvPr/>
        </p:nvCxnSpPr>
        <p:spPr>
          <a:xfrm>
            <a:off x="3004704" y="1653884"/>
            <a:ext cx="1662544" cy="12642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/>
          <p:nvPr/>
        </p:nvCxnSpPr>
        <p:spPr>
          <a:xfrm rot="10800000" flipV="1">
            <a:off x="3004705" y="1567295"/>
            <a:ext cx="1593272" cy="1420091"/>
          </a:xfrm>
          <a:prstGeom prst="line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</p:cxnSp>
      <p:pic>
        <p:nvPicPr>
          <p:cNvPr id="8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611562"/>
            <a:ext cx="5029201" cy="2951163"/>
          </a:xfrm>
          <a:prstGeom prst="rect">
            <a:avLst/>
          </a:prstGeom>
        </p:spPr>
      </p:pic>
      <p:sp>
        <p:nvSpPr>
          <p:cNvPr id="88" name=""/>
          <p:cNvSpPr txBox="1"/>
          <p:nvPr/>
        </p:nvSpPr>
        <p:spPr>
          <a:xfrm>
            <a:off x="879763" y="4559878"/>
            <a:ext cx="4814455" cy="9055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반응형 디자인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누구나 기기에 구애받지 않고 사용하도록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685" y="2447473"/>
            <a:ext cx="4259580" cy="1179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200" spc="-300">
                <a:solidFill>
                  <a:srgbClr val="00002f"/>
                </a:solidFill>
                <a:latin typeface="한컴산뜻돋움"/>
                <a:ea typeface="한컴산뜻돋움"/>
              </a:rPr>
              <a:t>감사합니다</a:t>
            </a:r>
            <a:endParaRPr lang="ko-KR" altLang="en-US" sz="7200" spc="-300">
              <a:solidFill>
                <a:srgbClr val="00002f"/>
              </a:solidFill>
              <a:latin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14034" y="627893"/>
            <a:ext cx="9067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rgbClr val="00002f"/>
                </a:solidFill>
                <a:latin typeface="한컴산뜻돋움"/>
                <a:ea typeface="한컴산뜻돋움"/>
              </a:rPr>
              <a:t>목차</a:t>
            </a:r>
            <a:endParaRPr lang="ko-KR" altLang="en-US" sz="3200" b="1" spc="-150">
              <a:solidFill>
                <a:srgbClr val="00002f"/>
              </a:solidFill>
              <a:latin typeface="한컴산뜻돋움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 txBox="1"/>
          <p:nvPr/>
        </p:nvSpPr>
        <p:spPr>
          <a:xfrm>
            <a:off x="701386" y="1567295"/>
            <a:ext cx="4935682" cy="364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753341" y="1653886"/>
            <a:ext cx="10598727" cy="2373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 b="1">
                <a:latin typeface="한컴산뜻돋움"/>
                <a:ea typeface="한컴산뜻돋움"/>
              </a:rPr>
              <a:t>1.</a:t>
            </a:r>
            <a:r>
              <a:rPr lang="ko-KR" altLang="en-US" sz="3000" b="1">
                <a:latin typeface="한컴산뜻돋움"/>
                <a:ea typeface="한컴산뜻돋움"/>
              </a:rPr>
              <a:t> 개요</a:t>
            </a:r>
            <a:endParaRPr lang="ko-KR" altLang="en-US" sz="3000" b="1">
              <a:latin typeface="한컴산뜻돋움"/>
              <a:ea typeface="한컴산뜻돋움"/>
            </a:endParaRPr>
          </a:p>
          <a:p>
            <a:pPr>
              <a:defRPr/>
            </a:pPr>
            <a:endParaRPr lang="ko-KR" altLang="en-US" sz="3000" b="1">
              <a:latin typeface="한컴산뜻돋움"/>
            </a:endParaRPr>
          </a:p>
          <a:p>
            <a:pPr>
              <a:defRPr/>
            </a:pPr>
            <a:r>
              <a:rPr lang="en-US" altLang="ko-KR" sz="3000" b="1">
                <a:latin typeface="한컴산뜻돋움"/>
                <a:ea typeface="한컴산뜻돋움"/>
              </a:rPr>
              <a:t>2.</a:t>
            </a:r>
            <a:r>
              <a:rPr lang="ko-KR" altLang="en-US" sz="3000" b="1">
                <a:latin typeface="한컴산뜻돋움"/>
                <a:ea typeface="한컴산뜻돋움"/>
              </a:rPr>
              <a:t> 기능 설명</a:t>
            </a:r>
            <a:endParaRPr lang="ko-KR" altLang="en-US" sz="3000" b="1">
              <a:latin typeface="한컴산뜻돋움"/>
              <a:ea typeface="한컴산뜻돋움"/>
            </a:endParaRPr>
          </a:p>
          <a:p>
            <a:pPr>
              <a:defRPr/>
            </a:pPr>
            <a:endParaRPr lang="ko-KR" altLang="en-US" sz="3000" b="1">
              <a:latin typeface="한컴산뜻돋움"/>
            </a:endParaRPr>
          </a:p>
          <a:p>
            <a:pPr>
              <a:defRPr/>
            </a:pPr>
            <a:r>
              <a:rPr lang="en-US" altLang="ko-KR" sz="3000" b="1">
                <a:latin typeface="한컴산뜻돋움"/>
                <a:ea typeface="한컴산뜻돋움"/>
              </a:rPr>
              <a:t>3.</a:t>
            </a:r>
            <a:r>
              <a:rPr lang="ko-KR" altLang="en-US" sz="3000" b="1">
                <a:latin typeface="한컴산뜻돋움"/>
                <a:ea typeface="한컴산뜻돋움"/>
              </a:rPr>
              <a:t> 소감</a:t>
            </a:r>
            <a:endParaRPr lang="ko-KR" altLang="en-US" sz="3000" b="1">
              <a:latin typeface="한컴산뜻돋움"/>
              <a:ea typeface="한컴산뜻돋움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9876" y="2464376"/>
            <a:ext cx="4935682" cy="364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58190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rgbClr val="00002f"/>
                </a:solidFill>
                <a:latin typeface="한컴산뜻돋움"/>
                <a:ea typeface="한컴산뜻돋움"/>
              </a:rPr>
              <a:t>01</a:t>
            </a:r>
            <a:endParaRPr lang="ko-KR" altLang="en-US" sz="4400" b="1" spc="-300">
              <a:solidFill>
                <a:srgbClr val="00002f"/>
              </a:solidFill>
              <a:latin typeface="한컴산뜻돋움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산뜻돋움"/>
                <a:ea typeface="한컴산뜻돋움"/>
              </a:rPr>
              <a:t>개요</a:t>
            </a:r>
            <a:endParaRPr lang="ko-KR" altLang="en-US">
              <a:latin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1160" y="437393"/>
            <a:ext cx="9067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rgbClr val="00002f"/>
                </a:solidFill>
                <a:latin typeface="한컴산뜻돋움"/>
                <a:ea typeface="한컴산뜻돋움"/>
              </a:rPr>
              <a:t>개요</a:t>
            </a:r>
            <a:endParaRPr lang="ko-KR" altLang="en-US" sz="3200" b="1" spc="-150">
              <a:solidFill>
                <a:srgbClr val="00002f"/>
              </a:solidFill>
              <a:latin typeface="한컴산뜻돋움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010" y="498947"/>
            <a:ext cx="57340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 spc="-150">
                <a:solidFill>
                  <a:srgbClr val="00002f"/>
                </a:solidFill>
                <a:latin typeface="한컴산뜻돋움"/>
                <a:ea typeface="한컴산뜻돋움"/>
              </a:rPr>
              <a:t>01.</a:t>
            </a:r>
            <a:endParaRPr lang="ko-KR" altLang="en-US" sz="2400" b="1" spc="-150">
              <a:solidFill>
                <a:srgbClr val="00002f"/>
              </a:solidFill>
              <a:latin typeface="한컴산뜻돋움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5572" y="1090614"/>
            <a:ext cx="4340463" cy="4001364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264227"/>
            <a:ext cx="3266902" cy="3403022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2485158" y="5446567"/>
            <a:ext cx="5749637" cy="3617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1160" y="437393"/>
            <a:ext cx="9067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rgbClr val="00002f"/>
                </a:solidFill>
                <a:latin typeface="한컴산뜻돋움"/>
                <a:ea typeface="한컴산뜻돋움"/>
              </a:rPr>
              <a:t>개요</a:t>
            </a:r>
            <a:endParaRPr lang="ko-KR" altLang="en-US" sz="3200" b="1" spc="-150">
              <a:solidFill>
                <a:srgbClr val="00002f"/>
              </a:solidFill>
              <a:latin typeface="한컴산뜻돋움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010" y="498947"/>
            <a:ext cx="57340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 spc="-150">
                <a:solidFill>
                  <a:srgbClr val="00002f"/>
                </a:solidFill>
                <a:latin typeface="한컴산뜻돋움"/>
                <a:ea typeface="한컴산뜻돋움"/>
              </a:rPr>
              <a:t>01.</a:t>
            </a:r>
            <a:endParaRPr lang="ko-KR" altLang="en-US" sz="2400" b="1" spc="-150">
              <a:solidFill>
                <a:srgbClr val="00002f"/>
              </a:solidFill>
              <a:latin typeface="한컴산뜻돋움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485158" y="5446567"/>
            <a:ext cx="5749637" cy="3617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50" y="1231079"/>
            <a:ext cx="3751118" cy="4395841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1099" y="1666387"/>
            <a:ext cx="3698596" cy="3525224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22326" y="3163164"/>
            <a:ext cx="1828800" cy="1847849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827327" y="2747096"/>
            <a:ext cx="1163781" cy="1363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1160" y="437393"/>
            <a:ext cx="9067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rgbClr val="00002f"/>
                </a:solidFill>
                <a:latin typeface="한컴산뜻돋움"/>
                <a:ea typeface="한컴산뜻돋움"/>
              </a:rPr>
              <a:t>개요</a:t>
            </a:r>
            <a:endParaRPr lang="ko-KR" altLang="en-US" sz="3200" b="1" spc="-150">
              <a:solidFill>
                <a:srgbClr val="00002f"/>
              </a:solidFill>
              <a:latin typeface="한컴산뜻돋움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010" y="498947"/>
            <a:ext cx="57340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 spc="-150">
                <a:solidFill>
                  <a:srgbClr val="00002f"/>
                </a:solidFill>
                <a:latin typeface="한컴산뜻돋움"/>
                <a:ea typeface="한컴산뜻돋움"/>
              </a:rPr>
              <a:t>01.</a:t>
            </a:r>
            <a:endParaRPr lang="ko-KR" altLang="en-US" sz="2400" b="1" spc="-150">
              <a:solidFill>
                <a:srgbClr val="00002f"/>
              </a:solidFill>
              <a:latin typeface="한컴산뜻돋움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485158" y="5446567"/>
            <a:ext cx="5749637" cy="3617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66387"/>
            <a:ext cx="2747233" cy="2618456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84419" y="1976437"/>
            <a:ext cx="1828800" cy="214312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30103" y="2210666"/>
            <a:ext cx="2466975" cy="184785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81600" y="4470254"/>
            <a:ext cx="1828800" cy="2143125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964871" y="4600576"/>
            <a:ext cx="1828800" cy="1847849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343901" y="2331134"/>
            <a:ext cx="3848098" cy="2195732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101445" y="2649681"/>
            <a:ext cx="843497" cy="995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58190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rgbClr val="00002f"/>
                </a:solidFill>
                <a:latin typeface="한컴산뜻돋움"/>
                <a:ea typeface="한컴산뜻돋움"/>
              </a:rPr>
              <a:t>02</a:t>
            </a:r>
            <a:endParaRPr lang="en-US" altLang="ko-KR" sz="4400" b="1" spc="-300">
              <a:solidFill>
                <a:srgbClr val="00002f"/>
              </a:solidFill>
              <a:latin typeface="한컴산뜻돋움"/>
              <a:ea typeface="한컴산뜻돋움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산뜻돋움"/>
                <a:ea typeface="한컴산뜻돋움"/>
              </a:rPr>
              <a:t>기능설명</a:t>
            </a:r>
            <a:endParaRPr lang="ko-KR" altLang="en-US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2853" y="1846959"/>
            <a:ext cx="2080593" cy="854566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4719" y="1592405"/>
            <a:ext cx="1161020" cy="1334366"/>
          </a:xfrm>
          <a:prstGeom prst="rect">
            <a:avLst/>
          </a:prstGeom>
        </p:spPr>
      </p:pic>
      <p:cxnSp>
        <p:nvCxnSpPr>
          <p:cNvPr id="71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sp>
        <p:nvSpPr>
          <p:cNvPr id="72" name="TextBox 4"/>
          <p:cNvSpPr txBox="1"/>
          <p:nvPr/>
        </p:nvSpPr>
        <p:spPr>
          <a:xfrm>
            <a:off x="1299210" y="437393"/>
            <a:ext cx="1630680" cy="57035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-150" normalizeH="0" baseline="0" mc:Ignorable="hp" hp:hslEmbossed="0">
                <a:solidFill>
                  <a:srgbClr val="00002f"/>
                </a:solidFill>
                <a:latin typeface="한컴산뜻돋움"/>
                <a:ea typeface="한컴산뜻돋움"/>
              </a:rPr>
              <a:t>기능설명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-150" normalizeH="0" baseline="0" mc:Ignorable="hp" hp:hslEmbossed="0">
              <a:solidFill>
                <a:srgbClr val="00002f"/>
              </a:solidFill>
              <a:latin typeface="한컴산뜻돋움"/>
              <a:ea typeface="한컴산뜻돋움"/>
            </a:endParaRPr>
          </a:p>
        </p:txBody>
      </p:sp>
      <p:sp>
        <p:nvSpPr>
          <p:cNvPr id="73" name="TextBox 11"/>
          <p:cNvSpPr txBox="1"/>
          <p:nvPr/>
        </p:nvSpPr>
        <p:spPr>
          <a:xfrm>
            <a:off x="461010" y="498947"/>
            <a:ext cx="573405" cy="45164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-150" normalizeH="0" baseline="0" mc:Ignorable="hp" hp:hslEmbossed="0">
                <a:solidFill>
                  <a:srgbClr val="00002f"/>
                </a:solidFill>
                <a:latin typeface="한컴산뜻돋움"/>
                <a:ea typeface="한컴산뜻돋움"/>
              </a:rPr>
              <a:t>02.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-150" normalizeH="0" baseline="0" mc:Ignorable="hp" hp:hslEmbossed="0">
              <a:solidFill>
                <a:srgbClr val="00002f"/>
              </a:solidFill>
              <a:latin typeface="한컴산뜻돋움"/>
              <a:ea typeface="한컴산뜻돋움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rcRect l="8710" t="-710" r="60980"/>
          <a:stretch>
            <a:fillRect/>
          </a:stretch>
        </p:blipFill>
        <p:spPr>
          <a:xfrm>
            <a:off x="6494318" y="1285008"/>
            <a:ext cx="1385455" cy="2455718"/>
          </a:xfrm>
          <a:prstGeom prst="rect">
            <a:avLst/>
          </a:prstGeom>
        </p:spPr>
      </p:pic>
      <p:sp>
        <p:nvSpPr>
          <p:cNvPr id="77" name=""/>
          <p:cNvSpPr txBox="1"/>
          <p:nvPr/>
        </p:nvSpPr>
        <p:spPr>
          <a:xfrm>
            <a:off x="1463386" y="3853296"/>
            <a:ext cx="4814455" cy="20121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latin typeface="한컴산뜻돋움"/>
                <a:ea typeface="한컴산뜻돋움"/>
              </a:rPr>
              <a:t>데스크톱 및 모바일에서도 환경 지원을 위한</a:t>
            </a:r>
            <a:endParaRPr lang="ko-KR" altLang="en-US" b="1">
              <a:latin typeface="한컴산뜻돋움"/>
            </a:endParaRPr>
          </a:p>
          <a:p>
            <a:pPr>
              <a:defRPr/>
            </a:pPr>
            <a:endParaRPr lang="ko-KR" altLang="en-US" b="1">
              <a:latin typeface="한컴산뜻돋움"/>
            </a:endParaRPr>
          </a:p>
          <a:p>
            <a:pPr>
              <a:defRPr/>
            </a:pPr>
            <a:r>
              <a:rPr lang="en-US" altLang="ko-KR" b="1">
                <a:latin typeface="한컴산뜻돋움"/>
                <a:ea typeface="한컴산뜻돋움"/>
              </a:rPr>
              <a:t>Web-App </a:t>
            </a:r>
            <a:r>
              <a:rPr lang="ko-KR" altLang="en-US" b="1">
                <a:latin typeface="한컴산뜻돋움"/>
                <a:ea typeface="한컴산뜻돋움"/>
              </a:rPr>
              <a:t>개발</a:t>
            </a:r>
            <a:endParaRPr lang="ko-KR" altLang="en-US" b="1">
              <a:latin typeface="한컴산뜻돋움"/>
              <a:ea typeface="한컴산뜻돋움"/>
            </a:endParaRPr>
          </a:p>
          <a:p>
            <a:pPr>
              <a:defRPr/>
            </a:pPr>
            <a:endParaRPr lang="ko-KR" altLang="en-US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b="1">
                <a:latin typeface="한컴산뜻돋움"/>
                <a:ea typeface="한컴산뜻돋움"/>
              </a:rPr>
              <a:t>사용자의 편의 추구</a:t>
            </a:r>
            <a:endParaRPr lang="ko-KR" altLang="en-US" b="1">
              <a:latin typeface="한컴산뜻돋움"/>
              <a:ea typeface="한컴산뜻돋움"/>
            </a:endParaRPr>
          </a:p>
          <a:p>
            <a:pPr>
              <a:defRPr/>
            </a:pPr>
            <a:endParaRPr lang="ko-KR" altLang="en-US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b="1">
                <a:latin typeface="한컴산뜻돋움"/>
                <a:ea typeface="한컴산뜻돋움"/>
              </a:rPr>
              <a:t>언제 어디서든 장소 구애 없이</a:t>
            </a:r>
            <a:endParaRPr lang="ko-KR" altLang="en-US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sp>
        <p:nvSpPr>
          <p:cNvPr id="72" name="TextBox 4"/>
          <p:cNvSpPr txBox="1"/>
          <p:nvPr/>
        </p:nvSpPr>
        <p:spPr>
          <a:xfrm>
            <a:off x="1299210" y="437393"/>
            <a:ext cx="1630680" cy="57035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-150" normalizeH="0" baseline="0" mc:Ignorable="hp" hp:hslEmbossed="0">
                <a:solidFill>
                  <a:srgbClr val="00002f"/>
                </a:solidFill>
                <a:latin typeface="한컴산뜻돋움"/>
                <a:ea typeface="한컴산뜻돋움"/>
              </a:rPr>
              <a:t>기능설명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-150" normalizeH="0" baseline="0" mc:Ignorable="hp" hp:hslEmbossed="0">
              <a:solidFill>
                <a:srgbClr val="00002f"/>
              </a:solidFill>
              <a:latin typeface="한컴산뜻돋움"/>
              <a:ea typeface="한컴산뜻돋움"/>
            </a:endParaRPr>
          </a:p>
        </p:txBody>
      </p:sp>
      <p:sp>
        <p:nvSpPr>
          <p:cNvPr id="73" name="TextBox 11"/>
          <p:cNvSpPr txBox="1"/>
          <p:nvPr/>
        </p:nvSpPr>
        <p:spPr>
          <a:xfrm>
            <a:off x="461010" y="498947"/>
            <a:ext cx="573405" cy="45164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-150" normalizeH="0" baseline="0" mc:Ignorable="hp" hp:hslEmbossed="0">
                <a:solidFill>
                  <a:srgbClr val="00002f"/>
                </a:solidFill>
                <a:latin typeface="한컴산뜻돋움"/>
                <a:ea typeface="한컴산뜻돋움"/>
              </a:rPr>
              <a:t>02.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-150" normalizeH="0" baseline="0" mc:Ignorable="hp" hp:hslEmbossed="0">
              <a:solidFill>
                <a:srgbClr val="00002f"/>
              </a:solidFill>
              <a:latin typeface="한컴산뜻돋움"/>
              <a:ea typeface="한컴산뜻돋움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281545" y="4546023"/>
            <a:ext cx="4814455" cy="9098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한컴산뜻돋움"/>
                <a:ea typeface="한컴산뜻돋움"/>
              </a:rPr>
              <a:t>TensorFlow - Posenet </a:t>
            </a:r>
            <a:r>
              <a:rPr lang="ko-KR" altLang="en-US" b="1">
                <a:latin typeface="한컴산뜻돋움"/>
                <a:ea typeface="한컴산뜻돋움"/>
              </a:rPr>
              <a:t>모델 사용</a:t>
            </a:r>
            <a:endParaRPr lang="ko-KR" altLang="en-US" b="1">
              <a:latin typeface="한컴산뜻돋움"/>
              <a:ea typeface="한컴산뜻돋움"/>
            </a:endParaRPr>
          </a:p>
          <a:p>
            <a:pPr>
              <a:defRPr/>
            </a:pPr>
            <a:endParaRPr lang="ko-KR" altLang="en-US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b="1">
                <a:latin typeface="한컴산뜻돋움"/>
                <a:ea typeface="한컴산뜻돋움"/>
              </a:rPr>
              <a:t>사용자의 뼈대와 포즈를 추출</a:t>
            </a:r>
            <a:endParaRPr lang="ko-KR" altLang="en-US" b="1">
              <a:latin typeface="한컴산뜻돋움"/>
              <a:ea typeface="한컴산뜻돋움"/>
            </a:endParaRPr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8308" y="1105332"/>
            <a:ext cx="5641182" cy="2759652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42464" y="1482869"/>
            <a:ext cx="2244437" cy="2396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92</ep:Words>
  <ep:PresentationFormat>와이드스크린</ep:PresentationFormat>
  <ep:Paragraphs>43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2017-05-29T09:12:16.000</dcterms:created>
  <dc:creator>hyeran kang</dc:creator>
  <cp:lastModifiedBy>6</cp:lastModifiedBy>
  <dcterms:modified xsi:type="dcterms:W3CDTF">2020-10-31T08:39:24.768</dcterms:modified>
  <cp:revision>28</cp:revision>
  <dc:title>PowerPoint 프레젠테이션</dc:title>
  <cp:version/>
</cp:coreProperties>
</file>