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56a81a7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56a81a7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56a81a7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56a81a7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56a81a73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56a81a73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56a81a73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56a81a73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졸음운전방지시스템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김경호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졸음운전방지시스템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눈꺼풀감김정도에 따라 졸음운전을 탐지하여 부저를 울리는 시스템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하드웨어 블록다이어그램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722625" y="2107338"/>
            <a:ext cx="1416900" cy="104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라즈베리파이 부팅 및 프로그램 실행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692925" y="2212125"/>
            <a:ext cx="2232975" cy="908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EAR값으로 졸음판단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6243850" y="2289175"/>
            <a:ext cx="1177524" cy="7544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부저 알람 출력</a:t>
            </a:r>
            <a:endParaRPr/>
          </a:p>
        </p:txBody>
      </p:sp>
      <p:cxnSp>
        <p:nvCxnSpPr>
          <p:cNvPr id="70" name="Google Shape;70;p15"/>
          <p:cNvCxnSpPr>
            <a:stCxn id="71" idx="3"/>
            <a:endCxn id="68" idx="1"/>
          </p:cNvCxnSpPr>
          <p:nvPr/>
        </p:nvCxnSpPr>
        <p:spPr>
          <a:xfrm>
            <a:off x="3139425" y="2666425"/>
            <a:ext cx="55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>
            <a:stCxn id="68" idx="3"/>
            <a:endCxn id="69" idx="1"/>
          </p:cNvCxnSpPr>
          <p:nvPr/>
        </p:nvCxnSpPr>
        <p:spPr>
          <a:xfrm>
            <a:off x="5925900" y="2666425"/>
            <a:ext cx="31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>
            <a:stCxn id="68" idx="3"/>
            <a:endCxn id="68" idx="0"/>
          </p:cNvCxnSpPr>
          <p:nvPr/>
        </p:nvCxnSpPr>
        <p:spPr>
          <a:xfrm rot="10800000">
            <a:off x="4809300" y="2212225"/>
            <a:ext cx="1116600" cy="4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5"/>
          <p:cNvSpPr txBox="1"/>
          <p:nvPr/>
        </p:nvSpPr>
        <p:spPr>
          <a:xfrm>
            <a:off x="5203800" y="1988850"/>
            <a:ext cx="553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5757300" y="2766475"/>
            <a:ext cx="708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소프트웨어 블록 다이어그램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123175" y="2111225"/>
            <a:ext cx="1000998" cy="72376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카메라 영상촬영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1401375" y="2168000"/>
            <a:ext cx="1478375" cy="5727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face landmark 획득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156950" y="1914625"/>
            <a:ext cx="1478375" cy="10794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운전자 눈 떴을 때와 감았을 때의 평균 EAR값 측정 후 임계치 계산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4890238" y="1780975"/>
            <a:ext cx="2232975" cy="134675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임계치 이하의 EAR값</a:t>
            </a:r>
            <a:endParaRPr/>
          </a:p>
        </p:txBody>
      </p:sp>
      <p:cxnSp>
        <p:nvCxnSpPr>
          <p:cNvPr id="85" name="Google Shape;85;p16"/>
          <p:cNvCxnSpPr>
            <a:stCxn id="84" idx="3"/>
            <a:endCxn id="84" idx="0"/>
          </p:cNvCxnSpPr>
          <p:nvPr/>
        </p:nvCxnSpPr>
        <p:spPr>
          <a:xfrm rot="10800000">
            <a:off x="6006613" y="1780850"/>
            <a:ext cx="1116600" cy="6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 txBox="1"/>
          <p:nvPr/>
        </p:nvSpPr>
        <p:spPr>
          <a:xfrm>
            <a:off x="6469550" y="1663150"/>
            <a:ext cx="553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7654775" y="2095850"/>
            <a:ext cx="1177524" cy="7544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알람 출력</a:t>
            </a:r>
            <a:endParaRPr/>
          </a:p>
        </p:txBody>
      </p:sp>
      <p:cxnSp>
        <p:nvCxnSpPr>
          <p:cNvPr id="88" name="Google Shape;88;p16"/>
          <p:cNvCxnSpPr>
            <a:endCxn id="82" idx="1"/>
          </p:cNvCxnSpPr>
          <p:nvPr/>
        </p:nvCxnSpPr>
        <p:spPr>
          <a:xfrm flipH="1" rot="10800000">
            <a:off x="1124175" y="2454350"/>
            <a:ext cx="277200" cy="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>
            <a:endCxn id="83" idx="1"/>
          </p:cNvCxnSpPr>
          <p:nvPr/>
        </p:nvCxnSpPr>
        <p:spPr>
          <a:xfrm>
            <a:off x="2879750" y="2454350"/>
            <a:ext cx="2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>
            <a:stCxn id="83" idx="3"/>
            <a:endCxn id="84" idx="1"/>
          </p:cNvCxnSpPr>
          <p:nvPr/>
        </p:nvCxnSpPr>
        <p:spPr>
          <a:xfrm>
            <a:off x="4635325" y="2454350"/>
            <a:ext cx="25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>
            <a:stCxn id="84" idx="3"/>
            <a:endCxn id="87" idx="1"/>
          </p:cNvCxnSpPr>
          <p:nvPr/>
        </p:nvCxnSpPr>
        <p:spPr>
          <a:xfrm>
            <a:off x="7123213" y="2454350"/>
            <a:ext cx="5316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EAR값을 통한 눈꺼풀 감김 정도 확인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50" y="1030525"/>
            <a:ext cx="5224474" cy="366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425" y="1398875"/>
            <a:ext cx="3669275" cy="8244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5416950" y="2291775"/>
            <a:ext cx="35688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논문 상 나온 임계치는 0.2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Real-Time Eye Blink Detection using Facial Landmarks(Tereza Soukupova and Jan ´ Cech외, 2016)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