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6B5B1C6-502D-4334-88E4-3FCB75008F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3630543_5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23630543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ebec0fac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ebec0fa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65474a9_3_3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965474a9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965474a9_3_3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965474a9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9a0b074_1_1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9a0b07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b9a0b074_1_1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b9a0b07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965474a9_3_2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b9a0b074_2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b9a0b074_1_2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3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51bb473_0_6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65474a9_3_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9a0b074_1_1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eebec0fac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eebec0fa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ebec0fac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eebec0fa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14cf7d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1.xml"  /><Relationship Id="rId3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0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5.xml"  /><Relationship Id="rId3" Type="http://schemas.openxmlformats.org/officeDocument/2006/relationships/hyperlink" Target="https://www.nabo.go.kr/system/common/JSPservlet/download.jsp?fCode=33316042&amp;fSHC=&amp;fName=2020+%EA%B2%BD%EC%A0%9C%C2%B7%EC%9E%AC%EC%A0%95+%EC%88%98%EC%B2%A9.pdf&amp;fMime=application/pdf&amp;fBid=19&amp;flag=bluenet" TargetMode="External"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hyperlink" Target="https://github.com/osamhack2020/app_ToMAS_9797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8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72150" y="1951150"/>
            <a:ext cx="63315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>
                <a:solidFill>
                  <a:schemeClr val="dk2"/>
                </a:solidFill>
              </a:rPr>
              <a:t>To</a:t>
            </a:r>
            <a:r>
              <a:rPr lang="ko" sz="3200"/>
              <a:t>t</a:t>
            </a:r>
            <a:r>
              <a:rPr lang="ko" sz="3200"/>
              <a:t>al </a:t>
            </a:r>
            <a:r>
              <a:rPr lang="ko" sz="3200">
                <a:solidFill>
                  <a:schemeClr val="dk2"/>
                </a:solidFill>
              </a:rPr>
              <a:t>M</a:t>
            </a:r>
            <a:r>
              <a:rPr lang="ko" sz="3200"/>
              <a:t>ilitary </a:t>
            </a:r>
            <a:r>
              <a:rPr lang="ko" sz="3200">
                <a:solidFill>
                  <a:schemeClr val="dk2"/>
                </a:solidFill>
              </a:rPr>
              <a:t>A</a:t>
            </a:r>
            <a:r>
              <a:rPr lang="ko" sz="3200"/>
              <a:t>ssistant </a:t>
            </a:r>
            <a:r>
              <a:rPr lang="ko" sz="3200">
                <a:solidFill>
                  <a:schemeClr val="dk2"/>
                </a:solidFill>
              </a:rPr>
              <a:t>S</a:t>
            </a:r>
            <a:r>
              <a:rPr lang="ko" sz="3200"/>
              <a:t>ervice</a:t>
            </a:r>
            <a:endParaRPr sz="3200"/>
          </a:p>
        </p:txBody>
      </p:sp>
      <p:sp>
        <p:nvSpPr>
          <p:cNvPr id="73" name="Google Shape;73;p13"/>
          <p:cNvSpPr txBox="1"/>
          <p:nvPr/>
        </p:nvSpPr>
        <p:spPr>
          <a:xfrm>
            <a:off x="2472150" y="582950"/>
            <a:ext cx="3644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latin typeface="Lato"/>
                <a:ea typeface="Lato"/>
                <a:cs typeface="Lato"/>
                <a:sym typeface="Lato"/>
              </a:rPr>
              <a:t>ToMAS</a:t>
            </a:r>
            <a:endParaRPr b="1" sz="7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21375" y="479675"/>
            <a:ext cx="1704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2020 군장병 공개 sw 온라인 해커톤</a:t>
            </a:r>
            <a:endParaRPr sz="12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685800" y="3948025"/>
            <a:ext cx="1955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Bree Serif"/>
                <a:ea typeface="Bree Serif"/>
                <a:cs typeface="Bree Serif"/>
                <a:sym typeface="Bree Serif"/>
              </a:rPr>
              <a:t>TEAM 9797</a:t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4294967295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800" b="1">
                <a:solidFill>
                  <a:schemeClr val="accent5"/>
                </a:solidFill>
              </a:rPr>
              <a:t>그러던 최 행보관님은 ToMAS를 발견했습니다</a:t>
            </a:r>
            <a:endParaRPr lang="ko" sz="2800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lt1"/>
                </a:solidFill>
              </a:rPr>
              <a:t>이제 행보관님은 앱을 사용하여 자신의 전파사항을 명확하게 전달할 수  있고,설문조사를 시행할 수 있습니다.</a:t>
            </a:r>
            <a:endParaRPr lang="ko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ko">
                <a:solidFill>
                  <a:schemeClr val="lt1"/>
                </a:solidFill>
              </a:rPr>
              <a:t>어떤 중대원이 공지사항을 읽지 않았는지 정확히 파악하게 된 행보관님은 공지사항을 읽지 않는 병사들에게 알맞은 경험을 선사할 수 있게 되었습니다.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36507" y="898663"/>
            <a:ext cx="2774757" cy="3346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662850" y="570000"/>
            <a:ext cx="5199900" cy="4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accent5"/>
                </a:solidFill>
              </a:rPr>
              <a:t>박 병장의 손에서                </a:t>
            </a:r>
            <a:endParaRPr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accent5"/>
                </a:solidFill>
              </a:rPr>
              <a:t>              이 일병의손으로 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ko" sz="2100"/>
              <a:t>박병장이 플리마켓을 통해 올려놓은 물건들은 근처 부대에 있던 이 일병의 손으로 넘어갔습니다</a:t>
            </a:r>
            <a:r>
              <a:rPr b="0" lang="ko" sz="2100"/>
              <a:t>. 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ko" sz="2100"/>
              <a:t>버리기 아쉬운 물건을 나눔 한 박병장과    군 생활에 도움이 되는 물건을 얻은           이 일병은 서로 만족감을 느끼고 있습니다.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6075"/>
            <a:ext cx="3358051" cy="33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작은 시도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000000"/>
                </a:solidFill>
              </a:rPr>
              <a:t>김 중위님은 ToMAS의 인원모집에 같이 농구 동아리를 할 사람을 찾는다는 게시물을 올렸습니다.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000000"/>
                </a:solidFill>
              </a:rPr>
              <a:t>김 중위님의 옆 부대에 있던 강 대위님은 ToMAS를 이용하여 김 중위님에게 연락했습니다. “같이 농구 하지 않을래?”...”내가 센터를 맡아도 되겠니?”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2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2696178" y="7785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chemeClr val="accent5"/>
                </a:solidFill>
              </a:rPr>
              <a:t>김 중위에서 조던 김으로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ko" sz="2100"/>
              <a:t>김 중위님은 21차례의 경기에서 300점을 기록했습니다. 현재 김 중위님은 영내의 여러 농구 클럽에서 스카우트 요청을 받고 있습니다. 그리고 그는 팀 전우들의 애정을 듬뿍 받고 있습니다.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283100" y="712150"/>
            <a:ext cx="65208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300"/>
              <a:t>박 병장은 개인정비시간</a:t>
            </a:r>
            <a:r>
              <a:rPr b="0" lang="ko" sz="2300"/>
              <a:t>에 ToMAS를 자주 사용할 수밖에 없었습니다.</a:t>
            </a:r>
            <a:endParaRPr b="0" sz="2300"/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rPr lang="ko"/>
              <a:t>ToMAS에는 상기의 기능 외에도 </a:t>
            </a:r>
            <a:r>
              <a:rPr lang="ko">
                <a:solidFill>
                  <a:schemeClr val="dk1"/>
                </a:solidFill>
              </a:rPr>
              <a:t>자기개발 게시판,일정표기능이</a:t>
            </a:r>
            <a:r>
              <a:rPr lang="ko"/>
              <a:t> 있었기 때문이죠.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800">
                <a:solidFill>
                  <a:schemeClr val="lt2"/>
                </a:solidFill>
              </a:rPr>
              <a:t>2020년에 555,000 명 이상의 군인이 나라를 지키고 있습니다.</a:t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2"/>
                </a:solidFill>
              </a:rPr>
              <a:t>그리고 이들모두 ToMAS의 </a:t>
            </a:r>
            <a:endParaRPr sz="3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/>
              <a:t>잠재 고객</a:t>
            </a:r>
            <a:r>
              <a:rPr lang="ko" sz="3100">
                <a:solidFill>
                  <a:schemeClr val="lt2"/>
                </a:solidFill>
              </a:rPr>
              <a:t>입니다.</a:t>
            </a:r>
            <a:endParaRPr sz="3100">
              <a:solidFill>
                <a:schemeClr val="lt2"/>
              </a:solidFill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54800" y="4551650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출처: </a:t>
            </a:r>
            <a:r>
              <a:rPr lang="ko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2020 경제·재정 수첩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900" y="307350"/>
            <a:ext cx="1772550" cy="17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0275" y="3297475"/>
            <a:ext cx="1349524" cy="134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1550" y="2646550"/>
            <a:ext cx="1432125" cy="14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0275" y="2079902"/>
            <a:ext cx="1593025" cy="15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</a:rPr>
              <a:t>개발 과정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{66B5B1C6-502D-4334-88E4-3FCB75008F3F}</a:tableStyleId>
              </a:tblPr>
              <a:tblGrid>
                <a:gridCol w="1428875"/>
                <a:gridCol w="978050"/>
                <a:gridCol w="978050"/>
                <a:gridCol w="978050"/>
                <a:gridCol w="978050"/>
                <a:gridCol w="978050"/>
                <a:gridCol w="978050"/>
                <a:gridCol w="978050"/>
              </a:tblGrid>
              <a:tr h="719125"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FFFF"/>
                          </a:solidFill>
                        </a:rPr>
                        <a:t>                          </a:t>
                      </a:r>
                      <a:r>
                        <a:rPr lang="ko" sz="1800">
                          <a:solidFill>
                            <a:srgbClr val="FFFFFF"/>
                          </a:solidFill>
                        </a:rPr>
                        <a:t>2020년 10월 군장병 공개 sw온라인 해커톤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84" name="Google Shape;184;p28"/>
          <p:cNvCxnSpPr/>
          <p:nvPr/>
        </p:nvCxnSpPr>
        <p:spPr>
          <a:xfrm rot="10800000">
            <a:off x="37810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5" name="Google Shape;185;p28"/>
          <p:cNvSpPr txBox="1"/>
          <p:nvPr>
            <p:ph type="title"/>
          </p:nvPr>
        </p:nvSpPr>
        <p:spPr>
          <a:xfrm>
            <a:off x="318900" y="126518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10월 1일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6" name="Google Shape;186;p28"/>
          <p:cNvSpPr txBox="1"/>
          <p:nvPr>
            <p:ph idx="4294967295" type="body"/>
          </p:nvPr>
        </p:nvSpPr>
        <p:spPr>
          <a:xfrm>
            <a:off x="378125" y="15608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프로그래밍 시작</a:t>
            </a:r>
            <a:endParaRPr sz="1400"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4750275" y="3668325"/>
            <a:ext cx="1349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10월 20일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 txBox="1"/>
          <p:nvPr>
            <p:ph idx="4294967295" type="body"/>
          </p:nvPr>
        </p:nvSpPr>
        <p:spPr>
          <a:xfrm>
            <a:off x="4572000" y="3993750"/>
            <a:ext cx="197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공지사항 및 설문조사                                    기능구현 </a:t>
            </a:r>
            <a:endParaRPr sz="1400"/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5273025" y="1265175"/>
            <a:ext cx="1270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10월 24일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0" name="Google Shape;190;p28"/>
          <p:cNvSpPr txBox="1"/>
          <p:nvPr>
            <p:ph idx="4294967295" type="body"/>
          </p:nvPr>
        </p:nvSpPr>
        <p:spPr>
          <a:xfrm>
            <a:off x="5302600" y="1560875"/>
            <a:ext cx="1761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일정표 기능 구현</a:t>
            </a:r>
            <a:endParaRPr sz="1400"/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6543222" y="36978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10월 25일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2" name="Google Shape;192;p28"/>
          <p:cNvSpPr txBox="1"/>
          <p:nvPr>
            <p:ph idx="4294967295" type="body"/>
          </p:nvPr>
        </p:nvSpPr>
        <p:spPr>
          <a:xfrm>
            <a:off x="6577200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개발문서의 구체화 및 디자인</a:t>
            </a:r>
            <a:endParaRPr sz="1400"/>
          </a:p>
        </p:txBody>
      </p:sp>
      <p:cxnSp>
        <p:nvCxnSpPr>
          <p:cNvPr id="193" name="Google Shape;193;p28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4" name="Google Shape;194;p28"/>
          <p:cNvCxnSpPr/>
          <p:nvPr/>
        </p:nvCxnSpPr>
        <p:spPr>
          <a:xfrm rot="10800000">
            <a:off x="197952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5" name="Google Shape;195;p28"/>
          <p:cNvCxnSpPr/>
          <p:nvPr/>
        </p:nvCxnSpPr>
        <p:spPr>
          <a:xfrm>
            <a:off x="644935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6" name="Google Shape;196;p28"/>
          <p:cNvCxnSpPr/>
          <p:nvPr/>
        </p:nvCxnSpPr>
        <p:spPr>
          <a:xfrm>
            <a:off x="146115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7" name="Google Shape;197;p28"/>
          <p:cNvCxnSpPr/>
          <p:nvPr/>
        </p:nvCxnSpPr>
        <p:spPr>
          <a:xfrm>
            <a:off x="46861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8" name="Google Shape;198;p28"/>
          <p:cNvCxnSpPr/>
          <p:nvPr/>
        </p:nvCxnSpPr>
        <p:spPr>
          <a:xfrm rot="10800000">
            <a:off x="527302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9" name="Google Shape;199;p28"/>
          <p:cNvCxnSpPr/>
          <p:nvPr/>
        </p:nvCxnSpPr>
        <p:spPr>
          <a:xfrm rot="10800000">
            <a:off x="37133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0" name="Google Shape;200;p28"/>
          <p:cNvCxnSpPr/>
          <p:nvPr/>
        </p:nvCxnSpPr>
        <p:spPr>
          <a:xfrm rot="10800000">
            <a:off x="70931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1" name="Google Shape;201;p28"/>
          <p:cNvSpPr txBox="1"/>
          <p:nvPr>
            <p:ph type="title"/>
          </p:nvPr>
        </p:nvSpPr>
        <p:spPr>
          <a:xfrm>
            <a:off x="7152399" y="1265175"/>
            <a:ext cx="15186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10월 30일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2" name="Google Shape;202;p28"/>
          <p:cNvSpPr txBox="1"/>
          <p:nvPr>
            <p:ph idx="4294967295" type="body"/>
          </p:nvPr>
        </p:nvSpPr>
        <p:spPr>
          <a:xfrm>
            <a:off x="7230250" y="1582625"/>
            <a:ext cx="142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시연영상</a:t>
            </a:r>
            <a:r>
              <a:rPr lang="ko" sz="1400"/>
              <a:t> ,발표자료 제작</a:t>
            </a:r>
            <a:endParaRPr sz="1400"/>
          </a:p>
        </p:txBody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1461150" y="3697850"/>
            <a:ext cx="1270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10월 10일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4" name="Google Shape;204;p28"/>
          <p:cNvSpPr txBox="1"/>
          <p:nvPr>
            <p:ph idx="4294967295" type="body"/>
          </p:nvPr>
        </p:nvSpPr>
        <p:spPr>
          <a:xfrm>
            <a:off x="1392384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게시판 및 틀 완성</a:t>
            </a:r>
            <a:endParaRPr sz="1400"/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1979525" y="126518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10월 14일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3174800" y="36978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10월 16일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3735638" y="126518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10월 18일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8" name="Google Shape;208;p28"/>
          <p:cNvSpPr txBox="1"/>
          <p:nvPr>
            <p:ph idx="4294967295" type="body"/>
          </p:nvPr>
        </p:nvSpPr>
        <p:spPr>
          <a:xfrm>
            <a:off x="1928478" y="1560875"/>
            <a:ext cx="1518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firebase 연동 및                   ui폼 구현</a:t>
            </a:r>
            <a:endParaRPr sz="1400"/>
          </a:p>
        </p:txBody>
      </p:sp>
      <p:sp>
        <p:nvSpPr>
          <p:cNvPr id="209" name="Google Shape;209;p28"/>
          <p:cNvSpPr txBox="1"/>
          <p:nvPr>
            <p:ph idx="4294967295" type="body"/>
          </p:nvPr>
        </p:nvSpPr>
        <p:spPr>
          <a:xfrm>
            <a:off x="29174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플리마켓 기능 구현</a:t>
            </a:r>
            <a:endParaRPr sz="1400"/>
          </a:p>
        </p:txBody>
      </p:sp>
      <p:sp>
        <p:nvSpPr>
          <p:cNvPr id="210" name="Google Shape;210;p28"/>
          <p:cNvSpPr txBox="1"/>
          <p:nvPr>
            <p:ph idx="4294967295" type="body"/>
          </p:nvPr>
        </p:nvSpPr>
        <p:spPr>
          <a:xfrm>
            <a:off x="3748691" y="1560875"/>
            <a:ext cx="1518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관리자 기능 구현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The Next Step</a:t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644825" y="1988900"/>
            <a:ext cx="17019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플리마켓 물건이 팔리거나 게시글에 댓글이 달리면 알림기능	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3501913" y="1988900"/>
            <a:ext cx="17388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내가 쓴 글을 불러오는 기능</a:t>
            </a:r>
            <a:r>
              <a:rPr lang="ko"/>
              <a:t>	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6395925" y="1988900"/>
            <a:ext cx="18297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aleway Thin"/>
                <a:ea typeface="Raleway Thin"/>
                <a:cs typeface="Raleway Thin"/>
                <a:sym typeface="Raleway Thin"/>
              </a:rPr>
              <a:t>가시성을 높이기 위한 애니메이션 추가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3516700" y="3322000"/>
            <a:ext cx="17388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세탁기가 비었는지 확인하는 기능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628925" y="3322000"/>
            <a:ext cx="17019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게시물 검색 기능</a:t>
            </a:r>
            <a:endParaRPr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6395925" y="3322000"/>
            <a:ext cx="18297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aleway Thin"/>
                <a:ea typeface="Raleway Thin"/>
                <a:cs typeface="Raleway Thin"/>
                <a:sym typeface="Raleway Thin"/>
              </a:rPr>
              <a:t>군인인지 여부를 확인하는 추가 보증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227" name="Google Shape;227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들어주셔서 감사합니다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30"/>
          <p:cNvSpPr txBox="1"/>
          <p:nvPr>
            <p:ph idx="4294967295" type="body"/>
          </p:nvPr>
        </p:nvSpPr>
        <p:spPr>
          <a:xfrm>
            <a:off x="2855550" y="1354303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ToMAS가 어떤 애플리케이션인지 이해하는 데              도움이 되었기를 바랍니다.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각 기능에 대한 추가정보와 사용된 기능을 확인하려면 </a:t>
            </a: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다음 웹페이지를 참조하세요.</a:t>
            </a:r>
            <a:br>
              <a:rPr lang="ko" sz="1200">
                <a:latin typeface="Raleway"/>
                <a:ea typeface="Raleway"/>
                <a:cs typeface="Raleway"/>
                <a:sym typeface="Raleway"/>
              </a:rPr>
            </a:br>
            <a:r>
              <a:rPr lang="ko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osamhack2020/app_ToMAS_9797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81" name="Google Shape;81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팀 </a:t>
            </a:r>
            <a:r>
              <a:rPr b="1" lang="ko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소개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팀장 : 상병 김경민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900">
                <a:latin typeface="Raleway Thin"/>
                <a:ea typeface="Raleway Thin"/>
                <a:cs typeface="Raleway Thin"/>
                <a:sym typeface="Raleway Thin"/>
              </a:rPr>
              <a:t>-애플리케이션의 전반적인 프레임과 디자인</a:t>
            </a:r>
            <a:endParaRPr sz="9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000">
                <a:latin typeface="Raleway Thin"/>
                <a:ea typeface="Raleway Thin"/>
                <a:cs typeface="Raleway Thin"/>
                <a:sym typeface="Raleway Thin"/>
              </a:rPr>
              <a:t>-개발문서 및 프로젝트 관리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latin typeface="Raleway Thin"/>
                <a:ea typeface="Raleway Thin"/>
                <a:cs typeface="Raleway Thin"/>
                <a:sym typeface="Raleway Thin"/>
              </a:rPr>
              <a:t>    </a:t>
            </a:r>
            <a:endParaRPr sz="11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팀원 : 상병 김도한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1200">
                <a:latin typeface="Raleway Thin"/>
                <a:ea typeface="Raleway Thin"/>
                <a:cs typeface="Raleway Thin"/>
                <a:sym typeface="Raleway Thin"/>
              </a:rPr>
              <a:t>-</a:t>
            </a:r>
            <a:r>
              <a:rPr lang="ko" sz="1000">
                <a:latin typeface="Raleway Thin"/>
                <a:ea typeface="Raleway Thin"/>
                <a:cs typeface="Raleway Thin"/>
                <a:sym typeface="Raleway Thin"/>
              </a:rPr>
              <a:t>firebase 연동 및 통신기능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000">
                <a:latin typeface="Raleway Thin"/>
                <a:ea typeface="Raleway Thin"/>
                <a:cs typeface="Raleway Thin"/>
                <a:sym typeface="Raleway Thin"/>
              </a:rPr>
              <a:t>-유저 정보 관리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군생활을 알차게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보내려</a:t>
            </a:r>
            <a:r>
              <a:rPr lang="ko">
                <a:solidFill>
                  <a:schemeClr val="accent5"/>
                </a:solidFill>
              </a:rPr>
              <a:t>면</a:t>
            </a:r>
            <a:r>
              <a:rPr lang="ko"/>
              <a:t> </a:t>
            </a:r>
            <a:r>
              <a:rPr lang="ko">
                <a:solidFill>
                  <a:srgbClr val="FFFFFF"/>
                </a:solidFill>
              </a:rPr>
              <a:t>얼마나 많은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서비스가 필요 할까요?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420" y="2070525"/>
            <a:ext cx="1716275" cy="24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단 하나입니다!</a:t>
            </a:r>
            <a:r>
              <a:rPr lang="ko"/>
              <a:t> 바로 이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ToMAS와 함께라면 말이죠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ko" sz="2400"/>
              <a:t>(스마트폰의 도움이 조금 필요하지만요)</a:t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>
                <a:solidFill>
                  <a:schemeClr val="dk2"/>
                </a:solidFill>
              </a:rPr>
              <a:t>ToMAS 는 게시판 ,플리마켓, 설문조사,인원모집,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>
                <a:solidFill>
                  <a:schemeClr val="dk2"/>
                </a:solidFill>
              </a:rPr>
              <a:t>공지사항, 일정표까지 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6가지 기능</a:t>
            </a:r>
            <a:r>
              <a:rPr lang="ko" sz="2400"/>
              <a:t> </a:t>
            </a:r>
            <a:r>
              <a:rPr b="0" lang="ko" sz="2400">
                <a:solidFill>
                  <a:schemeClr val="dk2"/>
                </a:solidFill>
              </a:rPr>
              <a:t>으로 여러분의 군생활을 알차게 만들어 줍니다.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600" y="8515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175" y="778200"/>
            <a:ext cx="1061150" cy="10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600" y="28848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1038" y="2822375"/>
            <a:ext cx="1039425" cy="10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1913" y="2853625"/>
            <a:ext cx="976913" cy="97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5700" y="789062"/>
            <a:ext cx="1169352" cy="10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최 행보관님을 </a:t>
            </a:r>
            <a:br>
              <a:rPr b="1" lang="ko" sz="3000">
                <a:solidFill>
                  <a:schemeClr val="dk1"/>
                </a:solidFill>
              </a:rPr>
            </a:br>
            <a:r>
              <a:rPr b="1" lang="ko" sz="3000">
                <a:solidFill>
                  <a:schemeClr val="dk1"/>
                </a:solidFill>
              </a:rPr>
              <a:t>만나 보세요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최 행보관님은 최근 중대 게시판에 공지사항과 설문조사를 올려놓았습니다.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/>
              <a:t>중대에 대기하는 인원이 별로 없는      최 행보관님 중대의 특성상 모든 중대 인원들이 공지사항을 인지했는지,누가 설문조사를 안 했는지 인지하기가 어렵습니다. </a:t>
            </a:r>
            <a:endParaRPr sz="1800"/>
          </a:p>
        </p:txBody>
      </p:sp>
      <p:sp>
        <p:nvSpPr>
          <p:cNvPr id="111" name="Google Shape;111;p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이 이야기는 단지 설명을 위한 것입니다.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7" y="715850"/>
            <a:ext cx="1944275" cy="19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294" y="2804525"/>
            <a:ext cx="1814825" cy="18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박</a:t>
            </a:r>
            <a:r>
              <a:rPr b="1" lang="ko" sz="3000">
                <a:solidFill>
                  <a:schemeClr val="dk1"/>
                </a:solidFill>
              </a:rPr>
              <a:t> 병장을 </a:t>
            </a:r>
            <a:br>
              <a:rPr b="1" lang="ko" sz="3000">
                <a:solidFill>
                  <a:schemeClr val="dk1"/>
                </a:solidFill>
              </a:rPr>
            </a:br>
            <a:r>
              <a:rPr b="1" lang="ko" sz="3000">
                <a:solidFill>
                  <a:schemeClr val="dk1"/>
                </a:solidFill>
              </a:rPr>
              <a:t>만나 보세요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</a:rPr>
              <a:t>박 병장</a:t>
            </a:r>
            <a:r>
              <a:rPr lang="ko" sz="1800">
                <a:solidFill>
                  <a:srgbClr val="000000"/>
                </a:solidFill>
              </a:rPr>
              <a:t>은 전역이 얼마 안 남은 투철한 환경운동가입니다.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/>
              <a:t>박 병장은 다른 사람이 사용하기에 충분히 좋지만, 자신이 전역한다면 버려질 것들에 대해 안타까움을 느끼고 있습니다.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0" y="0"/>
            <a:ext cx="44721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4663125" y="47192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이 이야기는 단지 설명을 위한 것입니다.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913" y="1684888"/>
            <a:ext cx="1417750" cy="14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7572" y="1708547"/>
            <a:ext cx="1370426" cy="137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575" y="2488200"/>
            <a:ext cx="1674900" cy="16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25075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3000">
                <a:solidFill>
                  <a:schemeClr val="dk1"/>
                </a:solidFill>
              </a:rPr>
              <a:t>김 중위님을 </a:t>
            </a:r>
            <a:br>
              <a:rPr b="1" lang="ko" sz="3000">
                <a:solidFill>
                  <a:schemeClr val="dk1"/>
                </a:solidFill>
              </a:rPr>
            </a:br>
            <a:r>
              <a:rPr b="1" lang="ko" sz="3000">
                <a:solidFill>
                  <a:schemeClr val="dk1"/>
                </a:solidFill>
              </a:rPr>
              <a:t>만나 보세요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/>
              <a:t>김 중위님은 최근 특공연대에서 통신소대로 전입했습니다.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/>
              <a:t>김 중위님은 농구를 좋아하지만, 주위에 농구를 같이 할 사람이 없는 것을 안타까워했습니다.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이 이야기는 단지 설명을 위한 것입니다.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525" y="2368300"/>
            <a:ext cx="1069774" cy="213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725" y="2527250"/>
            <a:ext cx="1821650" cy="18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375" y="865125"/>
            <a:ext cx="1503174" cy="150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258975" y="654000"/>
            <a:ext cx="7215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시간적,공간적 제약으</a:t>
            </a:r>
            <a:r>
              <a:rPr lang="ko" sz="4100"/>
              <a:t>로 인해 최 행보관님은  답답함을 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,박 병장은 안타까움을 느끼고,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 김 중위님의 군생활은 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그리 즐겁지 않습니다.</a:t>
            </a: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448</ep:Words>
  <ep:PresentationFormat/>
  <ep:Paragraphs>82</ep:Paragraphs>
  <ep:Slides>18</ep:Slides>
  <ep:Notes>18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Swiss</vt:lpstr>
      <vt:lpstr>Total Military Assistant Service</vt:lpstr>
      <vt:lpstr>슬라이드 2</vt:lpstr>
      <vt:lpstr>군생활을 알차게  보내려면 얼마나 많은  서비스가 필요 할까요?</vt:lpstr>
      <vt:lpstr>단 하나입니다! 바로 이  ToMAS와 함께라면 말이죠 (스마트폰의 도움이 조금 필요하지만요)</vt:lpstr>
      <vt:lpstr>ToMAS 는 게시판 ,플리마켓, 설문조사,인원모집, 공지사항, 일정표까지  6가지 기능 으로 여러분의 군생활을 알차게 만들어 줍니다.</vt:lpstr>
      <vt:lpstr>슬라이드 6</vt:lpstr>
      <vt:lpstr>슬라이드 7</vt:lpstr>
      <vt:lpstr>슬라이드 8</vt:lpstr>
      <vt:lpstr>시간적,공간적 제약으로 인해 최 행보관님은  답답함을  ,박 병장은 안타까움을 느끼고,  김 중위님의 군생활은  그리 즐겁지 않습니다.</vt:lpstr>
      <vt:lpstr>슬라이드 10</vt:lpstr>
      <vt:lpstr>박 병장의 손에서                               이 일병의손으로  박병장이 플리마켓을 통해 올려놓은 물건들은 근처 부대에 있던 이 일병의 손으로 넘어갔습니다.   버리기 아쉬운 물건을 나눔 한 박병장과    군 생활에 도움이 되는 물건을 얻은           이 일병은 서로 만족감을 느끼고 있습니다.</vt:lpstr>
      <vt:lpstr>슬라이드 12</vt:lpstr>
      <vt:lpstr>김 중위에서 조던 김으로 김 중위님은 21차례의 경기에서 300점을 기록했습니다. 현재 김 중위님은 영내의 여러 농구 클럽에서 스카우트 요청을 받고 있습니다. 그리고 그는 팀 전우들의 애정을 듬뿍 받고 있습니다.</vt:lpstr>
      <vt:lpstr>박 병장은 개인정비시간에 ToMAS를 자주 사용할 수밖에 없었습니다. ToMAS에는 상기의 기능 외에도 자기개발 게시판,일정표기능이 있었기 때문이죠.</vt:lpstr>
      <vt:lpstr>2020년에 555,000 명 이상의 군인이 나라를 지키고 있습니다.  그리고 이들모두 ToMAS의  잠재 고객입니다.</vt:lpstr>
      <vt:lpstr>개발 과정</vt:lpstr>
      <vt:lpstr>For The Next Step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W42675</cp:lastModifiedBy>
  <dcterms:modified xsi:type="dcterms:W3CDTF">2020-10-31T12:55:14.597</dcterms:modified>
  <cp:revision>1</cp:revision>
  <cp:version/>
</cp:coreProperties>
</file>