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26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413663" y="3232608"/>
            <a:ext cx="5364673" cy="12818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000" b="1">
                <a:solidFill>
                  <a:srgbClr val="000000"/>
                </a:solidFill>
                <a:latin typeface="한컴 윤고딕 250"/>
                <a:ea typeface="한컴 윤고딕 250"/>
              </a:rPr>
              <a:t>ArmyForm</a:t>
            </a:r>
            <a:br>
              <a:rPr lang="en-US" altLang="ko-KR" sz="2100">
                <a:solidFill>
                  <a:srgbClr val="000000"/>
                </a:solidFill>
                <a:ea typeface="한컴 윤고딕 250"/>
              </a:rPr>
            </a:br>
            <a:r>
              <a:rPr lang="ko-KR" altLang="en-US" sz="2800">
                <a:solidFill>
                  <a:srgbClr val="000000"/>
                </a:solidFill>
                <a:latin typeface="한컴 윤고딕 250"/>
                <a:ea typeface="한컴 윤고딕 250"/>
              </a:rPr>
              <a:t>우리가 만들어나가는 부대 설문조사</a:t>
            </a:r>
            <a:endParaRPr lang="ko-KR" altLang="en-US" sz="280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8494" y="422242"/>
            <a:ext cx="3755011" cy="375501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721414" y="6459484"/>
            <a:ext cx="4527736" cy="387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latin typeface="한컴 윤고딕 250"/>
                <a:ea typeface="한컴 윤고딕 250"/>
              </a:rPr>
              <a:t>팀 폼생폼사 민승기 이형창 홍태성 채현우</a:t>
            </a:r>
            <a:endParaRPr lang="ko-KR" altLang="en-US" sz="2000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1426634" y="314231"/>
            <a:ext cx="6631393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기대 효과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1426634" y="314231"/>
            <a:ext cx="6631393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기대 효과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653228" y="314231"/>
            <a:ext cx="6631393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사용기술 및 오픈소스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26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413663" y="3232608"/>
            <a:ext cx="5364673" cy="161371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000" b="1">
                <a:solidFill>
                  <a:srgbClr val="000000"/>
                </a:solidFill>
                <a:latin typeface="한컴 윤고딕 250"/>
                <a:ea typeface="한컴 윤고딕 250"/>
              </a:rPr>
              <a:t>THANK YOU</a:t>
            </a:r>
            <a:endParaRPr lang="en-US" altLang="ko-KR" sz="5000" b="1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algn="ctr">
              <a:defRPr/>
            </a:pPr>
            <a:r>
              <a:rPr lang="ko-KR" altLang="en-US" sz="5000" b="1">
                <a:solidFill>
                  <a:srgbClr val="000000"/>
                </a:solidFill>
                <a:latin typeface="한컴 윤고딕 250"/>
                <a:ea typeface="한컴 윤고딕 250"/>
              </a:rPr>
              <a:t>감사합니다</a:t>
            </a:r>
            <a:endParaRPr lang="ko-KR" altLang="en-US" sz="5000" b="1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8494" y="422242"/>
            <a:ext cx="3755011" cy="375501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721414" y="6459484"/>
            <a:ext cx="4527736" cy="387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latin typeface="한컴 윤고딕 250"/>
                <a:ea typeface="한컴 윤고딕 250"/>
              </a:rPr>
              <a:t>팀 폼생폼사 민승기 이형창 홍태성 채현우</a:t>
            </a:r>
            <a:endParaRPr lang="ko-KR" altLang="en-US" sz="2000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016096" y="312233"/>
            <a:ext cx="5217378" cy="5185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팀 소개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84839" y="1422686"/>
            <a:ext cx="5622322" cy="17853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팀 이름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폼생폼사</a:t>
            </a:r>
            <a:endParaRPr xmlns:mc="http://schemas.openxmlformats.org/markup-compatibility/2006" xmlns:hp="http://schemas.haansoft.com/office/presentation/8.0" kumimoji="0" lang="ko-KR" altLang="en-US" sz="5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2027872" y="3429000"/>
          <a:ext cx="8140065" cy="2567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26055"/>
                <a:gridCol w="2707005"/>
                <a:gridCol w="2707005"/>
              </a:tblGrid>
              <a:tr h="370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6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팀 정보</a:t>
                      </a:r>
                      <a:endParaRPr lang="en-US" altLang="ko-KR" sz="26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군별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계급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이름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육군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일병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민승기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육군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병장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이형창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공군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상병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홍태성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육군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상병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>
                          <a:solidFill>
                            <a:schemeClr val="tx1"/>
                          </a:solidFill>
                          <a:latin typeface="한컴 윤고딕 250"/>
                          <a:ea typeface="한컴 윤고딕 250"/>
                        </a:rPr>
                        <a:t>채현우</a:t>
                      </a:r>
                      <a:endParaRPr lang="ko-KR" altLang="en-US" sz="2100">
                        <a:solidFill>
                          <a:schemeClr val="tx1"/>
                        </a:solidFill>
                        <a:latin typeface="한컴 윤고딕 250"/>
                        <a:ea typeface="한컴 윤고딕 250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1173671" y="314230"/>
            <a:ext cx="6631397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프로젝트 소개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1154031" y="314231"/>
            <a:ext cx="6631396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3036" y="1266474"/>
            <a:ext cx="6286087" cy="5355603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91252" y="1855648"/>
            <a:ext cx="5403948" cy="36106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진행중인 설문 : 현재 속한 부대에서 진행하고 있는 설문조사를 확인 또는 참여할 수 있습니다.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설문 결과 : 자신이 참여한 설문조사가 완료되었는지 또는 결과를 볼 수 있습니다.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(예 : 화장실에 휴지 비치 요망 -&gt; 조만간 화장지를 비치하겠습니다.)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제작한 설문 : 자신이 만들었던 설문조사를 확인 또는 수정할 수 있습니다.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395578" y="314231"/>
            <a:ext cx="6631394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설문조사 생성 페이지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26906" y="1266474"/>
            <a:ext cx="11738186" cy="16843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다양한 폼(객관식, 주관식, 이미지 등)을 제공하여 쉽게 여러 종류의 설문조사를 생성할 수 있습니다.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익명성을 제공하기 위해서 익명 또는 비익명 설문를 선택할 수 있습니다.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설문조사의 제출 기한을 정할 수 있습니다.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669" y="3021160"/>
            <a:ext cx="11720660" cy="368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395578" y="314231"/>
            <a:ext cx="6631394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설문조사 참여 페이지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26906" y="1266474"/>
            <a:ext cx="11738186" cy="10461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제출 기한 내 답변 제출을 하지 않는다면 언제든지 수정이 가능합니다.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최종적으로 답변 제출을 누르게 되면 설문이 제출됩니다.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907" y="2432410"/>
            <a:ext cx="5708960" cy="4133849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8317566" y="4133299"/>
            <a:ext cx="1971396" cy="3660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답변 제출 사진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395578" y="314231"/>
            <a:ext cx="6631394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설문조사 결과 페이지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26906" y="2140417"/>
            <a:ext cx="5869093" cy="3286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답변이 필요한 설문조사의 경우 답변을 입력하여 설문조사를 참여한 장병들에게 조치 내용을 알릴 수 있습니다. 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(예시 : 화장실에 화장지를 배치하겠습니다. -&gt; 장병들이 어떠한 조치를 하겠다는 내용을 확인할 수 있습니다.)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각 질문 형태에 알맞는 결과를 보여줍니다. 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(예시 : 선택형 질문 -&gt; 막대 그래프 / 주관식 질문 -&gt; 워드클라우드 또는 각 질문에 대한 퍼센트치)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1247923"/>
            <a:ext cx="11237536" cy="369196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758903" y="314231"/>
            <a:ext cx="6631394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대쉬보드 페이지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71500" y="5164848"/>
            <a:ext cx="5869094" cy="4148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전체적인 내용을 한 번에 확인할 수 있습니다.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ffc26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1426634" y="314231"/>
            <a:ext cx="6631393" cy="5145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개발 과정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1328" y="1010264"/>
            <a:ext cx="5622323" cy="5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</ep:Words>
  <ep:PresentationFormat>화면 슬라이드 쇼(4:3)</ep:PresentationFormat>
  <ep:Paragraphs>33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2021-10-19T07:16:31.797</dcterms:created>
  <dc:creator>CKIRUser</dc:creator>
  <cp:lastModifiedBy>CKIRUser</cp:lastModifiedBy>
  <dcterms:modified xsi:type="dcterms:W3CDTF">2021-10-19T08:16:11.314</dcterms:modified>
  <cp:revision>6</cp:revision>
  <cp:version>1000.0100.01</cp:version>
</cp:coreProperties>
</file>