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948" y="48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C4EB0-E8D4-4F53-99AE-127A2DDB9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C3567F-A78A-4B8C-B31E-3B41F1E0E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7392CD-D4A8-40DA-906D-5CC0113B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622A1-1AA6-44EC-81A2-EBB26413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6EC57-B911-4A20-938D-65813914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06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21397-210C-4F54-A148-E6DE6438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6869A6-0F30-45F6-A495-BB2F55A14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6FF6C4-D01E-48D8-B08B-5C8322B25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F66D61-AF35-43C6-B9F5-10DE99DE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9B86AB-AD16-4A68-96BB-43428ACE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68897C-5E9A-4031-B5A3-576BFE2F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88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57649-D74A-41E1-8EDE-0FC5C8F5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8493AD-6184-477A-955E-FFA63750B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463FD-EC69-4668-80E7-65539310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C66AA-2AF6-45A3-8D8D-55A92AC5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CFF74-ECC5-4803-A689-E7D33746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215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234A7C-42CA-448C-A036-4DEB06394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E1F8C0-52C9-4DA4-981B-71BCA0E1E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136BE-CB35-4948-AC37-70B6C511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196B7-D29E-4E0C-9151-BC6A6C02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5A243-3FC2-4AF1-87F7-0387BE3D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2EBB2-78F1-4CCE-94F1-756A836B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65562-B822-49D7-B1CF-7A68D435C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99D97F-1761-4CED-BBA1-8199E743B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89E4A-1801-43B2-84F7-AE346C9C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F7F60-F4BF-4372-BC00-93335F36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60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8F5DD-6739-412A-9D40-B0731756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B2A530-64F4-437F-B725-87C9F1701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AD11C8-2A41-47F3-9296-9CAA7CA80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B7D2A0-9CBC-4D61-9871-6A29B0B2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F035C5-C491-4ACB-8209-01FCB51F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10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01646-FD26-4B9A-8A8B-844E943A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D4EE2-4C57-43D8-B7C5-F27CC7089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80914C-1864-4D56-BAC3-42B070E23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E7511B-9B26-4BDD-BE9C-0A65D87F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FFF17D-018A-439A-B8F0-866BC0B8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A9F2F-3CC1-4133-ABF3-D42AFB14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2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1C7F9-2684-4A71-ACCB-04C5FF06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275999-1772-4326-8E5F-001DCF2E9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FD6748-3AAC-4C7F-A505-F57B97893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805A8E-6DE1-4AD4-A150-0C6E67A28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755EA0-8C06-4777-9259-914E16812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6C77B2-435D-45D5-B282-64A53D7B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19E91B-0058-4724-845D-2ACB5CF1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2A9EE3-7688-475D-9B2B-F5674C6B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74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BAC2F-E537-4266-8559-F5FCD938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D64460-D53F-40D5-BDB2-FD20E57D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0D1450-128F-4C66-B106-34DEC1547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8AF3BB-CE28-46C0-9E43-7EE3185D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87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FAF8AE-005D-4347-94ED-ECB566F9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AB945A-DA39-4500-8731-E07317E0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E7A9BD-731F-453D-98FA-FAC7044E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41A3C-9AE0-4EDC-81FC-D3D72EA2291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49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FAF8AE-005D-4347-94ED-ECB566F9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AB945A-DA39-4500-8731-E07317E0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E7A9BD-731F-453D-98FA-FAC7044E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E2E61-9B78-4023-B77A-ADA7D78B1D74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9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E330E-5F20-4A21-9E05-07E3ADC58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0779F-A474-454A-AB54-1998A1977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6DEF47-CD0F-4D17-BE95-2887252B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FB8780-B264-41BD-8341-26BFD8BA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F94398-6D1A-43D6-BDBC-18C8C06D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BAD8C8-D145-4AFF-B131-3BE847FF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04312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5F103E-CD79-4D82-90DF-D8BEABE2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6DC162-1723-48A2-8295-CE8CD15A5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AE8538-775E-4108-AE11-87C27579D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B95632-9B26-4EF0-8AB6-1354B5263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57AA1C-F419-400E-99E8-47362DFB8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9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976901" y="6532285"/>
            <a:ext cx="219643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Saebyeol’s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PowerPoint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1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>
              <a:alpha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>
              <a:alpha val="60000"/>
            </a:srgbClr>
          </a:solidFill>
          <a:ln w="12700" cap="flat" cmpd="sng" algn="ctr">
            <a:solidFill>
              <a:srgbClr val="62697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47892" y="2732049"/>
            <a:ext cx="6959198" cy="11808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200" b="1">
                <a:solidFill>
                  <a:srgbClr val="337c0e"/>
                </a:solidFill>
                <a:latin typeface="+mj-ea"/>
                <a:ea typeface="+mj-ea"/>
              </a:rPr>
              <a:t>냉장고를 부탁해</a:t>
            </a:r>
            <a:r>
              <a:rPr lang="en-US" altLang="ko-KR" sz="7200" b="1">
                <a:solidFill>
                  <a:srgbClr val="337c0e"/>
                </a:solidFill>
                <a:latin typeface="+mj-ea"/>
                <a:ea typeface="+mj-ea"/>
              </a:rPr>
              <a:t>!</a:t>
            </a:r>
            <a:endParaRPr lang="en-US" altLang="ko-KR" sz="7200" b="1">
              <a:solidFill>
                <a:srgbClr val="337c0e"/>
              </a:solidFill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047892" y="4036741"/>
            <a:ext cx="8144108" cy="0"/>
          </a:xfrm>
          <a:prstGeom prst="line">
            <a:avLst/>
          </a:prstGeom>
          <a:ln w="165100">
            <a:solidFill>
              <a:srgbClr val="ff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800100" y="2168842"/>
            <a:ext cx="2520315" cy="2520315"/>
          </a:xfrm>
          <a:prstGeom prst="rect">
            <a:avLst/>
          </a:prstGeom>
        </p:spPr>
      </p:pic>
      <p:sp>
        <p:nvSpPr>
          <p:cNvPr id="13" name="TextBox 3"/>
          <p:cNvSpPr txBox="1"/>
          <p:nvPr/>
        </p:nvSpPr>
        <p:spPr>
          <a:xfrm>
            <a:off x="9410196" y="4273738"/>
            <a:ext cx="2523269" cy="161488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337c0e"/>
                </a:solidFill>
                <a:latin typeface="Pretendard ExtraBold"/>
                <a:ea typeface="Pretendard ExtraBold"/>
              </a:rPr>
              <a:t>육군 병장 조현민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337c0e"/>
              </a:solidFill>
              <a:latin typeface="Pretendard ExtraBold"/>
              <a:ea typeface="Pretendard Extra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337c0e"/>
                </a:solidFill>
                <a:latin typeface="Pretendard ExtraBold"/>
                <a:ea typeface="Pretendard ExtraBold"/>
              </a:rPr>
              <a:t>육군 병장 신은찬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337c0e"/>
              </a:solidFill>
              <a:latin typeface="Pretendard ExtraBold"/>
              <a:ea typeface="Pretendard Extra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337c0e"/>
                </a:solidFill>
                <a:latin typeface="Pretendard ExtraBold"/>
                <a:ea typeface="Pretendard ExtraBold"/>
              </a:rPr>
              <a:t>육군 병장 이윤재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337c0e"/>
              </a:solidFill>
              <a:latin typeface="Pretendard ExtraBold"/>
              <a:ea typeface="Pretendard Extra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337c0e"/>
                </a:solidFill>
                <a:latin typeface="Pretendard ExtraBold"/>
                <a:ea typeface="Pretendard ExtraBold"/>
              </a:rPr>
              <a:t>육군 일병 이찬규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337c0e"/>
              </a:solidFill>
              <a:latin typeface="Pretendard ExtraBold"/>
              <a:ea typeface="Pretendard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A1B504C-DDCB-4ECF-91F0-06E0F72A7082}"/>
              </a:ext>
            </a:extLst>
          </p:cNvPr>
          <p:cNvCxnSpPr>
            <a:cxnSpLocks/>
          </p:cNvCxnSpPr>
          <p:nvPr/>
        </p:nvCxnSpPr>
        <p:spPr>
          <a:xfrm>
            <a:off x="146205" y="747133"/>
            <a:ext cx="12060000" cy="0"/>
          </a:xfrm>
          <a:prstGeom prst="line">
            <a:avLst/>
          </a:prstGeom>
          <a:ln w="762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189A1E2-F639-4120-A7B8-9A7DF39A7F1C}"/>
              </a:ext>
            </a:extLst>
          </p:cNvPr>
          <p:cNvSpPr txBox="1"/>
          <p:nvPr/>
        </p:nvSpPr>
        <p:spPr>
          <a:xfrm>
            <a:off x="146206" y="111510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1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DD78A-593B-419B-910E-A31E836B49E2}"/>
              </a:ext>
            </a:extLst>
          </p:cNvPr>
          <p:cNvSpPr txBox="1"/>
          <p:nvPr/>
        </p:nvSpPr>
        <p:spPr>
          <a:xfrm>
            <a:off x="805361" y="78057"/>
            <a:ext cx="2775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DCBFED-267B-430F-9506-8BA0799D5512}"/>
              </a:ext>
            </a:extLst>
          </p:cNvPr>
          <p:cNvSpPr/>
          <p:nvPr/>
        </p:nvSpPr>
        <p:spPr>
          <a:xfrm>
            <a:off x="957334" y="1783619"/>
            <a:ext cx="1624634" cy="984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73B506-3098-4E9E-854B-8F45037AACA1}"/>
              </a:ext>
            </a:extLst>
          </p:cNvPr>
          <p:cNvSpPr/>
          <p:nvPr/>
        </p:nvSpPr>
        <p:spPr>
          <a:xfrm>
            <a:off x="2595457" y="1783620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CA4D69-ECA5-4D7B-B3D8-883963CB4290}"/>
              </a:ext>
            </a:extLst>
          </p:cNvPr>
          <p:cNvSpPr txBox="1"/>
          <p:nvPr/>
        </p:nvSpPr>
        <p:spPr>
          <a:xfrm>
            <a:off x="1301496" y="1983499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첫째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473E-4AFC-42EC-B034-E729C926019F}"/>
              </a:ext>
            </a:extLst>
          </p:cNvPr>
          <p:cNvSpPr txBox="1"/>
          <p:nvPr/>
        </p:nvSpPr>
        <p:spPr>
          <a:xfrm>
            <a:off x="2960806" y="1983500"/>
            <a:ext cx="2771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내용을 입력하세요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7A2D2F-EA9B-41B3-AFEB-F8647BBC0487}"/>
              </a:ext>
            </a:extLst>
          </p:cNvPr>
          <p:cNvSpPr/>
          <p:nvPr/>
        </p:nvSpPr>
        <p:spPr>
          <a:xfrm>
            <a:off x="957332" y="3368480"/>
            <a:ext cx="1624634" cy="9845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18C0CF-F618-4570-8641-FEAEECF4429D}"/>
              </a:ext>
            </a:extLst>
          </p:cNvPr>
          <p:cNvSpPr/>
          <p:nvPr/>
        </p:nvSpPr>
        <p:spPr>
          <a:xfrm>
            <a:off x="2595455" y="3368481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825228-1F3C-4E07-942E-2255408F6962}"/>
              </a:ext>
            </a:extLst>
          </p:cNvPr>
          <p:cNvSpPr txBox="1"/>
          <p:nvPr/>
        </p:nvSpPr>
        <p:spPr>
          <a:xfrm>
            <a:off x="1301494" y="3568360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둘째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AFCB66-4CE5-4E08-9505-1BE6C501A9B3}"/>
              </a:ext>
            </a:extLst>
          </p:cNvPr>
          <p:cNvSpPr txBox="1"/>
          <p:nvPr/>
        </p:nvSpPr>
        <p:spPr>
          <a:xfrm>
            <a:off x="2960804" y="3568361"/>
            <a:ext cx="2771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내용을 입력하세요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A5F2C67-353B-42C2-B784-5214E46AB475}"/>
              </a:ext>
            </a:extLst>
          </p:cNvPr>
          <p:cNvSpPr/>
          <p:nvPr/>
        </p:nvSpPr>
        <p:spPr>
          <a:xfrm>
            <a:off x="957330" y="4953341"/>
            <a:ext cx="1624634" cy="9845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930EFC-C213-4C63-82CA-76164EF18E61}"/>
              </a:ext>
            </a:extLst>
          </p:cNvPr>
          <p:cNvSpPr/>
          <p:nvPr/>
        </p:nvSpPr>
        <p:spPr>
          <a:xfrm>
            <a:off x="2595453" y="4953342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F0C201-AAB2-4533-B437-4ADF65236BB5}"/>
              </a:ext>
            </a:extLst>
          </p:cNvPr>
          <p:cNvSpPr txBox="1"/>
          <p:nvPr/>
        </p:nvSpPr>
        <p:spPr>
          <a:xfrm>
            <a:off x="1301492" y="5153221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셋째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181CA2-02E9-44E8-B93F-6D7F8A0A39A0}"/>
              </a:ext>
            </a:extLst>
          </p:cNvPr>
          <p:cNvSpPr txBox="1"/>
          <p:nvPr/>
        </p:nvSpPr>
        <p:spPr>
          <a:xfrm>
            <a:off x="2960802" y="5153222"/>
            <a:ext cx="2771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622277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14646" y="2787804"/>
            <a:ext cx="4562707" cy="12823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4000"/>
              <a:t>감사합니다</a:t>
            </a:r>
            <a:r>
              <a:rPr lang="en-US" altLang="ko-KR" sz="4000"/>
              <a:t>!</a:t>
            </a:r>
            <a:endParaRPr lang="en-US" altLang="ko-KR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c796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356794" y="0"/>
            <a:ext cx="5835206" cy="6858000"/>
          </a:xfrm>
          <a:prstGeom prst="rect">
            <a:avLst/>
          </a:prstGeom>
        </p:spPr>
      </p:pic>
      <p:sp>
        <p:nvSpPr>
          <p:cNvPr id="23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>
              <a:alpha val="60000"/>
            </a:srgbClr>
          </a:solidFill>
          <a:ln w="12700" cap="flat" cmpd="sng" algn="ctr">
            <a:solidFill>
              <a:srgbClr val="62697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20029" y="992460"/>
            <a:ext cx="5948145" cy="0"/>
          </a:xfrm>
          <a:prstGeom prst="line">
            <a:avLst/>
          </a:prstGeom>
          <a:ln w="76200">
            <a:solidFill>
              <a:srgbClr val="ff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0029" y="223015"/>
            <a:ext cx="107158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rgbClr val="337c0e"/>
                </a:solidFill>
              </a:rPr>
              <a:t>목차</a:t>
            </a:r>
            <a:endParaRPr lang="ko-KR" altLang="en-US" sz="3600" b="1">
              <a:solidFill>
                <a:srgbClr val="337c0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2990" y="500014"/>
            <a:ext cx="20507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337c0e"/>
                </a:solidFill>
              </a:rPr>
              <a:t>a table of contents</a:t>
            </a:r>
            <a:endParaRPr lang="ko-KR" altLang="en-US">
              <a:solidFill>
                <a:srgbClr val="337c0e"/>
              </a:solidFill>
            </a:endParaRPr>
          </a:p>
        </p:txBody>
      </p:sp>
      <p:grpSp>
        <p:nvGrpSpPr>
          <p:cNvPr id="28" name=""/>
          <p:cNvGrpSpPr/>
          <p:nvPr/>
        </p:nvGrpSpPr>
        <p:grpSpPr>
          <a:xfrm rot="0">
            <a:off x="1311911" y="1483113"/>
            <a:ext cx="3999229" cy="600957"/>
            <a:chOff x="1311911" y="1483113"/>
            <a:chExt cx="3999229" cy="600957"/>
          </a:xfrm>
        </p:grpSpPr>
        <p:sp>
          <p:nvSpPr>
            <p:cNvPr id="2" name="TextBox 1"/>
            <p:cNvSpPr txBox="1"/>
            <p:nvPr/>
          </p:nvSpPr>
          <p:spPr>
            <a:xfrm>
              <a:off x="1311911" y="1483113"/>
              <a:ext cx="427354" cy="6009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400" b="1">
                  <a:solidFill>
                    <a:srgbClr val="337c0e"/>
                  </a:solidFill>
                </a:rPr>
                <a:t>1</a:t>
              </a:r>
              <a:endParaRPr lang="ko-KR" altLang="en-US" sz="3400" b="1">
                <a:solidFill>
                  <a:srgbClr val="337c0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88937" y="1483113"/>
              <a:ext cx="42180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solidFill>
                    <a:srgbClr val="ffb200"/>
                  </a:solidFill>
                </a:rPr>
                <a:t>&gt;&gt;</a:t>
              </a:r>
              <a:endParaRPr lang="ko-KR" altLang="en-US" sz="1600" b="1">
                <a:solidFill>
                  <a:srgbClr val="ffb2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12887" y="1560057"/>
              <a:ext cx="2698253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300">
                  <a:solidFill>
                    <a:srgbClr val="337c0e"/>
                  </a:solidFill>
                </a:rPr>
                <a:t>제목을 입력하세요</a:t>
              </a:r>
              <a:endParaRPr lang="ko-KR" altLang="en-US" sz="2800" spc="-300">
                <a:solidFill>
                  <a:srgbClr val="337c0e"/>
                </a:solidFill>
              </a:endParaRPr>
            </a:p>
          </p:txBody>
        </p:sp>
      </p:grpSp>
      <p:grpSp>
        <p:nvGrpSpPr>
          <p:cNvPr id="27" name=""/>
          <p:cNvGrpSpPr/>
          <p:nvPr/>
        </p:nvGrpSpPr>
        <p:grpSpPr>
          <a:xfrm rot="0">
            <a:off x="1311911" y="2099821"/>
            <a:ext cx="3999229" cy="603374"/>
            <a:chOff x="1311911" y="2512373"/>
            <a:chExt cx="3999229" cy="603374"/>
          </a:xfrm>
        </p:grpSpPr>
        <p:sp>
          <p:nvSpPr>
            <p:cNvPr id="10" name="TextBox 9"/>
            <p:cNvSpPr txBox="1"/>
            <p:nvPr/>
          </p:nvSpPr>
          <p:spPr>
            <a:xfrm>
              <a:off x="1311911" y="2512373"/>
              <a:ext cx="427354" cy="6033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400" b="1">
                  <a:solidFill>
                    <a:srgbClr val="337c0e"/>
                  </a:solidFill>
                </a:rPr>
                <a:t>2</a:t>
              </a:r>
              <a:endParaRPr lang="ko-KR" altLang="en-US" sz="3400" b="1">
                <a:solidFill>
                  <a:srgbClr val="337c0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88937" y="2512374"/>
              <a:ext cx="42180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solidFill>
                    <a:srgbClr val="ffb200"/>
                  </a:solidFill>
                </a:rPr>
                <a:t>&gt;&gt;</a:t>
              </a:r>
              <a:endParaRPr lang="ko-KR" altLang="en-US" sz="1600" b="1">
                <a:solidFill>
                  <a:srgbClr val="ffb2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12887" y="2589318"/>
              <a:ext cx="2698253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300">
                  <a:solidFill>
                    <a:srgbClr val="337c0e"/>
                  </a:solidFill>
                </a:rPr>
                <a:t>제목을 입력하세요</a:t>
              </a:r>
              <a:endParaRPr lang="ko-KR" altLang="en-US" sz="2800" spc="-300">
                <a:solidFill>
                  <a:srgbClr val="337c0e"/>
                </a:solidFill>
              </a:endParaRPr>
            </a:p>
          </p:txBody>
        </p:sp>
      </p:grpSp>
      <p:grpSp>
        <p:nvGrpSpPr>
          <p:cNvPr id="26" name=""/>
          <p:cNvGrpSpPr/>
          <p:nvPr/>
        </p:nvGrpSpPr>
        <p:grpSpPr>
          <a:xfrm rot="0">
            <a:off x="1311911" y="3129082"/>
            <a:ext cx="3999229" cy="599835"/>
            <a:chOff x="1311911" y="3541635"/>
            <a:chExt cx="3999229" cy="599835"/>
          </a:xfrm>
        </p:grpSpPr>
        <p:sp>
          <p:nvSpPr>
            <p:cNvPr id="13" name="TextBox 12"/>
            <p:cNvSpPr txBox="1"/>
            <p:nvPr/>
          </p:nvSpPr>
          <p:spPr>
            <a:xfrm>
              <a:off x="1311911" y="3541634"/>
              <a:ext cx="427354" cy="602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400" b="1">
                  <a:solidFill>
                    <a:srgbClr val="337c0e"/>
                  </a:solidFill>
                </a:rPr>
                <a:t>3</a:t>
              </a:r>
              <a:endParaRPr lang="ko-KR" altLang="en-US" sz="3400" b="1">
                <a:solidFill>
                  <a:srgbClr val="337c0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88937" y="3541635"/>
              <a:ext cx="42180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solidFill>
                    <a:srgbClr val="ffb200"/>
                  </a:solidFill>
                </a:rPr>
                <a:t>&gt;&gt;</a:t>
              </a:r>
              <a:endParaRPr lang="ko-KR" altLang="en-US" sz="1600" b="1">
                <a:solidFill>
                  <a:srgbClr val="ffb2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12887" y="3618578"/>
              <a:ext cx="2698253" cy="5163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300">
                  <a:solidFill>
                    <a:srgbClr val="337c0e"/>
                  </a:solidFill>
                </a:rPr>
                <a:t>제목을 입력하세요</a:t>
              </a:r>
              <a:endParaRPr lang="ko-KR" altLang="en-US" sz="2800" spc="-300">
                <a:solidFill>
                  <a:srgbClr val="337c0e"/>
                </a:solidFill>
              </a:endParaRPr>
            </a:p>
          </p:txBody>
        </p:sp>
      </p:grpSp>
      <p:grpSp>
        <p:nvGrpSpPr>
          <p:cNvPr id="25" name=""/>
          <p:cNvGrpSpPr/>
          <p:nvPr/>
        </p:nvGrpSpPr>
        <p:grpSpPr>
          <a:xfrm rot="0">
            <a:off x="1311911" y="3600450"/>
            <a:ext cx="3999229" cy="602252"/>
            <a:chOff x="1311911" y="4570895"/>
            <a:chExt cx="3999229" cy="602252"/>
          </a:xfrm>
        </p:grpSpPr>
        <p:sp>
          <p:nvSpPr>
            <p:cNvPr id="16" name="TextBox 15"/>
            <p:cNvSpPr txBox="1"/>
            <p:nvPr/>
          </p:nvSpPr>
          <p:spPr>
            <a:xfrm>
              <a:off x="1311911" y="4570895"/>
              <a:ext cx="427354" cy="6022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400" b="1">
                  <a:solidFill>
                    <a:srgbClr val="337c0e"/>
                  </a:solidFill>
                </a:rPr>
                <a:t>4</a:t>
              </a:r>
              <a:endParaRPr lang="ko-KR" altLang="en-US" sz="3400" b="1">
                <a:solidFill>
                  <a:srgbClr val="337c0e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88937" y="4570896"/>
              <a:ext cx="42180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solidFill>
                    <a:srgbClr val="ffb200"/>
                  </a:solidFill>
                </a:rPr>
                <a:t>&gt;&gt;</a:t>
              </a:r>
              <a:endParaRPr lang="ko-KR" altLang="en-US" sz="1600" b="1">
                <a:solidFill>
                  <a:srgbClr val="ffb2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12887" y="4647839"/>
              <a:ext cx="2698253" cy="51578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300">
                  <a:solidFill>
                    <a:srgbClr val="337c0e"/>
                  </a:solidFill>
                </a:rPr>
                <a:t>제목을 입력하세요</a:t>
              </a:r>
              <a:endParaRPr lang="ko-KR" altLang="en-US" sz="2800" spc="-300">
                <a:solidFill>
                  <a:srgbClr val="337c0e"/>
                </a:solidFill>
              </a:endParaRPr>
            </a:p>
          </p:txBody>
        </p:sp>
      </p:grpSp>
      <p:grpSp>
        <p:nvGrpSpPr>
          <p:cNvPr id="24" name=""/>
          <p:cNvGrpSpPr/>
          <p:nvPr/>
        </p:nvGrpSpPr>
        <p:grpSpPr>
          <a:xfrm rot="0">
            <a:off x="1311911" y="4629711"/>
            <a:ext cx="3999229" cy="598713"/>
            <a:chOff x="1311911" y="5600157"/>
            <a:chExt cx="3999229" cy="598713"/>
          </a:xfrm>
        </p:grpSpPr>
        <p:sp>
          <p:nvSpPr>
            <p:cNvPr id="19" name="TextBox 18"/>
            <p:cNvSpPr txBox="1"/>
            <p:nvPr/>
          </p:nvSpPr>
          <p:spPr>
            <a:xfrm>
              <a:off x="1311911" y="5600156"/>
              <a:ext cx="427354" cy="6016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400" b="1">
                  <a:solidFill>
                    <a:srgbClr val="337c0e"/>
                  </a:solidFill>
                </a:rPr>
                <a:t>5</a:t>
              </a:r>
              <a:endParaRPr lang="ko-KR" altLang="en-US" sz="3400" b="1">
                <a:solidFill>
                  <a:srgbClr val="337c0e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88937" y="5600157"/>
              <a:ext cx="42180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solidFill>
                    <a:srgbClr val="ffb200"/>
                  </a:solidFill>
                </a:rPr>
                <a:t>&gt;&gt;</a:t>
              </a:r>
              <a:endParaRPr lang="ko-KR" altLang="en-US" sz="1600" b="1">
                <a:solidFill>
                  <a:srgbClr val="ffb2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12887" y="5677100"/>
              <a:ext cx="2698253" cy="5152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300">
                  <a:solidFill>
                    <a:srgbClr val="337c0e"/>
                  </a:solidFill>
                </a:rPr>
                <a:t>제목을 입력하세요</a:t>
              </a:r>
              <a:endParaRPr lang="ko-KR" altLang="en-US" sz="2800" spc="-300">
                <a:solidFill>
                  <a:srgbClr val="337c0e"/>
                </a:solidFill>
              </a:endParaRPr>
            </a:p>
          </p:txBody>
        </p:sp>
      </p:grpSp>
      <p:grpSp>
        <p:nvGrpSpPr>
          <p:cNvPr id="29" name=""/>
          <p:cNvGrpSpPr/>
          <p:nvPr/>
        </p:nvGrpSpPr>
        <p:grpSpPr>
          <a:xfrm rot="0">
            <a:off x="1308735" y="5364497"/>
            <a:ext cx="3992880" cy="605773"/>
            <a:chOff x="1308735" y="5600156"/>
            <a:chExt cx="3992880" cy="605773"/>
          </a:xfrm>
        </p:grpSpPr>
        <p:sp>
          <p:nvSpPr>
            <p:cNvPr id="30" name="TextBox 18"/>
            <p:cNvSpPr txBox="1"/>
            <p:nvPr/>
          </p:nvSpPr>
          <p:spPr>
            <a:xfrm>
              <a:off x="1308735" y="5600156"/>
              <a:ext cx="430530" cy="6057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3400" b="1">
                  <a:solidFill>
                    <a:srgbClr val="337c0e"/>
                  </a:solidFill>
                </a:rPr>
                <a:t>6</a:t>
              </a:r>
              <a:endParaRPr lang="en-US" altLang="ko-KR" sz="3400" b="1">
                <a:solidFill>
                  <a:srgbClr val="337c0e"/>
                </a:solidFill>
              </a:endParaRPr>
            </a:p>
          </p:txBody>
        </p:sp>
        <p:sp>
          <p:nvSpPr>
            <p:cNvPr id="31" name="TextBox 19"/>
            <p:cNvSpPr txBox="1"/>
            <p:nvPr/>
          </p:nvSpPr>
          <p:spPr>
            <a:xfrm>
              <a:off x="1688937" y="5600156"/>
              <a:ext cx="421803" cy="3390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1600" b="1">
                  <a:solidFill>
                    <a:srgbClr val="ffb200"/>
                  </a:solidFill>
                </a:rPr>
                <a:t>&gt;&gt;</a:t>
              </a:r>
              <a:endParaRPr lang="ko-KR" altLang="en-US" sz="1600" b="1">
                <a:solidFill>
                  <a:srgbClr val="ffb200"/>
                </a:solidFill>
              </a:endParaRPr>
            </a:p>
          </p:txBody>
        </p:sp>
        <p:sp>
          <p:nvSpPr>
            <p:cNvPr id="32" name="TextBox 20"/>
            <p:cNvSpPr txBox="1"/>
            <p:nvPr/>
          </p:nvSpPr>
          <p:spPr>
            <a:xfrm>
              <a:off x="2612887" y="5677100"/>
              <a:ext cx="2688728" cy="51930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ko-KR" altLang="en-US" sz="2800" spc="-300">
                  <a:solidFill>
                    <a:srgbClr val="337c0e"/>
                  </a:solidFill>
                </a:rPr>
                <a:t>제목을 입력하세요</a:t>
              </a:r>
              <a:endParaRPr lang="ko-KR" altLang="en-US" sz="2800" spc="-300">
                <a:solidFill>
                  <a:srgbClr val="337c0e"/>
                </a:solidFill>
              </a:endParaRPr>
            </a:p>
          </p:txBody>
        </p:sp>
      </p:grpSp>
      <p:grpSp>
        <p:nvGrpSpPr>
          <p:cNvPr id="33" name=""/>
          <p:cNvGrpSpPr/>
          <p:nvPr/>
        </p:nvGrpSpPr>
        <p:grpSpPr>
          <a:xfrm rot="0">
            <a:off x="1308735" y="5949603"/>
            <a:ext cx="3992880" cy="605774"/>
            <a:chOff x="1308735" y="5600155"/>
            <a:chExt cx="3992880" cy="605774"/>
          </a:xfrm>
        </p:grpSpPr>
        <p:sp>
          <p:nvSpPr>
            <p:cNvPr id="34" name="TextBox 18"/>
            <p:cNvSpPr txBox="1"/>
            <p:nvPr/>
          </p:nvSpPr>
          <p:spPr>
            <a:xfrm>
              <a:off x="1308735" y="5600155"/>
              <a:ext cx="430530" cy="6057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3400" b="1">
                  <a:solidFill>
                    <a:srgbClr val="337c0e"/>
                  </a:solidFill>
                </a:rPr>
                <a:t>7</a:t>
              </a:r>
              <a:endParaRPr lang="en-US" altLang="ko-KR" sz="3400" b="1">
                <a:solidFill>
                  <a:srgbClr val="337c0e"/>
                </a:solidFill>
              </a:endParaRPr>
            </a:p>
          </p:txBody>
        </p:sp>
        <p:sp>
          <p:nvSpPr>
            <p:cNvPr id="35" name="TextBox 19"/>
            <p:cNvSpPr txBox="1"/>
            <p:nvPr/>
          </p:nvSpPr>
          <p:spPr>
            <a:xfrm>
              <a:off x="1688937" y="5600156"/>
              <a:ext cx="421803" cy="3390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1600" b="1">
                  <a:solidFill>
                    <a:srgbClr val="ffb200"/>
                  </a:solidFill>
                </a:rPr>
                <a:t>&gt;&gt;</a:t>
              </a:r>
              <a:endParaRPr lang="ko-KR" altLang="en-US" sz="1600" b="1">
                <a:solidFill>
                  <a:srgbClr val="ffb200"/>
                </a:solidFill>
              </a:endParaRPr>
            </a:p>
          </p:txBody>
        </p:sp>
        <p:sp>
          <p:nvSpPr>
            <p:cNvPr id="36" name="TextBox 20"/>
            <p:cNvSpPr txBox="1"/>
            <p:nvPr/>
          </p:nvSpPr>
          <p:spPr>
            <a:xfrm>
              <a:off x="2612887" y="5677100"/>
              <a:ext cx="2688728" cy="51930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ko-KR" altLang="en-US" sz="2800" spc="-300">
                  <a:solidFill>
                    <a:srgbClr val="337c0e"/>
                  </a:solidFill>
                </a:rPr>
                <a:t>제목을 입력하세요</a:t>
              </a:r>
              <a:endParaRPr lang="ko-KR" altLang="en-US" sz="2800" spc="-300">
                <a:solidFill>
                  <a:srgbClr val="337c0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76901" y="6532285"/>
            <a:ext cx="219643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Saebyeol’s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PowerPoint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>
              <a:alpha val="60000"/>
            </a:srgbClr>
          </a:solidFill>
          <a:ln w="12700" cap="flat" cmpd="sng" algn="ctr">
            <a:solidFill>
              <a:srgbClr val="62697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47892" y="3191225"/>
            <a:ext cx="5082773" cy="8168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800" b="1">
                <a:solidFill>
                  <a:srgbClr val="337c0e"/>
                </a:solidFill>
                <a:latin typeface="+mj-ea"/>
                <a:ea typeface="+mj-ea"/>
              </a:rPr>
              <a:t>제목을 입력하세요</a:t>
            </a:r>
            <a:endParaRPr lang="ko-KR" altLang="en-US" sz="4800" b="1">
              <a:solidFill>
                <a:srgbClr val="337c0e"/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047892" y="2893741"/>
            <a:ext cx="8144108" cy="0"/>
          </a:xfrm>
          <a:prstGeom prst="line">
            <a:avLst/>
          </a:prstGeom>
          <a:ln w="165100">
            <a:solidFill>
              <a:srgbClr val="ff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47892" y="1765261"/>
            <a:ext cx="18823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337c0e"/>
                </a:solidFill>
                <a:latin typeface="+mj-ea"/>
                <a:ea typeface="+mj-ea"/>
              </a:rPr>
              <a:t>Part 1</a:t>
            </a:r>
            <a:endParaRPr lang="ko-KR" altLang="en-US" sz="4800" b="1">
              <a:solidFill>
                <a:srgbClr val="337c0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>
              <a:alpha val="60000"/>
            </a:srgbClr>
          </a:solidFill>
          <a:ln w="12700" cap="flat" cmpd="sng" algn="ctr">
            <a:solidFill>
              <a:srgbClr val="62697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22592" y="3191225"/>
            <a:ext cx="5079598" cy="8168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800" b="1">
                <a:solidFill>
                  <a:srgbClr val="337c0e"/>
                </a:solidFill>
                <a:latin typeface="+mj-ea"/>
                <a:ea typeface="+mj-ea"/>
              </a:rPr>
              <a:t>제목을 입력하세요</a:t>
            </a:r>
            <a:endParaRPr lang="ko-KR" altLang="en-US" sz="4800" b="1">
              <a:solidFill>
                <a:srgbClr val="337c0e"/>
              </a:solidFill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822592" y="2893741"/>
            <a:ext cx="7369408" cy="0"/>
          </a:xfrm>
          <a:prstGeom prst="line">
            <a:avLst/>
          </a:prstGeom>
          <a:ln w="165100">
            <a:solidFill>
              <a:srgbClr val="ff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22592" y="1765261"/>
            <a:ext cx="18791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337c0e"/>
                </a:solidFill>
                <a:latin typeface="+mj-ea"/>
                <a:ea typeface="+mj-ea"/>
              </a:rPr>
              <a:t>Part 2</a:t>
            </a:r>
            <a:endParaRPr lang="ko-KR" altLang="en-US" sz="4800" b="1">
              <a:solidFill>
                <a:srgbClr val="337c0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>
              <a:alpha val="60000"/>
            </a:srgbClr>
          </a:solidFill>
          <a:ln w="12700" cap="flat" cmpd="sng" algn="ctr">
            <a:solidFill>
              <a:srgbClr val="62697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092" y="3726484"/>
            <a:ext cx="50795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800" b="1">
                <a:solidFill>
                  <a:srgbClr val="337c0e"/>
                </a:solidFill>
                <a:latin typeface="+mj-ea"/>
                <a:ea typeface="+mj-ea"/>
              </a:rPr>
              <a:t>제목을 입력하세요</a:t>
            </a:r>
            <a:endParaRPr lang="ko-KR" altLang="en-US" sz="4800" b="1">
              <a:solidFill>
                <a:srgbClr val="337c0e"/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/>
          <p:cNvCxnSpPr>
            <a:endCxn id="3" idx="3"/>
          </p:cNvCxnSpPr>
          <p:nvPr/>
        </p:nvCxnSpPr>
        <p:spPr>
          <a:xfrm>
            <a:off x="822092" y="3429000"/>
            <a:ext cx="11369908" cy="0"/>
          </a:xfrm>
          <a:prstGeom prst="line">
            <a:avLst/>
          </a:prstGeom>
          <a:ln w="165100">
            <a:solidFill>
              <a:srgbClr val="ff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2092" y="2300520"/>
            <a:ext cx="18791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337c0e"/>
                </a:solidFill>
                <a:latin typeface="+mj-ea"/>
                <a:ea typeface="+mj-ea"/>
              </a:rPr>
              <a:t>Part 3</a:t>
            </a:r>
            <a:endParaRPr lang="ko-KR" altLang="en-US" sz="4800" b="1">
              <a:solidFill>
                <a:srgbClr val="337c0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>
              <a:alpha val="60000"/>
            </a:srgbClr>
          </a:solidFill>
          <a:ln w="12700" cap="flat" cmpd="sng" algn="ctr">
            <a:solidFill>
              <a:srgbClr val="62697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092" y="3726484"/>
            <a:ext cx="50795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800" b="1">
                <a:solidFill>
                  <a:srgbClr val="337c0e"/>
                </a:solidFill>
                <a:latin typeface="+mj-ea"/>
                <a:ea typeface="+mj-ea"/>
              </a:rPr>
              <a:t>제목을 입력하세요</a:t>
            </a:r>
            <a:endParaRPr lang="ko-KR" altLang="en-US" sz="4800" b="1">
              <a:solidFill>
                <a:srgbClr val="337c0e"/>
              </a:solidFill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22092" y="3429000"/>
            <a:ext cx="11369908" cy="0"/>
          </a:xfrm>
          <a:prstGeom prst="line">
            <a:avLst/>
          </a:prstGeom>
          <a:ln w="165100">
            <a:solidFill>
              <a:srgbClr val="ff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2092" y="2300520"/>
            <a:ext cx="18791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337c0e"/>
                </a:solidFill>
                <a:latin typeface="+mj-ea"/>
                <a:ea typeface="+mj-ea"/>
              </a:rPr>
              <a:t>Part 4</a:t>
            </a:r>
            <a:endParaRPr lang="ko-KR" altLang="en-US" sz="4800" b="1">
              <a:solidFill>
                <a:srgbClr val="337c0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tx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tx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tx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>
              <a:alpha val="60000"/>
            </a:srgbClr>
          </a:solidFill>
          <a:ln w="12700" cap="flat" cmpd="sng" algn="ctr">
            <a:solidFill>
              <a:srgbClr val="62697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14" name="TextBox 3"/>
          <p:cNvSpPr txBox="1"/>
          <p:nvPr/>
        </p:nvSpPr>
        <p:spPr>
          <a:xfrm>
            <a:off x="4822592" y="3191225"/>
            <a:ext cx="5079598" cy="81689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800" b="1" i="0" u="none" strike="noStrike" kern="1200" cap="none" spc="0" normalizeH="0" baseline="0" mc:Ignorable="hp" hp:hslEmbossed="0">
                <a:solidFill>
                  <a:srgbClr val="337c0e"/>
                </a:solidFill>
                <a:latin typeface="Pretendard ExtraBold"/>
                <a:ea typeface="Pretendard ExtraBold"/>
              </a:rPr>
              <a:t>제목을 입력하세요</a:t>
            </a:r>
            <a:endParaRPr xmlns:mc="http://schemas.openxmlformats.org/markup-compatibility/2006" xmlns:hp="http://schemas.haansoft.com/office/presentation/8.0" kumimoji="0" lang="ko-KR" altLang="en-US" sz="4800" b="1" i="0" u="none" strike="noStrike" kern="1200" cap="none" spc="0" normalizeH="0" baseline="0" mc:Ignorable="hp" hp:hslEmbossed="0">
              <a:solidFill>
                <a:srgbClr val="337c0e"/>
              </a:solidFill>
              <a:latin typeface="Pretendard ExtraBold"/>
              <a:ea typeface="Pretendard ExtraBold"/>
            </a:endParaRPr>
          </a:p>
        </p:txBody>
      </p:sp>
      <p:cxnSp>
        <p:nvCxnSpPr>
          <p:cNvPr id="15" name="직선 연결선 4"/>
          <p:cNvCxnSpPr/>
          <p:nvPr/>
        </p:nvCxnSpPr>
        <p:spPr>
          <a:xfrm>
            <a:off x="4822592" y="2893741"/>
            <a:ext cx="7369408" cy="0"/>
          </a:xfrm>
          <a:prstGeom prst="line">
            <a:avLst/>
          </a:prstGeom>
          <a:noFill/>
          <a:ln w="165100" cap="flat" cmpd="sng" algn="ctr">
            <a:solidFill>
              <a:srgbClr val="ffb200">
                <a:alpha val="100000"/>
              </a:srgbClr>
            </a:solidFill>
            <a:prstDash val="solid"/>
            <a:miter/>
          </a:ln>
        </p:spPr>
      </p:cxnSp>
      <p:sp>
        <p:nvSpPr>
          <p:cNvPr id="16" name="TextBox 5"/>
          <p:cNvSpPr txBox="1"/>
          <p:nvPr/>
        </p:nvSpPr>
        <p:spPr>
          <a:xfrm>
            <a:off x="4822592" y="1765261"/>
            <a:ext cx="1879198" cy="83099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800" b="1" i="0" u="none" strike="noStrike" kern="1200" cap="none" spc="0" normalizeH="0" baseline="0" mc:Ignorable="hp" hp:hslEmbossed="0">
                <a:solidFill>
                  <a:srgbClr val="337c0e"/>
                </a:solidFill>
                <a:latin typeface="Pretendard ExtraBold"/>
                <a:ea typeface="Pretendard ExtraBold"/>
              </a:rPr>
              <a:t>Part 5</a:t>
            </a:r>
            <a:endParaRPr xmlns:mc="http://schemas.openxmlformats.org/markup-compatibility/2006" xmlns:hp="http://schemas.haansoft.com/office/presentation/8.0" kumimoji="0" lang="en-US" altLang="ko-KR" sz="4800" b="1" i="0" u="none" strike="noStrike" kern="1200" cap="none" spc="0" normalizeH="0" baseline="0" mc:Ignorable="hp" hp:hslEmbossed="0">
              <a:solidFill>
                <a:srgbClr val="337c0e"/>
              </a:solidFill>
              <a:latin typeface="Pretendard ExtraBold"/>
              <a:ea typeface="Pretendard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>
              <a:alpha val="60000"/>
            </a:srgbClr>
          </a:solidFill>
          <a:ln w="12700" cap="flat" cmpd="sng" algn="ctr">
            <a:solidFill>
              <a:srgbClr val="62697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16802" y="4023967"/>
            <a:ext cx="5085313" cy="83099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800" b="1" i="0" u="none" strike="noStrike" kern="1200" cap="none" spc="0" normalizeH="0" baseline="0" mc:Ignorable="hp" hp:hslEmbossed="0">
                <a:solidFill>
                  <a:srgbClr val="337c0e"/>
                </a:solidFill>
                <a:latin typeface="Pretendard ExtraBold"/>
                <a:ea typeface="Pretendard ExtraBold"/>
              </a:rPr>
              <a:t>제목을 입력하세요</a:t>
            </a:r>
            <a:endParaRPr xmlns:mc="http://schemas.openxmlformats.org/markup-compatibility/2006" xmlns:hp="http://schemas.haansoft.com/office/presentation/8.0" kumimoji="0" lang="ko-KR" altLang="en-US" sz="4800" b="1" i="0" u="none" strike="noStrike" kern="1200" cap="none" spc="0" normalizeH="0" baseline="0" mc:Ignorable="hp" hp:hslEmbossed="0">
              <a:solidFill>
                <a:srgbClr val="337c0e"/>
              </a:solidFill>
              <a:latin typeface="Pretendard ExtraBold"/>
              <a:ea typeface="Pretendard ExtraBold"/>
            </a:endParaRPr>
          </a:p>
        </p:txBody>
      </p:sp>
      <p:cxnSp>
        <p:nvCxnSpPr>
          <p:cNvPr id="8" name="직선 연결선 4"/>
          <p:cNvCxnSpPr/>
          <p:nvPr/>
        </p:nvCxnSpPr>
        <p:spPr>
          <a:xfrm flipV="1">
            <a:off x="4216802" y="3721554"/>
            <a:ext cx="7975198" cy="4929"/>
          </a:xfrm>
          <a:prstGeom prst="line">
            <a:avLst/>
          </a:prstGeom>
          <a:noFill/>
          <a:ln w="165100" cap="flat" cmpd="sng" algn="ctr">
            <a:solidFill>
              <a:srgbClr val="ffb200">
                <a:alpha val="100000"/>
              </a:srgbClr>
            </a:solidFill>
            <a:prstDash val="solid"/>
            <a:miter/>
          </a:ln>
        </p:spPr>
      </p:cxnSp>
      <p:sp>
        <p:nvSpPr>
          <p:cNvPr id="9" name="TextBox 5"/>
          <p:cNvSpPr txBox="1"/>
          <p:nvPr/>
        </p:nvSpPr>
        <p:spPr>
          <a:xfrm>
            <a:off x="4216802" y="2598003"/>
            <a:ext cx="1884912" cy="81956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800" b="1" i="0" u="none" strike="noStrike" kern="1200" cap="none" spc="0" normalizeH="0" baseline="0" mc:Ignorable="hp" hp:hslEmbossed="0">
                <a:solidFill>
                  <a:srgbClr val="337c0e"/>
                </a:solidFill>
                <a:latin typeface="Pretendard ExtraBold"/>
                <a:ea typeface="Pretendard ExtraBold"/>
              </a:rPr>
              <a:t>Part 6</a:t>
            </a:r>
            <a:endParaRPr xmlns:mc="http://schemas.openxmlformats.org/markup-compatibility/2006" xmlns:hp="http://schemas.haansoft.com/office/presentation/8.0" kumimoji="0" lang="en-US" altLang="ko-KR" sz="4800" b="1" i="0" u="none" strike="noStrike" kern="1200" cap="none" spc="0" normalizeH="0" baseline="0" mc:Ignorable="hp" hp:hslEmbossed="0">
              <a:solidFill>
                <a:srgbClr val="337c0e"/>
              </a:solidFill>
              <a:latin typeface="Pretendard ExtraBold"/>
              <a:ea typeface="Pretendard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>
              <a:alpha val="60000"/>
            </a:srgbClr>
          </a:solidFill>
          <a:ln w="12700" cap="flat" cmpd="sng" algn="ctr">
            <a:solidFill>
              <a:srgbClr val="62697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092" y="3726484"/>
            <a:ext cx="50795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800" b="1">
                <a:solidFill>
                  <a:srgbClr val="337c0e"/>
                </a:solidFill>
                <a:latin typeface="+mj-ea"/>
                <a:ea typeface="+mj-ea"/>
              </a:rPr>
              <a:t>제목을 입력하세요</a:t>
            </a:r>
            <a:endParaRPr lang="ko-KR" altLang="en-US" sz="4800" b="1">
              <a:solidFill>
                <a:srgbClr val="337c0e"/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/>
          <p:cNvCxnSpPr>
            <a:endCxn id="3" idx="3"/>
          </p:cNvCxnSpPr>
          <p:nvPr/>
        </p:nvCxnSpPr>
        <p:spPr>
          <a:xfrm>
            <a:off x="822092" y="3429000"/>
            <a:ext cx="11369908" cy="0"/>
          </a:xfrm>
          <a:prstGeom prst="line">
            <a:avLst/>
          </a:prstGeom>
          <a:ln w="165100">
            <a:solidFill>
              <a:srgbClr val="ff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2092" y="2300520"/>
            <a:ext cx="18791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337c0e"/>
                </a:solidFill>
                <a:latin typeface="+mj-ea"/>
                <a:ea typeface="+mj-ea"/>
              </a:rPr>
              <a:t>Part 7</a:t>
            </a:r>
            <a:endParaRPr lang="en-US" altLang="ko-KR" sz="4800" b="1">
              <a:solidFill>
                <a:srgbClr val="337c0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ICE CREAM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cdce9"/>
      </a:accent1>
      <a:accent2>
        <a:srgbClr val="e98c8e"/>
      </a:accent2>
      <a:accent3>
        <a:srgbClr val="fde0b6"/>
      </a:accent3>
      <a:accent4>
        <a:srgbClr val="f9f9f9"/>
      </a:accent4>
      <a:accent5>
        <a:srgbClr val="c29679"/>
      </a:accent5>
      <a:accent6>
        <a:srgbClr val="b7a993"/>
      </a:accent6>
      <a:hlink>
        <a:srgbClr val="3f3f3f"/>
      </a:hlink>
      <a:folHlink>
        <a:srgbClr val="3f3f3f"/>
      </a:folHlink>
    </a:clrScheme>
    <a:fontScheme name="Pretendard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98</ep:Words>
  <ep:PresentationFormat>와이드스크린</ep:PresentationFormat>
  <ep:Paragraphs>33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2022-03-09T07:57:04.000</dcterms:created>
  <dc:creator>Yu Saebyeol</dc:creator>
  <cp:lastModifiedBy>CKIRUser</cp:lastModifiedBy>
  <dcterms:modified xsi:type="dcterms:W3CDTF">2022-10-29T08:40:29.400</dcterms:modified>
  <cp:revision>39</cp:revision>
  <dc:title>PowerPoint 프레젠테이션</dc:title>
  <cp:version/>
</cp:coreProperties>
</file>