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7919" autoAdjust="0"/>
    <p:restoredTop sz="94660"/>
  </p:normalViewPr>
  <p:slideViewPr>
    <p:cSldViewPr snapToGrid="0">
      <p:cViewPr>
        <p:scale>
          <a:sx n="60" d="100"/>
          <a:sy n="60" d="100"/>
        </p:scale>
        <p:origin x="948" y="48"/>
      </p:cViewPr>
      <p:guideLst>
        <p:guide orient="horz" pos="215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presProps" Target="presProps.xml"  /><Relationship Id="rId2" Type="http://schemas.openxmlformats.org/officeDocument/2006/relationships/slide" Target="slides/slide1.xml"  /><Relationship Id="rId20" Type="http://schemas.openxmlformats.org/officeDocument/2006/relationships/viewProps" Target="viewProps.xml"  /><Relationship Id="rId21" Type="http://schemas.openxmlformats.org/officeDocument/2006/relationships/theme" Target="theme/theme1.xml"  /><Relationship Id="rId22" Type="http://schemas.openxmlformats.org/officeDocument/2006/relationships/tableStyles" Target="tableStyles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8C4EB0-E8D4-4F53-99AE-127A2DDB9B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7C3567F-A78A-4B8C-B31E-3B41F1E0E5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7392CD-D4A8-40DA-906D-5CC0113B7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25315-8F9B-4B15-B282-E27100F06181}" type="datetimeFigureOut">
              <a:rPr lang="ko-KR" altLang="en-US" smtClean="0"/>
              <a:t>2022-04-24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B622A1-1AA6-44EC-81A2-EBB264136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16EC57-B911-4A20-938D-65813914D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78812-0A06-429D-8F15-51325AD98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7069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521397-210C-4F54-A148-E6DE64384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96869A6-0F30-45F6-A495-BB2F55A148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E6FF6C4-D01E-48D8-B08B-5C8322B25B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DF66D61-AF35-43C6-B9F5-10DE99DE5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25315-8F9B-4B15-B282-E27100F06181}" type="datetimeFigureOut">
              <a:rPr lang="ko-KR" altLang="en-US" smtClean="0"/>
              <a:t>2022-04-24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9B86AB-AD16-4A68-96BB-43428ACE5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68897C-5E9A-4031-B5A3-576BFE2FF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78812-0A06-429D-8F15-51325AD98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7880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457649-D74A-41E1-8EDE-0FC5C8F54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D8493AD-6184-477A-955E-FFA63750B1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4463FD-EC69-4668-80E7-65539310D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25315-8F9B-4B15-B282-E27100F06181}" type="datetimeFigureOut">
              <a:rPr lang="ko-KR" altLang="en-US" smtClean="0"/>
              <a:t>2022-04-24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8C66AA-2AF6-45A3-8D8D-55A92AC51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4CFF74-ECC5-4803-A689-E7D337465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78812-0A06-429D-8F15-51325AD98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72150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9234A7C-42CA-448C-A036-4DEB063948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9E1F8C0-52C9-4DA4-981B-71BCA0E1EC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0136BE-CB35-4948-AC37-70B6C511F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25315-8F9B-4B15-B282-E27100F06181}" type="datetimeFigureOut">
              <a:rPr lang="ko-KR" altLang="en-US" smtClean="0"/>
              <a:t>2022-04-24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8196B7-D29E-4E0C-9151-BC6A6C02A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65A243-3FC2-4AF1-87F7-0387BE3D5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78812-0A06-429D-8F15-51325AD98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854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B2EBB2-78F1-4CCE-94F1-756A836B0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865562-B822-49D7-B1CF-7A68D435C4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99D97F-1761-4CED-BBA1-8199E743B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25315-8F9B-4B15-B282-E27100F06181}" type="datetimeFigureOut">
              <a:rPr lang="ko-KR" altLang="en-US" smtClean="0"/>
              <a:t>2022-04-24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189E4A-1801-43B2-84F7-AE346C9C5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5F7F60-F4BF-4372-BC00-93335F368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78812-0A06-429D-8F15-51325AD98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7604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D8F5DD-6739-412A-9D40-B07317561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B2A530-64F4-437F-B725-87C9F17019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AD11C8-2A41-47F3-9296-9CAA7CA80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25315-8F9B-4B15-B282-E27100F06181}" type="datetimeFigureOut">
              <a:rPr lang="ko-KR" altLang="en-US" smtClean="0"/>
              <a:t>2022-04-24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B7D2A0-9CBC-4D61-9871-6A29B0B2B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F035C5-C491-4ACB-8209-01FCB51FD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78812-0A06-429D-8F15-51325AD98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2109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701646-FD26-4B9A-8A8B-844E943AD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BD4EE2-4C57-43D8-B7C5-F27CC70895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980914C-1864-4D56-BAC3-42B070E23D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AE7511B-9B26-4BDD-BE9C-0A65D87F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25315-8F9B-4B15-B282-E27100F06181}" type="datetimeFigureOut">
              <a:rPr lang="ko-KR" altLang="en-US" smtClean="0"/>
              <a:t>2022-04-24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FFF17D-018A-439A-B8F0-866BC0B87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4A9F2F-3CC1-4133-ABF3-D42AFB149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78812-0A06-429D-8F15-51325AD98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121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01C7F9-2684-4A71-ACCB-04C5FF066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275999-1772-4326-8E5F-001DCF2E9F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8FD6748-3AAC-4C7F-A505-F57B978937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8805A8E-6DE1-4AD4-A150-0C6E67A281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3755EA0-8C06-4777-9259-914E168125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96C77B2-435D-45D5-B282-64A53D7B2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25315-8F9B-4B15-B282-E27100F06181}" type="datetimeFigureOut">
              <a:rPr lang="ko-KR" altLang="en-US" smtClean="0"/>
              <a:t>2022-04-24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319E91B-0058-4724-845D-2ACB5CF1E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A2A9EE3-7688-475D-9B2B-F5674C6B7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78812-0A06-429D-8F15-51325AD98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742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2BAC2F-E537-4266-8559-F5FCD938E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AD64460-D53F-40D5-BDB2-FD20E57DD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25315-8F9B-4B15-B282-E27100F06181}" type="datetimeFigureOut">
              <a:rPr lang="ko-KR" altLang="en-US" smtClean="0"/>
              <a:t>2022-04-24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F0D1450-128F-4C66-B106-34DEC1547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D8AF3BB-CE28-46C0-9E43-7EE3185DD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78812-0A06-429D-8F15-51325AD98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2871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7FAF8AE-005D-4347-94ED-ECB566F94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25315-8F9B-4B15-B282-E27100F06181}" type="datetimeFigureOut">
              <a:rPr lang="ko-KR" altLang="en-US" smtClean="0"/>
              <a:t>2022-04-24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8AB945A-DA39-4500-8731-E07317E08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0E7A9BD-731F-453D-98FA-FAC7044E2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78812-0A06-429D-8F15-51325AD98C1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841A3C-9AE0-4EDC-81FC-D3D72EA22916}"/>
              </a:ext>
            </a:extLst>
          </p:cNvPr>
          <p:cNvSpPr txBox="1"/>
          <p:nvPr userDrawn="1"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1498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7FAF8AE-005D-4347-94ED-ECB566F94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25315-8F9B-4B15-B282-E27100F06181}" type="datetimeFigureOut">
              <a:rPr lang="ko-KR" altLang="en-US" smtClean="0"/>
              <a:t>2022-04-24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8AB945A-DA39-4500-8731-E07317E08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0E7A9BD-731F-453D-98FA-FAC7044E2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78812-0A06-429D-8F15-51325AD98C1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3E2E61-9B78-4023-B77A-ADA7D78B1D74}"/>
              </a:ext>
            </a:extLst>
          </p:cNvPr>
          <p:cNvSpPr txBox="1"/>
          <p:nvPr userDrawn="1"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6695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4E330E-5F20-4A21-9E05-07E3ADC58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90779F-A474-454A-AB54-1998A19776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16DEF47-CD0F-4D17-BE95-2887252B61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3FB8780-B264-41BD-8341-26BFD8BAE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25315-8F9B-4B15-B282-E27100F06181}" type="datetimeFigureOut">
              <a:rPr lang="ko-KR" altLang="en-US" smtClean="0"/>
              <a:t>2022-04-24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F94398-6D1A-43D6-BDBC-18C8C06DD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CBAD8C8-D145-4AFF-B131-3BE847FF5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78812-0A06-429D-8F15-51325AD98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0043120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95F103E-CD79-4D82-90DF-D8BEABE27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6DC162-1723-48A2-8295-CE8CD15A5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AE8538-775E-4108-AE11-87C27579DE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625315-8F9B-4B15-B282-E27100F06181}" type="datetimeFigureOut">
              <a:rPr lang="ko-KR" altLang="en-US" smtClean="0"/>
              <a:t>2022-04-24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B95632-9B26-4EF0-8AB6-1354B5263A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57AA1C-F419-400E-99E8-47362DFB8A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878812-0A06-429D-8F15-51325AD98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6194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jpeg"  /><Relationship Id="rId3" Type="http://schemas.openxmlformats.org/officeDocument/2006/relationships/image" Target="../media/image2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8.jpe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9.jpe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6.jpe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.jpe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4.jpe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5.jpe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6.jpe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7.jpe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976901" y="6532285"/>
            <a:ext cx="2196435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900">
                <a:solidFill>
                  <a:schemeClr val="bg1"/>
                </a:solidFill>
              </a:rPr>
              <a:t>ⓒSaebyeol Yu.</a:t>
            </a:r>
            <a:r>
              <a:rPr lang="ko-KR" altLang="en-US" sz="900">
                <a:solidFill>
                  <a:schemeClr val="bg1"/>
                </a:solidFill>
              </a:rPr>
              <a:t> </a:t>
            </a:r>
            <a:r>
              <a:rPr lang="en-US" altLang="ko-KR" sz="900">
                <a:solidFill>
                  <a:schemeClr val="bg1"/>
                </a:solidFill>
              </a:rPr>
              <a:t>Saebyeol’s</a:t>
            </a:r>
            <a:r>
              <a:rPr lang="ko-KR" altLang="en-US" sz="900">
                <a:solidFill>
                  <a:schemeClr val="bg1"/>
                </a:solidFill>
              </a:rPr>
              <a:t> </a:t>
            </a:r>
            <a:r>
              <a:rPr lang="en-US" altLang="ko-KR" sz="900">
                <a:solidFill>
                  <a:schemeClr val="bg1"/>
                </a:solidFill>
              </a:rPr>
              <a:t>PowerPoint</a:t>
            </a:r>
            <a:endParaRPr lang="ko-KR" altLang="en-US" sz="900">
              <a:solidFill>
                <a:schemeClr val="bg1"/>
              </a:solidFill>
            </a:endParaRPr>
          </a:p>
        </p:txBody>
      </p:sp>
      <p:sp>
        <p:nvSpPr>
          <p:cNvPr id="11" name="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>
              <a:alpha val="6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8" name="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7e6e6">
              <a:alpha val="60000"/>
            </a:srgbClr>
          </a:solidFill>
          <a:ln w="12700" cap="flat" cmpd="sng" algn="ctr">
            <a:solidFill>
              <a:srgbClr val="62697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Pretendard"/>
              <a:ea typeface="Pretendard"/>
              <a:cs typeface="Pretendard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47892" y="2732049"/>
            <a:ext cx="6959198" cy="11808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7200" b="1">
                <a:solidFill>
                  <a:srgbClr val="337c0e"/>
                </a:solidFill>
                <a:latin typeface="+mj-ea"/>
                <a:ea typeface="+mj-ea"/>
              </a:rPr>
              <a:t>냉장고를 부탁해</a:t>
            </a:r>
            <a:r>
              <a:rPr lang="en-US" altLang="ko-KR" sz="7200" b="1">
                <a:solidFill>
                  <a:srgbClr val="337c0e"/>
                </a:solidFill>
                <a:latin typeface="+mj-ea"/>
                <a:ea typeface="+mj-ea"/>
              </a:rPr>
              <a:t>!</a:t>
            </a:r>
            <a:endParaRPr lang="en-US" altLang="ko-KR" sz="7200" b="1">
              <a:solidFill>
                <a:srgbClr val="337c0e"/>
              </a:solidFill>
              <a:latin typeface="+mj-ea"/>
              <a:ea typeface="+mj-ea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4047892" y="4036741"/>
            <a:ext cx="8144108" cy="0"/>
          </a:xfrm>
          <a:prstGeom prst="line">
            <a:avLst/>
          </a:prstGeom>
          <a:ln w="165100">
            <a:solidFill>
              <a:srgbClr val="ffb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800100" y="2168842"/>
            <a:ext cx="2520315" cy="2520315"/>
          </a:xfrm>
          <a:prstGeom prst="rect">
            <a:avLst/>
          </a:prstGeom>
        </p:spPr>
      </p:pic>
      <p:sp>
        <p:nvSpPr>
          <p:cNvPr id="13" name="TextBox 3"/>
          <p:cNvSpPr txBox="1"/>
          <p:nvPr/>
        </p:nvSpPr>
        <p:spPr>
          <a:xfrm>
            <a:off x="9410196" y="4273738"/>
            <a:ext cx="2523269" cy="1614889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500" b="1" i="0" u="none" strike="noStrike" kern="1200" cap="none" spc="0" normalizeH="0" baseline="0" mc:Ignorable="hp" hp:hslEmbossed="0">
                <a:solidFill>
                  <a:srgbClr val="337c0e"/>
                </a:solidFill>
                <a:latin typeface="Pretendard ExtraBold"/>
                <a:ea typeface="Pretendard ExtraBold"/>
              </a:rPr>
              <a:t>육군 병장 조현민</a:t>
            </a:r>
            <a:endParaRPr xmlns:mc="http://schemas.openxmlformats.org/markup-compatibility/2006" xmlns:hp="http://schemas.haansoft.com/office/presentation/8.0" kumimoji="0" lang="ko-KR" altLang="en-US" sz="2500" b="1" i="0" u="none" strike="noStrike" kern="1200" cap="none" spc="0" normalizeH="0" baseline="0" mc:Ignorable="hp" hp:hslEmbossed="0">
              <a:solidFill>
                <a:srgbClr val="337c0e"/>
              </a:solidFill>
              <a:latin typeface="Pretendard ExtraBold"/>
              <a:ea typeface="Pretendard ExtraBold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500" b="1" i="0" u="none" strike="noStrike" kern="1200" cap="none" spc="0" normalizeH="0" baseline="0" mc:Ignorable="hp" hp:hslEmbossed="0">
                <a:solidFill>
                  <a:srgbClr val="337c0e"/>
                </a:solidFill>
                <a:latin typeface="Pretendard ExtraBold"/>
                <a:ea typeface="Pretendard ExtraBold"/>
              </a:rPr>
              <a:t>육군 병장 신은찬</a:t>
            </a:r>
            <a:endParaRPr xmlns:mc="http://schemas.openxmlformats.org/markup-compatibility/2006" xmlns:hp="http://schemas.haansoft.com/office/presentation/8.0" kumimoji="0" lang="ko-KR" altLang="en-US" sz="2500" b="1" i="0" u="none" strike="noStrike" kern="1200" cap="none" spc="0" normalizeH="0" baseline="0" mc:Ignorable="hp" hp:hslEmbossed="0">
              <a:solidFill>
                <a:srgbClr val="337c0e"/>
              </a:solidFill>
              <a:latin typeface="Pretendard ExtraBold"/>
              <a:ea typeface="Pretendard ExtraBold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500" b="1" i="0" u="none" strike="noStrike" kern="1200" cap="none" spc="0" normalizeH="0" baseline="0" mc:Ignorable="hp" hp:hslEmbossed="0">
                <a:solidFill>
                  <a:srgbClr val="337c0e"/>
                </a:solidFill>
                <a:latin typeface="Pretendard ExtraBold"/>
                <a:ea typeface="Pretendard ExtraBold"/>
              </a:rPr>
              <a:t>육군 병장 이윤재</a:t>
            </a:r>
            <a:endParaRPr xmlns:mc="http://schemas.openxmlformats.org/markup-compatibility/2006" xmlns:hp="http://schemas.haansoft.com/office/presentation/8.0" kumimoji="0" lang="ko-KR" altLang="en-US" sz="2500" b="1" i="0" u="none" strike="noStrike" kern="1200" cap="none" spc="0" normalizeH="0" baseline="0" mc:Ignorable="hp" hp:hslEmbossed="0">
              <a:solidFill>
                <a:srgbClr val="337c0e"/>
              </a:solidFill>
              <a:latin typeface="Pretendard ExtraBold"/>
              <a:ea typeface="Pretendard ExtraBold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500" b="1" i="0" u="none" strike="noStrike" kern="1200" cap="none" spc="0" normalizeH="0" baseline="0" mc:Ignorable="hp" hp:hslEmbossed="0">
                <a:solidFill>
                  <a:srgbClr val="337c0e"/>
                </a:solidFill>
                <a:latin typeface="Pretendard ExtraBold"/>
                <a:ea typeface="Pretendard ExtraBold"/>
              </a:rPr>
              <a:t>육군 일병 이찬규</a:t>
            </a:r>
            <a:endParaRPr xmlns:mc="http://schemas.openxmlformats.org/markup-compatibility/2006" xmlns:hp="http://schemas.haansoft.com/office/presentation/8.0" kumimoji="0" lang="ko-KR" altLang="en-US" sz="2500" b="1" i="0" u="none" strike="noStrike" kern="1200" cap="none" spc="0" normalizeH="0" baseline="0" mc:Ignorable="hp" hp:hslEmbossed="0">
              <a:solidFill>
                <a:srgbClr val="337c0e"/>
              </a:solidFill>
              <a:latin typeface="Pretendard ExtraBold"/>
              <a:ea typeface="Pretendard Extra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accent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6205" y="747133"/>
            <a:ext cx="12060000" cy="0"/>
          </a:xfrm>
          <a:prstGeom prst="line">
            <a:avLst/>
          </a:prstGeom>
          <a:ln w="76200">
            <a:solidFill>
              <a:schemeClr val="accent4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6206" y="111510"/>
            <a:ext cx="678659" cy="2961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b="1">
                <a:solidFill>
                  <a:schemeClr val="tx1">
                    <a:lumMod val="85000"/>
                    <a:lumOff val="15000"/>
                  </a:schemeClr>
                </a:solidFill>
              </a:rPr>
              <a:t>Part 4</a:t>
            </a:r>
            <a:endParaRPr lang="en-US" altLang="ko-KR" sz="14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05361" y="78057"/>
            <a:ext cx="1686379" cy="5677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b="1" spc="-300">
                <a:solidFill>
                  <a:schemeClr val="tx1">
                    <a:lumMod val="85000"/>
                    <a:lumOff val="15000"/>
                  </a:schemeClr>
                </a:solidFill>
              </a:rPr>
              <a:t>개발 과정</a:t>
            </a:r>
            <a:endParaRPr lang="ko-KR" altLang="en-US" sz="3200" b="1" spc="-3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957334" y="1783619"/>
            <a:ext cx="1624634" cy="9845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595457" y="1783620"/>
            <a:ext cx="8388193" cy="984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301496" y="1983499"/>
            <a:ext cx="893193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32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첫째</a:t>
            </a:r>
            <a:endParaRPr lang="ko-KR" altLang="en-US" sz="320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960806" y="1983500"/>
            <a:ext cx="2771913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spc="-300"/>
              <a:t>내용을 입력하세요</a:t>
            </a:r>
            <a:endParaRPr lang="ko-KR" altLang="en-US" sz="3200" spc="-300"/>
          </a:p>
        </p:txBody>
      </p:sp>
      <p:sp>
        <p:nvSpPr>
          <p:cNvPr id="16" name="직사각형 15"/>
          <p:cNvSpPr/>
          <p:nvPr/>
        </p:nvSpPr>
        <p:spPr>
          <a:xfrm>
            <a:off x="957332" y="3368480"/>
            <a:ext cx="1624634" cy="98453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595455" y="3368481"/>
            <a:ext cx="8388193" cy="984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301494" y="3568360"/>
            <a:ext cx="893193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32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둘째</a:t>
            </a:r>
            <a:endParaRPr lang="ko-KR" altLang="en-US" sz="320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960804" y="3568361"/>
            <a:ext cx="2771913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spc="-300"/>
              <a:t>내용을 입력하세요</a:t>
            </a:r>
            <a:endParaRPr lang="ko-KR" altLang="en-US" sz="3200" spc="-300"/>
          </a:p>
        </p:txBody>
      </p:sp>
      <p:sp>
        <p:nvSpPr>
          <p:cNvPr id="20" name="직사각형 19"/>
          <p:cNvSpPr/>
          <p:nvPr/>
        </p:nvSpPr>
        <p:spPr>
          <a:xfrm>
            <a:off x="957330" y="4953341"/>
            <a:ext cx="1624634" cy="98453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2595453" y="4953342"/>
            <a:ext cx="8388193" cy="984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301492" y="5153221"/>
            <a:ext cx="893193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32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셋째</a:t>
            </a:r>
            <a:endParaRPr lang="ko-KR" altLang="en-US" sz="320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960802" y="5153222"/>
            <a:ext cx="2771913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spc="-300"/>
              <a:t>내용을 입력하세요</a:t>
            </a:r>
            <a:endParaRPr lang="ko-KR" altLang="en-US" sz="3200" spc="-3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900">
                <a:solidFill>
                  <a:schemeClr val="tx1"/>
                </a:solidFill>
                <a:latin typeface="Arial"/>
                <a:cs typeface="Arial"/>
              </a:rPr>
              <a:t>ⓒSaebyeol Yu.</a:t>
            </a:r>
            <a:r>
              <a:rPr lang="ko-KR" altLang="en-US" sz="90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altLang="ko-KR" sz="900">
                <a:solidFill>
                  <a:schemeClr val="tx1"/>
                </a:solidFill>
                <a:latin typeface="Arial"/>
                <a:cs typeface="Arial"/>
              </a:rPr>
              <a:t>Saebyeol’s</a:t>
            </a:r>
            <a:r>
              <a:rPr lang="ko-KR" altLang="en-US" sz="90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altLang="ko-KR" sz="900">
                <a:solidFill>
                  <a:schemeClr val="tx1"/>
                </a:solidFill>
                <a:latin typeface="Arial"/>
                <a:cs typeface="Arial"/>
              </a:rPr>
              <a:t>PowerPoint</a:t>
            </a:r>
            <a:endParaRPr lang="ko-KR" altLang="en-US" sz="90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3" name="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7e6e6">
              <a:alpha val="60000"/>
            </a:srgbClr>
          </a:solidFill>
          <a:ln w="12700" cap="flat" cmpd="sng" algn="ctr">
            <a:solidFill>
              <a:srgbClr val="62697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Pretendard"/>
              <a:ea typeface="Pretendard"/>
              <a:cs typeface="Pretendard"/>
            </a:endParaRPr>
          </a:p>
        </p:txBody>
      </p:sp>
      <p:sp>
        <p:nvSpPr>
          <p:cNvPr id="14" name="TextBox 3"/>
          <p:cNvSpPr txBox="1"/>
          <p:nvPr/>
        </p:nvSpPr>
        <p:spPr>
          <a:xfrm>
            <a:off x="4822592" y="3191225"/>
            <a:ext cx="2545948" cy="816895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4800" b="1" i="0" u="none" strike="noStrike" kern="1200" cap="none" spc="0" normalizeH="0" baseline="0" mc:Ignorable="hp" hp:hslEmbossed="0">
                <a:solidFill>
                  <a:srgbClr val="337c0e"/>
                </a:solidFill>
                <a:latin typeface="Pretendard ExtraBold"/>
                <a:ea typeface="Pretendard ExtraBold"/>
              </a:rPr>
              <a:t>기대효과</a:t>
            </a:r>
            <a:endParaRPr xmlns:mc="http://schemas.openxmlformats.org/markup-compatibility/2006" xmlns:hp="http://schemas.haansoft.com/office/presentation/8.0" kumimoji="0" lang="ko-KR" altLang="en-US" sz="4800" b="1" i="0" u="none" strike="noStrike" kern="1200" cap="none" spc="0" normalizeH="0" baseline="0" mc:Ignorable="hp" hp:hslEmbossed="0">
              <a:solidFill>
                <a:srgbClr val="337c0e"/>
              </a:solidFill>
              <a:latin typeface="Pretendard ExtraBold"/>
              <a:ea typeface="Pretendard ExtraBold"/>
            </a:endParaRPr>
          </a:p>
        </p:txBody>
      </p:sp>
      <p:cxnSp>
        <p:nvCxnSpPr>
          <p:cNvPr id="15" name="직선 연결선 4"/>
          <p:cNvCxnSpPr/>
          <p:nvPr/>
        </p:nvCxnSpPr>
        <p:spPr>
          <a:xfrm>
            <a:off x="4822592" y="2893741"/>
            <a:ext cx="7369408" cy="0"/>
          </a:xfrm>
          <a:prstGeom prst="line">
            <a:avLst/>
          </a:prstGeom>
          <a:noFill/>
          <a:ln w="165100" cap="flat" cmpd="sng" algn="ctr">
            <a:solidFill>
              <a:srgbClr val="ffb200">
                <a:alpha val="100000"/>
              </a:srgbClr>
            </a:solidFill>
            <a:prstDash val="solid"/>
            <a:miter/>
          </a:ln>
        </p:spPr>
      </p:cxnSp>
      <p:sp>
        <p:nvSpPr>
          <p:cNvPr id="16" name="TextBox 5"/>
          <p:cNvSpPr txBox="1"/>
          <p:nvPr/>
        </p:nvSpPr>
        <p:spPr>
          <a:xfrm>
            <a:off x="4822592" y="1765261"/>
            <a:ext cx="1879198" cy="830997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4800" b="1" i="0" u="none" strike="noStrike" kern="1200" cap="none" spc="0" normalizeH="0" baseline="0" mc:Ignorable="hp" hp:hslEmbossed="0">
                <a:solidFill>
                  <a:srgbClr val="337c0e"/>
                </a:solidFill>
                <a:latin typeface="Pretendard ExtraBold"/>
                <a:ea typeface="Pretendard ExtraBold"/>
              </a:rPr>
              <a:t>Part 5</a:t>
            </a:r>
            <a:endParaRPr xmlns:mc="http://schemas.openxmlformats.org/markup-compatibility/2006" xmlns:hp="http://schemas.haansoft.com/office/presentation/8.0" kumimoji="0" lang="en-US" altLang="ko-KR" sz="4800" b="1" i="0" u="none" strike="noStrike" kern="1200" cap="none" spc="0" normalizeH="0" baseline="0" mc:Ignorable="hp" hp:hslEmbossed="0">
              <a:solidFill>
                <a:srgbClr val="337c0e"/>
              </a:solidFill>
              <a:latin typeface="Pretendard ExtraBold"/>
              <a:ea typeface="Pretendard Extra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accent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6205" y="747133"/>
            <a:ext cx="12060000" cy="0"/>
          </a:xfrm>
          <a:prstGeom prst="line">
            <a:avLst/>
          </a:prstGeom>
          <a:ln w="76200">
            <a:solidFill>
              <a:schemeClr val="accent4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6206" y="111510"/>
            <a:ext cx="678659" cy="2961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b="1">
                <a:solidFill>
                  <a:schemeClr val="tx1">
                    <a:lumMod val="85000"/>
                    <a:lumOff val="15000"/>
                  </a:schemeClr>
                </a:solidFill>
              </a:rPr>
              <a:t>Part 5</a:t>
            </a:r>
            <a:endParaRPr lang="en-US" altLang="ko-KR" sz="14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05361" y="78057"/>
            <a:ext cx="1610179" cy="5677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b="1" spc="-300">
                <a:solidFill>
                  <a:schemeClr val="tx1">
                    <a:lumMod val="85000"/>
                    <a:lumOff val="15000"/>
                  </a:schemeClr>
                </a:solidFill>
              </a:rPr>
              <a:t>기대효과</a:t>
            </a:r>
            <a:endParaRPr lang="ko-KR" altLang="en-US" sz="3200" b="1" spc="-3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957334" y="1783619"/>
            <a:ext cx="1624634" cy="9845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595457" y="1783620"/>
            <a:ext cx="8388193" cy="984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301496" y="1983499"/>
            <a:ext cx="893193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32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첫째</a:t>
            </a:r>
            <a:endParaRPr lang="ko-KR" altLang="en-US" sz="320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960806" y="1983500"/>
            <a:ext cx="2771913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spc="-300"/>
              <a:t>내용을 입력하세요</a:t>
            </a:r>
            <a:endParaRPr lang="ko-KR" altLang="en-US" sz="3200" spc="-300"/>
          </a:p>
        </p:txBody>
      </p:sp>
      <p:sp>
        <p:nvSpPr>
          <p:cNvPr id="16" name="직사각형 15"/>
          <p:cNvSpPr/>
          <p:nvPr/>
        </p:nvSpPr>
        <p:spPr>
          <a:xfrm>
            <a:off x="957332" y="3368480"/>
            <a:ext cx="1624634" cy="98453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595455" y="3368481"/>
            <a:ext cx="8388193" cy="984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301494" y="3568360"/>
            <a:ext cx="893193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32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둘째</a:t>
            </a:r>
            <a:endParaRPr lang="ko-KR" altLang="en-US" sz="320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960804" y="3568361"/>
            <a:ext cx="2771913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spc="-300"/>
              <a:t>내용을 입력하세요</a:t>
            </a:r>
            <a:endParaRPr lang="ko-KR" altLang="en-US" sz="3200" spc="-300"/>
          </a:p>
        </p:txBody>
      </p:sp>
      <p:sp>
        <p:nvSpPr>
          <p:cNvPr id="20" name="직사각형 19"/>
          <p:cNvSpPr/>
          <p:nvPr/>
        </p:nvSpPr>
        <p:spPr>
          <a:xfrm>
            <a:off x="957330" y="4953341"/>
            <a:ext cx="1624634" cy="98453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2595453" y="4953342"/>
            <a:ext cx="8388193" cy="984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301492" y="5153221"/>
            <a:ext cx="893193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32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셋째</a:t>
            </a:r>
            <a:endParaRPr lang="ko-KR" altLang="en-US" sz="320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960802" y="5153222"/>
            <a:ext cx="2771913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spc="-300"/>
              <a:t>내용을 입력하세요</a:t>
            </a:r>
            <a:endParaRPr lang="ko-KR" altLang="en-US" sz="3200" spc="-3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7e6e6">
              <a:alpha val="60000"/>
            </a:srgbClr>
          </a:solidFill>
          <a:ln w="12700" cap="flat" cmpd="sng" algn="ctr">
            <a:solidFill>
              <a:srgbClr val="62697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Pretendard"/>
              <a:ea typeface="Pretendard"/>
              <a:cs typeface="Pretendard"/>
            </a:endParaRPr>
          </a:p>
        </p:txBody>
      </p:sp>
      <p:sp>
        <p:nvSpPr>
          <p:cNvPr id="7" name="TextBox 3"/>
          <p:cNvSpPr txBox="1"/>
          <p:nvPr/>
        </p:nvSpPr>
        <p:spPr>
          <a:xfrm>
            <a:off x="4216802" y="4023967"/>
            <a:ext cx="5085313" cy="830997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4800" b="1" i="0" u="none" strike="noStrike" kern="1200" cap="none" spc="0" normalizeH="0" baseline="0" mc:Ignorable="hp" hp:hslEmbossed="0">
                <a:solidFill>
                  <a:srgbClr val="337c0e"/>
                </a:solidFill>
                <a:latin typeface="Pretendard ExtraBold"/>
                <a:ea typeface="Pretendard ExtraBold"/>
              </a:rPr>
              <a:t>비지니스 확장방안</a:t>
            </a:r>
            <a:endParaRPr xmlns:mc="http://schemas.openxmlformats.org/markup-compatibility/2006" xmlns:hp="http://schemas.haansoft.com/office/presentation/8.0" kumimoji="0" lang="ko-KR" altLang="en-US" sz="4800" b="1" i="0" u="none" strike="noStrike" kern="1200" cap="none" spc="0" normalizeH="0" baseline="0" mc:Ignorable="hp" hp:hslEmbossed="0">
              <a:solidFill>
                <a:srgbClr val="337c0e"/>
              </a:solidFill>
              <a:latin typeface="Pretendard ExtraBold"/>
              <a:ea typeface="Pretendard ExtraBold"/>
            </a:endParaRPr>
          </a:p>
        </p:txBody>
      </p:sp>
      <p:cxnSp>
        <p:nvCxnSpPr>
          <p:cNvPr id="8" name="직선 연결선 4"/>
          <p:cNvCxnSpPr/>
          <p:nvPr/>
        </p:nvCxnSpPr>
        <p:spPr>
          <a:xfrm flipV="1">
            <a:off x="4216802" y="3721554"/>
            <a:ext cx="7975198" cy="4929"/>
          </a:xfrm>
          <a:prstGeom prst="line">
            <a:avLst/>
          </a:prstGeom>
          <a:noFill/>
          <a:ln w="165100" cap="flat" cmpd="sng" algn="ctr">
            <a:solidFill>
              <a:srgbClr val="ffb200">
                <a:alpha val="100000"/>
              </a:srgbClr>
            </a:solidFill>
            <a:prstDash val="solid"/>
            <a:miter/>
          </a:ln>
        </p:spPr>
      </p:cxnSp>
      <p:sp>
        <p:nvSpPr>
          <p:cNvPr id="9" name="TextBox 5"/>
          <p:cNvSpPr txBox="1"/>
          <p:nvPr/>
        </p:nvSpPr>
        <p:spPr>
          <a:xfrm>
            <a:off x="4216802" y="2598003"/>
            <a:ext cx="1884912" cy="819567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4800" b="1" i="0" u="none" strike="noStrike" kern="1200" cap="none" spc="0" normalizeH="0" baseline="0" mc:Ignorable="hp" hp:hslEmbossed="0">
                <a:solidFill>
                  <a:srgbClr val="337c0e"/>
                </a:solidFill>
                <a:latin typeface="Pretendard ExtraBold"/>
                <a:ea typeface="Pretendard ExtraBold"/>
              </a:rPr>
              <a:t>Part 6</a:t>
            </a:r>
            <a:endParaRPr xmlns:mc="http://schemas.openxmlformats.org/markup-compatibility/2006" xmlns:hp="http://schemas.haansoft.com/office/presentation/8.0" kumimoji="0" lang="en-US" altLang="ko-KR" sz="4800" b="1" i="0" u="none" strike="noStrike" kern="1200" cap="none" spc="0" normalizeH="0" baseline="0" mc:Ignorable="hp" hp:hslEmbossed="0">
              <a:solidFill>
                <a:srgbClr val="337c0e"/>
              </a:solidFill>
              <a:latin typeface="Pretendard ExtraBold"/>
              <a:ea typeface="Pretendard Extra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accent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6205" y="747133"/>
            <a:ext cx="12060000" cy="0"/>
          </a:xfrm>
          <a:prstGeom prst="line">
            <a:avLst/>
          </a:prstGeom>
          <a:ln w="76200">
            <a:solidFill>
              <a:schemeClr val="accent4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6206" y="111510"/>
            <a:ext cx="678659" cy="2961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b="1">
                <a:solidFill>
                  <a:schemeClr val="tx1">
                    <a:lumMod val="85000"/>
                    <a:lumOff val="15000"/>
                  </a:schemeClr>
                </a:solidFill>
              </a:rPr>
              <a:t>Part 6</a:t>
            </a:r>
            <a:endParaRPr lang="en-US" altLang="ko-KR" sz="14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05361" y="78057"/>
            <a:ext cx="3115129" cy="5677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b="1" spc="-300">
                <a:solidFill>
                  <a:schemeClr val="tx1">
                    <a:lumMod val="85000"/>
                    <a:lumOff val="15000"/>
                  </a:schemeClr>
                </a:solidFill>
              </a:rPr>
              <a:t>비지니스 확장방안</a:t>
            </a:r>
            <a:endParaRPr lang="ko-KR" altLang="en-US" sz="3200" b="1" spc="-3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957334" y="1783619"/>
            <a:ext cx="1624634" cy="9845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595457" y="1783620"/>
            <a:ext cx="8388193" cy="984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301496" y="1983499"/>
            <a:ext cx="893193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32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첫째</a:t>
            </a:r>
            <a:endParaRPr lang="ko-KR" altLang="en-US" sz="320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960806" y="1983500"/>
            <a:ext cx="2771913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spc="-300"/>
              <a:t>내용을 입력하세요</a:t>
            </a:r>
            <a:endParaRPr lang="ko-KR" altLang="en-US" sz="3200" spc="-300"/>
          </a:p>
        </p:txBody>
      </p:sp>
      <p:sp>
        <p:nvSpPr>
          <p:cNvPr id="16" name="직사각형 15"/>
          <p:cNvSpPr/>
          <p:nvPr/>
        </p:nvSpPr>
        <p:spPr>
          <a:xfrm>
            <a:off x="957332" y="3368480"/>
            <a:ext cx="1624634" cy="98453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595455" y="3368481"/>
            <a:ext cx="8388193" cy="984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301494" y="3568360"/>
            <a:ext cx="893193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32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둘째</a:t>
            </a:r>
            <a:endParaRPr lang="ko-KR" altLang="en-US" sz="320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960804" y="3568361"/>
            <a:ext cx="2771913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spc="-300"/>
              <a:t>내용을 입력하세요</a:t>
            </a:r>
            <a:endParaRPr lang="ko-KR" altLang="en-US" sz="3200" spc="-300"/>
          </a:p>
        </p:txBody>
      </p:sp>
      <p:sp>
        <p:nvSpPr>
          <p:cNvPr id="20" name="직사각형 19"/>
          <p:cNvSpPr/>
          <p:nvPr/>
        </p:nvSpPr>
        <p:spPr>
          <a:xfrm>
            <a:off x="957330" y="4953341"/>
            <a:ext cx="1624634" cy="98453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2595453" y="4953342"/>
            <a:ext cx="8388193" cy="984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301492" y="5153221"/>
            <a:ext cx="893193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32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셋째</a:t>
            </a:r>
            <a:endParaRPr lang="ko-KR" altLang="en-US" sz="320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960802" y="5153222"/>
            <a:ext cx="2771913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spc="-300"/>
              <a:t>내용을 입력하세요</a:t>
            </a:r>
            <a:endParaRPr lang="ko-KR" altLang="en-US" sz="3200" spc="-3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7e6e6">
              <a:alpha val="60000"/>
            </a:srgbClr>
          </a:solidFill>
          <a:ln w="12700" cap="flat" cmpd="sng" algn="ctr">
            <a:solidFill>
              <a:srgbClr val="62697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Pretendard"/>
              <a:ea typeface="Pretendard"/>
              <a:cs typeface="Pretendard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2092" y="3726484"/>
            <a:ext cx="406994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800" b="1">
                <a:solidFill>
                  <a:srgbClr val="337c0e"/>
                </a:solidFill>
                <a:latin typeface="+mj-ea"/>
                <a:ea typeface="+mj-ea"/>
              </a:rPr>
              <a:t>배운점 및 소감</a:t>
            </a:r>
            <a:endParaRPr lang="ko-KR" altLang="en-US" sz="4800" b="1">
              <a:solidFill>
                <a:srgbClr val="337c0e"/>
              </a:solidFill>
              <a:latin typeface="+mj-ea"/>
              <a:ea typeface="+mj-ea"/>
            </a:endParaRPr>
          </a:p>
        </p:txBody>
      </p:sp>
      <p:cxnSp>
        <p:nvCxnSpPr>
          <p:cNvPr id="7" name="직선 연결선 6"/>
          <p:cNvCxnSpPr>
            <a:endCxn id="3" idx="3"/>
          </p:cNvCxnSpPr>
          <p:nvPr/>
        </p:nvCxnSpPr>
        <p:spPr>
          <a:xfrm>
            <a:off x="822092" y="3429000"/>
            <a:ext cx="11369908" cy="0"/>
          </a:xfrm>
          <a:prstGeom prst="line">
            <a:avLst/>
          </a:prstGeom>
          <a:ln w="165100">
            <a:solidFill>
              <a:srgbClr val="ffb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22092" y="2300520"/>
            <a:ext cx="187919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800" b="1">
                <a:solidFill>
                  <a:srgbClr val="337c0e"/>
                </a:solidFill>
                <a:latin typeface="+mj-ea"/>
                <a:ea typeface="+mj-ea"/>
              </a:rPr>
              <a:t>Part 7</a:t>
            </a:r>
            <a:endParaRPr lang="en-US" altLang="ko-KR" sz="4800" b="1">
              <a:solidFill>
                <a:srgbClr val="337c0e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accent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6205" y="747133"/>
            <a:ext cx="12060000" cy="0"/>
          </a:xfrm>
          <a:prstGeom prst="line">
            <a:avLst/>
          </a:prstGeom>
          <a:ln w="76200">
            <a:solidFill>
              <a:schemeClr val="accent4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6206" y="111510"/>
            <a:ext cx="678659" cy="2961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b="1">
                <a:solidFill>
                  <a:schemeClr val="tx1">
                    <a:lumMod val="85000"/>
                    <a:lumOff val="15000"/>
                  </a:schemeClr>
                </a:solidFill>
              </a:rPr>
              <a:t>Part 7</a:t>
            </a:r>
            <a:endParaRPr lang="en-US" altLang="ko-KR" sz="14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05361" y="78057"/>
            <a:ext cx="2476954" cy="5677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b="1" spc="-300">
                <a:solidFill>
                  <a:schemeClr val="tx1">
                    <a:lumMod val="85000"/>
                    <a:lumOff val="15000"/>
                  </a:schemeClr>
                </a:solidFill>
              </a:rPr>
              <a:t>배운점 및 소감</a:t>
            </a:r>
            <a:endParaRPr lang="ko-KR" altLang="en-US" sz="3200" b="1" spc="-3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957334" y="1783619"/>
            <a:ext cx="1624634" cy="9845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595457" y="1783620"/>
            <a:ext cx="8388193" cy="984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301496" y="1983499"/>
            <a:ext cx="893193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32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첫째</a:t>
            </a:r>
            <a:endParaRPr lang="ko-KR" altLang="en-US" sz="320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960806" y="1983500"/>
            <a:ext cx="2771913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spc="-300"/>
              <a:t>내용을 입력하세요</a:t>
            </a:r>
            <a:endParaRPr lang="ko-KR" altLang="en-US" sz="3200" spc="-300"/>
          </a:p>
        </p:txBody>
      </p:sp>
      <p:sp>
        <p:nvSpPr>
          <p:cNvPr id="16" name="직사각형 15"/>
          <p:cNvSpPr/>
          <p:nvPr/>
        </p:nvSpPr>
        <p:spPr>
          <a:xfrm>
            <a:off x="957332" y="3368480"/>
            <a:ext cx="1624634" cy="98453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595455" y="3368481"/>
            <a:ext cx="8388193" cy="984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301494" y="3568360"/>
            <a:ext cx="893193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32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둘째</a:t>
            </a:r>
            <a:endParaRPr lang="ko-KR" altLang="en-US" sz="320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960804" y="3568361"/>
            <a:ext cx="2771913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spc="-300"/>
              <a:t>내용을 입력하세요</a:t>
            </a:r>
            <a:endParaRPr lang="ko-KR" altLang="en-US" sz="3200" spc="-300"/>
          </a:p>
        </p:txBody>
      </p:sp>
      <p:sp>
        <p:nvSpPr>
          <p:cNvPr id="20" name="직사각형 19"/>
          <p:cNvSpPr/>
          <p:nvPr/>
        </p:nvSpPr>
        <p:spPr>
          <a:xfrm>
            <a:off x="957330" y="4953341"/>
            <a:ext cx="1624634" cy="98453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2595453" y="4953342"/>
            <a:ext cx="8388193" cy="984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301492" y="5153221"/>
            <a:ext cx="893193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32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셋째</a:t>
            </a:r>
            <a:endParaRPr lang="ko-KR" altLang="en-US" sz="320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960802" y="5153222"/>
            <a:ext cx="2771913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spc="-300"/>
              <a:t>내용을 입력하세요</a:t>
            </a:r>
            <a:endParaRPr lang="ko-KR" altLang="en-US" sz="3200" spc="-3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accent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814646" y="2787804"/>
            <a:ext cx="4562707" cy="12823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4000"/>
              <a:t>감사합니다</a:t>
            </a:r>
            <a:r>
              <a:rPr lang="en-US" altLang="ko-KR" sz="4000"/>
              <a:t>!</a:t>
            </a:r>
            <a:endParaRPr lang="en-US" altLang="ko-KR" sz="4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c7969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6356794" y="0"/>
            <a:ext cx="5835206" cy="6858000"/>
          </a:xfrm>
          <a:prstGeom prst="rect">
            <a:avLst/>
          </a:prstGeom>
        </p:spPr>
      </p:pic>
      <p:sp>
        <p:nvSpPr>
          <p:cNvPr id="23" name="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7e6e6">
              <a:alpha val="60000"/>
            </a:srgbClr>
          </a:solidFill>
          <a:ln w="12700" cap="flat" cmpd="sng" algn="ctr">
            <a:solidFill>
              <a:srgbClr val="62697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Pretendard"/>
              <a:ea typeface="Pretendard"/>
              <a:cs typeface="Pretendard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420029" y="992460"/>
            <a:ext cx="5948145" cy="0"/>
          </a:xfrm>
          <a:prstGeom prst="line">
            <a:avLst/>
          </a:prstGeom>
          <a:ln w="76200">
            <a:solidFill>
              <a:srgbClr val="ffb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20029" y="223015"/>
            <a:ext cx="1071586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600" b="1">
                <a:solidFill>
                  <a:srgbClr val="337c0e"/>
                </a:solidFill>
              </a:rPr>
              <a:t>목차</a:t>
            </a:r>
            <a:endParaRPr lang="ko-KR" altLang="en-US" sz="3600" b="1">
              <a:solidFill>
                <a:srgbClr val="337c0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02990" y="500014"/>
            <a:ext cx="205077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rgbClr val="337c0e"/>
                </a:solidFill>
              </a:rPr>
              <a:t>a table of contents</a:t>
            </a:r>
            <a:endParaRPr lang="ko-KR" altLang="en-US">
              <a:solidFill>
                <a:srgbClr val="337c0e"/>
              </a:solidFill>
            </a:endParaRPr>
          </a:p>
        </p:txBody>
      </p:sp>
      <p:grpSp>
        <p:nvGrpSpPr>
          <p:cNvPr id="28" name=""/>
          <p:cNvGrpSpPr/>
          <p:nvPr/>
        </p:nvGrpSpPr>
        <p:grpSpPr>
          <a:xfrm rot="0">
            <a:off x="1235711" y="1302138"/>
            <a:ext cx="4170679" cy="600957"/>
            <a:chOff x="1311911" y="1483113"/>
            <a:chExt cx="4170679" cy="600957"/>
          </a:xfrm>
        </p:grpSpPr>
        <p:sp>
          <p:nvSpPr>
            <p:cNvPr id="2" name="TextBox 1"/>
            <p:cNvSpPr txBox="1"/>
            <p:nvPr/>
          </p:nvSpPr>
          <p:spPr>
            <a:xfrm>
              <a:off x="1311911" y="1483113"/>
              <a:ext cx="427354" cy="60095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3400" b="1">
                  <a:solidFill>
                    <a:srgbClr val="337c0e"/>
                  </a:solidFill>
                </a:rPr>
                <a:t>1</a:t>
              </a:r>
              <a:endParaRPr lang="ko-KR" altLang="en-US" sz="3400" b="1">
                <a:solidFill>
                  <a:srgbClr val="337c0e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688937" y="1483113"/>
              <a:ext cx="421803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600" b="1">
                  <a:solidFill>
                    <a:srgbClr val="ffb200"/>
                  </a:solidFill>
                </a:rPr>
                <a:t>&gt;&gt;</a:t>
              </a:r>
              <a:endParaRPr lang="ko-KR" altLang="en-US" sz="1600" b="1">
                <a:solidFill>
                  <a:srgbClr val="ffb200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12887" y="1560057"/>
              <a:ext cx="2869703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2800" spc="-300">
                  <a:solidFill>
                    <a:srgbClr val="337c0e"/>
                  </a:solidFill>
                </a:rPr>
                <a:t>개발동기 </a:t>
              </a:r>
              <a:r>
                <a:rPr lang="en-US" altLang="ko-KR" sz="2800" spc="-300">
                  <a:solidFill>
                    <a:srgbClr val="337c0e"/>
                  </a:solidFill>
                </a:rPr>
                <a:t>(Pain Point)</a:t>
              </a:r>
              <a:endParaRPr lang="en-US" altLang="ko-KR" sz="2800" spc="-300">
                <a:solidFill>
                  <a:srgbClr val="337c0e"/>
                </a:solidFill>
              </a:endParaRPr>
            </a:p>
          </p:txBody>
        </p:sp>
      </p:grpSp>
      <p:grpSp>
        <p:nvGrpSpPr>
          <p:cNvPr id="27" name=""/>
          <p:cNvGrpSpPr/>
          <p:nvPr/>
        </p:nvGrpSpPr>
        <p:grpSpPr>
          <a:xfrm rot="0">
            <a:off x="1235711" y="2044700"/>
            <a:ext cx="3913504" cy="603374"/>
            <a:chOff x="1311911" y="2512373"/>
            <a:chExt cx="3913504" cy="603374"/>
          </a:xfrm>
        </p:grpSpPr>
        <p:sp>
          <p:nvSpPr>
            <p:cNvPr id="10" name="TextBox 9"/>
            <p:cNvSpPr txBox="1"/>
            <p:nvPr/>
          </p:nvSpPr>
          <p:spPr>
            <a:xfrm>
              <a:off x="1311911" y="2512373"/>
              <a:ext cx="427354" cy="60337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3400" b="1">
                  <a:solidFill>
                    <a:srgbClr val="337c0e"/>
                  </a:solidFill>
                </a:rPr>
                <a:t>2</a:t>
              </a:r>
              <a:endParaRPr lang="ko-KR" altLang="en-US" sz="3400" b="1">
                <a:solidFill>
                  <a:srgbClr val="337c0e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688937" y="2512374"/>
              <a:ext cx="421803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600" b="1">
                  <a:solidFill>
                    <a:srgbClr val="ffb200"/>
                  </a:solidFill>
                </a:rPr>
                <a:t>&gt;&gt;</a:t>
              </a:r>
              <a:endParaRPr lang="ko-KR" altLang="en-US" sz="1600" b="1">
                <a:solidFill>
                  <a:srgbClr val="ffb2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612887" y="2589318"/>
              <a:ext cx="2612528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2800" spc="-300">
                  <a:solidFill>
                    <a:srgbClr val="337c0e"/>
                  </a:solidFill>
                </a:rPr>
                <a:t>개발목표 </a:t>
              </a:r>
              <a:r>
                <a:rPr lang="en-US" altLang="ko-KR" sz="2800" spc="-300">
                  <a:solidFill>
                    <a:srgbClr val="337c0e"/>
                  </a:solidFill>
                </a:rPr>
                <a:t>(Solution)</a:t>
              </a:r>
              <a:endParaRPr lang="en-US" altLang="ko-KR" sz="2800" spc="-300">
                <a:solidFill>
                  <a:srgbClr val="337c0e"/>
                </a:solidFill>
              </a:endParaRPr>
            </a:p>
          </p:txBody>
        </p:sp>
      </p:grpSp>
      <p:grpSp>
        <p:nvGrpSpPr>
          <p:cNvPr id="26" name=""/>
          <p:cNvGrpSpPr/>
          <p:nvPr/>
        </p:nvGrpSpPr>
        <p:grpSpPr>
          <a:xfrm rot="0">
            <a:off x="1235711" y="2789679"/>
            <a:ext cx="3380104" cy="602814"/>
            <a:chOff x="1311911" y="3541634"/>
            <a:chExt cx="3380104" cy="602814"/>
          </a:xfrm>
        </p:grpSpPr>
        <p:sp>
          <p:nvSpPr>
            <p:cNvPr id="13" name="TextBox 12"/>
            <p:cNvSpPr txBox="1"/>
            <p:nvPr/>
          </p:nvSpPr>
          <p:spPr>
            <a:xfrm>
              <a:off x="1311911" y="3541634"/>
              <a:ext cx="427354" cy="60281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3400" b="1">
                  <a:solidFill>
                    <a:srgbClr val="337c0e"/>
                  </a:solidFill>
                </a:rPr>
                <a:t>3</a:t>
              </a:r>
              <a:endParaRPr lang="ko-KR" altLang="en-US" sz="3400" b="1">
                <a:solidFill>
                  <a:srgbClr val="337c0e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688937" y="3541635"/>
              <a:ext cx="421803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600" b="1">
                  <a:solidFill>
                    <a:srgbClr val="ffb200"/>
                  </a:solidFill>
                </a:rPr>
                <a:t>&gt;&gt;</a:t>
              </a:r>
              <a:endParaRPr lang="ko-KR" altLang="en-US" sz="1600" b="1">
                <a:solidFill>
                  <a:srgbClr val="ffb2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612887" y="3618578"/>
              <a:ext cx="2079128" cy="51634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2800" spc="-300">
                  <a:solidFill>
                    <a:srgbClr val="337c0e"/>
                  </a:solidFill>
                </a:rPr>
                <a:t>프로젝트 상세</a:t>
              </a:r>
              <a:endParaRPr lang="ko-KR" altLang="en-US" sz="2800" spc="-300">
                <a:solidFill>
                  <a:srgbClr val="337c0e"/>
                </a:solidFill>
              </a:endParaRPr>
            </a:p>
          </p:txBody>
        </p:sp>
      </p:grpSp>
      <p:grpSp>
        <p:nvGrpSpPr>
          <p:cNvPr id="25" name=""/>
          <p:cNvGrpSpPr/>
          <p:nvPr/>
        </p:nvGrpSpPr>
        <p:grpSpPr>
          <a:xfrm rot="0">
            <a:off x="1235711" y="3534098"/>
            <a:ext cx="2770504" cy="602252"/>
            <a:chOff x="1311911" y="4570895"/>
            <a:chExt cx="2770504" cy="602252"/>
          </a:xfrm>
        </p:grpSpPr>
        <p:sp>
          <p:nvSpPr>
            <p:cNvPr id="16" name="TextBox 15"/>
            <p:cNvSpPr txBox="1"/>
            <p:nvPr/>
          </p:nvSpPr>
          <p:spPr>
            <a:xfrm>
              <a:off x="1311911" y="4570895"/>
              <a:ext cx="427354" cy="60225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3400" b="1">
                  <a:solidFill>
                    <a:srgbClr val="337c0e"/>
                  </a:solidFill>
                </a:rPr>
                <a:t>4</a:t>
              </a:r>
              <a:endParaRPr lang="ko-KR" altLang="en-US" sz="3400" b="1">
                <a:solidFill>
                  <a:srgbClr val="337c0e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688937" y="4570896"/>
              <a:ext cx="421803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600" b="1">
                  <a:solidFill>
                    <a:srgbClr val="ffb200"/>
                  </a:solidFill>
                </a:rPr>
                <a:t>&gt;&gt;</a:t>
              </a:r>
              <a:endParaRPr lang="ko-KR" altLang="en-US" sz="1600" b="1">
                <a:solidFill>
                  <a:srgbClr val="ffb200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612887" y="4647839"/>
              <a:ext cx="1469528" cy="51578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2800" spc="-300">
                  <a:solidFill>
                    <a:srgbClr val="337c0e"/>
                  </a:solidFill>
                </a:rPr>
                <a:t>개발 과정</a:t>
              </a:r>
              <a:endParaRPr lang="ko-KR" altLang="en-US" sz="2800" spc="-300">
                <a:solidFill>
                  <a:srgbClr val="337c0e"/>
                </a:solidFill>
              </a:endParaRPr>
            </a:p>
          </p:txBody>
        </p:sp>
      </p:grpSp>
      <p:grpSp>
        <p:nvGrpSpPr>
          <p:cNvPr id="39" name=""/>
          <p:cNvGrpSpPr/>
          <p:nvPr/>
        </p:nvGrpSpPr>
        <p:grpSpPr>
          <a:xfrm rot="0">
            <a:off x="1235711" y="4277955"/>
            <a:ext cx="2713354" cy="601690"/>
            <a:chOff x="1311911" y="4448735"/>
            <a:chExt cx="2713354" cy="601690"/>
          </a:xfrm>
        </p:grpSpPr>
        <p:sp>
          <p:nvSpPr>
            <p:cNvPr id="19" name="TextBox 18"/>
            <p:cNvSpPr txBox="1"/>
            <p:nvPr/>
          </p:nvSpPr>
          <p:spPr>
            <a:xfrm>
              <a:off x="1311911" y="4448735"/>
              <a:ext cx="427354" cy="60169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3400" b="1">
                  <a:solidFill>
                    <a:srgbClr val="337c0e"/>
                  </a:solidFill>
                </a:rPr>
                <a:t>5</a:t>
              </a:r>
              <a:endParaRPr lang="ko-KR" altLang="en-US" sz="3400" b="1">
                <a:solidFill>
                  <a:srgbClr val="337c0e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688937" y="4448736"/>
              <a:ext cx="421803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600" b="1">
                  <a:solidFill>
                    <a:srgbClr val="ffb200"/>
                  </a:solidFill>
                </a:rPr>
                <a:t>&gt;&gt;</a:t>
              </a:r>
              <a:endParaRPr lang="ko-KR" altLang="en-US" sz="1600" b="1">
                <a:solidFill>
                  <a:srgbClr val="ffb200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612887" y="4525679"/>
              <a:ext cx="1412378" cy="51999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2800" spc="-300">
                  <a:solidFill>
                    <a:srgbClr val="337c0e"/>
                  </a:solidFill>
                </a:rPr>
                <a:t>기대효과</a:t>
              </a:r>
              <a:endParaRPr lang="ko-KR" altLang="en-US" sz="2800" spc="-300">
                <a:solidFill>
                  <a:srgbClr val="337c0e"/>
                </a:solidFill>
              </a:endParaRPr>
            </a:p>
          </p:txBody>
        </p:sp>
      </p:grpSp>
      <p:grpSp>
        <p:nvGrpSpPr>
          <p:cNvPr id="38" name=""/>
          <p:cNvGrpSpPr/>
          <p:nvPr/>
        </p:nvGrpSpPr>
        <p:grpSpPr>
          <a:xfrm rot="0">
            <a:off x="1232535" y="5021250"/>
            <a:ext cx="3992594" cy="605772"/>
            <a:chOff x="1308735" y="5364497"/>
            <a:chExt cx="3992594" cy="605772"/>
          </a:xfrm>
        </p:grpSpPr>
        <p:sp>
          <p:nvSpPr>
            <p:cNvPr id="30" name="TextBox 18"/>
            <p:cNvSpPr txBox="1"/>
            <p:nvPr/>
          </p:nvSpPr>
          <p:spPr>
            <a:xfrm>
              <a:off x="1308735" y="5364497"/>
              <a:ext cx="430530" cy="60577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 algn="ctr">
                <a:defRPr/>
              </a:pPr>
              <a:r>
                <a:rPr lang="en-US" altLang="ko-KR" sz="3400" b="1">
                  <a:solidFill>
                    <a:srgbClr val="337c0e"/>
                  </a:solidFill>
                </a:rPr>
                <a:t>6</a:t>
              </a:r>
              <a:endParaRPr lang="en-US" altLang="ko-KR" sz="3400" b="1">
                <a:solidFill>
                  <a:srgbClr val="337c0e"/>
                </a:solidFill>
              </a:endParaRPr>
            </a:p>
          </p:txBody>
        </p:sp>
        <p:sp>
          <p:nvSpPr>
            <p:cNvPr id="31" name="TextBox 19"/>
            <p:cNvSpPr txBox="1"/>
            <p:nvPr/>
          </p:nvSpPr>
          <p:spPr>
            <a:xfrm>
              <a:off x="1688937" y="5364497"/>
              <a:ext cx="421803" cy="33907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 algn="ctr">
                <a:defRPr/>
              </a:pPr>
              <a:r>
                <a:rPr lang="en-US" altLang="ko-KR" sz="1600" b="1">
                  <a:solidFill>
                    <a:srgbClr val="ffb200"/>
                  </a:solidFill>
                </a:rPr>
                <a:t>&gt;&gt;</a:t>
              </a:r>
              <a:endParaRPr lang="ko-KR" altLang="en-US" sz="1600" b="1">
                <a:solidFill>
                  <a:srgbClr val="ffb200"/>
                </a:solidFill>
              </a:endParaRPr>
            </a:p>
          </p:txBody>
        </p:sp>
        <p:sp>
          <p:nvSpPr>
            <p:cNvPr id="32" name="TextBox 20"/>
            <p:cNvSpPr txBox="1"/>
            <p:nvPr/>
          </p:nvSpPr>
          <p:spPr>
            <a:xfrm>
              <a:off x="2603848" y="5441441"/>
              <a:ext cx="2697481" cy="51965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ko-KR" altLang="en-US" sz="2800" spc="-300">
                  <a:solidFill>
                    <a:srgbClr val="337c0e"/>
                  </a:solidFill>
                </a:rPr>
                <a:t>비지니스 확장방안</a:t>
              </a:r>
              <a:endParaRPr lang="ko-KR" altLang="en-US" sz="2800" spc="-300">
                <a:solidFill>
                  <a:srgbClr val="337c0e"/>
                </a:solidFill>
              </a:endParaRPr>
            </a:p>
          </p:txBody>
        </p:sp>
      </p:grpSp>
      <p:grpSp>
        <p:nvGrpSpPr>
          <p:cNvPr id="37" name=""/>
          <p:cNvGrpSpPr/>
          <p:nvPr/>
        </p:nvGrpSpPr>
        <p:grpSpPr>
          <a:xfrm rot="0">
            <a:off x="1232535" y="5768628"/>
            <a:ext cx="3440143" cy="605774"/>
            <a:chOff x="1308735" y="5949603"/>
            <a:chExt cx="3440143" cy="605774"/>
          </a:xfrm>
        </p:grpSpPr>
        <p:sp>
          <p:nvSpPr>
            <p:cNvPr id="34" name="TextBox 18"/>
            <p:cNvSpPr txBox="1"/>
            <p:nvPr/>
          </p:nvSpPr>
          <p:spPr>
            <a:xfrm>
              <a:off x="1308735" y="5949603"/>
              <a:ext cx="430530" cy="60577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 algn="ctr">
                <a:defRPr/>
              </a:pPr>
              <a:r>
                <a:rPr lang="en-US" altLang="ko-KR" sz="3400" b="1">
                  <a:solidFill>
                    <a:srgbClr val="337c0e"/>
                  </a:solidFill>
                </a:rPr>
                <a:t>7</a:t>
              </a:r>
              <a:endParaRPr lang="en-US" altLang="ko-KR" sz="3400" b="1">
                <a:solidFill>
                  <a:srgbClr val="337c0e"/>
                </a:solidFill>
              </a:endParaRPr>
            </a:p>
          </p:txBody>
        </p:sp>
        <p:sp>
          <p:nvSpPr>
            <p:cNvPr id="35" name="TextBox 19"/>
            <p:cNvSpPr txBox="1"/>
            <p:nvPr/>
          </p:nvSpPr>
          <p:spPr>
            <a:xfrm>
              <a:off x="1688937" y="5949604"/>
              <a:ext cx="421803" cy="33907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 algn="ctr">
                <a:defRPr/>
              </a:pPr>
              <a:r>
                <a:rPr lang="en-US" altLang="ko-KR" sz="1600" b="1">
                  <a:solidFill>
                    <a:srgbClr val="ffb200"/>
                  </a:solidFill>
                </a:rPr>
                <a:t>&gt;&gt;</a:t>
              </a:r>
              <a:endParaRPr lang="ko-KR" altLang="en-US" sz="1600" b="1">
                <a:solidFill>
                  <a:srgbClr val="ffb200"/>
                </a:solidFill>
              </a:endParaRPr>
            </a:p>
          </p:txBody>
        </p:sp>
        <p:sp>
          <p:nvSpPr>
            <p:cNvPr id="36" name="TextBox 20"/>
            <p:cNvSpPr txBox="1"/>
            <p:nvPr/>
          </p:nvSpPr>
          <p:spPr>
            <a:xfrm>
              <a:off x="2603848" y="6026548"/>
              <a:ext cx="2145030" cy="51930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 algn="ctr">
                <a:defRPr/>
              </a:pPr>
              <a:r>
                <a:rPr lang="ko-KR" altLang="en-US" sz="2800" spc="-300">
                  <a:solidFill>
                    <a:srgbClr val="337c0e"/>
                  </a:solidFill>
                </a:rPr>
                <a:t>배운점 및 소감</a:t>
              </a:r>
              <a:endParaRPr lang="ko-KR" altLang="en-US" sz="2800" spc="-300">
                <a:solidFill>
                  <a:srgbClr val="337c0e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976901" y="6532285"/>
            <a:ext cx="2196435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900">
                <a:solidFill>
                  <a:schemeClr val="bg1"/>
                </a:solidFill>
              </a:rPr>
              <a:t>ⓒSaebyeol Yu.</a:t>
            </a:r>
            <a:r>
              <a:rPr lang="ko-KR" altLang="en-US" sz="900">
                <a:solidFill>
                  <a:schemeClr val="bg1"/>
                </a:solidFill>
              </a:rPr>
              <a:t> </a:t>
            </a:r>
            <a:r>
              <a:rPr lang="en-US" altLang="ko-KR" sz="900">
                <a:solidFill>
                  <a:schemeClr val="bg1"/>
                </a:solidFill>
              </a:rPr>
              <a:t>Saebyeol’s</a:t>
            </a:r>
            <a:r>
              <a:rPr lang="ko-KR" altLang="en-US" sz="900">
                <a:solidFill>
                  <a:schemeClr val="bg1"/>
                </a:solidFill>
              </a:rPr>
              <a:t> </a:t>
            </a:r>
            <a:r>
              <a:rPr lang="en-US" altLang="ko-KR" sz="900">
                <a:solidFill>
                  <a:schemeClr val="bg1"/>
                </a:solidFill>
              </a:rPr>
              <a:t>PowerPoint</a:t>
            </a:r>
            <a:endParaRPr lang="ko-KR" altLang="en-US" sz="900">
              <a:solidFill>
                <a:schemeClr val="bg1"/>
              </a:solidFill>
            </a:endParaRPr>
          </a:p>
        </p:txBody>
      </p:sp>
      <p:sp>
        <p:nvSpPr>
          <p:cNvPr id="8" name="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7e6e6">
              <a:alpha val="60000"/>
            </a:srgbClr>
          </a:solidFill>
          <a:ln w="12700" cap="flat" cmpd="sng" algn="ctr">
            <a:solidFill>
              <a:srgbClr val="62697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Pretendard"/>
              <a:ea typeface="Pretendard"/>
              <a:cs typeface="Pretendard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47892" y="3191225"/>
            <a:ext cx="6111473" cy="81689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800" b="1">
                <a:solidFill>
                  <a:srgbClr val="337c0e"/>
                </a:solidFill>
                <a:latin typeface="+mj-ea"/>
                <a:ea typeface="+mj-ea"/>
              </a:rPr>
              <a:t>개발동기 (Pain Point)</a:t>
            </a:r>
            <a:endParaRPr lang="ko-KR" altLang="en-US" sz="4800" b="1">
              <a:solidFill>
                <a:srgbClr val="337c0e"/>
              </a:solidFill>
              <a:latin typeface="+mj-ea"/>
              <a:ea typeface="+mj-ea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4047892" y="2893741"/>
            <a:ext cx="8144108" cy="0"/>
          </a:xfrm>
          <a:prstGeom prst="line">
            <a:avLst/>
          </a:prstGeom>
          <a:ln w="165100">
            <a:solidFill>
              <a:srgbClr val="ffb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047892" y="1765261"/>
            <a:ext cx="188237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800" b="1">
                <a:solidFill>
                  <a:srgbClr val="337c0e"/>
                </a:solidFill>
                <a:latin typeface="+mj-ea"/>
                <a:ea typeface="+mj-ea"/>
              </a:rPr>
              <a:t>Part 1</a:t>
            </a:r>
            <a:endParaRPr lang="ko-KR" altLang="en-US" sz="4800" b="1">
              <a:solidFill>
                <a:srgbClr val="337c0e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accent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6205" y="747133"/>
            <a:ext cx="12060000" cy="0"/>
          </a:xfrm>
          <a:prstGeom prst="line">
            <a:avLst/>
          </a:prstGeom>
          <a:ln w="76200">
            <a:solidFill>
              <a:schemeClr val="accent4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6206" y="111510"/>
            <a:ext cx="659155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b="1">
                <a:solidFill>
                  <a:schemeClr val="tx1">
                    <a:lumMod val="85000"/>
                    <a:lumOff val="15000"/>
                  </a:schemeClr>
                </a:solidFill>
              </a:rPr>
              <a:t>Part 1</a:t>
            </a:r>
            <a:endParaRPr lang="ko-KR" altLang="en-US" sz="14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05361" y="78057"/>
            <a:ext cx="3486604" cy="5677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b="1" spc="-300">
                <a:solidFill>
                  <a:schemeClr val="tx1">
                    <a:lumMod val="85000"/>
                    <a:lumOff val="15000"/>
                  </a:schemeClr>
                </a:solidFill>
              </a:rPr>
              <a:t>개발동기 (Pain Point)</a:t>
            </a:r>
            <a:endParaRPr lang="ko-KR" altLang="en-US" sz="3200" b="1" spc="-3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957334" y="1783619"/>
            <a:ext cx="1624634" cy="9845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595457" y="1783620"/>
            <a:ext cx="8388193" cy="984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301496" y="1983499"/>
            <a:ext cx="893193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32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첫째</a:t>
            </a:r>
            <a:endParaRPr lang="ko-KR" altLang="en-US" sz="320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960806" y="1983500"/>
            <a:ext cx="2771913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spc="-300"/>
              <a:t>내용을 입력하세요</a:t>
            </a:r>
            <a:endParaRPr lang="ko-KR" altLang="en-US" sz="3200" spc="-300"/>
          </a:p>
        </p:txBody>
      </p:sp>
      <p:sp>
        <p:nvSpPr>
          <p:cNvPr id="16" name="직사각형 15"/>
          <p:cNvSpPr/>
          <p:nvPr/>
        </p:nvSpPr>
        <p:spPr>
          <a:xfrm>
            <a:off x="957332" y="3368480"/>
            <a:ext cx="1624634" cy="98453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595455" y="3368481"/>
            <a:ext cx="8388193" cy="984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301494" y="3568360"/>
            <a:ext cx="893193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32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둘째</a:t>
            </a:r>
            <a:endParaRPr lang="ko-KR" altLang="en-US" sz="320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960804" y="3568361"/>
            <a:ext cx="2771913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spc="-300"/>
              <a:t>내용을 입력하세요</a:t>
            </a:r>
            <a:endParaRPr lang="ko-KR" altLang="en-US" sz="3200" spc="-300"/>
          </a:p>
        </p:txBody>
      </p:sp>
      <p:sp>
        <p:nvSpPr>
          <p:cNvPr id="20" name="직사각형 19"/>
          <p:cNvSpPr/>
          <p:nvPr/>
        </p:nvSpPr>
        <p:spPr>
          <a:xfrm>
            <a:off x="957330" y="4953341"/>
            <a:ext cx="1624634" cy="98453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2595453" y="4953342"/>
            <a:ext cx="8388193" cy="984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301492" y="5153221"/>
            <a:ext cx="893193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32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셋째</a:t>
            </a:r>
            <a:endParaRPr lang="ko-KR" altLang="en-US" sz="320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960802" y="5153222"/>
            <a:ext cx="2771913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spc="-300"/>
              <a:t>내용을 입력하세요</a:t>
            </a:r>
            <a:endParaRPr lang="ko-KR" altLang="en-US" sz="3200" spc="-3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7e6e6">
              <a:alpha val="60000"/>
            </a:srgbClr>
          </a:solidFill>
          <a:ln w="12700" cap="flat" cmpd="sng" algn="ctr">
            <a:solidFill>
              <a:srgbClr val="62697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Pretendard"/>
              <a:ea typeface="Pretendard"/>
              <a:cs typeface="Pretendard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22592" y="3191225"/>
            <a:ext cx="5565373" cy="81689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800" b="1">
                <a:solidFill>
                  <a:srgbClr val="337c0e"/>
                </a:solidFill>
                <a:latin typeface="+mj-ea"/>
                <a:ea typeface="+mj-ea"/>
              </a:rPr>
              <a:t>개발목표 (Solution)</a:t>
            </a:r>
            <a:endParaRPr lang="ko-KR" altLang="en-US" sz="4800" b="1">
              <a:solidFill>
                <a:srgbClr val="337c0e"/>
              </a:solidFill>
              <a:latin typeface="+mj-ea"/>
              <a:ea typeface="+mj-ea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4822592" y="2893741"/>
            <a:ext cx="7369408" cy="0"/>
          </a:xfrm>
          <a:prstGeom prst="line">
            <a:avLst/>
          </a:prstGeom>
          <a:ln w="165100">
            <a:solidFill>
              <a:srgbClr val="ffb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822592" y="1765261"/>
            <a:ext cx="187919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800" b="1">
                <a:solidFill>
                  <a:srgbClr val="337c0e"/>
                </a:solidFill>
                <a:latin typeface="+mj-ea"/>
                <a:ea typeface="+mj-ea"/>
              </a:rPr>
              <a:t>Part 2</a:t>
            </a:r>
            <a:endParaRPr lang="ko-KR" altLang="en-US" sz="4800" b="1">
              <a:solidFill>
                <a:srgbClr val="337c0e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accent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6205" y="747133"/>
            <a:ext cx="12060000" cy="0"/>
          </a:xfrm>
          <a:prstGeom prst="line">
            <a:avLst/>
          </a:prstGeom>
          <a:ln w="76200">
            <a:solidFill>
              <a:schemeClr val="accent4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6206" y="111510"/>
            <a:ext cx="678659" cy="2961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b="1">
                <a:solidFill>
                  <a:schemeClr val="tx1">
                    <a:lumMod val="85000"/>
                    <a:lumOff val="15000"/>
                  </a:schemeClr>
                </a:solidFill>
              </a:rPr>
              <a:t>Part 2</a:t>
            </a:r>
            <a:endParaRPr lang="en-US" altLang="ko-KR" sz="14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05361" y="78057"/>
            <a:ext cx="3200854" cy="5677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b="1" spc="-300">
                <a:solidFill>
                  <a:schemeClr val="tx1">
                    <a:lumMod val="85000"/>
                    <a:lumOff val="15000"/>
                  </a:schemeClr>
                </a:solidFill>
              </a:rPr>
              <a:t>개발목표 (Solution)</a:t>
            </a:r>
            <a:endParaRPr lang="ko-KR" altLang="en-US" sz="3200" b="1" spc="-3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957334" y="1783619"/>
            <a:ext cx="1624634" cy="9845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595457" y="1783620"/>
            <a:ext cx="8388193" cy="984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301496" y="1983499"/>
            <a:ext cx="893193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32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첫째</a:t>
            </a:r>
            <a:endParaRPr lang="ko-KR" altLang="en-US" sz="320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960806" y="1983500"/>
            <a:ext cx="2771913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spc="-300"/>
              <a:t>내용을 입력하세요</a:t>
            </a:r>
            <a:endParaRPr lang="ko-KR" altLang="en-US" sz="3200" spc="-300"/>
          </a:p>
        </p:txBody>
      </p:sp>
      <p:sp>
        <p:nvSpPr>
          <p:cNvPr id="16" name="직사각형 15"/>
          <p:cNvSpPr/>
          <p:nvPr/>
        </p:nvSpPr>
        <p:spPr>
          <a:xfrm>
            <a:off x="957332" y="3368480"/>
            <a:ext cx="1624634" cy="98453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595455" y="3368481"/>
            <a:ext cx="8388193" cy="984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301494" y="3568360"/>
            <a:ext cx="893193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32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둘째</a:t>
            </a:r>
            <a:endParaRPr lang="ko-KR" altLang="en-US" sz="320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960804" y="3568361"/>
            <a:ext cx="2771913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spc="-300"/>
              <a:t>내용을 입력하세요</a:t>
            </a:r>
            <a:endParaRPr lang="ko-KR" altLang="en-US" sz="3200" spc="-300"/>
          </a:p>
        </p:txBody>
      </p:sp>
      <p:sp>
        <p:nvSpPr>
          <p:cNvPr id="20" name="직사각형 19"/>
          <p:cNvSpPr/>
          <p:nvPr/>
        </p:nvSpPr>
        <p:spPr>
          <a:xfrm>
            <a:off x="957330" y="4953341"/>
            <a:ext cx="1624634" cy="98453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2595453" y="4953342"/>
            <a:ext cx="8388193" cy="984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301492" y="5153221"/>
            <a:ext cx="893193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32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셋째</a:t>
            </a:r>
            <a:endParaRPr lang="ko-KR" altLang="en-US" sz="320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960802" y="5153222"/>
            <a:ext cx="2771913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spc="-300"/>
              <a:t>내용을 입력하세요</a:t>
            </a:r>
            <a:endParaRPr lang="ko-KR" altLang="en-US" sz="3200" spc="-3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7e6e6">
              <a:alpha val="60000"/>
            </a:srgbClr>
          </a:solidFill>
          <a:ln w="12700" cap="flat" cmpd="sng" algn="ctr">
            <a:solidFill>
              <a:srgbClr val="62697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Pretendard"/>
              <a:ea typeface="Pretendard"/>
              <a:cs typeface="Pretendard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2092" y="3726484"/>
            <a:ext cx="389849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800" b="1">
                <a:solidFill>
                  <a:srgbClr val="337c0e"/>
                </a:solidFill>
                <a:latin typeface="+mj-ea"/>
                <a:ea typeface="+mj-ea"/>
              </a:rPr>
              <a:t>프로젝트 상세</a:t>
            </a:r>
            <a:endParaRPr lang="ko-KR" altLang="en-US" sz="4800" b="1">
              <a:solidFill>
                <a:srgbClr val="337c0e"/>
              </a:solidFill>
              <a:latin typeface="+mj-ea"/>
              <a:ea typeface="+mj-ea"/>
            </a:endParaRPr>
          </a:p>
        </p:txBody>
      </p:sp>
      <p:cxnSp>
        <p:nvCxnSpPr>
          <p:cNvPr id="7" name="직선 연결선 6"/>
          <p:cNvCxnSpPr>
            <a:endCxn id="3" idx="3"/>
          </p:cNvCxnSpPr>
          <p:nvPr/>
        </p:nvCxnSpPr>
        <p:spPr>
          <a:xfrm>
            <a:off x="822092" y="3429000"/>
            <a:ext cx="11369908" cy="0"/>
          </a:xfrm>
          <a:prstGeom prst="line">
            <a:avLst/>
          </a:prstGeom>
          <a:ln w="165100">
            <a:solidFill>
              <a:srgbClr val="ffb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22092" y="2300520"/>
            <a:ext cx="187919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800" b="1">
                <a:solidFill>
                  <a:srgbClr val="337c0e"/>
                </a:solidFill>
                <a:latin typeface="+mj-ea"/>
                <a:ea typeface="+mj-ea"/>
              </a:rPr>
              <a:t>Part 3</a:t>
            </a:r>
            <a:endParaRPr lang="ko-KR" altLang="en-US" sz="4800" b="1">
              <a:solidFill>
                <a:srgbClr val="337c0e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accent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6205" y="747133"/>
            <a:ext cx="12060000" cy="0"/>
          </a:xfrm>
          <a:prstGeom prst="line">
            <a:avLst/>
          </a:prstGeom>
          <a:ln w="76200">
            <a:solidFill>
              <a:schemeClr val="accent4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6206" y="111510"/>
            <a:ext cx="678659" cy="2961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b="1">
                <a:solidFill>
                  <a:schemeClr val="tx1">
                    <a:lumMod val="85000"/>
                    <a:lumOff val="15000"/>
                  </a:schemeClr>
                </a:solidFill>
              </a:rPr>
              <a:t>Part 3</a:t>
            </a:r>
            <a:endParaRPr lang="en-US" altLang="ko-KR" sz="14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05361" y="78057"/>
            <a:ext cx="2400754" cy="5677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b="1" spc="-300">
                <a:solidFill>
                  <a:schemeClr val="tx1">
                    <a:lumMod val="85000"/>
                    <a:lumOff val="15000"/>
                  </a:schemeClr>
                </a:solidFill>
              </a:rPr>
              <a:t>프로젝트 상세</a:t>
            </a:r>
            <a:endParaRPr lang="ko-KR" altLang="en-US" sz="3200" b="1" spc="-3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957334" y="1783619"/>
            <a:ext cx="1624634" cy="9845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595457" y="1783620"/>
            <a:ext cx="8388193" cy="984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301496" y="1983499"/>
            <a:ext cx="893193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32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첫째</a:t>
            </a:r>
            <a:endParaRPr lang="ko-KR" altLang="en-US" sz="320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960806" y="1983500"/>
            <a:ext cx="2771913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spc="-300"/>
              <a:t>내용을 입력하세요</a:t>
            </a:r>
            <a:endParaRPr lang="ko-KR" altLang="en-US" sz="3200" spc="-300"/>
          </a:p>
        </p:txBody>
      </p:sp>
      <p:sp>
        <p:nvSpPr>
          <p:cNvPr id="16" name="직사각형 15"/>
          <p:cNvSpPr/>
          <p:nvPr/>
        </p:nvSpPr>
        <p:spPr>
          <a:xfrm>
            <a:off x="957332" y="3368480"/>
            <a:ext cx="1624634" cy="98453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595455" y="3368481"/>
            <a:ext cx="8388193" cy="984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301494" y="3568360"/>
            <a:ext cx="893193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32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둘째</a:t>
            </a:r>
            <a:endParaRPr lang="ko-KR" altLang="en-US" sz="320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960804" y="3568361"/>
            <a:ext cx="2771913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spc="-300"/>
              <a:t>내용을 입력하세요</a:t>
            </a:r>
            <a:endParaRPr lang="ko-KR" altLang="en-US" sz="3200" spc="-300"/>
          </a:p>
        </p:txBody>
      </p:sp>
      <p:sp>
        <p:nvSpPr>
          <p:cNvPr id="20" name="직사각형 19"/>
          <p:cNvSpPr/>
          <p:nvPr/>
        </p:nvSpPr>
        <p:spPr>
          <a:xfrm>
            <a:off x="957330" y="4953341"/>
            <a:ext cx="1624634" cy="98453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2595453" y="4953342"/>
            <a:ext cx="8388193" cy="984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301492" y="5153221"/>
            <a:ext cx="893193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32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셋째</a:t>
            </a:r>
            <a:endParaRPr lang="ko-KR" altLang="en-US" sz="320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960802" y="5153222"/>
            <a:ext cx="2771913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spc="-300"/>
              <a:t>내용을 입력하세요</a:t>
            </a:r>
            <a:endParaRPr lang="ko-KR" altLang="en-US" sz="3200" spc="-3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7e6e6">
              <a:alpha val="60000"/>
            </a:srgbClr>
          </a:solidFill>
          <a:ln w="12700" cap="flat" cmpd="sng" algn="ctr">
            <a:solidFill>
              <a:srgbClr val="62697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Pretendard"/>
              <a:ea typeface="Pretendard"/>
              <a:cs typeface="Pretendard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22092" y="3726484"/>
            <a:ext cx="271739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800" b="1">
                <a:solidFill>
                  <a:srgbClr val="337c0e"/>
                </a:solidFill>
                <a:latin typeface="+mj-ea"/>
                <a:ea typeface="+mj-ea"/>
              </a:rPr>
              <a:t>개발 과정</a:t>
            </a:r>
            <a:endParaRPr lang="ko-KR" altLang="en-US" sz="4800" b="1">
              <a:solidFill>
                <a:srgbClr val="337c0e"/>
              </a:solidFill>
              <a:latin typeface="+mj-ea"/>
              <a:ea typeface="+mj-ea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822092" y="3429000"/>
            <a:ext cx="11369908" cy="0"/>
          </a:xfrm>
          <a:prstGeom prst="line">
            <a:avLst/>
          </a:prstGeom>
          <a:ln w="165100">
            <a:solidFill>
              <a:srgbClr val="ffb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22092" y="2300520"/>
            <a:ext cx="187919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800" b="1">
                <a:solidFill>
                  <a:srgbClr val="337c0e"/>
                </a:solidFill>
                <a:latin typeface="+mj-ea"/>
                <a:ea typeface="+mj-ea"/>
              </a:rPr>
              <a:t>Part 4</a:t>
            </a:r>
            <a:endParaRPr lang="ko-KR" altLang="en-US" sz="4800" b="1">
              <a:solidFill>
                <a:srgbClr val="337c0e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ICE CREAM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cdce9"/>
      </a:accent1>
      <a:accent2>
        <a:srgbClr val="e98c8e"/>
      </a:accent2>
      <a:accent3>
        <a:srgbClr val="fde0b6"/>
      </a:accent3>
      <a:accent4>
        <a:srgbClr val="f9f9f9"/>
      </a:accent4>
      <a:accent5>
        <a:srgbClr val="c29679"/>
      </a:accent5>
      <a:accent6>
        <a:srgbClr val="b7a993"/>
      </a:accent6>
      <a:hlink>
        <a:srgbClr val="3f3f3f"/>
      </a:hlink>
      <a:folHlink>
        <a:srgbClr val="3f3f3f"/>
      </a:folHlink>
    </a:clrScheme>
    <a:fontScheme name="Pretendard">
      <a:majorFont>
        <a:latin typeface="Pretendard ExtraBold"/>
        <a:ea typeface="Pretendard ExtraBold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179</ep:Words>
  <ep:PresentationFormat>와이드스크린</ep:PresentationFormat>
  <ep:Paragraphs>81</ep:Paragraphs>
  <ep:Slides>17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ep:HeadingPairs>
  <ep:TitlesOfParts>
    <vt:vector size="18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2022-03-09T07:57:04.000</dcterms:created>
  <dc:creator>Yu Saebyeol</dc:creator>
  <cp:lastModifiedBy>CKIRUser</cp:lastModifiedBy>
  <dcterms:modified xsi:type="dcterms:W3CDTF">2022-10-29T08:46:35.968</dcterms:modified>
  <cp:revision>43</cp:revision>
  <dc:title>PowerPoint 프레젠테이션</dc:title>
  <cp:version/>
</cp:coreProperties>
</file>