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520" autoAdjust="0"/>
    <p:restoredTop sz="94660"/>
  </p:normalViewPr>
  <p:slideViewPr>
    <p:cSldViewPr snapToGrid="0">
      <p:cViewPr>
        <p:scale>
          <a:sx n="50" d="100"/>
          <a:sy n="50" d="100"/>
        </p:scale>
        <p:origin x="948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EB0-E8D4-4F53-99AE-127A2DDB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3567F-A78A-4B8C-B31E-3B41F1E0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92CD-D4A8-40DA-906D-5CC0113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22A1-1AA6-44EC-81A2-EBB2641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EC57-B911-4A20-938D-65813914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1397-210C-4F54-A148-E6DE643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869A6-0F30-45F6-A495-BB2F55A1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6C4-D01E-48D8-B08B-5C8322B2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66D61-AF35-43C6-B9F5-10DE99D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86AB-AD16-4A68-96BB-43428AC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897C-5E9A-4031-B5A3-576BFE2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7649-D74A-41E1-8EDE-0FC5C8F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493AD-6184-477A-955E-FFA63750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463FD-EC69-4668-80E7-6553931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C66AA-2AF6-45A3-8D8D-55A92AC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FF74-ECC5-4803-A689-E7D3374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34A7C-42CA-448C-A036-4DEB0639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1F8C0-52C9-4DA4-981B-71BCA0E1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36BE-CB35-4948-AC37-70B6C511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196B7-D29E-4E0C-9151-BC6A6C0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A243-3FC2-4AF1-87F7-0387BE3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EBB2-78F1-4CCE-94F1-756A836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5562-B822-49D7-B1CF-7A68D435C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D97F-1761-4CED-BBA1-8199E743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89E4A-1801-43B2-84F7-AE346C9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F7F60-F4BF-4372-BC00-93335F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5DD-6739-412A-9D40-B0731756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A530-64F4-437F-B725-87C9F170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11C8-2A41-47F3-9296-9CAA7CA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D2A0-9CBC-4D61-9871-6A29B0B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35C5-C491-4ACB-8209-01FCB51F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1646-FD26-4B9A-8A8B-844E943A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D4EE2-4C57-43D8-B7C5-F27CC7089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0914C-1864-4D56-BAC3-42B070E2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7511B-9B26-4BDD-BE9C-0A65D87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FF17D-018A-439A-B8F0-866BC0B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9F2F-3CC1-4133-ABF3-D42AFB1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C7F9-2684-4A71-ACCB-04C5FF0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75999-1772-4326-8E5F-001DCF2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D6748-3AAC-4C7F-A505-F57B9789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05A8E-6DE1-4AD4-A150-0C6E67A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55EA0-8C06-4777-9259-914E1681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C77B2-435D-45D5-B282-64A53D7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9E91B-0058-4724-845D-2ACB5CF1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A9EE3-7688-475D-9B2B-F5674C6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AC2F-E537-4266-8559-F5FCD93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64460-D53F-40D5-BDB2-FD20E57D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0D1450-128F-4C66-B106-34DEC15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AF3BB-CE28-46C0-9E43-7EE3185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1A3C-9AE0-4EDC-81FC-D3D72EA2291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E2E61-9B78-4023-B77A-ADA7D78B1D7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330E-5F20-4A21-9E05-07E3ADC5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779F-A474-454A-AB54-1998A197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DEF47-CD0F-4D17-BE95-2887252B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B8780-B264-41BD-8341-26BFD8BA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94398-6D1A-43D6-BDBC-18C8C06D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D8C8-D145-4AFF-B131-3BE847FF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3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F103E-CD79-4D82-90DF-D8BEABE2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DC162-1723-48A2-8295-CE8CD15A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8538-775E-4108-AE11-87C27579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95632-9B26-4EF0-8AB6-1354B5263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AA1C-F419-400E-99E8-47362DFB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>
              <a:alpha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7892" y="2732049"/>
            <a:ext cx="6959198" cy="1180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rgbClr val="337c0e"/>
                </a:solidFill>
                <a:latin typeface="+mj-ea"/>
                <a:ea typeface="+mj-ea"/>
              </a:rPr>
              <a:t>냉장고를 부탁해</a:t>
            </a:r>
            <a:r>
              <a:rPr lang="en-US" altLang="ko-KR" sz="7200" b="1">
                <a:solidFill>
                  <a:srgbClr val="337c0e"/>
                </a:solidFill>
                <a:latin typeface="+mj-ea"/>
                <a:ea typeface="+mj-ea"/>
              </a:rPr>
              <a:t>!</a:t>
            </a:r>
            <a:endParaRPr lang="en-US" altLang="ko-KR" sz="72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47892" y="4036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68842"/>
            <a:ext cx="2520315" cy="2520315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9410196" y="4273738"/>
            <a:ext cx="2523269" cy="16148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조현민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신은찬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이윤재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일병 이찬규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4496255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용사용 어플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250" y="783695"/>
            <a:ext cx="9969500" cy="6074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7096580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관리자용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간부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분대장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어플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787" y="814581"/>
            <a:ext cx="10258425" cy="6043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92" y="3726484"/>
            <a:ext cx="271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 과정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4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4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863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과정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822592" y="3191225"/>
            <a:ext cx="2545948" cy="8168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1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5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5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101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기대효과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16802" y="4023967"/>
            <a:ext cx="5085313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비지니스 확장방안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8" name="직선 연결선 4"/>
          <p:cNvCxnSpPr/>
          <p:nvPr/>
        </p:nvCxnSpPr>
        <p:spPr>
          <a:xfrm flipV="1">
            <a:off x="4216802" y="3721554"/>
            <a:ext cx="7975198" cy="4929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9" name="TextBox 5"/>
          <p:cNvSpPr txBox="1"/>
          <p:nvPr/>
        </p:nvSpPr>
        <p:spPr>
          <a:xfrm>
            <a:off x="4216802" y="2598003"/>
            <a:ext cx="1884912" cy="81956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6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6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58" y="78057"/>
            <a:ext cx="8677732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비지니스 확장방안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안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골목식당의 냉장고를 부탁해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!)</a:t>
            </a:r>
            <a:endParaRPr lang="en-US" altLang="ko-KR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6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55" y="78057"/>
            <a:ext cx="7972885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비지니스 확장방안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안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장병들의 월급을 부탁해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!)</a:t>
            </a:r>
            <a:endParaRPr lang="en-US" altLang="ko-KR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406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배운점 및 소감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7</a:t>
            </a:r>
            <a:endParaRPr lang="en-US" altLang="ko-KR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796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6794" y="0"/>
            <a:ext cx="583520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0029" y="992460"/>
            <a:ext cx="5948145" cy="0"/>
          </a:xfrm>
          <a:prstGeom prst="line">
            <a:avLst/>
          </a:prstGeom>
          <a:ln w="762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0029" y="223015"/>
            <a:ext cx="1071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337c0e"/>
                </a:solidFill>
              </a:rPr>
              <a:t>목차</a:t>
            </a:r>
            <a:endParaRPr lang="ko-KR" altLang="en-US" sz="3600" b="1">
              <a:solidFill>
                <a:srgbClr val="337c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0" y="500014"/>
            <a:ext cx="20507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37c0e"/>
                </a:solidFill>
              </a:rPr>
              <a:t>a table of contents</a:t>
            </a:r>
            <a:endParaRPr lang="ko-KR" altLang="en-US">
              <a:solidFill>
                <a:srgbClr val="337c0e"/>
              </a:solidFill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235711" y="1302138"/>
            <a:ext cx="4170679" cy="600957"/>
            <a:chOff x="1311911" y="1483113"/>
            <a:chExt cx="4170679" cy="600957"/>
          </a:xfrm>
        </p:grpSpPr>
        <p:sp>
          <p:nvSpPr>
            <p:cNvPr id="2" name="TextBox 1"/>
            <p:cNvSpPr txBox="1"/>
            <p:nvPr/>
          </p:nvSpPr>
          <p:spPr>
            <a:xfrm>
              <a:off x="1311911" y="1483113"/>
              <a:ext cx="427354" cy="6009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1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937" y="1483113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887" y="1560057"/>
              <a:ext cx="286970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개발동기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(Pain Point)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1235711" y="2044700"/>
            <a:ext cx="3913504" cy="603374"/>
            <a:chOff x="1311911" y="2512373"/>
            <a:chExt cx="3913504" cy="603374"/>
          </a:xfrm>
        </p:grpSpPr>
        <p:sp>
          <p:nvSpPr>
            <p:cNvPr id="10" name="TextBox 9"/>
            <p:cNvSpPr txBox="1"/>
            <p:nvPr/>
          </p:nvSpPr>
          <p:spPr>
            <a:xfrm>
              <a:off x="1311911" y="2512373"/>
              <a:ext cx="427354" cy="603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2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937" y="2512374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2887" y="2589318"/>
              <a:ext cx="261252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개발목표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(Solution)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1235711" y="2789679"/>
            <a:ext cx="3380104" cy="602814"/>
            <a:chOff x="1311911" y="3541634"/>
            <a:chExt cx="3380104" cy="602814"/>
          </a:xfrm>
        </p:grpSpPr>
        <p:sp>
          <p:nvSpPr>
            <p:cNvPr id="13" name="TextBox 12"/>
            <p:cNvSpPr txBox="1"/>
            <p:nvPr/>
          </p:nvSpPr>
          <p:spPr>
            <a:xfrm>
              <a:off x="1311911" y="3541634"/>
              <a:ext cx="427354" cy="602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3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8937" y="3541635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2887" y="3618578"/>
              <a:ext cx="2079128" cy="5163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프로젝트 상세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1235711" y="3534098"/>
            <a:ext cx="2770504" cy="602252"/>
            <a:chOff x="1311911" y="4570895"/>
            <a:chExt cx="2770504" cy="602252"/>
          </a:xfrm>
        </p:grpSpPr>
        <p:sp>
          <p:nvSpPr>
            <p:cNvPr id="16" name="TextBox 15"/>
            <p:cNvSpPr txBox="1"/>
            <p:nvPr/>
          </p:nvSpPr>
          <p:spPr>
            <a:xfrm>
              <a:off x="1311911" y="4570895"/>
              <a:ext cx="427354" cy="602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4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8937" y="457089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2887" y="4647839"/>
              <a:ext cx="1469528" cy="515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 과정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1235711" y="4277955"/>
            <a:ext cx="2713354" cy="601690"/>
            <a:chOff x="1311911" y="4448735"/>
            <a:chExt cx="2713354" cy="601690"/>
          </a:xfrm>
        </p:grpSpPr>
        <p:sp>
          <p:nvSpPr>
            <p:cNvPr id="19" name="TextBox 18"/>
            <p:cNvSpPr txBox="1"/>
            <p:nvPr/>
          </p:nvSpPr>
          <p:spPr>
            <a:xfrm>
              <a:off x="1311911" y="4448735"/>
              <a:ext cx="427354" cy="6016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5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8937" y="444873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2887" y="4525679"/>
              <a:ext cx="1412378" cy="519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기대효과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1232535" y="5021250"/>
            <a:ext cx="3992594" cy="605772"/>
            <a:chOff x="1308735" y="5364497"/>
            <a:chExt cx="3992594" cy="605772"/>
          </a:xfrm>
        </p:grpSpPr>
        <p:sp>
          <p:nvSpPr>
            <p:cNvPr id="30" name="TextBox 18"/>
            <p:cNvSpPr txBox="1"/>
            <p:nvPr/>
          </p:nvSpPr>
          <p:spPr>
            <a:xfrm>
              <a:off x="1308735" y="5364497"/>
              <a:ext cx="430530" cy="605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6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1688937" y="5364497"/>
              <a:ext cx="421803" cy="339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2603848" y="5441441"/>
              <a:ext cx="2697481" cy="519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비지니스 확장방안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1232535" y="5768628"/>
            <a:ext cx="3440143" cy="605774"/>
            <a:chOff x="1308735" y="5949603"/>
            <a:chExt cx="3440143" cy="605774"/>
          </a:xfrm>
        </p:grpSpPr>
        <p:sp>
          <p:nvSpPr>
            <p:cNvPr id="34" name="TextBox 18"/>
            <p:cNvSpPr txBox="1"/>
            <p:nvPr/>
          </p:nvSpPr>
          <p:spPr>
            <a:xfrm>
              <a:off x="1308735" y="5949603"/>
              <a:ext cx="430530" cy="605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7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688937" y="5949604"/>
              <a:ext cx="421803" cy="339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603848" y="6026548"/>
              <a:ext cx="2145030" cy="51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배운점 및 소감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7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24769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배운점 및 소감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957334" y="1059484"/>
            <a:ext cx="10026316" cy="1538936"/>
            <a:chOff x="957334" y="1059484"/>
            <a:chExt cx="10026316" cy="1538936"/>
          </a:xfrm>
        </p:grpSpPr>
        <p:grpSp>
          <p:nvGrpSpPr>
            <p:cNvPr id="28" name=""/>
            <p:cNvGrpSpPr/>
            <p:nvPr/>
          </p:nvGrpSpPr>
          <p:grpSpPr>
            <a:xfrm rot="0">
              <a:off x="957334" y="1059484"/>
              <a:ext cx="10026316" cy="508284"/>
              <a:chOff x="957333" y="1059484"/>
              <a:chExt cx="10026316" cy="5082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57333" y="1059484"/>
                <a:ext cx="592759" cy="50828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527863" y="1059484"/>
                <a:ext cx="9455787" cy="508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89660" y="1087914"/>
                <a:ext cx="344805" cy="4246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59054" y="1087915"/>
                <a:ext cx="5566611" cy="42465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lvl="0">
                  <a:spcBef>
                    <a:spcPts val="0"/>
                  </a:spcBef>
                  <a:defRPr/>
                </a:pPr>
                <a:r>
                  <a:rPr lang="en-US" altLang="ko-KR" sz="2200">
                    <a:solidFill>
                      <a:schemeClr val="tx1"/>
                    </a:solidFill>
                  </a:rPr>
                  <a:t>IoT</a:t>
                </a:r>
                <a:r>
                  <a:rPr lang="ko-KR" altLang="en-US" sz="220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sz="2200">
                    <a:solidFill>
                      <a:schemeClr val="tx1"/>
                    </a:solidFill>
                  </a:rPr>
                  <a:t>AI</a:t>
                </a:r>
                <a:r>
                  <a:rPr lang="ko-KR" altLang="en-US" sz="2200">
                    <a:solidFill>
                      <a:schemeClr val="tx1"/>
                    </a:solidFill>
                  </a:rPr>
                  <a:t>를 활용한 프로젝트를 직접 구현하다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"/>
            <p:cNvSpPr txBox="1"/>
            <p:nvPr/>
          </p:nvSpPr>
          <p:spPr>
            <a:xfrm>
              <a:off x="1428749" y="1693545"/>
              <a:ext cx="9540875" cy="9048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처음 기획할때만 해도, </a:t>
              </a:r>
              <a:r>
                <a:rPr lang="ko-KR" altLang="en-US" b="1"/>
                <a:t>“어떻게 자동으로 물건을 인식하게 만들지?” </a:t>
              </a:r>
              <a:r>
                <a:rPr lang="ko-KR" altLang="en-US"/>
                <a:t>라는 걱정이 많았습니다. 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하지만 프로젝트에서 </a:t>
              </a:r>
              <a:r>
                <a:rPr lang="ko-KR" altLang="en-US" b="1"/>
                <a:t>직접</a:t>
              </a:r>
              <a:r>
                <a:rPr lang="ko-KR" altLang="en-US"/>
                <a:t> AI를 구현하고 IoT회로들을 구성하였습니다. 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이후 실제 기능들이 </a:t>
              </a:r>
              <a:r>
                <a:rPr lang="ko-KR" altLang="en-US" b="1"/>
                <a:t>“구현된 모습을 보며 너무 신기하고 행복” </a:t>
              </a:r>
              <a:r>
                <a:rPr lang="ko-KR" altLang="en-US"/>
                <a:t>했습니다.</a:t>
              </a:r>
              <a:endParaRPr lang="ko-KR" altLang="en-US"/>
            </a:p>
          </p:txBody>
        </p:sp>
      </p:grpSp>
      <p:grpSp>
        <p:nvGrpSpPr>
          <p:cNvPr id="42" name=""/>
          <p:cNvGrpSpPr/>
          <p:nvPr/>
        </p:nvGrpSpPr>
        <p:grpSpPr>
          <a:xfrm rot="0">
            <a:off x="957334" y="2946386"/>
            <a:ext cx="10026316" cy="1537984"/>
            <a:chOff x="957334" y="2794939"/>
            <a:chExt cx="10026316" cy="1537984"/>
          </a:xfrm>
        </p:grpSpPr>
        <p:grpSp>
          <p:nvGrpSpPr>
            <p:cNvPr id="29" name=""/>
            <p:cNvGrpSpPr/>
            <p:nvPr/>
          </p:nvGrpSpPr>
          <p:grpSpPr>
            <a:xfrm rot="0">
              <a:off x="957334" y="2794939"/>
              <a:ext cx="10026316" cy="508284"/>
              <a:chOff x="957333" y="1059484"/>
              <a:chExt cx="10026316" cy="508284"/>
            </a:xfrm>
          </p:grpSpPr>
          <p:sp>
            <p:nvSpPr>
              <p:cNvPr id="30" name="직사각형 11"/>
              <p:cNvSpPr/>
              <p:nvPr/>
            </p:nvSpPr>
            <p:spPr>
              <a:xfrm>
                <a:off x="957333" y="1059484"/>
                <a:ext cx="592759" cy="508284"/>
              </a:xfrm>
              <a:prstGeom prst="rect">
                <a:avLst/>
              </a:prstGeom>
              <a:solidFill>
                <a:srgbClr val="fde0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직사각형 12"/>
              <p:cNvSpPr/>
              <p:nvPr/>
            </p:nvSpPr>
            <p:spPr>
              <a:xfrm>
                <a:off x="1527863" y="1059484"/>
                <a:ext cx="9455787" cy="508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TextBox 13"/>
              <p:cNvSpPr txBox="1"/>
              <p:nvPr/>
            </p:nvSpPr>
            <p:spPr>
              <a:xfrm>
                <a:off x="1089660" y="1087914"/>
                <a:ext cx="344805" cy="4246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2</a:t>
                </a:r>
                <a:endPara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TextBox 14"/>
              <p:cNvSpPr txBox="1"/>
              <p:nvPr/>
            </p:nvSpPr>
            <p:spPr>
              <a:xfrm>
                <a:off x="1659055" y="1087915"/>
                <a:ext cx="3928310" cy="42465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lvl="0">
                  <a:spcBef>
                    <a:spcPts val="0"/>
                  </a:spcBef>
                  <a:defRPr/>
                </a:pPr>
                <a:r>
                  <a:rPr lang="ko-KR" altLang="en-US" sz="2200">
                    <a:solidFill>
                      <a:schemeClr val="tx1"/>
                    </a:solidFill>
                  </a:rPr>
                  <a:t>오픈</a:t>
                </a:r>
                <a:r>
                  <a:rPr lang="en-US" altLang="ko-KR" sz="2200">
                    <a:solidFill>
                      <a:schemeClr val="tx1"/>
                    </a:solidFill>
                  </a:rPr>
                  <a:t> SW</a:t>
                </a:r>
                <a:r>
                  <a:rPr lang="ko-KR" altLang="en-US" sz="2200">
                    <a:solidFill>
                      <a:schemeClr val="tx1"/>
                    </a:solidFill>
                  </a:rPr>
                  <a:t> 개발 방법론을 배우다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"/>
            <p:cNvSpPr txBox="1"/>
            <p:nvPr/>
          </p:nvSpPr>
          <p:spPr>
            <a:xfrm>
              <a:off x="1428749" y="3429000"/>
              <a:ext cx="9540875" cy="9039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막연히 앱개발을 배우고 싶었지만 마땅한 방법을 </a:t>
              </a:r>
              <a:r>
                <a:rPr lang="ko-KR" altLang="en-US" b="1"/>
                <a:t>몰랐습니다</a:t>
              </a:r>
              <a:r>
                <a:rPr lang="ko-KR" altLang="en-US"/>
                <a:t>. 마침 이번 해커톤에서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현업에 계신 분들께 </a:t>
              </a:r>
              <a:r>
                <a:rPr lang="ko-KR" altLang="en-US" b="1"/>
                <a:t>멘토링을 받으며</a:t>
              </a:r>
              <a:r>
                <a:rPr lang="ko-KR" altLang="en-US"/>
                <a:t> 실제 오픈SW를 활용하여 개발을 할 수 있었습니다. 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이를 통해 앞으로</a:t>
              </a:r>
              <a:r>
                <a:rPr lang="ko-KR" altLang="en-US" b="1"/>
                <a:t> 개발자의 꿈</a:t>
              </a:r>
              <a:r>
                <a:rPr lang="ko-KR" altLang="en-US"/>
                <a:t>을 이뤄나가는데 큰 도움이 되었습니다.</a:t>
              </a:r>
              <a:endParaRPr lang="ko-KR" altLang="en-US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957334" y="4833288"/>
            <a:ext cx="10026316" cy="1537032"/>
            <a:chOff x="957334" y="4833288"/>
            <a:chExt cx="10026316" cy="1537032"/>
          </a:xfrm>
        </p:grpSpPr>
        <p:grpSp>
          <p:nvGrpSpPr>
            <p:cNvPr id="35" name=""/>
            <p:cNvGrpSpPr/>
            <p:nvPr/>
          </p:nvGrpSpPr>
          <p:grpSpPr>
            <a:xfrm rot="0">
              <a:off x="957334" y="4833288"/>
              <a:ext cx="10026316" cy="508284"/>
              <a:chOff x="957333" y="1059484"/>
              <a:chExt cx="10026316" cy="508284"/>
            </a:xfrm>
          </p:grpSpPr>
          <p:sp>
            <p:nvSpPr>
              <p:cNvPr id="36" name="직사각형 11"/>
              <p:cNvSpPr/>
              <p:nvPr/>
            </p:nvSpPr>
            <p:spPr>
              <a:xfrm>
                <a:off x="957333" y="1059484"/>
                <a:ext cx="592759" cy="508284"/>
              </a:xfrm>
              <a:prstGeom prst="rect">
                <a:avLst/>
              </a:prstGeom>
              <a:solidFill>
                <a:srgbClr val="f2b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직사각형 12"/>
              <p:cNvSpPr/>
              <p:nvPr/>
            </p:nvSpPr>
            <p:spPr>
              <a:xfrm>
                <a:off x="1527863" y="1059484"/>
                <a:ext cx="9455787" cy="508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TextBox 13"/>
              <p:cNvSpPr txBox="1"/>
              <p:nvPr/>
            </p:nvSpPr>
            <p:spPr>
              <a:xfrm>
                <a:off x="1089660" y="1087913"/>
                <a:ext cx="344805" cy="4246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3</a:t>
                </a:r>
                <a:endPara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TextBox 14"/>
              <p:cNvSpPr txBox="1"/>
              <p:nvPr/>
            </p:nvSpPr>
            <p:spPr>
              <a:xfrm>
                <a:off x="1659052" y="1087914"/>
                <a:ext cx="5461838" cy="42465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lvl="0">
                  <a:spcBef>
                    <a:spcPts val="0"/>
                  </a:spcBef>
                  <a:defRPr/>
                </a:pPr>
                <a:r>
                  <a:rPr lang="ko-KR" altLang="en-US" sz="2200">
                    <a:solidFill>
                      <a:schemeClr val="tx1"/>
                    </a:solidFill>
                  </a:rPr>
                  <a:t>효과적인 협업을 위해 고민하는 경험을 하다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"/>
            <p:cNvSpPr txBox="1"/>
            <p:nvPr/>
          </p:nvSpPr>
          <p:spPr>
            <a:xfrm>
              <a:off x="1428749" y="5467349"/>
              <a:ext cx="9540875" cy="9029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이전까지는 대부분 혼자 프로젝트를 하다가 </a:t>
              </a:r>
              <a:r>
                <a:rPr lang="ko-KR" altLang="en-US" b="1"/>
                <a:t>처음 여러명이 팀을 이뤄 협업</a:t>
              </a:r>
              <a:r>
                <a:rPr lang="ko-KR" altLang="en-US"/>
                <a:t>을 해보았습니다. 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특히 자신의 아이디어와 진행상황 등을 </a:t>
              </a:r>
              <a:r>
                <a:rPr lang="ko-KR" altLang="en-US" b="1"/>
                <a:t>조리있게 소통</a:t>
              </a:r>
              <a:r>
                <a:rPr lang="ko-KR" altLang="en-US"/>
                <a:t>하는 방법을 고민해야 했습니다. 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앞으로도 </a:t>
              </a:r>
              <a:r>
                <a:rPr lang="ko-KR" altLang="en-US" b="1"/>
                <a:t>이번 경험을 바탕</a:t>
              </a:r>
              <a:r>
                <a:rPr lang="ko-KR" altLang="en-US"/>
                <a:t>으로 협업도 자신있게 해나갈 수 있을 것입니다.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4646" y="2787804"/>
            <a:ext cx="4562707" cy="1282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감사합니다</a:t>
            </a:r>
            <a:r>
              <a:rPr lang="en-US" altLang="ko-KR" sz="4000"/>
              <a:t>!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7892" y="3191225"/>
            <a:ext cx="61114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개발동기 (Pain Point)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47892" y="2893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7892" y="1765261"/>
            <a:ext cx="188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1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591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48660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개발동기 (Pain Point)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592" y="3191225"/>
            <a:ext cx="55653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개발목표 (Solution)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2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"/>
                <a:ea typeface="Pretendard"/>
                <a:cs typeface="Pretendard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805360" y="78057"/>
            <a:ext cx="3277054" cy="56773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"/>
                <a:ea typeface="Pretendard"/>
                <a:cs typeface="Pretendard"/>
              </a:rPr>
              <a:t>개발목표 (Solution) 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3898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프로젝트 상세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3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56392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전체 시스템 구상도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" y="796287"/>
            <a:ext cx="10763249" cy="6061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55" y="78057"/>
            <a:ext cx="752520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Sub App +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AI Camera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기능구조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11" y="813359"/>
            <a:ext cx="11382378" cy="6044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ICE CREAM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dce9"/>
      </a:accent1>
      <a:accent2>
        <a:srgbClr val="e98c8e"/>
      </a:accent2>
      <a:accent3>
        <a:srgbClr val="fde0b6"/>
      </a:accent3>
      <a:accent4>
        <a:srgbClr val="f9f9f9"/>
      </a:accent4>
      <a:accent5>
        <a:srgbClr val="c29679"/>
      </a:accent5>
      <a:accent6>
        <a:srgbClr val="b7a993"/>
      </a:accent6>
      <a:hlink>
        <a:srgbClr val="3f3f3f"/>
      </a:hlink>
      <a:folHlink>
        <a:srgbClr val="3f3f3f"/>
      </a:folHlink>
    </a:clrScheme>
    <a:fontScheme name="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와이드스크린</ep:PresentationFormat>
  <ep:Paragraphs>71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2022-03-09T07:57:04.000</dcterms:created>
  <dc:creator>Yu Saebyeol</dc:creator>
  <cp:lastModifiedBy>CKIRUser</cp:lastModifiedBy>
  <dcterms:modified xsi:type="dcterms:W3CDTF">2022-10-29T10:41:20.875</dcterms:modified>
  <cp:revision>57</cp:revision>
  <dc:title>PowerPoint 프레젠테이션</dc:title>
  <cp:version/>
</cp:coreProperties>
</file>