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56" r:id="rId3"/>
    <p:sldId id="257" r:id="rId4"/>
    <p:sldId id="264" r:id="rId5"/>
    <p:sldId id="266" r:id="rId6"/>
    <p:sldId id="269" r:id="rId7"/>
    <p:sldId id="268" r:id="rId8"/>
    <p:sldId id="274" r:id="rId9"/>
    <p:sldId id="270" r:id="rId10"/>
    <p:sldId id="271" r:id="rId11"/>
    <p:sldId id="273" r:id="rId12"/>
    <p:sldId id="275" r:id="rId13"/>
    <p:sldId id="276" r:id="rId14"/>
    <p:sldId id="272" r:id="rId15"/>
    <p:sldId id="2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79090" autoAdjust="0"/>
  </p:normalViewPr>
  <p:slideViewPr>
    <p:cSldViewPr snapToGrid="0">
      <p:cViewPr varScale="1">
        <p:scale>
          <a:sx n="86" d="100"/>
          <a:sy n="86" d="100"/>
        </p:scale>
        <p:origin x="154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solidFill>
                  <a:schemeClr val="bg1"/>
                </a:solidFill>
              </a:rPr>
              <a:t>2016 </a:t>
            </a:r>
            <a:r>
              <a:rPr lang="ko-KR" altLang="en-US" dirty="0">
                <a:solidFill>
                  <a:schemeClr val="bg1"/>
                </a:solidFill>
              </a:rPr>
              <a:t>군대에서 가장 고민하는 문제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2016 가장 고민하는 문제</c:v>
                </c:pt>
              </c:strCache>
            </c:strRef>
          </c:tx>
          <c:explosion val="11"/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16-4B40-9729-0591057A06FF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A916-4B40-9729-0591057A06FF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16-4B40-9729-0591057A06FF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A916-4B40-9729-0591057A06FF}"/>
              </c:ext>
            </c:extLst>
          </c:dPt>
          <c:dLbls>
            <c:dLbl>
              <c:idx val="0"/>
              <c:spPr>
                <a:noFill/>
                <a:ln>
                  <a:solidFill>
                    <a:prstClr val="white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A916-4B40-9729-0591057A06FF}"/>
                </c:ext>
              </c:extLst>
            </c:dLbl>
            <c:dLbl>
              <c:idx val="1"/>
              <c:spPr>
                <a:noFill/>
                <a:ln>
                  <a:solidFill>
                    <a:prstClr val="white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6-A916-4B40-9729-0591057A06FF}"/>
                </c:ext>
              </c:extLst>
            </c:dLbl>
            <c:dLbl>
              <c:idx val="2"/>
              <c:layout>
                <c:manualLayout>
                  <c:x val="9.3749999999999997E-3"/>
                  <c:y val="-7.0312495674674236E-3"/>
                </c:manualLayout>
              </c:layout>
              <c:spPr>
                <a:noFill/>
                <a:ln>
                  <a:solidFill>
                    <a:prstClr val="white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A916-4B40-9729-0591057A06FF}"/>
                </c:ext>
              </c:extLst>
            </c:dLbl>
            <c:dLbl>
              <c:idx val="3"/>
              <c:spPr>
                <a:noFill/>
                <a:ln>
                  <a:solidFill>
                    <a:prstClr val="white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8-A916-4B40-9729-0591057A06FF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진로(취창업)</c:v>
                </c:pt>
                <c:pt idx="1">
                  <c:v>군복무 관련</c:v>
                </c:pt>
                <c:pt idx="2">
                  <c:v>인간관계 관련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0.65100000000000002</c:v>
                </c:pt>
                <c:pt idx="1">
                  <c:v>0.14599999999999999</c:v>
                </c:pt>
                <c:pt idx="2">
                  <c:v>0.13900000000000001</c:v>
                </c:pt>
                <c:pt idx="3">
                  <c:v>6.3999999999999946E-2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6-4B40-9729-0591057A06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65EA1-D020-40A6-95E0-559AA95928BC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4B13B-EDA5-43A6-8D42-39BDF06D5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6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4B13B-EDA5-43A6-8D42-39BDF06D59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70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입대하는 사람들은 저마다의 목표를 가지고 입대하곤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전역하기 전까지 자신의 꿈을 찾아가려는 사람</a:t>
            </a:r>
            <a:endParaRPr lang="en-US" altLang="ko-KR" dirty="0"/>
          </a:p>
          <a:p>
            <a:r>
              <a:rPr lang="ko-KR" altLang="en-US" dirty="0"/>
              <a:t>건강한 육체를 만들어서 바디 프로필을 찍고자 하는 사람</a:t>
            </a:r>
            <a:endParaRPr lang="en-US" altLang="ko-KR" dirty="0"/>
          </a:p>
          <a:p>
            <a:r>
              <a:rPr lang="ko-KR" altLang="en-US" dirty="0"/>
              <a:t>군인만 할 수 있는 공모전이나 대회에서 수상하여 실적을 만들려는 사람</a:t>
            </a:r>
            <a:endParaRPr lang="en-US" altLang="ko-KR" dirty="0"/>
          </a:p>
          <a:p>
            <a:r>
              <a:rPr lang="ko-KR" altLang="en-US" dirty="0"/>
              <a:t>그냥 아무일 없이 조용히 전역 하고싶은 사람 등</a:t>
            </a:r>
            <a:endParaRPr lang="en-US" altLang="ko-KR" dirty="0"/>
          </a:p>
          <a:p>
            <a:r>
              <a:rPr lang="ko-KR" altLang="en-US" dirty="0"/>
              <a:t>다양한 목표를 가지고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식으로 운동</a:t>
            </a:r>
            <a:r>
              <a:rPr lang="en-US" altLang="ko-KR" dirty="0"/>
              <a:t>/</a:t>
            </a:r>
            <a:r>
              <a:rPr lang="ko-KR" altLang="en-US" dirty="0"/>
              <a:t>자기계발</a:t>
            </a:r>
            <a:r>
              <a:rPr lang="en-US" altLang="ko-KR" dirty="0"/>
              <a:t>/</a:t>
            </a:r>
            <a:r>
              <a:rPr lang="ko-KR" altLang="en-US" dirty="0"/>
              <a:t>생활 따위를 </a:t>
            </a:r>
            <a:r>
              <a:rPr lang="ko-KR" altLang="en-US" dirty="0" err="1"/>
              <a:t>이어나가는데</a:t>
            </a:r>
            <a:r>
              <a:rPr lang="ko-KR" altLang="en-US" dirty="0"/>
              <a:t> 필요한 지식</a:t>
            </a:r>
            <a:r>
              <a:rPr lang="en-US" altLang="ko-KR" dirty="0"/>
              <a:t>(</a:t>
            </a:r>
            <a:r>
              <a:rPr lang="ko-KR" altLang="en-US" dirty="0"/>
              <a:t>화면에 보이는 </a:t>
            </a:r>
            <a:r>
              <a:rPr lang="ko-KR" altLang="en-US" dirty="0" err="1"/>
              <a:t>헬쓰뿜뿜</a:t>
            </a:r>
            <a:r>
              <a:rPr lang="en-US" altLang="ko-KR" dirty="0"/>
              <a:t>, </a:t>
            </a:r>
            <a:r>
              <a:rPr lang="ko-KR" altLang="en-US" dirty="0" err="1"/>
              <a:t>해커톤과</a:t>
            </a:r>
            <a:r>
              <a:rPr lang="ko-KR" altLang="en-US" dirty="0"/>
              <a:t> 같은</a:t>
            </a:r>
            <a:r>
              <a:rPr lang="en-US" altLang="ko-KR" dirty="0"/>
              <a:t>)</a:t>
            </a:r>
            <a:r>
              <a:rPr lang="ko-KR" altLang="en-US" dirty="0"/>
              <a:t> 정보를 제공하고 체험해볼 수 있게 해주고자 프로젝트를 기획하게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4B13B-EDA5-43A6-8D42-39BDF06D59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30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프로젝트 사용에 대한 소개입니다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프로젝트는 크게 </a:t>
            </a:r>
            <a:r>
              <a:rPr lang="en-US" altLang="ko-KR" dirty="0"/>
              <a:t>3</a:t>
            </a:r>
            <a:r>
              <a:rPr lang="ko-KR" altLang="en-US" dirty="0"/>
              <a:t>가지 요소에 의해 이야기가 달라집니다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 상태</a:t>
            </a:r>
            <a:endParaRPr lang="en-US" altLang="ko-KR" dirty="0"/>
          </a:p>
          <a:p>
            <a:r>
              <a:rPr lang="ko-KR" altLang="en-US" dirty="0"/>
              <a:t>두 번째 선택</a:t>
            </a:r>
            <a:endParaRPr lang="en-US" altLang="ko-KR" dirty="0"/>
          </a:p>
          <a:p>
            <a:r>
              <a:rPr lang="ko-KR" altLang="en-US" dirty="0"/>
              <a:t>세 번째 결과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선택으로 인해 나타난 결과로 인해 상태가 변하고 그 영향이 스토리 전체에 영향을 끼치는 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구조는 사용자의 흥미를 불러일으키고 앱을 지속적으로 사용하게 만드는 원동력이 </a:t>
            </a:r>
            <a:r>
              <a:rPr lang="ko-KR" altLang="en-US" dirty="0" err="1"/>
              <a:t>될것입니다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4B13B-EDA5-43A6-8D42-39BDF06D59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05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자료로 </a:t>
            </a:r>
            <a:r>
              <a:rPr lang="en-US" altLang="ko-KR" dirty="0"/>
              <a:t>2016 </a:t>
            </a:r>
            <a:r>
              <a:rPr lang="ko-KR" altLang="en-US" dirty="0"/>
              <a:t>군대에서 가장 고민하는 문제의 도표를 준비했습니다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자료는 연합뉴스에서 </a:t>
            </a:r>
            <a:r>
              <a:rPr lang="en-US" altLang="ko-KR" dirty="0"/>
              <a:t>2016</a:t>
            </a:r>
            <a:r>
              <a:rPr lang="ko-KR" altLang="en-US" dirty="0"/>
              <a:t>년 군 장병을 상대로 설문한 결과입니다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과거의 자료라서 국방개혁을 통해 어느정도 해결이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주변 병사들에게 질문 해 본 결과</a:t>
            </a:r>
            <a:r>
              <a:rPr lang="en-US" altLang="ko-KR" dirty="0"/>
              <a:t>, </a:t>
            </a:r>
            <a:r>
              <a:rPr lang="ko-KR" altLang="en-US" dirty="0"/>
              <a:t>아직까지 위 문제가 그대로 나타나고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원인으로는</a:t>
            </a:r>
            <a:endParaRPr lang="en-US" altLang="ko-KR" dirty="0"/>
          </a:p>
          <a:p>
            <a:r>
              <a:rPr lang="ko-KR" altLang="en-US" dirty="0"/>
              <a:t>이러한 것들이 제공되는지를 모르는 경우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제공되는 것은 알고 있지만 어떻게 할지 막막한 경우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제공되는 것도 알고 있고 어떻게 해야 할지도 알지만 너무 늦게 알아버린 경우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이런 활동이 실제로 도움이 될 것이라 생각하지 않는 경우 라고 병사들은 손꼽았습니다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앞선 프로젝트 소개에서 말씀드린 것처럼 이 프로젝트는 정보의 부재를 해결하고 간이적긴 하지만 먼저 여러 활동을 체험해 볼 수 있는 기회를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그 효과로 근본적인 문제는 해결할 수 없지만 현재 상황을 조금이나마 타파하는데 도움을 줄 수 있을 것이라 생각합니다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4B13B-EDA5-43A6-8D42-39BDF06D59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2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제작 과정을 먼저 </a:t>
            </a:r>
            <a:r>
              <a:rPr lang="ko-KR" altLang="en-US" dirty="0" err="1"/>
              <a:t>소개시켜</a:t>
            </a:r>
            <a:r>
              <a:rPr lang="ko-KR" altLang="en-US" dirty="0"/>
              <a:t>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프로젝트는 내부함수구현과 사용되는 변수를 먼저 선언하고</a:t>
            </a:r>
            <a:r>
              <a:rPr lang="en-US" altLang="ko-KR" dirty="0"/>
              <a:t>, </a:t>
            </a:r>
            <a:r>
              <a:rPr lang="ko-KR" altLang="en-US" dirty="0"/>
              <a:t>스토리를 </a:t>
            </a:r>
            <a:r>
              <a:rPr lang="ko-KR" altLang="en-US" dirty="0" err="1"/>
              <a:t>이어나가는데</a:t>
            </a:r>
            <a:r>
              <a:rPr lang="ko-KR" altLang="en-US" dirty="0"/>
              <a:t> 필요한 지역과 이벤트를 제작했습니다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추 후 이 둘을 합쳐서 아래 보이는 결과물이 만들어 졌습니다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제작과정을 채택한 이유로는 세가지가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 발생시 빠르게 제작도구를 전환하기 위하여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Passage</a:t>
            </a:r>
            <a:r>
              <a:rPr lang="ko-KR" altLang="en-US" dirty="0"/>
              <a:t>하나의 코드가 길어져</a:t>
            </a:r>
            <a:r>
              <a:rPr lang="en-US" altLang="ko-KR" dirty="0"/>
              <a:t>, </a:t>
            </a:r>
            <a:r>
              <a:rPr lang="ko-KR" altLang="en-US" dirty="0"/>
              <a:t>가독성이 떨어져서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비선형의 진행구조를 가지고 있다 보니 어디서 어떻게 연결될지 예상하기가 힘들기 때문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4B13B-EDA5-43A6-8D42-39BDF06D59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590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사용 언어입니다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프로젝트는 세 가지 언어로 제작되었습니다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HTML, CSS, JS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세 개는 협업을 하는데 에도 적합하고</a:t>
            </a:r>
            <a:r>
              <a:rPr lang="en-US" altLang="ko-KR" dirty="0"/>
              <a:t>, </a:t>
            </a:r>
            <a:r>
              <a:rPr lang="ko-KR" altLang="en-US" dirty="0" err="1"/>
              <a:t>다른플랫폼에</a:t>
            </a:r>
            <a:r>
              <a:rPr lang="ko-KR" altLang="en-US" dirty="0"/>
              <a:t> 이식하는 데에도 무리가 없어 채택하게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사용하는 도구도 위 세 가지 언어를 이용하는 도구를 찾아야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찾게 된 도구가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4B13B-EDA5-43A6-8D42-39BDF06D59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40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바로 </a:t>
            </a:r>
            <a:r>
              <a:rPr lang="en-US" altLang="ko-KR" dirty="0"/>
              <a:t>Twine</a:t>
            </a:r>
            <a:r>
              <a:rPr lang="ko-KR" altLang="en-US" dirty="0"/>
              <a:t>이라는 오픈소스 개발도구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Twine</a:t>
            </a:r>
            <a:r>
              <a:rPr lang="ko-KR" altLang="en-US" dirty="0"/>
              <a:t>은 대화형 비선형 스토리 개발 도구로</a:t>
            </a:r>
            <a:r>
              <a:rPr lang="en-US" altLang="ko-KR" dirty="0"/>
              <a:t>, HTML, CSS, JS</a:t>
            </a:r>
            <a:r>
              <a:rPr lang="ko-KR" altLang="en-US" dirty="0"/>
              <a:t>를 이용하여 이 프로젝트에 사용하기 적합했습니다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전문적인 지식이 없는 사람들도 개발을 할 수 있도록 구성 되어있어 개발 난이도 또한 낮아서 채택하게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번째로 사용한 도구는 </a:t>
            </a:r>
            <a:r>
              <a:rPr lang="en-US" altLang="ko-KR" dirty="0" err="1"/>
              <a:t>NovelAI</a:t>
            </a:r>
            <a:r>
              <a:rPr lang="ko-KR" altLang="en-US" dirty="0"/>
              <a:t>라는 도구입니다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도구는 원래 </a:t>
            </a:r>
            <a:r>
              <a:rPr lang="en-US" altLang="ko-KR" dirty="0"/>
              <a:t>AI</a:t>
            </a:r>
            <a:r>
              <a:rPr lang="ko-KR" altLang="en-US" dirty="0"/>
              <a:t>를 이용하여 이야기를 만들어주는 도구로 시작하였습니다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현재는 이야기에서 멈추지 않고 삽화를 자동으로 그려주는 도구도 추가되었습니다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프로젝트를 제작하는데 드는 노동력과</a:t>
            </a:r>
            <a:r>
              <a:rPr lang="en-US" altLang="ko-KR" dirty="0"/>
              <a:t>, </a:t>
            </a:r>
            <a:r>
              <a:rPr lang="ko-KR" altLang="en-US" dirty="0"/>
              <a:t>투자대비 리턴으로 돌아오는 삽화의 퀄리티가 매우 우수하여 채택하게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4B13B-EDA5-43A6-8D42-39BDF06D59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61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마지막으로 예상질문을 준비했습니다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A1: </a:t>
            </a:r>
            <a:r>
              <a:rPr lang="ko-KR" altLang="en-US" dirty="0">
                <a:solidFill>
                  <a:schemeClr val="bg1"/>
                </a:solidFill>
              </a:rPr>
              <a:t>맞기도 하고 아니기도 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원래 제작 목표는 여기 까지가 예정된 목표였습니다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다만 발전의 여지가 무궁무진 하다 보니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완성이라고 보기에는 애매합니다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A2: </a:t>
            </a:r>
            <a:r>
              <a:rPr lang="ko-KR" altLang="en-US" dirty="0">
                <a:solidFill>
                  <a:schemeClr val="bg1"/>
                </a:solidFill>
              </a:rPr>
              <a:t>제 프로젝트가 실제 상황과 연관이 직접적으로 되어있다 보니 매년 스토리가 달라질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없어지는 행사도 있을 것이고 새로 생기는 행사도 있을 것입니다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이러한 변화하는 부분이 오히려 강점이라 생각합니다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부대마다 다른 부분이나 시간에 따라 변화하는 부분을 커뮤니티로 취합 받고 실제로 구현하는 과정에서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프로젝트의 발전만이 아니라 관련 커뮤니티의 활성화도 도울 수 있을 것이라 생각합니다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A3: </a:t>
            </a:r>
            <a:r>
              <a:rPr lang="ko-KR" altLang="en-US" dirty="0">
                <a:solidFill>
                  <a:schemeClr val="bg1"/>
                </a:solidFill>
              </a:rPr>
              <a:t>예상 효과에 있는 것과 똑같이 생각합니다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손에 잡을 수 있는 기회를 놓치는 경우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각종 행사나 대회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공모전에 정보의 부재나 어떻게 참여하는 지 몰라서 접근하지 못하는 경우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군 예절에 대한 정보를 몰라서</a:t>
            </a:r>
            <a:r>
              <a:rPr lang="en-US" altLang="ko-KR" dirty="0"/>
              <a:t>. </a:t>
            </a:r>
            <a:r>
              <a:rPr lang="ko-KR" altLang="en-US" dirty="0"/>
              <a:t>군대에서 행동을 어떻게 해야 하는지 몰라서 생기는 문제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등에서 활용될 수 있다고 생각합니다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가장 핵심은 제 프로젝트를 접할 때 사전을 접하는 것처럼 딱딱하게 접하는 것이 아니라 게임을 하는 것처럼 가볍게 접할 수 있다 데에서 활용가능성이 높다고 생각합니다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4B13B-EDA5-43A6-8D42-39BDF06D59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4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533CD-CB13-A886-6728-03A411D09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57A5FC-1F10-B9F4-45A1-651330E20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90B42-C48D-BC14-D7BE-3CB81A1D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B352-F217-4D9D-A694-846AED2E36D9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210A0-68C9-325B-F560-004F5A67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F36AD-08FC-59F9-ABBF-EDDC5F7C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0A41-C406-41D6-AA95-CB8E7AE92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3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BC941-E774-AC3A-77AD-E99CDB53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BC36B8-BBE2-F268-95C5-9874B82AD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2CF62-08E1-C1DF-61D1-F43D7887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B352-F217-4D9D-A694-846AED2E36D9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C2524-DCCA-9A0D-6159-EC1D3089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58EDA-B58B-B410-1098-6457E862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0A41-C406-41D6-AA95-CB8E7AE92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5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695D7-8FCB-443F-22D9-B40D138DE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4DB15-480A-E246-1240-E656AB147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3CE14-8938-BF9E-082A-8E4C968F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B352-F217-4D9D-A694-846AED2E36D9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898C7-2F4D-33FC-13FD-6D100FB5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87386-C2A8-FF77-73DD-D60A069C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0A41-C406-41D6-AA95-CB8E7AE92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5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B184F-9DB2-6791-3A08-8F847CD6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ADDC4-CF39-1A4C-A0F1-05FDAE7E6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A91E7-E13B-482A-FB7A-8D5320F5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B352-F217-4D9D-A694-846AED2E36D9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6850D5-DF13-7B31-F013-90606DCB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02250-83D8-A576-BD23-C3BC6C87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0A41-C406-41D6-AA95-CB8E7AE92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5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3F061-ADD3-8ABC-734F-26805B0E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2592BA-8A9C-7C63-2135-F312C18F0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44821-49C0-27FF-75DD-1C512626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B352-F217-4D9D-A694-846AED2E36D9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7636E-A081-A382-5536-AA44E6CA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E6D05D-3499-3DBF-C33C-FA56CA19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0A41-C406-41D6-AA95-CB8E7AE92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89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7B997-E777-E0C9-0352-AE48B7A1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B640F-14F1-7172-6052-D6C937703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6C6052-3D6C-0FE9-CD46-38F116B93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BA099-4EE1-33EF-639D-9D27F7D6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B352-F217-4D9D-A694-846AED2E36D9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B5288-2FD4-039A-5153-B90B5B38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53CC5F-5800-3456-15CE-80224955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0A41-C406-41D6-AA95-CB8E7AE92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2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AE9C4-7DBF-ACDE-75D9-7FB78A11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2B1823-BC21-F269-24A6-E674E5664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0627D4-988F-CC9C-B939-83D3F301D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8130D8-3097-DC14-CF63-A9964AF76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193DB5-17D1-2606-B2AB-DB1D03E45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834221-6D22-5B23-FAB1-C6B1816B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B352-F217-4D9D-A694-846AED2E36D9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E8BA3-AE9C-C049-F6E1-48366A698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453575-D645-BF3D-46AA-A9E21A4D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0A41-C406-41D6-AA95-CB8E7AE92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31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3F2D9-AF0E-9C76-DD1D-4C09C3EF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ACB45A-AB53-A72B-229C-CDD7761B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B352-F217-4D9D-A694-846AED2E36D9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28717D-AA4C-AC6E-035E-B3177830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5C90A9-9433-34EE-53E0-AE6F4ACA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0A41-C406-41D6-AA95-CB8E7AE92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4CAD4A-E927-E8E1-F5F8-85A2EB30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B352-F217-4D9D-A694-846AED2E36D9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6C365F-B24A-158A-DB70-82B5B752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FC077E-C941-C4B5-8C8C-01D98AE3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0A41-C406-41D6-AA95-CB8E7AE92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4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ECE4A-6F48-F8C0-6327-FDE19569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164A8-12F4-E767-5E90-05577FDFF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3A1B8-74D9-91E9-0107-1043EE0BF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C696D1-78AA-A2FF-37A6-EAAAC318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B352-F217-4D9D-A694-846AED2E36D9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2850E4-E94A-F645-E849-3014B0EE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458204-30CE-994C-0415-28E78079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0A41-C406-41D6-AA95-CB8E7AE92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7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7F66B-B53F-06B6-A5D9-69023096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4916E1-F6E2-01A4-9385-FD6D0D232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7F8A15-65B5-A1B4-2761-A5F73AD9C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6CBB1F-B35A-E4E2-2041-DF2D543C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B352-F217-4D9D-A694-846AED2E36D9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9B0074-4593-10DA-1BD6-55315952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252E9E-E9FB-3F6A-6AA5-DF3F1FD2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0A41-C406-41D6-AA95-CB8E7AE92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1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E5DDAA-96A0-5DE8-3A98-E71551A0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4EA693-3CB1-47E3-AD45-11120084E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866F7-5B70-DF80-7696-255DA42C6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3B352-F217-4D9D-A694-846AED2E36D9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73574-6D11-F9E2-B1F3-F8AA76097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39EC7-D94C-7BC6-072B-00420E605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A0A41-C406-41D6-AA95-CB8E7AE92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5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9D1ECA-1033-66B7-FE71-4ED6A122A5DE}"/>
              </a:ext>
            </a:extLst>
          </p:cNvPr>
          <p:cNvSpPr/>
          <p:nvPr/>
        </p:nvSpPr>
        <p:spPr>
          <a:xfrm>
            <a:off x="8105774" y="0"/>
            <a:ext cx="4086225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519BE9-12B5-EDE3-6DE9-C225FE8C0D1D}"/>
              </a:ext>
            </a:extLst>
          </p:cNvPr>
          <p:cNvSpPr/>
          <p:nvPr/>
        </p:nvSpPr>
        <p:spPr>
          <a:xfrm>
            <a:off x="4070554" y="0"/>
            <a:ext cx="8121445" cy="6858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0F68B-D1E6-DE73-F439-A489A86B609D}"/>
              </a:ext>
            </a:extLst>
          </p:cNvPr>
          <p:cNvSpPr txBox="1"/>
          <p:nvPr/>
        </p:nvSpPr>
        <p:spPr>
          <a:xfrm>
            <a:off x="4086226" y="2859613"/>
            <a:ext cx="353494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team</a:t>
            </a:r>
            <a:r>
              <a:rPr lang="ko-KR" altLang="en-US" dirty="0"/>
              <a:t> </a:t>
            </a:r>
            <a:r>
              <a:rPr lang="en-US" altLang="ko-KR" dirty="0"/>
              <a:t>NoTitle</a:t>
            </a:r>
          </a:p>
          <a:p>
            <a:r>
              <a:rPr lang="ko-KR" altLang="en-US" sz="5000" b="1" i="0" dirty="0">
                <a:solidFill>
                  <a:srgbClr val="000000"/>
                </a:solidFill>
                <a:effectLst/>
                <a:latin typeface="Noto Sans KR"/>
              </a:rPr>
              <a:t>정다빈 제작</a:t>
            </a:r>
            <a:endParaRPr lang="ko-KR" altLang="en-US" sz="5400" b="1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DD0E62-EC8B-B9D1-4566-9522A15B81D1}"/>
              </a:ext>
            </a:extLst>
          </p:cNvPr>
          <p:cNvSpPr txBox="1"/>
          <p:nvPr/>
        </p:nvSpPr>
        <p:spPr>
          <a:xfrm>
            <a:off x="4220071" y="1088393"/>
            <a:ext cx="48990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레이아웃 페이지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DA6924-91DA-453C-F947-6ABAF606BF9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2"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6E3610-CBFD-E04D-5EB6-B6A3CCB42EC8}"/>
                </a:ext>
              </a:extLst>
            </p:cNvPr>
            <p:cNvSpPr/>
            <p:nvPr/>
          </p:nvSpPr>
          <p:spPr>
            <a:xfrm>
              <a:off x="0" y="0"/>
              <a:ext cx="12192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78F31BD-142D-6E82-C0FF-77B7F518FAB7}"/>
                </a:ext>
              </a:extLst>
            </p:cNvPr>
            <p:cNvSpPr/>
            <p:nvPr/>
          </p:nvSpPr>
          <p:spPr>
            <a:xfrm>
              <a:off x="0" y="584200"/>
              <a:ext cx="584200" cy="6273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655C45B-6588-8210-D4CD-33E24085ADD1}"/>
                </a:ext>
              </a:extLst>
            </p:cNvPr>
            <p:cNvSpPr/>
            <p:nvPr/>
          </p:nvSpPr>
          <p:spPr>
            <a:xfrm>
              <a:off x="11607800" y="584200"/>
              <a:ext cx="584200" cy="6273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C064A94-D81F-A78C-51D3-4AFC47FE4EE0}"/>
                </a:ext>
              </a:extLst>
            </p:cNvPr>
            <p:cNvSpPr/>
            <p:nvPr/>
          </p:nvSpPr>
          <p:spPr>
            <a:xfrm>
              <a:off x="584200" y="6273799"/>
              <a:ext cx="110236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FCD85E-0CBC-5A23-7515-D9C406F25ACB}"/>
              </a:ext>
            </a:extLst>
          </p:cNvPr>
          <p:cNvSpPr txBox="1"/>
          <p:nvPr/>
        </p:nvSpPr>
        <p:spPr>
          <a:xfrm>
            <a:off x="7219772" y="4240969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18pt</a:t>
            </a:r>
            <a:endParaRPr lang="ko-KR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554BD-2BF7-403C-56C2-6BD31CE08DB3}"/>
              </a:ext>
            </a:extLst>
          </p:cNvPr>
          <p:cNvSpPr txBox="1"/>
          <p:nvPr/>
        </p:nvSpPr>
        <p:spPr>
          <a:xfrm>
            <a:off x="6104734" y="4231283"/>
            <a:ext cx="971741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30pt</a:t>
            </a:r>
            <a:endParaRPr lang="ko-KR" altLang="en-US" sz="3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870FCF-7CB5-1120-CF25-7F9DF88610BF}"/>
              </a:ext>
            </a:extLst>
          </p:cNvPr>
          <p:cNvSpPr/>
          <p:nvPr/>
        </p:nvSpPr>
        <p:spPr>
          <a:xfrm>
            <a:off x="1243278" y="2833613"/>
            <a:ext cx="1358900" cy="1358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5F448CF-6BA8-47FD-3966-E026FC7F2BB8}"/>
              </a:ext>
            </a:extLst>
          </p:cNvPr>
          <p:cNvSpPr/>
          <p:nvPr/>
        </p:nvSpPr>
        <p:spPr>
          <a:xfrm>
            <a:off x="1243278" y="4790207"/>
            <a:ext cx="1358900" cy="1358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2BCC18-2AB4-F2A5-A2BC-DF127A47C65D}"/>
              </a:ext>
            </a:extLst>
          </p:cNvPr>
          <p:cNvSpPr txBox="1"/>
          <p:nvPr/>
        </p:nvSpPr>
        <p:spPr>
          <a:xfrm>
            <a:off x="4465515" y="4240969"/>
            <a:ext cx="1495922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50pt</a:t>
            </a:r>
            <a:endParaRPr lang="ko-KR" altLang="en-US" sz="5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776CC11-FBB3-FB7A-86EA-FA429EDD7DCD}"/>
              </a:ext>
            </a:extLst>
          </p:cNvPr>
          <p:cNvSpPr/>
          <p:nvPr/>
        </p:nvSpPr>
        <p:spPr>
          <a:xfrm>
            <a:off x="1240166" y="877019"/>
            <a:ext cx="1358900" cy="13589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F7F23C-20B5-38D5-50AF-525D81538290}"/>
              </a:ext>
            </a:extLst>
          </p:cNvPr>
          <p:cNvSpPr txBox="1"/>
          <p:nvPr/>
        </p:nvSpPr>
        <p:spPr>
          <a:xfrm>
            <a:off x="8019018" y="4240969"/>
            <a:ext cx="524503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13pt</a:t>
            </a:r>
            <a:endParaRPr lang="ko-KR" altLang="en-US" sz="13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8DD3859-05FF-BCAE-9B0A-96885A7C4630}"/>
              </a:ext>
            </a:extLst>
          </p:cNvPr>
          <p:cNvSpPr/>
          <p:nvPr/>
        </p:nvSpPr>
        <p:spPr>
          <a:xfrm>
            <a:off x="7943756" y="422184"/>
            <a:ext cx="324034" cy="3240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84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D0F68B-D1E6-DE73-F439-A489A86B609D}"/>
              </a:ext>
            </a:extLst>
          </p:cNvPr>
          <p:cNvSpPr txBox="1"/>
          <p:nvPr/>
        </p:nvSpPr>
        <p:spPr>
          <a:xfrm>
            <a:off x="2187729" y="52529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  <a:latin typeface="Noto Sans KR"/>
              </a:rPr>
              <a:t>예상효과</a:t>
            </a:r>
            <a:endParaRPr lang="ko-KR" altLang="en-US" sz="300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4475C4-2DBF-4025-1A19-0E5649C4581D}"/>
              </a:ext>
            </a:extLst>
          </p:cNvPr>
          <p:cNvSpPr/>
          <p:nvPr/>
        </p:nvSpPr>
        <p:spPr>
          <a:xfrm>
            <a:off x="4073962" y="0"/>
            <a:ext cx="8118038" cy="68638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62E90-0E29-C650-8DE4-9FA165272A25}"/>
              </a:ext>
            </a:extLst>
          </p:cNvPr>
          <p:cNvSpPr txBox="1"/>
          <p:nvPr/>
        </p:nvSpPr>
        <p:spPr>
          <a:xfrm>
            <a:off x="2233285" y="1075213"/>
            <a:ext cx="163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ans KR"/>
              </a:rPr>
              <a:t>Expected effect</a:t>
            </a:r>
            <a:endParaRPr lang="ko-KR" altLang="en-US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67FBB5-264D-9AE6-B9C1-835EEAE439F1}"/>
              </a:ext>
            </a:extLst>
          </p:cNvPr>
          <p:cNvCxnSpPr>
            <a:cxnSpLocks/>
          </p:cNvCxnSpPr>
          <p:nvPr/>
        </p:nvCxnSpPr>
        <p:spPr>
          <a:xfrm>
            <a:off x="584200" y="1065689"/>
            <a:ext cx="38534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D21DC944-63DA-6990-22CF-1FC4A5CEB922}"/>
              </a:ext>
            </a:extLst>
          </p:cNvPr>
          <p:cNvSpPr/>
          <p:nvPr/>
        </p:nvSpPr>
        <p:spPr>
          <a:xfrm>
            <a:off x="3923617" y="903671"/>
            <a:ext cx="324034" cy="3240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AA26CC7C-2187-C613-C450-C5793891AC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7703631"/>
              </p:ext>
            </p:extLst>
          </p:nvPr>
        </p:nvGraphicFramePr>
        <p:xfrm>
          <a:off x="3875682" y="88635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4933AB7-20B7-C9EF-925C-42A17A0936F5}"/>
              </a:ext>
            </a:extLst>
          </p:cNvPr>
          <p:cNvSpPr txBox="1"/>
          <p:nvPr/>
        </p:nvSpPr>
        <p:spPr>
          <a:xfrm>
            <a:off x="1561884" y="1796091"/>
            <a:ext cx="23038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300" dirty="0"/>
              <a:t>이러한 것들이 제공되는지를</a:t>
            </a:r>
            <a:endParaRPr lang="en-US" altLang="ko-KR" sz="1300" dirty="0"/>
          </a:p>
          <a:p>
            <a:pPr algn="r"/>
            <a:r>
              <a:rPr lang="ko-KR" altLang="en-US" sz="1300" dirty="0"/>
              <a:t>모르는 경우</a:t>
            </a:r>
            <a:endParaRPr lang="en-US" altLang="ko-KR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493E74-2711-6759-EE32-56AEC7435B1D}"/>
              </a:ext>
            </a:extLst>
          </p:cNvPr>
          <p:cNvSpPr txBox="1"/>
          <p:nvPr/>
        </p:nvSpPr>
        <p:spPr>
          <a:xfrm>
            <a:off x="1443262" y="2590306"/>
            <a:ext cx="24224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300" dirty="0"/>
              <a:t>제공되는 것은 알고 있지만</a:t>
            </a:r>
            <a:endParaRPr lang="en-US" altLang="ko-KR" sz="1300" dirty="0"/>
          </a:p>
          <a:p>
            <a:pPr algn="r"/>
            <a:r>
              <a:rPr lang="ko-KR" altLang="en-US" sz="1300" dirty="0"/>
              <a:t>어떻게 해야 할지 막막한 경우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9FEBFA-EFFB-FB0E-24DE-001AFCB1AE50}"/>
              </a:ext>
            </a:extLst>
          </p:cNvPr>
          <p:cNvSpPr txBox="1"/>
          <p:nvPr/>
        </p:nvSpPr>
        <p:spPr>
          <a:xfrm>
            <a:off x="717101" y="3384521"/>
            <a:ext cx="31486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300" dirty="0"/>
              <a:t>제공되는 것도 알고 있고 어떻게 해야</a:t>
            </a:r>
            <a:endParaRPr lang="en-US" altLang="ko-KR" sz="1300" dirty="0"/>
          </a:p>
          <a:p>
            <a:pPr algn="r"/>
            <a:r>
              <a:rPr lang="ko-KR" altLang="en-US" sz="1300" dirty="0"/>
              <a:t>할지도 알지만 너무 늦게 알아버린 경우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EEF220-08A9-8284-DC94-31C8A22C83C4}"/>
              </a:ext>
            </a:extLst>
          </p:cNvPr>
          <p:cNvSpPr txBox="1"/>
          <p:nvPr/>
        </p:nvSpPr>
        <p:spPr>
          <a:xfrm>
            <a:off x="929371" y="4178736"/>
            <a:ext cx="29819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300" dirty="0"/>
              <a:t>이런 활동이 실제로 도움이 될 것이라</a:t>
            </a:r>
            <a:endParaRPr lang="en-US" altLang="ko-KR" sz="1300" dirty="0"/>
          </a:p>
          <a:p>
            <a:pPr algn="r"/>
            <a:r>
              <a:rPr lang="ko-KR" altLang="en-US" sz="1300" dirty="0"/>
              <a:t>생각하지 않는 경우</a:t>
            </a:r>
          </a:p>
        </p:txBody>
      </p:sp>
    </p:spTree>
    <p:extLst>
      <p:ext uri="{BB962C8B-B14F-4D97-AF65-F5344CB8AC3E}">
        <p14:creationId xmlns:p14="http://schemas.microsoft.com/office/powerpoint/2010/main" val="2416406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26C77EE-ECDA-A7CA-F57E-BD3A466E7596}"/>
              </a:ext>
            </a:extLst>
          </p:cNvPr>
          <p:cNvGrpSpPr/>
          <p:nvPr/>
        </p:nvGrpSpPr>
        <p:grpSpPr>
          <a:xfrm flipV="1">
            <a:off x="3925269" y="-93757"/>
            <a:ext cx="8266731" cy="6951757"/>
            <a:chOff x="3925269" y="-5834"/>
            <a:chExt cx="8266731" cy="695175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99D7BE3-048C-D767-CB35-77524EACBB0B}"/>
                </a:ext>
              </a:extLst>
            </p:cNvPr>
            <p:cNvSpPr/>
            <p:nvPr/>
          </p:nvSpPr>
          <p:spPr>
            <a:xfrm>
              <a:off x="4073962" y="5408362"/>
              <a:ext cx="4086225" cy="14554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A116A7-7BFA-8A6F-5731-264768D08256}"/>
                </a:ext>
              </a:extLst>
            </p:cNvPr>
            <p:cNvSpPr/>
            <p:nvPr/>
          </p:nvSpPr>
          <p:spPr>
            <a:xfrm>
              <a:off x="8105775" y="-5834"/>
              <a:ext cx="4086225" cy="68638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C50BE13-CBE2-497F-7CFA-5869D2E70AAF}"/>
                </a:ext>
              </a:extLst>
            </p:cNvPr>
            <p:cNvSpPr/>
            <p:nvPr/>
          </p:nvSpPr>
          <p:spPr>
            <a:xfrm>
              <a:off x="4013390" y="799851"/>
              <a:ext cx="7360408" cy="6058149"/>
            </a:xfrm>
            <a:custGeom>
              <a:avLst/>
              <a:gdLst>
                <a:gd name="connsiteX0" fmla="*/ 0 w 4001747"/>
                <a:gd name="connsiteY0" fmla="*/ 0 h 6058149"/>
                <a:gd name="connsiteX1" fmla="*/ 4001747 w 4001747"/>
                <a:gd name="connsiteY1" fmla="*/ 0 h 6058149"/>
                <a:gd name="connsiteX2" fmla="*/ 4001747 w 4001747"/>
                <a:gd name="connsiteY2" fmla="*/ 6058149 h 6058149"/>
                <a:gd name="connsiteX3" fmla="*/ 0 w 4001747"/>
                <a:gd name="connsiteY3" fmla="*/ 6058149 h 6058149"/>
                <a:gd name="connsiteX4" fmla="*/ 0 w 4001747"/>
                <a:gd name="connsiteY4" fmla="*/ 0 h 6058149"/>
                <a:gd name="connsiteX0" fmla="*/ 720969 w 4001747"/>
                <a:gd name="connsiteY0" fmla="*/ 17585 h 6058149"/>
                <a:gd name="connsiteX1" fmla="*/ 4001747 w 4001747"/>
                <a:gd name="connsiteY1" fmla="*/ 0 h 6058149"/>
                <a:gd name="connsiteX2" fmla="*/ 4001747 w 4001747"/>
                <a:gd name="connsiteY2" fmla="*/ 6058149 h 6058149"/>
                <a:gd name="connsiteX3" fmla="*/ 0 w 4001747"/>
                <a:gd name="connsiteY3" fmla="*/ 6058149 h 6058149"/>
                <a:gd name="connsiteX4" fmla="*/ 720969 w 4001747"/>
                <a:gd name="connsiteY4" fmla="*/ 17585 h 6058149"/>
                <a:gd name="connsiteX0" fmla="*/ 4079630 w 7360408"/>
                <a:gd name="connsiteY0" fmla="*/ 17585 h 6058149"/>
                <a:gd name="connsiteX1" fmla="*/ 7360408 w 7360408"/>
                <a:gd name="connsiteY1" fmla="*/ 0 h 6058149"/>
                <a:gd name="connsiteX2" fmla="*/ 7360408 w 7360408"/>
                <a:gd name="connsiteY2" fmla="*/ 6058149 h 6058149"/>
                <a:gd name="connsiteX3" fmla="*/ 0 w 7360408"/>
                <a:gd name="connsiteY3" fmla="*/ 4677757 h 6058149"/>
                <a:gd name="connsiteX4" fmla="*/ 4079630 w 7360408"/>
                <a:gd name="connsiteY4" fmla="*/ 17585 h 605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408" h="6058149">
                  <a:moveTo>
                    <a:pt x="4079630" y="17585"/>
                  </a:moveTo>
                  <a:lnTo>
                    <a:pt x="7360408" y="0"/>
                  </a:lnTo>
                  <a:lnTo>
                    <a:pt x="7360408" y="6058149"/>
                  </a:lnTo>
                  <a:lnTo>
                    <a:pt x="0" y="4677757"/>
                  </a:lnTo>
                  <a:lnTo>
                    <a:pt x="4079630" y="17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768907F-CBF2-2959-D050-17B5AA7FB6B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963" y="5408363"/>
              <a:ext cx="0" cy="153756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B591BD5-2A8D-8D79-2DBB-2B9810AB47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3963" y="799851"/>
              <a:ext cx="4032448" cy="460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2D55141-05A3-3CB8-B602-7648020F0C7D}"/>
                </a:ext>
              </a:extLst>
            </p:cNvPr>
            <p:cNvSpPr/>
            <p:nvPr/>
          </p:nvSpPr>
          <p:spPr>
            <a:xfrm>
              <a:off x="7954011" y="662738"/>
              <a:ext cx="324034" cy="32403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D45D294-A0E5-B4A8-CC70-E53683173BE3}"/>
                </a:ext>
              </a:extLst>
            </p:cNvPr>
            <p:cNvSpPr/>
            <p:nvPr/>
          </p:nvSpPr>
          <p:spPr>
            <a:xfrm>
              <a:off x="3925269" y="5246346"/>
              <a:ext cx="324034" cy="32403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4D8E623-F959-5E3C-6512-0155687B4007}"/>
              </a:ext>
            </a:extLst>
          </p:cNvPr>
          <p:cNvSpPr txBox="1"/>
          <p:nvPr/>
        </p:nvSpPr>
        <p:spPr>
          <a:xfrm>
            <a:off x="7325725" y="1227797"/>
            <a:ext cx="375184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0" dirty="0">
                <a:ln w="0"/>
                <a:gradFill flip="none" rotWithShape="1">
                  <a:gsLst>
                    <a:gs pos="0">
                      <a:schemeClr val="accent1"/>
                    </a:gs>
                    <a:gs pos="31000">
                      <a:schemeClr val="accent1">
                        <a:lumMod val="60000"/>
                        <a:lumOff val="40000"/>
                      </a:schemeClr>
                    </a:gs>
                    <a:gs pos="75000">
                      <a:schemeClr val="bg1"/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pitchFamily="34" charset="0"/>
              </a:rPr>
              <a:t>04</a:t>
            </a:r>
            <a:r>
              <a:rPr lang="en-US" altLang="ko-KR" sz="5000" b="1" dirty="0">
                <a:solidFill>
                  <a:srgbClr val="A7A7A7"/>
                </a:solidFill>
              </a:rPr>
              <a:t> </a:t>
            </a:r>
            <a:endParaRPr lang="ko-KR" altLang="en-US" sz="5000" b="1" dirty="0">
              <a:solidFill>
                <a:srgbClr val="A7A7A7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0B4AA29-8891-EB59-109F-7896911EEF16}"/>
              </a:ext>
            </a:extLst>
          </p:cNvPr>
          <p:cNvGrpSpPr/>
          <p:nvPr/>
        </p:nvGrpSpPr>
        <p:grpSpPr>
          <a:xfrm>
            <a:off x="1188768" y="3197567"/>
            <a:ext cx="5772695" cy="2606042"/>
            <a:chOff x="1198529" y="3065422"/>
            <a:chExt cx="5772695" cy="2606042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C6FF2F6E-7240-7020-3E11-B13AB1C531FD}"/>
                </a:ext>
              </a:extLst>
            </p:cNvPr>
            <p:cNvSpPr txBox="1">
              <a:spLocks/>
            </p:cNvSpPr>
            <p:nvPr/>
          </p:nvSpPr>
          <p:spPr>
            <a:xfrm>
              <a:off x="1198529" y="4528464"/>
              <a:ext cx="5326096" cy="11430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0000" dirty="0">
                  <a:ln w="0"/>
                </a:rPr>
                <a:t>제작정보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63A8BB0-C0FF-DCA9-5560-FC4B399FA979}"/>
                </a:ext>
              </a:extLst>
            </p:cNvPr>
            <p:cNvCxnSpPr>
              <a:cxnSpLocks/>
            </p:cNvCxnSpPr>
            <p:nvPr/>
          </p:nvCxnSpPr>
          <p:spPr>
            <a:xfrm>
              <a:off x="1334898" y="4155024"/>
              <a:ext cx="37717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83A417D-D420-B782-CE80-E079A374D1B1}"/>
                </a:ext>
              </a:extLst>
            </p:cNvPr>
            <p:cNvSpPr txBox="1"/>
            <p:nvPr/>
          </p:nvSpPr>
          <p:spPr>
            <a:xfrm>
              <a:off x="1399680" y="3065422"/>
              <a:ext cx="557154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n w="0"/>
                </a:rPr>
                <a:t>information</a:t>
              </a:r>
              <a:r>
                <a:rPr lang="en-US" altLang="ko-KR" sz="7000" dirty="0"/>
                <a:t> </a:t>
              </a:r>
              <a:endParaRPr lang="ko-KR" altLang="en-US" sz="7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870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271F00-7AC9-A0AA-B289-8C4F001ED768}"/>
              </a:ext>
            </a:extLst>
          </p:cNvPr>
          <p:cNvSpPr/>
          <p:nvPr/>
        </p:nvSpPr>
        <p:spPr>
          <a:xfrm flipV="1">
            <a:off x="8105775" y="-5834"/>
            <a:ext cx="4086225" cy="68638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ECE534-454E-9572-3227-6A5DE7A12CE9}"/>
              </a:ext>
            </a:extLst>
          </p:cNvPr>
          <p:cNvSpPr txBox="1"/>
          <p:nvPr/>
        </p:nvSpPr>
        <p:spPr>
          <a:xfrm>
            <a:off x="8330994" y="547946"/>
            <a:ext cx="23006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Noto Sans KR"/>
              </a:rPr>
              <a:t>제작정보</a:t>
            </a:r>
            <a:r>
              <a:rPr lang="en-US" altLang="ko-KR" dirty="0">
                <a:solidFill>
                  <a:schemeClr val="bg1"/>
                </a:solidFill>
                <a:latin typeface="Noto Sans KR"/>
              </a:rPr>
              <a:t>_</a:t>
            </a:r>
            <a:r>
              <a:rPr lang="ko-KR" altLang="en-US" dirty="0">
                <a:solidFill>
                  <a:schemeClr val="bg1"/>
                </a:solidFill>
                <a:latin typeface="Noto Sans KR"/>
              </a:rPr>
              <a:t>과정</a:t>
            </a:r>
            <a:endParaRPr lang="ko-KR" altLang="en-US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D39B24-B396-7462-9D7D-224063EA9A02}"/>
              </a:ext>
            </a:extLst>
          </p:cNvPr>
          <p:cNvSpPr txBox="1"/>
          <p:nvPr/>
        </p:nvSpPr>
        <p:spPr>
          <a:xfrm>
            <a:off x="8341827" y="1065689"/>
            <a:ext cx="163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0" dirty="0">
                <a:solidFill>
                  <a:schemeClr val="bg1"/>
                </a:solidFill>
                <a:effectLst/>
                <a:latin typeface="Noto Sans KR"/>
              </a:rPr>
              <a:t>Production info</a:t>
            </a:r>
            <a:endParaRPr lang="ko-KR" altLang="en-US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C9451D9-FE44-2659-6DB7-77E7FE3590C1}"/>
              </a:ext>
            </a:extLst>
          </p:cNvPr>
          <p:cNvSpPr/>
          <p:nvPr/>
        </p:nvSpPr>
        <p:spPr>
          <a:xfrm>
            <a:off x="7943758" y="903671"/>
            <a:ext cx="324034" cy="3240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A47CD8D-1D43-D11C-EE74-AC4408C57E6A}"/>
              </a:ext>
            </a:extLst>
          </p:cNvPr>
          <p:cNvCxnSpPr>
            <a:cxnSpLocks/>
          </p:cNvCxnSpPr>
          <p:nvPr/>
        </p:nvCxnSpPr>
        <p:spPr>
          <a:xfrm>
            <a:off x="8105775" y="1065689"/>
            <a:ext cx="35020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1C13C46-091F-231D-CDCF-1667EA17A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1" y="3028434"/>
            <a:ext cx="6747589" cy="3072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961DD1-2A25-18CE-BDB3-3378484D8DE2}"/>
              </a:ext>
            </a:extLst>
          </p:cNvPr>
          <p:cNvSpPr txBox="1"/>
          <p:nvPr/>
        </p:nvSpPr>
        <p:spPr>
          <a:xfrm>
            <a:off x="1656340" y="1528416"/>
            <a:ext cx="17427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내부 함수구현</a:t>
            </a:r>
            <a:endParaRPr lang="en-US" altLang="ko-KR" dirty="0"/>
          </a:p>
          <a:p>
            <a:r>
              <a:rPr lang="ko-KR" altLang="en-US" dirty="0"/>
              <a:t>사용 변수 선언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40932C-2468-48DA-E41B-C246501CA68B}"/>
              </a:ext>
            </a:extLst>
          </p:cNvPr>
          <p:cNvSpPr txBox="1"/>
          <p:nvPr/>
        </p:nvSpPr>
        <p:spPr>
          <a:xfrm>
            <a:off x="4924479" y="1525365"/>
            <a:ext cx="1963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필요 지역 생성</a:t>
            </a:r>
            <a:endParaRPr lang="en-US" altLang="ko-KR" dirty="0"/>
          </a:p>
          <a:p>
            <a:pPr algn="ctr"/>
            <a:r>
              <a:rPr lang="ko-KR" altLang="en-US" dirty="0"/>
              <a:t>각종 이벤트 생성</a:t>
            </a:r>
            <a:endParaRPr lang="en-US" altLang="ko-KR" dirty="0"/>
          </a:p>
        </p:txBody>
      </p:sp>
      <p:sp>
        <p:nvSpPr>
          <p:cNvPr id="20" name="더하기 기호 19">
            <a:extLst>
              <a:ext uri="{FF2B5EF4-FFF2-40B4-BE49-F238E27FC236}">
                <a16:creationId xmlns:a16="http://schemas.microsoft.com/office/drawing/2014/main" id="{96E5AE53-9EC2-C838-C851-88FCD522C0D5}"/>
              </a:ext>
            </a:extLst>
          </p:cNvPr>
          <p:cNvSpPr/>
          <p:nvPr/>
        </p:nvSpPr>
        <p:spPr>
          <a:xfrm>
            <a:off x="3957356" y="1685989"/>
            <a:ext cx="348424" cy="34842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94325489-AFDE-7E92-3895-D7EBC640646B}"/>
              </a:ext>
            </a:extLst>
          </p:cNvPr>
          <p:cNvSpPr/>
          <p:nvPr/>
        </p:nvSpPr>
        <p:spPr>
          <a:xfrm rot="5400000">
            <a:off x="3959103" y="2321306"/>
            <a:ext cx="344928" cy="699111"/>
          </a:xfrm>
          <a:prstGeom prst="chevron">
            <a:avLst>
              <a:gd name="adj" fmla="val 665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497D1E-C53C-5C8B-4783-E4FCEC403290}"/>
              </a:ext>
            </a:extLst>
          </p:cNvPr>
          <p:cNvSpPr txBox="1"/>
          <p:nvPr/>
        </p:nvSpPr>
        <p:spPr>
          <a:xfrm>
            <a:off x="8341827" y="1796091"/>
            <a:ext cx="27558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</a:rPr>
              <a:t>내부 기능 구현 우선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dirty="0">
                <a:solidFill>
                  <a:schemeClr val="bg1"/>
                </a:solidFill>
              </a:rPr>
              <a:t>문제 발생시 빠르게 제작도구 전환</a:t>
            </a:r>
            <a:endParaRPr lang="en-US" altLang="ko-KR" sz="13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2A44CE-0941-4AB5-0999-5A117CC88F62}"/>
              </a:ext>
            </a:extLst>
          </p:cNvPr>
          <p:cNvSpPr txBox="1"/>
          <p:nvPr/>
        </p:nvSpPr>
        <p:spPr>
          <a:xfrm>
            <a:off x="8341827" y="2843326"/>
            <a:ext cx="28527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</a:rPr>
              <a:t>필요 지역과 이벤트의 분할</a:t>
            </a:r>
            <a:br>
              <a:rPr lang="en-US" altLang="ko-KR" sz="1300" dirty="0">
                <a:solidFill>
                  <a:schemeClr val="bg1"/>
                </a:solidFill>
              </a:rPr>
            </a:br>
            <a:r>
              <a:rPr lang="en-US" altLang="ko-KR" sz="1300" dirty="0">
                <a:solidFill>
                  <a:schemeClr val="bg1"/>
                </a:solidFill>
              </a:rPr>
              <a:t>Passage</a:t>
            </a:r>
            <a:r>
              <a:rPr lang="ko-KR" altLang="en-US" sz="1300" dirty="0">
                <a:solidFill>
                  <a:schemeClr val="bg1"/>
                </a:solidFill>
              </a:rPr>
              <a:t>하나의 코드가 너무 길어 짐</a:t>
            </a:r>
            <a:endParaRPr lang="en-US" altLang="ko-KR" sz="13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4C9120-BD5A-0E02-739B-ECF939791B3D}"/>
              </a:ext>
            </a:extLst>
          </p:cNvPr>
          <p:cNvSpPr txBox="1"/>
          <p:nvPr/>
        </p:nvSpPr>
        <p:spPr>
          <a:xfrm>
            <a:off x="8341827" y="3890561"/>
            <a:ext cx="2922595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</a:rPr>
              <a:t>둘의 연결을 나중에 한 이유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en-US" altLang="ko-KR" sz="1300" u="sng" dirty="0">
                <a:solidFill>
                  <a:schemeClr val="bg1"/>
                </a:solidFill>
              </a:rPr>
              <a:t>                                              </a:t>
            </a:r>
          </a:p>
          <a:p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dirty="0">
                <a:solidFill>
                  <a:schemeClr val="bg1"/>
                </a:solidFill>
              </a:rPr>
              <a:t>비선형의 구조를 가지고 있다 보니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dirty="0">
                <a:solidFill>
                  <a:schemeClr val="bg1"/>
                </a:solidFill>
              </a:rPr>
              <a:t>어디서 어떻게 연결될지 확신 </a:t>
            </a:r>
            <a:r>
              <a:rPr lang="en-US" altLang="ko-KR" sz="1300" dirty="0">
                <a:solidFill>
                  <a:schemeClr val="bg1"/>
                </a:solidFill>
              </a:rPr>
              <a:t>X</a:t>
            </a:r>
          </a:p>
          <a:p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dirty="0">
                <a:solidFill>
                  <a:schemeClr val="bg1"/>
                </a:solidFill>
              </a:rPr>
              <a:t>일단 만들어 놓고 플레이하면서</a:t>
            </a:r>
            <a:r>
              <a:rPr lang="en-US" altLang="ko-KR" sz="1300" dirty="0">
                <a:solidFill>
                  <a:schemeClr val="bg1"/>
                </a:solidFill>
              </a:rPr>
              <a:t> </a:t>
            </a:r>
            <a:r>
              <a:rPr lang="ko-KR" altLang="en-US" sz="1300" dirty="0">
                <a:solidFill>
                  <a:schemeClr val="bg1"/>
                </a:solidFill>
              </a:rPr>
              <a:t>연결</a:t>
            </a:r>
            <a:endParaRPr lang="en-US" altLang="ko-KR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59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8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271F00-7AC9-A0AA-B289-8C4F001ED768}"/>
              </a:ext>
            </a:extLst>
          </p:cNvPr>
          <p:cNvSpPr/>
          <p:nvPr/>
        </p:nvSpPr>
        <p:spPr>
          <a:xfrm flipV="1">
            <a:off x="8105775" y="-5834"/>
            <a:ext cx="4086225" cy="68638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ECE534-454E-9572-3227-6A5DE7A12CE9}"/>
              </a:ext>
            </a:extLst>
          </p:cNvPr>
          <p:cNvSpPr txBox="1"/>
          <p:nvPr/>
        </p:nvSpPr>
        <p:spPr>
          <a:xfrm>
            <a:off x="8330994" y="547946"/>
            <a:ext cx="27622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Noto Sans KR"/>
              </a:rPr>
              <a:t>제작정보</a:t>
            </a:r>
            <a:r>
              <a:rPr lang="en-US" altLang="ko-KR" dirty="0">
                <a:solidFill>
                  <a:schemeClr val="bg1"/>
                </a:solidFill>
                <a:latin typeface="Noto Sans KR"/>
              </a:rPr>
              <a:t>_</a:t>
            </a:r>
            <a:r>
              <a:rPr lang="ko-KR" altLang="en-US" dirty="0">
                <a:solidFill>
                  <a:schemeClr val="bg1"/>
                </a:solidFill>
                <a:latin typeface="Noto Sans KR"/>
              </a:rPr>
              <a:t>사용언어</a:t>
            </a:r>
            <a:endParaRPr lang="ko-KR" altLang="en-US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D39B24-B396-7462-9D7D-224063EA9A02}"/>
              </a:ext>
            </a:extLst>
          </p:cNvPr>
          <p:cNvSpPr txBox="1"/>
          <p:nvPr/>
        </p:nvSpPr>
        <p:spPr>
          <a:xfrm>
            <a:off x="8341827" y="1065689"/>
            <a:ext cx="163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0" dirty="0">
                <a:solidFill>
                  <a:schemeClr val="bg1"/>
                </a:solidFill>
                <a:effectLst/>
                <a:latin typeface="Noto Sans KR"/>
              </a:rPr>
              <a:t>Production info</a:t>
            </a:r>
            <a:endParaRPr lang="ko-KR" altLang="en-US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C9451D9-FE44-2659-6DB7-77E7FE3590C1}"/>
              </a:ext>
            </a:extLst>
          </p:cNvPr>
          <p:cNvSpPr/>
          <p:nvPr/>
        </p:nvSpPr>
        <p:spPr>
          <a:xfrm>
            <a:off x="7943758" y="903671"/>
            <a:ext cx="324034" cy="3240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A47CD8D-1D43-D11C-EE74-AC4408C57E6A}"/>
              </a:ext>
            </a:extLst>
          </p:cNvPr>
          <p:cNvCxnSpPr>
            <a:cxnSpLocks/>
          </p:cNvCxnSpPr>
          <p:nvPr/>
        </p:nvCxnSpPr>
        <p:spPr>
          <a:xfrm>
            <a:off x="8105775" y="1065689"/>
            <a:ext cx="35020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FBFE0D5-F896-91CE-F2A4-75D7A6B0F6DA}"/>
              </a:ext>
            </a:extLst>
          </p:cNvPr>
          <p:cNvGrpSpPr/>
          <p:nvPr/>
        </p:nvGrpSpPr>
        <p:grpSpPr>
          <a:xfrm>
            <a:off x="1177138" y="1602075"/>
            <a:ext cx="9692048" cy="2440579"/>
            <a:chOff x="1177138" y="1602075"/>
            <a:chExt cx="9692048" cy="244057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8753AC8-1458-BDAF-A798-D4D2F6F9F6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52"/>
            <a:stretch/>
          </p:blipFill>
          <p:spPr>
            <a:xfrm>
              <a:off x="1177138" y="1602075"/>
              <a:ext cx="6285078" cy="244057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61AEB7-20AA-FACD-7336-16188E237F8D}"/>
                </a:ext>
              </a:extLst>
            </p:cNvPr>
            <p:cNvSpPr txBox="1"/>
            <p:nvPr/>
          </p:nvSpPr>
          <p:spPr>
            <a:xfrm>
              <a:off x="8341827" y="1796091"/>
              <a:ext cx="2527359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HTML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[Hyper Text Markup Language]</a:t>
              </a:r>
            </a:p>
            <a:p>
              <a:endParaRPr lang="en-US" altLang="ko-KR" sz="13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6F0727-47BF-9167-1F06-867B0DFB2D58}"/>
                </a:ext>
              </a:extLst>
            </p:cNvPr>
            <p:cNvSpPr txBox="1"/>
            <p:nvPr/>
          </p:nvSpPr>
          <p:spPr>
            <a:xfrm>
              <a:off x="8341827" y="2506544"/>
              <a:ext cx="2025555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CSS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[Cascading Style Sheets]</a:t>
              </a:r>
            </a:p>
            <a:p>
              <a:endParaRPr lang="en-US" altLang="ko-KR" sz="13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B3B2D9-4E39-255D-0FA5-69984C051765}"/>
                </a:ext>
              </a:extLst>
            </p:cNvPr>
            <p:cNvSpPr txBox="1"/>
            <p:nvPr/>
          </p:nvSpPr>
          <p:spPr>
            <a:xfrm>
              <a:off x="8341827" y="3216997"/>
              <a:ext cx="102220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JS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[JavaScript]</a:t>
              </a:r>
            </a:p>
            <a:p>
              <a:endParaRPr lang="en-US" altLang="ko-KR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EE1F7C-E561-6B13-AAC8-089D55F7F8B9}"/>
              </a:ext>
            </a:extLst>
          </p:cNvPr>
          <p:cNvSpPr txBox="1"/>
          <p:nvPr/>
        </p:nvSpPr>
        <p:spPr>
          <a:xfrm>
            <a:off x="8330994" y="3984023"/>
            <a:ext cx="2972289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u="sng" dirty="0">
                <a:solidFill>
                  <a:schemeClr val="bg1"/>
                </a:solidFill>
              </a:rPr>
              <a:t>                                               </a:t>
            </a:r>
          </a:p>
          <a:p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dirty="0">
                <a:solidFill>
                  <a:schemeClr val="bg1"/>
                </a:solidFill>
              </a:rPr>
              <a:t>다른 플랫폼에 이식하기 쉽고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dirty="0">
                <a:solidFill>
                  <a:schemeClr val="bg1"/>
                </a:solidFill>
              </a:rPr>
              <a:t>개발을 이어 나가는데도 무리가 없음</a:t>
            </a:r>
            <a:endParaRPr lang="en-US" altLang="ko-KR" sz="1300" dirty="0">
              <a:solidFill>
                <a:schemeClr val="bg1"/>
              </a:solidFill>
            </a:endParaRPr>
          </a:p>
          <a:p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dirty="0">
                <a:solidFill>
                  <a:schemeClr val="bg1"/>
                </a:solidFill>
              </a:rPr>
              <a:t>완전히 다른 포맷으로 바꾸는데도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dirty="0">
                <a:solidFill>
                  <a:schemeClr val="bg1"/>
                </a:solidFill>
              </a:rPr>
              <a:t>어렵지 않음</a:t>
            </a:r>
            <a:r>
              <a:rPr lang="en-US" altLang="ko-KR" sz="1300" dirty="0">
                <a:solidFill>
                  <a:schemeClr val="bg1"/>
                </a:solidFill>
              </a:rPr>
              <a:t>(exe, </a:t>
            </a:r>
            <a:r>
              <a:rPr lang="en-US" altLang="ko-KR" sz="1300" dirty="0" err="1">
                <a:solidFill>
                  <a:schemeClr val="bg1"/>
                </a:solidFill>
              </a:rPr>
              <a:t>apk</a:t>
            </a:r>
            <a:r>
              <a:rPr lang="en-US" altLang="ko-KR" sz="1300" dirty="0">
                <a:solidFill>
                  <a:schemeClr val="bg1"/>
                </a:solidFill>
              </a:rPr>
              <a:t> </a:t>
            </a:r>
            <a:r>
              <a:rPr lang="ko-KR" altLang="en-US" sz="1300" dirty="0">
                <a:solidFill>
                  <a:schemeClr val="bg1"/>
                </a:solidFill>
              </a:rPr>
              <a:t>등</a:t>
            </a:r>
            <a:r>
              <a:rPr lang="en-US" altLang="ko-KR" sz="13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254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271F00-7AC9-A0AA-B289-8C4F001ED768}"/>
              </a:ext>
            </a:extLst>
          </p:cNvPr>
          <p:cNvSpPr/>
          <p:nvPr/>
        </p:nvSpPr>
        <p:spPr>
          <a:xfrm flipV="1">
            <a:off x="8105775" y="-5834"/>
            <a:ext cx="4086225" cy="68638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ECE534-454E-9572-3227-6A5DE7A12CE9}"/>
              </a:ext>
            </a:extLst>
          </p:cNvPr>
          <p:cNvSpPr txBox="1"/>
          <p:nvPr/>
        </p:nvSpPr>
        <p:spPr>
          <a:xfrm>
            <a:off x="8330994" y="547946"/>
            <a:ext cx="27622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Noto Sans KR"/>
              </a:rPr>
              <a:t>제작정보</a:t>
            </a:r>
            <a:r>
              <a:rPr lang="en-US" altLang="ko-KR" dirty="0">
                <a:solidFill>
                  <a:schemeClr val="bg1"/>
                </a:solidFill>
                <a:latin typeface="Noto Sans KR"/>
              </a:rPr>
              <a:t>_</a:t>
            </a:r>
            <a:r>
              <a:rPr lang="ko-KR" altLang="en-US" dirty="0">
                <a:solidFill>
                  <a:schemeClr val="bg1"/>
                </a:solidFill>
                <a:latin typeface="Noto Sans KR"/>
              </a:rPr>
              <a:t>제작도구</a:t>
            </a:r>
            <a:endParaRPr lang="ko-KR" altLang="en-US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D39B24-B396-7462-9D7D-224063EA9A02}"/>
              </a:ext>
            </a:extLst>
          </p:cNvPr>
          <p:cNvSpPr txBox="1"/>
          <p:nvPr/>
        </p:nvSpPr>
        <p:spPr>
          <a:xfrm>
            <a:off x="8341827" y="1065689"/>
            <a:ext cx="163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0" dirty="0">
                <a:solidFill>
                  <a:schemeClr val="bg1"/>
                </a:solidFill>
                <a:effectLst/>
                <a:latin typeface="Noto Sans KR"/>
              </a:rPr>
              <a:t>Production info</a:t>
            </a:r>
            <a:endParaRPr lang="ko-KR" altLang="en-US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C9451D9-FE44-2659-6DB7-77E7FE3590C1}"/>
              </a:ext>
            </a:extLst>
          </p:cNvPr>
          <p:cNvSpPr/>
          <p:nvPr/>
        </p:nvSpPr>
        <p:spPr>
          <a:xfrm>
            <a:off x="7943758" y="903671"/>
            <a:ext cx="324034" cy="3240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A47CD8D-1D43-D11C-EE74-AC4408C57E6A}"/>
              </a:ext>
            </a:extLst>
          </p:cNvPr>
          <p:cNvCxnSpPr>
            <a:cxnSpLocks/>
          </p:cNvCxnSpPr>
          <p:nvPr/>
        </p:nvCxnSpPr>
        <p:spPr>
          <a:xfrm>
            <a:off x="8105775" y="1065689"/>
            <a:ext cx="35020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91CFF3F-2A46-8552-0C32-8248C52940BF}"/>
              </a:ext>
            </a:extLst>
          </p:cNvPr>
          <p:cNvGrpSpPr/>
          <p:nvPr/>
        </p:nvGrpSpPr>
        <p:grpSpPr>
          <a:xfrm>
            <a:off x="1433146" y="1674700"/>
            <a:ext cx="2113079" cy="3264464"/>
            <a:chOff x="1433146" y="1674700"/>
            <a:chExt cx="2113079" cy="3264464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1C48FBD-250A-B53C-E142-78596580F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204" y="1674700"/>
              <a:ext cx="1926390" cy="22009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1780FC-E19A-A35D-DD3D-8FCBB832F43A}"/>
                </a:ext>
              </a:extLst>
            </p:cNvPr>
            <p:cNvSpPr txBox="1"/>
            <p:nvPr/>
          </p:nvSpPr>
          <p:spPr>
            <a:xfrm>
              <a:off x="1433146" y="4369777"/>
              <a:ext cx="2113079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오픈소스 개발도구</a:t>
              </a:r>
              <a:endParaRPr lang="en-US" altLang="ko-KR" dirty="0"/>
            </a:p>
            <a:p>
              <a:pPr algn="ctr"/>
              <a:r>
                <a:rPr lang="en-US" altLang="ko-KR" sz="1300" dirty="0"/>
                <a:t>-Twine-</a:t>
              </a:r>
              <a:endParaRPr lang="ko-KR" altLang="en-US" sz="13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95FC817-33D2-3B0B-628E-2247DB0F09E0}"/>
              </a:ext>
            </a:extLst>
          </p:cNvPr>
          <p:cNvGrpSpPr/>
          <p:nvPr/>
        </p:nvGrpSpPr>
        <p:grpSpPr>
          <a:xfrm>
            <a:off x="4152552" y="3229131"/>
            <a:ext cx="3318265" cy="1710033"/>
            <a:chOff x="4152552" y="3229131"/>
            <a:chExt cx="3318265" cy="171003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669EF5E-FC69-289F-285E-8DB5D9292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552" y="3229131"/>
              <a:ext cx="3318265" cy="64646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F4BEE-2FF9-2BA1-9161-54D0246F08FC}"/>
                </a:ext>
              </a:extLst>
            </p:cNvPr>
            <p:cNvSpPr txBox="1"/>
            <p:nvPr/>
          </p:nvSpPr>
          <p:spPr>
            <a:xfrm>
              <a:off x="4755144" y="4369777"/>
              <a:ext cx="1947969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AI </a:t>
              </a:r>
              <a:r>
                <a:rPr lang="ko-KR" altLang="en-US" dirty="0"/>
                <a:t>그림 생성도구</a:t>
              </a:r>
              <a:endParaRPr lang="en-US" altLang="ko-KR" dirty="0"/>
            </a:p>
            <a:p>
              <a:pPr algn="ctr"/>
              <a:r>
                <a:rPr lang="en-US" altLang="ko-KR" sz="1300" dirty="0"/>
                <a:t>-NovelAI-</a:t>
              </a:r>
              <a:endParaRPr lang="ko-KR" altLang="en-US" sz="13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A04F0-4590-CFED-1DE8-AE1C38EB5EB9}"/>
              </a:ext>
            </a:extLst>
          </p:cNvPr>
          <p:cNvSpPr txBox="1"/>
          <p:nvPr/>
        </p:nvSpPr>
        <p:spPr>
          <a:xfrm>
            <a:off x="8341827" y="1796091"/>
            <a:ext cx="252986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Twine</a:t>
            </a:r>
          </a:p>
          <a:p>
            <a:r>
              <a:rPr lang="en-US" altLang="ko-KR" sz="1300" dirty="0">
                <a:solidFill>
                  <a:schemeClr val="bg1"/>
                </a:solidFill>
              </a:rPr>
              <a:t>[https://twinery.org/]</a:t>
            </a:r>
          </a:p>
          <a:p>
            <a:r>
              <a:rPr lang="ko-KR" altLang="en-US" sz="1300" dirty="0">
                <a:solidFill>
                  <a:schemeClr val="bg1"/>
                </a:solidFill>
              </a:rPr>
              <a:t>대화형 비선형 스토리 개발도구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en-US" altLang="ko-KR" sz="1300" u="sng" dirty="0">
                <a:solidFill>
                  <a:schemeClr val="bg1"/>
                </a:solidFill>
              </a:rPr>
              <a:t>                                      </a:t>
            </a:r>
            <a:r>
              <a:rPr lang="en-US" altLang="ko-KR" sz="1300" dirty="0">
                <a:solidFill>
                  <a:schemeClr val="bg1"/>
                </a:solidFill>
              </a:rPr>
              <a:t> </a:t>
            </a:r>
          </a:p>
          <a:p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en-US" altLang="ko-KR" sz="1300" dirty="0">
                <a:solidFill>
                  <a:schemeClr val="bg1"/>
                </a:solidFill>
              </a:rPr>
              <a:t>HTML, CSS, JavaScript</a:t>
            </a:r>
            <a:r>
              <a:rPr lang="ko-KR" altLang="en-US" sz="1300" dirty="0">
                <a:solidFill>
                  <a:schemeClr val="bg1"/>
                </a:solidFill>
              </a:rPr>
              <a:t> 사용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dirty="0">
                <a:solidFill>
                  <a:schemeClr val="bg1"/>
                </a:solidFill>
              </a:rPr>
              <a:t>프로젝트 개발에 적합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dirty="0">
                <a:solidFill>
                  <a:schemeClr val="bg1"/>
                </a:solidFill>
              </a:rPr>
              <a:t>개발난이도 낮음</a:t>
            </a:r>
            <a:endParaRPr lang="en-US" altLang="ko-KR" sz="13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DC9A1B-0684-4AE7-4F11-C90D02268427}"/>
              </a:ext>
            </a:extLst>
          </p:cNvPr>
          <p:cNvSpPr txBox="1"/>
          <p:nvPr/>
        </p:nvSpPr>
        <p:spPr>
          <a:xfrm>
            <a:off x="8330994" y="3984023"/>
            <a:ext cx="252986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NovelAI</a:t>
            </a:r>
          </a:p>
          <a:p>
            <a:r>
              <a:rPr lang="en-US" altLang="ko-KR" sz="1300" dirty="0">
                <a:solidFill>
                  <a:schemeClr val="bg1"/>
                </a:solidFill>
              </a:rPr>
              <a:t>[https://novelai.net/]</a:t>
            </a:r>
          </a:p>
          <a:p>
            <a:r>
              <a:rPr lang="ko-KR" altLang="en-US" sz="1300" dirty="0">
                <a:solidFill>
                  <a:schemeClr val="bg1"/>
                </a:solidFill>
              </a:rPr>
              <a:t>스토리텔링</a:t>
            </a:r>
            <a:r>
              <a:rPr lang="en-US" altLang="ko-KR" sz="1300" dirty="0">
                <a:solidFill>
                  <a:schemeClr val="bg1"/>
                </a:solidFill>
              </a:rPr>
              <a:t>/</a:t>
            </a:r>
            <a:r>
              <a:rPr lang="ko-KR" altLang="en-US" sz="1300" dirty="0">
                <a:solidFill>
                  <a:schemeClr val="bg1"/>
                </a:solidFill>
              </a:rPr>
              <a:t>삽화 생성 </a:t>
            </a:r>
            <a:r>
              <a:rPr lang="en-US" altLang="ko-KR" sz="1300" dirty="0">
                <a:solidFill>
                  <a:schemeClr val="bg1"/>
                </a:solidFill>
              </a:rPr>
              <a:t>AI</a:t>
            </a:r>
          </a:p>
          <a:p>
            <a:r>
              <a:rPr lang="en-US" altLang="ko-KR" sz="1300" u="sng" dirty="0">
                <a:solidFill>
                  <a:schemeClr val="bg1"/>
                </a:solidFill>
              </a:rPr>
              <a:t>                                      </a:t>
            </a:r>
            <a:r>
              <a:rPr lang="en-US" altLang="ko-KR" sz="1300" dirty="0">
                <a:solidFill>
                  <a:schemeClr val="bg1"/>
                </a:solidFill>
              </a:rPr>
              <a:t> </a:t>
            </a:r>
          </a:p>
          <a:p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dirty="0">
                <a:solidFill>
                  <a:schemeClr val="bg1"/>
                </a:solidFill>
              </a:rPr>
              <a:t>팀원부족 해결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dirty="0">
                <a:solidFill>
                  <a:schemeClr val="bg1"/>
                </a:solidFill>
              </a:rPr>
              <a:t>적은 노동력으로 고품질의 삽화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dirty="0">
                <a:solidFill>
                  <a:schemeClr val="bg1"/>
                </a:solidFill>
              </a:rPr>
              <a:t>다른 역할에 집중 가능</a:t>
            </a:r>
            <a:endParaRPr lang="en-US" altLang="ko-KR" sz="13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06F45C7-6EEA-2658-5235-805E05B54EE2}"/>
              </a:ext>
            </a:extLst>
          </p:cNvPr>
          <p:cNvSpPr/>
          <p:nvPr/>
        </p:nvSpPr>
        <p:spPr>
          <a:xfrm>
            <a:off x="7943758" y="3527067"/>
            <a:ext cx="324034" cy="3240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AA11E05-802B-454C-90DB-CB13062F55FC}"/>
              </a:ext>
            </a:extLst>
          </p:cNvPr>
          <p:cNvCxnSpPr>
            <a:cxnSpLocks/>
          </p:cNvCxnSpPr>
          <p:nvPr/>
        </p:nvCxnSpPr>
        <p:spPr>
          <a:xfrm>
            <a:off x="8105775" y="3689085"/>
            <a:ext cx="35020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7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F11D0F-C4F3-AA6A-5C91-178763A5B717}"/>
              </a:ext>
            </a:extLst>
          </p:cNvPr>
          <p:cNvSpPr txBox="1"/>
          <p:nvPr/>
        </p:nvSpPr>
        <p:spPr>
          <a:xfrm>
            <a:off x="791743" y="766324"/>
            <a:ext cx="333937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</a:rPr>
              <a:t>예상질문            </a:t>
            </a:r>
            <a:endParaRPr lang="en-US" altLang="ko-KR" sz="3000" dirty="0">
              <a:solidFill>
                <a:schemeClr val="bg1"/>
              </a:solidFill>
            </a:endParaRPr>
          </a:p>
          <a:p>
            <a:r>
              <a:rPr lang="en-US" altLang="ko-KR" sz="1300" dirty="0">
                <a:solidFill>
                  <a:schemeClr val="bg1"/>
                </a:solidFill>
              </a:rPr>
              <a:t> Expected question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6716125-8322-E72C-A39E-63C469C35190}"/>
              </a:ext>
            </a:extLst>
          </p:cNvPr>
          <p:cNvCxnSpPr>
            <a:cxnSpLocks/>
          </p:cNvCxnSpPr>
          <p:nvPr/>
        </p:nvCxnSpPr>
        <p:spPr>
          <a:xfrm>
            <a:off x="592882" y="1264864"/>
            <a:ext cx="110149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22D52D-CD9D-277D-CEB4-8295E2623225}"/>
              </a:ext>
            </a:extLst>
          </p:cNvPr>
          <p:cNvSpPr txBox="1"/>
          <p:nvPr/>
        </p:nvSpPr>
        <p:spPr>
          <a:xfrm>
            <a:off x="791743" y="2018917"/>
            <a:ext cx="439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Q1: </a:t>
            </a:r>
            <a:r>
              <a:rPr lang="ko-KR" altLang="en-US" dirty="0">
                <a:solidFill>
                  <a:schemeClr val="bg1"/>
                </a:solidFill>
              </a:rPr>
              <a:t>현재 상태가 모두 완성된 상태인지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0E6AE4-E512-D44F-83DA-AA77E4CB732C}"/>
              </a:ext>
            </a:extLst>
          </p:cNvPr>
          <p:cNvSpPr txBox="1"/>
          <p:nvPr/>
        </p:nvSpPr>
        <p:spPr>
          <a:xfrm>
            <a:off x="791743" y="3196100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Q2: </a:t>
            </a:r>
            <a:r>
              <a:rPr lang="ko-KR" altLang="en-US" dirty="0">
                <a:solidFill>
                  <a:schemeClr val="bg1"/>
                </a:solidFill>
              </a:rPr>
              <a:t>그렇다면 발전의 여지가 남아있다고 생각한 이유가 무엇인지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A9BAE3-C941-00E5-F112-7C9EC021BD74}"/>
              </a:ext>
            </a:extLst>
          </p:cNvPr>
          <p:cNvSpPr txBox="1"/>
          <p:nvPr/>
        </p:nvSpPr>
        <p:spPr>
          <a:xfrm>
            <a:off x="791743" y="4373283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Q3: </a:t>
            </a:r>
            <a:r>
              <a:rPr lang="ko-KR" altLang="en-US" dirty="0">
                <a:solidFill>
                  <a:schemeClr val="bg1"/>
                </a:solidFill>
              </a:rPr>
              <a:t>프로젝트의 활용 가능성에 대하여 어떻게 생각하는지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9068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D0F68B-D1E6-DE73-F439-A489A86B609D}"/>
              </a:ext>
            </a:extLst>
          </p:cNvPr>
          <p:cNvSpPr txBox="1"/>
          <p:nvPr/>
        </p:nvSpPr>
        <p:spPr>
          <a:xfrm>
            <a:off x="2904701" y="2776269"/>
            <a:ext cx="471218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team</a:t>
            </a:r>
            <a:r>
              <a:rPr lang="ko-KR" altLang="en-US" dirty="0"/>
              <a:t> </a:t>
            </a:r>
            <a:r>
              <a:rPr lang="en-US" altLang="ko-KR" dirty="0"/>
              <a:t>NoTitle</a:t>
            </a:r>
          </a:p>
          <a:p>
            <a:r>
              <a:rPr lang="en-US" altLang="ko-KR" sz="5000" dirty="0"/>
              <a:t>my Military Life</a:t>
            </a:r>
            <a:endParaRPr lang="ko-KR" altLang="en-US" sz="5400" b="1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32EAD6-C389-E7EC-ED7C-0A4B8D166CC7}"/>
              </a:ext>
            </a:extLst>
          </p:cNvPr>
          <p:cNvSpPr/>
          <p:nvPr/>
        </p:nvSpPr>
        <p:spPr>
          <a:xfrm>
            <a:off x="8105775" y="-5834"/>
            <a:ext cx="4086225" cy="68638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68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45AA326-B822-7998-A922-5211734F6F8C}"/>
              </a:ext>
            </a:extLst>
          </p:cNvPr>
          <p:cNvCxnSpPr>
            <a:cxnSpLocks/>
          </p:cNvCxnSpPr>
          <p:nvPr/>
        </p:nvCxnSpPr>
        <p:spPr>
          <a:xfrm>
            <a:off x="584200" y="1120587"/>
            <a:ext cx="7521575" cy="0"/>
          </a:xfrm>
          <a:prstGeom prst="line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9F4307-954A-6292-3E9C-058BCC2C48BD}"/>
              </a:ext>
            </a:extLst>
          </p:cNvPr>
          <p:cNvSpPr/>
          <p:nvPr/>
        </p:nvSpPr>
        <p:spPr>
          <a:xfrm>
            <a:off x="8105775" y="-5834"/>
            <a:ext cx="4086225" cy="68638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1B6F3C-74D9-A3A9-C07D-73C0684A7B58}"/>
              </a:ext>
            </a:extLst>
          </p:cNvPr>
          <p:cNvSpPr txBox="1"/>
          <p:nvPr/>
        </p:nvSpPr>
        <p:spPr>
          <a:xfrm>
            <a:off x="-2989908" y="-327407"/>
            <a:ext cx="16514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소개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특징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시스템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진행방식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기획의도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97B0E-79F4-BE88-27D9-A4B93FDC95A9}"/>
              </a:ext>
            </a:extLst>
          </p:cNvPr>
          <p:cNvSpPr txBox="1"/>
          <p:nvPr/>
        </p:nvSpPr>
        <p:spPr>
          <a:xfrm>
            <a:off x="-3180936" y="2350933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예상효과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진로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군생활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생각의 변화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93C10-5EEB-CD11-1A2D-ABC83363B4F5}"/>
              </a:ext>
            </a:extLst>
          </p:cNvPr>
          <p:cNvSpPr txBox="1"/>
          <p:nvPr/>
        </p:nvSpPr>
        <p:spPr>
          <a:xfrm>
            <a:off x="-3015214" y="4267408"/>
            <a:ext cx="27959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제작 정보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컴퓨터 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기술스택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팀정보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저작권 및 사용권 정보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5FD1F11-9269-CEFB-97F1-22919AC44F12}"/>
              </a:ext>
            </a:extLst>
          </p:cNvPr>
          <p:cNvSpPr/>
          <p:nvPr/>
        </p:nvSpPr>
        <p:spPr>
          <a:xfrm>
            <a:off x="7943758" y="2012750"/>
            <a:ext cx="324034" cy="3240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FE263B8-C3DD-0801-160F-4AFA81418855}"/>
              </a:ext>
            </a:extLst>
          </p:cNvPr>
          <p:cNvSpPr/>
          <p:nvPr/>
        </p:nvSpPr>
        <p:spPr>
          <a:xfrm>
            <a:off x="7943758" y="3064067"/>
            <a:ext cx="324034" cy="3240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53D7CAF-1DA7-92EB-D998-81D4BB862039}"/>
              </a:ext>
            </a:extLst>
          </p:cNvPr>
          <p:cNvSpPr/>
          <p:nvPr/>
        </p:nvSpPr>
        <p:spPr>
          <a:xfrm>
            <a:off x="7943758" y="4115384"/>
            <a:ext cx="324034" cy="3240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CB4DF19-93C3-B3CF-A779-BB008EDB43FD}"/>
              </a:ext>
            </a:extLst>
          </p:cNvPr>
          <p:cNvSpPr/>
          <p:nvPr/>
        </p:nvSpPr>
        <p:spPr>
          <a:xfrm>
            <a:off x="7943758" y="5166701"/>
            <a:ext cx="324034" cy="3240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7C41B9-ED3B-2703-1E16-338871CBBEB3}"/>
              </a:ext>
            </a:extLst>
          </p:cNvPr>
          <p:cNvSpPr txBox="1"/>
          <p:nvPr/>
        </p:nvSpPr>
        <p:spPr>
          <a:xfrm>
            <a:off x="8249791" y="1751843"/>
            <a:ext cx="1017093" cy="86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latin typeface="Bahnschrift Light" panose="020B0502040204020203" pitchFamily="34" charset="0"/>
              </a:rPr>
              <a:t>01</a:t>
            </a:r>
            <a:r>
              <a:rPr lang="en-US" altLang="ko-KR" sz="5000" b="1" dirty="0">
                <a:solidFill>
                  <a:schemeClr val="bg1"/>
                </a:solidFill>
              </a:rPr>
              <a:t> 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4C8F57-423E-AD80-CD67-2EC6CB1E7A0C}"/>
              </a:ext>
            </a:extLst>
          </p:cNvPr>
          <p:cNvSpPr txBox="1"/>
          <p:nvPr/>
        </p:nvSpPr>
        <p:spPr>
          <a:xfrm>
            <a:off x="6881639" y="2812037"/>
            <a:ext cx="1017093" cy="86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Bahnschrift Light" panose="020B0502040204020203" pitchFamily="34" charset="0"/>
              </a:rPr>
              <a:t>02</a:t>
            </a:r>
            <a:r>
              <a:rPr lang="en-US" altLang="ko-KR" sz="5000" dirty="0">
                <a:solidFill>
                  <a:srgbClr val="A7A7A7"/>
                </a:solidFill>
              </a:rPr>
              <a:t> </a:t>
            </a:r>
            <a:endParaRPr lang="ko-KR" altLang="en-US" sz="5000" dirty="0">
              <a:solidFill>
                <a:srgbClr val="A7A7A7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DD7E78-05AB-1B15-8B0F-971B9134B016}"/>
              </a:ext>
            </a:extLst>
          </p:cNvPr>
          <p:cNvSpPr txBox="1"/>
          <p:nvPr/>
        </p:nvSpPr>
        <p:spPr>
          <a:xfrm>
            <a:off x="8249791" y="3863354"/>
            <a:ext cx="1017093" cy="86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latin typeface="Bahnschrift Light" panose="020B0502040204020203" pitchFamily="34" charset="0"/>
              </a:rPr>
              <a:t>03</a:t>
            </a:r>
            <a:r>
              <a:rPr lang="en-US" altLang="ko-KR" sz="5000" dirty="0">
                <a:solidFill>
                  <a:schemeClr val="bg1"/>
                </a:solidFill>
              </a:rPr>
              <a:t> 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9C865-8447-55CD-DB00-5F3471EFEBE0}"/>
              </a:ext>
            </a:extLst>
          </p:cNvPr>
          <p:cNvSpPr txBox="1"/>
          <p:nvPr/>
        </p:nvSpPr>
        <p:spPr>
          <a:xfrm>
            <a:off x="6881639" y="4914671"/>
            <a:ext cx="1017093" cy="86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Bahnschrift Light" panose="020B0502040204020203" pitchFamily="34" charset="0"/>
              </a:rPr>
              <a:t>04</a:t>
            </a:r>
            <a:r>
              <a:rPr lang="en-US" altLang="ko-KR" sz="5000" b="1" dirty="0">
                <a:solidFill>
                  <a:srgbClr val="A7A7A7"/>
                </a:solidFill>
              </a:rPr>
              <a:t> </a:t>
            </a:r>
            <a:endParaRPr lang="ko-KR" altLang="en-US" sz="5000" b="1" dirty="0">
              <a:solidFill>
                <a:srgbClr val="A7A7A7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6A5B7DB-3E31-4105-ACD1-F4E19234B622}"/>
              </a:ext>
            </a:extLst>
          </p:cNvPr>
          <p:cNvGrpSpPr/>
          <p:nvPr/>
        </p:nvGrpSpPr>
        <p:grpSpPr>
          <a:xfrm>
            <a:off x="8897863" y="1850734"/>
            <a:ext cx="1745948" cy="694959"/>
            <a:chOff x="6516216" y="494678"/>
            <a:chExt cx="1745948" cy="694959"/>
          </a:xfrm>
          <a:noFill/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6DDFE6-413A-1736-4F34-3E7814F54381}"/>
                </a:ext>
              </a:extLst>
            </p:cNvPr>
            <p:cNvSpPr txBox="1"/>
            <p:nvPr/>
          </p:nvSpPr>
          <p:spPr>
            <a:xfrm>
              <a:off x="6660232" y="789527"/>
              <a:ext cx="72008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</a:rPr>
                <a:t>개요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B75AA6-3FC4-43C7-9F92-A198084DB69B}"/>
                </a:ext>
              </a:extLst>
            </p:cNvPr>
            <p:cNvSpPr txBox="1"/>
            <p:nvPr/>
          </p:nvSpPr>
          <p:spPr>
            <a:xfrm>
              <a:off x="6516216" y="494678"/>
              <a:ext cx="1220922" cy="2923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>
                  <a:solidFill>
                    <a:schemeClr val="bg1"/>
                  </a:solidFill>
                </a:rPr>
                <a:t>Summary 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9C51B06-9AE5-15AB-1845-7D7A24AFFA52}"/>
                </a:ext>
              </a:extLst>
            </p:cNvPr>
            <p:cNvCxnSpPr>
              <a:cxnSpLocks/>
            </p:cNvCxnSpPr>
            <p:nvPr/>
          </p:nvCxnSpPr>
          <p:spPr>
            <a:xfrm>
              <a:off x="6781535" y="787066"/>
              <a:ext cx="1480629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F527642-2E7E-6CA0-710F-42DC72DDC990}"/>
              </a:ext>
            </a:extLst>
          </p:cNvPr>
          <p:cNvGrpSpPr/>
          <p:nvPr/>
        </p:nvGrpSpPr>
        <p:grpSpPr>
          <a:xfrm>
            <a:off x="9041878" y="3948578"/>
            <a:ext cx="1601933" cy="694959"/>
            <a:chOff x="6660231" y="2592522"/>
            <a:chExt cx="1601933" cy="694959"/>
          </a:xfrm>
          <a:noFill/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44F8D17-15ED-8DA7-F478-56BE2BD9521B}"/>
                </a:ext>
              </a:extLst>
            </p:cNvPr>
            <p:cNvSpPr txBox="1"/>
            <p:nvPr/>
          </p:nvSpPr>
          <p:spPr>
            <a:xfrm>
              <a:off x="6660231" y="2887371"/>
              <a:ext cx="124090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</a:rPr>
                <a:t>예상효과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5C6B38-3000-8AA0-7665-7039FC0DA06B}"/>
                </a:ext>
              </a:extLst>
            </p:cNvPr>
            <p:cNvSpPr txBox="1"/>
            <p:nvPr/>
          </p:nvSpPr>
          <p:spPr>
            <a:xfrm>
              <a:off x="6680218" y="2592522"/>
              <a:ext cx="1342224" cy="2923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>
                  <a:solidFill>
                    <a:schemeClr val="bg1"/>
                  </a:solidFill>
                </a:rPr>
                <a:t>Expected effect 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66E01DB-8161-6609-4735-EB7AC6CC95A4}"/>
                </a:ext>
              </a:extLst>
            </p:cNvPr>
            <p:cNvCxnSpPr>
              <a:cxnSpLocks/>
            </p:cNvCxnSpPr>
            <p:nvPr/>
          </p:nvCxnSpPr>
          <p:spPr>
            <a:xfrm>
              <a:off x="6781535" y="2884910"/>
              <a:ext cx="1480629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48E0540-8F54-71AE-6DAD-EBB9D7F32290}"/>
              </a:ext>
            </a:extLst>
          </p:cNvPr>
          <p:cNvGrpSpPr/>
          <p:nvPr/>
        </p:nvGrpSpPr>
        <p:grpSpPr>
          <a:xfrm>
            <a:off x="5058172" y="4998159"/>
            <a:ext cx="1985130" cy="694959"/>
            <a:chOff x="2442854" y="3645024"/>
            <a:chExt cx="1985130" cy="694959"/>
          </a:xfrm>
          <a:noFill/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0706E2F-E7FF-D945-5637-2FA44CB060C0}"/>
                </a:ext>
              </a:extLst>
            </p:cNvPr>
            <p:cNvSpPr txBox="1"/>
            <p:nvPr/>
          </p:nvSpPr>
          <p:spPr>
            <a:xfrm>
              <a:off x="2872094" y="3939873"/>
              <a:ext cx="155589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/>
                <a:t>제작정보</a:t>
              </a:r>
              <a:r>
                <a:rPr lang="en-US" altLang="ko-KR" b="1" dirty="0"/>
                <a:t> </a:t>
              </a:r>
              <a:endParaRPr lang="ko-KR" altLang="en-US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B3085D-84B7-C896-54D6-DA973DA4108B}"/>
                </a:ext>
              </a:extLst>
            </p:cNvPr>
            <p:cNvSpPr txBox="1"/>
            <p:nvPr/>
          </p:nvSpPr>
          <p:spPr>
            <a:xfrm>
              <a:off x="2442854" y="3645024"/>
              <a:ext cx="1959222" cy="2923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300" dirty="0"/>
                <a:t>Production information </a:t>
              </a:r>
              <a:endParaRPr lang="ko-KR" altLang="en-US" sz="1300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6AA15D1-9E3C-AC3B-133B-58FC676CE19E}"/>
                </a:ext>
              </a:extLst>
            </p:cNvPr>
            <p:cNvCxnSpPr>
              <a:cxnSpLocks/>
            </p:cNvCxnSpPr>
            <p:nvPr/>
          </p:nvCxnSpPr>
          <p:spPr>
            <a:xfrm>
              <a:off x="2833684" y="3937412"/>
              <a:ext cx="1480629" cy="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CE2B0BD-8300-D152-02F2-2A957C409DE9}"/>
              </a:ext>
            </a:extLst>
          </p:cNvPr>
          <p:cNvGrpSpPr/>
          <p:nvPr/>
        </p:nvGrpSpPr>
        <p:grpSpPr>
          <a:xfrm>
            <a:off x="5182001" y="2897248"/>
            <a:ext cx="1861302" cy="694959"/>
            <a:chOff x="2871924" y="5733256"/>
            <a:chExt cx="1861302" cy="694959"/>
          </a:xfrm>
          <a:noFill/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FBEBF16-82B6-C069-2B72-DF0B38F99A08}"/>
                </a:ext>
              </a:extLst>
            </p:cNvPr>
            <p:cNvSpPr txBox="1"/>
            <p:nvPr/>
          </p:nvSpPr>
          <p:spPr>
            <a:xfrm>
              <a:off x="2871924" y="6028105"/>
              <a:ext cx="186130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/>
                <a:t>소개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EBB12D6-D7A9-5566-CB67-53CF586B121D}"/>
                </a:ext>
              </a:extLst>
            </p:cNvPr>
            <p:cNvSpPr txBox="1"/>
            <p:nvPr/>
          </p:nvSpPr>
          <p:spPr>
            <a:xfrm>
              <a:off x="2948120" y="5733256"/>
              <a:ext cx="1776954" cy="2923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300" dirty="0"/>
                <a:t>Introduction </a:t>
              </a:r>
              <a:endParaRPr lang="ko-KR" altLang="en-US" sz="1300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24A0549-913B-6092-7C64-D65FB2AC6F34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25" y="6025644"/>
              <a:ext cx="1480629" cy="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F0380438-2419-E30A-B3C7-2F9033EE3045}"/>
              </a:ext>
            </a:extLst>
          </p:cNvPr>
          <p:cNvSpPr/>
          <p:nvPr/>
        </p:nvSpPr>
        <p:spPr>
          <a:xfrm>
            <a:off x="7943758" y="958570"/>
            <a:ext cx="324034" cy="3240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7CAD37-5A77-0AE5-F609-11A65D190B70}"/>
              </a:ext>
            </a:extLst>
          </p:cNvPr>
          <p:cNvSpPr txBox="1"/>
          <p:nvPr/>
        </p:nvSpPr>
        <p:spPr>
          <a:xfrm>
            <a:off x="452761" y="562511"/>
            <a:ext cx="1259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dirty="0"/>
              <a:t>Index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4037688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9D7BE3-048C-D767-CB35-77524EACBB0B}"/>
              </a:ext>
            </a:extLst>
          </p:cNvPr>
          <p:cNvSpPr/>
          <p:nvPr/>
        </p:nvSpPr>
        <p:spPr>
          <a:xfrm>
            <a:off x="4073962" y="5408362"/>
            <a:ext cx="4086225" cy="1455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A116A7-7BFA-8A6F-5731-264768D08256}"/>
              </a:ext>
            </a:extLst>
          </p:cNvPr>
          <p:cNvSpPr/>
          <p:nvPr/>
        </p:nvSpPr>
        <p:spPr>
          <a:xfrm>
            <a:off x="8105775" y="-5834"/>
            <a:ext cx="4086225" cy="68638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375A718-65F9-88B8-87EA-F1B8763DCEDD}"/>
              </a:ext>
            </a:extLst>
          </p:cNvPr>
          <p:cNvSpPr txBox="1">
            <a:spLocks/>
          </p:cNvSpPr>
          <p:nvPr/>
        </p:nvSpPr>
        <p:spPr>
          <a:xfrm>
            <a:off x="298627" y="3182392"/>
            <a:ext cx="2952328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dirty="0">
                <a:ln w="0"/>
              </a:rPr>
              <a:t>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907159-0B0B-0148-B95E-EFCF8F71D8D0}"/>
              </a:ext>
            </a:extLst>
          </p:cNvPr>
          <p:cNvCxnSpPr>
            <a:cxnSpLocks/>
          </p:cNvCxnSpPr>
          <p:nvPr/>
        </p:nvCxnSpPr>
        <p:spPr>
          <a:xfrm>
            <a:off x="584200" y="2808952"/>
            <a:ext cx="377177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F52233-EDEC-FC99-B3DB-DDF1014F17AF}"/>
              </a:ext>
            </a:extLst>
          </p:cNvPr>
          <p:cNvSpPr txBox="1"/>
          <p:nvPr/>
        </p:nvSpPr>
        <p:spPr>
          <a:xfrm>
            <a:off x="584200" y="1718905"/>
            <a:ext cx="23811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ln w="0"/>
              </a:rPr>
              <a:t>Summary</a:t>
            </a:r>
            <a:r>
              <a:rPr lang="en-US" altLang="ko-KR" sz="7000" dirty="0"/>
              <a:t> </a:t>
            </a:r>
            <a:endParaRPr lang="ko-KR" altLang="en-US" sz="7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50BE13-CBE2-497F-7CFA-5869D2E70AAF}"/>
              </a:ext>
            </a:extLst>
          </p:cNvPr>
          <p:cNvSpPr/>
          <p:nvPr/>
        </p:nvSpPr>
        <p:spPr>
          <a:xfrm>
            <a:off x="4013390" y="799851"/>
            <a:ext cx="7360408" cy="6058149"/>
          </a:xfrm>
          <a:custGeom>
            <a:avLst/>
            <a:gdLst>
              <a:gd name="connsiteX0" fmla="*/ 0 w 4001747"/>
              <a:gd name="connsiteY0" fmla="*/ 0 h 6058149"/>
              <a:gd name="connsiteX1" fmla="*/ 4001747 w 4001747"/>
              <a:gd name="connsiteY1" fmla="*/ 0 h 6058149"/>
              <a:gd name="connsiteX2" fmla="*/ 4001747 w 4001747"/>
              <a:gd name="connsiteY2" fmla="*/ 6058149 h 6058149"/>
              <a:gd name="connsiteX3" fmla="*/ 0 w 4001747"/>
              <a:gd name="connsiteY3" fmla="*/ 6058149 h 6058149"/>
              <a:gd name="connsiteX4" fmla="*/ 0 w 4001747"/>
              <a:gd name="connsiteY4" fmla="*/ 0 h 6058149"/>
              <a:gd name="connsiteX0" fmla="*/ 720969 w 4001747"/>
              <a:gd name="connsiteY0" fmla="*/ 17585 h 6058149"/>
              <a:gd name="connsiteX1" fmla="*/ 4001747 w 4001747"/>
              <a:gd name="connsiteY1" fmla="*/ 0 h 6058149"/>
              <a:gd name="connsiteX2" fmla="*/ 4001747 w 4001747"/>
              <a:gd name="connsiteY2" fmla="*/ 6058149 h 6058149"/>
              <a:gd name="connsiteX3" fmla="*/ 0 w 4001747"/>
              <a:gd name="connsiteY3" fmla="*/ 6058149 h 6058149"/>
              <a:gd name="connsiteX4" fmla="*/ 720969 w 4001747"/>
              <a:gd name="connsiteY4" fmla="*/ 17585 h 6058149"/>
              <a:gd name="connsiteX0" fmla="*/ 4079630 w 7360408"/>
              <a:gd name="connsiteY0" fmla="*/ 17585 h 6058149"/>
              <a:gd name="connsiteX1" fmla="*/ 7360408 w 7360408"/>
              <a:gd name="connsiteY1" fmla="*/ 0 h 6058149"/>
              <a:gd name="connsiteX2" fmla="*/ 7360408 w 7360408"/>
              <a:gd name="connsiteY2" fmla="*/ 6058149 h 6058149"/>
              <a:gd name="connsiteX3" fmla="*/ 0 w 7360408"/>
              <a:gd name="connsiteY3" fmla="*/ 4677757 h 6058149"/>
              <a:gd name="connsiteX4" fmla="*/ 4079630 w 7360408"/>
              <a:gd name="connsiteY4" fmla="*/ 17585 h 605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408" h="6058149">
                <a:moveTo>
                  <a:pt x="4079630" y="17585"/>
                </a:moveTo>
                <a:lnTo>
                  <a:pt x="7360408" y="0"/>
                </a:lnTo>
                <a:lnTo>
                  <a:pt x="7360408" y="6058149"/>
                </a:lnTo>
                <a:lnTo>
                  <a:pt x="0" y="4677757"/>
                </a:lnTo>
                <a:lnTo>
                  <a:pt x="4079630" y="175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68907F-CBF2-2959-D050-17B5AA7FB6B7}"/>
              </a:ext>
            </a:extLst>
          </p:cNvPr>
          <p:cNvCxnSpPr>
            <a:cxnSpLocks/>
          </p:cNvCxnSpPr>
          <p:nvPr/>
        </p:nvCxnSpPr>
        <p:spPr>
          <a:xfrm>
            <a:off x="4073963" y="5408363"/>
            <a:ext cx="0" cy="153756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B591BD5-2A8D-8D79-2DBB-2B9810AB47FB}"/>
              </a:ext>
            </a:extLst>
          </p:cNvPr>
          <p:cNvCxnSpPr>
            <a:cxnSpLocks/>
          </p:cNvCxnSpPr>
          <p:nvPr/>
        </p:nvCxnSpPr>
        <p:spPr>
          <a:xfrm flipH="1">
            <a:off x="4073963" y="799851"/>
            <a:ext cx="4032448" cy="460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22D55141-05A3-3CB8-B602-7648020F0C7D}"/>
              </a:ext>
            </a:extLst>
          </p:cNvPr>
          <p:cNvSpPr/>
          <p:nvPr/>
        </p:nvSpPr>
        <p:spPr>
          <a:xfrm>
            <a:off x="7954011" y="662738"/>
            <a:ext cx="324034" cy="3240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D45D294-A0E5-B4A8-CC70-E53683173BE3}"/>
              </a:ext>
            </a:extLst>
          </p:cNvPr>
          <p:cNvSpPr/>
          <p:nvPr/>
        </p:nvSpPr>
        <p:spPr>
          <a:xfrm>
            <a:off x="3925269" y="5246346"/>
            <a:ext cx="324034" cy="3240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8E623-F959-5E3C-6512-0155687B4007}"/>
              </a:ext>
            </a:extLst>
          </p:cNvPr>
          <p:cNvSpPr txBox="1"/>
          <p:nvPr/>
        </p:nvSpPr>
        <p:spPr>
          <a:xfrm>
            <a:off x="6789871" y="1227797"/>
            <a:ext cx="370790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0" dirty="0">
                <a:ln w="0"/>
                <a:gradFill flip="none" rotWithShape="1">
                  <a:gsLst>
                    <a:gs pos="0">
                      <a:schemeClr val="accent1"/>
                    </a:gs>
                    <a:gs pos="31000">
                      <a:schemeClr val="accent1">
                        <a:lumMod val="60000"/>
                        <a:lumOff val="40000"/>
                      </a:schemeClr>
                    </a:gs>
                    <a:gs pos="75000">
                      <a:schemeClr val="bg1"/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pitchFamily="34" charset="0"/>
              </a:rPr>
              <a:t>01</a:t>
            </a:r>
            <a:r>
              <a:rPr lang="en-US" altLang="ko-KR" sz="5000" b="1" dirty="0">
                <a:solidFill>
                  <a:srgbClr val="A7A7A7"/>
                </a:solidFill>
              </a:rPr>
              <a:t> </a:t>
            </a:r>
            <a:endParaRPr lang="ko-KR" altLang="en-US" sz="5000" b="1" dirty="0">
              <a:solidFill>
                <a:srgbClr val="A7A7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306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D0F68B-D1E6-DE73-F439-A489A86B609D}"/>
              </a:ext>
            </a:extLst>
          </p:cNvPr>
          <p:cNvSpPr txBox="1"/>
          <p:nvPr/>
        </p:nvSpPr>
        <p:spPr>
          <a:xfrm>
            <a:off x="2970177" y="553997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개요</a:t>
            </a:r>
            <a:endParaRPr lang="ko-KR" altLang="en-US" sz="3000" b="1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4475C4-2DBF-4025-1A19-0E5649C4581D}"/>
              </a:ext>
            </a:extLst>
          </p:cNvPr>
          <p:cNvSpPr/>
          <p:nvPr/>
        </p:nvSpPr>
        <p:spPr>
          <a:xfrm>
            <a:off x="4073962" y="0"/>
            <a:ext cx="8118038" cy="68638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62E90-0E29-C650-8DE4-9FA165272A25}"/>
              </a:ext>
            </a:extLst>
          </p:cNvPr>
          <p:cNvSpPr txBox="1"/>
          <p:nvPr/>
        </p:nvSpPr>
        <p:spPr>
          <a:xfrm>
            <a:off x="2835786" y="1065689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0" dirty="0">
                <a:solidFill>
                  <a:srgbClr val="000000"/>
                </a:solidFill>
                <a:effectLst/>
                <a:latin typeface="Noto Sans KR"/>
              </a:rPr>
              <a:t>Summary</a:t>
            </a:r>
            <a:endParaRPr lang="ko-KR" altLang="en-US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67FBB5-264D-9AE6-B9C1-835EEAE439F1}"/>
              </a:ext>
            </a:extLst>
          </p:cNvPr>
          <p:cNvCxnSpPr>
            <a:cxnSpLocks/>
          </p:cNvCxnSpPr>
          <p:nvPr/>
        </p:nvCxnSpPr>
        <p:spPr>
          <a:xfrm>
            <a:off x="584200" y="1065689"/>
            <a:ext cx="38534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D21DC944-63DA-6990-22CF-1FC4A5CEB922}"/>
              </a:ext>
            </a:extLst>
          </p:cNvPr>
          <p:cNvSpPr/>
          <p:nvPr/>
        </p:nvSpPr>
        <p:spPr>
          <a:xfrm>
            <a:off x="3923617" y="903671"/>
            <a:ext cx="324034" cy="3240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692DC1-DA02-3191-55B4-F05ABDD9F48E}"/>
              </a:ext>
            </a:extLst>
          </p:cNvPr>
          <p:cNvSpPr txBox="1"/>
          <p:nvPr/>
        </p:nvSpPr>
        <p:spPr>
          <a:xfrm>
            <a:off x="4235312" y="213137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이름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1EDC3A-F971-A545-EF52-3DA93D9DB131}"/>
              </a:ext>
            </a:extLst>
          </p:cNvPr>
          <p:cNvSpPr txBox="1"/>
          <p:nvPr/>
        </p:nvSpPr>
        <p:spPr>
          <a:xfrm>
            <a:off x="2919070" y="2095836"/>
            <a:ext cx="1017093" cy="86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Bahnschrift Light" panose="020B0502040204020203" pitchFamily="34" charset="0"/>
              </a:rPr>
              <a:t>01</a:t>
            </a:r>
            <a:r>
              <a:rPr lang="en-US" altLang="ko-KR" sz="5000" dirty="0">
                <a:solidFill>
                  <a:srgbClr val="A7A7A7"/>
                </a:solidFill>
              </a:rPr>
              <a:t> </a:t>
            </a:r>
            <a:endParaRPr lang="ko-KR" altLang="en-US" sz="5000" dirty="0">
              <a:solidFill>
                <a:srgbClr val="A7A7A7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0926105-134B-1352-81FF-6F3026AA6617}"/>
              </a:ext>
            </a:extLst>
          </p:cNvPr>
          <p:cNvSpPr/>
          <p:nvPr/>
        </p:nvSpPr>
        <p:spPr>
          <a:xfrm>
            <a:off x="3911278" y="2373579"/>
            <a:ext cx="324034" cy="3240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C0D18E1-E42E-5D90-C724-37630D261385}"/>
              </a:ext>
            </a:extLst>
          </p:cNvPr>
          <p:cNvCxnSpPr>
            <a:cxnSpLocks/>
          </p:cNvCxnSpPr>
          <p:nvPr/>
        </p:nvCxnSpPr>
        <p:spPr>
          <a:xfrm>
            <a:off x="4073962" y="2535596"/>
            <a:ext cx="38527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99D35D9-DFB9-5D39-CE1C-6B3FEA203740}"/>
              </a:ext>
            </a:extLst>
          </p:cNvPr>
          <p:cNvSpPr txBox="1"/>
          <p:nvPr/>
        </p:nvSpPr>
        <p:spPr>
          <a:xfrm>
            <a:off x="4247650" y="2604029"/>
            <a:ext cx="203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 Military Life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30E29B-8E0C-61ED-41AD-CCAECC0428B1}"/>
              </a:ext>
            </a:extLst>
          </p:cNvPr>
          <p:cNvSpPr txBox="1"/>
          <p:nvPr/>
        </p:nvSpPr>
        <p:spPr>
          <a:xfrm>
            <a:off x="4235312" y="33584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플랫폼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50183B-0EBC-21E2-FD9F-7E077106216A}"/>
              </a:ext>
            </a:extLst>
          </p:cNvPr>
          <p:cNvSpPr txBox="1"/>
          <p:nvPr/>
        </p:nvSpPr>
        <p:spPr>
          <a:xfrm>
            <a:off x="2919070" y="3322881"/>
            <a:ext cx="1017093" cy="86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Bahnschrift Light" panose="020B0502040204020203" pitchFamily="34" charset="0"/>
              </a:rPr>
              <a:t>02</a:t>
            </a:r>
            <a:r>
              <a:rPr lang="en-US" altLang="ko-KR" sz="5000" dirty="0">
                <a:solidFill>
                  <a:srgbClr val="A7A7A7"/>
                </a:solidFill>
              </a:rPr>
              <a:t> </a:t>
            </a:r>
            <a:endParaRPr lang="ko-KR" altLang="en-US" sz="5000" dirty="0">
              <a:solidFill>
                <a:srgbClr val="A7A7A7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8381ECA-EDD7-D669-8192-31A7345AA654}"/>
              </a:ext>
            </a:extLst>
          </p:cNvPr>
          <p:cNvSpPr/>
          <p:nvPr/>
        </p:nvSpPr>
        <p:spPr>
          <a:xfrm>
            <a:off x="3911278" y="3600624"/>
            <a:ext cx="324034" cy="3240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AAABE09-0B21-E031-B9A8-CEF7C6DEBF63}"/>
              </a:ext>
            </a:extLst>
          </p:cNvPr>
          <p:cNvCxnSpPr>
            <a:cxnSpLocks/>
          </p:cNvCxnSpPr>
          <p:nvPr/>
        </p:nvCxnSpPr>
        <p:spPr>
          <a:xfrm>
            <a:off x="4073962" y="3762641"/>
            <a:ext cx="38527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41A75C3-3B87-C4D4-3E55-5FC9171153E5}"/>
              </a:ext>
            </a:extLst>
          </p:cNvPr>
          <p:cNvSpPr txBox="1"/>
          <p:nvPr/>
        </p:nvSpPr>
        <p:spPr>
          <a:xfrm>
            <a:off x="4247650" y="3831074"/>
            <a:ext cx="317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Android  /  IOS  /  Web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E281A3-4B81-D545-9108-8C2061D22EBE}"/>
              </a:ext>
            </a:extLst>
          </p:cNvPr>
          <p:cNvSpPr txBox="1"/>
          <p:nvPr/>
        </p:nvSpPr>
        <p:spPr>
          <a:xfrm>
            <a:off x="4235312" y="47471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장르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6080FB-926E-2999-2B93-638AA64C8985}"/>
              </a:ext>
            </a:extLst>
          </p:cNvPr>
          <p:cNvSpPr txBox="1"/>
          <p:nvPr/>
        </p:nvSpPr>
        <p:spPr>
          <a:xfrm>
            <a:off x="2919070" y="4711599"/>
            <a:ext cx="1017093" cy="86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Bahnschrift Light" panose="020B0502040204020203" pitchFamily="34" charset="0"/>
              </a:rPr>
              <a:t>03</a:t>
            </a:r>
            <a:r>
              <a:rPr lang="en-US" altLang="ko-KR" sz="5000" dirty="0">
                <a:solidFill>
                  <a:srgbClr val="A7A7A7"/>
                </a:solidFill>
              </a:rPr>
              <a:t> </a:t>
            </a:r>
            <a:endParaRPr lang="ko-KR" altLang="en-US" sz="5000" dirty="0">
              <a:solidFill>
                <a:srgbClr val="A7A7A7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189A921-0EC3-28C2-1B10-1DCED88EE956}"/>
              </a:ext>
            </a:extLst>
          </p:cNvPr>
          <p:cNvSpPr/>
          <p:nvPr/>
        </p:nvSpPr>
        <p:spPr>
          <a:xfrm>
            <a:off x="3911278" y="4989342"/>
            <a:ext cx="324034" cy="3240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136549D-C8B1-3618-4D6D-8EB2B27BDE47}"/>
              </a:ext>
            </a:extLst>
          </p:cNvPr>
          <p:cNvCxnSpPr>
            <a:cxnSpLocks/>
          </p:cNvCxnSpPr>
          <p:nvPr/>
        </p:nvCxnSpPr>
        <p:spPr>
          <a:xfrm>
            <a:off x="4073962" y="5151359"/>
            <a:ext cx="38527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B186F7E-81B6-BDCB-0EC5-B199E05E6A99}"/>
              </a:ext>
            </a:extLst>
          </p:cNvPr>
          <p:cNvSpPr txBox="1"/>
          <p:nvPr/>
        </p:nvSpPr>
        <p:spPr>
          <a:xfrm>
            <a:off x="4247650" y="5219792"/>
            <a:ext cx="317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Text adventure / Simulation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C9BDA37-5904-6E8C-FAEA-30368EBC3DC2}"/>
              </a:ext>
            </a:extLst>
          </p:cNvPr>
          <p:cNvSpPr/>
          <p:nvPr/>
        </p:nvSpPr>
        <p:spPr>
          <a:xfrm>
            <a:off x="3905109" y="2368198"/>
            <a:ext cx="324034" cy="3240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9719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26C77EE-ECDA-A7CA-F57E-BD3A466E7596}"/>
              </a:ext>
            </a:extLst>
          </p:cNvPr>
          <p:cNvGrpSpPr/>
          <p:nvPr/>
        </p:nvGrpSpPr>
        <p:grpSpPr>
          <a:xfrm flipV="1">
            <a:off x="3925269" y="-93757"/>
            <a:ext cx="8266731" cy="6951757"/>
            <a:chOff x="3925269" y="-5834"/>
            <a:chExt cx="8266731" cy="695175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99D7BE3-048C-D767-CB35-77524EACBB0B}"/>
                </a:ext>
              </a:extLst>
            </p:cNvPr>
            <p:cNvSpPr/>
            <p:nvPr/>
          </p:nvSpPr>
          <p:spPr>
            <a:xfrm>
              <a:off x="4073962" y="5408362"/>
              <a:ext cx="4086225" cy="14554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A116A7-7BFA-8A6F-5731-264768D08256}"/>
                </a:ext>
              </a:extLst>
            </p:cNvPr>
            <p:cNvSpPr/>
            <p:nvPr/>
          </p:nvSpPr>
          <p:spPr>
            <a:xfrm>
              <a:off x="8105775" y="-5834"/>
              <a:ext cx="4086225" cy="68638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C50BE13-CBE2-497F-7CFA-5869D2E70AAF}"/>
                </a:ext>
              </a:extLst>
            </p:cNvPr>
            <p:cNvSpPr/>
            <p:nvPr/>
          </p:nvSpPr>
          <p:spPr>
            <a:xfrm>
              <a:off x="4013390" y="799851"/>
              <a:ext cx="7360408" cy="6058149"/>
            </a:xfrm>
            <a:custGeom>
              <a:avLst/>
              <a:gdLst>
                <a:gd name="connsiteX0" fmla="*/ 0 w 4001747"/>
                <a:gd name="connsiteY0" fmla="*/ 0 h 6058149"/>
                <a:gd name="connsiteX1" fmla="*/ 4001747 w 4001747"/>
                <a:gd name="connsiteY1" fmla="*/ 0 h 6058149"/>
                <a:gd name="connsiteX2" fmla="*/ 4001747 w 4001747"/>
                <a:gd name="connsiteY2" fmla="*/ 6058149 h 6058149"/>
                <a:gd name="connsiteX3" fmla="*/ 0 w 4001747"/>
                <a:gd name="connsiteY3" fmla="*/ 6058149 h 6058149"/>
                <a:gd name="connsiteX4" fmla="*/ 0 w 4001747"/>
                <a:gd name="connsiteY4" fmla="*/ 0 h 6058149"/>
                <a:gd name="connsiteX0" fmla="*/ 720969 w 4001747"/>
                <a:gd name="connsiteY0" fmla="*/ 17585 h 6058149"/>
                <a:gd name="connsiteX1" fmla="*/ 4001747 w 4001747"/>
                <a:gd name="connsiteY1" fmla="*/ 0 h 6058149"/>
                <a:gd name="connsiteX2" fmla="*/ 4001747 w 4001747"/>
                <a:gd name="connsiteY2" fmla="*/ 6058149 h 6058149"/>
                <a:gd name="connsiteX3" fmla="*/ 0 w 4001747"/>
                <a:gd name="connsiteY3" fmla="*/ 6058149 h 6058149"/>
                <a:gd name="connsiteX4" fmla="*/ 720969 w 4001747"/>
                <a:gd name="connsiteY4" fmla="*/ 17585 h 6058149"/>
                <a:gd name="connsiteX0" fmla="*/ 4079630 w 7360408"/>
                <a:gd name="connsiteY0" fmla="*/ 17585 h 6058149"/>
                <a:gd name="connsiteX1" fmla="*/ 7360408 w 7360408"/>
                <a:gd name="connsiteY1" fmla="*/ 0 h 6058149"/>
                <a:gd name="connsiteX2" fmla="*/ 7360408 w 7360408"/>
                <a:gd name="connsiteY2" fmla="*/ 6058149 h 6058149"/>
                <a:gd name="connsiteX3" fmla="*/ 0 w 7360408"/>
                <a:gd name="connsiteY3" fmla="*/ 4677757 h 6058149"/>
                <a:gd name="connsiteX4" fmla="*/ 4079630 w 7360408"/>
                <a:gd name="connsiteY4" fmla="*/ 17585 h 605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408" h="6058149">
                  <a:moveTo>
                    <a:pt x="4079630" y="17585"/>
                  </a:moveTo>
                  <a:lnTo>
                    <a:pt x="7360408" y="0"/>
                  </a:lnTo>
                  <a:lnTo>
                    <a:pt x="7360408" y="6058149"/>
                  </a:lnTo>
                  <a:lnTo>
                    <a:pt x="0" y="4677757"/>
                  </a:lnTo>
                  <a:lnTo>
                    <a:pt x="4079630" y="17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768907F-CBF2-2959-D050-17B5AA7FB6B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963" y="5408363"/>
              <a:ext cx="0" cy="153756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B591BD5-2A8D-8D79-2DBB-2B9810AB47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3963" y="799851"/>
              <a:ext cx="4032448" cy="460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2D55141-05A3-3CB8-B602-7648020F0C7D}"/>
                </a:ext>
              </a:extLst>
            </p:cNvPr>
            <p:cNvSpPr/>
            <p:nvPr/>
          </p:nvSpPr>
          <p:spPr>
            <a:xfrm>
              <a:off x="7954011" y="662738"/>
              <a:ext cx="324034" cy="32403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D45D294-A0E5-B4A8-CC70-E53683173BE3}"/>
                </a:ext>
              </a:extLst>
            </p:cNvPr>
            <p:cNvSpPr/>
            <p:nvPr/>
          </p:nvSpPr>
          <p:spPr>
            <a:xfrm>
              <a:off x="3925269" y="5246346"/>
              <a:ext cx="324034" cy="324034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4D8E623-F959-5E3C-6512-0155687B4007}"/>
              </a:ext>
            </a:extLst>
          </p:cNvPr>
          <p:cNvSpPr txBox="1"/>
          <p:nvPr/>
        </p:nvSpPr>
        <p:spPr>
          <a:xfrm>
            <a:off x="7325726" y="1227797"/>
            <a:ext cx="370790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0" dirty="0">
                <a:ln w="0"/>
                <a:gradFill flip="none" rotWithShape="1">
                  <a:gsLst>
                    <a:gs pos="0">
                      <a:schemeClr val="accent1"/>
                    </a:gs>
                    <a:gs pos="31000">
                      <a:schemeClr val="accent1">
                        <a:lumMod val="60000"/>
                        <a:lumOff val="40000"/>
                      </a:schemeClr>
                    </a:gs>
                    <a:gs pos="75000">
                      <a:schemeClr val="bg1"/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pitchFamily="34" charset="0"/>
              </a:rPr>
              <a:t>02</a:t>
            </a:r>
            <a:r>
              <a:rPr lang="en-US" altLang="ko-KR" sz="5000" b="1" dirty="0">
                <a:solidFill>
                  <a:srgbClr val="A7A7A7"/>
                </a:solidFill>
              </a:rPr>
              <a:t> </a:t>
            </a:r>
            <a:endParaRPr lang="ko-KR" altLang="en-US" sz="5000" b="1" dirty="0">
              <a:solidFill>
                <a:srgbClr val="A7A7A7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6FF2F6E-7240-7020-3E11-B13AB1C531FD}"/>
              </a:ext>
            </a:extLst>
          </p:cNvPr>
          <p:cNvSpPr txBox="1">
            <a:spLocks/>
          </p:cNvSpPr>
          <p:nvPr/>
        </p:nvSpPr>
        <p:spPr>
          <a:xfrm>
            <a:off x="1446179" y="4433214"/>
            <a:ext cx="2952328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dirty="0">
                <a:ln w="0"/>
              </a:rPr>
              <a:t>소개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63A8BB0-C0FF-DCA9-5560-FC4B399FA979}"/>
              </a:ext>
            </a:extLst>
          </p:cNvPr>
          <p:cNvCxnSpPr>
            <a:cxnSpLocks/>
          </p:cNvCxnSpPr>
          <p:nvPr/>
        </p:nvCxnSpPr>
        <p:spPr>
          <a:xfrm>
            <a:off x="1582548" y="4059774"/>
            <a:ext cx="377177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BC2120-C80F-39DA-A1B3-BF0A74B57085}"/>
              </a:ext>
            </a:extLst>
          </p:cNvPr>
          <p:cNvSpPr txBox="1"/>
          <p:nvPr/>
        </p:nvSpPr>
        <p:spPr>
          <a:xfrm>
            <a:off x="1582548" y="2969727"/>
            <a:ext cx="30466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ln w="0"/>
              </a:rPr>
              <a:t>Introduction</a:t>
            </a:r>
            <a:r>
              <a:rPr lang="en-US" altLang="ko-KR" sz="7000" dirty="0"/>
              <a:t> 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41901430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271F00-7AC9-A0AA-B289-8C4F001ED768}"/>
              </a:ext>
            </a:extLst>
          </p:cNvPr>
          <p:cNvSpPr/>
          <p:nvPr/>
        </p:nvSpPr>
        <p:spPr>
          <a:xfrm flipV="1">
            <a:off x="8105775" y="-5834"/>
            <a:ext cx="4086225" cy="68638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ECE534-454E-9572-3227-6A5DE7A12CE9}"/>
              </a:ext>
            </a:extLst>
          </p:cNvPr>
          <p:cNvSpPr txBox="1"/>
          <p:nvPr/>
        </p:nvSpPr>
        <p:spPr>
          <a:xfrm>
            <a:off x="8330994" y="547946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Noto Sans KR"/>
              </a:rPr>
              <a:t>소개</a:t>
            </a:r>
            <a:endParaRPr lang="ko-KR" altLang="en-US" sz="3000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D39B24-B396-7462-9D7D-224063EA9A02}"/>
              </a:ext>
            </a:extLst>
          </p:cNvPr>
          <p:cNvSpPr txBox="1"/>
          <p:nvPr/>
        </p:nvSpPr>
        <p:spPr>
          <a:xfrm>
            <a:off x="8341827" y="1065689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0" dirty="0">
                <a:solidFill>
                  <a:schemeClr val="bg1"/>
                </a:solidFill>
                <a:effectLst/>
                <a:latin typeface="Noto Sans KR"/>
              </a:rPr>
              <a:t>Introduction</a:t>
            </a:r>
            <a:endParaRPr lang="ko-KR" altLang="en-US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C9451D9-FE44-2659-6DB7-77E7FE3590C1}"/>
              </a:ext>
            </a:extLst>
          </p:cNvPr>
          <p:cNvSpPr/>
          <p:nvPr/>
        </p:nvSpPr>
        <p:spPr>
          <a:xfrm>
            <a:off x="7943758" y="903671"/>
            <a:ext cx="324034" cy="3240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A47CD8D-1D43-D11C-EE74-AC4408C57E6A}"/>
              </a:ext>
            </a:extLst>
          </p:cNvPr>
          <p:cNvCxnSpPr>
            <a:cxnSpLocks/>
          </p:cNvCxnSpPr>
          <p:nvPr/>
        </p:nvCxnSpPr>
        <p:spPr>
          <a:xfrm>
            <a:off x="8105775" y="1065689"/>
            <a:ext cx="35020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5B8366-1CD8-C84F-A4AB-AA98F2C98F94}"/>
              </a:ext>
            </a:extLst>
          </p:cNvPr>
          <p:cNvSpPr txBox="1"/>
          <p:nvPr/>
        </p:nvSpPr>
        <p:spPr>
          <a:xfrm>
            <a:off x="8341827" y="1796091"/>
            <a:ext cx="23631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</a:rPr>
              <a:t>전역하기 전까지 자신의 꿈을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dirty="0">
                <a:solidFill>
                  <a:schemeClr val="bg1"/>
                </a:solidFill>
              </a:rPr>
              <a:t>찾아가려는 사람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73B46-7A26-4D2B-2B46-50F980652094}"/>
              </a:ext>
            </a:extLst>
          </p:cNvPr>
          <p:cNvSpPr txBox="1"/>
          <p:nvPr/>
        </p:nvSpPr>
        <p:spPr>
          <a:xfrm>
            <a:off x="8342437" y="2624054"/>
            <a:ext cx="25891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</a:rPr>
              <a:t>건강한 육체를 만들어서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dirty="0">
                <a:solidFill>
                  <a:schemeClr val="bg1"/>
                </a:solidFill>
              </a:rPr>
              <a:t>바디 프로필을 찍고자 하는 사람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34BAA-9E4A-AC96-21BA-25E30E98E4E2}"/>
              </a:ext>
            </a:extLst>
          </p:cNvPr>
          <p:cNvSpPr txBox="1"/>
          <p:nvPr/>
        </p:nvSpPr>
        <p:spPr>
          <a:xfrm>
            <a:off x="8330994" y="3501668"/>
            <a:ext cx="32079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</a:rPr>
              <a:t>군인만 할 수 있는 공모전이나 대회에서 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dirty="0">
                <a:solidFill>
                  <a:schemeClr val="bg1"/>
                </a:solidFill>
              </a:rPr>
              <a:t>수상하여 실적을 만들려는 사람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F63EE-8BDC-44D9-0B35-0DCC54530406}"/>
              </a:ext>
            </a:extLst>
          </p:cNvPr>
          <p:cNvSpPr txBox="1"/>
          <p:nvPr/>
        </p:nvSpPr>
        <p:spPr>
          <a:xfrm>
            <a:off x="8330994" y="4374070"/>
            <a:ext cx="24224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</a:rPr>
              <a:t>그냥 아무일 없이 조용히 전역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dirty="0">
                <a:solidFill>
                  <a:schemeClr val="bg1"/>
                </a:solidFill>
              </a:rPr>
              <a:t>하고싶은 사람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C2A552F-EF66-67DE-DE2E-16236D985F33}"/>
              </a:ext>
            </a:extLst>
          </p:cNvPr>
          <p:cNvGrpSpPr/>
          <p:nvPr/>
        </p:nvGrpSpPr>
        <p:grpSpPr>
          <a:xfrm>
            <a:off x="3702740" y="1275119"/>
            <a:ext cx="1289155" cy="1658487"/>
            <a:chOff x="1438548" y="1276098"/>
            <a:chExt cx="1289155" cy="1658487"/>
          </a:xfrm>
        </p:grpSpPr>
        <p:pic>
          <p:nvPicPr>
            <p:cNvPr id="24" name="그래픽 23" descr="펼쳐진 책">
              <a:extLst>
                <a:ext uri="{FF2B5EF4-FFF2-40B4-BE49-F238E27FC236}">
                  <a16:creationId xmlns:a16="http://schemas.microsoft.com/office/drawing/2014/main" id="{70E2E80D-7CA9-C2DC-C5DA-9ABED6A1D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38548" y="1276098"/>
              <a:ext cx="1289155" cy="128915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05A663-984C-376E-F718-FA7AAA03D9DB}"/>
                </a:ext>
              </a:extLst>
            </p:cNvPr>
            <p:cNvSpPr txBox="1"/>
            <p:nvPr/>
          </p:nvSpPr>
          <p:spPr>
            <a:xfrm>
              <a:off x="1529127" y="256525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자기계발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F6526FE-44D1-E28E-4C5B-1DCEEE4A0BFA}"/>
              </a:ext>
            </a:extLst>
          </p:cNvPr>
          <p:cNvGrpSpPr/>
          <p:nvPr/>
        </p:nvGrpSpPr>
        <p:grpSpPr>
          <a:xfrm>
            <a:off x="1185061" y="1431120"/>
            <a:ext cx="1624447" cy="1432768"/>
            <a:chOff x="3451755" y="1501817"/>
            <a:chExt cx="1624447" cy="143276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9E2A5E8-637F-3264-A665-8AA8B9DAA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767" r="56888"/>
            <a:stretch/>
          </p:blipFill>
          <p:spPr>
            <a:xfrm>
              <a:off x="3451755" y="1501817"/>
              <a:ext cx="1624447" cy="83771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9AF79D-1062-81E5-6B34-F8FAD987511F}"/>
                </a:ext>
              </a:extLst>
            </p:cNvPr>
            <p:cNvSpPr txBox="1"/>
            <p:nvPr/>
          </p:nvSpPr>
          <p:spPr>
            <a:xfrm>
              <a:off x="3890296" y="25652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운동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A0BA78A-A859-CE4D-FC44-988CF726AD49}"/>
              </a:ext>
            </a:extLst>
          </p:cNvPr>
          <p:cNvGrpSpPr/>
          <p:nvPr/>
        </p:nvGrpSpPr>
        <p:grpSpPr>
          <a:xfrm>
            <a:off x="5789801" y="1190996"/>
            <a:ext cx="1459356" cy="1742610"/>
            <a:chOff x="5789801" y="1190996"/>
            <a:chExt cx="1459356" cy="1742610"/>
          </a:xfrm>
        </p:grpSpPr>
        <p:pic>
          <p:nvPicPr>
            <p:cNvPr id="20" name="그래픽 19" descr="수면">
              <a:extLst>
                <a:ext uri="{FF2B5EF4-FFF2-40B4-BE49-F238E27FC236}">
                  <a16:creationId xmlns:a16="http://schemas.microsoft.com/office/drawing/2014/main" id="{5F8DEC00-7040-C294-32F6-3981B4C9B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89801" y="1190996"/>
              <a:ext cx="1459356" cy="145935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B495D7-E162-8DEB-3E4E-1F911F9D8648}"/>
                </a:ext>
              </a:extLst>
            </p:cNvPr>
            <p:cNvSpPr txBox="1"/>
            <p:nvPr/>
          </p:nvSpPr>
          <p:spPr>
            <a:xfrm>
              <a:off x="6211591" y="256427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생활</a:t>
              </a:r>
            </a:p>
          </p:txBody>
        </p:sp>
      </p:grp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B503E750-5400-75C7-C5AC-7E9B55CA0265}"/>
              </a:ext>
            </a:extLst>
          </p:cNvPr>
          <p:cNvSpPr/>
          <p:nvPr/>
        </p:nvSpPr>
        <p:spPr>
          <a:xfrm rot="5400000">
            <a:off x="4067988" y="3267580"/>
            <a:ext cx="553998" cy="1122862"/>
          </a:xfrm>
          <a:prstGeom prst="chevron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CF03B6-712D-D0FF-E504-9B740DE46AE4}"/>
              </a:ext>
            </a:extLst>
          </p:cNvPr>
          <p:cNvSpPr txBox="1"/>
          <p:nvPr/>
        </p:nvSpPr>
        <p:spPr>
          <a:xfrm>
            <a:off x="2045900" y="4724416"/>
            <a:ext cx="459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헬스뿜뿜</a:t>
            </a:r>
            <a:r>
              <a:rPr lang="en-US" altLang="ko-KR" b="1" dirty="0"/>
              <a:t>, </a:t>
            </a:r>
            <a:r>
              <a:rPr lang="ko-KR" altLang="en-US" b="1" dirty="0"/>
              <a:t>해커톤</a:t>
            </a:r>
            <a:r>
              <a:rPr lang="en-US" altLang="ko-KR" b="1" dirty="0"/>
              <a:t>, </a:t>
            </a:r>
            <a:r>
              <a:rPr lang="ko-KR" altLang="en-US" b="1" dirty="0"/>
              <a:t>각종 포스터 공모전 등</a:t>
            </a:r>
            <a:r>
              <a:rPr lang="en-US" altLang="ko-KR" b="1" dirty="0"/>
              <a:t>…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42099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31" grpId="0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271F00-7AC9-A0AA-B289-8C4F001ED768}"/>
              </a:ext>
            </a:extLst>
          </p:cNvPr>
          <p:cNvSpPr/>
          <p:nvPr/>
        </p:nvSpPr>
        <p:spPr>
          <a:xfrm flipV="1">
            <a:off x="8105775" y="-5834"/>
            <a:ext cx="4086225" cy="68638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ECE534-454E-9572-3227-6A5DE7A12CE9}"/>
              </a:ext>
            </a:extLst>
          </p:cNvPr>
          <p:cNvSpPr txBox="1"/>
          <p:nvPr/>
        </p:nvSpPr>
        <p:spPr>
          <a:xfrm>
            <a:off x="8330994" y="547946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Noto Sans KR"/>
              </a:rPr>
              <a:t>소개</a:t>
            </a:r>
            <a:endParaRPr lang="ko-KR" altLang="en-US" sz="3000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D39B24-B396-7462-9D7D-224063EA9A02}"/>
              </a:ext>
            </a:extLst>
          </p:cNvPr>
          <p:cNvSpPr txBox="1"/>
          <p:nvPr/>
        </p:nvSpPr>
        <p:spPr>
          <a:xfrm>
            <a:off x="8341827" y="1065689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0" dirty="0">
                <a:solidFill>
                  <a:schemeClr val="bg1"/>
                </a:solidFill>
                <a:effectLst/>
                <a:latin typeface="Noto Sans KR"/>
              </a:rPr>
              <a:t>Introduction</a:t>
            </a:r>
            <a:endParaRPr lang="ko-KR" altLang="en-US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C9451D9-FE44-2659-6DB7-77E7FE3590C1}"/>
              </a:ext>
            </a:extLst>
          </p:cNvPr>
          <p:cNvSpPr/>
          <p:nvPr/>
        </p:nvSpPr>
        <p:spPr>
          <a:xfrm>
            <a:off x="7943758" y="903671"/>
            <a:ext cx="324034" cy="3240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A47CD8D-1D43-D11C-EE74-AC4408C57E6A}"/>
              </a:ext>
            </a:extLst>
          </p:cNvPr>
          <p:cNvCxnSpPr>
            <a:cxnSpLocks/>
          </p:cNvCxnSpPr>
          <p:nvPr/>
        </p:nvCxnSpPr>
        <p:spPr>
          <a:xfrm>
            <a:off x="8105775" y="1065689"/>
            <a:ext cx="35020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346EBCE-A999-E22D-43A9-ABAE2C2306A1}"/>
              </a:ext>
            </a:extLst>
          </p:cNvPr>
          <p:cNvGrpSpPr/>
          <p:nvPr/>
        </p:nvGrpSpPr>
        <p:grpSpPr>
          <a:xfrm>
            <a:off x="595421" y="439305"/>
            <a:ext cx="3898822" cy="5638541"/>
            <a:chOff x="812839" y="547946"/>
            <a:chExt cx="3898822" cy="56385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A98542C-73EF-2F00-CCE5-3C39DB44CB34}"/>
                </a:ext>
              </a:extLst>
            </p:cNvPr>
            <p:cNvGrpSpPr/>
            <p:nvPr/>
          </p:nvGrpSpPr>
          <p:grpSpPr>
            <a:xfrm>
              <a:off x="812839" y="547946"/>
              <a:ext cx="3898822" cy="5514975"/>
              <a:chOff x="820252" y="671512"/>
              <a:chExt cx="3898822" cy="5514975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BC273D5B-4C5C-086E-6A5E-515AB164CF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252" y="671512"/>
                <a:ext cx="3898822" cy="55149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softEdge rad="317500"/>
              </a:effectLst>
            </p:spPr>
          </p:pic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BE7CED68-0D22-72B8-C61C-518A4AD51722}"/>
                  </a:ext>
                </a:extLst>
              </p:cNvPr>
              <p:cNvSpPr/>
              <p:nvPr/>
            </p:nvSpPr>
            <p:spPr>
              <a:xfrm>
                <a:off x="985838" y="5848350"/>
                <a:ext cx="2595562" cy="1857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A8DF92B-BDBA-A6C3-6002-20AF5A295ECB}"/>
                </a:ext>
              </a:extLst>
            </p:cNvPr>
            <p:cNvSpPr/>
            <p:nvPr/>
          </p:nvSpPr>
          <p:spPr>
            <a:xfrm>
              <a:off x="1066800" y="903671"/>
              <a:ext cx="3390900" cy="52828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C5B8366-1CD8-C84F-A4AB-AA98F2C98F94}"/>
              </a:ext>
            </a:extLst>
          </p:cNvPr>
          <p:cNvSpPr txBox="1"/>
          <p:nvPr/>
        </p:nvSpPr>
        <p:spPr>
          <a:xfrm>
            <a:off x="8341827" y="1796091"/>
            <a:ext cx="23631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</a:rPr>
              <a:t>전역하기 전까지 자신의 꿈을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dirty="0">
                <a:solidFill>
                  <a:schemeClr val="bg1"/>
                </a:solidFill>
              </a:rPr>
              <a:t>찾아가려는 사람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73B46-7A26-4D2B-2B46-50F980652094}"/>
              </a:ext>
            </a:extLst>
          </p:cNvPr>
          <p:cNvSpPr txBox="1"/>
          <p:nvPr/>
        </p:nvSpPr>
        <p:spPr>
          <a:xfrm>
            <a:off x="8342437" y="2624054"/>
            <a:ext cx="25891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</a:rPr>
              <a:t>건강한 육체를 만들어서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dirty="0">
                <a:solidFill>
                  <a:schemeClr val="bg1"/>
                </a:solidFill>
              </a:rPr>
              <a:t>바디 프로필을 찍고자 하는 사람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34BAA-9E4A-AC96-21BA-25E30E98E4E2}"/>
              </a:ext>
            </a:extLst>
          </p:cNvPr>
          <p:cNvSpPr txBox="1"/>
          <p:nvPr/>
        </p:nvSpPr>
        <p:spPr>
          <a:xfrm>
            <a:off x="8330994" y="3501668"/>
            <a:ext cx="32079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</a:rPr>
              <a:t>군인만 할 수 있는 공모전이나 대회에서 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dirty="0">
                <a:solidFill>
                  <a:schemeClr val="bg1"/>
                </a:solidFill>
              </a:rPr>
              <a:t>수상하여 실적을 만들려는 사람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F63EE-8BDC-44D9-0B35-0DCC54530406}"/>
              </a:ext>
            </a:extLst>
          </p:cNvPr>
          <p:cNvSpPr txBox="1"/>
          <p:nvPr/>
        </p:nvSpPr>
        <p:spPr>
          <a:xfrm>
            <a:off x="8330994" y="4374070"/>
            <a:ext cx="24224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</a:rPr>
              <a:t>그냥 아무일 없이 조용히 전역</a:t>
            </a:r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dirty="0">
                <a:solidFill>
                  <a:schemeClr val="bg1"/>
                </a:solidFill>
              </a:rPr>
              <a:t>하고싶은 사람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AD578AC-C95D-A799-9AC6-763A315722BB}"/>
              </a:ext>
            </a:extLst>
          </p:cNvPr>
          <p:cNvGrpSpPr/>
          <p:nvPr/>
        </p:nvGrpSpPr>
        <p:grpSpPr>
          <a:xfrm>
            <a:off x="2111878" y="833436"/>
            <a:ext cx="4802102" cy="1375529"/>
            <a:chOff x="2111878" y="833436"/>
            <a:chExt cx="4802102" cy="137552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D8A902-5FCC-0F07-AD94-BF5F4124E3D3}"/>
                </a:ext>
              </a:extLst>
            </p:cNvPr>
            <p:cNvSpPr/>
            <p:nvPr/>
          </p:nvSpPr>
          <p:spPr>
            <a:xfrm>
              <a:off x="2111878" y="833436"/>
              <a:ext cx="1956241" cy="3920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B760BE-B6E9-D1D1-69E5-6BFC5DC7EE1B}"/>
                </a:ext>
              </a:extLst>
            </p:cNvPr>
            <p:cNvSpPr txBox="1"/>
            <p:nvPr/>
          </p:nvSpPr>
          <p:spPr>
            <a:xfrm>
              <a:off x="6267649" y="1839633"/>
              <a:ext cx="6463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상태</a:t>
              </a:r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7D64BF00-18CE-D12B-FA76-269D552BBBA5}"/>
                </a:ext>
              </a:extLst>
            </p:cNvPr>
            <p:cNvCxnSpPr>
              <a:stCxn id="14" idx="2"/>
              <a:endCxn id="19" idx="1"/>
            </p:cNvCxnSpPr>
            <p:nvPr/>
          </p:nvCxnSpPr>
          <p:spPr>
            <a:xfrm rot="16200000" flipH="1">
              <a:off x="4279433" y="36083"/>
              <a:ext cx="798782" cy="3177650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064E785-51C8-C695-4A13-9B66ED84DD5F}"/>
              </a:ext>
            </a:extLst>
          </p:cNvPr>
          <p:cNvGrpSpPr/>
          <p:nvPr/>
        </p:nvGrpSpPr>
        <p:grpSpPr>
          <a:xfrm>
            <a:off x="986828" y="2530647"/>
            <a:ext cx="5927152" cy="527124"/>
            <a:chOff x="986828" y="2530647"/>
            <a:chExt cx="5927152" cy="5271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9902AB-4201-FEFB-1A0E-888DAFD4F948}"/>
                </a:ext>
              </a:extLst>
            </p:cNvPr>
            <p:cNvSpPr txBox="1"/>
            <p:nvPr/>
          </p:nvSpPr>
          <p:spPr>
            <a:xfrm>
              <a:off x="6267649" y="2688439"/>
              <a:ext cx="6463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결과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92F00D5-9FEC-DE90-EAC6-226CE9B65076}"/>
                </a:ext>
              </a:extLst>
            </p:cNvPr>
            <p:cNvSpPr/>
            <p:nvPr/>
          </p:nvSpPr>
          <p:spPr>
            <a:xfrm>
              <a:off x="986828" y="2530647"/>
              <a:ext cx="550219" cy="2043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1103B315-3573-23B0-E1E8-B551CFE8B138}"/>
                </a:ext>
              </a:extLst>
            </p:cNvPr>
            <p:cNvCxnSpPr>
              <a:stCxn id="17" idx="2"/>
              <a:endCxn id="13" idx="1"/>
            </p:cNvCxnSpPr>
            <p:nvPr/>
          </p:nvCxnSpPr>
          <p:spPr>
            <a:xfrm rot="16200000" flipH="1">
              <a:off x="3695720" y="301176"/>
              <a:ext cx="138146" cy="5005711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D0C1825-1CA5-AAF5-1AF6-DC8509689BFF}"/>
              </a:ext>
            </a:extLst>
          </p:cNvPr>
          <p:cNvGrpSpPr/>
          <p:nvPr/>
        </p:nvGrpSpPr>
        <p:grpSpPr>
          <a:xfrm>
            <a:off x="986828" y="3287401"/>
            <a:ext cx="5927152" cy="1230276"/>
            <a:chOff x="986828" y="3287401"/>
            <a:chExt cx="5927152" cy="123027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D0896EA-5B8E-BF3B-E227-1AEDA2369835}"/>
                </a:ext>
              </a:extLst>
            </p:cNvPr>
            <p:cNvSpPr/>
            <p:nvPr/>
          </p:nvSpPr>
          <p:spPr>
            <a:xfrm>
              <a:off x="986828" y="3287401"/>
              <a:ext cx="796705" cy="12302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261F14-58E3-281A-629E-7E4EDE72365D}"/>
                </a:ext>
              </a:extLst>
            </p:cNvPr>
            <p:cNvSpPr txBox="1"/>
            <p:nvPr/>
          </p:nvSpPr>
          <p:spPr>
            <a:xfrm>
              <a:off x="6267649" y="3563223"/>
              <a:ext cx="6463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선택</a:t>
              </a:r>
            </a:p>
          </p:txBody>
        </p: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317202-362E-EB35-ACD3-3B02B9A0095F}"/>
                </a:ext>
              </a:extLst>
            </p:cNvPr>
            <p:cNvCxnSpPr>
              <a:stCxn id="15" idx="2"/>
              <a:endCxn id="18" idx="1"/>
            </p:cNvCxnSpPr>
            <p:nvPr/>
          </p:nvCxnSpPr>
          <p:spPr>
            <a:xfrm rot="5400000" flipH="1" flipV="1">
              <a:off x="3441521" y="1691549"/>
              <a:ext cx="769788" cy="4882468"/>
            </a:xfrm>
            <a:prstGeom prst="bentConnector4">
              <a:avLst>
                <a:gd name="adj1" fmla="val -29696"/>
                <a:gd name="adj2" fmla="val 54079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화살표: 갈매기형 수장 43">
            <a:extLst>
              <a:ext uri="{FF2B5EF4-FFF2-40B4-BE49-F238E27FC236}">
                <a16:creationId xmlns:a16="http://schemas.microsoft.com/office/drawing/2014/main" id="{6F0EB98D-DDF3-1EBA-FB39-C42FD5B55785}"/>
              </a:ext>
            </a:extLst>
          </p:cNvPr>
          <p:cNvSpPr/>
          <p:nvPr/>
        </p:nvSpPr>
        <p:spPr>
          <a:xfrm rot="5400000">
            <a:off x="6421822" y="4278982"/>
            <a:ext cx="344928" cy="699111"/>
          </a:xfrm>
          <a:prstGeom prst="chevron">
            <a:avLst>
              <a:gd name="adj" fmla="val 665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8A9AC6-B294-0937-0DA2-9C6F87BC4ED2}"/>
              </a:ext>
            </a:extLst>
          </p:cNvPr>
          <p:cNvSpPr txBox="1"/>
          <p:nvPr/>
        </p:nvSpPr>
        <p:spPr>
          <a:xfrm>
            <a:off x="5493398" y="516806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이야기 전체에 영향</a:t>
            </a:r>
          </a:p>
        </p:txBody>
      </p:sp>
    </p:spTree>
    <p:extLst>
      <p:ext uri="{BB962C8B-B14F-4D97-AF65-F5344CB8AC3E}">
        <p14:creationId xmlns:p14="http://schemas.microsoft.com/office/powerpoint/2010/main" val="10021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9D7BE3-048C-D767-CB35-77524EACBB0B}"/>
              </a:ext>
            </a:extLst>
          </p:cNvPr>
          <p:cNvSpPr/>
          <p:nvPr/>
        </p:nvSpPr>
        <p:spPr>
          <a:xfrm>
            <a:off x="4073962" y="5408362"/>
            <a:ext cx="4086225" cy="1455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A116A7-7BFA-8A6F-5731-264768D08256}"/>
              </a:ext>
            </a:extLst>
          </p:cNvPr>
          <p:cNvSpPr/>
          <p:nvPr/>
        </p:nvSpPr>
        <p:spPr>
          <a:xfrm>
            <a:off x="8105775" y="-5834"/>
            <a:ext cx="4086225" cy="68638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375A718-65F9-88B8-87EA-F1B8763DCEDD}"/>
              </a:ext>
            </a:extLst>
          </p:cNvPr>
          <p:cNvSpPr txBox="1">
            <a:spLocks/>
          </p:cNvSpPr>
          <p:nvPr/>
        </p:nvSpPr>
        <p:spPr>
          <a:xfrm>
            <a:off x="374827" y="2477542"/>
            <a:ext cx="5330648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dirty="0">
                <a:ln w="0"/>
              </a:rPr>
              <a:t>예상효과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907159-0B0B-0148-B95E-EFCF8F71D8D0}"/>
              </a:ext>
            </a:extLst>
          </p:cNvPr>
          <p:cNvCxnSpPr>
            <a:cxnSpLocks/>
          </p:cNvCxnSpPr>
          <p:nvPr/>
        </p:nvCxnSpPr>
        <p:spPr>
          <a:xfrm>
            <a:off x="660400" y="2104102"/>
            <a:ext cx="377177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F52233-EDEC-FC99-B3DB-DDF1014F17AF}"/>
              </a:ext>
            </a:extLst>
          </p:cNvPr>
          <p:cNvSpPr txBox="1"/>
          <p:nvPr/>
        </p:nvSpPr>
        <p:spPr>
          <a:xfrm>
            <a:off x="660400" y="1014055"/>
            <a:ext cx="3707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ln w="0"/>
              </a:rPr>
              <a:t>Expected effect</a:t>
            </a:r>
            <a:r>
              <a:rPr lang="en-US" altLang="ko-KR" sz="7000" dirty="0"/>
              <a:t> </a:t>
            </a:r>
            <a:endParaRPr lang="ko-KR" altLang="en-US" sz="7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50BE13-CBE2-497F-7CFA-5869D2E70AAF}"/>
              </a:ext>
            </a:extLst>
          </p:cNvPr>
          <p:cNvSpPr/>
          <p:nvPr/>
        </p:nvSpPr>
        <p:spPr>
          <a:xfrm>
            <a:off x="4013390" y="799851"/>
            <a:ext cx="7360408" cy="6058149"/>
          </a:xfrm>
          <a:custGeom>
            <a:avLst/>
            <a:gdLst>
              <a:gd name="connsiteX0" fmla="*/ 0 w 4001747"/>
              <a:gd name="connsiteY0" fmla="*/ 0 h 6058149"/>
              <a:gd name="connsiteX1" fmla="*/ 4001747 w 4001747"/>
              <a:gd name="connsiteY1" fmla="*/ 0 h 6058149"/>
              <a:gd name="connsiteX2" fmla="*/ 4001747 w 4001747"/>
              <a:gd name="connsiteY2" fmla="*/ 6058149 h 6058149"/>
              <a:gd name="connsiteX3" fmla="*/ 0 w 4001747"/>
              <a:gd name="connsiteY3" fmla="*/ 6058149 h 6058149"/>
              <a:gd name="connsiteX4" fmla="*/ 0 w 4001747"/>
              <a:gd name="connsiteY4" fmla="*/ 0 h 6058149"/>
              <a:gd name="connsiteX0" fmla="*/ 720969 w 4001747"/>
              <a:gd name="connsiteY0" fmla="*/ 17585 h 6058149"/>
              <a:gd name="connsiteX1" fmla="*/ 4001747 w 4001747"/>
              <a:gd name="connsiteY1" fmla="*/ 0 h 6058149"/>
              <a:gd name="connsiteX2" fmla="*/ 4001747 w 4001747"/>
              <a:gd name="connsiteY2" fmla="*/ 6058149 h 6058149"/>
              <a:gd name="connsiteX3" fmla="*/ 0 w 4001747"/>
              <a:gd name="connsiteY3" fmla="*/ 6058149 h 6058149"/>
              <a:gd name="connsiteX4" fmla="*/ 720969 w 4001747"/>
              <a:gd name="connsiteY4" fmla="*/ 17585 h 6058149"/>
              <a:gd name="connsiteX0" fmla="*/ 4079630 w 7360408"/>
              <a:gd name="connsiteY0" fmla="*/ 17585 h 6058149"/>
              <a:gd name="connsiteX1" fmla="*/ 7360408 w 7360408"/>
              <a:gd name="connsiteY1" fmla="*/ 0 h 6058149"/>
              <a:gd name="connsiteX2" fmla="*/ 7360408 w 7360408"/>
              <a:gd name="connsiteY2" fmla="*/ 6058149 h 6058149"/>
              <a:gd name="connsiteX3" fmla="*/ 0 w 7360408"/>
              <a:gd name="connsiteY3" fmla="*/ 4677757 h 6058149"/>
              <a:gd name="connsiteX4" fmla="*/ 4079630 w 7360408"/>
              <a:gd name="connsiteY4" fmla="*/ 17585 h 605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408" h="6058149">
                <a:moveTo>
                  <a:pt x="4079630" y="17585"/>
                </a:moveTo>
                <a:lnTo>
                  <a:pt x="7360408" y="0"/>
                </a:lnTo>
                <a:lnTo>
                  <a:pt x="7360408" y="6058149"/>
                </a:lnTo>
                <a:lnTo>
                  <a:pt x="0" y="4677757"/>
                </a:lnTo>
                <a:lnTo>
                  <a:pt x="4079630" y="175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68907F-CBF2-2959-D050-17B5AA7FB6B7}"/>
              </a:ext>
            </a:extLst>
          </p:cNvPr>
          <p:cNvCxnSpPr>
            <a:cxnSpLocks/>
          </p:cNvCxnSpPr>
          <p:nvPr/>
        </p:nvCxnSpPr>
        <p:spPr>
          <a:xfrm>
            <a:off x="4073963" y="5408363"/>
            <a:ext cx="0" cy="153756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B591BD5-2A8D-8D79-2DBB-2B9810AB47FB}"/>
              </a:ext>
            </a:extLst>
          </p:cNvPr>
          <p:cNvCxnSpPr>
            <a:cxnSpLocks/>
          </p:cNvCxnSpPr>
          <p:nvPr/>
        </p:nvCxnSpPr>
        <p:spPr>
          <a:xfrm flipH="1">
            <a:off x="4073963" y="799851"/>
            <a:ext cx="4032448" cy="460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22D55141-05A3-3CB8-B602-7648020F0C7D}"/>
              </a:ext>
            </a:extLst>
          </p:cNvPr>
          <p:cNvSpPr/>
          <p:nvPr/>
        </p:nvSpPr>
        <p:spPr>
          <a:xfrm>
            <a:off x="7954011" y="662738"/>
            <a:ext cx="324034" cy="3240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D45D294-A0E5-B4A8-CC70-E53683173BE3}"/>
              </a:ext>
            </a:extLst>
          </p:cNvPr>
          <p:cNvSpPr/>
          <p:nvPr/>
        </p:nvSpPr>
        <p:spPr>
          <a:xfrm>
            <a:off x="3925269" y="5246346"/>
            <a:ext cx="324034" cy="32403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8E623-F959-5E3C-6512-0155687B4007}"/>
              </a:ext>
            </a:extLst>
          </p:cNvPr>
          <p:cNvSpPr txBox="1"/>
          <p:nvPr/>
        </p:nvSpPr>
        <p:spPr>
          <a:xfrm>
            <a:off x="6789871" y="1227797"/>
            <a:ext cx="370790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0" dirty="0">
                <a:ln w="0"/>
                <a:gradFill flip="none" rotWithShape="1">
                  <a:gsLst>
                    <a:gs pos="0">
                      <a:schemeClr val="accent1"/>
                    </a:gs>
                    <a:gs pos="31000">
                      <a:schemeClr val="accent1">
                        <a:lumMod val="60000"/>
                        <a:lumOff val="40000"/>
                      </a:schemeClr>
                    </a:gs>
                    <a:gs pos="75000">
                      <a:schemeClr val="bg1"/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pitchFamily="34" charset="0"/>
              </a:rPr>
              <a:t>03</a:t>
            </a:r>
            <a:r>
              <a:rPr lang="en-US" altLang="ko-KR" sz="5000" b="1" dirty="0">
                <a:solidFill>
                  <a:srgbClr val="A7A7A7"/>
                </a:solidFill>
              </a:rPr>
              <a:t> </a:t>
            </a:r>
            <a:endParaRPr lang="ko-KR" altLang="en-US" sz="5000" b="1" dirty="0">
              <a:solidFill>
                <a:srgbClr val="A7A7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663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1054</Words>
  <Application>Microsoft Office PowerPoint</Application>
  <PresentationFormat>와이드스크린</PresentationFormat>
  <Paragraphs>237</Paragraphs>
  <Slides>15</Slides>
  <Notes>8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Noto Sans KR</vt:lpstr>
      <vt:lpstr>맑은 고딕</vt:lpstr>
      <vt:lpstr>Arial</vt:lpstr>
      <vt:lpstr>Bahnschrift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다빈</dc:creator>
  <cp:lastModifiedBy>정 다빈</cp:lastModifiedBy>
  <cp:revision>32</cp:revision>
  <dcterms:created xsi:type="dcterms:W3CDTF">2022-10-24T13:13:50Z</dcterms:created>
  <dcterms:modified xsi:type="dcterms:W3CDTF">2022-10-29T03:53:58Z</dcterms:modified>
</cp:coreProperties>
</file>