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400" y="406400"/>
            <a:ext cx="8128000" cy="508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2段組みレイアウトデモ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09600" y="1625600"/>
            <a:ext cx="10160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左カラム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09600" y="2235200"/>
            <a:ext cx="3556000" cy="101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これは左側のカラムです。2段組みレイアウトでは、コンテンツを左右に分割して表示します。この部分では主要な情報を記載します。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775200" y="1625600"/>
            <a:ext cx="10160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右カラム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775200" y="2235200"/>
            <a:ext cx="3556000" cy="101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これは右側のカラムです。補足情報や詳細な説明、関連するデータなどを配置します。レイアウトエンジンの横並び配置機能をテストします。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2025-06-28T09:15:46Z</dcterms:created>
  <dcterms:modified xsi:type="dcterms:W3CDTF">2025-06-28T09:15:46Z</dcterms:modified>
</cp:coreProperties>
</file>