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image" Target="../media/image-1-4.png"/><Relationship Id="rId5" Type="http://schemas.openxmlformats.org/officeDocument/2006/relationships/image" Target="../media/image-1-5.svg"/><Relationship Id="rId6" Type="http://schemas.openxmlformats.org/officeDocument/2006/relationships/image" Target="../media/image-1-6.png"/><Relationship Id="rId7" Type="http://schemas.openxmlformats.org/officeDocument/2006/relationships/image" Target="../media/image-1-7.svg"/><Relationship Id="rId8" Type="http://schemas.openxmlformats.org/officeDocument/2006/relationships/image" Target="../media/image-1-8.png"/><Relationship Id="rId9" Type="http://schemas.openxmlformats.org/officeDocument/2006/relationships/image" Target="../media/image-1-9.sv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./tmp/51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914400"/>
            <a:ext cx="1828800" cy="9144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0" y="914400"/>
            <a:ext cx="1828800" cy="9144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2743200"/>
            <a:ext cx="1828800" cy="914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7600" y="27432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2025-06-29T05:48:13Z</dcterms:created>
  <dcterms:modified xsi:type="dcterms:W3CDTF">2025-06-29T05:48:13Z</dcterms:modified>
</cp:coreProperties>
</file>