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image" Target="../media/image-1-7.png"/><Relationship Id="rId8" Type="http://schemas.openxmlformats.org/officeDocument/2006/relationships/image" Target="../media/image-1-8.sv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219200" y="1219200"/>
            <a:ext cx="67056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色設定のテスト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2336800"/>
            <a:ext cx="20320000" cy="5080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19200" y="2743200"/>
            <a:ext cx="19507200" cy="177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赤背景に白文字のテキスト</a:t>
            </a:r>
            <a:endParaRPr lang="en-US" sz="140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00" y="8229600"/>
            <a:ext cx="20320000" cy="50800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219200" y="8636000"/>
            <a:ext cx="19507200" cy="177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青背景に黄色文字のテキスト</a:t>
            </a:r>
            <a:endParaRPr lang="en-US" sz="14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800" y="14122400"/>
            <a:ext cx="20320000" cy="50800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219200" y="14528800"/>
            <a:ext cx="19507200" cy="254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緑背景に白文字の見出し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2025-06-29T18:34:31Z</dcterms:created>
  <dcterms:modified xsi:type="dcterms:W3CDTF">2025-06-29T18:34:31Z</dcterms:modified>
</cp:coreProperties>
</file>