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./tmp/510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2064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914400" y="914400"/>
            <a:ext cx="1828800" cy="914400"/>
          </a:xfrm>
          <a:prstGeom prst="rect">
            <a:avLst/>
          </a:prstGeom>
          <a:solidFill>
            <a:srgbClr val="FFFFFF">
              <a:alpha val="30000"/>
            </a:srgbClr>
          </a:solidFill>
          <a:ln w="12700">
            <a:solidFill>
              <a:srgbClr val="FFFFFF">
                <a:alpha val="50000"/>
              </a:srgbClr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1554480" y="12801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b="1" dirty="0">
                <a:solidFill>
                  <a:srgbClr val="000000"/>
                </a:solidFill>
              </a:rPr>
              <a:t>Basic</a:t>
            </a:r>
            <a:endParaRPr lang="en-US" sz="1400" dirty="0"/>
          </a:p>
        </p:txBody>
      </p:sp>
      <p:sp>
        <p:nvSpPr>
          <p:cNvPr id="5" name="Shape 2"/>
          <p:cNvSpPr/>
          <p:nvPr/>
        </p:nvSpPr>
        <p:spPr>
          <a:xfrm>
            <a:off x="3657600" y="914400"/>
            <a:ext cx="1828800" cy="914400"/>
          </a:xfrm>
          <a:prstGeom prst="rect">
            <a:avLst/>
          </a:prstGeom>
          <a:solidFill>
            <a:srgbClr val="FFFFFF">
              <a:alpha val="30000"/>
            </a:srgbClr>
          </a:solidFill>
          <a:ln w="12700">
            <a:solidFill>
              <a:srgbClr val="FFFFFF">
                <a:alpha val="50000"/>
              </a:srgbClr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4297680" y="12801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b="1" dirty="0">
                <a:solidFill>
                  <a:srgbClr val="000000"/>
                </a:solidFill>
              </a:rPr>
              <a:t>Glow</a:t>
            </a:r>
            <a:endParaRPr lang="en-US" sz="1400" dirty="0"/>
          </a:p>
        </p:txBody>
      </p:sp>
      <p:sp>
        <p:nvSpPr>
          <p:cNvPr id="7" name="Shape 4"/>
          <p:cNvSpPr/>
          <p:nvPr/>
        </p:nvSpPr>
        <p:spPr>
          <a:xfrm>
            <a:off x="6400800" y="914400"/>
            <a:ext cx="1828800" cy="914400"/>
          </a:xfrm>
          <a:prstGeom prst="rect">
            <a:avLst/>
          </a:prstGeom>
          <a:solidFill>
            <a:srgbClr val="FFFFFF">
              <a:alpha val="30000"/>
            </a:srgbClr>
          </a:solidFill>
          <a:ln w="12700">
            <a:solidFill>
              <a:srgbClr val="FFFFFF">
                <a:alpha val="50000"/>
              </a:srgbClr>
            </a:solidFill>
            <a:prstDash val="solid"/>
          </a:ln>
          <a:effectLst>
            <a:outerShdw sx="100000" sy="100000" kx="0" ky="0" algn="bl" rotWithShape="0" blurRad="101600" dist="50800" dir="2700000">
              <a:srgbClr val="000000">
                <a:alpha val="3000000"/>
              </a:srgbClr>
            </a:outerShdw>
          </a:effectLst>
        </p:spPr>
      </p:sp>
      <p:sp>
        <p:nvSpPr>
          <p:cNvPr id="8" name="Text 5"/>
          <p:cNvSpPr/>
          <p:nvPr/>
        </p:nvSpPr>
        <p:spPr>
          <a:xfrm>
            <a:off x="6858000" y="12801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b="1" dirty="0">
                <a:solidFill>
                  <a:srgbClr val="000000"/>
                </a:solidFill>
              </a:rPr>
              <a:t>Shadow</a:t>
            </a:r>
            <a:endParaRPr lang="en-US" sz="1400" dirty="0"/>
          </a:p>
        </p:txBody>
      </p:sp>
      <p:sp>
        <p:nvSpPr>
          <p:cNvPr id="9" name="Shape 6"/>
          <p:cNvSpPr/>
          <p:nvPr/>
        </p:nvSpPr>
        <p:spPr>
          <a:xfrm>
            <a:off x="914400" y="2743200"/>
            <a:ext cx="1828800" cy="914400"/>
          </a:xfrm>
          <a:prstGeom prst="rect">
            <a:avLst/>
          </a:prstGeom>
          <a:solidFill>
            <a:srgbClr val="FFFFFF">
              <a:alpha val="30000"/>
            </a:srgbClr>
          </a:solidFill>
          <a:ln w="12700">
            <a:solidFill>
              <a:srgbClr val="FFFFFF">
                <a:alpha val="50000"/>
              </a:srgbClr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1371600" y="31089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b="1" dirty="0">
                <a:solidFill>
                  <a:srgbClr val="000000"/>
                </a:solidFill>
              </a:rPr>
              <a:t>Reflection</a:t>
            </a:r>
            <a:endParaRPr lang="en-US" sz="1400" dirty="0"/>
          </a:p>
        </p:txBody>
      </p:sp>
      <p:sp>
        <p:nvSpPr>
          <p:cNvPr id="11" name="Shape 8"/>
          <p:cNvSpPr/>
          <p:nvPr/>
        </p:nvSpPr>
        <p:spPr>
          <a:xfrm>
            <a:off x="3657600" y="2743200"/>
            <a:ext cx="1828800" cy="914400"/>
          </a:xfrm>
          <a:prstGeom prst="rect">
            <a:avLst/>
          </a:prstGeom>
          <a:solidFill>
            <a:srgbClr val="FFFFFF">
              <a:alpha val="30000"/>
            </a:srgbClr>
          </a:solidFill>
          <a:ln w="12700">
            <a:solidFill>
              <a:srgbClr val="FFFFFF">
                <a:alpha val="50000"/>
              </a:srgbClr>
            </a:solidFill>
            <a:prstDash val="solid"/>
          </a:ln>
          <a:effectLst>
            <a:outerShdw sx="100000" sy="100000" kx="0" ky="0" algn="bl" rotWithShape="0" blurRad="76200" dist="38100" dir="2700000">
              <a:srgbClr val="000000">
                <a:alpha val="2000000"/>
              </a:srgbClr>
            </a:outerShdw>
          </a:effectLst>
        </p:spPr>
      </p:sp>
      <p:sp>
        <p:nvSpPr>
          <p:cNvPr id="12" name="Text 9"/>
          <p:cNvSpPr/>
          <p:nvPr/>
        </p:nvSpPr>
        <p:spPr>
          <a:xfrm>
            <a:off x="3931920" y="31089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b="1" dirty="0">
                <a:solidFill>
                  <a:srgbClr val="000000"/>
                </a:solidFill>
              </a:rPr>
              <a:t>Glow+Shadow</a:t>
            </a:r>
            <a:endParaRPr lang="en-US" sz="1400" dirty="0"/>
          </a:p>
        </p:txBody>
      </p:sp>
      <p:sp>
        <p:nvSpPr>
          <p:cNvPr id="13" name="Shape 10"/>
          <p:cNvSpPr/>
          <p:nvPr/>
        </p:nvSpPr>
        <p:spPr>
          <a:xfrm>
            <a:off x="6400800" y="2743200"/>
            <a:ext cx="1828800" cy="914400"/>
          </a:xfrm>
          <a:prstGeom prst="rect">
            <a:avLst/>
          </a:prstGeom>
          <a:solidFill>
            <a:srgbClr val="FFFFFF">
              <a:alpha val="30000"/>
            </a:srgbClr>
          </a:solidFill>
          <a:ln w="12700">
            <a:solidFill>
              <a:srgbClr val="FFFFFF">
                <a:alpha val="50000"/>
              </a:srgbClr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6675120" y="31089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b="1" dirty="0">
                <a:solidFill>
                  <a:srgbClr val="000000"/>
                </a:solidFill>
              </a:rPr>
              <a:t>Strong Glow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2025-06-29T05:50:03Z</dcterms:created>
  <dcterms:modified xsi:type="dcterms:W3CDTF">2025-06-29T05:50:03Z</dcterms:modified>
</cp:coreProperties>
</file>