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notesMasterIdLst>
    <p:notesMasterId r:id="rId3"/>
  </p:notesMasterIdLst>
  <p:sldSz cx="12191695" cy="6858000"/>
  <p:notesSz cx="6858000" cy="12191695"/>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152400" y="228600"/>
            <a:ext cx="11887200" cy="228600"/>
          </a:xfrm>
          <a:prstGeom prst="rect">
            <a:avLst/>
          </a:prstGeom>
          <a:noFill/>
          <a:ln/>
        </p:spPr>
        <p:txBody>
          <a:bodyPr wrap="square" lIns="0" tIns="0" rIns="0" bIns="0" rtlCol="0" anchor="t"/>
          <a:lstStyle/>
          <a:p>
            <a:pPr indent="0" marL="0">
              <a:buNone/>
            </a:pPr>
            <a:r>
              <a:rPr lang="en-US" sz="2400" b="1" dirty="0">
                <a:solidFill>
                  <a:srgbClr val="000000"/>
                </a:solidFill>
                <a:latin typeface="Arial" pitchFamily="34" charset="0"/>
                <a:ea typeface="Arial" pitchFamily="34" charset="-122"/>
                <a:cs typeface="Arial" pitchFamily="34" charset="-120"/>
              </a:rPr>
              <a:t>レイアウトテスト用スライド</a:t>
            </a:r>
            <a:endParaRPr lang="en-US" sz="2400" dirty="0"/>
          </a:p>
        </p:txBody>
      </p:sp>
      <p:sp>
        <p:nvSpPr>
          <p:cNvPr id="3" name="Text 1"/>
          <p:cNvSpPr/>
          <p:nvPr/>
        </p:nvSpPr>
        <p:spPr>
          <a:xfrm>
            <a:off x="152400" y="609600"/>
            <a:ext cx="11887200" cy="304800"/>
          </a:xfrm>
          <a:prstGeom prst="rect">
            <a:avLst/>
          </a:prstGeom>
          <a:noFill/>
          <a:ln/>
        </p:spPr>
        <p:txBody>
          <a:bodyPr wrap="square" lIns="0" tIns="0" rIns="0" bIns="0" rtlCol="0" anchor="t"/>
          <a:lstStyle/>
          <a:p>
            <a:pPr indent="0" marL="0">
              <a:buNone/>
            </a:pPr>
            <a:r>
              <a:rPr lang="en-US" sz="1600" dirty="0">
                <a:solidFill>
                  <a:srgbClr val="000000"/>
                </a:solidFill>
                <a:latin typeface="Arial" pitchFamily="34" charset="0"/>
                <a:ea typeface="Arial" pitchFamily="34" charset="-122"/>
                <a:cs typeface="Arial" pitchFamily="34" charset="-120"/>
              </a:rPr>
              <a:t>これは複数行にわたる長いテキストです。この文章は意図的に長くして、テキストの折り返し処理とレイアウトエンジンの動作を確認するために作成されています。日本語の文字幅計算や改行処理が正しく動作するかをテストします。</a:t>
            </a:r>
            <a:endParaRPr lang="en-US" sz="1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Slide 1</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2025-06-30T11:59:47Z</dcterms:created>
  <dcterms:modified xsi:type="dcterms:W3CDTF">2025-06-30T11:59:47Z</dcterms:modified>
</cp:coreProperties>
</file>