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1219200"/>
            <a:ext cx="3413760" cy="853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広告運用レポート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1016000" y="2682240"/>
            <a:ext cx="5227320" cy="497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ファッションECサイト「StyleHub」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1016000" y="3586480"/>
            <a:ext cx="144018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2025年5月実績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000" y="508000"/>
            <a:ext cx="2560320" cy="56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📊 月次サマリー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203200" y="203200"/>
            <a:ext cx="6350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売上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203200" y="452120"/>
            <a:ext cx="234696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¥12,500,000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203200" y="878840"/>
            <a:ext cx="640080" cy="21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86EFA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+15.2%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203200" y="203200"/>
            <a:ext cx="6350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ROAS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203200" y="452120"/>
            <a:ext cx="85344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4.46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203200" y="878840"/>
            <a:ext cx="746760" cy="21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86EFA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+0.32pt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203200" y="203200"/>
            <a:ext cx="6350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広告費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203200" y="452120"/>
            <a:ext cx="2133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¥2,800,000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203200" y="878840"/>
            <a:ext cx="635000" cy="21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CA5A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+8.3%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203200" y="203200"/>
            <a:ext cx="6350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CPA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203200" y="452120"/>
            <a:ext cx="128016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¥3,200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203200" y="878840"/>
            <a:ext cx="640080" cy="21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86EFA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-12.5%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203200" y="203200"/>
            <a:ext cx="8001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ハイライト</a:t>
            </a:r>
            <a:endParaRPr lang="en-US" sz="1800" dirty="0"/>
          </a:p>
        </p:txBody>
      </p:sp>
      <p:sp>
        <p:nvSpPr>
          <p:cNvPr id="16" name="Text 14"/>
          <p:cNvSpPr/>
          <p:nvPr/>
        </p:nvSpPr>
        <p:spPr>
          <a:xfrm>
            <a:off x="203200" y="523240"/>
            <a:ext cx="18669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母の日キャンペーンが大成功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203200" y="772160"/>
            <a:ext cx="236474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リターゲティング施策でROAS改善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203200" y="1021080"/>
            <a:ext cx="211582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新規顧客獲得数が過去最高を記録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000" y="508000"/>
            <a:ext cx="3413760" cy="56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📈 パフォーマンス推移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203200" y="203200"/>
            <a:ext cx="144018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売上・ROAS推移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101600" y="101600"/>
            <a:ext cx="635000" cy="284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3月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01600" y="101600"/>
            <a:ext cx="6350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980万円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101600" y="350520"/>
            <a:ext cx="1066800" cy="21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ROAS: 3.85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101600" y="101600"/>
            <a:ext cx="635000" cy="284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4月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01600" y="101600"/>
            <a:ext cx="87122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1,085万円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101600" y="350520"/>
            <a:ext cx="1066800" cy="21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ROAS: 4.14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101600" y="101600"/>
            <a:ext cx="635000" cy="284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5月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101600" y="101600"/>
            <a:ext cx="87122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1,250万円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101600" y="350520"/>
            <a:ext cx="1066800" cy="21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ROAS: 4.46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203200" y="203200"/>
            <a:ext cx="96012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主要改善要因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203200" y="523240"/>
            <a:ext cx="277368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商品ラインナップ最適化: 春夏商品の早期投入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203200" y="754380"/>
            <a:ext cx="300482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ターゲティング精度向上: 類似オーディエンス活用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203200" y="985520"/>
            <a:ext cx="312039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クリエイティブテスト: 動画広告のCTR +25%</a:t>
            </a:r>
            <a:endParaRPr lang="en-US"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000" y="508000"/>
            <a:ext cx="2844800" cy="56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🎯 チャネル別分析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101600" y="101600"/>
            <a:ext cx="6350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チャネル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736600" y="101600"/>
            <a:ext cx="87122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広告費(万円)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1607820" y="101600"/>
            <a:ext cx="74676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売上(万円)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2354580" y="101600"/>
            <a:ext cx="6350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ROAS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2989580" y="101600"/>
            <a:ext cx="6350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前月比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101600" y="101600"/>
            <a:ext cx="92456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Google検索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102616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120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166116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600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229616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5.00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293116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86EFA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+0.45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101600" y="101600"/>
            <a:ext cx="69342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Meta広告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79502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80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143002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320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206502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4.00</a:t>
            </a:r>
            <a:endParaRPr lang="en-US" sz="1300" dirty="0"/>
          </a:p>
        </p:txBody>
      </p:sp>
      <p:sp>
        <p:nvSpPr>
          <p:cNvPr id="17" name="Text 15"/>
          <p:cNvSpPr/>
          <p:nvPr/>
        </p:nvSpPr>
        <p:spPr>
          <a:xfrm>
            <a:off x="270002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86EFA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+0.28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101600" y="101600"/>
            <a:ext cx="92456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Yahoo!検索</a:t>
            </a:r>
            <a:endParaRPr lang="en-US" sz="1300" dirty="0"/>
          </a:p>
        </p:txBody>
      </p:sp>
      <p:sp>
        <p:nvSpPr>
          <p:cNvPr id="19" name="Text 17"/>
          <p:cNvSpPr/>
          <p:nvPr/>
        </p:nvSpPr>
        <p:spPr>
          <a:xfrm>
            <a:off x="102616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50</a:t>
            </a:r>
            <a:endParaRPr lang="en-US" sz="1300" dirty="0"/>
          </a:p>
        </p:txBody>
      </p:sp>
      <p:sp>
        <p:nvSpPr>
          <p:cNvPr id="20" name="Text 18"/>
          <p:cNvSpPr/>
          <p:nvPr/>
        </p:nvSpPr>
        <p:spPr>
          <a:xfrm>
            <a:off x="166116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210</a:t>
            </a:r>
            <a:endParaRPr lang="en-US" sz="1300" dirty="0"/>
          </a:p>
        </p:txBody>
      </p:sp>
      <p:sp>
        <p:nvSpPr>
          <p:cNvPr id="21" name="Text 19"/>
          <p:cNvSpPr/>
          <p:nvPr/>
        </p:nvSpPr>
        <p:spPr>
          <a:xfrm>
            <a:off x="229616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4.20</a:t>
            </a:r>
            <a:endParaRPr lang="en-US" sz="1300" dirty="0"/>
          </a:p>
        </p:txBody>
      </p:sp>
      <p:sp>
        <p:nvSpPr>
          <p:cNvPr id="22" name="Text 20"/>
          <p:cNvSpPr/>
          <p:nvPr/>
        </p:nvSpPr>
        <p:spPr>
          <a:xfrm>
            <a:off x="293116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86EFA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+0.15</a:t>
            </a:r>
            <a:endParaRPr lang="en-US" sz="1300" dirty="0"/>
          </a:p>
        </p:txBody>
      </p:sp>
      <p:sp>
        <p:nvSpPr>
          <p:cNvPr id="23" name="Text 21"/>
          <p:cNvSpPr/>
          <p:nvPr/>
        </p:nvSpPr>
        <p:spPr>
          <a:xfrm>
            <a:off x="101600" y="101600"/>
            <a:ext cx="80899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YouTube</a:t>
            </a:r>
            <a:endParaRPr lang="en-US" sz="1300" dirty="0"/>
          </a:p>
        </p:txBody>
      </p:sp>
      <p:sp>
        <p:nvSpPr>
          <p:cNvPr id="24" name="Text 22"/>
          <p:cNvSpPr/>
          <p:nvPr/>
        </p:nvSpPr>
        <p:spPr>
          <a:xfrm>
            <a:off x="91059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</a:t>
            </a:r>
            <a:endParaRPr lang="en-US" sz="1300" dirty="0"/>
          </a:p>
        </p:txBody>
      </p:sp>
      <p:sp>
        <p:nvSpPr>
          <p:cNvPr id="25" name="Text 23"/>
          <p:cNvSpPr/>
          <p:nvPr/>
        </p:nvSpPr>
        <p:spPr>
          <a:xfrm>
            <a:off x="154559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120</a:t>
            </a:r>
            <a:endParaRPr lang="en-US" sz="1300" dirty="0"/>
          </a:p>
        </p:txBody>
      </p:sp>
      <p:sp>
        <p:nvSpPr>
          <p:cNvPr id="26" name="Text 24"/>
          <p:cNvSpPr/>
          <p:nvPr/>
        </p:nvSpPr>
        <p:spPr>
          <a:xfrm>
            <a:off x="218059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4.00</a:t>
            </a:r>
            <a:endParaRPr lang="en-US" sz="1300" dirty="0"/>
          </a:p>
        </p:txBody>
      </p:sp>
      <p:sp>
        <p:nvSpPr>
          <p:cNvPr id="27" name="Text 25"/>
          <p:cNvSpPr/>
          <p:nvPr/>
        </p:nvSpPr>
        <p:spPr>
          <a:xfrm>
            <a:off x="2815590" y="101600"/>
            <a:ext cx="63500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86EFA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+0.80</a:t>
            </a:r>
            <a:endParaRPr lang="en-US" sz="1300" dirty="0"/>
          </a:p>
        </p:txBody>
      </p:sp>
      <p:sp>
        <p:nvSpPr>
          <p:cNvPr id="28" name="Text 26"/>
          <p:cNvSpPr/>
          <p:nvPr/>
        </p:nvSpPr>
        <p:spPr>
          <a:xfrm>
            <a:off x="203200" y="203200"/>
            <a:ext cx="256032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📌 チャネル別insights</a:t>
            </a:r>
            <a:endParaRPr lang="en-US" sz="1800" dirty="0"/>
          </a:p>
        </p:txBody>
      </p:sp>
      <p:sp>
        <p:nvSpPr>
          <p:cNvPr id="29" name="Text 27"/>
          <p:cNvSpPr/>
          <p:nvPr/>
        </p:nvSpPr>
        <p:spPr>
          <a:xfrm>
            <a:off x="203200" y="523240"/>
            <a:ext cx="254254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Google検索: ブランドキーワードが好調</a:t>
            </a:r>
            <a:endParaRPr lang="en-US" sz="1300" dirty="0"/>
          </a:p>
        </p:txBody>
      </p:sp>
      <p:sp>
        <p:nvSpPr>
          <p:cNvPr id="30" name="Text 28"/>
          <p:cNvSpPr/>
          <p:nvPr/>
        </p:nvSpPr>
        <p:spPr>
          <a:xfrm>
            <a:off x="203200" y="754380"/>
            <a:ext cx="277368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Meta広告: リール動画のエンゲージメント向上</a:t>
            </a:r>
            <a:endParaRPr lang="en-US" sz="1300" dirty="0"/>
          </a:p>
        </p:txBody>
      </p:sp>
      <p:sp>
        <p:nvSpPr>
          <p:cNvPr id="31" name="Text 29"/>
          <p:cNvSpPr/>
          <p:nvPr/>
        </p:nvSpPr>
        <p:spPr>
          <a:xfrm>
            <a:off x="203200" y="985520"/>
            <a:ext cx="2658110" cy="2311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YouTube: 認知拡大効果で間接効果も増加</a:t>
            </a:r>
            <a:endParaRPr lang="en-US" sz="1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000" y="508000"/>
            <a:ext cx="3698240" cy="56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🚀 実施施策と今後の戦略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203200" y="203200"/>
            <a:ext cx="96012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5月実施施策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101600" y="101600"/>
            <a:ext cx="12446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母の日特集ページ制作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101600" y="350520"/>
            <a:ext cx="853440" cy="21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86EFA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CVR +18%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101600" y="101600"/>
            <a:ext cx="149352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リターゲティング配信強化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101600" y="350520"/>
            <a:ext cx="1173480" cy="21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86EFA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ROAS +0.6pt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101600" y="101600"/>
            <a:ext cx="186690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商品レビュー活用クリエイティブ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101600" y="350520"/>
            <a:ext cx="853440" cy="21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86EFA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CTR +22%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203200" y="203200"/>
            <a:ext cx="11201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6月の重点施策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101600" y="101600"/>
            <a:ext cx="136906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父の日キャンペーン準備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101600" y="350520"/>
            <a:ext cx="2542540" cy="1955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メンズアイテム訴求強化・ギフト需要に合わせた配信設計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101600" y="101600"/>
            <a:ext cx="136906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夏物商品プロモーション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101600" y="350520"/>
            <a:ext cx="1955800" cy="1955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季節商品の早期露出・気温連動型配信テスト</a:t>
            </a:r>
            <a:endParaRPr lang="en-US" sz="1100" dirty="0"/>
          </a:p>
        </p:txBody>
      </p:sp>
      <p:sp>
        <p:nvSpPr>
          <p:cNvPr id="15" name="Text 13"/>
          <p:cNvSpPr/>
          <p:nvPr/>
        </p:nvSpPr>
        <p:spPr>
          <a:xfrm>
            <a:off x="101600" y="101600"/>
            <a:ext cx="995680" cy="248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新規顧客獲得強化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101600" y="350520"/>
            <a:ext cx="2053590" cy="1955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拡張配信の精度向上・動画クリエイティブ拡充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2025-06-28T06:36:09Z</dcterms:created>
  <dcterms:modified xsi:type="dcterms:W3CDTF">2025-06-28T06:36:09Z</dcterms:modified>
</cp:coreProperties>
</file>