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7315200" cx="9753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30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4a497fe7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4a497f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b4a497fe7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b4a497f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4a497fe7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4a497f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b4a497fe7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b4a497f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4a497fe7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b4a497f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b4a497fe7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b4a497f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b4a497fe7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b4a497f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4a497fe7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4a497f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4a497fe7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4a497f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b4a497fe7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b4a497fe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4a497fe7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4a497f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4a497fe7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4a497f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b4a497fe7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b4a497f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4a497fe7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4a497f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b4a497fe7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b4a497f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b4a497fe7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b4a497f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b4a497fe7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b4a497f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4a497fe7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4a497f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4a497fe7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4a497f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4a497fe7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b4a497f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b4a497fe7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b4a497f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4a497fe7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b4a497f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32489" y="1058951"/>
            <a:ext cx="9088500" cy="2919300"/>
          </a:xfrm>
          <a:prstGeom prst="rect">
            <a:avLst/>
          </a:prstGeom>
        </p:spPr>
        <p:txBody>
          <a:bodyPr anchorCtr="0" anchor="b" bIns="108350" lIns="108350" spcFirstLastPara="1" rIns="108350" wrap="square" tIns="108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2480" y="4030756"/>
            <a:ext cx="9088500" cy="11274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32480" y="1573156"/>
            <a:ext cx="9088500" cy="2792400"/>
          </a:xfrm>
          <a:prstGeom prst="rect">
            <a:avLst/>
          </a:prstGeom>
        </p:spPr>
        <p:txBody>
          <a:bodyPr anchorCtr="0" anchor="b" bIns="108350" lIns="108350" spcFirstLastPara="1" rIns="108350" wrap="square" tIns="108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32480" y="4483164"/>
            <a:ext cx="9088500" cy="18501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32480" y="3058987"/>
            <a:ext cx="9088500" cy="11973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32480" y="632924"/>
            <a:ext cx="9088500" cy="8145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32480" y="1639076"/>
            <a:ext cx="9088500" cy="48588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32480" y="632924"/>
            <a:ext cx="9088500" cy="8145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32480" y="1639076"/>
            <a:ext cx="4266600" cy="48588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154560" y="1639076"/>
            <a:ext cx="4266600" cy="48588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32480" y="632924"/>
            <a:ext cx="9088500" cy="8145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32480" y="790187"/>
            <a:ext cx="2995200" cy="1074900"/>
          </a:xfrm>
          <a:prstGeom prst="rect">
            <a:avLst/>
          </a:prstGeom>
        </p:spPr>
        <p:txBody>
          <a:bodyPr anchorCtr="0" anchor="b" bIns="108350" lIns="108350" spcFirstLastPara="1" rIns="108350" wrap="square" tIns="108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32480" y="1976320"/>
            <a:ext cx="2995200" cy="45219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22933" y="640213"/>
            <a:ext cx="6792300" cy="58179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76800" y="-178"/>
            <a:ext cx="48768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8350" lIns="108350" spcFirstLastPara="1" rIns="108350" wrap="square" tIns="108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83200" y="1753849"/>
            <a:ext cx="4314900" cy="2108100"/>
          </a:xfrm>
          <a:prstGeom prst="rect">
            <a:avLst/>
          </a:prstGeom>
        </p:spPr>
        <p:txBody>
          <a:bodyPr anchorCtr="0" anchor="b" bIns="108350" lIns="108350" spcFirstLastPara="1" rIns="108350" wrap="square" tIns="108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83200" y="3986596"/>
            <a:ext cx="4314900" cy="1756500"/>
          </a:xfrm>
          <a:prstGeom prst="rect">
            <a:avLst/>
          </a:prstGeom>
        </p:spPr>
        <p:txBody>
          <a:bodyPr anchorCtr="0" anchor="t" bIns="108350" lIns="108350" spcFirstLastPara="1" rIns="108350" wrap="square" tIns="108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268800" y="1029796"/>
            <a:ext cx="4092900" cy="52554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32480" y="6016818"/>
            <a:ext cx="6398700" cy="8607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32480" y="632924"/>
            <a:ext cx="90885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350" lIns="108350" spcFirstLastPara="1" rIns="108350" wrap="square" tIns="108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32480" y="1639076"/>
            <a:ext cx="9088500" cy="4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350" lIns="108350" spcFirstLastPara="1" rIns="108350" wrap="square" tIns="108350">
            <a:norm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037288" y="6632131"/>
            <a:ext cx="58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350" lIns="108350" spcFirstLastPara="1" rIns="108350" wrap="square" tIns="10835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