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71" r:id="rId3"/>
    <p:sldId id="266" r:id="rId4"/>
    <p:sldId id="267" r:id="rId5"/>
    <p:sldId id="268" r:id="rId6"/>
    <p:sldId id="269" r:id="rId7"/>
    <p:sldId id="272" r:id="rId8"/>
    <p:sldId id="27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C818F-1753-49A4-A568-646A97ADDBC2}"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01D9D2BD-FBB4-4788-88C5-FFF639346D78}">
      <dgm:prSet/>
      <dgm:spPr/>
      <dgm:t>
        <a:bodyPr/>
        <a:lstStyle/>
        <a:p>
          <a:pPr>
            <a:defRPr cap="all"/>
          </a:pPr>
          <a:r>
            <a:rPr lang="en-US"/>
            <a:t>Project Objectives</a:t>
          </a:r>
        </a:p>
      </dgm:t>
    </dgm:pt>
    <dgm:pt modelId="{0D3E4267-3A8F-47BA-9632-A48B39852825}" type="parTrans" cxnId="{9811E513-CE8A-4099-BE77-9BCC3BAA6D37}">
      <dgm:prSet/>
      <dgm:spPr/>
      <dgm:t>
        <a:bodyPr/>
        <a:lstStyle/>
        <a:p>
          <a:endParaRPr lang="en-US"/>
        </a:p>
      </dgm:t>
    </dgm:pt>
    <dgm:pt modelId="{472F2B7E-308B-4D20-B491-014B5D766D49}" type="sibTrans" cxnId="{9811E513-CE8A-4099-BE77-9BCC3BAA6D37}">
      <dgm:prSet/>
      <dgm:spPr/>
      <dgm:t>
        <a:bodyPr/>
        <a:lstStyle/>
        <a:p>
          <a:endParaRPr lang="en-US"/>
        </a:p>
      </dgm:t>
    </dgm:pt>
    <dgm:pt modelId="{CAB1DFE5-B122-41B2-B663-7B906E8E8E82}">
      <dgm:prSet/>
      <dgm:spPr/>
      <dgm:t>
        <a:bodyPr/>
        <a:lstStyle/>
        <a:p>
          <a:pPr>
            <a:defRPr cap="all"/>
          </a:pPr>
          <a:r>
            <a:rPr lang="en-US"/>
            <a:t>Methodology</a:t>
          </a:r>
        </a:p>
      </dgm:t>
    </dgm:pt>
    <dgm:pt modelId="{849D2D54-A0AC-4C4C-A79F-92D698BA6E2F}" type="parTrans" cxnId="{468F024B-BD04-45FE-AA22-2D99FD3A0E46}">
      <dgm:prSet/>
      <dgm:spPr/>
      <dgm:t>
        <a:bodyPr/>
        <a:lstStyle/>
        <a:p>
          <a:endParaRPr lang="en-US"/>
        </a:p>
      </dgm:t>
    </dgm:pt>
    <dgm:pt modelId="{2A65B1E5-D0C8-4C5F-BCE9-5FD257FB4FA7}" type="sibTrans" cxnId="{468F024B-BD04-45FE-AA22-2D99FD3A0E46}">
      <dgm:prSet/>
      <dgm:spPr/>
      <dgm:t>
        <a:bodyPr/>
        <a:lstStyle/>
        <a:p>
          <a:endParaRPr lang="en-US"/>
        </a:p>
      </dgm:t>
    </dgm:pt>
    <dgm:pt modelId="{EE74E4B6-3C34-40B4-8E46-02F72ECF74DC}">
      <dgm:prSet/>
      <dgm:spPr/>
      <dgm:t>
        <a:bodyPr/>
        <a:lstStyle/>
        <a:p>
          <a:pPr>
            <a:defRPr cap="all"/>
          </a:pPr>
          <a:r>
            <a:rPr lang="en-US"/>
            <a:t>Outcomes</a:t>
          </a:r>
        </a:p>
      </dgm:t>
    </dgm:pt>
    <dgm:pt modelId="{FE4F6DCC-AE84-4E25-B80C-AA6216A97594}" type="parTrans" cxnId="{107C7734-3B1B-4EDD-9670-1EA9DD28504F}">
      <dgm:prSet/>
      <dgm:spPr/>
      <dgm:t>
        <a:bodyPr/>
        <a:lstStyle/>
        <a:p>
          <a:endParaRPr lang="en-US"/>
        </a:p>
      </dgm:t>
    </dgm:pt>
    <dgm:pt modelId="{1201002D-0AC8-446F-90BC-A70CC994DA18}" type="sibTrans" cxnId="{107C7734-3B1B-4EDD-9670-1EA9DD28504F}">
      <dgm:prSet/>
      <dgm:spPr/>
      <dgm:t>
        <a:bodyPr/>
        <a:lstStyle/>
        <a:p>
          <a:endParaRPr lang="en-US"/>
        </a:p>
      </dgm:t>
    </dgm:pt>
    <dgm:pt modelId="{D772A7F0-4571-43D8-8277-F3F00FDEB294}">
      <dgm:prSet/>
      <dgm:spPr/>
      <dgm:t>
        <a:bodyPr/>
        <a:lstStyle/>
        <a:p>
          <a:pPr>
            <a:defRPr cap="all"/>
          </a:pPr>
          <a:r>
            <a:rPr lang="en-US" dirty="0"/>
            <a:t>Conclusion</a:t>
          </a:r>
        </a:p>
      </dgm:t>
    </dgm:pt>
    <dgm:pt modelId="{E3F443F3-08B3-4754-A36A-A4021378015A}" type="parTrans" cxnId="{7D06AF6E-1CB3-4B98-BF92-0155CF124AB4}">
      <dgm:prSet/>
      <dgm:spPr/>
      <dgm:t>
        <a:bodyPr/>
        <a:lstStyle/>
        <a:p>
          <a:endParaRPr lang="en-US"/>
        </a:p>
      </dgm:t>
    </dgm:pt>
    <dgm:pt modelId="{C544CE14-E8F3-46B0-9402-7EFB16A85690}" type="sibTrans" cxnId="{7D06AF6E-1CB3-4B98-BF92-0155CF124AB4}">
      <dgm:prSet/>
      <dgm:spPr/>
      <dgm:t>
        <a:bodyPr/>
        <a:lstStyle/>
        <a:p>
          <a:endParaRPr lang="en-US"/>
        </a:p>
      </dgm:t>
    </dgm:pt>
    <dgm:pt modelId="{F5A6ED7B-6C11-48C6-AFF8-F137CEE3ACBD}" type="pres">
      <dgm:prSet presAssocID="{647C818F-1753-49A4-A568-646A97ADDBC2}" presName="root" presStyleCnt="0">
        <dgm:presLayoutVars>
          <dgm:dir/>
          <dgm:resizeHandles val="exact"/>
        </dgm:presLayoutVars>
      </dgm:prSet>
      <dgm:spPr/>
    </dgm:pt>
    <dgm:pt modelId="{CC6B6C3A-CE1B-4147-A30E-3226620860B4}" type="pres">
      <dgm:prSet presAssocID="{01D9D2BD-FBB4-4788-88C5-FFF639346D78}" presName="compNode" presStyleCnt="0"/>
      <dgm:spPr/>
    </dgm:pt>
    <dgm:pt modelId="{4154E810-1D5D-4BA8-BBAF-7BC5F9BA080F}" type="pres">
      <dgm:prSet presAssocID="{01D9D2BD-FBB4-4788-88C5-FFF639346D78}" presName="iconBgRect" presStyleLbl="bgShp" presStyleIdx="0" presStyleCnt="4"/>
      <dgm:spPr/>
    </dgm:pt>
    <dgm:pt modelId="{1F8D3C27-1AF2-408B-B6B2-DF0F3794A308}" type="pres">
      <dgm:prSet presAssocID="{01D9D2BD-FBB4-4788-88C5-FFF639346D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2605D5CE-0A6F-422F-9E4F-C7C1D49061C8}" type="pres">
      <dgm:prSet presAssocID="{01D9D2BD-FBB4-4788-88C5-FFF639346D78}" presName="spaceRect" presStyleCnt="0"/>
      <dgm:spPr/>
    </dgm:pt>
    <dgm:pt modelId="{8FEF2265-EFC4-4E27-82B3-8C046B578ABE}" type="pres">
      <dgm:prSet presAssocID="{01D9D2BD-FBB4-4788-88C5-FFF639346D78}" presName="textRect" presStyleLbl="revTx" presStyleIdx="0" presStyleCnt="4">
        <dgm:presLayoutVars>
          <dgm:chMax val="1"/>
          <dgm:chPref val="1"/>
        </dgm:presLayoutVars>
      </dgm:prSet>
      <dgm:spPr/>
    </dgm:pt>
    <dgm:pt modelId="{385F3930-74B1-4A18-9D23-59361812CC13}" type="pres">
      <dgm:prSet presAssocID="{472F2B7E-308B-4D20-B491-014B5D766D49}" presName="sibTrans" presStyleCnt="0"/>
      <dgm:spPr/>
    </dgm:pt>
    <dgm:pt modelId="{2889BACA-6052-4B4A-8EFF-247E6E9D9B87}" type="pres">
      <dgm:prSet presAssocID="{CAB1DFE5-B122-41B2-B663-7B906E8E8E82}" presName="compNode" presStyleCnt="0"/>
      <dgm:spPr/>
    </dgm:pt>
    <dgm:pt modelId="{788929E2-2560-45B5-8714-76AAEE8C98ED}" type="pres">
      <dgm:prSet presAssocID="{CAB1DFE5-B122-41B2-B663-7B906E8E8E82}" presName="iconBgRect" presStyleLbl="bgShp" presStyleIdx="1" presStyleCnt="4"/>
      <dgm:spPr/>
    </dgm:pt>
    <dgm:pt modelId="{31B1797B-2F9C-4C9C-AE91-88036AB68FF2}" type="pres">
      <dgm:prSet presAssocID="{CAB1DFE5-B122-41B2-B663-7B906E8E8E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A5515AB-6039-4D6D-8325-A24511189314}" type="pres">
      <dgm:prSet presAssocID="{CAB1DFE5-B122-41B2-B663-7B906E8E8E82}" presName="spaceRect" presStyleCnt="0"/>
      <dgm:spPr/>
    </dgm:pt>
    <dgm:pt modelId="{2EF93324-EB15-4BC7-97EC-863181E24CDC}" type="pres">
      <dgm:prSet presAssocID="{CAB1DFE5-B122-41B2-B663-7B906E8E8E82}" presName="textRect" presStyleLbl="revTx" presStyleIdx="1" presStyleCnt="4">
        <dgm:presLayoutVars>
          <dgm:chMax val="1"/>
          <dgm:chPref val="1"/>
        </dgm:presLayoutVars>
      </dgm:prSet>
      <dgm:spPr/>
    </dgm:pt>
    <dgm:pt modelId="{C2F91424-CFDD-4242-BC5E-029248F7715D}" type="pres">
      <dgm:prSet presAssocID="{2A65B1E5-D0C8-4C5F-BCE9-5FD257FB4FA7}" presName="sibTrans" presStyleCnt="0"/>
      <dgm:spPr/>
    </dgm:pt>
    <dgm:pt modelId="{24BB626E-4D27-4A7B-A236-4A3BED9F3630}" type="pres">
      <dgm:prSet presAssocID="{EE74E4B6-3C34-40B4-8E46-02F72ECF74DC}" presName="compNode" presStyleCnt="0"/>
      <dgm:spPr/>
    </dgm:pt>
    <dgm:pt modelId="{EE97B6AA-A0D2-4A64-834B-8A231F921116}" type="pres">
      <dgm:prSet presAssocID="{EE74E4B6-3C34-40B4-8E46-02F72ECF74DC}" presName="iconBgRect" presStyleLbl="bgShp" presStyleIdx="2" presStyleCnt="4"/>
      <dgm:spPr/>
    </dgm:pt>
    <dgm:pt modelId="{C120B9EC-1537-4A49-A799-67A4B75DFDCB}" type="pres">
      <dgm:prSet presAssocID="{EE74E4B6-3C34-40B4-8E46-02F72ECF74D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108F62F-6E93-421D-99D9-3BAAEA9E267A}" type="pres">
      <dgm:prSet presAssocID="{EE74E4B6-3C34-40B4-8E46-02F72ECF74DC}" presName="spaceRect" presStyleCnt="0"/>
      <dgm:spPr/>
    </dgm:pt>
    <dgm:pt modelId="{88F0C017-9D00-438D-A572-2596CB3181F6}" type="pres">
      <dgm:prSet presAssocID="{EE74E4B6-3C34-40B4-8E46-02F72ECF74DC}" presName="textRect" presStyleLbl="revTx" presStyleIdx="2" presStyleCnt="4">
        <dgm:presLayoutVars>
          <dgm:chMax val="1"/>
          <dgm:chPref val="1"/>
        </dgm:presLayoutVars>
      </dgm:prSet>
      <dgm:spPr/>
    </dgm:pt>
    <dgm:pt modelId="{9ADBE742-0730-4E3D-8356-8E20D2F7373A}" type="pres">
      <dgm:prSet presAssocID="{1201002D-0AC8-446F-90BC-A70CC994DA18}" presName="sibTrans" presStyleCnt="0"/>
      <dgm:spPr/>
    </dgm:pt>
    <dgm:pt modelId="{5B5B6285-C082-42ED-88DC-1F4F0B3B30CA}" type="pres">
      <dgm:prSet presAssocID="{D772A7F0-4571-43D8-8277-F3F00FDEB294}" presName="compNode" presStyleCnt="0"/>
      <dgm:spPr/>
    </dgm:pt>
    <dgm:pt modelId="{19B25B15-2ABE-473C-B3B0-5B0924EFD34C}" type="pres">
      <dgm:prSet presAssocID="{D772A7F0-4571-43D8-8277-F3F00FDEB294}" presName="iconBgRect" presStyleLbl="bgShp" presStyleIdx="3" presStyleCnt="4"/>
      <dgm:spPr/>
    </dgm:pt>
    <dgm:pt modelId="{A360DD5D-62D5-4000-AB82-CA4040591F93}" type="pres">
      <dgm:prSet presAssocID="{D772A7F0-4571-43D8-8277-F3F00FDEB29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345CF085-F162-4271-954D-FD46036C4768}" type="pres">
      <dgm:prSet presAssocID="{D772A7F0-4571-43D8-8277-F3F00FDEB294}" presName="spaceRect" presStyleCnt="0"/>
      <dgm:spPr/>
    </dgm:pt>
    <dgm:pt modelId="{96D40F46-E04F-4283-B200-33F59ABD925C}" type="pres">
      <dgm:prSet presAssocID="{D772A7F0-4571-43D8-8277-F3F00FDEB294}" presName="textRect" presStyleLbl="revTx" presStyleIdx="3" presStyleCnt="4">
        <dgm:presLayoutVars>
          <dgm:chMax val="1"/>
          <dgm:chPref val="1"/>
        </dgm:presLayoutVars>
      </dgm:prSet>
      <dgm:spPr/>
    </dgm:pt>
  </dgm:ptLst>
  <dgm:cxnLst>
    <dgm:cxn modelId="{9811E513-CE8A-4099-BE77-9BCC3BAA6D37}" srcId="{647C818F-1753-49A4-A568-646A97ADDBC2}" destId="{01D9D2BD-FBB4-4788-88C5-FFF639346D78}" srcOrd="0" destOrd="0" parTransId="{0D3E4267-3A8F-47BA-9632-A48B39852825}" sibTransId="{472F2B7E-308B-4D20-B491-014B5D766D49}"/>
    <dgm:cxn modelId="{7FE2742D-BFB2-448B-BB5B-C4958AFB7422}" type="presOf" srcId="{01D9D2BD-FBB4-4788-88C5-FFF639346D78}" destId="{8FEF2265-EFC4-4E27-82B3-8C046B578ABE}" srcOrd="0" destOrd="0" presId="urn:microsoft.com/office/officeart/2018/5/layout/IconCircleLabelList"/>
    <dgm:cxn modelId="{107C7734-3B1B-4EDD-9670-1EA9DD28504F}" srcId="{647C818F-1753-49A4-A568-646A97ADDBC2}" destId="{EE74E4B6-3C34-40B4-8E46-02F72ECF74DC}" srcOrd="2" destOrd="0" parTransId="{FE4F6DCC-AE84-4E25-B80C-AA6216A97594}" sibTransId="{1201002D-0AC8-446F-90BC-A70CC994DA18}"/>
    <dgm:cxn modelId="{39FC325D-8E44-4D17-BCD5-39B5A294A690}" type="presOf" srcId="{647C818F-1753-49A4-A568-646A97ADDBC2}" destId="{F5A6ED7B-6C11-48C6-AFF8-F137CEE3ACBD}" srcOrd="0" destOrd="0" presId="urn:microsoft.com/office/officeart/2018/5/layout/IconCircleLabelList"/>
    <dgm:cxn modelId="{468F024B-BD04-45FE-AA22-2D99FD3A0E46}" srcId="{647C818F-1753-49A4-A568-646A97ADDBC2}" destId="{CAB1DFE5-B122-41B2-B663-7B906E8E8E82}" srcOrd="1" destOrd="0" parTransId="{849D2D54-A0AC-4C4C-A79F-92D698BA6E2F}" sibTransId="{2A65B1E5-D0C8-4C5F-BCE9-5FD257FB4FA7}"/>
    <dgm:cxn modelId="{7D06AF6E-1CB3-4B98-BF92-0155CF124AB4}" srcId="{647C818F-1753-49A4-A568-646A97ADDBC2}" destId="{D772A7F0-4571-43D8-8277-F3F00FDEB294}" srcOrd="3" destOrd="0" parTransId="{E3F443F3-08B3-4754-A36A-A4021378015A}" sibTransId="{C544CE14-E8F3-46B0-9402-7EFB16A85690}"/>
    <dgm:cxn modelId="{88ADBF97-1304-4F83-B4C9-5705CF3923C6}" type="presOf" srcId="{D772A7F0-4571-43D8-8277-F3F00FDEB294}" destId="{96D40F46-E04F-4283-B200-33F59ABD925C}" srcOrd="0" destOrd="0" presId="urn:microsoft.com/office/officeart/2018/5/layout/IconCircleLabelList"/>
    <dgm:cxn modelId="{5386FDA4-63D6-4A6B-B70D-726B244E198B}" type="presOf" srcId="{CAB1DFE5-B122-41B2-B663-7B906E8E8E82}" destId="{2EF93324-EB15-4BC7-97EC-863181E24CDC}" srcOrd="0" destOrd="0" presId="urn:microsoft.com/office/officeart/2018/5/layout/IconCircleLabelList"/>
    <dgm:cxn modelId="{E2BEC4DB-FA32-42FA-AF3C-402D3B7EBA5C}" type="presOf" srcId="{EE74E4B6-3C34-40B4-8E46-02F72ECF74DC}" destId="{88F0C017-9D00-438D-A572-2596CB3181F6}" srcOrd="0" destOrd="0" presId="urn:microsoft.com/office/officeart/2018/5/layout/IconCircleLabelList"/>
    <dgm:cxn modelId="{46ABE256-F9C8-45A2-9FF5-3612B37EDBB2}" type="presParOf" srcId="{F5A6ED7B-6C11-48C6-AFF8-F137CEE3ACBD}" destId="{CC6B6C3A-CE1B-4147-A30E-3226620860B4}" srcOrd="0" destOrd="0" presId="urn:microsoft.com/office/officeart/2018/5/layout/IconCircleLabelList"/>
    <dgm:cxn modelId="{9CDBD30D-22D5-4390-B26C-F060657D5043}" type="presParOf" srcId="{CC6B6C3A-CE1B-4147-A30E-3226620860B4}" destId="{4154E810-1D5D-4BA8-BBAF-7BC5F9BA080F}" srcOrd="0" destOrd="0" presId="urn:microsoft.com/office/officeart/2018/5/layout/IconCircleLabelList"/>
    <dgm:cxn modelId="{30858AED-3BD8-4B5A-ACD9-BBA09D62AC7A}" type="presParOf" srcId="{CC6B6C3A-CE1B-4147-A30E-3226620860B4}" destId="{1F8D3C27-1AF2-408B-B6B2-DF0F3794A308}" srcOrd="1" destOrd="0" presId="urn:microsoft.com/office/officeart/2018/5/layout/IconCircleLabelList"/>
    <dgm:cxn modelId="{3DBE2477-9708-402D-AA34-902FA98892B9}" type="presParOf" srcId="{CC6B6C3A-CE1B-4147-A30E-3226620860B4}" destId="{2605D5CE-0A6F-422F-9E4F-C7C1D49061C8}" srcOrd="2" destOrd="0" presId="urn:microsoft.com/office/officeart/2018/5/layout/IconCircleLabelList"/>
    <dgm:cxn modelId="{4BC3C694-D4FC-4EC0-B7BE-7AB18B86E25D}" type="presParOf" srcId="{CC6B6C3A-CE1B-4147-A30E-3226620860B4}" destId="{8FEF2265-EFC4-4E27-82B3-8C046B578ABE}" srcOrd="3" destOrd="0" presId="urn:microsoft.com/office/officeart/2018/5/layout/IconCircleLabelList"/>
    <dgm:cxn modelId="{6FE52B4E-4148-405B-B69E-AA8372D05764}" type="presParOf" srcId="{F5A6ED7B-6C11-48C6-AFF8-F137CEE3ACBD}" destId="{385F3930-74B1-4A18-9D23-59361812CC13}" srcOrd="1" destOrd="0" presId="urn:microsoft.com/office/officeart/2018/5/layout/IconCircleLabelList"/>
    <dgm:cxn modelId="{AB11133C-038B-4707-9586-50D457989FB8}" type="presParOf" srcId="{F5A6ED7B-6C11-48C6-AFF8-F137CEE3ACBD}" destId="{2889BACA-6052-4B4A-8EFF-247E6E9D9B87}" srcOrd="2" destOrd="0" presId="urn:microsoft.com/office/officeart/2018/5/layout/IconCircleLabelList"/>
    <dgm:cxn modelId="{779F15CF-F045-4AED-A5FD-E2340849F065}" type="presParOf" srcId="{2889BACA-6052-4B4A-8EFF-247E6E9D9B87}" destId="{788929E2-2560-45B5-8714-76AAEE8C98ED}" srcOrd="0" destOrd="0" presId="urn:microsoft.com/office/officeart/2018/5/layout/IconCircleLabelList"/>
    <dgm:cxn modelId="{CF9657CB-EC6E-48C0-9A05-BF608DD58296}" type="presParOf" srcId="{2889BACA-6052-4B4A-8EFF-247E6E9D9B87}" destId="{31B1797B-2F9C-4C9C-AE91-88036AB68FF2}" srcOrd="1" destOrd="0" presId="urn:microsoft.com/office/officeart/2018/5/layout/IconCircleLabelList"/>
    <dgm:cxn modelId="{CB35CD02-04E0-4AF6-87EC-C461BBE4E81F}" type="presParOf" srcId="{2889BACA-6052-4B4A-8EFF-247E6E9D9B87}" destId="{1A5515AB-6039-4D6D-8325-A24511189314}" srcOrd="2" destOrd="0" presId="urn:microsoft.com/office/officeart/2018/5/layout/IconCircleLabelList"/>
    <dgm:cxn modelId="{43E40FE6-57DF-4154-B4B0-C71578882390}" type="presParOf" srcId="{2889BACA-6052-4B4A-8EFF-247E6E9D9B87}" destId="{2EF93324-EB15-4BC7-97EC-863181E24CDC}" srcOrd="3" destOrd="0" presId="urn:microsoft.com/office/officeart/2018/5/layout/IconCircleLabelList"/>
    <dgm:cxn modelId="{76E3E966-337B-49A9-808F-295053A4BBCB}" type="presParOf" srcId="{F5A6ED7B-6C11-48C6-AFF8-F137CEE3ACBD}" destId="{C2F91424-CFDD-4242-BC5E-029248F7715D}" srcOrd="3" destOrd="0" presId="urn:microsoft.com/office/officeart/2018/5/layout/IconCircleLabelList"/>
    <dgm:cxn modelId="{BAE7F4A9-0E45-488D-A00C-A8A5DB46A235}" type="presParOf" srcId="{F5A6ED7B-6C11-48C6-AFF8-F137CEE3ACBD}" destId="{24BB626E-4D27-4A7B-A236-4A3BED9F3630}" srcOrd="4" destOrd="0" presId="urn:microsoft.com/office/officeart/2018/5/layout/IconCircleLabelList"/>
    <dgm:cxn modelId="{822E615A-5C5E-46FC-8CCE-3DA8BF3CBCB6}" type="presParOf" srcId="{24BB626E-4D27-4A7B-A236-4A3BED9F3630}" destId="{EE97B6AA-A0D2-4A64-834B-8A231F921116}" srcOrd="0" destOrd="0" presId="urn:microsoft.com/office/officeart/2018/5/layout/IconCircleLabelList"/>
    <dgm:cxn modelId="{7C311482-0CB7-44D6-BEAF-55C556126E45}" type="presParOf" srcId="{24BB626E-4D27-4A7B-A236-4A3BED9F3630}" destId="{C120B9EC-1537-4A49-A799-67A4B75DFDCB}" srcOrd="1" destOrd="0" presId="urn:microsoft.com/office/officeart/2018/5/layout/IconCircleLabelList"/>
    <dgm:cxn modelId="{5A02CC9D-59E2-479C-B16D-F1DA6463F445}" type="presParOf" srcId="{24BB626E-4D27-4A7B-A236-4A3BED9F3630}" destId="{6108F62F-6E93-421D-99D9-3BAAEA9E267A}" srcOrd="2" destOrd="0" presId="urn:microsoft.com/office/officeart/2018/5/layout/IconCircleLabelList"/>
    <dgm:cxn modelId="{AD277A6F-8E6D-46E8-97D5-851C42B6E313}" type="presParOf" srcId="{24BB626E-4D27-4A7B-A236-4A3BED9F3630}" destId="{88F0C017-9D00-438D-A572-2596CB3181F6}" srcOrd="3" destOrd="0" presId="urn:microsoft.com/office/officeart/2018/5/layout/IconCircleLabelList"/>
    <dgm:cxn modelId="{BFD0EF4B-951D-419E-8FCA-64AE6864F7E6}" type="presParOf" srcId="{F5A6ED7B-6C11-48C6-AFF8-F137CEE3ACBD}" destId="{9ADBE742-0730-4E3D-8356-8E20D2F7373A}" srcOrd="5" destOrd="0" presId="urn:microsoft.com/office/officeart/2018/5/layout/IconCircleLabelList"/>
    <dgm:cxn modelId="{A24CAD5E-67FC-48B5-8111-39812621657D}" type="presParOf" srcId="{F5A6ED7B-6C11-48C6-AFF8-F137CEE3ACBD}" destId="{5B5B6285-C082-42ED-88DC-1F4F0B3B30CA}" srcOrd="6" destOrd="0" presId="urn:microsoft.com/office/officeart/2018/5/layout/IconCircleLabelList"/>
    <dgm:cxn modelId="{EE508461-8C4F-4B64-8889-D4A4FDAA4059}" type="presParOf" srcId="{5B5B6285-C082-42ED-88DC-1F4F0B3B30CA}" destId="{19B25B15-2ABE-473C-B3B0-5B0924EFD34C}" srcOrd="0" destOrd="0" presId="urn:microsoft.com/office/officeart/2018/5/layout/IconCircleLabelList"/>
    <dgm:cxn modelId="{16E5A175-48DF-4EC4-827E-29970767564A}" type="presParOf" srcId="{5B5B6285-C082-42ED-88DC-1F4F0B3B30CA}" destId="{A360DD5D-62D5-4000-AB82-CA4040591F93}" srcOrd="1" destOrd="0" presId="urn:microsoft.com/office/officeart/2018/5/layout/IconCircleLabelList"/>
    <dgm:cxn modelId="{0B70B271-8B9D-4DF7-B2B1-01044491EA6A}" type="presParOf" srcId="{5B5B6285-C082-42ED-88DC-1F4F0B3B30CA}" destId="{345CF085-F162-4271-954D-FD46036C4768}" srcOrd="2" destOrd="0" presId="urn:microsoft.com/office/officeart/2018/5/layout/IconCircleLabelList"/>
    <dgm:cxn modelId="{4459554D-544A-47C2-B75B-BA1C2CDED70E}" type="presParOf" srcId="{5B5B6285-C082-42ED-88DC-1F4F0B3B30CA}" destId="{96D40F46-E04F-4283-B200-33F59ABD925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4E810-1D5D-4BA8-BBAF-7BC5F9BA080F}">
      <dsp:nvSpPr>
        <dsp:cNvPr id="0" name=""/>
        <dsp:cNvSpPr/>
      </dsp:nvSpPr>
      <dsp:spPr>
        <a:xfrm>
          <a:off x="56292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D3C27-1AF2-408B-B6B2-DF0F3794A308}">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EF2265-EFC4-4E27-82B3-8C046B578ABE}">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Project Objectives</a:t>
          </a:r>
        </a:p>
      </dsp:txBody>
      <dsp:txXfrm>
        <a:off x="100682" y="2684598"/>
        <a:ext cx="2370489" cy="720000"/>
      </dsp:txXfrm>
    </dsp:sp>
    <dsp:sp modelId="{788929E2-2560-45B5-8714-76AAEE8C98ED}">
      <dsp:nvSpPr>
        <dsp:cNvPr id="0" name=""/>
        <dsp:cNvSpPr/>
      </dsp:nvSpPr>
      <dsp:spPr>
        <a:xfrm>
          <a:off x="334825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B1797B-2F9C-4C9C-AE91-88036AB68FF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F93324-EB15-4BC7-97EC-863181E24CDC}">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Methodology</a:t>
          </a:r>
        </a:p>
      </dsp:txBody>
      <dsp:txXfrm>
        <a:off x="2886007" y="2684598"/>
        <a:ext cx="2370489" cy="720000"/>
      </dsp:txXfrm>
    </dsp:sp>
    <dsp:sp modelId="{EE97B6AA-A0D2-4A64-834B-8A231F921116}">
      <dsp:nvSpPr>
        <dsp:cNvPr id="0" name=""/>
        <dsp:cNvSpPr/>
      </dsp:nvSpPr>
      <dsp:spPr>
        <a:xfrm>
          <a:off x="6133577"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0B9EC-1537-4A49-A799-67A4B75DFDCB}">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F0C017-9D00-438D-A572-2596CB3181F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a:t>Outcomes</a:t>
          </a:r>
        </a:p>
      </dsp:txBody>
      <dsp:txXfrm>
        <a:off x="5671332" y="2684598"/>
        <a:ext cx="2370489" cy="720000"/>
      </dsp:txXfrm>
    </dsp:sp>
    <dsp:sp modelId="{19B25B15-2ABE-473C-B3B0-5B0924EFD34C}">
      <dsp:nvSpPr>
        <dsp:cNvPr id="0" name=""/>
        <dsp:cNvSpPr/>
      </dsp:nvSpPr>
      <dsp:spPr>
        <a:xfrm>
          <a:off x="8918902" y="7882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0DD5D-62D5-4000-AB82-CA4040591F93}">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D40F46-E04F-4283-B200-33F59ABD925C}">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dirty="0"/>
            <a:t>Conclusion</a:t>
          </a:r>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795BC3-AFEF-42C9-8FD8-B9E1E0C2761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334068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118366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1425573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6631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1177053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795BC3-AFEF-42C9-8FD8-B9E1E0C2761E}"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3589015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795BC3-AFEF-42C9-8FD8-B9E1E0C2761E}"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165835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95BC3-AFEF-42C9-8FD8-B9E1E0C2761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933496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95BC3-AFEF-42C9-8FD8-B9E1E0C2761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340516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795BC3-AFEF-42C9-8FD8-B9E1E0C2761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51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795BC3-AFEF-42C9-8FD8-B9E1E0C2761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22862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2329460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795BC3-AFEF-42C9-8FD8-B9E1E0C2761E}"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90133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795BC3-AFEF-42C9-8FD8-B9E1E0C2761E}"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172125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95BC3-AFEF-42C9-8FD8-B9E1E0C2761E}" type="datetimeFigureOut">
              <a:rPr lang="en-US" smtClean="0"/>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285379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8720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795BC3-AFEF-42C9-8FD8-B9E1E0C2761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4C83F0-6126-4576-B1FF-592E7CC647FC}" type="slidenum">
              <a:rPr lang="en-US" smtClean="0"/>
              <a:t>‹#›</a:t>
            </a:fld>
            <a:endParaRPr lang="en-US"/>
          </a:p>
        </p:txBody>
      </p:sp>
    </p:spTree>
    <p:extLst>
      <p:ext uri="{BB962C8B-B14F-4D97-AF65-F5344CB8AC3E}">
        <p14:creationId xmlns:p14="http://schemas.microsoft.com/office/powerpoint/2010/main" val="95168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795BC3-AFEF-42C9-8FD8-B9E1E0C2761E}" type="datetimeFigureOut">
              <a:rPr lang="en-US" smtClean="0"/>
              <a:t>9/29/2025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4C83F0-6126-4576-B1FF-592E7CC647FC}" type="slidenum">
              <a:rPr lang="en-US" smtClean="0"/>
              <a:t>‹#›</a:t>
            </a:fld>
            <a:endParaRPr lang="en-US"/>
          </a:p>
        </p:txBody>
      </p:sp>
    </p:spTree>
    <p:extLst>
      <p:ext uri="{BB962C8B-B14F-4D97-AF65-F5344CB8AC3E}">
        <p14:creationId xmlns:p14="http://schemas.microsoft.com/office/powerpoint/2010/main" val="27422307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8775-DE9C-A4CD-5466-595A5868065E}"/>
              </a:ext>
            </a:extLst>
          </p:cNvPr>
          <p:cNvSpPr>
            <a:spLocks noGrp="1"/>
          </p:cNvSpPr>
          <p:nvPr>
            <p:ph type="title"/>
          </p:nvPr>
        </p:nvSpPr>
        <p:spPr>
          <a:xfrm>
            <a:off x="2292096" y="585216"/>
            <a:ext cx="7290054" cy="4702009"/>
          </a:xfrm>
        </p:spPr>
        <p:txBody>
          <a:bodyPr>
            <a:normAutofit/>
          </a:bodyPr>
          <a:lstStyle/>
          <a:p>
            <a:r>
              <a:rPr lang="en-US" sz="3600" dirty="0"/>
              <a:t>Artificial Intelligence (AI) </a:t>
            </a:r>
            <a:br>
              <a:rPr lang="en-US" sz="3600" dirty="0"/>
            </a:br>
            <a:r>
              <a:rPr lang="en-US" sz="3600" dirty="0"/>
              <a:t>Coursework – 24.1</a:t>
            </a:r>
          </a:p>
        </p:txBody>
      </p:sp>
      <p:sp>
        <p:nvSpPr>
          <p:cNvPr id="3" name="Content Placeholder 2">
            <a:extLst>
              <a:ext uri="{FF2B5EF4-FFF2-40B4-BE49-F238E27FC236}">
                <a16:creationId xmlns:a16="http://schemas.microsoft.com/office/drawing/2014/main" id="{BA8ACB4C-90E4-6250-E9CA-76A430543BFC}"/>
              </a:ext>
            </a:extLst>
          </p:cNvPr>
          <p:cNvSpPr>
            <a:spLocks noGrp="1"/>
          </p:cNvSpPr>
          <p:nvPr>
            <p:ph idx="1"/>
          </p:nvPr>
        </p:nvSpPr>
        <p:spPr>
          <a:xfrm>
            <a:off x="2292097" y="5540721"/>
            <a:ext cx="7290055" cy="768639"/>
          </a:xfrm>
        </p:spPr>
        <p:txBody>
          <a:bodyPr>
            <a:normAutofit/>
          </a:bodyPr>
          <a:lstStyle/>
          <a:p>
            <a:r>
              <a:rPr lang="en-US" sz="1400"/>
              <a:t>Student Name: Osanda Fernando</a:t>
            </a:r>
          </a:p>
          <a:p>
            <a:r>
              <a:rPr lang="en-US" sz="1400"/>
              <a:t>Student No: COMScDS241P-019</a:t>
            </a:r>
            <a:endParaRPr lang="en-US" sz="1400" dirty="0"/>
          </a:p>
        </p:txBody>
      </p:sp>
    </p:spTree>
    <p:extLst>
      <p:ext uri="{BB962C8B-B14F-4D97-AF65-F5344CB8AC3E}">
        <p14:creationId xmlns:p14="http://schemas.microsoft.com/office/powerpoint/2010/main" val="280791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0169-8AF0-5546-644C-2AE82FD440DF}"/>
              </a:ext>
            </a:extLst>
          </p:cNvPr>
          <p:cNvSpPr>
            <a:spLocks noGrp="1"/>
          </p:cNvSpPr>
          <p:nvPr>
            <p:ph type="title"/>
          </p:nvPr>
        </p:nvSpPr>
        <p:spPr/>
        <p:txBody>
          <a:bodyPr>
            <a:normAutofit fontScale="90000"/>
          </a:bodyPr>
          <a:lstStyle/>
          <a:p>
            <a:r>
              <a:rPr lang="en-US" dirty="0"/>
              <a:t>AI-Based Resource Salary Prediction System</a:t>
            </a:r>
            <a:br>
              <a:rPr lang="en-US" dirty="0"/>
            </a:br>
            <a:endParaRPr lang="en-US" dirty="0"/>
          </a:p>
        </p:txBody>
      </p:sp>
      <p:sp>
        <p:nvSpPr>
          <p:cNvPr id="3" name="Content Placeholder 2">
            <a:extLst>
              <a:ext uri="{FF2B5EF4-FFF2-40B4-BE49-F238E27FC236}">
                <a16:creationId xmlns:a16="http://schemas.microsoft.com/office/drawing/2014/main" id="{B2B31B4A-1BC3-4D2F-479F-74380C5BED76}"/>
              </a:ext>
            </a:extLst>
          </p:cNvPr>
          <p:cNvSpPr>
            <a:spLocks noGrp="1"/>
          </p:cNvSpPr>
          <p:nvPr>
            <p:ph idx="1"/>
          </p:nvPr>
        </p:nvSpPr>
        <p:spPr/>
        <p:txBody>
          <a:bodyPr/>
          <a:lstStyle/>
          <a:p>
            <a:pPr marL="0" indent="0" algn="ctr">
              <a:buNone/>
            </a:pPr>
            <a:r>
              <a:rPr lang="en-US" dirty="0"/>
              <a:t>Intelligent Salary Forecasting for HR Departments</a:t>
            </a:r>
          </a:p>
          <a:p>
            <a:endParaRPr lang="en-US" dirty="0"/>
          </a:p>
        </p:txBody>
      </p:sp>
    </p:spTree>
    <p:extLst>
      <p:ext uri="{BB962C8B-B14F-4D97-AF65-F5344CB8AC3E}">
        <p14:creationId xmlns:p14="http://schemas.microsoft.com/office/powerpoint/2010/main" val="375444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FCF3-D557-2F81-0E3D-C5E34F35F97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Contents</a:t>
            </a:r>
          </a:p>
        </p:txBody>
      </p:sp>
      <p:graphicFrame>
        <p:nvGraphicFramePr>
          <p:cNvPr id="5" name="Content Placeholder 2">
            <a:extLst>
              <a:ext uri="{FF2B5EF4-FFF2-40B4-BE49-F238E27FC236}">
                <a16:creationId xmlns:a16="http://schemas.microsoft.com/office/drawing/2014/main" id="{310F6856-BAF6-0842-985D-700863AEFA37}"/>
              </a:ext>
            </a:extLst>
          </p:cNvPr>
          <p:cNvGraphicFramePr>
            <a:graphicFrameLocks noGrp="1"/>
          </p:cNvGraphicFramePr>
          <p:nvPr>
            <p:ph idx="1"/>
            <p:extLst>
              <p:ext uri="{D42A27DB-BD31-4B8C-83A1-F6EECF244321}">
                <p14:modId xmlns:p14="http://schemas.microsoft.com/office/powerpoint/2010/main" val="102906712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53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7CC7-F6A7-28B3-6538-BF224E5332BE}"/>
              </a:ext>
            </a:extLst>
          </p:cNvPr>
          <p:cNvSpPr>
            <a:spLocks noGrp="1"/>
          </p:cNvSpPr>
          <p:nvPr>
            <p:ph type="title"/>
          </p:nvPr>
        </p:nvSpPr>
        <p:spPr/>
        <p:txBody>
          <a:bodyPr/>
          <a:lstStyle/>
          <a:p>
            <a:r>
              <a:rPr lang="en-US" dirty="0"/>
              <a:t>Project Objectives</a:t>
            </a:r>
          </a:p>
        </p:txBody>
      </p:sp>
      <p:sp>
        <p:nvSpPr>
          <p:cNvPr id="3" name="Content Placeholder 2">
            <a:extLst>
              <a:ext uri="{FF2B5EF4-FFF2-40B4-BE49-F238E27FC236}">
                <a16:creationId xmlns:a16="http://schemas.microsoft.com/office/drawing/2014/main" id="{29FF96A0-C4D5-D8BD-C413-090137E109D0}"/>
              </a:ext>
            </a:extLst>
          </p:cNvPr>
          <p:cNvSpPr>
            <a:spLocks noGrp="1"/>
          </p:cNvSpPr>
          <p:nvPr>
            <p:ph idx="1"/>
          </p:nvPr>
        </p:nvSpPr>
        <p:spPr/>
        <p:txBody>
          <a:bodyPr>
            <a:normAutofit fontScale="85000" lnSpcReduction="20000"/>
          </a:bodyPr>
          <a:lstStyle/>
          <a:p>
            <a:r>
              <a:rPr lang="en-US" dirty="0"/>
              <a:t>Main objective of this system is to implement an AI base resource salary prediction system for Human Resource department. This is based on several factors like experience in the industry, qualification, resource age, work preferences, additional benefits and work location.</a:t>
            </a:r>
          </a:p>
          <a:p>
            <a:r>
              <a:rPr lang="en-US" dirty="0"/>
              <a:t>Usage: </a:t>
            </a:r>
          </a:p>
          <a:p>
            <a:pPr lvl="1"/>
            <a:r>
              <a:rPr lang="en-US" dirty="0"/>
              <a:t>HR departments can negotiate salary ranges with candidates or outsource companies to sign a best deal.</a:t>
            </a:r>
          </a:p>
          <a:p>
            <a:pPr lvl="1"/>
            <a:r>
              <a:rPr lang="en-US" dirty="0"/>
              <a:t>Can have an idea about expected level qualified candidate expectations or how much of investment companies have to bear.</a:t>
            </a:r>
          </a:p>
          <a:p>
            <a:r>
              <a:rPr lang="en-US" dirty="0"/>
              <a:t>Develop an AI-powered salary prediction system for HR departments</a:t>
            </a:r>
          </a:p>
          <a:p>
            <a:r>
              <a:rPr lang="en-US" dirty="0"/>
              <a:t>Analyze multiple factors affecting salary expectations</a:t>
            </a:r>
          </a:p>
          <a:p>
            <a:r>
              <a:rPr lang="en-US" dirty="0"/>
              <a:t>Provide data-driven insight for salary negotiations</a:t>
            </a:r>
          </a:p>
          <a:p>
            <a:r>
              <a:rPr lang="en-US" dirty="0"/>
              <a:t>Optimize recruitment budget planning and resource allocation</a:t>
            </a:r>
          </a:p>
        </p:txBody>
      </p:sp>
    </p:spTree>
    <p:extLst>
      <p:ext uri="{BB962C8B-B14F-4D97-AF65-F5344CB8AC3E}">
        <p14:creationId xmlns:p14="http://schemas.microsoft.com/office/powerpoint/2010/main" val="403378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0A44-0292-EE96-2A29-62565BE8CDC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95A3A1E-4006-8B68-6350-DDA6421FEA44}"/>
              </a:ext>
            </a:extLst>
          </p:cNvPr>
          <p:cNvSpPr>
            <a:spLocks noGrp="1"/>
          </p:cNvSpPr>
          <p:nvPr>
            <p:ph idx="1"/>
          </p:nvPr>
        </p:nvSpPr>
        <p:spPr/>
        <p:txBody>
          <a:bodyPr>
            <a:normAutofit lnSpcReduction="10000"/>
          </a:bodyPr>
          <a:lstStyle/>
          <a:p>
            <a:r>
              <a:rPr lang="en-US" dirty="0"/>
              <a:t>Data Collection</a:t>
            </a:r>
          </a:p>
          <a:p>
            <a:pPr lvl="1"/>
            <a:r>
              <a:rPr lang="en-US" dirty="0"/>
              <a:t>This dataset is synthetically generated using a GPT model to simulate the real world scenarios.</a:t>
            </a:r>
          </a:p>
          <a:p>
            <a:r>
              <a:rPr lang="en-US" dirty="0"/>
              <a:t>Model Architecture</a:t>
            </a:r>
          </a:p>
          <a:p>
            <a:pPr lvl="1"/>
            <a:r>
              <a:rPr lang="en-US" dirty="0"/>
              <a:t>Fully connected neural network (41 input feature, 128 -&gt; 64 -&gt; 32 -&gt; 1)</a:t>
            </a:r>
          </a:p>
          <a:p>
            <a:r>
              <a:rPr lang="en-US" dirty="0"/>
              <a:t>Training Process</a:t>
            </a:r>
          </a:p>
          <a:p>
            <a:pPr lvl="1"/>
            <a:r>
              <a:rPr lang="en-US" dirty="0"/>
              <a:t>Trained using </a:t>
            </a:r>
            <a:r>
              <a:rPr lang="en-US" dirty="0" err="1"/>
              <a:t>ReLU</a:t>
            </a:r>
            <a:r>
              <a:rPr lang="en-US" dirty="0"/>
              <a:t> activation and optimized loss functions</a:t>
            </a:r>
          </a:p>
          <a:p>
            <a:r>
              <a:rPr lang="en-US" dirty="0"/>
              <a:t>Explainability</a:t>
            </a:r>
          </a:p>
          <a:p>
            <a:pPr lvl="1"/>
            <a:r>
              <a:rPr lang="en-US" dirty="0"/>
              <a:t>Used SHAP analysis for interpretability and transparency of the model</a:t>
            </a:r>
          </a:p>
        </p:txBody>
      </p:sp>
    </p:spTree>
    <p:extLst>
      <p:ext uri="{BB962C8B-B14F-4D97-AF65-F5344CB8AC3E}">
        <p14:creationId xmlns:p14="http://schemas.microsoft.com/office/powerpoint/2010/main" val="417405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4A1E-0A2A-6DBE-EE27-C5791280BF36}"/>
              </a:ext>
            </a:extLst>
          </p:cNvPr>
          <p:cNvSpPr>
            <a:spLocks noGrp="1"/>
          </p:cNvSpPr>
          <p:nvPr>
            <p:ph type="title"/>
          </p:nvPr>
        </p:nvSpPr>
        <p:spPr/>
        <p:txBody>
          <a:bodyPr/>
          <a:lstStyle/>
          <a:p>
            <a:r>
              <a:rPr lang="en-US" dirty="0"/>
              <a:t>Outcomes</a:t>
            </a:r>
          </a:p>
        </p:txBody>
      </p:sp>
      <p:sp>
        <p:nvSpPr>
          <p:cNvPr id="3" name="Content Placeholder 2">
            <a:extLst>
              <a:ext uri="{FF2B5EF4-FFF2-40B4-BE49-F238E27FC236}">
                <a16:creationId xmlns:a16="http://schemas.microsoft.com/office/drawing/2014/main" id="{248B0B69-FD12-985A-B841-614C8A4930AD}"/>
              </a:ext>
            </a:extLst>
          </p:cNvPr>
          <p:cNvSpPr>
            <a:spLocks noGrp="1"/>
          </p:cNvSpPr>
          <p:nvPr>
            <p:ph idx="1"/>
          </p:nvPr>
        </p:nvSpPr>
        <p:spPr/>
        <p:txBody>
          <a:bodyPr/>
          <a:lstStyle/>
          <a:p>
            <a:r>
              <a:rPr lang="en-US" dirty="0"/>
              <a:t>Salary Negotiations: HR’s can negotiate competitive salary ranges with candidates based on AI predictions</a:t>
            </a:r>
          </a:p>
          <a:p>
            <a:r>
              <a:rPr lang="en-US" dirty="0"/>
              <a:t>Budget Planning: Forecast hiring costs and understand investment requirements for qualified talent</a:t>
            </a:r>
          </a:p>
          <a:p>
            <a:r>
              <a:rPr lang="en-US" dirty="0"/>
              <a:t>Vendor Management: Optimize deals with outsource companies using data-driven salary benchmarks</a:t>
            </a:r>
          </a:p>
          <a:p>
            <a:r>
              <a:rPr lang="en-US" dirty="0"/>
              <a:t>Market Intelligence: Gain insights into candidate expectations across different experience levels</a:t>
            </a:r>
          </a:p>
        </p:txBody>
      </p:sp>
    </p:spTree>
    <p:extLst>
      <p:ext uri="{BB962C8B-B14F-4D97-AF65-F5344CB8AC3E}">
        <p14:creationId xmlns:p14="http://schemas.microsoft.com/office/powerpoint/2010/main" val="72322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7B35-E37D-BE98-7D0A-D74DDB5B6A7C}"/>
              </a:ext>
            </a:extLst>
          </p:cNvPr>
          <p:cNvSpPr>
            <a:spLocks noGrp="1"/>
          </p:cNvSpPr>
          <p:nvPr>
            <p:ph type="title"/>
          </p:nvPr>
        </p:nvSpPr>
        <p:spPr/>
        <p:txBody>
          <a:bodyPr/>
          <a:lstStyle/>
          <a:p>
            <a:r>
              <a:rPr lang="en-US" dirty="0"/>
              <a:t>Key Benefits</a:t>
            </a:r>
          </a:p>
        </p:txBody>
      </p:sp>
      <p:sp>
        <p:nvSpPr>
          <p:cNvPr id="3" name="Content Placeholder 2">
            <a:extLst>
              <a:ext uri="{FF2B5EF4-FFF2-40B4-BE49-F238E27FC236}">
                <a16:creationId xmlns:a16="http://schemas.microsoft.com/office/drawing/2014/main" id="{1C6B3CAD-C0E0-772D-44C7-15BD7D2C4266}"/>
              </a:ext>
            </a:extLst>
          </p:cNvPr>
          <p:cNvSpPr>
            <a:spLocks noGrp="1"/>
          </p:cNvSpPr>
          <p:nvPr>
            <p:ph idx="1"/>
          </p:nvPr>
        </p:nvSpPr>
        <p:spPr/>
        <p:txBody>
          <a:bodyPr/>
          <a:lstStyle/>
          <a:p>
            <a:r>
              <a:rPr lang="en-US" dirty="0"/>
              <a:t>Data driven decision making for salary offers</a:t>
            </a:r>
          </a:p>
          <a:p>
            <a:r>
              <a:rPr lang="en-US" dirty="0"/>
              <a:t>Competitive positioning in talent acquisition</a:t>
            </a:r>
          </a:p>
          <a:p>
            <a:r>
              <a:rPr lang="en-US" dirty="0"/>
              <a:t>Reduced negotiation time and improved efficiency</a:t>
            </a:r>
          </a:p>
          <a:p>
            <a:r>
              <a:rPr lang="en-US" dirty="0"/>
              <a:t>Better budget forecasting and cost control</a:t>
            </a:r>
          </a:p>
          <a:p>
            <a:r>
              <a:rPr lang="en-US" dirty="0"/>
              <a:t>Scalable across different roles and locations</a:t>
            </a:r>
          </a:p>
          <a:p>
            <a:r>
              <a:rPr lang="en-US" dirty="0"/>
              <a:t>Explainable decisions</a:t>
            </a:r>
          </a:p>
          <a:p>
            <a:pPr marL="0" indent="0">
              <a:buNone/>
            </a:pPr>
            <a:endParaRPr lang="en-US" dirty="0"/>
          </a:p>
        </p:txBody>
      </p:sp>
    </p:spTree>
    <p:extLst>
      <p:ext uri="{BB962C8B-B14F-4D97-AF65-F5344CB8AC3E}">
        <p14:creationId xmlns:p14="http://schemas.microsoft.com/office/powerpoint/2010/main" val="58264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31ED-3C04-FECA-96E6-1D70DEE184B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372EAB-9243-C920-4D40-F6FB3B99E3D2}"/>
              </a:ext>
            </a:extLst>
          </p:cNvPr>
          <p:cNvSpPr>
            <a:spLocks noGrp="1"/>
          </p:cNvSpPr>
          <p:nvPr>
            <p:ph idx="1"/>
          </p:nvPr>
        </p:nvSpPr>
        <p:spPr/>
        <p:txBody>
          <a:bodyPr/>
          <a:lstStyle/>
          <a:p>
            <a:r>
              <a:rPr lang="en-US" dirty="0"/>
              <a:t>Successfully implemented AI-based salary prediction system using deep learning</a:t>
            </a:r>
          </a:p>
          <a:p>
            <a:r>
              <a:rPr lang="en-US" dirty="0"/>
              <a:t>Model can provide explainability for every decision made through the system</a:t>
            </a:r>
          </a:p>
          <a:p>
            <a:r>
              <a:rPr lang="en-US" dirty="0"/>
              <a:t>Significant value for HR departments in negotiations and planning</a:t>
            </a:r>
          </a:p>
          <a:p>
            <a:r>
              <a:rPr lang="en-US" dirty="0"/>
              <a:t>System is scalable and adaptable to various organizations</a:t>
            </a:r>
          </a:p>
        </p:txBody>
      </p:sp>
    </p:spTree>
    <p:extLst>
      <p:ext uri="{BB962C8B-B14F-4D97-AF65-F5344CB8AC3E}">
        <p14:creationId xmlns:p14="http://schemas.microsoft.com/office/powerpoint/2010/main" val="4070803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74</TotalTime>
  <Words>335</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Rockwell</vt:lpstr>
      <vt:lpstr>Damask</vt:lpstr>
      <vt:lpstr>Artificial Intelligence (AI)  Coursework – 24.1</vt:lpstr>
      <vt:lpstr>AI-Based Resource Salary Prediction System </vt:lpstr>
      <vt:lpstr>Contents</vt:lpstr>
      <vt:lpstr>Project Objectives</vt:lpstr>
      <vt:lpstr>Methodology</vt:lpstr>
      <vt:lpstr>Outcomes</vt:lpstr>
      <vt:lpstr>Key Benefits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FERNANDO W O M</dc:creator>
  <cp:lastModifiedBy>FERNANDO W O M</cp:lastModifiedBy>
  <cp:revision>16</cp:revision>
  <dcterms:created xsi:type="dcterms:W3CDTF">2025-09-29T17:23:02Z</dcterms:created>
  <dcterms:modified xsi:type="dcterms:W3CDTF">2025-09-29T18:37:11Z</dcterms:modified>
</cp:coreProperties>
</file>