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9"/>
  </p:normalViewPr>
  <p:slideViewPr>
    <p:cSldViewPr>
      <p:cViewPr varScale="1">
        <p:scale>
          <a:sx n="76" d="100"/>
          <a:sy n="76" d="100"/>
        </p:scale>
        <p:origin x="216" y="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5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6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1440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515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65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14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1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1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8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3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5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7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1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6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7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andohkwaku/IBM-Data-Science-for-Python-and-AI-Projec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Oscar </a:t>
            </a:r>
            <a:r>
              <a:rPr lang="en-US" sz="2400" spc="-175" dirty="0" err="1">
                <a:solidFill>
                  <a:srgbClr val="616E52"/>
                </a:solidFill>
                <a:latin typeface="Arial"/>
                <a:cs typeface="Arial"/>
              </a:rPr>
              <a:t>Asare</a:t>
            </a: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lang="en-US" sz="2400" spc="-175" dirty="0" err="1">
                <a:solidFill>
                  <a:srgbClr val="616E52"/>
                </a:solidFill>
                <a:latin typeface="Arial"/>
                <a:cs typeface="Arial"/>
              </a:rPr>
              <a:t>Andoh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chemeClr val="accent1"/>
                </a:solidFill>
                <a:latin typeface="Arial"/>
                <a:cs typeface="Arial"/>
                <a:hlinkClick r:id="rId2"/>
              </a:rPr>
              <a:t>https://github.com/osandohkwaku/IBM-Data-Science-for-Python-and-AI-Project</a:t>
            </a:r>
            <a:endParaRPr lang="en-IN" sz="2400" spc="7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31</a:t>
            </a:r>
            <a:r>
              <a:rPr lang="en-IN" sz="2400" spc="130" baseline="30000" dirty="0">
                <a:solidFill>
                  <a:srgbClr val="616E52"/>
                </a:solidFill>
                <a:latin typeface="Arial"/>
                <a:cs typeface="Arial"/>
              </a:rPr>
              <a:t>st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 October 2023</a:t>
            </a:r>
            <a:endParaRPr lang="en-IN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21705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GITHUG URL</a:t>
            </a:r>
            <a:r>
              <a:rPr lang="en-US" sz="2000" u="heavy" spc="-5" dirty="0">
                <a:solidFill>
                  <a:schemeClr val="accent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 https://</a:t>
            </a:r>
            <a:r>
              <a:rPr lang="en-US" sz="2000" u="heavy" spc="-5" dirty="0" err="1">
                <a:solidFill>
                  <a:schemeClr val="accent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github.com</a:t>
            </a:r>
            <a:r>
              <a:rPr lang="en-US" sz="2000" u="heavy" spc="-5" dirty="0">
                <a:solidFill>
                  <a:schemeClr val="accent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</a:t>
            </a:r>
            <a:r>
              <a:rPr lang="en-US" sz="2000" u="heavy" spc="-5" dirty="0" err="1">
                <a:solidFill>
                  <a:schemeClr val="accent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osandohkwaku</a:t>
            </a:r>
            <a:r>
              <a:rPr lang="en-US" sz="2000" u="heavy" spc="-5" dirty="0">
                <a:solidFill>
                  <a:schemeClr val="accent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/IBM-Data-Science-for-Python-and-AI-Project/blob/main/Data%20wrangling%20.ipynb</a:t>
            </a:r>
            <a:endParaRPr sz="2000" dirty="0">
              <a:solidFill>
                <a:schemeClr val="accent1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lang="en-US" sz="2000" spc="-5" dirty="0">
                <a:solidFill>
                  <a:schemeClr val="accent1"/>
                </a:solidFill>
                <a:latin typeface="Carlito"/>
                <a:cs typeface="Carlito"/>
              </a:rPr>
              <a:t>https://</a:t>
            </a:r>
            <a:r>
              <a:rPr lang="en-US" sz="2000" spc="-5" dirty="0" err="1">
                <a:solidFill>
                  <a:schemeClr val="accent1"/>
                </a:solidFill>
                <a:latin typeface="Carlito"/>
                <a:cs typeface="Carlito"/>
              </a:rPr>
              <a:t>github.com</a:t>
            </a:r>
            <a:r>
              <a:rPr lang="en-US" sz="2000" spc="-5" dirty="0">
                <a:solidFill>
                  <a:schemeClr val="accent1"/>
                </a:solidFill>
                <a:latin typeface="Carlito"/>
                <a:cs typeface="Carlito"/>
              </a:rPr>
              <a:t>/</a:t>
            </a:r>
            <a:r>
              <a:rPr lang="en-US" sz="2000" spc="-5" dirty="0" err="1">
                <a:solidFill>
                  <a:schemeClr val="accent1"/>
                </a:solidFill>
                <a:latin typeface="Carlito"/>
                <a:cs typeface="Carlito"/>
              </a:rPr>
              <a:t>osandohkwaku</a:t>
            </a:r>
            <a:r>
              <a:rPr lang="en-US" sz="2000" spc="-5" dirty="0">
                <a:solidFill>
                  <a:schemeClr val="accent1"/>
                </a:solidFill>
                <a:latin typeface="Carlito"/>
                <a:cs typeface="Carlito"/>
              </a:rPr>
              <a:t>/IBM-Data-Science-for-Python-and-AI-Project/blob/main/EDA%20with%20Visualization.ipynb</a:t>
            </a:r>
            <a:endParaRPr sz="2000" dirty="0">
              <a:solidFill>
                <a:schemeClr val="accent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lang="en-US" sz="2000" spc="-5" dirty="0">
                <a:solidFill>
                  <a:schemeClr val="accent1"/>
                </a:solidFill>
                <a:latin typeface="Carlito"/>
                <a:cs typeface="Carlito"/>
              </a:rPr>
              <a:t>https://</a:t>
            </a:r>
            <a:r>
              <a:rPr lang="en-US" sz="2000" spc="-5" dirty="0" err="1">
                <a:solidFill>
                  <a:schemeClr val="accent1"/>
                </a:solidFill>
                <a:latin typeface="Carlito"/>
                <a:cs typeface="Carlito"/>
              </a:rPr>
              <a:t>github.com</a:t>
            </a:r>
            <a:r>
              <a:rPr lang="en-US" sz="2000" spc="-5" dirty="0">
                <a:solidFill>
                  <a:schemeClr val="accent1"/>
                </a:solidFill>
                <a:latin typeface="Carlito"/>
                <a:cs typeface="Carlito"/>
              </a:rPr>
              <a:t>/</a:t>
            </a:r>
            <a:r>
              <a:rPr lang="en-US" sz="2000" spc="-5" dirty="0" err="1">
                <a:solidFill>
                  <a:schemeClr val="accent1"/>
                </a:solidFill>
                <a:latin typeface="Carlito"/>
                <a:cs typeface="Carlito"/>
              </a:rPr>
              <a:t>osandohkwaku</a:t>
            </a:r>
            <a:r>
              <a:rPr lang="en-US" sz="2000" spc="-5" dirty="0">
                <a:solidFill>
                  <a:schemeClr val="accent1"/>
                </a:solidFill>
                <a:latin typeface="Carlito"/>
                <a:cs typeface="Carlito"/>
              </a:rPr>
              <a:t>/IBM-Data-Science-for-Python-and-AI-Project/blob/main/EDA%20with%20SQL.ipynb</a:t>
            </a:r>
            <a:endParaRPr sz="2000" dirty="0">
              <a:solidFill>
                <a:schemeClr val="accent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osandohkwaku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/IBM-Data-Science-for-Python-and-AI-Project/blob/main/Interactive%20Visual%20Analytics%20with%20Folium.ipynb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osandohkwaku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/IBM-Data-Science-for-Python-and-AI-Project/blob/main/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</a:t>
            </a:r>
            <a:r>
              <a:rPr lang="en-IN" sz="2000" dirty="0" err="1">
                <a:latin typeface="Carlito"/>
                <a:cs typeface="Carlito"/>
              </a:rPr>
              <a:t>github.com</a:t>
            </a:r>
            <a:r>
              <a:rPr lang="en-IN" sz="2000" dirty="0">
                <a:latin typeface="Carlito"/>
                <a:cs typeface="Carlito"/>
              </a:rPr>
              <a:t>/</a:t>
            </a:r>
            <a:r>
              <a:rPr lang="en-IN" sz="2000" dirty="0" err="1">
                <a:latin typeface="Carlito"/>
                <a:cs typeface="Carlito"/>
              </a:rPr>
              <a:t>osandohkwaku</a:t>
            </a:r>
            <a:r>
              <a:rPr lang="en-IN" sz="2000" dirty="0">
                <a:latin typeface="Carlito"/>
                <a:cs typeface="Carlito"/>
              </a:rPr>
              <a:t>/IBM-Data-Science-for-Python-and-AI-Project/blob/main/Machine%20Learning%20Prediction.ipynb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1314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1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osandohkwaku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1500" u="sng" spc="-10" dirty="0" err="1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1500" u="sng" spc="-10" dirty="0" err="1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osandohkwaku</a:t>
            </a: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/IBM-Data-Science-for-Python-and-AI-Project/blob/main/Data%20Collection%20Api%20.ipynb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1500" u="sng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1500" u="sng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osandohkwaku</a:t>
            </a: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/IBM-Data-Science-for-Python-and-AI-Project/blob/main/Data%20Collection%20with%20Web%20Scraping.ipynb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{20C06799-24DC-9645-9CFA-F35A56F56093}tf10001060_mac</Template>
  <TotalTime>90</TotalTime>
  <Words>2816</Words>
  <Application>Microsoft Macintosh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Carlito</vt:lpstr>
      <vt:lpstr>Trebuchet MS</vt:lpstr>
      <vt:lpstr>Wingdings 3</vt:lpstr>
      <vt:lpstr>Facet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Akwasi Asare</cp:lastModifiedBy>
  <cp:revision>6</cp:revision>
  <dcterms:created xsi:type="dcterms:W3CDTF">2021-08-26T16:53:12Z</dcterms:created>
  <dcterms:modified xsi:type="dcterms:W3CDTF">2023-11-02T06:19:30Z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