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969B0-D7D4-4E28-BCD7-1A47C6CA8D6D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37B97E-15DE-4762-AC62-36246C232ECE}">
      <dgm:prSet/>
      <dgm:spPr/>
      <dgm:t>
        <a:bodyPr/>
        <a:lstStyle/>
        <a:p>
          <a:r>
            <a:rPr lang="en-US"/>
            <a:t>Drag and drop flowchart interface</a:t>
          </a:r>
        </a:p>
      </dgm:t>
    </dgm:pt>
    <dgm:pt modelId="{B61273C5-023B-41BC-B5C2-47B5CCC9876F}" type="parTrans" cxnId="{45449DB0-8885-4E94-B880-9F4AB7319C23}">
      <dgm:prSet/>
      <dgm:spPr/>
      <dgm:t>
        <a:bodyPr/>
        <a:lstStyle/>
        <a:p>
          <a:endParaRPr lang="en-US"/>
        </a:p>
      </dgm:t>
    </dgm:pt>
    <dgm:pt modelId="{E184E45E-9AC4-4CB9-B21E-720A4ECF1ACE}" type="sibTrans" cxnId="{45449DB0-8885-4E94-B880-9F4AB7319C23}">
      <dgm:prSet/>
      <dgm:spPr/>
      <dgm:t>
        <a:bodyPr/>
        <a:lstStyle/>
        <a:p>
          <a:endParaRPr lang="en-US"/>
        </a:p>
      </dgm:t>
    </dgm:pt>
    <dgm:pt modelId="{B5217E9F-B018-4F90-9A34-C119438E68B1}">
      <dgm:prSet/>
      <dgm:spPr/>
      <dgm:t>
        <a:bodyPr/>
        <a:lstStyle/>
        <a:p>
          <a:r>
            <a:rPr lang="en-US"/>
            <a:t>Test your own algorithms</a:t>
          </a:r>
        </a:p>
      </dgm:t>
    </dgm:pt>
    <dgm:pt modelId="{40AE622E-F481-42C9-8527-31DE4C11F7F3}" type="parTrans" cxnId="{7ED3F92A-F5E1-4ED7-8328-1691EB6F5A88}">
      <dgm:prSet/>
      <dgm:spPr/>
      <dgm:t>
        <a:bodyPr/>
        <a:lstStyle/>
        <a:p>
          <a:endParaRPr lang="en-US"/>
        </a:p>
      </dgm:t>
    </dgm:pt>
    <dgm:pt modelId="{4DE823C2-33B8-4C95-B7B5-23A06A7D92C2}" type="sibTrans" cxnId="{7ED3F92A-F5E1-4ED7-8328-1691EB6F5A88}">
      <dgm:prSet/>
      <dgm:spPr/>
      <dgm:t>
        <a:bodyPr/>
        <a:lstStyle/>
        <a:p>
          <a:endParaRPr lang="en-US"/>
        </a:p>
      </dgm:t>
    </dgm:pt>
    <dgm:pt modelId="{EA370635-45B4-4543-80D1-AB55821CC930}">
      <dgm:prSet/>
      <dgm:spPr/>
      <dgm:t>
        <a:bodyPr/>
        <a:lstStyle/>
        <a:p>
          <a:r>
            <a:rPr lang="en-US"/>
            <a:t>From Kindergarten to University levels</a:t>
          </a:r>
        </a:p>
      </dgm:t>
    </dgm:pt>
    <dgm:pt modelId="{4A830219-CA4B-4D33-AF52-F170F6D23715}" type="parTrans" cxnId="{B000B306-BF18-4DB7-92E1-2D8018FAA37C}">
      <dgm:prSet/>
      <dgm:spPr/>
      <dgm:t>
        <a:bodyPr/>
        <a:lstStyle/>
        <a:p>
          <a:endParaRPr lang="en-US"/>
        </a:p>
      </dgm:t>
    </dgm:pt>
    <dgm:pt modelId="{E03581FD-3389-40C3-B6F5-30D3D5B14FB2}" type="sibTrans" cxnId="{B000B306-BF18-4DB7-92E1-2D8018FAA37C}">
      <dgm:prSet/>
      <dgm:spPr/>
      <dgm:t>
        <a:bodyPr/>
        <a:lstStyle/>
        <a:p>
          <a:endParaRPr lang="en-US"/>
        </a:p>
      </dgm:t>
    </dgm:pt>
    <dgm:pt modelId="{7CD5308B-66CB-4B6C-8464-839C525C2CB5}" type="pres">
      <dgm:prSet presAssocID="{16F969B0-D7D4-4E28-BCD7-1A47C6CA8D6D}" presName="linear" presStyleCnt="0">
        <dgm:presLayoutVars>
          <dgm:animLvl val="lvl"/>
          <dgm:resizeHandles val="exact"/>
        </dgm:presLayoutVars>
      </dgm:prSet>
      <dgm:spPr/>
    </dgm:pt>
    <dgm:pt modelId="{156A71B3-754C-4D03-A137-D67D5401CA9B}" type="pres">
      <dgm:prSet presAssocID="{4537B97E-15DE-4762-AC62-36246C232E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7C1017-B8DB-4E5D-91C2-500B19FD730F}" type="pres">
      <dgm:prSet presAssocID="{E184E45E-9AC4-4CB9-B21E-720A4ECF1ACE}" presName="spacer" presStyleCnt="0"/>
      <dgm:spPr/>
    </dgm:pt>
    <dgm:pt modelId="{CF81C117-C466-4B9D-9A5F-63882AD24618}" type="pres">
      <dgm:prSet presAssocID="{B5217E9F-B018-4F90-9A34-C119438E68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E60868-0892-464E-91C9-50D60DA5719C}" type="pres">
      <dgm:prSet presAssocID="{4DE823C2-33B8-4C95-B7B5-23A06A7D92C2}" presName="spacer" presStyleCnt="0"/>
      <dgm:spPr/>
    </dgm:pt>
    <dgm:pt modelId="{DA48CF2A-18CA-4900-8F35-986C537FF00C}" type="pres">
      <dgm:prSet presAssocID="{EA370635-45B4-4543-80D1-AB55821CC9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00B306-BF18-4DB7-92E1-2D8018FAA37C}" srcId="{16F969B0-D7D4-4E28-BCD7-1A47C6CA8D6D}" destId="{EA370635-45B4-4543-80D1-AB55821CC930}" srcOrd="2" destOrd="0" parTransId="{4A830219-CA4B-4D33-AF52-F170F6D23715}" sibTransId="{E03581FD-3389-40C3-B6F5-30D3D5B14FB2}"/>
    <dgm:cxn modelId="{7ED3F92A-F5E1-4ED7-8328-1691EB6F5A88}" srcId="{16F969B0-D7D4-4E28-BCD7-1A47C6CA8D6D}" destId="{B5217E9F-B018-4F90-9A34-C119438E68B1}" srcOrd="1" destOrd="0" parTransId="{40AE622E-F481-42C9-8527-31DE4C11F7F3}" sibTransId="{4DE823C2-33B8-4C95-B7B5-23A06A7D92C2}"/>
    <dgm:cxn modelId="{78B6BD32-3154-4231-8DFD-0CDF4DFA0E59}" type="presOf" srcId="{B5217E9F-B018-4F90-9A34-C119438E68B1}" destId="{CF81C117-C466-4B9D-9A5F-63882AD24618}" srcOrd="0" destOrd="0" presId="urn:microsoft.com/office/officeart/2005/8/layout/vList2"/>
    <dgm:cxn modelId="{7E15DB5F-87E2-48F6-90BA-D0791667ECCE}" type="presOf" srcId="{16F969B0-D7D4-4E28-BCD7-1A47C6CA8D6D}" destId="{7CD5308B-66CB-4B6C-8464-839C525C2CB5}" srcOrd="0" destOrd="0" presId="urn:microsoft.com/office/officeart/2005/8/layout/vList2"/>
    <dgm:cxn modelId="{5F2DAF8A-DE9B-4980-8B62-75AB945684CD}" type="presOf" srcId="{4537B97E-15DE-4762-AC62-36246C232ECE}" destId="{156A71B3-754C-4D03-A137-D67D5401CA9B}" srcOrd="0" destOrd="0" presId="urn:microsoft.com/office/officeart/2005/8/layout/vList2"/>
    <dgm:cxn modelId="{45449DB0-8885-4E94-B880-9F4AB7319C23}" srcId="{16F969B0-D7D4-4E28-BCD7-1A47C6CA8D6D}" destId="{4537B97E-15DE-4762-AC62-36246C232ECE}" srcOrd="0" destOrd="0" parTransId="{B61273C5-023B-41BC-B5C2-47B5CCC9876F}" sibTransId="{E184E45E-9AC4-4CB9-B21E-720A4ECF1ACE}"/>
    <dgm:cxn modelId="{52A049C9-B774-4A95-880C-1A760008B783}" type="presOf" srcId="{EA370635-45B4-4543-80D1-AB55821CC930}" destId="{DA48CF2A-18CA-4900-8F35-986C537FF00C}" srcOrd="0" destOrd="0" presId="urn:microsoft.com/office/officeart/2005/8/layout/vList2"/>
    <dgm:cxn modelId="{E4230679-AA59-4D87-A825-A5B2677AB6D6}" type="presParOf" srcId="{7CD5308B-66CB-4B6C-8464-839C525C2CB5}" destId="{156A71B3-754C-4D03-A137-D67D5401CA9B}" srcOrd="0" destOrd="0" presId="urn:microsoft.com/office/officeart/2005/8/layout/vList2"/>
    <dgm:cxn modelId="{5BFEAEC2-C605-4284-B69A-48BC95BC8946}" type="presParOf" srcId="{7CD5308B-66CB-4B6C-8464-839C525C2CB5}" destId="{7C7C1017-B8DB-4E5D-91C2-500B19FD730F}" srcOrd="1" destOrd="0" presId="urn:microsoft.com/office/officeart/2005/8/layout/vList2"/>
    <dgm:cxn modelId="{F916D5FF-D406-4A45-A001-B15819665F9C}" type="presParOf" srcId="{7CD5308B-66CB-4B6C-8464-839C525C2CB5}" destId="{CF81C117-C466-4B9D-9A5F-63882AD24618}" srcOrd="2" destOrd="0" presId="urn:microsoft.com/office/officeart/2005/8/layout/vList2"/>
    <dgm:cxn modelId="{9F17F37B-FEFD-4354-AC4B-6451ECACE425}" type="presParOf" srcId="{7CD5308B-66CB-4B6C-8464-839C525C2CB5}" destId="{B2E60868-0892-464E-91C9-50D60DA5719C}" srcOrd="3" destOrd="0" presId="urn:microsoft.com/office/officeart/2005/8/layout/vList2"/>
    <dgm:cxn modelId="{6A5AF247-76B3-4788-AC8A-4CA228A121C7}" type="presParOf" srcId="{7CD5308B-66CB-4B6C-8464-839C525C2CB5}" destId="{DA48CF2A-18CA-4900-8F35-986C537FF0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A71B3-754C-4D03-A137-D67D5401CA9B}">
      <dsp:nvSpPr>
        <dsp:cNvPr id="0" name=""/>
        <dsp:cNvSpPr/>
      </dsp:nvSpPr>
      <dsp:spPr>
        <a:xfrm>
          <a:off x="0" y="378633"/>
          <a:ext cx="10576558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Drag and drop flowchart interface</a:t>
          </a:r>
        </a:p>
      </dsp:txBody>
      <dsp:txXfrm>
        <a:off x="51403" y="430036"/>
        <a:ext cx="10473752" cy="950194"/>
      </dsp:txXfrm>
    </dsp:sp>
    <dsp:sp modelId="{CF81C117-C466-4B9D-9A5F-63882AD24618}">
      <dsp:nvSpPr>
        <dsp:cNvPr id="0" name=""/>
        <dsp:cNvSpPr/>
      </dsp:nvSpPr>
      <dsp:spPr>
        <a:xfrm>
          <a:off x="0" y="1561234"/>
          <a:ext cx="10576558" cy="1053000"/>
        </a:xfrm>
        <a:prstGeom prst="roundRect">
          <a:avLst/>
        </a:prstGeom>
        <a:solidFill>
          <a:schemeClr val="accent2">
            <a:hueOff val="854290"/>
            <a:satOff val="-7114"/>
            <a:lumOff val="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Test your own algorithms</a:t>
          </a:r>
        </a:p>
      </dsp:txBody>
      <dsp:txXfrm>
        <a:off x="51403" y="1612637"/>
        <a:ext cx="10473752" cy="950194"/>
      </dsp:txXfrm>
    </dsp:sp>
    <dsp:sp modelId="{DA48CF2A-18CA-4900-8F35-986C537FF00C}">
      <dsp:nvSpPr>
        <dsp:cNvPr id="0" name=""/>
        <dsp:cNvSpPr/>
      </dsp:nvSpPr>
      <dsp:spPr>
        <a:xfrm>
          <a:off x="0" y="2743834"/>
          <a:ext cx="10576558" cy="1053000"/>
        </a:xfrm>
        <a:prstGeom prst="roundRect">
          <a:avLst/>
        </a:prstGeom>
        <a:solidFill>
          <a:schemeClr val="accent2">
            <a:hueOff val="1708579"/>
            <a:satOff val="-14228"/>
            <a:lumOff val="18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From Kindergarten to University levels</a:t>
          </a:r>
        </a:p>
      </dsp:txBody>
      <dsp:txXfrm>
        <a:off x="51403" y="2795237"/>
        <a:ext cx="10473752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402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fr.wikipedia.org/wiki/JavaScript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Flask_(programming)" TargetMode="External"/><Relationship Id="rId5" Type="http://schemas.openxmlformats.org/officeDocument/2006/relationships/hyperlink" Target="https://es.m.wikipedia.org/wiki/Lenguaje_Python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rolandocaldas.com/html5/como-incluir-css3-en-html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753A-A285-401A-942E-6463CB76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60751"/>
            <a:ext cx="11552981" cy="2599418"/>
          </a:xfrm>
          <a:prstGeom prst="rect">
            <a:avLst/>
          </a:prstGeom>
          <a:ln w="12700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75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96B7ED-07B4-450B-B629-4DCEC28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HackDelft</a:t>
            </a:r>
            <a:r>
              <a:rPr lang="en-US" sz="4000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768C3-C864-4690-9E6B-615401598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Olivia, Ted, Tobias, Nathan</a:t>
            </a:r>
          </a:p>
        </p:txBody>
      </p:sp>
    </p:spTree>
    <p:extLst>
      <p:ext uri="{BB962C8B-B14F-4D97-AF65-F5344CB8AC3E}">
        <p14:creationId xmlns:p14="http://schemas.microsoft.com/office/powerpoint/2010/main" val="11859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71">
            <a:extLst>
              <a:ext uri="{FF2B5EF4-FFF2-40B4-BE49-F238E27FC236}">
                <a16:creationId xmlns:a16="http://schemas.microsoft.com/office/drawing/2014/main" id="{557B70CB-0964-4ED9-BC8E-579EFA79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73">
            <a:extLst>
              <a:ext uri="{FF2B5EF4-FFF2-40B4-BE49-F238E27FC236}">
                <a16:creationId xmlns:a16="http://schemas.microsoft.com/office/drawing/2014/main" id="{E051AB0F-CADC-43AC-A52C-CBFD65543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4F25204-EF89-43C1-976E-5E9BD65A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FC05DB8C-0033-40EB-A950-E428B0787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F47D1BD9-28B2-4574-A5C4-24FBD6117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393DDEDB-4B82-4271-B366-FB32D51B3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1994BFA-2D5D-4C28-991D-9628DACF1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54924F0-639E-47AA-9C4A-A0E8562E0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8466C005-F336-4A55-A149-B3B5B42BE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B92407C-1475-4692-8513-FB5F7C043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E45DDFE5-CC8D-439A-88F4-3838ACBD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2318BB43-166C-4769-86C3-F99EF0C7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A33FED9-D16E-4343-B80D-F593CB887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189E1B6B-3996-4A51-8640-068C96F1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5D7D1FFF-8E24-437B-8FF8-69903AF4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F7A356-1675-41CB-9E5C-81037358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A2DC4D6-B61A-41E6-839E-66D830D05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AC78012-F3C5-406B-9536-ED67088F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C0BD6BF-7B51-4570-AC3A-0195D2CAD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DD4FD7C-DC61-43DB-B79E-2A194129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6392A548-D9B3-4764-A778-76429F847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9A1A13E2-8176-442B-8283-391D8FF6F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622CA178-5521-4EB2-BAC6-A7EB6DB76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D26693-7AF7-4CB0-8686-CD1D96A59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908" r="19093" b="1"/>
          <a:stretch/>
        </p:blipFill>
        <p:spPr>
          <a:xfrm>
            <a:off x="20" y="-1"/>
            <a:ext cx="6095997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103" name="Group 96">
            <a:extLst>
              <a:ext uri="{FF2B5EF4-FFF2-40B4-BE49-F238E27FC236}">
                <a16:creationId xmlns:a16="http://schemas.microsoft.com/office/drawing/2014/main" id="{74C06FFE-34A1-45C9-993B-C3306C786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871" y="1699589"/>
            <a:ext cx="3674476" cy="3470421"/>
            <a:chOff x="697883" y="1816768"/>
            <a:chExt cx="3674476" cy="347042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A7ACA24-1170-4A6F-8889-7B61261A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22">
              <a:extLst>
                <a:ext uri="{FF2B5EF4-FFF2-40B4-BE49-F238E27FC236}">
                  <a16:creationId xmlns:a16="http://schemas.microsoft.com/office/drawing/2014/main" id="{597B5E5C-966D-4D2C-BA51-A9679A2DC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601988F-3965-4AD3-AF68-892BA0B6B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6B2A2-91FF-48C9-97D7-B5D3A0AC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E7F4-BC97-48C7-83E7-1D7D8188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800" y="803186"/>
            <a:ext cx="4498520" cy="5248622"/>
          </a:xfrm>
        </p:spPr>
        <p:txBody>
          <a:bodyPr>
            <a:normAutofit/>
          </a:bodyPr>
          <a:lstStyle/>
          <a:p>
            <a:r>
              <a:rPr lang="en-US"/>
              <a:t>Trading stocks can be </a:t>
            </a:r>
            <a:r>
              <a:rPr lang="en-US" b="1"/>
              <a:t>hard!</a:t>
            </a:r>
          </a:p>
          <a:p>
            <a:endParaRPr lang="en-US" b="1"/>
          </a:p>
          <a:p>
            <a:r>
              <a:rPr lang="en-US"/>
              <a:t>Let’s build an application to teach…</a:t>
            </a:r>
          </a:p>
          <a:p>
            <a:pPr lvl="1"/>
            <a:r>
              <a:rPr lang="en-US"/>
              <a:t>Principles of the stock market</a:t>
            </a:r>
          </a:p>
          <a:p>
            <a:pPr lvl="1"/>
            <a:r>
              <a:rPr lang="en-US"/>
              <a:t>The basics of trading algorithms</a:t>
            </a:r>
          </a:p>
          <a:p>
            <a:pPr lvl="1"/>
            <a:r>
              <a:rPr lang="en-US"/>
              <a:t>Variables that affect loss and gains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 without losing a cent!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6AC7-A3DD-415B-AF29-BF77C988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Selawik" panose="020B0604020202020204" pitchFamily="34" charset="0"/>
              </a:rPr>
              <a:t>My Little Trader Bot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3AA2-5EDC-4760-918F-C8E31E8F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Simple, </a:t>
            </a:r>
            <a:r>
              <a:rPr lang="en-US" b="1" dirty="0"/>
              <a:t>reversion</a:t>
            </a:r>
            <a:r>
              <a:rPr lang="en-US" dirty="0"/>
              <a:t> trading strategy</a:t>
            </a:r>
          </a:p>
          <a:p>
            <a:r>
              <a:rPr lang="en-US" dirty="0"/>
              <a:t>Customizable inputs on User Interface</a:t>
            </a:r>
          </a:p>
          <a:p>
            <a:r>
              <a:rPr lang="en-US" dirty="0"/>
              <a:t>Increase financial literacy</a:t>
            </a:r>
          </a:p>
          <a:p>
            <a:r>
              <a:rPr lang="en-US" dirty="0"/>
              <a:t>Educational tool</a:t>
            </a:r>
          </a:p>
        </p:txBody>
      </p:sp>
    </p:spTree>
    <p:extLst>
      <p:ext uri="{BB962C8B-B14F-4D97-AF65-F5344CB8AC3E}">
        <p14:creationId xmlns:p14="http://schemas.microsoft.com/office/powerpoint/2010/main" val="6829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659632-238F-43A2-B909-991AC9245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14282E-6260-44BC-A5EE-90996CD94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0EB68CE-5288-4F6D-B17A-418EE197C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891C7A0-6008-457E-8889-E6F6A710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348E07C-B0B4-4BF3-AA9E-B4693DC31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D44AE4B-88BC-442C-AA31-5B8AF346E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B957EA1-4561-441F-865A-81506F226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9D086F-02A5-4EF9-A428-456552EE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F089CDD-C7BD-4C45-94E7-F1F53CD20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9AE8716-F152-43F5-B5AE-FBBA1A90D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23DB2388-89BF-4247-A6A6-E2DB3C347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372CB62B-3DB7-4867-8D50-C9444C267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E051BFD5-374A-4415-81C3-55B04031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869CCC9D-2AE8-4F79-967A-A67BB61E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C2B85752-4AEC-4035-9018-8975FE35E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DECC523-E3E9-4CA4-8C33-2C1B2854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06267A89-F53B-4BBF-AA43-496FBA2D7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A1030D22-FE85-4023-84D6-9D4C5BE2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5B81D993-8B9B-4DDB-8BAB-7E38C782B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D5289E3-362D-4FDE-99A7-83DC574D9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F777659E-C1FB-4E40-BF4B-B8B7298AC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BDE94951-3CBA-49F0-9FBE-AB35FD0E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2AF2320-0AF9-4EEC-8956-47EF756B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1CF42CF-8477-4CC9-8BB7-E1BB8EF70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E2656-F6A5-4AE3-A6C9-8F2A138AE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B0DCF-2F99-4B98-ADB3-563E5809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6160" y="507381"/>
            <a:ext cx="2570734" cy="25707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18ABFFF9-5F8D-4889-B3E6-C4A55F55D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98272" y="506574"/>
            <a:ext cx="2572349" cy="25723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9" name="Isosceles Triangle 22">
            <a:extLst>
              <a:ext uri="{FF2B5EF4-FFF2-40B4-BE49-F238E27FC236}">
                <a16:creationId xmlns:a16="http://schemas.microsoft.com/office/drawing/2014/main" id="{386B3755-1A8E-41C3-8FBF-5E12B0A3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688AD6-294A-4C80-9678-10010658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6BA34-4314-4AD3-919B-FEB18CB5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79" y="2875348"/>
            <a:ext cx="4318879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What’s Inside?</a:t>
            </a:r>
          </a:p>
        </p:txBody>
      </p:sp>
      <p:pic>
        <p:nvPicPr>
          <p:cNvPr id="14" name="Content Placeholder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A5020A-FC15-49EE-88F1-F6FC1F42B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87199" y="3411537"/>
            <a:ext cx="3194493" cy="2682875"/>
          </a:xfr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F9EAEADF-BD18-43C1-AB2D-A11DEE565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60336" y="3272791"/>
            <a:ext cx="2662382" cy="1830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55F702-F56A-4BF1-9EAE-2DAF9A0B8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11361" y="5275263"/>
            <a:ext cx="2511357" cy="9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113-CBAF-4686-BD7D-423A9026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CE80-5D55-4F83-958D-234F7C6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stock data</a:t>
            </a:r>
          </a:p>
          <a:p>
            <a:r>
              <a:rPr lang="en-US" dirty="0"/>
              <a:t>Determining relevant descriptive statistics</a:t>
            </a:r>
          </a:p>
          <a:p>
            <a:r>
              <a:rPr lang="en-US" dirty="0"/>
              <a:t>Integration between server and website</a:t>
            </a:r>
          </a:p>
          <a:p>
            <a:r>
              <a:rPr lang="en-US" dirty="0"/>
              <a:t>Understanding financial risk</a:t>
            </a:r>
          </a:p>
        </p:txBody>
      </p:sp>
    </p:spTree>
    <p:extLst>
      <p:ext uri="{BB962C8B-B14F-4D97-AF65-F5344CB8AC3E}">
        <p14:creationId xmlns:p14="http://schemas.microsoft.com/office/powerpoint/2010/main" val="27115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0729F1-ABF0-4A9E-8C03-5EE8FC12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A5E60E-2EE5-4070-9E95-A54C6097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CA71CF87-9BBC-4AB0-878A-278ACC485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E5EBBA9-9C02-488B-A575-6DBA738C6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4D65CEE0-F4D3-4F84-95C3-B77FF54F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F79A4F55-3FE9-4F18-B5E7-C5C944821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03697276-7E3D-4850-9A31-9C6F0945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6E9014AE-1A87-44D4-A23D-8A593450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87CC58F-4DDC-4D27-9DAE-F8C5492C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708F92F9-72F5-4C86-A495-5036739E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521E3EF7-F138-4E38-932D-521C39454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68FCAD62-290A-4076-924F-8800BC5AE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6BDDD9DF-794F-4A57-8C24-05CC3DC9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884B02D8-D58B-4B5D-B13D-57E16C75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F04E1BD-6735-4A01-B639-F788C0F2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AC898E11-5718-4A4D-87A6-C30DBA50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84A51033-BDA2-4B27-8746-8DA4EFCED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784759D4-AE04-49AF-A4B8-64B4E1F78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692EC530-EEBF-4F46-83C8-C2672612E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8BCF6E7C-7AD8-4400-B0F2-1C9A494E5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34A57B2-C66C-41BE-9957-C2F2F1F5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FDCF624D-9F58-46CF-990F-1F715758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3463A3D4-F18F-4A81-8CCF-EB518414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AA3C6-C7EF-4D63-8612-2E4DE677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Next step…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B3E1FEE2-ADE1-4B3E-B608-E692F0C5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06317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55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2589C-5D22-4A3B-829A-A670EA2E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1"/>
                </a:solidFill>
              </a:rPr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01FD-5384-4F53-AB82-BB8B49F7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r>
              <a:rPr lang="en-US" sz="2800" dirty="0"/>
              <a:t>Worked well as a team</a:t>
            </a:r>
          </a:p>
          <a:p>
            <a:r>
              <a:rPr lang="en-US" sz="2800" dirty="0"/>
              <a:t>Kept cool, relentless</a:t>
            </a:r>
          </a:p>
          <a:p>
            <a:r>
              <a:rPr lang="en-US" sz="2800" dirty="0"/>
              <a:t>Models developed in parallel</a:t>
            </a:r>
          </a:p>
          <a:p>
            <a:r>
              <a:rPr lang="en-US" sz="2800" dirty="0"/>
              <a:t>Can build upon it</a:t>
            </a:r>
          </a:p>
          <a:p>
            <a:r>
              <a:rPr lang="en-US" sz="2800" dirty="0"/>
              <a:t>Motivated to learn more</a:t>
            </a:r>
          </a:p>
        </p:txBody>
      </p:sp>
    </p:spTree>
    <p:extLst>
      <p:ext uri="{BB962C8B-B14F-4D97-AF65-F5344CB8AC3E}">
        <p14:creationId xmlns:p14="http://schemas.microsoft.com/office/powerpoint/2010/main" val="9079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876FC7-262C-4D21-BF78-6A5AC13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E409A9-3B26-4DE4-A0DF-736A57D7D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FC98DB-AE56-4BC5-A7FC-E1958210D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C56DFB-4797-43DA-AF68-54F5A0288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E5DA65-4E8C-4ED5-BB6A-C4E1072C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6D08778-9B28-4AB2-8301-3751F4DA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6E71DBF-240E-4319-BE17-2155D0DCA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235DD60-9149-4F52-BA2C-888BBDF8B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FDAF4AB-72D9-49A1-A44E-F2E432544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C74439E-2FCE-4914-B25A-0E2EACF64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F2AC5F5-24C6-4B21-B2A6-14E2A3DD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3E026AA-CFCC-425A-AEBB-5AF946E73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FB34E43-D7A7-44DD-B688-0C80F75A5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9E6D206-E674-40DF-B2D9-F4D4C81F2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B8D71898-E190-48BB-9FA1-B18CFBEC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FEB4C2-E567-43E3-982F-9FC2F85BB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3A5AE10-E218-4DE4-8C8A-E5DEF1CF6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6D62A9D-DBC0-4C69-A05C-785CCECC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5CCB5FD-6E4A-498D-B96B-BB4FCC1D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CB57E2B-3E69-4131-A938-EE548A3E5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3BD171-940D-49F9-A450-D14C7C7B5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8A8C9-77D1-4849-86D2-1275065E2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C209A80-098E-469E-8C00-C6968D0D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00F9E1-E8F2-45AE-AB64-B12ACDD4E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711F-A627-4A90-862A-49F239E0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989510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Rockwell</vt:lpstr>
      <vt:lpstr>Selawik</vt:lpstr>
      <vt:lpstr>Wingdings</vt:lpstr>
      <vt:lpstr>Atlas</vt:lpstr>
      <vt:lpstr>HackDelft 2019</vt:lpstr>
      <vt:lpstr>Idea</vt:lpstr>
      <vt:lpstr>My Little Trader Bot</vt:lpstr>
      <vt:lpstr>What’s Inside?</vt:lpstr>
      <vt:lpstr>Challenges</vt:lpstr>
      <vt:lpstr>Next step…</vt:lpstr>
      <vt:lpstr>Accomplishments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HackDelft 2019</dc:title>
  <dc:creator>Olivia Sandvold</dc:creator>
  <cp:lastModifiedBy>Olivia Sandvold</cp:lastModifiedBy>
  <cp:revision>1</cp:revision>
  <dcterms:created xsi:type="dcterms:W3CDTF">2019-05-12T11:30:59Z</dcterms:created>
  <dcterms:modified xsi:type="dcterms:W3CDTF">2019-05-12T11:31:45Z</dcterms:modified>
</cp:coreProperties>
</file>