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02786"/>
          </a:xfrm>
        </p:spPr>
        <p:txBody>
          <a:bodyPr/>
          <a:lstStyle/>
          <a:p>
            <a:pPr algn="r"/>
            <a:r>
              <a:rPr lang="en-US" b="1" dirty="0" smtClean="0"/>
              <a:t>METHODOLOGY TO SOLVE THE EMPLOYEE ATTRITION PROBLEM</a:t>
            </a:r>
          </a:p>
          <a:p>
            <a:pPr algn="r"/>
            <a:r>
              <a:rPr lang="en-US" b="1" dirty="0" smtClean="0"/>
              <a:t>BY</a:t>
            </a:r>
          </a:p>
          <a:p>
            <a:pPr algn="r"/>
            <a:r>
              <a:rPr lang="en-US" b="1" dirty="0" smtClean="0"/>
              <a:t>OSAZEMEN ORIAKHI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5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2425369"/>
            <a:ext cx="10795141" cy="39160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prepare the data for processing, I dropped all the columns having categorical non numerical values to form the independent variables (A). And then using the pandas concat function, I added the encoded columns to the independent variable dataset (A).  </a:t>
            </a:r>
          </a:p>
          <a:p>
            <a:r>
              <a:rPr lang="en-US" sz="2000" dirty="0" smtClean="0"/>
              <a:t>I also set up the dependent (target variable) as ‘B’, consisting of the encoded ‘Left’ data.</a:t>
            </a:r>
          </a:p>
          <a:p>
            <a:r>
              <a:rPr lang="en-US" sz="2000" dirty="0" smtClean="0"/>
              <a:t>To avoid multicollinearity of the dummy variables, I dropped one column from the ‘dept.’ dummy and the ‘salary’ dummy.</a:t>
            </a:r>
          </a:p>
          <a:p>
            <a:r>
              <a:rPr lang="en-US" sz="2000" dirty="0" smtClean="0"/>
              <a:t>I dropped the ‘</a:t>
            </a:r>
            <a:r>
              <a:rPr lang="en-US" sz="2000" dirty="0" err="1" smtClean="0"/>
              <a:t>Hr</a:t>
            </a:r>
            <a:r>
              <a:rPr lang="en-US" sz="2000" dirty="0" smtClean="0"/>
              <a:t>’ dept. column and the ‘High’ salary column.</a:t>
            </a:r>
          </a:p>
          <a:p>
            <a:r>
              <a:rPr lang="en-US" sz="2000" dirty="0" smtClean="0"/>
              <a:t>I flattened the ‘B’ array to fit into the machine learning algorithm.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58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(Logistic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2306616"/>
            <a:ext cx="10545289" cy="43673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Using </a:t>
            </a:r>
            <a:r>
              <a:rPr lang="en-US" sz="2000" dirty="0"/>
              <a:t>the  LogisticRegression</a:t>
            </a:r>
            <a:r>
              <a:rPr lang="en-US" sz="2000" dirty="0" smtClean="0"/>
              <a:t>() function, I fitted my data to the model and evaluated the accuracy. It gave 80% accuracy.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mean value of the target variable ‘B’ is 0.24 = 24%. Which represents the fraction of employees who left. It therefore means that the percentage of employees who stayed is 76% which is far from 80%.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know the stronger predictors, I checked the coefficients of each features gotten by the model. Shown in fig. 3. the features with positive coefficients are strong predictors and vice versa.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761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2" y="2188647"/>
            <a:ext cx="4078744" cy="4271530"/>
          </a:xfrm>
        </p:spPr>
      </p:pic>
      <p:sp>
        <p:nvSpPr>
          <p:cNvPr id="5" name="TextBox 4"/>
          <p:cNvSpPr txBox="1"/>
          <p:nvPr/>
        </p:nvSpPr>
        <p:spPr>
          <a:xfrm>
            <a:off x="5106390" y="5997038"/>
            <a:ext cx="59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3262" y="3681351"/>
            <a:ext cx="586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4: Coefficients of each features, gotten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6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split the data into train and test sets using the </a:t>
            </a:r>
            <a:r>
              <a:rPr lang="en-US" dirty="0" err="1" smtClean="0"/>
              <a:t>train_test_split</a:t>
            </a:r>
            <a:r>
              <a:rPr lang="en-US" dirty="0" smtClean="0"/>
              <a:t> </a:t>
            </a:r>
            <a:r>
              <a:rPr lang="en-US" dirty="0" err="1" smtClean="0"/>
              <a:t>finction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25% of total data were picked at random to be the test set, while the remaining 75% were used to train the model.</a:t>
            </a:r>
          </a:p>
          <a:p>
            <a:r>
              <a:rPr lang="en-US" dirty="0" smtClean="0"/>
              <a:t>Running the code, I got an accuracy of 79.4%. This isn’t far from the initial result.</a:t>
            </a:r>
          </a:p>
          <a:p>
            <a:r>
              <a:rPr lang="en-US" dirty="0" smtClean="0"/>
              <a:t>I then did a prediction analysis using the predict function on the model to get the list of future employees who are likely to leave. I converted the results to an excel file, attached to this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then found the individual probabilities that resulted in my prediction results.</a:t>
            </a:r>
          </a:p>
          <a:p>
            <a:r>
              <a:rPr lang="en-US" dirty="0" smtClean="0"/>
              <a:t>And voila! Problem solved!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8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212" y="1363463"/>
            <a:ext cx="8825658" cy="2677648"/>
          </a:xfrm>
        </p:spPr>
        <p:txBody>
          <a:bodyPr/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898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7868"/>
            <a:ext cx="10150355" cy="39635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The </a:t>
            </a:r>
            <a:r>
              <a:rPr lang="en-US" sz="2200" dirty="0"/>
              <a:t>data is for company X which is trying to control </a:t>
            </a:r>
            <a:r>
              <a:rPr lang="en-US" sz="2200" dirty="0" smtClean="0"/>
              <a:t>employee attrition</a:t>
            </a:r>
            <a:r>
              <a:rPr lang="en-US" sz="2200" dirty="0"/>
              <a:t>. There are two sets of data: “Existing employees” and “Employees who have left”. Each employee having the following </a:t>
            </a:r>
            <a:r>
              <a:rPr lang="en-US" sz="2200" dirty="0" smtClean="0"/>
              <a:t>attributes; Satisfaction level, Last evaluation, Number </a:t>
            </a:r>
            <a:r>
              <a:rPr lang="en-US" sz="2200" dirty="0"/>
              <a:t>of </a:t>
            </a:r>
            <a:r>
              <a:rPr lang="en-US" sz="2200" dirty="0" smtClean="0"/>
              <a:t>projects, Average </a:t>
            </a:r>
            <a:r>
              <a:rPr lang="en-US" sz="2200" dirty="0"/>
              <a:t>monthly </a:t>
            </a:r>
            <a:r>
              <a:rPr lang="en-US" sz="2200" dirty="0" smtClean="0"/>
              <a:t>hour, Time </a:t>
            </a:r>
            <a:r>
              <a:rPr lang="en-US" sz="2200" dirty="0"/>
              <a:t>spent at the </a:t>
            </a:r>
            <a:r>
              <a:rPr lang="en-US" sz="2200" dirty="0" smtClean="0"/>
              <a:t>company, Whether </a:t>
            </a:r>
            <a:r>
              <a:rPr lang="en-US" sz="2200" dirty="0"/>
              <a:t>they have had a work </a:t>
            </a:r>
            <a:r>
              <a:rPr lang="en-US" sz="2200" dirty="0" smtClean="0"/>
              <a:t>accident, Whether </a:t>
            </a:r>
            <a:r>
              <a:rPr lang="en-US" sz="2200" dirty="0"/>
              <a:t>they have had a promotion in the last 5 </a:t>
            </a:r>
            <a:r>
              <a:rPr lang="en-US" sz="2200" dirty="0" smtClean="0"/>
              <a:t>years, Departments </a:t>
            </a:r>
            <a:r>
              <a:rPr lang="en-US" sz="2200" dirty="0"/>
              <a:t>(column </a:t>
            </a:r>
            <a:r>
              <a:rPr lang="en-US" sz="2200" dirty="0" smtClean="0"/>
              <a:t>sales), Salary, Whether </a:t>
            </a:r>
            <a:r>
              <a:rPr lang="en-US" sz="2200" dirty="0"/>
              <a:t>the employee has </a:t>
            </a:r>
            <a:r>
              <a:rPr lang="en-US" sz="2200" dirty="0" smtClean="0"/>
              <a:t>left.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691" y="2330367"/>
            <a:ext cx="10506616" cy="407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Using the Jupiter notebook, I carried out my methodological steps in Python programing language through the following steps:</a:t>
            </a:r>
          </a:p>
          <a:p>
            <a:r>
              <a:rPr lang="en-US" sz="2000" dirty="0" smtClean="0"/>
              <a:t>I imported the necessary libraries needed for the analysis. They include;</a:t>
            </a:r>
          </a:p>
          <a:p>
            <a:pPr marL="0" indent="0">
              <a:buNone/>
            </a:pPr>
            <a:r>
              <a:rPr lang="en-US" sz="2000" dirty="0" smtClean="0"/>
              <a:t>	pandas, numpy, matplotlib, seaborn, math, sklearn.linear _model, 	sklearn.model_selection, sklearn.</a:t>
            </a:r>
          </a:p>
          <a:p>
            <a:r>
              <a:rPr lang="en-US" sz="2000" dirty="0" smtClean="0"/>
              <a:t>I loaded the dataset (excel sheet) from my computer storage into the worksheet.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using the pandas.read_excel() function and verified whether it was successfully 	loaded. I then converted it to data frame named </a:t>
            </a:r>
            <a:r>
              <a:rPr lang="en-US" sz="2000" b="1" dirty="0" smtClean="0"/>
              <a:t>Attrition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Some of the data were categorical and needed to be encoded.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17" y="2379258"/>
            <a:ext cx="3161634" cy="4008677"/>
          </a:xfrm>
        </p:spPr>
      </p:pic>
      <p:sp>
        <p:nvSpPr>
          <p:cNvPr id="6" name="TextBox 5"/>
          <p:cNvSpPr txBox="1"/>
          <p:nvPr/>
        </p:nvSpPr>
        <p:spPr>
          <a:xfrm>
            <a:off x="3277589" y="6203269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 Categorical Variables in the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(Encoding)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2870"/>
            <a:ext cx="8761413" cy="42010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target variable, ‘whether the employee has left’, is categorical 	and machine learning algorithm doesn’t work with non-numerical 	values. Hence, it should be encoded.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	from sklearn.preprocessing module, </a:t>
            </a:r>
            <a:r>
              <a:rPr lang="en-US" sz="2000" dirty="0"/>
              <a:t>I</a:t>
            </a:r>
            <a:r>
              <a:rPr lang="en-US" sz="2000" dirty="0" smtClean="0"/>
              <a:t> imported the LabelEncoder 	library 	and used it to encode the target variable into binary form: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1 – yes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0 – No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/>
              <a:t>Then I saved it under a new column ‘Left’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04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(Encoding)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499"/>
            <a:ext cx="9057825" cy="40585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the independent variables, we had two features that were categorical; Dept and Salary.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Dept had 10 categories, while salaries had three categories as shown in fig 1.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Using the get_dummies function in pandas, I encoded the data, also shown in fig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02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(encoding)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2" y="2330522"/>
            <a:ext cx="6844911" cy="3623656"/>
          </a:xfrm>
        </p:spPr>
      </p:pic>
      <p:sp>
        <p:nvSpPr>
          <p:cNvPr id="5" name="TextBox 4"/>
          <p:cNvSpPr txBox="1"/>
          <p:nvPr/>
        </p:nvSpPr>
        <p:spPr>
          <a:xfrm>
            <a:off x="795647" y="6377049"/>
            <a:ext cx="97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2: </a:t>
            </a:r>
            <a:r>
              <a:rPr lang="en-US" dirty="0" smtClean="0"/>
              <a:t>Encoding the ‘Dept’ and ‘Salary’ categorical data using get_dummies function.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3157002"/>
            <a:ext cx="4423640" cy="2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8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(encoding)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34442"/>
            <a:ext cx="10233482" cy="4191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 did a little visualization on the data. I used feature plot in seaborn module to plot ‘Left’ target values against ‘Number of projects’ values.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From the plot shown in fig 2, it was seen that employees with higher number of projects left the company aside from those who had 3 projects, because they have gained more valuable experience for better offers.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 also plotted ‘Left’ target values against ‘time spent in the company’ and I saw that the employees that left, increased from 1 to 5 but decreased afterwards from 6 to 10. that means, early comers are more prone to leave if they aren’t satisfied with the offer compared to older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0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(Data Visualization)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7" y="2555736"/>
            <a:ext cx="3932303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0" y="2449120"/>
            <a:ext cx="4324954" cy="362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912" y="6270171"/>
            <a:ext cx="98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smtClean="0"/>
              <a:t>3: </a:t>
            </a:r>
            <a:r>
              <a:rPr lang="en-US" dirty="0" smtClean="0"/>
              <a:t>Data visualization on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9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764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PROJECT REPORT</vt:lpstr>
      <vt:lpstr>The Data </vt:lpstr>
      <vt:lpstr>Methodology</vt:lpstr>
      <vt:lpstr>Methodology</vt:lpstr>
      <vt:lpstr>Methodology (Encoding)</vt:lpstr>
      <vt:lpstr>Methodology (Encoding)</vt:lpstr>
      <vt:lpstr>Methodology (encoding)</vt:lpstr>
      <vt:lpstr>Methodology (encoding)</vt:lpstr>
      <vt:lpstr>Methodology (Data Visualization)</vt:lpstr>
      <vt:lpstr>Methodology (Analysis)</vt:lpstr>
      <vt:lpstr>Methodology (Logistic Regression)</vt:lpstr>
      <vt:lpstr>Methodology</vt:lpstr>
      <vt:lpstr>Methodology (RESULTS)</vt:lpstr>
      <vt:lpstr>Methodology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Hp</dc:creator>
  <cp:lastModifiedBy>Hp</cp:lastModifiedBy>
  <cp:revision>20</cp:revision>
  <dcterms:created xsi:type="dcterms:W3CDTF">2021-07-10T13:35:18Z</dcterms:created>
  <dcterms:modified xsi:type="dcterms:W3CDTF">2021-07-11T10:39:28Z</dcterms:modified>
</cp:coreProperties>
</file>