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7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878-543A-4510-ACD3-881593CB808F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762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270" y="762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Controller and data acquisition circuit: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Starts/Stops pump.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Opens/Closes valve.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Collects </a:t>
            </a:r>
            <a:r>
              <a:rPr lang="en-US" sz="1200" dirty="0" smtClean="0"/>
              <a:t>pressure/flow/pulse/temp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8416" y="762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10612" y="152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interface: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pump/valve operation.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blood pressure and pulse.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Computes and displays </a:t>
            </a:r>
            <a:r>
              <a:rPr lang="en-US" sz="1200" dirty="0" err="1" smtClean="0"/>
              <a:t>EnDys</a:t>
            </a:r>
            <a:r>
              <a:rPr lang="en-US" sz="1200" dirty="0" smtClean="0"/>
              <a:t> score.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6" idx="3"/>
            <a:endCxn id="7" idx="1"/>
          </p:cNvCxnSpPr>
          <p:nvPr/>
        </p:nvCxnSpPr>
        <p:spPr>
          <a:xfrm>
            <a:off x="1218488" y="3314700"/>
            <a:ext cx="129611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3282044"/>
            <a:ext cx="316441" cy="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4512" y="1906146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06480" y="3039836"/>
            <a:ext cx="296100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625978"/>
            <a:ext cx="95000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066800"/>
            <a:ext cx="0" cy="1752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14800" y="1067920"/>
            <a:ext cx="0" cy="8506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89801" y="1000605"/>
            <a:ext cx="55771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23028" y="1021614"/>
            <a:ext cx="0" cy="320748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331" y="3173479"/>
            <a:ext cx="43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Cuff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898324"/>
            <a:ext cx="879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Mass Flow 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b="1" dirty="0" smtClean="0"/>
              <a:t>        6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7996" y="403860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</a:t>
            </a:r>
          </a:p>
          <a:p>
            <a:r>
              <a:rPr lang="en-US" sz="1200" b="1" dirty="0" smtClean="0"/>
              <a:t>    8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21641" y="1985719"/>
            <a:ext cx="792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Boolean </a:t>
            </a:r>
          </a:p>
          <a:p>
            <a:r>
              <a:rPr lang="en-US" sz="1200" dirty="0" smtClean="0"/>
              <a:t>Deflation </a:t>
            </a:r>
          </a:p>
          <a:p>
            <a:r>
              <a:rPr lang="en-US" sz="1200" dirty="0" smtClean="0"/>
              <a:t>Valve</a:t>
            </a:r>
          </a:p>
          <a:p>
            <a:r>
              <a:rPr lang="en-US" sz="1200" b="1" dirty="0" smtClean="0"/>
              <a:t>       5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00800" y="3119735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3306535"/>
            <a:ext cx="3824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1800" y="2971800"/>
            <a:ext cx="151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Electrical connection</a:t>
            </a:r>
          </a:p>
          <a:p>
            <a:r>
              <a:rPr lang="en-US" sz="1200" dirty="0" smtClean="0"/>
              <a:t>Fluidic connection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321" y="1452443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1321" y="1481214"/>
            <a:ext cx="757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Gage </a:t>
            </a:r>
          </a:p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dirty="0" smtClean="0"/>
              <a:t>     </a:t>
            </a:r>
            <a:r>
              <a:rPr lang="en-US" sz="1200" b="1" dirty="0" smtClean="0"/>
              <a:t>2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5000" y="2665316"/>
            <a:ext cx="0" cy="630336"/>
          </a:xfrm>
          <a:prstGeom prst="line">
            <a:avLst/>
          </a:prstGeom>
          <a:ln w="63500"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78599" y="107608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9200" y="1447800"/>
            <a:ext cx="773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Absolute </a:t>
            </a:r>
          </a:p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b="1" dirty="0" smtClean="0"/>
              <a:t>     3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73914" y="1572339"/>
            <a:ext cx="98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b="1" dirty="0" smtClean="0"/>
              <a:t>       4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75656" y="1460465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14194" y="1461505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661170" y="1266074"/>
            <a:ext cx="223443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3964" y="126602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68236" y="1287236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62944" y="126818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45291" y="2657151"/>
            <a:ext cx="1866188" cy="81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3171" y="249125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15796" y="249125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90108" y="2487384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4228" y="152400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0629" y="26806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Pulse</a:t>
            </a:r>
          </a:p>
          <a:p>
            <a:r>
              <a:rPr lang="en-US" sz="1200" dirty="0" smtClean="0"/>
              <a:t>Sensor</a:t>
            </a:r>
          </a:p>
          <a:p>
            <a:r>
              <a:rPr lang="en-US" sz="1200" dirty="0" smtClean="0"/>
              <a:t>     </a:t>
            </a:r>
            <a:r>
              <a:rPr lang="en-US" sz="1200" b="1" dirty="0" smtClean="0"/>
              <a:t>1</a:t>
            </a:r>
            <a:endParaRPr lang="en-US" sz="1200" b="1" dirty="0" smtClean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359353" y="562952"/>
            <a:ext cx="46944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13719" y="37338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718520" y="354058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3607" y="4201303"/>
            <a:ext cx="27112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131" y="3178140"/>
            <a:ext cx="791993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10000" y="3272135"/>
            <a:ext cx="89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Restriction </a:t>
            </a:r>
          </a:p>
          <a:p>
            <a:r>
              <a:rPr lang="en-US" sz="1200" dirty="0" smtClean="0"/>
              <a:t>Valve</a:t>
            </a:r>
          </a:p>
          <a:p>
            <a:r>
              <a:rPr lang="en-US" sz="1200" b="1" dirty="0" smtClean="0"/>
              <a:t>        7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2614" y="5029200"/>
            <a:ext cx="7415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dirty="0" smtClean="0"/>
              <a:t>. </a:t>
            </a:r>
            <a:r>
              <a:rPr lang="en-US" sz="1200" dirty="0" err="1" smtClean="0"/>
              <a:t>Sparkfun</a:t>
            </a:r>
            <a:r>
              <a:rPr lang="en-US" sz="1200" dirty="0" smtClean="0"/>
              <a:t> SEN-11574</a:t>
            </a:r>
          </a:p>
          <a:p>
            <a:r>
              <a:rPr lang="en-US" sz="1200" b="1" dirty="0" smtClean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Sensortechnics</a:t>
            </a:r>
            <a:r>
              <a:rPr lang="en-US" sz="1200" dirty="0" smtClean="0"/>
              <a:t> HCEM500GUH9P3</a:t>
            </a:r>
            <a:endParaRPr lang="en-US" sz="1200" dirty="0"/>
          </a:p>
          <a:p>
            <a:r>
              <a:rPr lang="en-US" sz="1200" b="1" dirty="0" smtClean="0"/>
              <a:t>3</a:t>
            </a:r>
            <a:r>
              <a:rPr lang="en-US" sz="1200" dirty="0" smtClean="0"/>
              <a:t>. </a:t>
            </a:r>
            <a:r>
              <a:rPr lang="en-US" sz="1200" dirty="0" err="1" smtClean="0"/>
              <a:t>Sensortechnics</a:t>
            </a:r>
            <a:r>
              <a:rPr lang="en-US" sz="1200" dirty="0"/>
              <a:t> HDIB002AUY8P5</a:t>
            </a:r>
            <a:endParaRPr lang="en-US" sz="1200" dirty="0" smtClean="0"/>
          </a:p>
          <a:p>
            <a:r>
              <a:rPr lang="en-US" sz="1200" b="1" dirty="0" smtClean="0"/>
              <a:t>4</a:t>
            </a:r>
            <a:r>
              <a:rPr lang="en-US" sz="1200" dirty="0" smtClean="0"/>
              <a:t>. </a:t>
            </a:r>
            <a:r>
              <a:rPr lang="en-US" sz="1200" dirty="0" err="1" smtClean="0"/>
              <a:t>Sensirion</a:t>
            </a:r>
            <a:r>
              <a:rPr lang="en-US" sz="1200" dirty="0" smtClean="0"/>
              <a:t> STS21 (also purchased evaluation kit EK-H5 for convenient testing)</a:t>
            </a:r>
          </a:p>
          <a:p>
            <a:r>
              <a:rPr lang="en-US" sz="1200" b="1" dirty="0" smtClean="0"/>
              <a:t>5</a:t>
            </a:r>
            <a:r>
              <a:rPr lang="en-US" sz="1200" dirty="0" smtClean="0"/>
              <a:t>. </a:t>
            </a:r>
            <a:r>
              <a:rPr lang="en-US" sz="1200" dirty="0"/>
              <a:t>Parker </a:t>
            </a:r>
            <a:r>
              <a:rPr lang="en-US" sz="1200" dirty="0" smtClean="0"/>
              <a:t>X-1-05-S-F (</a:t>
            </a:r>
            <a:r>
              <a:rPr lang="en-US" sz="1200" dirty="0"/>
              <a:t>also purchased </a:t>
            </a:r>
            <a:r>
              <a:rPr lang="en-US" sz="1200" dirty="0" smtClean="0"/>
              <a:t>X-2-05-S-F if we need to deal with higher pressure difference)</a:t>
            </a:r>
          </a:p>
          <a:p>
            <a:r>
              <a:rPr lang="en-US" sz="1200" b="1" dirty="0" smtClean="0"/>
              <a:t>6</a:t>
            </a:r>
            <a:r>
              <a:rPr lang="en-US" sz="1200" dirty="0" smtClean="0"/>
              <a:t>. </a:t>
            </a:r>
            <a:r>
              <a:rPr lang="en-US" sz="1200" dirty="0" err="1" smtClean="0"/>
              <a:t>Sensirion</a:t>
            </a:r>
            <a:r>
              <a:rPr lang="en-US" sz="1200" dirty="0"/>
              <a:t> EM1NR4R0V_1A</a:t>
            </a:r>
            <a:endParaRPr lang="en-US" sz="1200" dirty="0" smtClean="0"/>
          </a:p>
          <a:p>
            <a:r>
              <a:rPr lang="en-US" sz="1200" b="1" dirty="0" smtClean="0"/>
              <a:t>7</a:t>
            </a:r>
            <a:r>
              <a:rPr lang="en-US" sz="1200" dirty="0" smtClean="0"/>
              <a:t>. Bird precision (I bought a range, spanning a few orifice sizes and outer diameters, so we can choose the right one)</a:t>
            </a:r>
          </a:p>
          <a:p>
            <a:r>
              <a:rPr lang="en-US" sz="1200" b="1" dirty="0" smtClean="0"/>
              <a:t>8</a:t>
            </a:r>
            <a:r>
              <a:rPr lang="en-US" sz="1200" dirty="0" smtClean="0"/>
              <a:t>. </a:t>
            </a:r>
            <a:r>
              <a:rPr lang="en-US" sz="1200" dirty="0" err="1" smtClean="0"/>
              <a:t>Xavitech</a:t>
            </a:r>
            <a:r>
              <a:rPr lang="en-US" sz="1200" dirty="0"/>
              <a:t> </a:t>
            </a:r>
            <a:r>
              <a:rPr lang="en-US" sz="1200" dirty="0" smtClean="0"/>
              <a:t>P1500-GAS-12V or the P200 which Justin already has (also bought the flow calibration unit)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4800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056" y="4797623"/>
            <a:ext cx="1569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Component names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5523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170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Mathai</dc:creator>
  <cp:lastModifiedBy>Pramod Mathai</cp:lastModifiedBy>
  <cp:revision>47</cp:revision>
  <dcterms:created xsi:type="dcterms:W3CDTF">2012-09-21T20:36:02Z</dcterms:created>
  <dcterms:modified xsi:type="dcterms:W3CDTF">2012-12-05T19:11:49Z</dcterms:modified>
</cp:coreProperties>
</file>