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878-543A-4510-ACD3-881593CB808F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9144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2270" y="985655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Controller and data acquisition circuit: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Starts/Stops pump.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Opens/Closes </a:t>
            </a:r>
            <a:r>
              <a:rPr lang="en-US" sz="1200" dirty="0" smtClean="0"/>
              <a:t>valve.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Collects pressure/flow data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36576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36576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8416" y="9144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10612" y="990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interface: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pump/valve operation.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blood pressure 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Computes and displays </a:t>
            </a:r>
            <a:r>
              <a:rPr lang="en-US" sz="1200" dirty="0" err="1" smtClean="0"/>
              <a:t>EnDys</a:t>
            </a:r>
            <a:r>
              <a:rPr lang="en-US" sz="1200" dirty="0" smtClean="0"/>
              <a:t> score.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6" idx="3"/>
            <a:endCxn id="7" idx="1"/>
          </p:cNvCxnSpPr>
          <p:nvPr/>
        </p:nvCxnSpPr>
        <p:spPr>
          <a:xfrm>
            <a:off x="1218488" y="4152900"/>
            <a:ext cx="129611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4144735"/>
            <a:ext cx="1866188" cy="81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4512" y="2768838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396240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3000" y="2777384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80176" y="3970946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1464178"/>
            <a:ext cx="95000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48000" y="1905000"/>
            <a:ext cx="0" cy="1752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14800" y="1914284"/>
            <a:ext cx="0" cy="8506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19600" y="1905000"/>
            <a:ext cx="0" cy="381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93857" y="2269672"/>
            <a:ext cx="940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4000" y="2250620"/>
            <a:ext cx="0" cy="52676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331" y="4011679"/>
            <a:ext cx="438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Cuff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43200" y="395793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Flow </a:t>
            </a:r>
          </a:p>
          <a:p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947252" y="3029496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029200" y="3041851"/>
            <a:ext cx="79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Deflation </a:t>
            </a:r>
          </a:p>
          <a:p>
            <a:r>
              <a:rPr lang="en-US" sz="1200" dirty="0" smtClean="0"/>
              <a:t>valve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400800" y="3957935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4144735"/>
            <a:ext cx="3824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81800" y="3810000"/>
            <a:ext cx="151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Electrical connection</a:t>
            </a:r>
          </a:p>
          <a:p>
            <a:r>
              <a:rPr lang="en-US" sz="1200" dirty="0" smtClean="0"/>
              <a:t>Fluidic connection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372312" y="2261508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24000" y="2484352"/>
            <a:ext cx="75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Pressure </a:t>
            </a:r>
          </a:p>
          <a:p>
            <a:r>
              <a:rPr lang="en-US" sz="1200" dirty="0" smtClean="0"/>
              <a:t>sensor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05000" y="3256357"/>
            <a:ext cx="0" cy="877495"/>
          </a:xfrm>
          <a:prstGeom prst="line">
            <a:avLst/>
          </a:prstGeom>
          <a:ln w="63500"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78599" y="1914284"/>
            <a:ext cx="0" cy="363552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Mathai</dc:creator>
  <cp:lastModifiedBy>Pramod Mathai</cp:lastModifiedBy>
  <cp:revision>17</cp:revision>
  <dcterms:created xsi:type="dcterms:W3CDTF">2012-09-21T20:36:02Z</dcterms:created>
  <dcterms:modified xsi:type="dcterms:W3CDTF">2012-11-20T18:00:23Z</dcterms:modified>
</cp:coreProperties>
</file>