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7" autoAdjust="0"/>
    <p:restoredTop sz="86475" autoAdjust="0"/>
  </p:normalViewPr>
  <p:slideViewPr>
    <p:cSldViewPr>
      <p:cViewPr>
        <p:scale>
          <a:sx n="50" d="100"/>
          <a:sy n="50" d="100"/>
        </p:scale>
        <p:origin x="-1638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B441-7725-43BB-9AF7-5F96A0B7C309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74A-3B6D-455A-A29A-A56D06BC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B441-7725-43BB-9AF7-5F96A0B7C309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74A-3B6D-455A-A29A-A56D06BC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7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B441-7725-43BB-9AF7-5F96A0B7C309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74A-3B6D-455A-A29A-A56D06BC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5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B441-7725-43BB-9AF7-5F96A0B7C309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74A-3B6D-455A-A29A-A56D06BC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B441-7725-43BB-9AF7-5F96A0B7C309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74A-3B6D-455A-A29A-A56D06BC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B441-7725-43BB-9AF7-5F96A0B7C309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74A-3B6D-455A-A29A-A56D06BC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2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B441-7725-43BB-9AF7-5F96A0B7C309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74A-3B6D-455A-A29A-A56D06BC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1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B441-7725-43BB-9AF7-5F96A0B7C309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74A-3B6D-455A-A29A-A56D06BC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1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B441-7725-43BB-9AF7-5F96A0B7C309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74A-3B6D-455A-A29A-A56D06BC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B441-7725-43BB-9AF7-5F96A0B7C309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74A-3B6D-455A-A29A-A56D06BC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3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B441-7725-43BB-9AF7-5F96A0B7C309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3874A-3B6D-455A-A29A-A56D06BC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0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B441-7725-43BB-9AF7-5F96A0B7C309}" type="datetimeFigureOut">
              <a:rPr lang="en-US" smtClean="0"/>
              <a:t>8/11/2013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3874A-3B6D-455A-A29A-A56D06BC4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0" t="13619" r="11822" b="9964"/>
          <a:stretch/>
        </p:blipFill>
        <p:spPr bwMode="auto">
          <a:xfrm>
            <a:off x="2286000" y="1318234"/>
            <a:ext cx="4821507" cy="549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44253" y="51084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Cordex</a:t>
            </a:r>
            <a:r>
              <a:rPr lang="en-US" dirty="0" smtClean="0"/>
              <a:t> Enclosure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1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 &amp; Power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9" t="45414" r="14523" b="10098"/>
          <a:stretch/>
        </p:blipFill>
        <p:spPr bwMode="auto">
          <a:xfrm>
            <a:off x="1371600" y="1529122"/>
            <a:ext cx="6802431" cy="5290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000500" y="4857750"/>
            <a:ext cx="2133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4953000"/>
            <a:ext cx="685800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57800" y="4953000"/>
            <a:ext cx="685800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91000" y="5429250"/>
            <a:ext cx="685800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7800" y="5429250"/>
            <a:ext cx="685800" cy="3429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91000" y="5600700"/>
            <a:ext cx="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43600" y="5600700"/>
            <a:ext cx="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80841" y="6019800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1.4”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324600" y="5060662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0.7”</a:t>
            </a:r>
            <a:endParaRPr lang="en-US" sz="3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4857750"/>
            <a:ext cx="1410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5848350"/>
            <a:ext cx="1410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893289" y="3597889"/>
            <a:ext cx="576622" cy="5766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362929" y="2471825"/>
            <a:ext cx="16378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Power</a:t>
            </a:r>
            <a:endParaRPr lang="en-US" sz="4400" dirty="0"/>
          </a:p>
        </p:txBody>
      </p:sp>
      <p:sp>
        <p:nvSpPr>
          <p:cNvPr id="21" name="Oval 20"/>
          <p:cNvSpPr/>
          <p:nvPr/>
        </p:nvSpPr>
        <p:spPr>
          <a:xfrm>
            <a:off x="5029200" y="3733800"/>
            <a:ext cx="304800" cy="30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62929" y="4183559"/>
            <a:ext cx="1624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4-port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1712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</a:t>
            </a:r>
            <a:r>
              <a:rPr lang="en-US" baseline="0" dirty="0" smtClean="0"/>
              <a:t> </a:t>
            </a:r>
            <a:r>
              <a:rPr lang="en-US" dirty="0" smtClean="0"/>
              <a:t>Cuff Port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9" t="45414" r="14523" b="10098"/>
          <a:stretch/>
        </p:blipFill>
        <p:spPr bwMode="auto">
          <a:xfrm flipH="1">
            <a:off x="1295400" y="1513856"/>
            <a:ext cx="6871044" cy="534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581400" y="3733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95599" y="2893827"/>
            <a:ext cx="1981201" cy="122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 descr="C:\Users\Michael\Documents\Attachments_2013_08_11\Screenshot from 2013-08-10 20_34_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069" y="5105400"/>
            <a:ext cx="1858746" cy="194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Michael\Documents\Attachments_2013_08_11\Screenshot from 2013-08-10 20_34_2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708" y="3505200"/>
            <a:ext cx="1889469" cy="182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Michael\Documents\Attachments_2013_08_11\Screenshot from 2013-08-10 20_34_5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178" y="1535302"/>
            <a:ext cx="2104531" cy="195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25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Cuff Port</a:t>
            </a:r>
            <a:endParaRPr lang="en-US" dirty="0"/>
          </a:p>
        </p:txBody>
      </p:sp>
      <p:pic>
        <p:nvPicPr>
          <p:cNvPr id="4" name="Picture 9" descr="C:\Users\Michael\Documents\Attachments_2013_08_11\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371600"/>
            <a:ext cx="3434041" cy="487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4343400" y="5181600"/>
            <a:ext cx="1828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22480" y="6243723"/>
            <a:ext cx="3277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Enclosure cutaway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 rot="19158742">
            <a:off x="6866314" y="762000"/>
            <a:ext cx="2130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Manifold connection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003400" y="4876800"/>
            <a:ext cx="1607200" cy="1659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45127" y="6243723"/>
            <a:ext cx="341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/>
              <a:t>O-Ring (not shown)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828800" y="2895600"/>
            <a:ext cx="30985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Enclosure holds part by flange</a:t>
            </a:r>
            <a:endParaRPr lang="en-US" sz="3200" dirty="0"/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4927322" y="3434209"/>
            <a:ext cx="1092478" cy="373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25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USB &amp; Power</vt:lpstr>
      <vt:lpstr>External Cuff Port</vt:lpstr>
      <vt:lpstr>Internal Cuff Port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3</cp:revision>
  <dcterms:created xsi:type="dcterms:W3CDTF">2013-08-11T19:16:06Z</dcterms:created>
  <dcterms:modified xsi:type="dcterms:W3CDTF">2013-08-11T19:46:47Z</dcterms:modified>
</cp:coreProperties>
</file>