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7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7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0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1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2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9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7878-543A-4510-ACD3-881593CB808F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0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7878-543A-4510-ACD3-881593CB808F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EDA87-BF4B-4692-8A47-5E1183C0C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914400"/>
            <a:ext cx="2743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62270" y="985655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Controller and data acquisition circuit: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Starts/Stops pump.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Opens/Closes valve.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Collects pressure/flow/pulse data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28600" y="3657600"/>
            <a:ext cx="989888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3657600"/>
            <a:ext cx="989888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28416" y="914400"/>
            <a:ext cx="2743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10612" y="9906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interface: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Displays pump/valve operation.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Displays blood pressure and pulse.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Computes and displays </a:t>
            </a:r>
            <a:r>
              <a:rPr lang="en-US" sz="1200" dirty="0" err="1" smtClean="0"/>
              <a:t>EnDys</a:t>
            </a:r>
            <a:r>
              <a:rPr lang="en-US" sz="1200" dirty="0" smtClean="0"/>
              <a:t> score.</a:t>
            </a:r>
            <a:endParaRPr lang="en-US" sz="1200" dirty="0"/>
          </a:p>
        </p:txBody>
      </p:sp>
      <p:cxnSp>
        <p:nvCxnSpPr>
          <p:cNvPr id="14" name="Straight Connector 13"/>
          <p:cNvCxnSpPr>
            <a:stCxn id="6" idx="3"/>
            <a:endCxn id="7" idx="1"/>
          </p:cNvCxnSpPr>
          <p:nvPr/>
        </p:nvCxnSpPr>
        <p:spPr>
          <a:xfrm>
            <a:off x="1218488" y="4152900"/>
            <a:ext cx="129611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05200" y="4120244"/>
            <a:ext cx="316441" cy="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4512" y="2744346"/>
            <a:ext cx="989888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06480" y="3878036"/>
            <a:ext cx="296100" cy="0"/>
          </a:xfrm>
          <a:prstGeom prst="line">
            <a:avLst/>
          </a:prstGeom>
          <a:ln w="635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0" y="1464178"/>
            <a:ext cx="95000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76600" y="1905000"/>
            <a:ext cx="0" cy="17526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14800" y="1906120"/>
            <a:ext cx="0" cy="85068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589801" y="1838805"/>
            <a:ext cx="55771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23028" y="1859814"/>
            <a:ext cx="0" cy="320748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6331" y="4011679"/>
            <a:ext cx="438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Cuff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3736524"/>
            <a:ext cx="879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Mass </a:t>
            </a:r>
            <a:r>
              <a:rPr lang="en-US" sz="1200" dirty="0" smtClean="0"/>
              <a:t>Flow </a:t>
            </a:r>
            <a:endParaRPr lang="en-US" sz="1200" dirty="0" smtClean="0"/>
          </a:p>
          <a:p>
            <a:r>
              <a:rPr lang="en-US" sz="1200" dirty="0" smtClean="0"/>
              <a:t>sensor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587996" y="4876800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Pump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821641" y="2823919"/>
            <a:ext cx="792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Boolean </a:t>
            </a:r>
          </a:p>
          <a:p>
            <a:r>
              <a:rPr lang="en-US" sz="1200" dirty="0" smtClean="0"/>
              <a:t>Deflation </a:t>
            </a:r>
            <a:endParaRPr lang="en-US" sz="1200" dirty="0" smtClean="0"/>
          </a:p>
          <a:p>
            <a:r>
              <a:rPr lang="en-US" sz="1200" dirty="0" smtClean="0"/>
              <a:t>Valve</a:t>
            </a:r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400800" y="3957935"/>
            <a:ext cx="381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00800" y="4144735"/>
            <a:ext cx="38242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781800" y="3810000"/>
            <a:ext cx="151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Electrical connection</a:t>
            </a:r>
          </a:p>
          <a:p>
            <a:r>
              <a:rPr lang="en-US" sz="1200" dirty="0" smtClean="0"/>
              <a:t>Fluidic connection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231321" y="2290643"/>
            <a:ext cx="871044" cy="84004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8021" y="2395520"/>
            <a:ext cx="757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Gage </a:t>
            </a:r>
          </a:p>
          <a:p>
            <a:r>
              <a:rPr lang="en-US" sz="1200" dirty="0" smtClean="0"/>
              <a:t>Pressure </a:t>
            </a:r>
          </a:p>
          <a:p>
            <a:r>
              <a:rPr lang="en-US" sz="1200" dirty="0" smtClean="0"/>
              <a:t>sensor</a:t>
            </a:r>
            <a:endParaRPr lang="en-US" sz="12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905000" y="3503516"/>
            <a:ext cx="0" cy="630336"/>
          </a:xfrm>
          <a:prstGeom prst="line">
            <a:avLst/>
          </a:prstGeom>
          <a:ln w="63500"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78599" y="1914284"/>
            <a:ext cx="0" cy="181776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00176" y="2396559"/>
            <a:ext cx="773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Absolute </a:t>
            </a:r>
          </a:p>
          <a:p>
            <a:r>
              <a:rPr lang="en-US" sz="1200" dirty="0" smtClean="0"/>
              <a:t>Pressure </a:t>
            </a:r>
          </a:p>
          <a:p>
            <a:r>
              <a:rPr lang="en-US" sz="1200" dirty="0" smtClean="0"/>
              <a:t>sensor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073914" y="2410539"/>
            <a:ext cx="98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Temperature</a:t>
            </a:r>
          </a:p>
          <a:p>
            <a:r>
              <a:rPr lang="en-US" sz="1200" dirty="0" smtClean="0"/>
              <a:t>sensor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1175656" y="2298665"/>
            <a:ext cx="871044" cy="84004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14194" y="2299705"/>
            <a:ext cx="871044" cy="84004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661170" y="2104274"/>
            <a:ext cx="223443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3964" y="2104224"/>
            <a:ext cx="0" cy="181776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68236" y="2125436"/>
            <a:ext cx="0" cy="181776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62944" y="2106384"/>
            <a:ext cx="0" cy="181776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45291" y="3495351"/>
            <a:ext cx="1866188" cy="816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3171" y="3329450"/>
            <a:ext cx="382424" cy="0"/>
          </a:xfrm>
          <a:prstGeom prst="line">
            <a:avLst/>
          </a:prstGeom>
          <a:ln w="635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715796" y="3329450"/>
            <a:ext cx="382424" cy="0"/>
          </a:xfrm>
          <a:prstGeom prst="line">
            <a:avLst/>
          </a:prstGeom>
          <a:ln w="635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90108" y="3325584"/>
            <a:ext cx="382424" cy="0"/>
          </a:xfrm>
          <a:prstGeom prst="line">
            <a:avLst/>
          </a:prstGeom>
          <a:ln w="635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84228" y="990600"/>
            <a:ext cx="871044" cy="84004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09600" y="1170320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Pulse</a:t>
            </a:r>
          </a:p>
          <a:p>
            <a:r>
              <a:rPr lang="en-US" sz="1200" dirty="0" smtClean="0"/>
              <a:t>sensor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359353" y="1401152"/>
            <a:ext cx="46944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13719" y="4572000"/>
            <a:ext cx="989888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1718520" y="4378780"/>
            <a:ext cx="382424" cy="0"/>
          </a:xfrm>
          <a:prstGeom prst="line">
            <a:avLst/>
          </a:prstGeom>
          <a:ln w="635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03607" y="5039503"/>
            <a:ext cx="271125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817131" y="4016340"/>
            <a:ext cx="791993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810000" y="4110335"/>
            <a:ext cx="92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</a:t>
            </a:r>
            <a:r>
              <a:rPr lang="en-US" sz="1200" dirty="0" smtClean="0"/>
              <a:t>estriction </a:t>
            </a:r>
          </a:p>
          <a:p>
            <a:r>
              <a:rPr lang="en-US" sz="1200" dirty="0" smtClean="0"/>
              <a:t>valve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23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58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Mathai</dc:creator>
  <cp:lastModifiedBy>Pramod Mathai</cp:lastModifiedBy>
  <cp:revision>30</cp:revision>
  <dcterms:created xsi:type="dcterms:W3CDTF">2012-09-21T20:36:02Z</dcterms:created>
  <dcterms:modified xsi:type="dcterms:W3CDTF">2012-12-03T17:01:12Z</dcterms:modified>
</cp:coreProperties>
</file>