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6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1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7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7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0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34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2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6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5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5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1519A-F580-E780-4B96-116438CC2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53" y="685800"/>
            <a:ext cx="8001000" cy="1947334"/>
          </a:xfrm>
        </p:spPr>
        <p:txBody>
          <a:bodyPr>
            <a:normAutofit/>
          </a:bodyPr>
          <a:lstStyle/>
          <a:p>
            <a:r>
              <a:rPr lang="en-US" altLang="ko-KR" sz="6000" b="1" i="1" dirty="0"/>
              <a:t>2D </a:t>
            </a:r>
            <a:r>
              <a:rPr lang="ko-KR" altLang="en-US" sz="6000" b="1" i="1" dirty="0"/>
              <a:t>배드민턴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E8089-8232-ACCA-9D29-94E263081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875" y="5552759"/>
            <a:ext cx="6400800" cy="194733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2DGP Team Project - 2020182020 </a:t>
            </a:r>
            <a:r>
              <a:rPr lang="ko-KR" altLang="en-US" dirty="0" err="1">
                <a:solidFill>
                  <a:schemeClr val="bg1"/>
                </a:solidFill>
              </a:rPr>
              <a:t>오석찬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2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2556"/>
            <a:ext cx="8534400" cy="1507067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게임의 내용</a:t>
            </a:r>
            <a:r>
              <a:rPr lang="en-US" altLang="ko-KR" b="1" dirty="0">
                <a:latin typeface="+mj-ea"/>
              </a:rPr>
              <a:t>&gt;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87C29-9F6A-43C6-5975-ADDDD811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7927"/>
            <a:ext cx="11081690" cy="3799477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게임의 특징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코트 플레이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스매시를 적절히 조합하면서 점수를 득점하는 전략적 스포츠 게임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스윙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점프시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이동이 제한되므로 무분별한 키입력은 실점으로 이어질 수 있다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낮은 확률로 실수가 발생할 수 있는 현실적인 요소 포함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게임의 구성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화면상에는 왼쪽에 플레이어의 선수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오른쪽에 상대 선수가 있고 네트와 아웃라인 외의 배경이 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플레이어의 샷을 상대가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못받으면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득점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네트에 걸리거나 상대 코트의 아웃라인을 벗어나면 실점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플레이어가 콕을 칠 수 있는 범위는 플레이어 선수 이미지 기준 앞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위로 라켓만큼 벌어진 만큼이다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388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869"/>
            <a:ext cx="8534400" cy="1507067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 개발</a:t>
            </a:r>
            <a:r>
              <a:rPr lang="en-US" altLang="ko-KR" b="1" dirty="0">
                <a:latin typeface="+mj-ea"/>
              </a:rPr>
              <a:t>&gt;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87C29-9F6A-43C6-5975-ADDDD811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5330"/>
            <a:ext cx="11081690" cy="5038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콕이 낙하하는 지점에서 적절한 타이밍에 스윙 키 입력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타격이 발생하면 콕이 낙하할 지점으로 콕이 스윙에 맞는 궤도로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날라감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낙하할 지점은 범위 내에 랜덤으로 지정되며 낮은 확률로 범위 밖으로 날라갈 수 있음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상대 선수는 낙하할 지점이 정해지면 그곳으로 이동하여 스윙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낙하할 지점이 아웃라인 밖이면 이동하지 않음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플레이어 선수의 스윙에 따라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못받을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확률이 다름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2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점프 스매시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60%</a:t>
            </a:r>
          </a:p>
          <a:p>
            <a:pPr lvl="2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스매시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40%</a:t>
            </a:r>
          </a:p>
          <a:p>
            <a:pPr lvl="2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헤어핀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드롭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10%</a:t>
            </a:r>
          </a:p>
          <a:p>
            <a:pPr lvl="2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클리어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상대 선수도 낮은 확률로 아웃라인 밖으로 콕을 날릴 수도 있음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개발 일정은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PPT 9p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2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01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198BD-5782-4162-1BFC-74369FE7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5" y="437847"/>
            <a:ext cx="8534400" cy="1507067"/>
          </a:xfrm>
        </p:spPr>
        <p:txBody>
          <a:bodyPr/>
          <a:lstStyle/>
          <a:p>
            <a:r>
              <a:rPr lang="ko-KR" altLang="en-US" b="1" i="1" dirty="0"/>
              <a:t>감사합니다 </a:t>
            </a:r>
            <a:r>
              <a:rPr lang="en-US" altLang="ko-KR" b="1" i="1" dirty="0"/>
              <a:t>!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4800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A8C3-EC59-8B1E-911D-70A78F9A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6332"/>
            <a:ext cx="8534400" cy="1507067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목 차</a:t>
            </a:r>
            <a:r>
              <a:rPr lang="en-US" altLang="ko-KR" b="1" dirty="0">
                <a:latin typeface="+mj-ea"/>
              </a:rPr>
              <a:t>&gt;	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B90B4-7A0A-B7C5-D8AD-39477789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1057"/>
            <a:ext cx="8534400" cy="3615267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게임 컨셉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게임 진행 흐름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예상 게임 화면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개발 일정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게임 기획서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0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1216"/>
            <a:ext cx="8534400" cy="1507067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 컨셉</a:t>
            </a:r>
            <a:r>
              <a:rPr lang="en-US" altLang="ko-KR" b="1" dirty="0">
                <a:latin typeface="+mj-ea"/>
              </a:rPr>
              <a:t>&gt;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87C29-9F6A-43C6-5975-ADDDD811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1548"/>
            <a:ext cx="10823576" cy="4163856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상대편과 배드민턴 경기를 하며 가장 먼저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점을 따는 쪽이 승리하는 게임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2D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게임이다 보니 배드민턴의 입체적인 플레이를 보여주기에는 한계가 보이는 부분이 있지만 이는 스매시나 코트 플레이 등을 살리면서 보완할 예정이다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재미 요소</a:t>
            </a:r>
            <a:endParaRPr lang="en-US" altLang="ko-KR" b="1" dirty="0">
              <a:solidFill>
                <a:schemeClr val="tx1"/>
              </a:solidFill>
              <a:latin typeface="+mj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스매시 구현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스매시를 치면 타점부터 상대 코트의 중앙으로 빠르게 콕이 </a:t>
            </a:r>
            <a:r>
              <a:rPr lang="ko-KR" altLang="en-US" sz="1700" dirty="0" err="1">
                <a:solidFill>
                  <a:schemeClr val="tx1"/>
                </a:solidFill>
                <a:latin typeface="+mn-ea"/>
              </a:rPr>
              <a:t>날라감</a:t>
            </a:r>
            <a:endParaRPr lang="en-US" altLang="ko-KR" sz="1700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뒤쪽에서 스매시를 하면 네트에 걸릴 확률이 매우 높음</a:t>
            </a:r>
            <a:endParaRPr lang="en-US" altLang="ko-KR" sz="1700" dirty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점프하면서 스매시하면 타점이 높기에 네트에 </a:t>
            </a:r>
            <a:r>
              <a:rPr lang="ko-KR" altLang="en-US" sz="1700" dirty="0" err="1">
                <a:solidFill>
                  <a:schemeClr val="tx1"/>
                </a:solidFill>
                <a:latin typeface="+mn-ea"/>
              </a:rPr>
              <a:t>안걸릴</a:t>
            </a: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 수 있으며 일반적인 스매시보다 속도도 </a:t>
            </a:r>
            <a:r>
              <a:rPr lang="ko-KR" altLang="en-US" sz="1700" dirty="0" err="1">
                <a:solidFill>
                  <a:schemeClr val="tx1"/>
                </a:solidFill>
                <a:latin typeface="+mn-ea"/>
              </a:rPr>
              <a:t>빨라짐</a:t>
            </a:r>
            <a:endParaRPr lang="en-US" altLang="ko-KR" sz="17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롱샷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숏샷을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따로 구현해서 코트 플레이가 가능하도록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상황에 따라 제한되는 플레이가 있으며 특히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점프중에는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이동이 불가능하기에 생각없이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점프했다가는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다음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렐리를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받지 못할 수 있기에 나름의 전략적인 플레이가 필요하다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55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706953"/>
            <a:ext cx="8534400" cy="909334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 예상 화면</a:t>
            </a:r>
            <a:r>
              <a:rPr lang="en-US" altLang="ko-KR" b="1" dirty="0">
                <a:latin typeface="+mj-ea"/>
              </a:rPr>
              <a:t>&gt;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sz="2000" dirty="0">
                <a:latin typeface="+mj-ea"/>
              </a:rPr>
              <a:t>(</a:t>
            </a:r>
            <a:r>
              <a:rPr lang="ko-KR" altLang="en-US" sz="2000" dirty="0">
                <a:latin typeface="+mj-ea"/>
              </a:rPr>
              <a:t>상태 다이어그램</a:t>
            </a:r>
            <a:r>
              <a:rPr lang="en-US" altLang="ko-KR" sz="2000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95AFB9-BAD6-B5AF-A518-4E81EC460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" y="2404950"/>
            <a:ext cx="5166282" cy="4283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EC95-98BD-041C-360A-BFC9135D1EC7}"/>
              </a:ext>
            </a:extLst>
          </p:cNvPr>
          <p:cNvSpPr txBox="1"/>
          <p:nvPr/>
        </p:nvSpPr>
        <p:spPr>
          <a:xfrm>
            <a:off x="6410097" y="2740797"/>
            <a:ext cx="5617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스윙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- A : </a:t>
            </a:r>
            <a:r>
              <a:rPr lang="ko-KR" altLang="en-US" dirty="0">
                <a:latin typeface="+mn-ea"/>
              </a:rPr>
              <a:t>높은 롱 샷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클리어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- S :  </a:t>
            </a:r>
            <a:r>
              <a:rPr lang="ko-KR" altLang="en-US" dirty="0">
                <a:latin typeface="+mn-ea"/>
              </a:rPr>
              <a:t>낮은 롱 샷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드라이브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- D : </a:t>
            </a:r>
            <a:r>
              <a:rPr lang="ko-KR" altLang="en-US" dirty="0">
                <a:latin typeface="+mn-ea"/>
              </a:rPr>
              <a:t>숏 샷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드롭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헤어핀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- F : </a:t>
            </a:r>
            <a:r>
              <a:rPr lang="ko-KR" altLang="en-US" dirty="0">
                <a:latin typeface="+mn-ea"/>
              </a:rPr>
              <a:t>스매시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이동키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◁키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뒤로 이동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▷키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앞으로 이동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△키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점프</a:t>
            </a:r>
            <a:endParaRPr lang="en-US" altLang="ko-KR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이동과 점프는 동시에 할 수 없다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/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앞으로 </a:t>
            </a:r>
            <a:r>
              <a:rPr lang="ko-KR" altLang="en-US" sz="1200" dirty="0" err="1">
                <a:latin typeface="+mn-ea"/>
              </a:rPr>
              <a:t>점프시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앞방향</a:t>
            </a:r>
            <a:r>
              <a:rPr lang="ko-KR" altLang="en-US" sz="1200" dirty="0">
                <a:latin typeface="+mn-ea"/>
              </a:rPr>
              <a:t> 점프 고정이며 공중에서 조작 불가능</a:t>
            </a:r>
          </a:p>
        </p:txBody>
      </p:sp>
    </p:spTree>
    <p:extLst>
      <p:ext uri="{BB962C8B-B14F-4D97-AF65-F5344CB8AC3E}">
        <p14:creationId xmlns:p14="http://schemas.microsoft.com/office/powerpoint/2010/main" val="40833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39" y="615579"/>
            <a:ext cx="8534400" cy="1200329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 예상 화면</a:t>
            </a:r>
            <a:r>
              <a:rPr lang="en-US" altLang="ko-KR" b="1" dirty="0">
                <a:latin typeface="+mj-ea"/>
              </a:rPr>
              <a:t>&gt;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sz="2000" dirty="0">
                <a:latin typeface="+mj-ea"/>
              </a:rPr>
              <a:t>( </a:t>
            </a:r>
            <a:r>
              <a:rPr lang="ko-KR" altLang="en-US" sz="2000" dirty="0" err="1">
                <a:latin typeface="+mj-ea"/>
              </a:rPr>
              <a:t>인게임</a:t>
            </a:r>
            <a:r>
              <a:rPr lang="ko-KR" altLang="en-US" sz="2000" dirty="0">
                <a:latin typeface="+mj-ea"/>
              </a:rPr>
              <a:t> </a:t>
            </a:r>
            <a:r>
              <a:rPr lang="en-US" altLang="ko-KR" sz="2000" dirty="0">
                <a:latin typeface="+mj-ea"/>
              </a:rPr>
              <a:t>– </a:t>
            </a:r>
            <a:r>
              <a:rPr lang="ko-KR" altLang="en-US" sz="2000" dirty="0">
                <a:latin typeface="+mj-ea"/>
              </a:rPr>
              <a:t>범위</a:t>
            </a:r>
            <a:r>
              <a:rPr lang="en-US" altLang="ko-KR" sz="2000" dirty="0">
                <a:latin typeface="+mj-ea"/>
              </a:rPr>
              <a:t>, </a:t>
            </a:r>
            <a:r>
              <a:rPr lang="ko-KR" altLang="en-US" sz="2000" dirty="0">
                <a:latin typeface="+mj-ea"/>
              </a:rPr>
              <a:t>구질 등 </a:t>
            </a:r>
            <a:r>
              <a:rPr lang="en-US" altLang="ko-KR" sz="2000" dirty="0">
                <a:latin typeface="+mj-ea"/>
              </a:rPr>
              <a:t>)</a:t>
            </a:r>
            <a:endParaRPr lang="ko-KR" altLang="en-US" sz="2000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1FA348-6673-E000-0C51-262B39A5C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0" y="2626096"/>
            <a:ext cx="5781983" cy="361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15864-F677-37FD-1503-63E62CAB7F65}"/>
              </a:ext>
            </a:extLst>
          </p:cNvPr>
          <p:cNvSpPr txBox="1"/>
          <p:nvPr/>
        </p:nvSpPr>
        <p:spPr>
          <a:xfrm>
            <a:off x="5934156" y="2351992"/>
            <a:ext cx="62578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latin typeface="+mn-ea"/>
              </a:rPr>
              <a:t>쳤을 때 콕의 속도는 스매시 </a:t>
            </a:r>
            <a:r>
              <a:rPr lang="en-US" altLang="ko-KR" sz="1700" dirty="0">
                <a:latin typeface="+mn-ea"/>
              </a:rPr>
              <a:t>&gt; </a:t>
            </a:r>
            <a:r>
              <a:rPr lang="ko-KR" altLang="en-US" sz="1700" dirty="0">
                <a:latin typeface="+mn-ea"/>
              </a:rPr>
              <a:t>드라이브 </a:t>
            </a:r>
            <a:r>
              <a:rPr lang="en-US" altLang="ko-KR" sz="1700" dirty="0">
                <a:latin typeface="+mn-ea"/>
              </a:rPr>
              <a:t>&gt; </a:t>
            </a:r>
            <a:r>
              <a:rPr lang="ko-KR" altLang="en-US" sz="1700" dirty="0">
                <a:latin typeface="+mn-ea"/>
              </a:rPr>
              <a:t>클리어 </a:t>
            </a:r>
            <a:r>
              <a:rPr lang="en-US" altLang="ko-KR" sz="1700" dirty="0">
                <a:latin typeface="+mn-ea"/>
              </a:rPr>
              <a:t>&gt; </a:t>
            </a:r>
            <a:r>
              <a:rPr lang="ko-KR" altLang="en-US" sz="1700" dirty="0">
                <a:latin typeface="+mn-ea"/>
              </a:rPr>
              <a:t>헤어핀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드롭 순으로 스매시가 가장 빠르다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+mn-ea"/>
              </a:rPr>
              <a:t>점프스매시가</a:t>
            </a:r>
            <a:r>
              <a:rPr lang="ko-KR" altLang="en-US" sz="1400" dirty="0">
                <a:latin typeface="+mn-ea"/>
              </a:rPr>
              <a:t> 일반적인 스매시보다 빠르게 날라간다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입력한 키에 따라 그림의 범위안으로 콕이 날라간다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+mn-ea"/>
              </a:rPr>
              <a:t>숏샷과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롱샷은</a:t>
            </a:r>
            <a:r>
              <a:rPr lang="ko-KR" altLang="en-US" sz="1400" dirty="0">
                <a:latin typeface="+mn-ea"/>
              </a:rPr>
              <a:t> 낮은 확률로 범위 밖으로 나가 아웃처리 될 수 있다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상대 포함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700" dirty="0">
              <a:latin typeface="+mn-ea"/>
            </a:endParaRPr>
          </a:p>
          <a:p>
            <a:r>
              <a:rPr lang="en-US" altLang="ko-KR" sz="1700" dirty="0">
                <a:latin typeface="+mn-ea"/>
              </a:rPr>
              <a:t>1) </a:t>
            </a:r>
            <a:r>
              <a:rPr lang="ko-KR" altLang="en-US" sz="1700" dirty="0">
                <a:latin typeface="+mn-ea"/>
              </a:rPr>
              <a:t>콕을 칠 위치에서 스윙 키 입력 </a:t>
            </a:r>
            <a:endParaRPr lang="en-US" altLang="ko-KR" sz="1700" dirty="0">
              <a:latin typeface="+mn-ea"/>
            </a:endParaRPr>
          </a:p>
          <a:p>
            <a:r>
              <a:rPr lang="en-US" altLang="ko-KR" sz="1700" dirty="0">
                <a:latin typeface="+mn-ea"/>
              </a:rPr>
              <a:t>2) </a:t>
            </a:r>
            <a:r>
              <a:rPr lang="ko-KR" altLang="en-US" sz="1700" dirty="0">
                <a:latin typeface="+mn-ea"/>
              </a:rPr>
              <a:t>입력한 키에 따라 콕을 날릴 위치가 범위 내에 랜덤 지정</a:t>
            </a:r>
            <a:r>
              <a:rPr lang="en-US" altLang="ko-KR" sz="1700" dirty="0">
                <a:latin typeface="+mn-ea"/>
              </a:rPr>
              <a:t> </a:t>
            </a:r>
          </a:p>
          <a:p>
            <a:r>
              <a:rPr lang="en-US" altLang="ko-KR" sz="1700" dirty="0">
                <a:latin typeface="+mn-ea"/>
              </a:rPr>
              <a:t>3) </a:t>
            </a:r>
            <a:r>
              <a:rPr lang="ko-KR" altLang="en-US" sz="1700" dirty="0">
                <a:latin typeface="+mn-ea"/>
              </a:rPr>
              <a:t>상대는 지정된 위치로 이동하면서 스윙</a:t>
            </a:r>
            <a:endParaRPr lang="en-US" altLang="ko-KR" sz="1700" dirty="0">
              <a:latin typeface="+mn-ea"/>
            </a:endParaRPr>
          </a:p>
          <a:p>
            <a:r>
              <a:rPr lang="en-US" altLang="ko-KR" sz="1700" dirty="0">
                <a:latin typeface="+mn-ea"/>
              </a:rPr>
              <a:t>4) </a:t>
            </a:r>
            <a:r>
              <a:rPr lang="ko-KR" altLang="en-US" sz="1700" dirty="0">
                <a:latin typeface="+mn-ea"/>
              </a:rPr>
              <a:t>득점 경우</a:t>
            </a:r>
            <a:endParaRPr lang="en-US" altLang="ko-KR" sz="17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	- </a:t>
            </a:r>
            <a:r>
              <a:rPr lang="ko-KR" altLang="en-US" sz="1400" dirty="0">
                <a:latin typeface="+mn-ea"/>
              </a:rPr>
              <a:t>상대의 도착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스윙보다 콕이 </a:t>
            </a:r>
            <a:r>
              <a:rPr lang="ko-KR" altLang="en-US" sz="1400" dirty="0" err="1">
                <a:latin typeface="+mn-ea"/>
              </a:rPr>
              <a:t>떨어지는게</a:t>
            </a:r>
            <a:r>
              <a:rPr lang="ko-KR" altLang="en-US" sz="1400" dirty="0">
                <a:latin typeface="+mn-ea"/>
              </a:rPr>
              <a:t> 더 빠를 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- </a:t>
            </a:r>
            <a:r>
              <a:rPr lang="ko-KR" altLang="en-US" sz="1400" dirty="0">
                <a:latin typeface="+mn-ea"/>
              </a:rPr>
              <a:t>상대가 스윙을 하고 콕을 </a:t>
            </a:r>
            <a:r>
              <a:rPr lang="ko-KR" altLang="en-US" sz="1400" dirty="0" err="1">
                <a:latin typeface="+mn-ea"/>
              </a:rPr>
              <a:t>못쳤을</a:t>
            </a:r>
            <a:r>
              <a:rPr lang="ko-KR" altLang="en-US" sz="1400" dirty="0">
                <a:latin typeface="+mn-ea"/>
              </a:rPr>
              <a:t> 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	- </a:t>
            </a:r>
            <a:r>
              <a:rPr lang="ko-KR" altLang="en-US" sz="1400" dirty="0" err="1">
                <a:latin typeface="+mn-ea"/>
              </a:rPr>
              <a:t>점프스매시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스매시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일반 구질 순으로 못 칠 확률 증가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- </a:t>
            </a:r>
            <a:r>
              <a:rPr lang="ko-KR" altLang="en-US" sz="1400" dirty="0">
                <a:latin typeface="+mn-ea"/>
              </a:rPr>
              <a:t>상대의 샷이 코트 밖으로 나갔을 때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드문 확률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700" dirty="0">
                <a:latin typeface="+mn-ea"/>
              </a:rPr>
              <a:t>* </a:t>
            </a:r>
            <a:r>
              <a:rPr lang="ko-KR" altLang="en-US" sz="1700" dirty="0">
                <a:latin typeface="+mn-ea"/>
              </a:rPr>
              <a:t>서브할 때는 스매시 범위의 앞쪽 </a:t>
            </a:r>
            <a:r>
              <a:rPr lang="en-US" altLang="ko-KR" sz="1700" dirty="0">
                <a:latin typeface="+mn-ea"/>
              </a:rPr>
              <a:t>1/3</a:t>
            </a:r>
            <a:r>
              <a:rPr lang="ko-KR" altLang="en-US" sz="1700" dirty="0">
                <a:latin typeface="+mn-ea"/>
              </a:rPr>
              <a:t>이 </a:t>
            </a:r>
            <a:r>
              <a:rPr lang="ko-KR" altLang="en-US" sz="1700" dirty="0" err="1">
                <a:latin typeface="+mn-ea"/>
              </a:rPr>
              <a:t>숏서브범위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 err="1">
                <a:latin typeface="+mn-ea"/>
              </a:rPr>
              <a:t>롱샷</a:t>
            </a:r>
            <a:r>
              <a:rPr lang="ko-KR" altLang="en-US" sz="1700" dirty="0">
                <a:latin typeface="+mn-ea"/>
              </a:rPr>
              <a:t> 범위의  뒤쪽 </a:t>
            </a:r>
            <a:r>
              <a:rPr lang="en-US" altLang="ko-KR" sz="1700" dirty="0">
                <a:latin typeface="+mn-ea"/>
              </a:rPr>
              <a:t>1/3</a:t>
            </a:r>
            <a:r>
              <a:rPr lang="ko-KR" altLang="en-US" sz="1700" dirty="0">
                <a:latin typeface="+mn-ea"/>
              </a:rPr>
              <a:t>이 </a:t>
            </a:r>
            <a:r>
              <a:rPr lang="ko-KR" altLang="en-US" sz="1700" dirty="0" err="1">
                <a:latin typeface="+mn-ea"/>
              </a:rPr>
              <a:t>롱서브</a:t>
            </a:r>
            <a:r>
              <a:rPr lang="ko-KR" altLang="en-US" sz="1700" dirty="0">
                <a:latin typeface="+mn-ea"/>
              </a:rPr>
              <a:t> 범위이다</a:t>
            </a:r>
            <a:r>
              <a:rPr lang="en-US" altLang="ko-KR" sz="1700" dirty="0">
                <a:latin typeface="+mn-ea"/>
              </a:rPr>
              <a:t>.</a:t>
            </a:r>
            <a:endParaRPr lang="ko-KR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81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17" y="630542"/>
            <a:ext cx="8534400" cy="1067629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 예상 화면</a:t>
            </a:r>
            <a:r>
              <a:rPr lang="en-US" altLang="ko-KR" b="1" dirty="0">
                <a:latin typeface="+mj-ea"/>
              </a:rPr>
              <a:t>&gt;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sz="2000" dirty="0">
                <a:latin typeface="+mj-ea"/>
              </a:rPr>
              <a:t>(</a:t>
            </a:r>
            <a:r>
              <a:rPr lang="ko-KR" altLang="en-US" sz="2000" dirty="0">
                <a:latin typeface="+mj-ea"/>
              </a:rPr>
              <a:t>일반 스매시와 점프 스매시의 차이</a:t>
            </a:r>
            <a:r>
              <a:rPr lang="en-US" altLang="ko-KR" sz="2000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E258EB-6628-D22E-6068-BEDA8934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59" y="3801043"/>
            <a:ext cx="4900563" cy="30697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2DBB62-8EC5-4C07-91E1-BA41A994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5" y="3801042"/>
            <a:ext cx="5009546" cy="3069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2A9E4-369A-77C9-875A-8C9193F72BAF}"/>
              </a:ext>
            </a:extLst>
          </p:cNvPr>
          <p:cNvSpPr txBox="1"/>
          <p:nvPr/>
        </p:nvSpPr>
        <p:spPr>
          <a:xfrm>
            <a:off x="495515" y="2352097"/>
            <a:ext cx="11000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+mn-ea"/>
              </a:rPr>
              <a:t>스매시는 코트 중앙을 조준해서 타점부터 직선으로 날리기에 뒤에서 치면 높은 확률로 네트에 걸린다</a:t>
            </a:r>
            <a:r>
              <a:rPr lang="en-US" altLang="ko-KR" sz="1500" dirty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+mn-ea"/>
              </a:rPr>
              <a:t>뒤에서 스매시를 할 때는 점프를 하면서 스매시를 해야 하는 것과 같이 상황에 따라 할 수 있는 플레이가 제한된다</a:t>
            </a:r>
            <a:r>
              <a:rPr lang="en-US" altLang="ko-KR" sz="1500" dirty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+mn-ea"/>
              </a:rPr>
              <a:t>점프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스윙시에는 이동이 불가능하기에 상황에 따라 코트플레이도 가능하다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500" dirty="0">
                <a:latin typeface="+mn-ea"/>
              </a:rPr>
              <a:t>Ex: </a:t>
            </a:r>
            <a:r>
              <a:rPr lang="ko-KR" altLang="en-US" sz="1500" dirty="0">
                <a:latin typeface="+mn-ea"/>
              </a:rPr>
              <a:t>상대의 점프 스매시를 헤어핀으로 응수</a:t>
            </a:r>
            <a:endParaRPr lang="en-US" altLang="ko-KR" sz="1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06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466"/>
            <a:ext cx="8534400" cy="910392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개발 일정</a:t>
            </a:r>
            <a:r>
              <a:rPr lang="en-US" altLang="ko-KR" b="1" dirty="0">
                <a:latin typeface="+mj-ea"/>
              </a:rPr>
              <a:t>&gt;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87C29-9F6A-43C6-5975-ADDDD811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960"/>
            <a:ext cx="10823576" cy="53710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10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16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22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게임에 쓰일 애니메이션 시트 등 이미지 제작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대기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점프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서서 스윙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하이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언더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점프 스윙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23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~ 29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	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전체적인 틀 코드로 작성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ea"/>
              </a:rPr>
              <a:t>상태변환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이벤트 체크 함수 등등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30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11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: 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 보충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점프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스윙 코드 작성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6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12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	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스윙 시 콕이 맞아서 원하는 위치로 날라가도록 코드 추가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13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19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	: 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 보충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콕이 스윙에 맞는 궤도를 그리면서 날라가도록 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						 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추가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(6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20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26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	: 5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 보충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득점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승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패 결정 등 코드 추가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27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12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: 6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 보충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마무리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(8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 10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		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위의 계획대로 못했을 때를 대비한 예비 시간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11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8427"/>
            <a:ext cx="8534400" cy="1507067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 기획서</a:t>
            </a:r>
            <a:r>
              <a:rPr lang="en-US" altLang="ko-KR" b="1" dirty="0">
                <a:latin typeface="+mj-ea"/>
              </a:rPr>
              <a:t>&gt;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87C29-9F6A-43C6-5975-ADDDD811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63282"/>
            <a:ext cx="10823576" cy="3799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&lt;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목차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게임 개요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게임 제목 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기획 의도 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콘셉트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장르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이용 대상자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게임의 내용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게임의 특징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게임 기본 구성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게임 개발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게임 개발 일정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959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6CBA-C796-21A3-27BA-4E975D8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9208"/>
            <a:ext cx="8534400" cy="1507067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&lt;</a:t>
            </a:r>
            <a:r>
              <a:rPr lang="ko-KR" altLang="en-US" b="1" dirty="0">
                <a:latin typeface="+mj-ea"/>
              </a:rPr>
              <a:t>게임의 개요</a:t>
            </a:r>
            <a:r>
              <a:rPr lang="en-US" altLang="ko-KR" b="1" dirty="0">
                <a:latin typeface="+mj-ea"/>
              </a:rPr>
              <a:t>&gt;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87C29-9F6A-43C6-5975-ADDDD811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69976"/>
            <a:ext cx="10823576" cy="3799477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게임 제목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: 2D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배드민턴 게임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기획 의도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평소 즐겨하는 스포츠인 배드민턴을 이번 기회에 게임으로 구현해보고자 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콘셉트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: 1VS1 21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점 내기 단판 승부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장르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스포츠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이용대상자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전체연령가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66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586</TotalTime>
  <Words>885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Century Gothic</vt:lpstr>
      <vt:lpstr>Wingdings 3</vt:lpstr>
      <vt:lpstr>이온(회의실)</vt:lpstr>
      <vt:lpstr>2D 배드민턴 게임</vt:lpstr>
      <vt:lpstr>&lt;목 차&gt; </vt:lpstr>
      <vt:lpstr>&lt;게임 컨셉&gt;</vt:lpstr>
      <vt:lpstr>&lt;게임 예상 화면&gt; (상태 다이어그램)</vt:lpstr>
      <vt:lpstr>&lt;게임 예상 화면&gt; ( 인게임 – 범위, 구질 등 )</vt:lpstr>
      <vt:lpstr>&lt;게임 예상 화면&gt; (일반 스매시와 점프 스매시의 차이)</vt:lpstr>
      <vt:lpstr>&lt;개발 일정&gt;</vt:lpstr>
      <vt:lpstr>&lt;게임 기획서&gt;</vt:lpstr>
      <vt:lpstr>&lt;게임의 개요&gt;</vt:lpstr>
      <vt:lpstr>&lt;게임의 내용&gt;</vt:lpstr>
      <vt:lpstr>&lt;게임 개발&gt;</vt:lpstr>
      <vt:lpstr>감사합니다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석찬</dc:creator>
  <cp:lastModifiedBy>오 석찬</cp:lastModifiedBy>
  <cp:revision>2</cp:revision>
  <dcterms:created xsi:type="dcterms:W3CDTF">2023-10-15T04:08:44Z</dcterms:created>
  <dcterms:modified xsi:type="dcterms:W3CDTF">2023-10-15T13:55:31Z</dcterms:modified>
</cp:coreProperties>
</file>