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818E-ADE5-C70B-9416-F39F0497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25A2DC-8537-5E3F-AF53-4E305C1B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8D9E-CA46-8C9F-8B0A-14A444BD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113C4-9F99-CBA6-6433-45D526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A436-068F-1881-6F65-D5B4649F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38E9F-B51E-3F6F-82C4-2B1D0203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E4C00-C1A7-37AB-5784-D3ED11AC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1456C-EF22-3E74-6B4E-2691D7F1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EA0B5-1979-9FF2-17BA-143F25EB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0D3B6-7241-90B8-CDAA-8B48808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E8452-C55C-D5A9-F3EB-6A5286895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ACBA1-0B3D-6F34-20F8-89BD8B15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943A1-5C5E-6945-C163-58800A2E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BB73-EDDF-F902-C146-517FC580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8F8DF-1758-8040-E601-DA9F8D82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7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6663-4052-5D99-C93C-6A95F348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F6E18-1506-9D74-7D52-47099AD4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D380E-FC76-7017-9F46-BC6FEE37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C55A-9FC6-FABC-D36A-876E10A6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5A58-B479-4056-DC4D-C53E8BEF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3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0248-831B-9135-2948-80D6237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50AEC-76B7-B492-D5A7-43D29ED1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E22C3-EDE3-A7FB-B431-DBF8DE23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72250-E9C8-7017-EBC7-40846BD8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FE75F-8365-633A-1390-26FD0E1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EDFA-3B75-CEF7-4115-00DFF58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D45FA-47BD-4DD1-FD51-F64A5AC0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19D40-33D3-46A6-4016-2FE50942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8FFC9-1843-AF84-2A37-7101B78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EC212-FD0C-C6FE-E00C-97C4ECD6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715DD-A1AC-5ED1-103F-C1A5B6B1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7506-2419-C034-266F-DCBB4BE3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B5977-5092-0601-D6D1-FD649BF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A75BB-E3DF-5DA5-6C18-CC875567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CAA4D-8798-8D4A-5330-C70C0C4D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C4B9D7-EFBE-B236-CE79-2EEEEB8A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DF055D-4E4D-389A-A989-A078C397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3FCB1-0383-2026-02B0-F1C0DAEA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CC77A-03CF-1740-1ACE-89D6EEA6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CA3A-770B-F412-72C6-BA0A847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F40092-D83B-B579-3222-DA35FDFE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4C73D5-8A5E-4D3F-1AB2-98C55C4C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5F217-EB03-7134-4EE4-92CC426B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599E49-662F-017B-A500-68E076E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8469D-6ADF-F0A5-F2B3-BF59EF1E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700A5-7E17-0192-A743-D77CA222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0DC69-9F0D-3594-9D6D-21A30942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03259-931B-F137-9CA5-916B7CF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F5B4A-F0A2-D528-6FA6-06106F77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729C1-2844-D9B9-E9F3-26D36C51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448C1-B18E-27FA-E890-8ECECE74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0761C-ABCD-7515-1C36-94BF09B4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C9D0-FBF5-E7E4-0DBA-63CD3907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D4746-DF62-4911-9474-84222134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5DC58-8684-8CFE-8D88-80CE6CD7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F2D24-BCB1-0201-9209-2BCB1955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BC438-9953-C75D-7AF5-D29DE3D8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3F481-8FDB-DF85-8960-090C5902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D15DC-86DB-04DE-00BD-D6D34F0F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3764B-3A8B-1A61-2905-FA0DCA62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BACF0-3223-C82A-FD20-0F358DAF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F895-E717-408A-A41B-D69DB06C37C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D9F60-EA28-289F-4111-E1D89625C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40548-EDB9-A4EF-D885-DE3334AC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9BE3-FD5A-4385-A3EA-61E86684D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519A-F580-E780-4B96-116438CC2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E8089-8232-ACCA-9D29-94E263081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석찬</dc:creator>
  <cp:lastModifiedBy>오 석찬</cp:lastModifiedBy>
  <cp:revision>1</cp:revision>
  <dcterms:created xsi:type="dcterms:W3CDTF">2023-10-15T04:08:44Z</dcterms:created>
  <dcterms:modified xsi:type="dcterms:W3CDTF">2023-10-15T04:10:11Z</dcterms:modified>
</cp:coreProperties>
</file>