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5.xml" ContentType="application/vnd.openxmlformats-officedocument.theme+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theme/theme7.xml" ContentType="application/vnd.openxmlformats-officedocument.theme+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theme/theme8.xml" ContentType="application/vnd.openxmlformats-officedocument.theme+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9.xml" ContentType="application/vnd.openxmlformats-officedocument.theme+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theme/theme10.xml" ContentType="application/vnd.openxmlformats-officedocument.theme+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theme/theme11.xml" ContentType="application/vnd.openxmlformats-officedocument.theme+xml"/>
  <Override PartName="/ppt/theme/theme1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 id="2147483700" r:id="rId5"/>
    <p:sldMasterId id="2147483713" r:id="rId6"/>
    <p:sldMasterId id="2147483726" r:id="rId7"/>
    <p:sldMasterId id="2147483739" r:id="rId8"/>
    <p:sldMasterId id="2147483752" r:id="rId9"/>
    <p:sldMasterId id="2147483765" r:id="rId10"/>
    <p:sldMasterId id="2147483778" r:id="rId11"/>
  </p:sldMasterIdLst>
  <p:notesMasterIdLst>
    <p:notesMasterId r:id="rId25"/>
  </p:notesMasterIdLst>
  <p:sldIdLst>
    <p:sldId id="256" r:id="rId12"/>
    <p:sldId id="257" r:id="rId13"/>
    <p:sldId id="258" r:id="rId14"/>
    <p:sldId id="259" r:id="rId15"/>
    <p:sldId id="260" r:id="rId16"/>
    <p:sldId id="261" r:id="rId17"/>
    <p:sldId id="262" r:id="rId18"/>
    <p:sldId id="263" r:id="rId19"/>
    <p:sldId id="264" r:id="rId20"/>
    <p:sldId id="265" r:id="rId21"/>
    <p:sldId id="266" r:id="rId22"/>
    <p:sldId id="267" r:id="rId23"/>
    <p:sldId id="268"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1"/>
    <p:restoredTop sz="94704"/>
  </p:normalViewPr>
  <p:slideViewPr>
    <p:cSldViewPr snapToGrid="0">
      <p:cViewPr varScale="1">
        <p:scale>
          <a:sx n="104" d="100"/>
          <a:sy n="104" d="100"/>
        </p:scale>
        <p:origin x="232" y="53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8.xml"/><Relationship Id="rId13" Type="http://schemas.openxmlformats.org/officeDocument/2006/relationships/slide" Target="slides/slide2.xml"/><Relationship Id="rId18" Type="http://schemas.openxmlformats.org/officeDocument/2006/relationships/slide" Target="slides/slide7.xml"/><Relationship Id="rId26"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slide" Target="slides/slide10.xml"/><Relationship Id="rId7" Type="http://schemas.openxmlformats.org/officeDocument/2006/relationships/slideMaster" Target="slideMasters/slideMaster7.xml"/><Relationship Id="rId12" Type="http://schemas.openxmlformats.org/officeDocument/2006/relationships/slide" Target="slides/slide1.xml"/><Relationship Id="rId17" Type="http://schemas.openxmlformats.org/officeDocument/2006/relationships/slide" Target="slides/slide6.xml"/><Relationship Id="rId25"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5.xml"/><Relationship Id="rId20" Type="http://schemas.openxmlformats.org/officeDocument/2006/relationships/slide" Target="slides/slide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Master" Target="slideMasters/slideMaster11.xml"/><Relationship Id="rId24" Type="http://schemas.openxmlformats.org/officeDocument/2006/relationships/slide" Target="slides/slide13.xml"/><Relationship Id="rId5" Type="http://schemas.openxmlformats.org/officeDocument/2006/relationships/slideMaster" Target="slideMasters/slideMaster5.xml"/><Relationship Id="rId15" Type="http://schemas.openxmlformats.org/officeDocument/2006/relationships/slide" Target="slides/slide4.xml"/><Relationship Id="rId23" Type="http://schemas.openxmlformats.org/officeDocument/2006/relationships/slide" Target="slides/slide12.xml"/><Relationship Id="rId28" Type="http://schemas.openxmlformats.org/officeDocument/2006/relationships/theme" Target="theme/theme1.xml"/><Relationship Id="rId10" Type="http://schemas.openxmlformats.org/officeDocument/2006/relationships/slideMaster" Target="slideMasters/slideMaster10.xml"/><Relationship Id="rId19" Type="http://schemas.openxmlformats.org/officeDocument/2006/relationships/slide" Target="slides/slide8.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3.xml"/><Relationship Id="rId22" Type="http://schemas.openxmlformats.org/officeDocument/2006/relationships/slide" Target="slides/slide11.xml"/><Relationship Id="rId27"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s>
</file>

<file path=ppt/diagrams/_rels/drawing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svg"/><Relationship Id="rId1" Type="http://schemas.openxmlformats.org/officeDocument/2006/relationships/image" Target="../media/image15.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484C6EB-509F-441D-9D2A-9A98487DE866}" type="doc">
      <dgm:prSet loTypeId="urn:microsoft.com/office/officeart/2018/2/layout/IconLabelDescriptionList" loCatId="icon" qsTypeId="urn:microsoft.com/office/officeart/2005/8/quickstyle/simple1" qsCatId="simple" csTypeId="urn:microsoft.com/office/officeart/2005/8/colors/accent1_2" csCatId="accent1" phldr="1"/>
      <dgm:spPr/>
      <dgm:t>
        <a:bodyPr/>
        <a:lstStyle/>
        <a:p>
          <a:endParaRPr lang="en-US"/>
        </a:p>
      </dgm:t>
    </dgm:pt>
    <dgm:pt modelId="{02197EDE-0E8D-440B-81D4-E9B48EE58388}">
      <dgm:prSet/>
      <dgm:spPr/>
      <dgm:t>
        <a:bodyPr/>
        <a:lstStyle/>
        <a:p>
          <a:pPr>
            <a:lnSpc>
              <a:spcPct val="100000"/>
            </a:lnSpc>
            <a:defRPr b="1"/>
          </a:pPr>
          <a:r>
            <a:rPr lang="en-US" b="1" i="0" baseline="0" dirty="0"/>
            <a:t>OSCAL</a:t>
          </a:r>
          <a:r>
            <a:rPr lang="en-US" b="0" i="0" baseline="0" dirty="0"/>
            <a:t> is a NIST framework &amp; language </a:t>
          </a:r>
          <a:r>
            <a:rPr lang="en-US" b="1" i="0" baseline="0" dirty="0"/>
            <a:t>for managing compliance artifacts as code end-to-end </a:t>
          </a:r>
          <a:endParaRPr lang="en-US" dirty="0"/>
        </a:p>
      </dgm:t>
    </dgm:pt>
    <dgm:pt modelId="{F8D44163-C568-4DE2-A18C-947903CA68F4}" type="parTrans" cxnId="{BBAB2F80-DB6A-4A23-8818-7879969A159A}">
      <dgm:prSet/>
      <dgm:spPr/>
      <dgm:t>
        <a:bodyPr/>
        <a:lstStyle/>
        <a:p>
          <a:endParaRPr lang="en-US"/>
        </a:p>
      </dgm:t>
    </dgm:pt>
    <dgm:pt modelId="{12403E22-8B86-43FB-8D4F-232FACABA863}" type="sibTrans" cxnId="{BBAB2F80-DB6A-4A23-8818-7879969A159A}">
      <dgm:prSet/>
      <dgm:spPr/>
      <dgm:t>
        <a:bodyPr/>
        <a:lstStyle/>
        <a:p>
          <a:endParaRPr lang="en-US"/>
        </a:p>
      </dgm:t>
    </dgm:pt>
    <dgm:pt modelId="{BF9A2C0F-1DF0-4569-85EC-8FEBA97475C3}">
      <dgm:prSet/>
      <dgm:spPr/>
      <dgm:t>
        <a:bodyPr/>
        <a:lstStyle/>
        <a:p>
          <a:pPr>
            <a:lnSpc>
              <a:spcPct val="100000"/>
            </a:lnSpc>
          </a:pPr>
          <a:r>
            <a:rPr lang="en-US" b="0" i="0" baseline="0" dirty="0"/>
            <a:t>From selection of security controls through implementation and assessment</a:t>
          </a:r>
          <a:endParaRPr lang="en-US" dirty="0"/>
        </a:p>
      </dgm:t>
    </dgm:pt>
    <dgm:pt modelId="{A18B065A-CA0F-461E-AC5B-85D8FC76701B}" type="parTrans" cxnId="{BE8E2C80-CFA9-4254-8FBC-579F22FB28FB}">
      <dgm:prSet/>
      <dgm:spPr/>
      <dgm:t>
        <a:bodyPr/>
        <a:lstStyle/>
        <a:p>
          <a:endParaRPr lang="en-US"/>
        </a:p>
      </dgm:t>
    </dgm:pt>
    <dgm:pt modelId="{D54F212E-EE9D-4B2C-87FC-32C3648A45FE}" type="sibTrans" cxnId="{BE8E2C80-CFA9-4254-8FBC-579F22FB28FB}">
      <dgm:prSet/>
      <dgm:spPr/>
      <dgm:t>
        <a:bodyPr/>
        <a:lstStyle/>
        <a:p>
          <a:endParaRPr lang="en-US"/>
        </a:p>
      </dgm:t>
    </dgm:pt>
    <dgm:pt modelId="{5C03F69F-343A-4E28-BFFF-E8491EF40FAF}">
      <dgm:prSet/>
      <dgm:spPr/>
      <dgm:t>
        <a:bodyPr/>
        <a:lstStyle/>
        <a:p>
          <a:pPr>
            <a:lnSpc>
              <a:spcPct val="100000"/>
            </a:lnSpc>
          </a:pPr>
          <a:r>
            <a:rPr lang="en-US" b="0" i="0" baseline="0" dirty="0"/>
            <a:t>To plans of actions for remediations and mitigation</a:t>
          </a:r>
          <a:endParaRPr lang="en-US" dirty="0"/>
        </a:p>
      </dgm:t>
    </dgm:pt>
    <dgm:pt modelId="{E613C717-CD09-44E0-803B-C1D380333AFF}" type="parTrans" cxnId="{4C4860AD-8099-499F-A319-1EB2A96F4891}">
      <dgm:prSet/>
      <dgm:spPr/>
      <dgm:t>
        <a:bodyPr/>
        <a:lstStyle/>
        <a:p>
          <a:endParaRPr lang="en-US"/>
        </a:p>
      </dgm:t>
    </dgm:pt>
    <dgm:pt modelId="{06C61DCF-DF3F-4A3B-A743-634EF5A417D0}" type="sibTrans" cxnId="{4C4860AD-8099-499F-A319-1EB2A96F4891}">
      <dgm:prSet/>
      <dgm:spPr/>
      <dgm:t>
        <a:bodyPr/>
        <a:lstStyle/>
        <a:p>
          <a:endParaRPr lang="en-US"/>
        </a:p>
      </dgm:t>
    </dgm:pt>
    <dgm:pt modelId="{98C2B262-C9B0-40D2-9E05-4BC4CA3CD9F3}">
      <dgm:prSet/>
      <dgm:spPr/>
      <dgm:t>
        <a:bodyPr/>
        <a:lstStyle/>
        <a:p>
          <a:pPr>
            <a:lnSpc>
              <a:spcPct val="100000"/>
            </a:lnSpc>
            <a:defRPr b="1"/>
          </a:pPr>
          <a:r>
            <a:rPr lang="en-US" b="1" i="0" baseline="0" dirty="0"/>
            <a:t>TRESTLE</a:t>
          </a:r>
          <a:r>
            <a:rPr lang="en-US" b="0" i="0" baseline="0" dirty="0"/>
            <a:t> is an </a:t>
          </a:r>
          <a:r>
            <a:rPr lang="en-US" b="1" i="0" baseline="0" dirty="0"/>
            <a:t>opinionated implementation of the OSCAL standard </a:t>
          </a:r>
          <a:endParaRPr lang="en-US" dirty="0"/>
        </a:p>
      </dgm:t>
    </dgm:pt>
    <dgm:pt modelId="{6F56CFC4-5ECA-4F94-BFB0-B028877DCBC4}" type="parTrans" cxnId="{CE4A5A59-D165-4059-B178-C2BCC60E5555}">
      <dgm:prSet/>
      <dgm:spPr/>
      <dgm:t>
        <a:bodyPr/>
        <a:lstStyle/>
        <a:p>
          <a:endParaRPr lang="en-US"/>
        </a:p>
      </dgm:t>
    </dgm:pt>
    <dgm:pt modelId="{A99CEAFA-56DA-4F92-8629-84FF3BB20D85}" type="sibTrans" cxnId="{CE4A5A59-D165-4059-B178-C2BCC60E5555}">
      <dgm:prSet/>
      <dgm:spPr/>
      <dgm:t>
        <a:bodyPr/>
        <a:lstStyle/>
        <a:p>
          <a:endParaRPr lang="en-US"/>
        </a:p>
      </dgm:t>
    </dgm:pt>
    <dgm:pt modelId="{817D9D58-3985-4E95-9BB1-B9665E3269B3}">
      <dgm:prSet/>
      <dgm:spPr/>
      <dgm:t>
        <a:bodyPr/>
        <a:lstStyle/>
        <a:p>
          <a:pPr>
            <a:lnSpc>
              <a:spcPct val="100000"/>
            </a:lnSpc>
          </a:pPr>
          <a:r>
            <a:rPr lang="en-IN" b="0" i="0" dirty="0"/>
            <a:t>Allows editing and manipulation of OSCAL documents while making sure the schemas are enforced</a:t>
          </a:r>
        </a:p>
      </dgm:t>
    </dgm:pt>
    <dgm:pt modelId="{F5DE8C73-8140-47E7-8BCA-FB9F546B40A5}" type="parTrans" cxnId="{F1B439EE-FC18-4EA5-BCD2-A1F2605D0FB5}">
      <dgm:prSet/>
      <dgm:spPr/>
      <dgm:t>
        <a:bodyPr/>
        <a:lstStyle/>
        <a:p>
          <a:endParaRPr lang="en-US"/>
        </a:p>
      </dgm:t>
    </dgm:pt>
    <dgm:pt modelId="{93916150-16B0-454E-854F-4FC2942D7B76}" type="sibTrans" cxnId="{F1B439EE-FC18-4EA5-BCD2-A1F2605D0FB5}">
      <dgm:prSet/>
      <dgm:spPr/>
      <dgm:t>
        <a:bodyPr/>
        <a:lstStyle/>
        <a:p>
          <a:endParaRPr lang="en-US"/>
        </a:p>
      </dgm:t>
    </dgm:pt>
    <dgm:pt modelId="{BE42DA50-8691-48B0-8409-07DEFB17D8B0}">
      <dgm:prSet/>
      <dgm:spPr/>
      <dgm:t>
        <a:bodyPr/>
        <a:lstStyle/>
        <a:p>
          <a:pPr>
            <a:lnSpc>
              <a:spcPct val="100000"/>
            </a:lnSpc>
          </a:pPr>
          <a:r>
            <a:rPr lang="en-US" b="0" i="0" baseline="0" dirty="0"/>
            <a:t>Provides an SDK</a:t>
          </a:r>
        </a:p>
      </dgm:t>
    </dgm:pt>
    <dgm:pt modelId="{CB2FCEFA-6B02-44D2-B955-3768376400FE}" type="parTrans" cxnId="{65CB3CA4-5A77-494C-BF4F-F932E144255D}">
      <dgm:prSet/>
      <dgm:spPr/>
      <dgm:t>
        <a:bodyPr/>
        <a:lstStyle/>
        <a:p>
          <a:endParaRPr lang="en-US"/>
        </a:p>
      </dgm:t>
    </dgm:pt>
    <dgm:pt modelId="{808C280D-E8B0-47E4-A1DD-5D5E3D75E89C}" type="sibTrans" cxnId="{65CB3CA4-5A77-494C-BF4F-F932E144255D}">
      <dgm:prSet/>
      <dgm:spPr/>
      <dgm:t>
        <a:bodyPr/>
        <a:lstStyle/>
        <a:p>
          <a:endParaRPr lang="en-US"/>
        </a:p>
      </dgm:t>
    </dgm:pt>
    <dgm:pt modelId="{706FA4C7-C3A2-479F-852E-2ACD86C3C652}">
      <dgm:prSet/>
      <dgm:spPr/>
      <dgm:t>
        <a:bodyPr/>
        <a:lstStyle/>
        <a:p>
          <a:pPr>
            <a:lnSpc>
              <a:spcPct val="100000"/>
            </a:lnSpc>
            <a:defRPr b="1"/>
          </a:pPr>
          <a:r>
            <a:rPr lang="en-US" b="1" i="0" baseline="0" dirty="0"/>
            <a:t>AGILE AUTHORING </a:t>
          </a:r>
          <a:r>
            <a:rPr lang="en-US" b="0" i="0" baseline="0" dirty="0"/>
            <a:t>is a </a:t>
          </a:r>
          <a:r>
            <a:rPr lang="en-US" b="1" i="0" baseline="0" dirty="0"/>
            <a:t>collaborative platform</a:t>
          </a:r>
          <a:r>
            <a:rPr lang="en-US" b="0" i="0" baseline="0" dirty="0"/>
            <a:t> enabling various compliance personas to orchestrate their individual aspects of the compliance artifacts via an interface of their choice</a:t>
          </a:r>
          <a:endParaRPr lang="en-US" dirty="0"/>
        </a:p>
      </dgm:t>
    </dgm:pt>
    <dgm:pt modelId="{AE66902C-CFC0-4401-B1F3-4F7C5EE04181}" type="parTrans" cxnId="{C2AD7586-3CA7-4EB3-A354-54DF1D774CC8}">
      <dgm:prSet/>
      <dgm:spPr/>
      <dgm:t>
        <a:bodyPr/>
        <a:lstStyle/>
        <a:p>
          <a:endParaRPr lang="en-US"/>
        </a:p>
      </dgm:t>
    </dgm:pt>
    <dgm:pt modelId="{A4DE989E-637F-458A-8794-4B4CF861D687}" type="sibTrans" cxnId="{C2AD7586-3CA7-4EB3-A354-54DF1D774CC8}">
      <dgm:prSet/>
      <dgm:spPr/>
      <dgm:t>
        <a:bodyPr/>
        <a:lstStyle/>
        <a:p>
          <a:endParaRPr lang="en-US"/>
        </a:p>
      </dgm:t>
    </dgm:pt>
    <dgm:pt modelId="{CD1FFA2A-7288-43C9-8340-3452FCE35091}">
      <dgm:prSet/>
      <dgm:spPr/>
      <dgm:t>
        <a:bodyPr/>
        <a:lstStyle/>
        <a:p>
          <a:pPr>
            <a:lnSpc>
              <a:spcPct val="100000"/>
            </a:lnSpc>
          </a:pPr>
          <a:r>
            <a:rPr lang="en-US" b="0" i="0" baseline="0" dirty="0"/>
            <a:t>Trestle-based </a:t>
          </a:r>
          <a:r>
            <a:rPr lang="en-US" b="0" i="0" baseline="0" dirty="0" err="1"/>
            <a:t>GitOps</a:t>
          </a:r>
          <a:r>
            <a:rPr lang="en-US" b="0" i="0" baseline="0" dirty="0"/>
            <a:t> automated workflow</a:t>
          </a:r>
          <a:endParaRPr lang="en-US" dirty="0"/>
        </a:p>
      </dgm:t>
    </dgm:pt>
    <dgm:pt modelId="{B1939653-C5CA-4C37-8918-3747B9186665}" type="parTrans" cxnId="{6BE44F41-BB5D-4336-A7F0-373F60A6291E}">
      <dgm:prSet/>
      <dgm:spPr/>
      <dgm:t>
        <a:bodyPr/>
        <a:lstStyle/>
        <a:p>
          <a:endParaRPr lang="en-US"/>
        </a:p>
      </dgm:t>
    </dgm:pt>
    <dgm:pt modelId="{482ED3DA-FD4A-4F43-86D0-BB0C4A596530}" type="sibTrans" cxnId="{6BE44F41-BB5D-4336-A7F0-373F60A6291E}">
      <dgm:prSet/>
      <dgm:spPr/>
      <dgm:t>
        <a:bodyPr/>
        <a:lstStyle/>
        <a:p>
          <a:endParaRPr lang="en-US"/>
        </a:p>
      </dgm:t>
    </dgm:pt>
    <dgm:pt modelId="{18830771-23B6-4F3D-86AE-1DB93667B3BE}">
      <dgm:prSet/>
      <dgm:spPr/>
      <dgm:t>
        <a:bodyPr/>
        <a:lstStyle/>
        <a:p>
          <a:pPr>
            <a:lnSpc>
              <a:spcPct val="100000"/>
            </a:lnSpc>
          </a:pPr>
          <a:r>
            <a:rPr lang="en-US" b="0" i="0" baseline="0" dirty="0"/>
            <a:t>Ensures artifacts consistency and traceability</a:t>
          </a:r>
          <a:endParaRPr lang="en-US" dirty="0"/>
        </a:p>
      </dgm:t>
    </dgm:pt>
    <dgm:pt modelId="{904C68C4-803C-4CB0-87B4-22B4807845A0}" type="parTrans" cxnId="{0229A50F-FFDB-439A-A900-53B512243EAD}">
      <dgm:prSet/>
      <dgm:spPr/>
      <dgm:t>
        <a:bodyPr/>
        <a:lstStyle/>
        <a:p>
          <a:endParaRPr lang="en-US"/>
        </a:p>
      </dgm:t>
    </dgm:pt>
    <dgm:pt modelId="{93D4D14A-DFA1-41DF-AF08-55F7E88C0751}" type="sibTrans" cxnId="{0229A50F-FFDB-439A-A900-53B512243EAD}">
      <dgm:prSet/>
      <dgm:spPr/>
      <dgm:t>
        <a:bodyPr/>
        <a:lstStyle/>
        <a:p>
          <a:endParaRPr lang="en-US"/>
        </a:p>
      </dgm:t>
    </dgm:pt>
    <dgm:pt modelId="{E546A4DF-40C0-44C4-BEDD-B7A37E567442}">
      <dgm:prSet/>
      <dgm:spPr/>
      <dgm:t>
        <a:bodyPr/>
        <a:lstStyle/>
        <a:p>
          <a:pPr>
            <a:lnSpc>
              <a:spcPct val="100000"/>
            </a:lnSpc>
            <a:defRPr b="1"/>
          </a:pPr>
          <a:r>
            <a:rPr lang="en-US" b="1" i="0" baseline="0" dirty="0"/>
            <a:t>COMPLIANCE_TO_POLICY</a:t>
          </a:r>
          <a:r>
            <a:rPr lang="en-US" b="0" i="0" baseline="0" dirty="0"/>
            <a:t> is a </a:t>
          </a:r>
          <a:r>
            <a:rPr lang="en-US" b="0" i="0" baseline="0" dirty="0" err="1"/>
            <a:t>GitOps</a:t>
          </a:r>
          <a:r>
            <a:rPr lang="en-US" b="0" i="0" baseline="0" dirty="0"/>
            <a:t> extension as a pluggable bridge to normalize the policy administration in the policy validation tools</a:t>
          </a:r>
          <a:endParaRPr lang="en-US" dirty="0"/>
        </a:p>
      </dgm:t>
    </dgm:pt>
    <dgm:pt modelId="{3552A6A0-8D95-43B9-BBA9-E9CBBA7498F5}" type="parTrans" cxnId="{AE567A1F-DBEB-4E8A-B776-F8629711529B}">
      <dgm:prSet/>
      <dgm:spPr/>
      <dgm:t>
        <a:bodyPr/>
        <a:lstStyle/>
        <a:p>
          <a:endParaRPr lang="en-US"/>
        </a:p>
      </dgm:t>
    </dgm:pt>
    <dgm:pt modelId="{73EA8092-89A0-47EC-8950-791DDC642E0E}" type="sibTrans" cxnId="{AE567A1F-DBEB-4E8A-B776-F8629711529B}">
      <dgm:prSet/>
      <dgm:spPr/>
      <dgm:t>
        <a:bodyPr/>
        <a:lstStyle/>
        <a:p>
          <a:endParaRPr lang="en-US"/>
        </a:p>
      </dgm:t>
    </dgm:pt>
    <dgm:pt modelId="{BFA62967-EC95-4EE6-9250-D08C50D8EAB3}">
      <dgm:prSet/>
      <dgm:spPr/>
      <dgm:t>
        <a:bodyPr/>
        <a:lstStyle/>
        <a:p>
          <a:pPr>
            <a:lnSpc>
              <a:spcPct val="100000"/>
            </a:lnSpc>
          </a:pPr>
          <a:r>
            <a:rPr lang="en-US" dirty="0"/>
            <a:t>Bridge between compliance-as-code and policy-as-code</a:t>
          </a:r>
        </a:p>
      </dgm:t>
    </dgm:pt>
    <dgm:pt modelId="{E16F5A6F-25DE-450D-9755-C465E16EAA18}" type="parTrans" cxnId="{1E1766EF-FB39-4929-B17B-AB0E840756FF}">
      <dgm:prSet/>
      <dgm:spPr/>
      <dgm:t>
        <a:bodyPr/>
        <a:lstStyle/>
        <a:p>
          <a:endParaRPr lang="en-US"/>
        </a:p>
      </dgm:t>
    </dgm:pt>
    <dgm:pt modelId="{AA5DDCFE-C6AD-4F0E-9C56-E5D0AB3834E6}" type="sibTrans" cxnId="{1E1766EF-FB39-4929-B17B-AB0E840756FF}">
      <dgm:prSet/>
      <dgm:spPr/>
      <dgm:t>
        <a:bodyPr/>
        <a:lstStyle/>
        <a:p>
          <a:endParaRPr lang="en-US"/>
        </a:p>
      </dgm:t>
    </dgm:pt>
    <dgm:pt modelId="{B8A686F7-0D96-41C0-B206-065B273D8794}" type="pres">
      <dgm:prSet presAssocID="{E484C6EB-509F-441D-9D2A-9A98487DE866}" presName="root" presStyleCnt="0">
        <dgm:presLayoutVars>
          <dgm:dir/>
          <dgm:resizeHandles val="exact"/>
        </dgm:presLayoutVars>
      </dgm:prSet>
      <dgm:spPr/>
    </dgm:pt>
    <dgm:pt modelId="{AAE8C1B8-5F53-4D4D-A5E1-A92A8DA66CD6}" type="pres">
      <dgm:prSet presAssocID="{02197EDE-0E8D-440B-81D4-E9B48EE58388}" presName="compNode" presStyleCnt="0"/>
      <dgm:spPr/>
    </dgm:pt>
    <dgm:pt modelId="{6000123F-0A1D-476D-9B2A-8620D93291A4}" type="pres">
      <dgm:prSet presAssocID="{02197EDE-0E8D-440B-81D4-E9B48EE58388}" presName="iconRect" presStyleLbl="node1" presStyleIdx="0" presStyleCnt="4" custLinFactNeighborX="92684"/>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Hierarchy"/>
        </a:ext>
      </dgm:extLst>
    </dgm:pt>
    <dgm:pt modelId="{1224CF96-D066-4B0B-A451-0026E3AE5440}" type="pres">
      <dgm:prSet presAssocID="{02197EDE-0E8D-440B-81D4-E9B48EE58388}" presName="iconSpace" presStyleCnt="0"/>
      <dgm:spPr/>
    </dgm:pt>
    <dgm:pt modelId="{93441C2E-6B39-490E-8C7A-FEC49C1B75B1}" type="pres">
      <dgm:prSet presAssocID="{02197EDE-0E8D-440B-81D4-E9B48EE58388}" presName="parTx" presStyleLbl="revTx" presStyleIdx="0" presStyleCnt="8">
        <dgm:presLayoutVars>
          <dgm:chMax val="0"/>
          <dgm:chPref val="0"/>
        </dgm:presLayoutVars>
      </dgm:prSet>
      <dgm:spPr/>
    </dgm:pt>
    <dgm:pt modelId="{91753D77-F0F4-4AF3-A69B-3D016FDBE6A8}" type="pres">
      <dgm:prSet presAssocID="{02197EDE-0E8D-440B-81D4-E9B48EE58388}" presName="txSpace" presStyleCnt="0"/>
      <dgm:spPr/>
    </dgm:pt>
    <dgm:pt modelId="{449BB865-3B8E-42A4-B20A-7C0E9A8FE166}" type="pres">
      <dgm:prSet presAssocID="{02197EDE-0E8D-440B-81D4-E9B48EE58388}" presName="desTx" presStyleLbl="revTx" presStyleIdx="1" presStyleCnt="8" custLinFactNeighborY="9667">
        <dgm:presLayoutVars/>
      </dgm:prSet>
      <dgm:spPr/>
    </dgm:pt>
    <dgm:pt modelId="{CFFEF5A8-4131-48D1-AC36-CFC9B789BACC}" type="pres">
      <dgm:prSet presAssocID="{12403E22-8B86-43FB-8D4F-232FACABA863}" presName="sibTrans" presStyleCnt="0"/>
      <dgm:spPr/>
    </dgm:pt>
    <dgm:pt modelId="{233A16DC-D550-4381-BB73-472A5FEB5AD1}" type="pres">
      <dgm:prSet presAssocID="{98C2B262-C9B0-40D2-9E05-4BC4CA3CD9F3}" presName="compNode" presStyleCnt="0"/>
      <dgm:spPr/>
    </dgm:pt>
    <dgm:pt modelId="{A14484D3-6399-4466-8BBC-EFA69B166C3B}" type="pres">
      <dgm:prSet presAssocID="{98C2B262-C9B0-40D2-9E05-4BC4CA3CD9F3}" presName="iconRect" presStyleLbl="node1" presStyleIdx="1" presStyleCnt="4" custLinFactNeighborX="92684"/>
      <dgm:spPr/>
    </dgm:pt>
    <dgm:pt modelId="{C903FD88-E504-4AB4-8994-C0618A7DCF01}" type="pres">
      <dgm:prSet presAssocID="{98C2B262-C9B0-40D2-9E05-4BC4CA3CD9F3}" presName="iconSpace" presStyleCnt="0"/>
      <dgm:spPr/>
    </dgm:pt>
    <dgm:pt modelId="{E4710409-CE92-4419-B6B2-1FD716ECFECB}" type="pres">
      <dgm:prSet presAssocID="{98C2B262-C9B0-40D2-9E05-4BC4CA3CD9F3}" presName="parTx" presStyleLbl="revTx" presStyleIdx="2" presStyleCnt="8">
        <dgm:presLayoutVars>
          <dgm:chMax val="0"/>
          <dgm:chPref val="0"/>
        </dgm:presLayoutVars>
      </dgm:prSet>
      <dgm:spPr/>
    </dgm:pt>
    <dgm:pt modelId="{4BAA9D23-D089-4C55-9DF7-1CAD6E39F416}" type="pres">
      <dgm:prSet presAssocID="{98C2B262-C9B0-40D2-9E05-4BC4CA3CD9F3}" presName="txSpace" presStyleCnt="0"/>
      <dgm:spPr/>
    </dgm:pt>
    <dgm:pt modelId="{C4FAAEB8-A8E0-429D-A125-7A52F79AD547}" type="pres">
      <dgm:prSet presAssocID="{98C2B262-C9B0-40D2-9E05-4BC4CA3CD9F3}" presName="desTx" presStyleLbl="revTx" presStyleIdx="3" presStyleCnt="8" custLinFactNeighborY="9667">
        <dgm:presLayoutVars/>
      </dgm:prSet>
      <dgm:spPr/>
    </dgm:pt>
    <dgm:pt modelId="{7E8A168F-7E96-4F05-9FE4-FB245B2661DB}" type="pres">
      <dgm:prSet presAssocID="{A99CEAFA-56DA-4F92-8629-84FF3BB20D85}" presName="sibTrans" presStyleCnt="0"/>
      <dgm:spPr/>
    </dgm:pt>
    <dgm:pt modelId="{7DCE55CB-3714-43CD-B512-6E693167C190}" type="pres">
      <dgm:prSet presAssocID="{706FA4C7-C3A2-479F-852E-2ACD86C3C652}" presName="compNode" presStyleCnt="0"/>
      <dgm:spPr/>
    </dgm:pt>
    <dgm:pt modelId="{FD7FC914-7141-4385-968E-C5A422400977}" type="pres">
      <dgm:prSet presAssocID="{706FA4C7-C3A2-479F-852E-2ACD86C3C652}" presName="iconRect" presStyleLbl="node1" presStyleIdx="2" presStyleCnt="4" custLinFactNeighborX="90203" custLinFactNeighborY="-4339"/>
      <dgm:spPr/>
    </dgm:pt>
    <dgm:pt modelId="{8B8D47FA-DD25-42B6-9EBF-767177AEDA90}" type="pres">
      <dgm:prSet presAssocID="{706FA4C7-C3A2-479F-852E-2ACD86C3C652}" presName="iconSpace" presStyleCnt="0"/>
      <dgm:spPr/>
    </dgm:pt>
    <dgm:pt modelId="{52B26E87-C4E5-4E74-AC07-027B6E33898E}" type="pres">
      <dgm:prSet presAssocID="{706FA4C7-C3A2-479F-852E-2ACD86C3C652}" presName="parTx" presStyleLbl="revTx" presStyleIdx="4" presStyleCnt="8" custScaleX="145660" custLinFactNeighborX="-1070">
        <dgm:presLayoutVars>
          <dgm:chMax val="0"/>
          <dgm:chPref val="0"/>
        </dgm:presLayoutVars>
      </dgm:prSet>
      <dgm:spPr/>
    </dgm:pt>
    <dgm:pt modelId="{CC6ABD8F-DCA2-4734-83DA-A11C90076DA4}" type="pres">
      <dgm:prSet presAssocID="{706FA4C7-C3A2-479F-852E-2ACD86C3C652}" presName="txSpace" presStyleCnt="0"/>
      <dgm:spPr/>
    </dgm:pt>
    <dgm:pt modelId="{F636DCEB-9F70-4AF1-9122-B9C173EACE5A}" type="pres">
      <dgm:prSet presAssocID="{706FA4C7-C3A2-479F-852E-2ACD86C3C652}" presName="desTx" presStyleLbl="revTx" presStyleIdx="5" presStyleCnt="8" custScaleX="145660" custLinFactNeighborX="-1070" custLinFactNeighborY="9681">
        <dgm:presLayoutVars/>
      </dgm:prSet>
      <dgm:spPr/>
    </dgm:pt>
    <dgm:pt modelId="{34F9FC6B-4D86-43EC-B40D-1F331A1C95B6}" type="pres">
      <dgm:prSet presAssocID="{A4DE989E-637F-458A-8794-4B4CF861D687}" presName="sibTrans" presStyleCnt="0"/>
      <dgm:spPr/>
    </dgm:pt>
    <dgm:pt modelId="{C16E2628-A6D8-42FA-A050-01FD42F95675}" type="pres">
      <dgm:prSet presAssocID="{E546A4DF-40C0-44C4-BEDD-B7A37E567442}" presName="compNode" presStyleCnt="0"/>
      <dgm:spPr/>
    </dgm:pt>
    <dgm:pt modelId="{2AD01EE8-69DB-403E-88D9-C517849F6107}" type="pres">
      <dgm:prSet presAssocID="{E546A4DF-40C0-44C4-BEDD-B7A37E567442}" presName="iconRect" presStyleLbl="node1" presStyleIdx="3" presStyleCnt="4" custLinFactNeighborX="86667" custLinFactNeighborY="-19686"/>
      <dgm:spPr>
        <a:blipFill rotWithShape="1">
          <a:blip xmlns:r="http://schemas.openxmlformats.org/officeDocument/2006/relationships" r:embed="rId3"/>
          <a:srcRect/>
          <a:stretch>
            <a:fillRect t="-7000" b="-7000"/>
          </a:stretch>
        </a:blipFill>
      </dgm:spPr>
    </dgm:pt>
    <dgm:pt modelId="{412AEB7E-F7E2-4CE4-8181-3F8FCCDF34D7}" type="pres">
      <dgm:prSet presAssocID="{E546A4DF-40C0-44C4-BEDD-B7A37E567442}" presName="iconSpace" presStyleCnt="0"/>
      <dgm:spPr/>
    </dgm:pt>
    <dgm:pt modelId="{BF05ACEC-DA42-45C9-84D0-A7263CC4A9E7}" type="pres">
      <dgm:prSet presAssocID="{E546A4DF-40C0-44C4-BEDD-B7A37E567442}" presName="parTx" presStyleLbl="revTx" presStyleIdx="6" presStyleCnt="8" custScaleX="127442">
        <dgm:presLayoutVars>
          <dgm:chMax val="0"/>
          <dgm:chPref val="0"/>
        </dgm:presLayoutVars>
      </dgm:prSet>
      <dgm:spPr/>
    </dgm:pt>
    <dgm:pt modelId="{9ACE1576-AD52-4324-9A1A-AAB22F5A5AB4}" type="pres">
      <dgm:prSet presAssocID="{E546A4DF-40C0-44C4-BEDD-B7A37E567442}" presName="txSpace" presStyleCnt="0"/>
      <dgm:spPr/>
    </dgm:pt>
    <dgm:pt modelId="{9C52BFB4-536A-4100-A972-EEF59B60AF12}" type="pres">
      <dgm:prSet presAssocID="{E546A4DF-40C0-44C4-BEDD-B7A37E567442}" presName="desTx" presStyleLbl="revTx" presStyleIdx="7" presStyleCnt="8" custScaleX="127442" custLinFactNeighborY="9681">
        <dgm:presLayoutVars/>
      </dgm:prSet>
      <dgm:spPr/>
    </dgm:pt>
  </dgm:ptLst>
  <dgm:cxnLst>
    <dgm:cxn modelId="{70030E05-880E-4788-98D9-163FF664AB0C}" type="presOf" srcId="{98C2B262-C9B0-40D2-9E05-4BC4CA3CD9F3}" destId="{E4710409-CE92-4419-B6B2-1FD716ECFECB}" srcOrd="0" destOrd="0" presId="urn:microsoft.com/office/officeart/2018/2/layout/IconLabelDescriptionList"/>
    <dgm:cxn modelId="{0229A50F-FFDB-439A-A900-53B512243EAD}" srcId="{706FA4C7-C3A2-479F-852E-2ACD86C3C652}" destId="{18830771-23B6-4F3D-86AE-1DB93667B3BE}" srcOrd="1" destOrd="0" parTransId="{904C68C4-803C-4CB0-87B4-22B4807845A0}" sibTransId="{93D4D14A-DFA1-41DF-AF08-55F7E88C0751}"/>
    <dgm:cxn modelId="{AE567A1F-DBEB-4E8A-B776-F8629711529B}" srcId="{E484C6EB-509F-441D-9D2A-9A98487DE866}" destId="{E546A4DF-40C0-44C4-BEDD-B7A37E567442}" srcOrd="3" destOrd="0" parTransId="{3552A6A0-8D95-43B9-BBA9-E9CBBA7498F5}" sibTransId="{73EA8092-89A0-47EC-8950-791DDC642E0E}"/>
    <dgm:cxn modelId="{8B7F2926-83E9-410A-A0EE-C9BDC91712DB}" type="presOf" srcId="{BF9A2C0F-1DF0-4569-85EC-8FEBA97475C3}" destId="{449BB865-3B8E-42A4-B20A-7C0E9A8FE166}" srcOrd="0" destOrd="0" presId="urn:microsoft.com/office/officeart/2018/2/layout/IconLabelDescriptionList"/>
    <dgm:cxn modelId="{6BE44F41-BB5D-4336-A7F0-373F60A6291E}" srcId="{706FA4C7-C3A2-479F-852E-2ACD86C3C652}" destId="{CD1FFA2A-7288-43C9-8340-3452FCE35091}" srcOrd="0" destOrd="0" parTransId="{B1939653-C5CA-4C37-8918-3747B9186665}" sibTransId="{482ED3DA-FD4A-4F43-86D0-BB0C4A596530}"/>
    <dgm:cxn modelId="{2546834E-566F-405C-937D-B6408E5F93B7}" type="presOf" srcId="{706FA4C7-C3A2-479F-852E-2ACD86C3C652}" destId="{52B26E87-C4E5-4E74-AC07-027B6E33898E}" srcOrd="0" destOrd="0" presId="urn:microsoft.com/office/officeart/2018/2/layout/IconLabelDescriptionList"/>
    <dgm:cxn modelId="{CE4A5A59-D165-4059-B178-C2BCC60E5555}" srcId="{E484C6EB-509F-441D-9D2A-9A98487DE866}" destId="{98C2B262-C9B0-40D2-9E05-4BC4CA3CD9F3}" srcOrd="1" destOrd="0" parTransId="{6F56CFC4-5ECA-4F94-BFB0-B028877DCBC4}" sibTransId="{A99CEAFA-56DA-4F92-8629-84FF3BB20D85}"/>
    <dgm:cxn modelId="{BE8E2C80-CFA9-4254-8FBC-579F22FB28FB}" srcId="{02197EDE-0E8D-440B-81D4-E9B48EE58388}" destId="{BF9A2C0F-1DF0-4569-85EC-8FEBA97475C3}" srcOrd="0" destOrd="0" parTransId="{A18B065A-CA0F-461E-AC5B-85D8FC76701B}" sibTransId="{D54F212E-EE9D-4B2C-87FC-32C3648A45FE}"/>
    <dgm:cxn modelId="{BBAB2F80-DB6A-4A23-8818-7879969A159A}" srcId="{E484C6EB-509F-441D-9D2A-9A98487DE866}" destId="{02197EDE-0E8D-440B-81D4-E9B48EE58388}" srcOrd="0" destOrd="0" parTransId="{F8D44163-C568-4DE2-A18C-947903CA68F4}" sibTransId="{12403E22-8B86-43FB-8D4F-232FACABA863}"/>
    <dgm:cxn modelId="{C2AD7586-3CA7-4EB3-A354-54DF1D774CC8}" srcId="{E484C6EB-509F-441D-9D2A-9A98487DE866}" destId="{706FA4C7-C3A2-479F-852E-2ACD86C3C652}" srcOrd="2" destOrd="0" parTransId="{AE66902C-CFC0-4401-B1F3-4F7C5EE04181}" sibTransId="{A4DE989E-637F-458A-8794-4B4CF861D687}"/>
    <dgm:cxn modelId="{560D429A-69BD-420E-8DE5-CA1F05F903B7}" type="presOf" srcId="{BE42DA50-8691-48B0-8409-07DEFB17D8B0}" destId="{C4FAAEB8-A8E0-429D-A125-7A52F79AD547}" srcOrd="0" destOrd="1" presId="urn:microsoft.com/office/officeart/2018/2/layout/IconLabelDescriptionList"/>
    <dgm:cxn modelId="{65CB3CA4-5A77-494C-BF4F-F932E144255D}" srcId="{98C2B262-C9B0-40D2-9E05-4BC4CA3CD9F3}" destId="{BE42DA50-8691-48B0-8409-07DEFB17D8B0}" srcOrd="1" destOrd="0" parTransId="{CB2FCEFA-6B02-44D2-B955-3768376400FE}" sibTransId="{808C280D-E8B0-47E4-A1DD-5D5E3D75E89C}"/>
    <dgm:cxn modelId="{A93283A5-AC51-4243-89EE-D9D6C2823166}" type="presOf" srcId="{E484C6EB-509F-441D-9D2A-9A98487DE866}" destId="{B8A686F7-0D96-41C0-B206-065B273D8794}" srcOrd="0" destOrd="0" presId="urn:microsoft.com/office/officeart/2018/2/layout/IconLabelDescriptionList"/>
    <dgm:cxn modelId="{4C4860AD-8099-499F-A319-1EB2A96F4891}" srcId="{02197EDE-0E8D-440B-81D4-E9B48EE58388}" destId="{5C03F69F-343A-4E28-BFFF-E8491EF40FAF}" srcOrd="1" destOrd="0" parTransId="{E613C717-CD09-44E0-803B-C1D380333AFF}" sibTransId="{06C61DCF-DF3F-4A3B-A743-634EF5A417D0}"/>
    <dgm:cxn modelId="{2BFD09B4-F3AC-4A79-AB61-6E8592A99848}" type="presOf" srcId="{E546A4DF-40C0-44C4-BEDD-B7A37E567442}" destId="{BF05ACEC-DA42-45C9-84D0-A7263CC4A9E7}" srcOrd="0" destOrd="0" presId="urn:microsoft.com/office/officeart/2018/2/layout/IconLabelDescriptionList"/>
    <dgm:cxn modelId="{10C9E2B4-C766-4104-B937-F340AA3ED9A9}" type="presOf" srcId="{02197EDE-0E8D-440B-81D4-E9B48EE58388}" destId="{93441C2E-6B39-490E-8C7A-FEC49C1B75B1}" srcOrd="0" destOrd="0" presId="urn:microsoft.com/office/officeart/2018/2/layout/IconLabelDescriptionList"/>
    <dgm:cxn modelId="{380340B7-449F-4121-AED4-E590F4B96C2A}" type="presOf" srcId="{CD1FFA2A-7288-43C9-8340-3452FCE35091}" destId="{F636DCEB-9F70-4AF1-9122-B9C173EACE5A}" srcOrd="0" destOrd="0" presId="urn:microsoft.com/office/officeart/2018/2/layout/IconLabelDescriptionList"/>
    <dgm:cxn modelId="{7E1E9BC0-2A65-44BA-AE8C-A89BB6CA8F68}" type="presOf" srcId="{817D9D58-3985-4E95-9BB1-B9665E3269B3}" destId="{C4FAAEB8-A8E0-429D-A125-7A52F79AD547}" srcOrd="0" destOrd="0" presId="urn:microsoft.com/office/officeart/2018/2/layout/IconLabelDescriptionList"/>
    <dgm:cxn modelId="{09C843DB-C9B1-4172-B377-C7A83AAE0A2B}" type="presOf" srcId="{5C03F69F-343A-4E28-BFFF-E8491EF40FAF}" destId="{449BB865-3B8E-42A4-B20A-7C0E9A8FE166}" srcOrd="0" destOrd="1" presId="urn:microsoft.com/office/officeart/2018/2/layout/IconLabelDescriptionList"/>
    <dgm:cxn modelId="{3E5ADCE7-A016-4823-8B2E-780EE49E7426}" type="presOf" srcId="{BFA62967-EC95-4EE6-9250-D08C50D8EAB3}" destId="{9C52BFB4-536A-4100-A972-EEF59B60AF12}" srcOrd="0" destOrd="0" presId="urn:microsoft.com/office/officeart/2018/2/layout/IconLabelDescriptionList"/>
    <dgm:cxn modelId="{F1B439EE-FC18-4EA5-BCD2-A1F2605D0FB5}" srcId="{98C2B262-C9B0-40D2-9E05-4BC4CA3CD9F3}" destId="{817D9D58-3985-4E95-9BB1-B9665E3269B3}" srcOrd="0" destOrd="0" parTransId="{F5DE8C73-8140-47E7-8BCA-FB9F546B40A5}" sibTransId="{93916150-16B0-454E-854F-4FC2942D7B76}"/>
    <dgm:cxn modelId="{1E1766EF-FB39-4929-B17B-AB0E840756FF}" srcId="{E546A4DF-40C0-44C4-BEDD-B7A37E567442}" destId="{BFA62967-EC95-4EE6-9250-D08C50D8EAB3}" srcOrd="0" destOrd="0" parTransId="{E16F5A6F-25DE-450D-9755-C465E16EAA18}" sibTransId="{AA5DDCFE-C6AD-4F0E-9C56-E5D0AB3834E6}"/>
    <dgm:cxn modelId="{0272AFF1-DCEE-4E5F-A7AA-90FB36C68820}" type="presOf" srcId="{18830771-23B6-4F3D-86AE-1DB93667B3BE}" destId="{F636DCEB-9F70-4AF1-9122-B9C173EACE5A}" srcOrd="0" destOrd="1" presId="urn:microsoft.com/office/officeart/2018/2/layout/IconLabelDescriptionList"/>
    <dgm:cxn modelId="{26EDC8D4-5CC3-4503-A780-9CAF6A46371A}" type="presParOf" srcId="{B8A686F7-0D96-41C0-B206-065B273D8794}" destId="{AAE8C1B8-5F53-4D4D-A5E1-A92A8DA66CD6}" srcOrd="0" destOrd="0" presId="urn:microsoft.com/office/officeart/2018/2/layout/IconLabelDescriptionList"/>
    <dgm:cxn modelId="{B36168A7-22B1-4380-AB2E-322D08090D4D}" type="presParOf" srcId="{AAE8C1B8-5F53-4D4D-A5E1-A92A8DA66CD6}" destId="{6000123F-0A1D-476D-9B2A-8620D93291A4}" srcOrd="0" destOrd="0" presId="urn:microsoft.com/office/officeart/2018/2/layout/IconLabelDescriptionList"/>
    <dgm:cxn modelId="{D684B4AF-1760-4D94-B16C-2785C5C3383A}" type="presParOf" srcId="{AAE8C1B8-5F53-4D4D-A5E1-A92A8DA66CD6}" destId="{1224CF96-D066-4B0B-A451-0026E3AE5440}" srcOrd="1" destOrd="0" presId="urn:microsoft.com/office/officeart/2018/2/layout/IconLabelDescriptionList"/>
    <dgm:cxn modelId="{180467EC-3410-4E87-B9BE-2AB1AE5EFDD5}" type="presParOf" srcId="{AAE8C1B8-5F53-4D4D-A5E1-A92A8DA66CD6}" destId="{93441C2E-6B39-490E-8C7A-FEC49C1B75B1}" srcOrd="2" destOrd="0" presId="urn:microsoft.com/office/officeart/2018/2/layout/IconLabelDescriptionList"/>
    <dgm:cxn modelId="{18FCCEBA-BFD3-448D-B433-2097625469E9}" type="presParOf" srcId="{AAE8C1B8-5F53-4D4D-A5E1-A92A8DA66CD6}" destId="{91753D77-F0F4-4AF3-A69B-3D016FDBE6A8}" srcOrd="3" destOrd="0" presId="urn:microsoft.com/office/officeart/2018/2/layout/IconLabelDescriptionList"/>
    <dgm:cxn modelId="{D9639828-A573-4809-970B-80AC52F8AB1B}" type="presParOf" srcId="{AAE8C1B8-5F53-4D4D-A5E1-A92A8DA66CD6}" destId="{449BB865-3B8E-42A4-B20A-7C0E9A8FE166}" srcOrd="4" destOrd="0" presId="urn:microsoft.com/office/officeart/2018/2/layout/IconLabelDescriptionList"/>
    <dgm:cxn modelId="{CCE87915-F29D-45CC-A88A-B5F18E018C1D}" type="presParOf" srcId="{B8A686F7-0D96-41C0-B206-065B273D8794}" destId="{CFFEF5A8-4131-48D1-AC36-CFC9B789BACC}" srcOrd="1" destOrd="0" presId="urn:microsoft.com/office/officeart/2018/2/layout/IconLabelDescriptionList"/>
    <dgm:cxn modelId="{964DB865-E1C2-40D0-B7C8-D0C5E2C6297F}" type="presParOf" srcId="{B8A686F7-0D96-41C0-B206-065B273D8794}" destId="{233A16DC-D550-4381-BB73-472A5FEB5AD1}" srcOrd="2" destOrd="0" presId="urn:microsoft.com/office/officeart/2018/2/layout/IconLabelDescriptionList"/>
    <dgm:cxn modelId="{62657C31-7C04-4EE1-8C28-6ABCA6C03D9B}" type="presParOf" srcId="{233A16DC-D550-4381-BB73-472A5FEB5AD1}" destId="{A14484D3-6399-4466-8BBC-EFA69B166C3B}" srcOrd="0" destOrd="0" presId="urn:microsoft.com/office/officeart/2018/2/layout/IconLabelDescriptionList"/>
    <dgm:cxn modelId="{B6BB9EED-236A-42C3-8AAF-9466C83C8620}" type="presParOf" srcId="{233A16DC-D550-4381-BB73-472A5FEB5AD1}" destId="{C903FD88-E504-4AB4-8994-C0618A7DCF01}" srcOrd="1" destOrd="0" presId="urn:microsoft.com/office/officeart/2018/2/layout/IconLabelDescriptionList"/>
    <dgm:cxn modelId="{77132515-45FB-44D7-AF41-E031D2E87A56}" type="presParOf" srcId="{233A16DC-D550-4381-BB73-472A5FEB5AD1}" destId="{E4710409-CE92-4419-B6B2-1FD716ECFECB}" srcOrd="2" destOrd="0" presId="urn:microsoft.com/office/officeart/2018/2/layout/IconLabelDescriptionList"/>
    <dgm:cxn modelId="{C897C5DD-D606-447C-99BF-E650CC1FF114}" type="presParOf" srcId="{233A16DC-D550-4381-BB73-472A5FEB5AD1}" destId="{4BAA9D23-D089-4C55-9DF7-1CAD6E39F416}" srcOrd="3" destOrd="0" presId="urn:microsoft.com/office/officeart/2018/2/layout/IconLabelDescriptionList"/>
    <dgm:cxn modelId="{0B81189F-087D-4D8D-A70D-18422E107CE8}" type="presParOf" srcId="{233A16DC-D550-4381-BB73-472A5FEB5AD1}" destId="{C4FAAEB8-A8E0-429D-A125-7A52F79AD547}" srcOrd="4" destOrd="0" presId="urn:microsoft.com/office/officeart/2018/2/layout/IconLabelDescriptionList"/>
    <dgm:cxn modelId="{C3E459BD-3869-4176-AAA7-1DF37B7B755E}" type="presParOf" srcId="{B8A686F7-0D96-41C0-B206-065B273D8794}" destId="{7E8A168F-7E96-4F05-9FE4-FB245B2661DB}" srcOrd="3" destOrd="0" presId="urn:microsoft.com/office/officeart/2018/2/layout/IconLabelDescriptionList"/>
    <dgm:cxn modelId="{960A0A35-182E-4964-9A01-54BF9F91558B}" type="presParOf" srcId="{B8A686F7-0D96-41C0-B206-065B273D8794}" destId="{7DCE55CB-3714-43CD-B512-6E693167C190}" srcOrd="4" destOrd="0" presId="urn:microsoft.com/office/officeart/2018/2/layout/IconLabelDescriptionList"/>
    <dgm:cxn modelId="{37CBB691-3094-4E93-98D0-45005BCCC874}" type="presParOf" srcId="{7DCE55CB-3714-43CD-B512-6E693167C190}" destId="{FD7FC914-7141-4385-968E-C5A422400977}" srcOrd="0" destOrd="0" presId="urn:microsoft.com/office/officeart/2018/2/layout/IconLabelDescriptionList"/>
    <dgm:cxn modelId="{CE29C1EE-B419-4589-A404-90CA2F42E8BD}" type="presParOf" srcId="{7DCE55CB-3714-43CD-B512-6E693167C190}" destId="{8B8D47FA-DD25-42B6-9EBF-767177AEDA90}" srcOrd="1" destOrd="0" presId="urn:microsoft.com/office/officeart/2018/2/layout/IconLabelDescriptionList"/>
    <dgm:cxn modelId="{E9BE0B6C-5909-4A4E-8876-74F2369B8E2D}" type="presParOf" srcId="{7DCE55CB-3714-43CD-B512-6E693167C190}" destId="{52B26E87-C4E5-4E74-AC07-027B6E33898E}" srcOrd="2" destOrd="0" presId="urn:microsoft.com/office/officeart/2018/2/layout/IconLabelDescriptionList"/>
    <dgm:cxn modelId="{3E2B4615-D523-4FDE-A9B5-CD51B56284F4}" type="presParOf" srcId="{7DCE55CB-3714-43CD-B512-6E693167C190}" destId="{CC6ABD8F-DCA2-4734-83DA-A11C90076DA4}" srcOrd="3" destOrd="0" presId="urn:microsoft.com/office/officeart/2018/2/layout/IconLabelDescriptionList"/>
    <dgm:cxn modelId="{D314EF0E-0F46-4E3A-8D76-6DC2B80324AC}" type="presParOf" srcId="{7DCE55CB-3714-43CD-B512-6E693167C190}" destId="{F636DCEB-9F70-4AF1-9122-B9C173EACE5A}" srcOrd="4" destOrd="0" presId="urn:microsoft.com/office/officeart/2018/2/layout/IconLabelDescriptionList"/>
    <dgm:cxn modelId="{AE79B284-57B7-44AE-8EF2-300A537904A2}" type="presParOf" srcId="{B8A686F7-0D96-41C0-B206-065B273D8794}" destId="{34F9FC6B-4D86-43EC-B40D-1F331A1C95B6}" srcOrd="5" destOrd="0" presId="urn:microsoft.com/office/officeart/2018/2/layout/IconLabelDescriptionList"/>
    <dgm:cxn modelId="{697159BE-F152-4EFC-ABCD-0813516818B3}" type="presParOf" srcId="{B8A686F7-0D96-41C0-B206-065B273D8794}" destId="{C16E2628-A6D8-42FA-A050-01FD42F95675}" srcOrd="6" destOrd="0" presId="urn:microsoft.com/office/officeart/2018/2/layout/IconLabelDescriptionList"/>
    <dgm:cxn modelId="{EC1585C3-A811-40F0-993A-452205FFBBCC}" type="presParOf" srcId="{C16E2628-A6D8-42FA-A050-01FD42F95675}" destId="{2AD01EE8-69DB-403E-88D9-C517849F6107}" srcOrd="0" destOrd="0" presId="urn:microsoft.com/office/officeart/2018/2/layout/IconLabelDescriptionList"/>
    <dgm:cxn modelId="{9E814662-5615-4519-A9A2-731D1D2FB04E}" type="presParOf" srcId="{C16E2628-A6D8-42FA-A050-01FD42F95675}" destId="{412AEB7E-F7E2-4CE4-8181-3F8FCCDF34D7}" srcOrd="1" destOrd="0" presId="urn:microsoft.com/office/officeart/2018/2/layout/IconLabelDescriptionList"/>
    <dgm:cxn modelId="{4C602559-ED66-4CA5-B992-138BD2D310E0}" type="presParOf" srcId="{C16E2628-A6D8-42FA-A050-01FD42F95675}" destId="{BF05ACEC-DA42-45C9-84D0-A7263CC4A9E7}" srcOrd="2" destOrd="0" presId="urn:microsoft.com/office/officeart/2018/2/layout/IconLabelDescriptionList"/>
    <dgm:cxn modelId="{F14BD28D-E515-4577-9B01-C8FBE163F9AE}" type="presParOf" srcId="{C16E2628-A6D8-42FA-A050-01FD42F95675}" destId="{9ACE1576-AD52-4324-9A1A-AAB22F5A5AB4}" srcOrd="3" destOrd="0" presId="urn:microsoft.com/office/officeart/2018/2/layout/IconLabelDescriptionList"/>
    <dgm:cxn modelId="{88502AE5-E4F2-46D4-A0AB-CAEFD7F56E6A}" type="presParOf" srcId="{C16E2628-A6D8-42FA-A050-01FD42F95675}" destId="{9C52BFB4-536A-4100-A972-EEF59B60AF12}" srcOrd="4" destOrd="0" presId="urn:microsoft.com/office/officeart/2018/2/layout/IconLabelDescrip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00123F-0A1D-476D-9B2A-8620D93291A4}">
      <dsp:nvSpPr>
        <dsp:cNvPr id="0" name=""/>
        <dsp:cNvSpPr/>
      </dsp:nvSpPr>
      <dsp:spPr>
        <a:xfrm>
          <a:off x="682400" y="414204"/>
          <a:ext cx="722840" cy="72284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93441C2E-6B39-490E-8C7A-FEC49C1B75B1}">
      <dsp:nvSpPr>
        <dsp:cNvPr id="0" name=""/>
        <dsp:cNvSpPr/>
      </dsp:nvSpPr>
      <dsp:spPr>
        <a:xfrm>
          <a:off x="12443" y="1265389"/>
          <a:ext cx="2065257" cy="1233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baseline="0" dirty="0"/>
            <a:t>OSCAL</a:t>
          </a:r>
          <a:r>
            <a:rPr lang="en-US" sz="1400" b="0" i="0" kern="1200" baseline="0" dirty="0"/>
            <a:t> is a NIST framework &amp; language </a:t>
          </a:r>
          <a:r>
            <a:rPr lang="en-US" sz="1400" b="1" i="0" kern="1200" baseline="0" dirty="0"/>
            <a:t>for managing compliance artifacts as code end-to-end </a:t>
          </a:r>
          <a:endParaRPr lang="en-US" sz="1400" kern="1200" dirty="0"/>
        </a:p>
      </dsp:txBody>
      <dsp:txXfrm>
        <a:off x="12443" y="1265389"/>
        <a:ext cx="2065257" cy="1233947"/>
      </dsp:txXfrm>
    </dsp:sp>
    <dsp:sp modelId="{449BB865-3B8E-42A4-B20A-7C0E9A8FE166}">
      <dsp:nvSpPr>
        <dsp:cNvPr id="0" name=""/>
        <dsp:cNvSpPr/>
      </dsp:nvSpPr>
      <dsp:spPr>
        <a:xfrm>
          <a:off x="12443" y="2640223"/>
          <a:ext cx="2065257" cy="839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baseline="0" dirty="0"/>
            <a:t>From selection of security controls through implementation and assessment</a:t>
          </a:r>
          <a:endParaRPr lang="en-US" sz="1100" kern="1200" dirty="0"/>
        </a:p>
        <a:p>
          <a:pPr marL="0" lvl="0" indent="0" algn="l" defTabSz="488950">
            <a:lnSpc>
              <a:spcPct val="100000"/>
            </a:lnSpc>
            <a:spcBef>
              <a:spcPct val="0"/>
            </a:spcBef>
            <a:spcAft>
              <a:spcPct val="35000"/>
            </a:spcAft>
            <a:buNone/>
          </a:pPr>
          <a:r>
            <a:rPr lang="en-US" sz="1100" b="0" i="0" kern="1200" baseline="0" dirty="0"/>
            <a:t>To plans of actions for remediations and mitigation</a:t>
          </a:r>
          <a:endParaRPr lang="en-US" sz="1100" kern="1200" dirty="0"/>
        </a:p>
      </dsp:txBody>
      <dsp:txXfrm>
        <a:off x="12443" y="2640223"/>
        <a:ext cx="2065257" cy="839882"/>
      </dsp:txXfrm>
    </dsp:sp>
    <dsp:sp modelId="{A14484D3-6399-4466-8BBC-EFA69B166C3B}">
      <dsp:nvSpPr>
        <dsp:cNvPr id="0" name=""/>
        <dsp:cNvSpPr/>
      </dsp:nvSpPr>
      <dsp:spPr>
        <a:xfrm>
          <a:off x="3109077" y="414204"/>
          <a:ext cx="722840" cy="722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E4710409-CE92-4419-B6B2-1FD716ECFECB}">
      <dsp:nvSpPr>
        <dsp:cNvPr id="0" name=""/>
        <dsp:cNvSpPr/>
      </dsp:nvSpPr>
      <dsp:spPr>
        <a:xfrm>
          <a:off x="2439120" y="1265389"/>
          <a:ext cx="2065257" cy="123394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baseline="0" dirty="0"/>
            <a:t>TRESTLE</a:t>
          </a:r>
          <a:r>
            <a:rPr lang="en-US" sz="1400" b="0" i="0" kern="1200" baseline="0" dirty="0"/>
            <a:t> is an </a:t>
          </a:r>
          <a:r>
            <a:rPr lang="en-US" sz="1400" b="1" i="0" kern="1200" baseline="0" dirty="0"/>
            <a:t>opinionated implementation of the OSCAL standard </a:t>
          </a:r>
          <a:endParaRPr lang="en-US" sz="1400" kern="1200" dirty="0"/>
        </a:p>
      </dsp:txBody>
      <dsp:txXfrm>
        <a:off x="2439120" y="1265389"/>
        <a:ext cx="2065257" cy="1233947"/>
      </dsp:txXfrm>
    </dsp:sp>
    <dsp:sp modelId="{C4FAAEB8-A8E0-429D-A125-7A52F79AD547}">
      <dsp:nvSpPr>
        <dsp:cNvPr id="0" name=""/>
        <dsp:cNvSpPr/>
      </dsp:nvSpPr>
      <dsp:spPr>
        <a:xfrm>
          <a:off x="2439120" y="2640223"/>
          <a:ext cx="2065257" cy="83988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IN" sz="1100" b="0" i="0" kern="1200" dirty="0"/>
            <a:t>Allows editing and manipulation of OSCAL documents while making sure the schemas are enforced</a:t>
          </a:r>
        </a:p>
        <a:p>
          <a:pPr marL="0" lvl="0" indent="0" algn="l" defTabSz="488950">
            <a:lnSpc>
              <a:spcPct val="100000"/>
            </a:lnSpc>
            <a:spcBef>
              <a:spcPct val="0"/>
            </a:spcBef>
            <a:spcAft>
              <a:spcPct val="35000"/>
            </a:spcAft>
            <a:buNone/>
          </a:pPr>
          <a:r>
            <a:rPr lang="en-US" sz="1100" b="0" i="0" kern="1200" baseline="0" dirty="0"/>
            <a:t>Provides an SDK</a:t>
          </a:r>
        </a:p>
      </dsp:txBody>
      <dsp:txXfrm>
        <a:off x="2439120" y="2640223"/>
        <a:ext cx="2065257" cy="839882"/>
      </dsp:txXfrm>
    </dsp:sp>
    <dsp:sp modelId="{FD7FC914-7141-4385-968E-C5A422400977}">
      <dsp:nvSpPr>
        <dsp:cNvPr id="0" name=""/>
        <dsp:cNvSpPr/>
      </dsp:nvSpPr>
      <dsp:spPr>
        <a:xfrm>
          <a:off x="5989319" y="382811"/>
          <a:ext cx="722840" cy="722840"/>
        </a:xfrm>
        <a:prstGeom prst="rect">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52B26E87-C4E5-4E74-AC07-027B6E33898E}">
      <dsp:nvSpPr>
        <dsp:cNvPr id="0" name=""/>
        <dsp:cNvSpPr/>
      </dsp:nvSpPr>
      <dsp:spPr>
        <a:xfrm>
          <a:off x="4843699" y="1265360"/>
          <a:ext cx="3008253" cy="1237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baseline="0" dirty="0"/>
            <a:t>AGILE AUTHORING </a:t>
          </a:r>
          <a:r>
            <a:rPr lang="en-US" sz="1400" b="0" i="0" kern="1200" baseline="0" dirty="0"/>
            <a:t>is a </a:t>
          </a:r>
          <a:r>
            <a:rPr lang="en-US" sz="1400" b="1" i="0" kern="1200" baseline="0" dirty="0"/>
            <a:t>collaborative platform</a:t>
          </a:r>
          <a:r>
            <a:rPr lang="en-US" sz="1400" b="0" i="0" kern="1200" baseline="0" dirty="0"/>
            <a:t> enabling various compliance personas to orchestrate their individual aspects of the compliance artifacts via an interface of their choice</a:t>
          </a:r>
          <a:endParaRPr lang="en-US" sz="1400" kern="1200" dirty="0"/>
        </a:p>
      </dsp:txBody>
      <dsp:txXfrm>
        <a:off x="4843699" y="1265360"/>
        <a:ext cx="3008253" cy="1237456"/>
      </dsp:txXfrm>
    </dsp:sp>
    <dsp:sp modelId="{F636DCEB-9F70-4AF1-9122-B9C173EACE5A}">
      <dsp:nvSpPr>
        <dsp:cNvPr id="0" name=""/>
        <dsp:cNvSpPr/>
      </dsp:nvSpPr>
      <dsp:spPr>
        <a:xfrm>
          <a:off x="4843699" y="2643486"/>
          <a:ext cx="3008253" cy="836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b="0" i="0" kern="1200" baseline="0" dirty="0"/>
            <a:t>Trestle-based </a:t>
          </a:r>
          <a:r>
            <a:rPr lang="en-US" sz="1100" b="0" i="0" kern="1200" baseline="0" dirty="0" err="1"/>
            <a:t>GitOps</a:t>
          </a:r>
          <a:r>
            <a:rPr lang="en-US" sz="1100" b="0" i="0" kern="1200" baseline="0" dirty="0"/>
            <a:t> automated workflow</a:t>
          </a:r>
          <a:endParaRPr lang="en-US" sz="1100" kern="1200" dirty="0"/>
        </a:p>
        <a:p>
          <a:pPr marL="0" lvl="0" indent="0" algn="l" defTabSz="488950">
            <a:lnSpc>
              <a:spcPct val="100000"/>
            </a:lnSpc>
            <a:spcBef>
              <a:spcPct val="0"/>
            </a:spcBef>
            <a:spcAft>
              <a:spcPct val="35000"/>
            </a:spcAft>
            <a:buNone/>
          </a:pPr>
          <a:r>
            <a:rPr lang="en-US" sz="1100" b="0" i="0" kern="1200" baseline="0" dirty="0"/>
            <a:t>Ensures artifacts consistency and traceability</a:t>
          </a:r>
          <a:endParaRPr lang="en-US" sz="1100" kern="1200" dirty="0"/>
        </a:p>
      </dsp:txBody>
      <dsp:txXfrm>
        <a:off x="4843699" y="2643486"/>
        <a:ext cx="3008253" cy="836433"/>
      </dsp:txXfrm>
    </dsp:sp>
    <dsp:sp modelId="{2AD01EE8-69DB-403E-88D9-C517849F6107}">
      <dsp:nvSpPr>
        <dsp:cNvPr id="0" name=""/>
        <dsp:cNvSpPr/>
      </dsp:nvSpPr>
      <dsp:spPr>
        <a:xfrm>
          <a:off x="9145309" y="271876"/>
          <a:ext cx="722840" cy="722840"/>
        </a:xfrm>
        <a:prstGeom prst="rect">
          <a:avLst/>
        </a:prstGeom>
        <a:blipFill rotWithShape="1">
          <a:blip xmlns:r="http://schemas.openxmlformats.org/officeDocument/2006/relationships" r:embed="rId3"/>
          <a:srcRect/>
          <a:stretch>
            <a:fillRect t="-7000" b="-7000"/>
          </a:stretch>
        </a:blipFill>
        <a:ln w="127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sp>
    <dsp:sp modelId="{BF05ACEC-DA42-45C9-84D0-A7263CC4A9E7}">
      <dsp:nvSpPr>
        <dsp:cNvPr id="0" name=""/>
        <dsp:cNvSpPr/>
      </dsp:nvSpPr>
      <dsp:spPr>
        <a:xfrm>
          <a:off x="8235471" y="1265360"/>
          <a:ext cx="2632005" cy="123745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622300">
            <a:lnSpc>
              <a:spcPct val="100000"/>
            </a:lnSpc>
            <a:spcBef>
              <a:spcPct val="0"/>
            </a:spcBef>
            <a:spcAft>
              <a:spcPct val="35000"/>
            </a:spcAft>
            <a:buNone/>
            <a:defRPr b="1"/>
          </a:pPr>
          <a:r>
            <a:rPr lang="en-US" sz="1400" b="1" i="0" kern="1200" baseline="0" dirty="0"/>
            <a:t>COMPLIANCE_TO_POLICY</a:t>
          </a:r>
          <a:r>
            <a:rPr lang="en-US" sz="1400" b="0" i="0" kern="1200" baseline="0" dirty="0"/>
            <a:t> is a </a:t>
          </a:r>
          <a:r>
            <a:rPr lang="en-US" sz="1400" b="0" i="0" kern="1200" baseline="0" dirty="0" err="1"/>
            <a:t>GitOps</a:t>
          </a:r>
          <a:r>
            <a:rPr lang="en-US" sz="1400" b="0" i="0" kern="1200" baseline="0" dirty="0"/>
            <a:t> extension as a pluggable bridge to normalize the policy administration in the policy validation tools</a:t>
          </a:r>
          <a:endParaRPr lang="en-US" sz="1400" kern="1200" dirty="0"/>
        </a:p>
      </dsp:txBody>
      <dsp:txXfrm>
        <a:off x="8235471" y="1265360"/>
        <a:ext cx="2632005" cy="1237456"/>
      </dsp:txXfrm>
    </dsp:sp>
    <dsp:sp modelId="{9C52BFB4-536A-4100-A972-EEF59B60AF12}">
      <dsp:nvSpPr>
        <dsp:cNvPr id="0" name=""/>
        <dsp:cNvSpPr/>
      </dsp:nvSpPr>
      <dsp:spPr>
        <a:xfrm>
          <a:off x="8235471" y="2643486"/>
          <a:ext cx="2632005" cy="83643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l" defTabSz="488950">
            <a:lnSpc>
              <a:spcPct val="100000"/>
            </a:lnSpc>
            <a:spcBef>
              <a:spcPct val="0"/>
            </a:spcBef>
            <a:spcAft>
              <a:spcPct val="35000"/>
            </a:spcAft>
            <a:buNone/>
          </a:pPr>
          <a:r>
            <a:rPr lang="en-US" sz="1100" kern="1200" dirty="0"/>
            <a:t>Bridge between compliance-as-code and policy-as-code</a:t>
          </a:r>
        </a:p>
      </dsp:txBody>
      <dsp:txXfrm>
        <a:off x="8235471" y="2643486"/>
        <a:ext cx="2632005" cy="836433"/>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DescriptionList">
  <dgm:title val="Icon Label Description List"/>
  <dgm:desc val="Use to show non-sequential or grouped chunks of information. The placeholder holds an icon or small picture, and corresponding text boxes show Level 1 and Level 2 text respectively. Works well for minimal Level 1 text accompanied by lengthier Level two text."/>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if>
      <dgm:else name="Name2">
        <dgm:alg type="lin">
          <dgm:param type="linDir" val="fromR"/>
        </dgm:alg>
      </dgm:else>
    </dgm:choose>
    <dgm:shape xmlns:r="http://schemas.openxmlformats.org/officeDocument/2006/relationships" r:blip="">
      <dgm:adjLst/>
    </dgm:shape>
    <dgm:presOf/>
    <dgm:constrLst>
      <dgm:constr type="h" for="ch" forName="compNode" refType="h" fact="0.45"/>
      <dgm:constr type="w" for="ch" forName="compNode" val="120"/>
      <dgm:constr type="w" for="ch" forName="sibTrans" refType="w" refFor="ch" refForName="compNode" fact="0.175"/>
      <dgm:constr type="primFontSz" for="des" forName="parTx" val="36"/>
      <dgm:constr type="primFontSz" for="des" forName="desTx" refType="primFontSz" refFor="des" refForName="parTx" op="lte" fact="0.75"/>
      <dgm:constr type="h" for="des" forName="compNode" op="equ"/>
      <dgm:constr type="h" for="des" forName="iconRect" op="equ"/>
      <dgm:constr type="w" for="des" forName="iconRect" op="equ"/>
      <dgm:constr type="h" for="des" forName="iconSpace" op="equ"/>
      <dgm:constr type="h" for="des" forName="parTx" op="equ"/>
      <dgm:constr type="h" for="des" forName="txSpace" op="equ"/>
      <dgm:constr type="h" for="des" forName="desTx" op="equ"/>
    </dgm:constrLst>
    <dgm:ruleLst>
      <dgm:rule type="w" for="ch" forName="compNode" val="0" fact="NaN" max="NaN"/>
    </dgm:ruleLst>
    <dgm:forEach name="Name3" axis="ch" ptType="node">
      <dgm:layoutNode name="compNode">
        <dgm:alg type="composite"/>
        <dgm:shape xmlns:r="http://schemas.openxmlformats.org/officeDocument/2006/relationships" r:blip="">
          <dgm:adjLst/>
        </dgm:shape>
        <dgm:presOf axis="self"/>
        <dgm:constrLst>
          <dgm:constr type="w" for="ch" forName="iconRect" refType="w" fact="0.35"/>
          <dgm:constr type="h" for="ch" forName="iconRect" refType="w" refFor="ch" refForName="iconRect"/>
          <dgm:constr type="l" for="ch" forName="iconRect"/>
          <dgm:constr type="t" for="ch" forName="iconRect"/>
          <dgm:constr type="w" for="ch" forName="iconSpace" refType="w"/>
          <dgm:constr type="h" for="ch" forName="iconSpace" refType="h" fact="0.043"/>
          <dgm:constr type="l" for="ch" forName="iconSpace"/>
          <dgm:constr type="t" for="ch" forName="iconSpace" refType="b" refFor="ch" refForName="iconRect"/>
          <dgm:constr type="w" for="ch" forName="parTx" refType="w"/>
          <dgm:constr type="h" for="ch" forName="parTx" refType="w" fact="0.15"/>
          <dgm:constr type="l" for="ch" forName="parTx"/>
          <dgm:constr type="t" for="ch" forName="parTx" refType="b" refFor="ch" refForName="iconSpace"/>
          <dgm:constr type="h" for="ch" forName="txSpace" refType="h" fact="0.02"/>
          <dgm:constr type="w" for="ch" forName="txSpace" refType="w"/>
          <dgm:constr type="l" for="ch" forName="txSpace"/>
          <dgm:constr type="t" for="ch" forName="txSpace" refType="b" refFor="ch" refForName="parTx"/>
          <dgm:constr type="w" for="ch" forName="desTx" refType="w"/>
          <dgm:constr type="l" for="ch" forName="desTx"/>
          <dgm:constr type="t" for="ch" forName="desTx" refType="b" refFor="ch" refForName="txSpace"/>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iconSpace">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4" fact="NaN" max="NaN"/>
            <dgm:rule type="h" val="INF" fact="NaN" max="NaN"/>
          </dgm:ruleLst>
        </dgm:layoutNode>
        <dgm:layoutNode name="txSpace">
          <dgm:alg type="sp"/>
          <dgm:shape xmlns:r="http://schemas.openxmlformats.org/officeDocument/2006/relationships" r:blip="">
            <dgm:adjLst/>
          </dgm:shape>
          <dgm:presOf/>
          <dgm:constrLst/>
          <dgm:ruleLst/>
        </dgm:layoutNode>
        <dgm:layoutNode name="desTx" styleLbl="revTx">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secFontSz" refType="primFontSz"/>
            <dgm:constr type="lMarg"/>
            <dgm:constr type="rMarg"/>
            <dgm:constr type="tMarg"/>
            <dgm:constr type="bMarg"/>
          </dgm:constrLst>
          <dgm:ruleLst>
            <dgm:rule type="primFontSz" val="NaN" fact="NaN" max="17"/>
            <dgm:rule type="h" val="INF" fact="NaN" max="NaN"/>
          </dgm:ruleLst>
        </dgm:layoutNode>
      </dgm:layoutNode>
      <dgm:forEach name="Name4"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b="1"/>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1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34" name="PlaceHolder 1"/>
          <p:cNvSpPr>
            <a:spLocks noGrp="1" noRot="1" noChangeAspect="1"/>
          </p:cNvSpPr>
          <p:nvPr>
            <p:ph type="sldImg"/>
          </p:nvPr>
        </p:nvSpPr>
        <p:spPr>
          <a:xfrm>
            <a:off x="533520" y="764280"/>
            <a:ext cx="6704640" cy="377136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535" name="PlaceHolder 2"/>
          <p:cNvSpPr>
            <a:spLocks noGrp="1"/>
          </p:cNvSpPr>
          <p:nvPr>
            <p:ph type="body"/>
          </p:nvPr>
        </p:nvSpPr>
        <p:spPr>
          <a:xfrm>
            <a:off x="777240" y="4777560"/>
            <a:ext cx="6217560" cy="4525920"/>
          </a:xfrm>
          <a:prstGeom prst="rect">
            <a:avLst/>
          </a:prstGeom>
          <a:noFill/>
          <a:ln w="0">
            <a:noFill/>
          </a:ln>
        </p:spPr>
        <p:txBody>
          <a:bodyPr lIns="0" tIns="0" rIns="0" bIns="0" anchor="t">
            <a:noAutofit/>
          </a:bodyPr>
          <a:lstStyle/>
          <a:p>
            <a:pPr marL="216000" indent="0">
              <a:buNone/>
            </a:pPr>
            <a:r>
              <a:rPr lang="en-US" sz="2000" b="0" strike="noStrike" spc="-1">
                <a:solidFill>
                  <a:srgbClr val="000000"/>
                </a:solidFill>
                <a:latin typeface="Arial"/>
              </a:rPr>
              <a:t>Click to edit the notes format</a:t>
            </a:r>
          </a:p>
        </p:txBody>
      </p:sp>
      <p:sp>
        <p:nvSpPr>
          <p:cNvPr id="536" name="PlaceHolder 3"/>
          <p:cNvSpPr>
            <a:spLocks noGrp="1"/>
          </p:cNvSpPr>
          <p:nvPr>
            <p:ph type="hdr"/>
          </p:nvPr>
        </p:nvSpPr>
        <p:spPr>
          <a:xfrm>
            <a:off x="0" y="0"/>
            <a:ext cx="3372840" cy="50256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537" name="PlaceHolder 4"/>
          <p:cNvSpPr>
            <a:spLocks noGrp="1"/>
          </p:cNvSpPr>
          <p:nvPr>
            <p:ph type="dt" idx="25"/>
          </p:nvPr>
        </p:nvSpPr>
        <p:spPr>
          <a:xfrm>
            <a:off x="4399200" y="0"/>
            <a:ext cx="3372840" cy="50256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538" name="PlaceHolder 5"/>
          <p:cNvSpPr>
            <a:spLocks noGrp="1"/>
          </p:cNvSpPr>
          <p:nvPr>
            <p:ph type="ftr" idx="26"/>
          </p:nvPr>
        </p:nvSpPr>
        <p:spPr>
          <a:xfrm>
            <a:off x="0" y="9555480"/>
            <a:ext cx="3372840" cy="50256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539" name="PlaceHolder 6"/>
          <p:cNvSpPr>
            <a:spLocks noGrp="1"/>
          </p:cNvSpPr>
          <p:nvPr>
            <p:ph type="sldNum" idx="27"/>
          </p:nvPr>
        </p:nvSpPr>
        <p:spPr>
          <a:xfrm>
            <a:off x="4399200" y="9555480"/>
            <a:ext cx="3372840" cy="50256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55F29AD9-1D33-4DE2-8ADA-1563DE795DB3}"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9" name="PlaceHolder 1"/>
          <p:cNvSpPr>
            <a:spLocks noGrp="1" noRot="1" noChangeAspect="1"/>
          </p:cNvSpPr>
          <p:nvPr>
            <p:ph type="sldImg"/>
          </p:nvPr>
        </p:nvSpPr>
        <p:spPr>
          <a:xfrm>
            <a:off x="533400" y="763588"/>
            <a:ext cx="6704013" cy="3771900"/>
          </a:xfrm>
          <a:prstGeom prst="rect">
            <a:avLst/>
          </a:prstGeom>
          <a:ln w="0">
            <a:noFill/>
          </a:ln>
        </p:spPr>
      </p:sp>
      <p:sp>
        <p:nvSpPr>
          <p:cNvPr id="750" name="PlaceHolder 2"/>
          <p:cNvSpPr>
            <a:spLocks noGrp="1"/>
          </p:cNvSpPr>
          <p:nvPr>
            <p:ph type="body"/>
          </p:nvPr>
        </p:nvSpPr>
        <p:spPr>
          <a:xfrm>
            <a:off x="777240" y="4777560"/>
            <a:ext cx="6216480" cy="452484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751" name="PlaceHolder 3"/>
          <p:cNvSpPr>
            <a:spLocks noGrp="1"/>
          </p:cNvSpPr>
          <p:nvPr>
            <p:ph type="sldNum" idx="31"/>
          </p:nvPr>
        </p:nvSpPr>
        <p:spPr>
          <a:xfrm>
            <a:off x="4399200" y="9555480"/>
            <a:ext cx="3371760" cy="50148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rgbClr val="000000"/>
                </a:solidFill>
                <a:latin typeface="Calibri"/>
                <a:ea typeface="+mn-ea"/>
              </a:defRPr>
            </a:lvl1pPr>
          </a:lstStyle>
          <a:p>
            <a:pPr indent="0" algn="r">
              <a:lnSpc>
                <a:spcPct val="100000"/>
              </a:lnSpc>
              <a:buNone/>
              <a:tabLst>
                <a:tab pos="0" algn="l"/>
              </a:tabLst>
            </a:pPr>
            <a:fld id="{C3F5C896-2C2D-428A-B3B3-85A64E6C5083}" type="slidenum">
              <a:rPr lang="en-US" sz="1200" b="0" strike="noStrike" spc="-1">
                <a:solidFill>
                  <a:srgbClr val="000000"/>
                </a:solidFill>
                <a:latin typeface="Calibri"/>
                <a:ea typeface="+mn-ea"/>
              </a:rPr>
              <a:t>4</a:t>
            </a:fld>
            <a:endParaRPr lang="en-US" sz="1200" b="0" strike="noStrike" spc="-1">
              <a:solidFill>
                <a:srgbClr val="000000"/>
              </a:solidFill>
              <a:latin typeface="Times New Roman"/>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2" name="PlaceHolder 1"/>
          <p:cNvSpPr>
            <a:spLocks noGrp="1" noRot="1" noChangeAspect="1"/>
          </p:cNvSpPr>
          <p:nvPr>
            <p:ph type="sldImg"/>
          </p:nvPr>
        </p:nvSpPr>
        <p:spPr>
          <a:xfrm>
            <a:off x="533400" y="763588"/>
            <a:ext cx="6702425" cy="3770312"/>
          </a:xfrm>
          <a:prstGeom prst="rect">
            <a:avLst/>
          </a:prstGeom>
          <a:ln w="0">
            <a:noFill/>
          </a:ln>
        </p:spPr>
      </p:sp>
      <p:sp>
        <p:nvSpPr>
          <p:cNvPr id="753" name="PlaceHolder 2"/>
          <p:cNvSpPr>
            <a:spLocks noGrp="1"/>
          </p:cNvSpPr>
          <p:nvPr>
            <p:ph type="body"/>
          </p:nvPr>
        </p:nvSpPr>
        <p:spPr>
          <a:xfrm>
            <a:off x="777240" y="4777560"/>
            <a:ext cx="6216120" cy="452448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754" name="PlaceHolder 3"/>
          <p:cNvSpPr>
            <a:spLocks noGrp="1"/>
          </p:cNvSpPr>
          <p:nvPr>
            <p:ph type="sldNum" idx="32"/>
          </p:nvPr>
        </p:nvSpPr>
        <p:spPr>
          <a:xfrm>
            <a:off x="4399200" y="9555480"/>
            <a:ext cx="3371400" cy="50112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rgbClr val="000000"/>
                </a:solidFill>
                <a:latin typeface="Calibri"/>
                <a:ea typeface="+mn-ea"/>
              </a:defRPr>
            </a:lvl1pPr>
          </a:lstStyle>
          <a:p>
            <a:pPr indent="0" algn="r">
              <a:lnSpc>
                <a:spcPct val="100000"/>
              </a:lnSpc>
              <a:buNone/>
              <a:tabLst>
                <a:tab pos="0" algn="l"/>
              </a:tabLst>
            </a:pPr>
            <a:fld id="{FB3FF481-1254-4B64-A936-7943A0FF5A9E}" type="slidenum">
              <a:rPr lang="en-US" sz="1200" b="0" strike="noStrike" spc="-1">
                <a:solidFill>
                  <a:srgbClr val="000000"/>
                </a:solidFill>
                <a:latin typeface="Calibri"/>
                <a:ea typeface="+mn-ea"/>
              </a:rPr>
              <a:t>5</a:t>
            </a:fld>
            <a:endParaRPr lang="en-US" sz="1200" b="0" strike="noStrike" spc="-1">
              <a:solidFill>
                <a:srgbClr val="000000"/>
              </a:solidFill>
              <a:latin typeface="Times New Roman"/>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5" name="PlaceHolder 1"/>
          <p:cNvSpPr>
            <a:spLocks noGrp="1" noRot="1" noChangeAspect="1"/>
          </p:cNvSpPr>
          <p:nvPr>
            <p:ph type="sldImg"/>
          </p:nvPr>
        </p:nvSpPr>
        <p:spPr>
          <a:xfrm>
            <a:off x="380880" y="685800"/>
            <a:ext cx="6094800" cy="3427920"/>
          </a:xfrm>
          <a:prstGeom prst="rect">
            <a:avLst/>
          </a:prstGeom>
          <a:ln w="0">
            <a:noFill/>
          </a:ln>
        </p:spPr>
      </p:sp>
      <p:sp>
        <p:nvSpPr>
          <p:cNvPr id="756" name="PlaceHolder 2"/>
          <p:cNvSpPr>
            <a:spLocks noGrp="1"/>
          </p:cNvSpPr>
          <p:nvPr>
            <p:ph type="body"/>
          </p:nvPr>
        </p:nvSpPr>
        <p:spPr>
          <a:xfrm>
            <a:off x="777240" y="4777560"/>
            <a:ext cx="6216480" cy="452484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757" name="PlaceHolder 3"/>
          <p:cNvSpPr>
            <a:spLocks noGrp="1"/>
          </p:cNvSpPr>
          <p:nvPr>
            <p:ph type="sldNum" idx="33"/>
          </p:nvPr>
        </p:nvSpPr>
        <p:spPr>
          <a:xfrm>
            <a:off x="4399200" y="9555480"/>
            <a:ext cx="3371760" cy="501480"/>
          </a:xfrm>
          <a:prstGeom prst="rect">
            <a:avLst/>
          </a:prstGeom>
          <a:noFill/>
          <a:ln w="0">
            <a:noFill/>
          </a:ln>
        </p:spPr>
        <p:txBody>
          <a:bodyPr lIns="0" tIns="0" rIns="0" bIns="0" anchor="b">
            <a:noAutofit/>
          </a:bodyPr>
          <a:lstStyle>
            <a:lvl1pPr indent="0" algn="r">
              <a:lnSpc>
                <a:spcPct val="100000"/>
              </a:lnSpc>
              <a:buNone/>
              <a:tabLst>
                <a:tab pos="0" algn="l"/>
              </a:tabLst>
              <a:defRPr lang="en-US" sz="1200" b="0" strike="noStrike" spc="-1">
                <a:solidFill>
                  <a:srgbClr val="000000"/>
                </a:solidFill>
                <a:latin typeface="Calibri"/>
                <a:ea typeface="+mn-ea"/>
              </a:defRPr>
            </a:lvl1pPr>
          </a:lstStyle>
          <a:p>
            <a:pPr indent="0" algn="r">
              <a:lnSpc>
                <a:spcPct val="100000"/>
              </a:lnSpc>
              <a:buNone/>
              <a:tabLst>
                <a:tab pos="0" algn="l"/>
              </a:tabLst>
            </a:pPr>
            <a:fld id="{F0F2F365-FFE5-4071-A80D-C730A17B8BC2}" type="slidenum">
              <a:rPr lang="en-US" sz="1200" b="0" strike="noStrike" spc="-1">
                <a:solidFill>
                  <a:srgbClr val="000000"/>
                </a:solidFill>
                <a:latin typeface="Calibri"/>
                <a:ea typeface="+mn-ea"/>
              </a:rPr>
              <a:t>6</a:t>
            </a:fld>
            <a:endParaRPr lang="en-US" sz="1200" b="0" strike="noStrike" spc="-1">
              <a:solidFill>
                <a:srgbClr val="000000"/>
              </a:solidFill>
              <a:latin typeface="Times New Roman"/>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8" name="PlaceHolder 1"/>
          <p:cNvSpPr>
            <a:spLocks noGrp="1" noRot="1" noChangeAspect="1"/>
          </p:cNvSpPr>
          <p:nvPr>
            <p:ph type="sldImg"/>
          </p:nvPr>
        </p:nvSpPr>
        <p:spPr>
          <a:xfrm>
            <a:off x="533400" y="763588"/>
            <a:ext cx="6704013" cy="3771900"/>
          </a:xfrm>
          <a:prstGeom prst="rect">
            <a:avLst/>
          </a:prstGeom>
          <a:ln w="0">
            <a:noFill/>
          </a:ln>
        </p:spPr>
      </p:sp>
      <p:sp>
        <p:nvSpPr>
          <p:cNvPr id="759" name="PlaceHolder 2"/>
          <p:cNvSpPr>
            <a:spLocks noGrp="1"/>
          </p:cNvSpPr>
          <p:nvPr>
            <p:ph type="body"/>
          </p:nvPr>
        </p:nvSpPr>
        <p:spPr>
          <a:xfrm>
            <a:off x="777240" y="4777560"/>
            <a:ext cx="6216480" cy="4524840"/>
          </a:xfrm>
          <a:prstGeom prst="rect">
            <a:avLst/>
          </a:prstGeom>
          <a:noFill/>
          <a:ln w="0">
            <a:noFill/>
          </a:ln>
        </p:spPr>
        <p:txBody>
          <a:bodyPr lIns="0" tIns="0" rIns="0" bIns="0" anchor="t">
            <a:noAutofit/>
          </a:bodyPr>
          <a:lstStyle/>
          <a:p>
            <a:pPr marL="216000" indent="0">
              <a:buNone/>
            </a:pPr>
            <a:endParaRPr lang="en-US" sz="1800" b="0" strike="noStrike" spc="-1">
              <a:solidFill>
                <a:srgbClr val="000000"/>
              </a:solidFill>
              <a:latin typeface="Arial"/>
            </a:endParaRPr>
          </a:p>
        </p:txBody>
      </p:sp>
      <p:sp>
        <p:nvSpPr>
          <p:cNvPr id="760" name="PlaceHolder 3"/>
          <p:cNvSpPr>
            <a:spLocks noGrp="1"/>
          </p:cNvSpPr>
          <p:nvPr>
            <p:ph type="sldNum" idx="34"/>
          </p:nvPr>
        </p:nvSpPr>
        <p:spPr>
          <a:xfrm>
            <a:off x="4399200" y="9555480"/>
            <a:ext cx="3371760" cy="501480"/>
          </a:xfrm>
          <a:prstGeom prst="rect">
            <a:avLst/>
          </a:prstGeom>
          <a:noFill/>
          <a:ln w="0">
            <a:noFill/>
          </a:ln>
        </p:spPr>
        <p:txBody>
          <a:bodyPr lIns="0" tIns="0" rIns="0" bIns="0" anchor="b">
            <a:noAutofit/>
          </a:bodyPr>
          <a:lstStyle>
            <a:lvl1pPr indent="0" algn="r">
              <a:lnSpc>
                <a:spcPct val="100000"/>
              </a:lnSpc>
              <a:buNone/>
              <a:tabLst>
                <a:tab pos="0" algn="l"/>
              </a:tabLst>
              <a:defRPr lang="en-US" sz="1400" b="0" strike="noStrike" spc="-1">
                <a:solidFill>
                  <a:srgbClr val="000000"/>
                </a:solidFill>
                <a:latin typeface="Times New Roman"/>
                <a:ea typeface="+mn-ea"/>
              </a:defRPr>
            </a:lvl1pPr>
          </a:lstStyle>
          <a:p>
            <a:pPr indent="0" algn="r">
              <a:lnSpc>
                <a:spcPct val="100000"/>
              </a:lnSpc>
              <a:buNone/>
              <a:tabLst>
                <a:tab pos="0" algn="l"/>
              </a:tabLst>
            </a:pPr>
            <a:fld id="{C96D92E3-BD89-45EB-AB47-B78DF225A252}" type="slidenum">
              <a:rPr lang="en-US" sz="1400" b="0" strike="noStrike" spc="-1">
                <a:solidFill>
                  <a:srgbClr val="000000"/>
                </a:solidFill>
                <a:latin typeface="Times New Roman"/>
                <a:ea typeface="+mn-ea"/>
              </a:rPr>
              <a:t>7</a:t>
            </a:fld>
            <a:endParaRPr lang="en-US" sz="1400" b="0" strike="noStrike" spc="-1">
              <a:solidFill>
                <a:srgbClr val="000000"/>
              </a:solidFill>
              <a:latin typeface="Times New Roman"/>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lstStyle/>
          <a:p>
            <a:r>
              <a:t>Footer</a:t>
            </a:r>
          </a:p>
        </p:txBody>
      </p:sp>
      <p:sp>
        <p:nvSpPr>
          <p:cNvPr id="3" name="PlaceHolder 2"/>
          <p:cNvSpPr>
            <a:spLocks noGrp="1"/>
          </p:cNvSpPr>
          <p:nvPr>
            <p:ph type="sldNum" idx="2"/>
          </p:nvPr>
        </p:nvSpPr>
        <p:spPr/>
        <p:txBody>
          <a:bodyPr/>
          <a:lstStyle/>
          <a:p>
            <a:fld id="{D7ADEDC0-56E6-4933-BD9F-4F45C66793E1}" type="slidenum">
              <a:t>‹#›</a:t>
            </a:fld>
            <a:endParaRPr/>
          </a:p>
        </p:txBody>
      </p:sp>
      <p:sp>
        <p:nvSpPr>
          <p:cNvPr id="4" name="PlaceHolder 3"/>
          <p:cNvSpPr>
            <a:spLocks noGrp="1"/>
          </p:cNvSpPr>
          <p:nvPr>
            <p:ph type="dt" idx="3"/>
          </p:nvPr>
        </p:nvSpPr>
        <p:spPr/>
        <p:txBody>
          <a:body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C9A03797-5D02-40C7-B6CD-79C61EEDB6D7}"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2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75BE2184-8748-4496-A142-CED7ECA75721}"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CC77EFAF-7AFD-4C1B-8EC6-ACB42720484D}"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2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6"/>
          </p:nvPr>
        </p:nvSpPr>
        <p:spPr/>
        <p:txBody>
          <a:bodyPr/>
          <a:lstStyle/>
          <a:p>
            <a:r>
              <a:t>Footer</a:t>
            </a:r>
          </a:p>
        </p:txBody>
      </p:sp>
      <p:sp>
        <p:nvSpPr>
          <p:cNvPr id="4" name="PlaceHolder 3"/>
          <p:cNvSpPr>
            <a:spLocks noGrp="1"/>
          </p:cNvSpPr>
          <p:nvPr>
            <p:ph type="sldNum" idx="17"/>
          </p:nvPr>
        </p:nvSpPr>
        <p:spPr/>
        <p:txBody>
          <a:bodyPr/>
          <a:lstStyle/>
          <a:p>
            <a:fld id="{FE9B3443-E8F3-4882-A105-D495F1DF6652}" type="slidenum">
              <a:t>‹#›</a:t>
            </a:fld>
            <a:endParaRPr/>
          </a:p>
        </p:txBody>
      </p:sp>
      <p:sp>
        <p:nvSpPr>
          <p:cNvPr id="5" name="PlaceHolder 4"/>
          <p:cNvSpPr>
            <a:spLocks noGrp="1"/>
          </p:cNvSpPr>
          <p:nvPr>
            <p:ph type="dt" idx="18"/>
          </p:nvPr>
        </p:nvSpPr>
        <p:spPr/>
        <p:txBody>
          <a:bodyPr/>
          <a:lstStyle/>
          <a:p>
            <a:endParaRPr/>
          </a:p>
        </p:txBody>
      </p:sp>
    </p:spTree>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2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7673A305-4571-4556-A22D-09841DDDB9B6}"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2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B62E49AE-8612-4165-99E0-B5DFBE07381B}"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3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6"/>
          </p:nvPr>
        </p:nvSpPr>
        <p:spPr/>
        <p:txBody>
          <a:bodyPr/>
          <a:lstStyle/>
          <a:p>
            <a:r>
              <a:t>Footer</a:t>
            </a:r>
          </a:p>
        </p:txBody>
      </p:sp>
      <p:sp>
        <p:nvSpPr>
          <p:cNvPr id="7" name="PlaceHolder 6"/>
          <p:cNvSpPr>
            <a:spLocks noGrp="1"/>
          </p:cNvSpPr>
          <p:nvPr>
            <p:ph type="sldNum" idx="17"/>
          </p:nvPr>
        </p:nvSpPr>
        <p:spPr/>
        <p:txBody>
          <a:bodyPr/>
          <a:lstStyle/>
          <a:p>
            <a:fld id="{8DB8697A-92CD-446C-A1BB-4BEDC8ECBCB9}" type="slidenum">
              <a:t>‹#›</a:t>
            </a:fld>
            <a:endParaRPr/>
          </a:p>
        </p:txBody>
      </p:sp>
      <p:sp>
        <p:nvSpPr>
          <p:cNvPr id="8" name="PlaceHolder 7"/>
          <p:cNvSpPr>
            <a:spLocks noGrp="1"/>
          </p:cNvSpPr>
          <p:nvPr>
            <p:ph type="dt" idx="18"/>
          </p:nvPr>
        </p:nvSpPr>
        <p:spPr/>
        <p:txBody>
          <a:bodyPr/>
          <a:lstStyle/>
          <a:p>
            <a:endParaRPr/>
          </a:p>
        </p:txBody>
      </p:sp>
    </p:spTree>
  </p:cSld>
  <p:clrMapOvr>
    <a:masterClrMapping/>
  </p:clrMapOvr>
</p:sldLayout>
</file>

<file path=ppt/slideLayouts/slideLayout10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37"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8"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6"/>
          </p:nvPr>
        </p:nvSpPr>
        <p:spPr/>
        <p:txBody>
          <a:bodyPr/>
          <a:lstStyle/>
          <a:p>
            <a:r>
              <a:t>Footer</a:t>
            </a:r>
          </a:p>
        </p:txBody>
      </p:sp>
      <p:sp>
        <p:nvSpPr>
          <p:cNvPr id="6" name="PlaceHolder 5"/>
          <p:cNvSpPr>
            <a:spLocks noGrp="1"/>
          </p:cNvSpPr>
          <p:nvPr>
            <p:ph type="sldNum" idx="17"/>
          </p:nvPr>
        </p:nvSpPr>
        <p:spPr/>
        <p:txBody>
          <a:bodyPr/>
          <a:lstStyle/>
          <a:p>
            <a:fld id="{3C943618-8710-4F5E-9C4E-81CEC4B65901}" type="slidenum">
              <a:t>‹#›</a:t>
            </a:fld>
            <a:endParaRPr/>
          </a:p>
        </p:txBody>
      </p:sp>
      <p:sp>
        <p:nvSpPr>
          <p:cNvPr id="7" name="PlaceHolder 6"/>
          <p:cNvSpPr>
            <a:spLocks noGrp="1"/>
          </p:cNvSpPr>
          <p:nvPr>
            <p:ph type="dt" idx="18"/>
          </p:nvPr>
        </p:nvSpPr>
        <p:spPr/>
        <p:txBody>
          <a:bodyPr/>
          <a:lstStyle/>
          <a:p>
            <a:endParaRPr/>
          </a:p>
        </p:txBody>
      </p:sp>
    </p:spTree>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4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16"/>
          </p:nvPr>
        </p:nvSpPr>
        <p:spPr/>
        <p:txBody>
          <a:bodyPr/>
          <a:lstStyle/>
          <a:p>
            <a:r>
              <a:t>Footer</a:t>
            </a:r>
          </a:p>
        </p:txBody>
      </p:sp>
      <p:sp>
        <p:nvSpPr>
          <p:cNvPr id="8" name="PlaceHolder 7"/>
          <p:cNvSpPr>
            <a:spLocks noGrp="1"/>
          </p:cNvSpPr>
          <p:nvPr>
            <p:ph type="sldNum" idx="17"/>
          </p:nvPr>
        </p:nvSpPr>
        <p:spPr/>
        <p:txBody>
          <a:bodyPr/>
          <a:lstStyle/>
          <a:p>
            <a:fld id="{8E919D6C-41C7-42C1-AC7E-1B92BD9450E4}" type="slidenum">
              <a:t>‹#›</a:t>
            </a:fld>
            <a:endParaRPr/>
          </a:p>
        </p:txBody>
      </p:sp>
      <p:sp>
        <p:nvSpPr>
          <p:cNvPr id="9" name="PlaceHolder 8"/>
          <p:cNvSpPr>
            <a:spLocks noGrp="1"/>
          </p:cNvSpPr>
          <p:nvPr>
            <p:ph type="dt" idx="18"/>
          </p:nvPr>
        </p:nvSpPr>
        <p:spPr/>
        <p:txBody>
          <a:bodyPr/>
          <a:lstStyle/>
          <a:p>
            <a:endParaRPr/>
          </a:p>
        </p:txBody>
      </p:sp>
    </p:spTree>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4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5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16"/>
          </p:nvPr>
        </p:nvSpPr>
        <p:spPr/>
        <p:txBody>
          <a:bodyPr/>
          <a:lstStyle/>
          <a:p>
            <a:r>
              <a:t>Footer</a:t>
            </a:r>
          </a:p>
        </p:txBody>
      </p:sp>
      <p:sp>
        <p:nvSpPr>
          <p:cNvPr id="10" name="PlaceHolder 9"/>
          <p:cNvSpPr>
            <a:spLocks noGrp="1"/>
          </p:cNvSpPr>
          <p:nvPr>
            <p:ph type="sldNum" idx="17"/>
          </p:nvPr>
        </p:nvSpPr>
        <p:spPr/>
        <p:txBody>
          <a:bodyPr/>
          <a:lstStyle/>
          <a:p>
            <a:fld id="{6E220E2F-2F91-4D58-84D1-80D5F848CA46}" type="slidenum">
              <a:t>‹#›</a:t>
            </a:fld>
            <a:endParaRPr/>
          </a:p>
        </p:txBody>
      </p:sp>
      <p:sp>
        <p:nvSpPr>
          <p:cNvPr id="11" name="PlaceHolder 10"/>
          <p:cNvSpPr>
            <a:spLocks noGrp="1"/>
          </p:cNvSpPr>
          <p:nvPr>
            <p:ph type="dt" idx="18"/>
          </p:nvPr>
        </p:nvSpPr>
        <p:spPr/>
        <p:txBody>
          <a:bodyPr/>
          <a:lstStyle/>
          <a:p>
            <a:endParaRPr/>
          </a:p>
        </p:txBody>
      </p:sp>
    </p:spTree>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9"/>
          </p:nvPr>
        </p:nvSpPr>
        <p:spPr/>
        <p:txBody>
          <a:bodyPr/>
          <a:lstStyle/>
          <a:p>
            <a:r>
              <a:t>Footer</a:t>
            </a:r>
          </a:p>
        </p:txBody>
      </p:sp>
      <p:sp>
        <p:nvSpPr>
          <p:cNvPr id="3" name="PlaceHolder 2"/>
          <p:cNvSpPr>
            <a:spLocks noGrp="1"/>
          </p:cNvSpPr>
          <p:nvPr>
            <p:ph type="sldNum" idx="20"/>
          </p:nvPr>
        </p:nvSpPr>
        <p:spPr/>
        <p:txBody>
          <a:bodyPr/>
          <a:lstStyle/>
          <a:p>
            <a:fld id="{CBB5B9C4-CA76-4588-9EFD-DA74F2607FB4}" type="slidenum">
              <a:t>‹#›</a:t>
            </a:fld>
            <a:endParaRPr/>
          </a:p>
        </p:txBody>
      </p:sp>
      <p:sp>
        <p:nvSpPr>
          <p:cNvPr id="4" name="PlaceHolder 3"/>
          <p:cNvSpPr>
            <a:spLocks noGrp="1"/>
          </p:cNvSpPr>
          <p:nvPr>
            <p:ph type="dt" idx="21"/>
          </p:nvPr>
        </p:nvSpPr>
        <p:spPr/>
        <p:txBody>
          <a:body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1"/>
          </p:nvPr>
        </p:nvSpPr>
        <p:spPr/>
        <p:txBody>
          <a:bodyPr/>
          <a:lstStyle/>
          <a:p>
            <a:r>
              <a:t>Footer</a:t>
            </a:r>
          </a:p>
        </p:txBody>
      </p:sp>
      <p:sp>
        <p:nvSpPr>
          <p:cNvPr id="8" name="PlaceHolder 7"/>
          <p:cNvSpPr>
            <a:spLocks noGrp="1"/>
          </p:cNvSpPr>
          <p:nvPr>
            <p:ph type="sldNum" idx="2"/>
          </p:nvPr>
        </p:nvSpPr>
        <p:spPr/>
        <p:txBody>
          <a:bodyPr/>
          <a:lstStyle/>
          <a:p>
            <a:fld id="{D7B5E2C6-8BF0-46A5-AA38-464190C787BC}" type="slidenum">
              <a:t>‹#›</a:t>
            </a:fld>
            <a:endParaRPr/>
          </a:p>
        </p:txBody>
      </p:sp>
      <p:sp>
        <p:nvSpPr>
          <p:cNvPr id="9" name="PlaceHolder 8"/>
          <p:cNvSpPr>
            <a:spLocks noGrp="1"/>
          </p:cNvSpPr>
          <p:nvPr>
            <p:ph type="dt" idx="3"/>
          </p:nvPr>
        </p:nvSpPr>
        <p:spPr/>
        <p:txBody>
          <a:bodyPr/>
          <a:lstStyle/>
          <a:p>
            <a:endParaRPr/>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58"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2D792029-18E2-4771-B984-4CE84C08D011}" type="slidenum">
              <a:t>‹#›</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60"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9"/>
          </p:nvPr>
        </p:nvSpPr>
        <p:spPr/>
        <p:txBody>
          <a:bodyPr/>
          <a:lstStyle/>
          <a:p>
            <a:r>
              <a:t>Footer</a:t>
            </a:r>
          </a:p>
        </p:txBody>
      </p:sp>
      <p:sp>
        <p:nvSpPr>
          <p:cNvPr id="5" name="PlaceHolder 4"/>
          <p:cNvSpPr>
            <a:spLocks noGrp="1"/>
          </p:cNvSpPr>
          <p:nvPr>
            <p:ph type="sldNum" idx="20"/>
          </p:nvPr>
        </p:nvSpPr>
        <p:spPr/>
        <p:txBody>
          <a:bodyPr/>
          <a:lstStyle/>
          <a:p>
            <a:fld id="{D9E7EE1C-6EC6-448C-BC8A-A87B6B888CB8}" type="slidenum">
              <a:t>‹#›</a:t>
            </a:fld>
            <a:endParaRPr/>
          </a:p>
        </p:txBody>
      </p:sp>
      <p:sp>
        <p:nvSpPr>
          <p:cNvPr id="6" name="PlaceHolder 5"/>
          <p:cNvSpPr>
            <a:spLocks noGrp="1"/>
          </p:cNvSpPr>
          <p:nvPr>
            <p:ph type="dt" idx="21"/>
          </p:nvPr>
        </p:nvSpPr>
        <p:spPr/>
        <p:txBody>
          <a:bodyPr/>
          <a:lstStyle/>
          <a:p>
            <a:endParaRPr/>
          </a:p>
        </p:txBody>
      </p:sp>
    </p:spTree>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6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6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9"/>
          </p:nvPr>
        </p:nvSpPr>
        <p:spPr/>
        <p:txBody>
          <a:bodyPr/>
          <a:lstStyle/>
          <a:p>
            <a:r>
              <a:t>Footer</a:t>
            </a:r>
          </a:p>
        </p:txBody>
      </p:sp>
      <p:sp>
        <p:nvSpPr>
          <p:cNvPr id="6" name="PlaceHolder 5"/>
          <p:cNvSpPr>
            <a:spLocks noGrp="1"/>
          </p:cNvSpPr>
          <p:nvPr>
            <p:ph type="sldNum" idx="20"/>
          </p:nvPr>
        </p:nvSpPr>
        <p:spPr/>
        <p:txBody>
          <a:bodyPr/>
          <a:lstStyle/>
          <a:p>
            <a:fld id="{E3F0504C-7735-4C90-A51D-6118619BFAF9}" type="slidenum">
              <a:t>‹#›</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19"/>
          </p:nvPr>
        </p:nvSpPr>
        <p:spPr/>
        <p:txBody>
          <a:bodyPr/>
          <a:lstStyle/>
          <a:p>
            <a:r>
              <a:t>Footer</a:t>
            </a:r>
          </a:p>
        </p:txBody>
      </p:sp>
      <p:sp>
        <p:nvSpPr>
          <p:cNvPr id="4" name="PlaceHolder 3"/>
          <p:cNvSpPr>
            <a:spLocks noGrp="1"/>
          </p:cNvSpPr>
          <p:nvPr>
            <p:ph type="sldNum" idx="20"/>
          </p:nvPr>
        </p:nvSpPr>
        <p:spPr/>
        <p:txBody>
          <a:bodyPr/>
          <a:lstStyle/>
          <a:p>
            <a:fld id="{4EC2D2A3-3CBA-4EF8-9E71-8A9354C652FE}" type="slidenum">
              <a:t>‹#›</a:t>
            </a:fld>
            <a:endParaRPr/>
          </a:p>
        </p:txBody>
      </p:sp>
      <p:sp>
        <p:nvSpPr>
          <p:cNvPr id="5" name="PlaceHolder 4"/>
          <p:cNvSpPr>
            <a:spLocks noGrp="1"/>
          </p:cNvSpPr>
          <p:nvPr>
            <p:ph type="dt" idx="21"/>
          </p:nvPr>
        </p:nvSpPr>
        <p:spPr/>
        <p:txBody>
          <a:bodyPr/>
          <a:lstStyle/>
          <a:p>
            <a:endParaRPr/>
          </a:p>
        </p:txBody>
      </p:sp>
    </p:spTree>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5"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9"/>
          </p:nvPr>
        </p:nvSpPr>
        <p:spPr/>
        <p:txBody>
          <a:bodyPr/>
          <a:lstStyle/>
          <a:p>
            <a:r>
              <a:t>Footer</a:t>
            </a:r>
          </a:p>
        </p:txBody>
      </p:sp>
      <p:sp>
        <p:nvSpPr>
          <p:cNvPr id="4" name="PlaceHolder 3"/>
          <p:cNvSpPr>
            <a:spLocks noGrp="1"/>
          </p:cNvSpPr>
          <p:nvPr>
            <p:ph type="sldNum" idx="20"/>
          </p:nvPr>
        </p:nvSpPr>
        <p:spPr/>
        <p:txBody>
          <a:bodyPr/>
          <a:lstStyle/>
          <a:p>
            <a:fld id="{6A943CCB-CE5B-474E-A6C5-CA092AD1D97E}" type="slidenum">
              <a:t>‹#›</a:t>
            </a:fld>
            <a:endParaRPr/>
          </a:p>
        </p:txBody>
      </p:sp>
      <p:sp>
        <p:nvSpPr>
          <p:cNvPr id="5" name="PlaceHolder 4"/>
          <p:cNvSpPr>
            <a:spLocks noGrp="1"/>
          </p:cNvSpPr>
          <p:nvPr>
            <p:ph type="dt" idx="21"/>
          </p:nvPr>
        </p:nvSpPr>
        <p:spPr/>
        <p:txBody>
          <a:bodyPr/>
          <a:lstStyle/>
          <a:p>
            <a:endParaRPr/>
          </a:p>
        </p:txBody>
      </p:sp>
    </p:spTree>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6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6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6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6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C67D826C-89E5-470C-B816-18383FA44FCB}"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11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4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7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73"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4FABE03B-8CAF-4D34-8605-97278F1B2A51}"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4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7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77"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9"/>
          </p:nvPr>
        </p:nvSpPr>
        <p:spPr/>
        <p:txBody>
          <a:bodyPr/>
          <a:lstStyle/>
          <a:p>
            <a:r>
              <a:t>Footer</a:t>
            </a:r>
          </a:p>
        </p:txBody>
      </p:sp>
      <p:sp>
        <p:nvSpPr>
          <p:cNvPr id="7" name="PlaceHolder 6"/>
          <p:cNvSpPr>
            <a:spLocks noGrp="1"/>
          </p:cNvSpPr>
          <p:nvPr>
            <p:ph type="sldNum" idx="20"/>
          </p:nvPr>
        </p:nvSpPr>
        <p:spPr/>
        <p:txBody>
          <a:bodyPr/>
          <a:lstStyle/>
          <a:p>
            <a:fld id="{AF725A4A-13E6-4BFA-8ED3-A3AF82EC0C3A}" type="slidenum">
              <a:t>‹#›</a:t>
            </a:fld>
            <a:endParaRPr/>
          </a:p>
        </p:txBody>
      </p:sp>
      <p:sp>
        <p:nvSpPr>
          <p:cNvPr id="8" name="PlaceHolder 7"/>
          <p:cNvSpPr>
            <a:spLocks noGrp="1"/>
          </p:cNvSpPr>
          <p:nvPr>
            <p:ph type="dt" idx="21"/>
          </p:nvPr>
        </p:nvSpPr>
        <p:spPr/>
        <p:txBody>
          <a:bodyPr/>
          <a:lstStyle/>
          <a:p>
            <a:endParaRPr/>
          </a:p>
        </p:txBody>
      </p:sp>
    </p:spTree>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4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79"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80"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9"/>
          </p:nvPr>
        </p:nvSpPr>
        <p:spPr/>
        <p:txBody>
          <a:bodyPr/>
          <a:lstStyle/>
          <a:p>
            <a:r>
              <a:t>Footer</a:t>
            </a:r>
          </a:p>
        </p:txBody>
      </p:sp>
      <p:sp>
        <p:nvSpPr>
          <p:cNvPr id="6" name="PlaceHolder 5"/>
          <p:cNvSpPr>
            <a:spLocks noGrp="1"/>
          </p:cNvSpPr>
          <p:nvPr>
            <p:ph type="sldNum" idx="20"/>
          </p:nvPr>
        </p:nvSpPr>
        <p:spPr/>
        <p:txBody>
          <a:bodyPr/>
          <a:lstStyle/>
          <a:p>
            <a:fld id="{032D628F-642C-445C-B3A9-E0848CC19579}" type="slidenum">
              <a:t>‹#›</a:t>
            </a:fld>
            <a:endParaRPr/>
          </a:p>
        </p:txBody>
      </p:sp>
      <p:sp>
        <p:nvSpPr>
          <p:cNvPr id="7" name="PlaceHolder 6"/>
          <p:cNvSpPr>
            <a:spLocks noGrp="1"/>
          </p:cNvSpPr>
          <p:nvPr>
            <p:ph type="dt" idx="21"/>
          </p:nvPr>
        </p:nvSpPr>
        <p:spPr/>
        <p:txBody>
          <a:bodyPr/>
          <a:lstStyle/>
          <a:p>
            <a:endParaRPr/>
          </a:p>
        </p:txBody>
      </p:sp>
    </p:spTree>
  </p:cSld>
  <p:clrMapOvr>
    <a:masterClrMapping/>
  </p:clrMapOvr>
</p:sldLayout>
</file>

<file path=ppt/slideLayouts/slideLayout11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4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8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8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8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85"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19"/>
          </p:nvPr>
        </p:nvSpPr>
        <p:spPr/>
        <p:txBody>
          <a:bodyPr/>
          <a:lstStyle/>
          <a:p>
            <a:r>
              <a:t>Footer</a:t>
            </a:r>
          </a:p>
        </p:txBody>
      </p:sp>
      <p:sp>
        <p:nvSpPr>
          <p:cNvPr id="8" name="PlaceHolder 7"/>
          <p:cNvSpPr>
            <a:spLocks noGrp="1"/>
          </p:cNvSpPr>
          <p:nvPr>
            <p:ph type="sldNum" idx="20"/>
          </p:nvPr>
        </p:nvSpPr>
        <p:spPr/>
        <p:txBody>
          <a:bodyPr/>
          <a:lstStyle/>
          <a:p>
            <a:fld id="{DB022080-7B44-4262-B8BA-5AF3876FB1AC}" type="slidenum">
              <a:t>‹#›</a:t>
            </a:fld>
            <a:endParaRPr/>
          </a:p>
        </p:txBody>
      </p:sp>
      <p:sp>
        <p:nvSpPr>
          <p:cNvPr id="9" name="PlaceHolder 8"/>
          <p:cNvSpPr>
            <a:spLocks noGrp="1"/>
          </p:cNvSpPr>
          <p:nvPr>
            <p:ph type="dt" idx="21"/>
          </p:nvPr>
        </p:nvSpPr>
        <p:spPr/>
        <p:txBody>
          <a:body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5"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1"/>
          </p:nvPr>
        </p:nvSpPr>
        <p:spPr/>
        <p:txBody>
          <a:bodyPr/>
          <a:lstStyle/>
          <a:p>
            <a:r>
              <a:t>Footer</a:t>
            </a:r>
          </a:p>
        </p:txBody>
      </p:sp>
      <p:sp>
        <p:nvSpPr>
          <p:cNvPr id="10" name="PlaceHolder 9"/>
          <p:cNvSpPr>
            <a:spLocks noGrp="1"/>
          </p:cNvSpPr>
          <p:nvPr>
            <p:ph type="sldNum" idx="2"/>
          </p:nvPr>
        </p:nvSpPr>
        <p:spPr/>
        <p:txBody>
          <a:bodyPr/>
          <a:lstStyle/>
          <a:p>
            <a:fld id="{69D64C6F-618B-457B-8A1C-8B59DAEB5BA3}" type="slidenum">
              <a:t>‹#›</a:t>
            </a:fld>
            <a:endParaRPr/>
          </a:p>
        </p:txBody>
      </p:sp>
      <p:sp>
        <p:nvSpPr>
          <p:cNvPr id="11" name="PlaceHolder 10"/>
          <p:cNvSpPr>
            <a:spLocks noGrp="1"/>
          </p:cNvSpPr>
          <p:nvPr>
            <p:ph type="dt" idx="3"/>
          </p:nvPr>
        </p:nvSpPr>
        <p:spPr/>
        <p:txBody>
          <a:bodyPr/>
          <a:lstStyle/>
          <a:p>
            <a:endParaRPr/>
          </a:p>
        </p:txBody>
      </p:sp>
    </p:spTree>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8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87"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88"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89"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90"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91"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92"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19"/>
          </p:nvPr>
        </p:nvSpPr>
        <p:spPr/>
        <p:txBody>
          <a:bodyPr/>
          <a:lstStyle/>
          <a:p>
            <a:r>
              <a:t>Footer</a:t>
            </a:r>
          </a:p>
        </p:txBody>
      </p:sp>
      <p:sp>
        <p:nvSpPr>
          <p:cNvPr id="10" name="PlaceHolder 9"/>
          <p:cNvSpPr>
            <a:spLocks noGrp="1"/>
          </p:cNvSpPr>
          <p:nvPr>
            <p:ph type="sldNum" idx="20"/>
          </p:nvPr>
        </p:nvSpPr>
        <p:spPr/>
        <p:txBody>
          <a:bodyPr/>
          <a:lstStyle/>
          <a:p>
            <a:fld id="{42730AA7-3CE7-4229-A87F-4B97A64A2E94}" type="slidenum">
              <a:t>‹#›</a:t>
            </a:fld>
            <a:endParaRPr/>
          </a:p>
        </p:txBody>
      </p:sp>
      <p:sp>
        <p:nvSpPr>
          <p:cNvPr id="11" name="PlaceHolder 10"/>
          <p:cNvSpPr>
            <a:spLocks noGrp="1"/>
          </p:cNvSpPr>
          <p:nvPr>
            <p:ph type="dt" idx="21"/>
          </p:nvPr>
        </p:nvSpPr>
        <p:spPr/>
        <p:txBody>
          <a:bodyPr/>
          <a:lstStyle/>
          <a:p>
            <a:endParaRPr/>
          </a:p>
        </p:txBody>
      </p:sp>
    </p:spTree>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22"/>
          </p:nvPr>
        </p:nvSpPr>
        <p:spPr/>
        <p:txBody>
          <a:bodyPr/>
          <a:lstStyle/>
          <a:p>
            <a:r>
              <a:t>Footer</a:t>
            </a:r>
          </a:p>
        </p:txBody>
      </p:sp>
      <p:sp>
        <p:nvSpPr>
          <p:cNvPr id="3" name="PlaceHolder 2"/>
          <p:cNvSpPr>
            <a:spLocks noGrp="1"/>
          </p:cNvSpPr>
          <p:nvPr>
            <p:ph type="sldNum" idx="23"/>
          </p:nvPr>
        </p:nvSpPr>
        <p:spPr/>
        <p:txBody>
          <a:bodyPr/>
          <a:lstStyle/>
          <a:p>
            <a:fld id="{7248E07B-7F52-4DD7-812A-98C3E14C2424}" type="slidenum">
              <a:t>‹#›</a:t>
            </a:fld>
            <a:endParaRPr/>
          </a:p>
        </p:txBody>
      </p:sp>
      <p:sp>
        <p:nvSpPr>
          <p:cNvPr id="4" name="PlaceHolder 3"/>
          <p:cNvSpPr>
            <a:spLocks noGrp="1"/>
          </p:cNvSpPr>
          <p:nvPr>
            <p:ph type="dt" idx="24"/>
          </p:nvPr>
        </p:nvSpPr>
        <p:spPr/>
        <p:txBody>
          <a:bodyPr/>
          <a:lstStyle/>
          <a:p>
            <a:endParaRPr/>
          </a:p>
        </p:txBody>
      </p:sp>
    </p:spTree>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9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9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22"/>
          </p:nvPr>
        </p:nvSpPr>
        <p:spPr/>
        <p:txBody>
          <a:bodyPr/>
          <a:lstStyle/>
          <a:p>
            <a:r>
              <a:t>Footer</a:t>
            </a:r>
          </a:p>
        </p:txBody>
      </p:sp>
      <p:sp>
        <p:nvSpPr>
          <p:cNvPr id="5" name="PlaceHolder 4"/>
          <p:cNvSpPr>
            <a:spLocks noGrp="1"/>
          </p:cNvSpPr>
          <p:nvPr>
            <p:ph type="sldNum" idx="23"/>
          </p:nvPr>
        </p:nvSpPr>
        <p:spPr/>
        <p:txBody>
          <a:bodyPr/>
          <a:lstStyle/>
          <a:p>
            <a:fld id="{75B6F1AD-4A1C-4D56-ADED-A080E4C77133}" type="slidenum">
              <a:t>‹#›</a:t>
            </a:fld>
            <a:endParaRPr/>
          </a:p>
        </p:txBody>
      </p:sp>
      <p:sp>
        <p:nvSpPr>
          <p:cNvPr id="6" name="PlaceHolder 5"/>
          <p:cNvSpPr>
            <a:spLocks noGrp="1"/>
          </p:cNvSpPr>
          <p:nvPr>
            <p:ph type="dt" idx="24"/>
          </p:nvPr>
        </p:nvSpPr>
        <p:spPr/>
        <p:txBody>
          <a:bodyPr/>
          <a:lstStyle/>
          <a:p>
            <a:endParaRPr/>
          </a:p>
        </p:txBody>
      </p:sp>
    </p:spTree>
  </p:cSld>
  <p:clrMapOvr>
    <a:masterClrMapping/>
  </p:clrMapOvr>
</p:sldLayout>
</file>

<file path=ppt/slideLayouts/slideLayout12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0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0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22"/>
          </p:nvPr>
        </p:nvSpPr>
        <p:spPr/>
        <p:txBody>
          <a:bodyPr/>
          <a:lstStyle/>
          <a:p>
            <a:r>
              <a:t>Footer</a:t>
            </a:r>
          </a:p>
        </p:txBody>
      </p:sp>
      <p:sp>
        <p:nvSpPr>
          <p:cNvPr id="5" name="PlaceHolder 4"/>
          <p:cNvSpPr>
            <a:spLocks noGrp="1"/>
          </p:cNvSpPr>
          <p:nvPr>
            <p:ph type="sldNum" idx="23"/>
          </p:nvPr>
        </p:nvSpPr>
        <p:spPr/>
        <p:txBody>
          <a:bodyPr/>
          <a:lstStyle/>
          <a:p>
            <a:fld id="{64952A66-F4C4-4923-B9F7-B5DB625875F2}" type="slidenum">
              <a:t>‹#›</a:t>
            </a:fld>
            <a:endParaRPr/>
          </a:p>
        </p:txBody>
      </p:sp>
      <p:sp>
        <p:nvSpPr>
          <p:cNvPr id="6" name="PlaceHolder 5"/>
          <p:cNvSpPr>
            <a:spLocks noGrp="1"/>
          </p:cNvSpPr>
          <p:nvPr>
            <p:ph type="dt" idx="24"/>
          </p:nvPr>
        </p:nvSpPr>
        <p:spPr/>
        <p:txBody>
          <a:bodyPr/>
          <a:lstStyle/>
          <a:p>
            <a:endParaRPr/>
          </a:p>
        </p:txBody>
      </p:sp>
    </p:spTree>
  </p:cSld>
  <p:clrMapOvr>
    <a:masterClrMapping/>
  </p:clrMapOvr>
</p:sldLayout>
</file>

<file path=ppt/slideLayouts/slideLayout12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0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0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0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22"/>
          </p:nvPr>
        </p:nvSpPr>
        <p:spPr/>
        <p:txBody>
          <a:bodyPr/>
          <a:lstStyle/>
          <a:p>
            <a:r>
              <a:t>Footer</a:t>
            </a:r>
          </a:p>
        </p:txBody>
      </p:sp>
      <p:sp>
        <p:nvSpPr>
          <p:cNvPr id="6" name="PlaceHolder 5"/>
          <p:cNvSpPr>
            <a:spLocks noGrp="1"/>
          </p:cNvSpPr>
          <p:nvPr>
            <p:ph type="sldNum" idx="23"/>
          </p:nvPr>
        </p:nvSpPr>
        <p:spPr/>
        <p:txBody>
          <a:bodyPr/>
          <a:lstStyle/>
          <a:p>
            <a:fld id="{3DACD7FD-D8D1-4CD6-8439-392849BC7CC2}" type="slidenum">
              <a:t>‹#›</a:t>
            </a:fld>
            <a:endParaRPr/>
          </a:p>
        </p:txBody>
      </p:sp>
      <p:sp>
        <p:nvSpPr>
          <p:cNvPr id="7" name="PlaceHolder 6"/>
          <p:cNvSpPr>
            <a:spLocks noGrp="1"/>
          </p:cNvSpPr>
          <p:nvPr>
            <p:ph type="dt" idx="24"/>
          </p:nvPr>
        </p:nvSpPr>
        <p:spPr/>
        <p:txBody>
          <a:bodyPr/>
          <a:lstStyle/>
          <a:p>
            <a:endParaRPr/>
          </a:p>
        </p:txBody>
      </p:sp>
    </p:spTree>
  </p:cSld>
  <p:clrMapOvr>
    <a:masterClrMapping/>
  </p:clrMapOvr>
</p:sldLayout>
</file>

<file path=ppt/slideLayouts/slideLayout1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0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3D5F7BEB-1CAC-490F-9818-4BB3A03944FF}"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12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0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22"/>
          </p:nvPr>
        </p:nvSpPr>
        <p:spPr/>
        <p:txBody>
          <a:bodyPr/>
          <a:lstStyle/>
          <a:p>
            <a:r>
              <a:t>Footer</a:t>
            </a:r>
          </a:p>
        </p:txBody>
      </p:sp>
      <p:sp>
        <p:nvSpPr>
          <p:cNvPr id="4" name="PlaceHolder 3"/>
          <p:cNvSpPr>
            <a:spLocks noGrp="1"/>
          </p:cNvSpPr>
          <p:nvPr>
            <p:ph type="sldNum" idx="23"/>
          </p:nvPr>
        </p:nvSpPr>
        <p:spPr/>
        <p:txBody>
          <a:bodyPr/>
          <a:lstStyle/>
          <a:p>
            <a:fld id="{1476ED82-C2F7-47C2-A843-0922C9FB5809}" type="slidenum">
              <a:t>‹#›</a:t>
            </a:fld>
            <a:endParaRPr/>
          </a:p>
        </p:txBody>
      </p:sp>
      <p:sp>
        <p:nvSpPr>
          <p:cNvPr id="5" name="PlaceHolder 4"/>
          <p:cNvSpPr>
            <a:spLocks noGrp="1"/>
          </p:cNvSpPr>
          <p:nvPr>
            <p:ph type="dt" idx="24"/>
          </p:nvPr>
        </p:nvSpPr>
        <p:spPr/>
        <p:txBody>
          <a:bodyPr/>
          <a:lstStyle/>
          <a:p>
            <a:endParaRPr/>
          </a:p>
        </p:txBody>
      </p:sp>
    </p:spTree>
  </p:cSld>
  <p:clrMapOvr>
    <a:masterClrMapping/>
  </p:clrMapOvr>
</p:sldLayout>
</file>

<file path=ppt/slideLayouts/slideLayout12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0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0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1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D5008825-273E-4543-A400-3774EC0766BA}" type="slidenum">
              <a:t>‹#›</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1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1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1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D9640EFC-1DF7-48F8-B16C-1B7DADB328DE}" type="slidenum">
              <a:t>‹#›</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12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1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1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22"/>
          </p:nvPr>
        </p:nvSpPr>
        <p:spPr/>
        <p:txBody>
          <a:bodyPr/>
          <a:lstStyle/>
          <a:p>
            <a:r>
              <a:t>Footer</a:t>
            </a:r>
          </a:p>
        </p:txBody>
      </p:sp>
      <p:sp>
        <p:nvSpPr>
          <p:cNvPr id="7" name="PlaceHolder 6"/>
          <p:cNvSpPr>
            <a:spLocks noGrp="1"/>
          </p:cNvSpPr>
          <p:nvPr>
            <p:ph type="sldNum" idx="23"/>
          </p:nvPr>
        </p:nvSpPr>
        <p:spPr/>
        <p:txBody>
          <a:bodyPr/>
          <a:lstStyle/>
          <a:p>
            <a:fld id="{F01D8186-80EA-4BC9-9BF6-A21B38A3886C}" type="slidenum">
              <a:t>‹#›</a:t>
            </a:fld>
            <a:endParaRPr/>
          </a:p>
        </p:txBody>
      </p:sp>
      <p:sp>
        <p:nvSpPr>
          <p:cNvPr id="8" name="PlaceHolder 7"/>
          <p:cNvSpPr>
            <a:spLocks noGrp="1"/>
          </p:cNvSpPr>
          <p:nvPr>
            <p:ph type="dt" idx="24"/>
          </p:nvPr>
        </p:nvSpPr>
        <p:spPr/>
        <p:txBody>
          <a:body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4"/>
          </p:nvPr>
        </p:nvSpPr>
        <p:spPr/>
        <p:txBody>
          <a:bodyPr/>
          <a:lstStyle/>
          <a:p>
            <a:fld id="{8FA79958-C4F4-4A18-B330-40BAE535188C}" type="slidenum">
              <a:t>‹#›</a:t>
            </a:fld>
            <a:endParaRPr/>
          </a:p>
        </p:txBody>
      </p:sp>
    </p:spTree>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2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2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22"/>
          </p:nvPr>
        </p:nvSpPr>
        <p:spPr/>
        <p:txBody>
          <a:bodyPr/>
          <a:lstStyle/>
          <a:p>
            <a:r>
              <a:t>Footer</a:t>
            </a:r>
          </a:p>
        </p:txBody>
      </p:sp>
      <p:sp>
        <p:nvSpPr>
          <p:cNvPr id="6" name="PlaceHolder 5"/>
          <p:cNvSpPr>
            <a:spLocks noGrp="1"/>
          </p:cNvSpPr>
          <p:nvPr>
            <p:ph type="sldNum" idx="23"/>
          </p:nvPr>
        </p:nvSpPr>
        <p:spPr/>
        <p:txBody>
          <a:bodyPr/>
          <a:lstStyle/>
          <a:p>
            <a:fld id="{836CEFFC-19DD-4BE4-96B8-322EB1E888EB}" type="slidenum">
              <a:t>‹#›</a:t>
            </a:fld>
            <a:endParaRPr/>
          </a:p>
        </p:txBody>
      </p:sp>
      <p:sp>
        <p:nvSpPr>
          <p:cNvPr id="7" name="PlaceHolder 6"/>
          <p:cNvSpPr>
            <a:spLocks noGrp="1"/>
          </p:cNvSpPr>
          <p:nvPr>
            <p:ph type="dt" idx="24"/>
          </p:nvPr>
        </p:nvSpPr>
        <p:spPr/>
        <p:txBody>
          <a:bodyPr/>
          <a:lstStyle/>
          <a:p>
            <a:endParaRPr/>
          </a:p>
        </p:txBody>
      </p:sp>
    </p:spTree>
  </p:cSld>
  <p:clrMapOvr>
    <a:masterClrMapping/>
  </p:clrMapOvr>
</p:sldLayout>
</file>

<file path=ppt/slideLayouts/slideLayout13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5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2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2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22"/>
          </p:nvPr>
        </p:nvSpPr>
        <p:spPr/>
        <p:txBody>
          <a:bodyPr/>
          <a:lstStyle/>
          <a:p>
            <a:r>
              <a:t>Footer</a:t>
            </a:r>
          </a:p>
        </p:txBody>
      </p:sp>
      <p:sp>
        <p:nvSpPr>
          <p:cNvPr id="8" name="PlaceHolder 7"/>
          <p:cNvSpPr>
            <a:spLocks noGrp="1"/>
          </p:cNvSpPr>
          <p:nvPr>
            <p:ph type="sldNum" idx="23"/>
          </p:nvPr>
        </p:nvSpPr>
        <p:spPr/>
        <p:txBody>
          <a:bodyPr/>
          <a:lstStyle/>
          <a:p>
            <a:fld id="{1AB1F945-48AA-4F7A-8767-34942187F09F}" type="slidenum">
              <a:t>‹#›</a:t>
            </a:fld>
            <a:endParaRPr/>
          </a:p>
        </p:txBody>
      </p:sp>
      <p:sp>
        <p:nvSpPr>
          <p:cNvPr id="9" name="PlaceHolder 8"/>
          <p:cNvSpPr>
            <a:spLocks noGrp="1"/>
          </p:cNvSpPr>
          <p:nvPr>
            <p:ph type="dt" idx="24"/>
          </p:nvPr>
        </p:nvSpPr>
        <p:spPr/>
        <p:txBody>
          <a:bodyPr/>
          <a:lstStyle/>
          <a:p>
            <a:endParaRPr/>
          </a:p>
        </p:txBody>
      </p:sp>
    </p:spTree>
  </p:cSld>
  <p:clrMapOvr>
    <a:masterClrMapping/>
  </p:clrMapOvr>
</p:sldLayout>
</file>

<file path=ppt/slideLayouts/slideLayout13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5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52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2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3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3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3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3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22"/>
          </p:nvPr>
        </p:nvSpPr>
        <p:spPr/>
        <p:txBody>
          <a:bodyPr/>
          <a:lstStyle/>
          <a:p>
            <a:r>
              <a:t>Footer</a:t>
            </a:r>
          </a:p>
        </p:txBody>
      </p:sp>
      <p:sp>
        <p:nvSpPr>
          <p:cNvPr id="10" name="PlaceHolder 9"/>
          <p:cNvSpPr>
            <a:spLocks noGrp="1"/>
          </p:cNvSpPr>
          <p:nvPr>
            <p:ph type="sldNum" idx="23"/>
          </p:nvPr>
        </p:nvSpPr>
        <p:spPr/>
        <p:txBody>
          <a:bodyPr/>
          <a:lstStyle/>
          <a:p>
            <a:fld id="{40222CF0-D3A9-47BD-9F09-F558A0A99441}" type="slidenum">
              <a:t>‹#›</a:t>
            </a:fld>
            <a:endParaRPr/>
          </a:p>
        </p:txBody>
      </p:sp>
      <p:sp>
        <p:nvSpPr>
          <p:cNvPr id="11" name="PlaceHolder 10"/>
          <p:cNvSpPr>
            <a:spLocks noGrp="1"/>
          </p:cNvSpPr>
          <p:nvPr>
            <p:ph type="dt" idx="24"/>
          </p:nvPr>
        </p:nvSpPr>
        <p:spPr/>
        <p:txBody>
          <a:body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4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FFFFFF"/>
              </a:solidFill>
              <a:latin typeface="Arial"/>
            </a:endParaRPr>
          </a:p>
        </p:txBody>
      </p:sp>
      <p:sp>
        <p:nvSpPr>
          <p:cNvPr id="4" name="PlaceHolder 3"/>
          <p:cNvSpPr>
            <a:spLocks noGrp="1"/>
          </p:cNvSpPr>
          <p:nvPr>
            <p:ph type="sldNum" idx="4"/>
          </p:nvPr>
        </p:nvSpPr>
        <p:spPr/>
        <p:txBody>
          <a:bodyPr/>
          <a:lstStyle/>
          <a:p>
            <a:fld id="{360E9A0C-6A63-4A44-837E-85F0229C273B}" type="slidenum">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4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4" name="PlaceHolder 3"/>
          <p:cNvSpPr>
            <a:spLocks noGrp="1"/>
          </p:cNvSpPr>
          <p:nvPr>
            <p:ph type="sldNum" idx="4"/>
          </p:nvPr>
        </p:nvSpPr>
        <p:spPr/>
        <p:txBody>
          <a:bodyPr/>
          <a:lstStyle/>
          <a:p>
            <a:fld id="{26F59C56-CA1F-4981-B97F-0EE34E7DAB56}" type="slidenum">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4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5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5" name="PlaceHolder 4"/>
          <p:cNvSpPr>
            <a:spLocks noGrp="1"/>
          </p:cNvSpPr>
          <p:nvPr>
            <p:ph type="sldNum" idx="4"/>
          </p:nvPr>
        </p:nvSpPr>
        <p:spPr/>
        <p:txBody>
          <a:bodyPr/>
          <a:lstStyle/>
          <a:p>
            <a:fld id="{696E4C1F-4DBF-4F83-85FF-B10347507517}" type="slidenum">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3" name="PlaceHolder 2"/>
          <p:cNvSpPr>
            <a:spLocks noGrp="1"/>
          </p:cNvSpPr>
          <p:nvPr>
            <p:ph type="sldNum" idx="4"/>
          </p:nvPr>
        </p:nvSpPr>
        <p:spPr/>
        <p:txBody>
          <a:bodyPr/>
          <a:lstStyle/>
          <a:p>
            <a:fld id="{D1629841-C837-476F-A469-C5EC37A8C183}" type="slidenum">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FFFFFF"/>
              </a:solidFill>
              <a:latin typeface="Arial"/>
            </a:endParaRPr>
          </a:p>
        </p:txBody>
      </p:sp>
      <p:sp>
        <p:nvSpPr>
          <p:cNvPr id="3" name="PlaceHolder 2"/>
          <p:cNvSpPr>
            <a:spLocks noGrp="1"/>
          </p:cNvSpPr>
          <p:nvPr>
            <p:ph type="sldNum" idx="4"/>
          </p:nvPr>
        </p:nvSpPr>
        <p:spPr/>
        <p:txBody>
          <a:bodyPr/>
          <a:lstStyle/>
          <a:p>
            <a:fld id="{51EB6F0E-C909-4C90-BEA0-59370AC25AAD}" type="slidenum">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5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5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5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6" name="PlaceHolder 5"/>
          <p:cNvSpPr>
            <a:spLocks noGrp="1"/>
          </p:cNvSpPr>
          <p:nvPr>
            <p:ph type="sldNum" idx="4"/>
          </p:nvPr>
        </p:nvSpPr>
        <p:spPr/>
        <p:txBody>
          <a:bodyPr/>
          <a:lstStyle/>
          <a:p>
            <a:fld id="{01545173-6C95-4566-BEF0-FCBF79471766}"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2" name="PlaceHolder 4"/>
          <p:cNvSpPr>
            <a:spLocks noGrp="1"/>
          </p:cNvSpPr>
          <p:nvPr>
            <p:ph type="sldNum" idx="2"/>
          </p:nvPr>
        </p:nvSpPr>
        <p:spPr/>
        <p:txBody>
          <a:bodyPr/>
          <a:lstStyle/>
          <a:p>
            <a:fld id="{A7C87D42-DD20-462C-A363-8E5AFD8AC1A0}" type="slidenum">
              <a:t>‹#›</a:t>
            </a:fld>
            <a:endParaRPr/>
          </a:p>
        </p:txBody>
      </p:sp>
      <p:sp>
        <p:nvSpPr>
          <p:cNvPr id="3" name="PlaceHolder 5"/>
          <p:cNvSpPr>
            <a:spLocks noGrp="1"/>
          </p:cNvSpPr>
          <p:nvPr>
            <p:ph type="dt" idx="3"/>
          </p:nvPr>
        </p:nvSpPr>
        <p:spPr/>
        <p:txBody>
          <a:body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5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6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6" name="PlaceHolder 5"/>
          <p:cNvSpPr>
            <a:spLocks noGrp="1"/>
          </p:cNvSpPr>
          <p:nvPr>
            <p:ph type="sldNum" idx="4"/>
          </p:nvPr>
        </p:nvSpPr>
        <p:spPr/>
        <p:txBody>
          <a:bodyPr/>
          <a:lstStyle/>
          <a:p>
            <a:fld id="{788E0B61-927D-47F5-8E19-9BC959FCE6A9}" type="slidenum">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6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6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6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6" name="PlaceHolder 5"/>
          <p:cNvSpPr>
            <a:spLocks noGrp="1"/>
          </p:cNvSpPr>
          <p:nvPr>
            <p:ph type="sldNum" idx="4"/>
          </p:nvPr>
        </p:nvSpPr>
        <p:spPr/>
        <p:txBody>
          <a:bodyPr/>
          <a:lstStyle/>
          <a:p>
            <a:fld id="{6982D28D-EAA3-42FC-9D9F-81E623AA0C1F}" type="slidenum">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6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6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5" name="PlaceHolder 4"/>
          <p:cNvSpPr>
            <a:spLocks noGrp="1"/>
          </p:cNvSpPr>
          <p:nvPr>
            <p:ph type="sldNum" idx="4"/>
          </p:nvPr>
        </p:nvSpPr>
        <p:spPr/>
        <p:txBody>
          <a:bodyPr/>
          <a:lstStyle/>
          <a:p>
            <a:fld id="{25973391-F369-4585-9231-03D07299E667}" type="slidenum">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6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 name="PlaceHolder 6"/>
          <p:cNvSpPr>
            <a:spLocks noGrp="1"/>
          </p:cNvSpPr>
          <p:nvPr>
            <p:ph type="sldNum" idx="4"/>
          </p:nvPr>
        </p:nvSpPr>
        <p:spPr/>
        <p:txBody>
          <a:bodyPr/>
          <a:lstStyle/>
          <a:p>
            <a:fld id="{3A785BF9-F559-43A7-B63C-2A29D1DF968C}" type="slidenum">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FFFFFF"/>
              </a:solidFill>
              <a:latin typeface="Arial"/>
            </a:endParaRPr>
          </a:p>
        </p:txBody>
      </p:sp>
      <p:sp>
        <p:nvSpPr>
          <p:cNvPr id="7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7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FFFFFF"/>
              </a:solidFill>
              <a:latin typeface="Arial"/>
            </a:endParaRPr>
          </a:p>
        </p:txBody>
      </p:sp>
      <p:sp>
        <p:nvSpPr>
          <p:cNvPr id="9" name="PlaceHolder 8"/>
          <p:cNvSpPr>
            <a:spLocks noGrp="1"/>
          </p:cNvSpPr>
          <p:nvPr>
            <p:ph type="sldNum" idx="4"/>
          </p:nvPr>
        </p:nvSpPr>
        <p:spPr/>
        <p:txBody>
          <a:bodyPr/>
          <a:lstStyle/>
          <a:p>
            <a:fld id="{62D2E71E-A3C3-40BC-93C6-99CF973DC126}" type="slidenum">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8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
          </p:nvPr>
        </p:nvSpPr>
        <p:spPr/>
        <p:txBody>
          <a:bodyPr/>
          <a:lstStyle/>
          <a:p>
            <a:r>
              <a:t>Footer</a:t>
            </a:r>
          </a:p>
        </p:txBody>
      </p:sp>
      <p:sp>
        <p:nvSpPr>
          <p:cNvPr id="5" name="PlaceHolder 4"/>
          <p:cNvSpPr>
            <a:spLocks noGrp="1"/>
          </p:cNvSpPr>
          <p:nvPr>
            <p:ph type="sldNum" idx="2"/>
          </p:nvPr>
        </p:nvSpPr>
        <p:spPr/>
        <p:txBody>
          <a:bodyPr/>
          <a:lstStyle/>
          <a:p>
            <a:fld id="{DBCFF3D9-7EC9-4BDA-B806-2C62B19329F6}" type="slidenum">
              <a:t>‹#›</a:t>
            </a:fld>
            <a:endParaRPr/>
          </a:p>
        </p:txBody>
      </p:sp>
      <p:sp>
        <p:nvSpPr>
          <p:cNvPr id="6" name="PlaceHolder 5"/>
          <p:cNvSpPr>
            <a:spLocks noGrp="1"/>
          </p:cNvSpPr>
          <p:nvPr>
            <p:ph type="dt" idx="3"/>
          </p:nvPr>
        </p:nvSpPr>
        <p:spPr/>
        <p:txBody>
          <a:bodyPr/>
          <a:lstStyle/>
          <a:p>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9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0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1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
          </p:nvPr>
        </p:nvSpPr>
        <p:spPr/>
        <p:txBody>
          <a:bodyPr/>
          <a:lstStyle/>
          <a:p>
            <a:r>
              <a:t>Footer</a:t>
            </a:r>
          </a:p>
        </p:txBody>
      </p:sp>
      <p:sp>
        <p:nvSpPr>
          <p:cNvPr id="6" name="PlaceHolder 5"/>
          <p:cNvSpPr>
            <a:spLocks noGrp="1"/>
          </p:cNvSpPr>
          <p:nvPr>
            <p:ph type="sldNum" idx="2"/>
          </p:nvPr>
        </p:nvSpPr>
        <p:spPr/>
        <p:txBody>
          <a:bodyPr/>
          <a:lstStyle/>
          <a:p>
            <a:fld id="{07919B77-49D4-48F5-964B-F092292B9F1B}" type="slidenum">
              <a:t>‹#›</a:t>
            </a:fld>
            <a:endParaRPr/>
          </a:p>
        </p:txBody>
      </p:sp>
      <p:sp>
        <p:nvSpPr>
          <p:cNvPr id="7" name="PlaceHolder 6"/>
          <p:cNvSpPr>
            <a:spLocks noGrp="1"/>
          </p:cNvSpPr>
          <p:nvPr>
            <p:ph type="dt" idx="3"/>
          </p:nvPr>
        </p:nvSpPr>
        <p:spPr/>
        <p:txBody>
          <a:bodyPr/>
          <a:lstStyle/>
          <a:p>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2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2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3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3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4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5"/>
          </p:nvPr>
        </p:nvSpPr>
        <p:spPr/>
        <p:txBody>
          <a:bodyPr/>
          <a:lstStyle/>
          <a:p>
            <a:r>
              <a:t>Footer</a:t>
            </a:r>
          </a:p>
        </p:txBody>
      </p:sp>
      <p:sp>
        <p:nvSpPr>
          <p:cNvPr id="3" name="PlaceHolder 2"/>
          <p:cNvSpPr>
            <a:spLocks noGrp="1"/>
          </p:cNvSpPr>
          <p:nvPr>
            <p:ph type="sldNum" idx="6"/>
          </p:nvPr>
        </p:nvSpPr>
        <p:spPr/>
        <p:txBody>
          <a:bodyPr/>
          <a:lstStyle/>
          <a:p>
            <a:fld id="{14135E9F-432A-4387-A992-081F57E0CA53}" type="slidenum">
              <a:t>‹#›</a:t>
            </a:fld>
            <a:endParaRPr/>
          </a:p>
        </p:txBody>
      </p:sp>
      <p:sp>
        <p:nvSpPr>
          <p:cNvPr id="4" name="PlaceHolder 3"/>
          <p:cNvSpPr>
            <a:spLocks noGrp="1"/>
          </p:cNvSpPr>
          <p:nvPr>
            <p:ph type="dt" idx="7"/>
          </p:nvPr>
        </p:nvSpPr>
        <p:spPr/>
        <p:txBody>
          <a:body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512CA519-5B61-4ACC-BDD9-473096FB7B39}"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62"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0E72439B-C53F-4158-8C15-468E16A43D7F}"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64"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5"/>
          </p:nvPr>
        </p:nvSpPr>
        <p:spPr/>
        <p:txBody>
          <a:bodyPr/>
          <a:lstStyle/>
          <a:p>
            <a:r>
              <a:t>Footer</a:t>
            </a:r>
          </a:p>
        </p:txBody>
      </p:sp>
      <p:sp>
        <p:nvSpPr>
          <p:cNvPr id="5" name="PlaceHolder 4"/>
          <p:cNvSpPr>
            <a:spLocks noGrp="1"/>
          </p:cNvSpPr>
          <p:nvPr>
            <p:ph type="sldNum" idx="6"/>
          </p:nvPr>
        </p:nvSpPr>
        <p:spPr/>
        <p:txBody>
          <a:bodyPr/>
          <a:lstStyle/>
          <a:p>
            <a:fld id="{4B4F06A5-3E27-42F4-AE7E-83018A765CD0}" type="slidenum">
              <a:t>‹#›</a:t>
            </a:fld>
            <a:endParaRPr/>
          </a:p>
        </p:txBody>
      </p:sp>
      <p:sp>
        <p:nvSpPr>
          <p:cNvPr id="6" name="PlaceHolder 5"/>
          <p:cNvSpPr>
            <a:spLocks noGrp="1"/>
          </p:cNvSpPr>
          <p:nvPr>
            <p:ph type="dt" idx="7"/>
          </p:nvPr>
        </p:nvSpPr>
        <p:spPr/>
        <p:txBody>
          <a:bodyPr/>
          <a:lstStyle/>
          <a:p>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6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6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95794FA3-1647-44CB-9394-54BD55FA6491}"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89A23C24-7D60-4FA7-8E0B-DE254861F4E0}"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69"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5"/>
          </p:nvPr>
        </p:nvSpPr>
        <p:spPr/>
        <p:txBody>
          <a:bodyPr/>
          <a:lstStyle/>
          <a:p>
            <a:r>
              <a:t>Footer</a:t>
            </a:r>
          </a:p>
        </p:txBody>
      </p:sp>
      <p:sp>
        <p:nvSpPr>
          <p:cNvPr id="4" name="PlaceHolder 3"/>
          <p:cNvSpPr>
            <a:spLocks noGrp="1"/>
          </p:cNvSpPr>
          <p:nvPr>
            <p:ph type="sldNum" idx="6"/>
          </p:nvPr>
        </p:nvSpPr>
        <p:spPr/>
        <p:txBody>
          <a:bodyPr/>
          <a:lstStyle/>
          <a:p>
            <a:fld id="{75EE95ED-54D6-4B1E-981A-921B77377947}" type="slidenum">
              <a:t>‹#›</a:t>
            </a:fld>
            <a:endParaRPr/>
          </a:p>
        </p:txBody>
      </p:sp>
      <p:sp>
        <p:nvSpPr>
          <p:cNvPr id="5" name="PlaceHolder 4"/>
          <p:cNvSpPr>
            <a:spLocks noGrp="1"/>
          </p:cNvSpPr>
          <p:nvPr>
            <p:ph type="dt" idx="7"/>
          </p:nvPr>
        </p:nvSpPr>
        <p:spPr/>
        <p:txBody>
          <a:bodyPr/>
          <a:lstStyle/>
          <a:p>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7B03BBFB-E2D0-49FB-8D2D-61953143493F}"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7"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9E69660C-41AD-4126-B23C-BB4507811D6E}"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7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1"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5"/>
          </p:nvPr>
        </p:nvSpPr>
        <p:spPr/>
        <p:txBody>
          <a:bodyPr/>
          <a:lstStyle/>
          <a:p>
            <a:r>
              <a:t>Footer</a:t>
            </a:r>
          </a:p>
        </p:txBody>
      </p:sp>
      <p:sp>
        <p:nvSpPr>
          <p:cNvPr id="7" name="PlaceHolder 6"/>
          <p:cNvSpPr>
            <a:spLocks noGrp="1"/>
          </p:cNvSpPr>
          <p:nvPr>
            <p:ph type="sldNum" idx="6"/>
          </p:nvPr>
        </p:nvSpPr>
        <p:spPr/>
        <p:txBody>
          <a:bodyPr/>
          <a:lstStyle/>
          <a:p>
            <a:fld id="{80DECE3B-F926-47BE-963C-6FCDA81B9559}" type="slidenum">
              <a:t>‹#›</a:t>
            </a:fld>
            <a:endParaRPr/>
          </a:p>
        </p:txBody>
      </p:sp>
      <p:sp>
        <p:nvSpPr>
          <p:cNvPr id="8" name="PlaceHolder 7"/>
          <p:cNvSpPr>
            <a:spLocks noGrp="1"/>
          </p:cNvSpPr>
          <p:nvPr>
            <p:ph type="dt" idx="7"/>
          </p:nvPr>
        </p:nvSpPr>
        <p:spPr/>
        <p:txBody>
          <a:bodyPr/>
          <a:lstStyle/>
          <a:p>
            <a:endParaRPr/>
          </a:p>
        </p:txBody>
      </p:sp>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83"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4"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5"/>
          </p:nvPr>
        </p:nvSpPr>
        <p:spPr/>
        <p:txBody>
          <a:bodyPr/>
          <a:lstStyle/>
          <a:p>
            <a:r>
              <a:t>Footer</a:t>
            </a:r>
          </a:p>
        </p:txBody>
      </p:sp>
      <p:sp>
        <p:nvSpPr>
          <p:cNvPr id="6" name="PlaceHolder 5"/>
          <p:cNvSpPr>
            <a:spLocks noGrp="1"/>
          </p:cNvSpPr>
          <p:nvPr>
            <p:ph type="sldNum" idx="6"/>
          </p:nvPr>
        </p:nvSpPr>
        <p:spPr/>
        <p:txBody>
          <a:bodyPr/>
          <a:lstStyle/>
          <a:p>
            <a:fld id="{FD948CD2-C3FA-4DBD-9B80-1EED9B456D8E}" type="slidenum">
              <a:t>‹#›</a:t>
            </a:fld>
            <a:endParaRPr/>
          </a:p>
        </p:txBody>
      </p:sp>
      <p:sp>
        <p:nvSpPr>
          <p:cNvPr id="7" name="PlaceHolder 6"/>
          <p:cNvSpPr>
            <a:spLocks noGrp="1"/>
          </p:cNvSpPr>
          <p:nvPr>
            <p:ph type="dt" idx="7"/>
          </p:nvPr>
        </p:nvSpPr>
        <p:spPr/>
        <p:txBody>
          <a:bodyPr/>
          <a:lstStyle/>
          <a:p>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8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89"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5"/>
          </p:nvPr>
        </p:nvSpPr>
        <p:spPr/>
        <p:txBody>
          <a:bodyPr/>
          <a:lstStyle/>
          <a:p>
            <a:r>
              <a:t>Footer</a:t>
            </a:r>
          </a:p>
        </p:txBody>
      </p:sp>
      <p:sp>
        <p:nvSpPr>
          <p:cNvPr id="8" name="PlaceHolder 7"/>
          <p:cNvSpPr>
            <a:spLocks noGrp="1"/>
          </p:cNvSpPr>
          <p:nvPr>
            <p:ph type="sldNum" idx="6"/>
          </p:nvPr>
        </p:nvSpPr>
        <p:spPr/>
        <p:txBody>
          <a:bodyPr/>
          <a:lstStyle/>
          <a:p>
            <a:fld id="{A76A543F-CFCD-4D14-ACCA-E551DD34F7A8}" type="slidenum">
              <a:t>‹#›</a:t>
            </a:fld>
            <a:endParaRPr/>
          </a:p>
        </p:txBody>
      </p:sp>
      <p:sp>
        <p:nvSpPr>
          <p:cNvPr id="9" name="PlaceHolder 8"/>
          <p:cNvSpPr>
            <a:spLocks noGrp="1"/>
          </p:cNvSpPr>
          <p:nvPr>
            <p:ph type="dt" idx="7"/>
          </p:nvPr>
        </p:nvSpPr>
        <p:spPr/>
        <p:txBody>
          <a:body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
          </p:nvPr>
        </p:nvSpPr>
        <p:spPr/>
        <p:txBody>
          <a:bodyPr/>
          <a:lstStyle/>
          <a:p>
            <a:r>
              <a:t>Footer</a:t>
            </a:r>
          </a:p>
        </p:txBody>
      </p:sp>
      <p:sp>
        <p:nvSpPr>
          <p:cNvPr id="4" name="PlaceHolder 3"/>
          <p:cNvSpPr>
            <a:spLocks noGrp="1"/>
          </p:cNvSpPr>
          <p:nvPr>
            <p:ph type="sldNum" idx="2"/>
          </p:nvPr>
        </p:nvSpPr>
        <p:spPr/>
        <p:txBody>
          <a:bodyPr/>
          <a:lstStyle/>
          <a:p>
            <a:fld id="{A166EDE3-C359-40C5-AB14-2FBD168B0DA2}" type="slidenum">
              <a:t>‹#›</a:t>
            </a:fld>
            <a:endParaRPr/>
          </a:p>
        </p:txBody>
      </p:sp>
      <p:sp>
        <p:nvSpPr>
          <p:cNvPr id="5" name="PlaceHolder 4"/>
          <p:cNvSpPr>
            <a:spLocks noGrp="1"/>
          </p:cNvSpPr>
          <p:nvPr>
            <p:ph type="dt" idx="3"/>
          </p:nvPr>
        </p:nvSpPr>
        <p:spPr/>
        <p:txBody>
          <a:bodyPr/>
          <a:lstStyle/>
          <a:p>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9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1"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2"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3"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4"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5"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96"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5"/>
          </p:nvPr>
        </p:nvSpPr>
        <p:spPr/>
        <p:txBody>
          <a:bodyPr/>
          <a:lstStyle/>
          <a:p>
            <a:r>
              <a:t>Footer</a:t>
            </a:r>
          </a:p>
        </p:txBody>
      </p:sp>
      <p:sp>
        <p:nvSpPr>
          <p:cNvPr id="10" name="PlaceHolder 9"/>
          <p:cNvSpPr>
            <a:spLocks noGrp="1"/>
          </p:cNvSpPr>
          <p:nvPr>
            <p:ph type="sldNum" idx="6"/>
          </p:nvPr>
        </p:nvSpPr>
        <p:spPr/>
        <p:txBody>
          <a:bodyPr/>
          <a:lstStyle/>
          <a:p>
            <a:fld id="{E35D7516-A102-41EC-926A-92299FC199A7}" type="slidenum">
              <a:t>‹#›</a:t>
            </a:fld>
            <a:endParaRPr/>
          </a:p>
        </p:txBody>
      </p:sp>
      <p:sp>
        <p:nvSpPr>
          <p:cNvPr id="11" name="PlaceHolder 10"/>
          <p:cNvSpPr>
            <a:spLocks noGrp="1"/>
          </p:cNvSpPr>
          <p:nvPr>
            <p:ph type="dt" idx="7"/>
          </p:nvPr>
        </p:nvSpPr>
        <p:spPr/>
        <p:txBody>
          <a:bodyPr/>
          <a:lstStyle/>
          <a:p>
            <a:endParaRPr/>
          </a:p>
        </p:txBody>
      </p:sp>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8"/>
          </p:nvPr>
        </p:nvSpPr>
        <p:spPr/>
        <p:txBody>
          <a:bodyPr/>
          <a:lstStyle/>
          <a:p>
            <a:r>
              <a:t>Footer</a:t>
            </a:r>
          </a:p>
        </p:txBody>
      </p:sp>
      <p:sp>
        <p:nvSpPr>
          <p:cNvPr id="3" name="PlaceHolder 2"/>
          <p:cNvSpPr>
            <a:spLocks noGrp="1"/>
          </p:cNvSpPr>
          <p:nvPr>
            <p:ph type="sldNum" idx="9"/>
          </p:nvPr>
        </p:nvSpPr>
        <p:spPr/>
        <p:txBody>
          <a:bodyPr/>
          <a:lstStyle/>
          <a:p>
            <a:fld id="{11ADD800-5A66-4A92-A143-9D61C0C7BB9C}" type="slidenum">
              <a:t>‹#›</a:t>
            </a:fld>
            <a:endParaRPr/>
          </a:p>
        </p:txBody>
      </p:sp>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4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47"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4454EEE1-24CC-4CB4-8EF3-C0F25E67CEB0}" type="slidenum">
              <a:t>‹#›</a:t>
            </a:fld>
            <a:endParaRPr/>
          </a:p>
        </p:txBody>
      </p:sp>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2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49"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8"/>
          </p:nvPr>
        </p:nvSpPr>
        <p:spPr/>
        <p:txBody>
          <a:bodyPr/>
          <a:lstStyle/>
          <a:p>
            <a:r>
              <a:t>Footer</a:t>
            </a:r>
          </a:p>
        </p:txBody>
      </p:sp>
      <p:sp>
        <p:nvSpPr>
          <p:cNvPr id="5" name="PlaceHolder 4"/>
          <p:cNvSpPr>
            <a:spLocks noGrp="1"/>
          </p:cNvSpPr>
          <p:nvPr>
            <p:ph type="sldNum" idx="9"/>
          </p:nvPr>
        </p:nvSpPr>
        <p:spPr/>
        <p:txBody>
          <a:bodyPr/>
          <a:lstStyle/>
          <a:p>
            <a:fld id="{C8AE224A-E360-4190-9715-B57A78E25587}" type="slidenum">
              <a:t>‹#›</a:t>
            </a:fld>
            <a:endParaRPr/>
          </a:p>
        </p:txBody>
      </p:sp>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25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1"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2"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557D6CEC-E9AF-46B7-92E8-DFEB2E5BFE2A}" type="slidenum">
              <a:t>‹#›</a:t>
            </a:fld>
            <a:endParaRPr/>
          </a:p>
        </p:txBody>
      </p:sp>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C218D107-D024-46AC-8960-95F75C08BDC0}" type="slidenum">
              <a:t>‹#›</a:t>
            </a:fld>
            <a:endParaRPr/>
          </a:p>
        </p:txBody>
      </p:sp>
    </p:spTree>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254"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8"/>
          </p:nvPr>
        </p:nvSpPr>
        <p:spPr/>
        <p:txBody>
          <a:bodyPr/>
          <a:lstStyle/>
          <a:p>
            <a:r>
              <a:t>Footer</a:t>
            </a:r>
          </a:p>
        </p:txBody>
      </p:sp>
      <p:sp>
        <p:nvSpPr>
          <p:cNvPr id="4" name="PlaceHolder 3"/>
          <p:cNvSpPr>
            <a:spLocks noGrp="1"/>
          </p:cNvSpPr>
          <p:nvPr>
            <p:ph type="sldNum" idx="9"/>
          </p:nvPr>
        </p:nvSpPr>
        <p:spPr/>
        <p:txBody>
          <a:bodyPr/>
          <a:lstStyle/>
          <a:p>
            <a:fld id="{4E3C21F5-0F96-4FA5-9D61-8E954CFEA2B3}" type="slidenum">
              <a:t>‹#›</a:t>
            </a:fld>
            <a:endParaRPr/>
          </a:p>
        </p:txBody>
      </p:sp>
    </p:spTree>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25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5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7"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8"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29D48128-A4C9-4559-BEC0-587D81B72E4B}" type="slidenum">
              <a:t>‹#›</a:t>
            </a:fld>
            <a:endParaRPr/>
          </a:p>
        </p:txBody>
      </p:sp>
    </p:spTree>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5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60"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2"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261E98A0-E01C-4960-B7F9-261492D85B16}" type="slidenum">
              <a:t>‹#›</a:t>
            </a:fld>
            <a:endParaRPr/>
          </a:p>
        </p:txBody>
      </p:sp>
    </p:spTree>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6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6"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8"/>
          </p:nvPr>
        </p:nvSpPr>
        <p:spPr/>
        <p:txBody>
          <a:bodyPr/>
          <a:lstStyle/>
          <a:p>
            <a:r>
              <a:t>Footer</a:t>
            </a:r>
          </a:p>
        </p:txBody>
      </p:sp>
      <p:sp>
        <p:nvSpPr>
          <p:cNvPr id="7" name="PlaceHolder 6"/>
          <p:cNvSpPr>
            <a:spLocks noGrp="1"/>
          </p:cNvSpPr>
          <p:nvPr>
            <p:ph type="sldNum" idx="9"/>
          </p:nvPr>
        </p:nvSpPr>
        <p:spPr/>
        <p:txBody>
          <a:bodyPr/>
          <a:lstStyle/>
          <a:p>
            <a:fld id="{D69647D0-DF9E-4C7E-BD15-076E46A1A3C2}" type="slidenum">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24F930FB-41B9-4B45-851D-DA28C5DB8410}"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68"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69"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8"/>
          </p:nvPr>
        </p:nvSpPr>
        <p:spPr/>
        <p:txBody>
          <a:bodyPr/>
          <a:lstStyle/>
          <a:p>
            <a:r>
              <a:t>Footer</a:t>
            </a:r>
          </a:p>
        </p:txBody>
      </p:sp>
      <p:sp>
        <p:nvSpPr>
          <p:cNvPr id="6" name="PlaceHolder 5"/>
          <p:cNvSpPr>
            <a:spLocks noGrp="1"/>
          </p:cNvSpPr>
          <p:nvPr>
            <p:ph type="sldNum" idx="9"/>
          </p:nvPr>
        </p:nvSpPr>
        <p:spPr/>
        <p:txBody>
          <a:bodyPr/>
          <a:lstStyle/>
          <a:p>
            <a:fld id="{194A132C-A81C-4CD2-94BC-0F2E7EBAEC78}" type="slidenum">
              <a:t>‹#›</a:t>
            </a:fld>
            <a:endParaRPr/>
          </a:p>
        </p:txBody>
      </p:sp>
    </p:spTree>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7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1"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2"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3"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4"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8"/>
          </p:nvPr>
        </p:nvSpPr>
        <p:spPr/>
        <p:txBody>
          <a:bodyPr/>
          <a:lstStyle/>
          <a:p>
            <a:r>
              <a:t>Footer</a:t>
            </a:r>
          </a:p>
        </p:txBody>
      </p:sp>
      <p:sp>
        <p:nvSpPr>
          <p:cNvPr id="8" name="PlaceHolder 7"/>
          <p:cNvSpPr>
            <a:spLocks noGrp="1"/>
          </p:cNvSpPr>
          <p:nvPr>
            <p:ph type="sldNum" idx="9"/>
          </p:nvPr>
        </p:nvSpPr>
        <p:spPr/>
        <p:txBody>
          <a:bodyPr/>
          <a:lstStyle/>
          <a:p>
            <a:fld id="{11259042-0B0E-4F36-9F8B-31DEAEC04356}" type="slidenum">
              <a:t>‹#›</a:t>
            </a:fld>
            <a:endParaRPr/>
          </a:p>
        </p:txBody>
      </p:sp>
    </p:spTree>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27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6"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7"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8"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79"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0"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1"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8"/>
          </p:nvPr>
        </p:nvSpPr>
        <p:spPr/>
        <p:txBody>
          <a:bodyPr/>
          <a:lstStyle/>
          <a:p>
            <a:r>
              <a:t>Footer</a:t>
            </a:r>
          </a:p>
        </p:txBody>
      </p:sp>
      <p:sp>
        <p:nvSpPr>
          <p:cNvPr id="10" name="PlaceHolder 9"/>
          <p:cNvSpPr>
            <a:spLocks noGrp="1"/>
          </p:cNvSpPr>
          <p:nvPr>
            <p:ph type="sldNum" idx="9"/>
          </p:nvPr>
        </p:nvSpPr>
        <p:spPr/>
        <p:txBody>
          <a:bodyPr/>
          <a:lstStyle/>
          <a:p>
            <a:fld id="{0E2ED66E-F3A1-4EE5-9655-850F5EB188C8}" type="slidenum">
              <a:t>‹#›</a:t>
            </a:fld>
            <a:endParaRPr/>
          </a:p>
        </p:txBody>
      </p:sp>
    </p:spTree>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0"/>
          </p:nvPr>
        </p:nvSpPr>
        <p:spPr/>
        <p:txBody>
          <a:bodyPr/>
          <a:lstStyle/>
          <a:p>
            <a:r>
              <a:t>Footer</a:t>
            </a:r>
          </a:p>
        </p:txBody>
      </p:sp>
      <p:sp>
        <p:nvSpPr>
          <p:cNvPr id="3" name="PlaceHolder 2"/>
          <p:cNvSpPr>
            <a:spLocks noGrp="1"/>
          </p:cNvSpPr>
          <p:nvPr>
            <p:ph type="sldNum" idx="11"/>
          </p:nvPr>
        </p:nvSpPr>
        <p:spPr/>
        <p:txBody>
          <a:bodyPr/>
          <a:lstStyle/>
          <a:p>
            <a:fld id="{727363CE-0B1E-4E6C-B5E5-98037280BF4E}" type="slidenum">
              <a:t>‹#›</a:t>
            </a:fld>
            <a:endParaRPr/>
          </a:p>
        </p:txBody>
      </p:sp>
      <p:sp>
        <p:nvSpPr>
          <p:cNvPr id="4" name="PlaceHolder 3"/>
          <p:cNvSpPr>
            <a:spLocks noGrp="1"/>
          </p:cNvSpPr>
          <p:nvPr>
            <p:ph type="dt" idx="12"/>
          </p:nvPr>
        </p:nvSpPr>
        <p:spPr/>
        <p:txBody>
          <a:bodyPr/>
          <a:lstStyle/>
          <a:p>
            <a:endParaRPr/>
          </a:p>
        </p:txBody>
      </p:sp>
    </p:spTree>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3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343003B9-AF36-49B8-BAF3-26D84CA2FC86}"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3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3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0"/>
          </p:nvPr>
        </p:nvSpPr>
        <p:spPr/>
        <p:txBody>
          <a:bodyPr/>
          <a:lstStyle/>
          <a:p>
            <a:r>
              <a:t>Footer</a:t>
            </a:r>
          </a:p>
        </p:txBody>
      </p:sp>
      <p:sp>
        <p:nvSpPr>
          <p:cNvPr id="5" name="PlaceHolder 4"/>
          <p:cNvSpPr>
            <a:spLocks noGrp="1"/>
          </p:cNvSpPr>
          <p:nvPr>
            <p:ph type="sldNum" idx="11"/>
          </p:nvPr>
        </p:nvSpPr>
        <p:spPr/>
        <p:txBody>
          <a:bodyPr/>
          <a:lstStyle/>
          <a:p>
            <a:fld id="{BECC85F3-D72B-4120-9A1F-46DBBA21C65A}" type="slidenum">
              <a:t>‹#›</a:t>
            </a:fld>
            <a:endParaRPr/>
          </a:p>
        </p:txBody>
      </p:sp>
      <p:sp>
        <p:nvSpPr>
          <p:cNvPr id="6" name="PlaceHolder 5"/>
          <p:cNvSpPr>
            <a:spLocks noGrp="1"/>
          </p:cNvSpPr>
          <p:nvPr>
            <p:ph type="dt" idx="12"/>
          </p:nvPr>
        </p:nvSpPr>
        <p:spPr/>
        <p:txBody>
          <a:bodyPr/>
          <a:lstStyle/>
          <a:p>
            <a:endParaRPr/>
          </a:p>
        </p:txBody>
      </p:sp>
    </p:spTree>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3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3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76DFD7EE-4636-438E-B8C7-BE72D58F5FF3}"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3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F6B113C7-9E70-44D0-A6C5-0869344D52AA}"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4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0"/>
          </p:nvPr>
        </p:nvSpPr>
        <p:spPr/>
        <p:txBody>
          <a:bodyPr/>
          <a:lstStyle/>
          <a:p>
            <a:r>
              <a:t>Footer</a:t>
            </a:r>
          </a:p>
        </p:txBody>
      </p:sp>
      <p:sp>
        <p:nvSpPr>
          <p:cNvPr id="4" name="PlaceHolder 3"/>
          <p:cNvSpPr>
            <a:spLocks noGrp="1"/>
          </p:cNvSpPr>
          <p:nvPr>
            <p:ph type="sldNum" idx="11"/>
          </p:nvPr>
        </p:nvSpPr>
        <p:spPr/>
        <p:txBody>
          <a:bodyPr/>
          <a:lstStyle/>
          <a:p>
            <a:fld id="{C564CAE4-A931-4FB3-81FC-EA52D7C77938}" type="slidenum">
              <a:t>‹#›</a:t>
            </a:fld>
            <a:endParaRPr/>
          </a:p>
        </p:txBody>
      </p:sp>
      <p:sp>
        <p:nvSpPr>
          <p:cNvPr id="5" name="PlaceHolder 4"/>
          <p:cNvSpPr>
            <a:spLocks noGrp="1"/>
          </p:cNvSpPr>
          <p:nvPr>
            <p:ph type="dt" idx="12"/>
          </p:nvPr>
        </p:nvSpPr>
        <p:spPr/>
        <p:txBody>
          <a:bodyPr/>
          <a:lstStyle/>
          <a:p>
            <a:endParaRPr/>
          </a:p>
        </p:txBody>
      </p:sp>
    </p:spTree>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4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A832EBAB-1025-4C84-A68F-A44442EDC107}"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74887AF3-C779-46C0-A8DE-35E3B43233B9}"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4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4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B72974EE-4D35-40D1-B197-CAAB0C5A0440}"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5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0"/>
          </p:nvPr>
        </p:nvSpPr>
        <p:spPr/>
        <p:txBody>
          <a:bodyPr/>
          <a:lstStyle/>
          <a:p>
            <a:r>
              <a:t>Footer</a:t>
            </a:r>
          </a:p>
        </p:txBody>
      </p:sp>
      <p:sp>
        <p:nvSpPr>
          <p:cNvPr id="7" name="PlaceHolder 6"/>
          <p:cNvSpPr>
            <a:spLocks noGrp="1"/>
          </p:cNvSpPr>
          <p:nvPr>
            <p:ph type="sldNum" idx="11"/>
          </p:nvPr>
        </p:nvSpPr>
        <p:spPr/>
        <p:txBody>
          <a:bodyPr/>
          <a:lstStyle/>
          <a:p>
            <a:fld id="{5D6F5BCB-9841-492B-8EC0-C534C6E0D561}" type="slidenum">
              <a:t>‹#›</a:t>
            </a:fld>
            <a:endParaRPr/>
          </a:p>
        </p:txBody>
      </p:sp>
      <p:sp>
        <p:nvSpPr>
          <p:cNvPr id="8" name="PlaceHolder 7"/>
          <p:cNvSpPr>
            <a:spLocks noGrp="1"/>
          </p:cNvSpPr>
          <p:nvPr>
            <p:ph type="dt" idx="12"/>
          </p:nvPr>
        </p:nvSpPr>
        <p:spPr/>
        <p:txBody>
          <a:bodyPr/>
          <a:lstStyle/>
          <a:p>
            <a:endParaRPr/>
          </a:p>
        </p:txBody>
      </p:sp>
    </p:spTree>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5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0"/>
          </p:nvPr>
        </p:nvSpPr>
        <p:spPr/>
        <p:txBody>
          <a:bodyPr/>
          <a:lstStyle/>
          <a:p>
            <a:r>
              <a:t>Footer</a:t>
            </a:r>
          </a:p>
        </p:txBody>
      </p:sp>
      <p:sp>
        <p:nvSpPr>
          <p:cNvPr id="6" name="PlaceHolder 5"/>
          <p:cNvSpPr>
            <a:spLocks noGrp="1"/>
          </p:cNvSpPr>
          <p:nvPr>
            <p:ph type="sldNum" idx="11"/>
          </p:nvPr>
        </p:nvSpPr>
        <p:spPr/>
        <p:txBody>
          <a:bodyPr/>
          <a:lstStyle/>
          <a:p>
            <a:fld id="{99B10888-53A7-440D-85DD-0403B9F9D3C9}" type="slidenum">
              <a:t>‹#›</a:t>
            </a:fld>
            <a:endParaRPr/>
          </a:p>
        </p:txBody>
      </p:sp>
      <p:sp>
        <p:nvSpPr>
          <p:cNvPr id="7" name="PlaceHolder 6"/>
          <p:cNvSpPr>
            <a:spLocks noGrp="1"/>
          </p:cNvSpPr>
          <p:nvPr>
            <p:ph type="dt" idx="12"/>
          </p:nvPr>
        </p:nvSpPr>
        <p:spPr/>
        <p:txBody>
          <a:bodyPr/>
          <a:lstStyle/>
          <a:p>
            <a:endParaRPr/>
          </a:p>
        </p:txBody>
      </p:sp>
    </p:spTree>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5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5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10"/>
          </p:nvPr>
        </p:nvSpPr>
        <p:spPr/>
        <p:txBody>
          <a:bodyPr/>
          <a:lstStyle/>
          <a:p>
            <a:r>
              <a:t>Footer</a:t>
            </a:r>
          </a:p>
        </p:txBody>
      </p:sp>
      <p:sp>
        <p:nvSpPr>
          <p:cNvPr id="8" name="PlaceHolder 7"/>
          <p:cNvSpPr>
            <a:spLocks noGrp="1"/>
          </p:cNvSpPr>
          <p:nvPr>
            <p:ph type="sldNum" idx="11"/>
          </p:nvPr>
        </p:nvSpPr>
        <p:spPr/>
        <p:txBody>
          <a:bodyPr/>
          <a:lstStyle/>
          <a:p>
            <a:fld id="{AD59B886-AB17-4803-BDD1-A3F4455287FC}" type="slidenum">
              <a:t>‹#›</a:t>
            </a:fld>
            <a:endParaRPr/>
          </a:p>
        </p:txBody>
      </p:sp>
      <p:sp>
        <p:nvSpPr>
          <p:cNvPr id="9" name="PlaceHolder 8"/>
          <p:cNvSpPr>
            <a:spLocks noGrp="1"/>
          </p:cNvSpPr>
          <p:nvPr>
            <p:ph type="dt" idx="12"/>
          </p:nvPr>
        </p:nvSpPr>
        <p:spPr/>
        <p:txBody>
          <a:bodyPr/>
          <a:lstStyle/>
          <a:p>
            <a:endParaRPr/>
          </a:p>
        </p:txBody>
      </p:sp>
    </p:spTree>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6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10"/>
          </p:nvPr>
        </p:nvSpPr>
        <p:spPr/>
        <p:txBody>
          <a:bodyPr/>
          <a:lstStyle/>
          <a:p>
            <a:r>
              <a:t>Footer</a:t>
            </a:r>
          </a:p>
        </p:txBody>
      </p:sp>
      <p:sp>
        <p:nvSpPr>
          <p:cNvPr id="10" name="PlaceHolder 9"/>
          <p:cNvSpPr>
            <a:spLocks noGrp="1"/>
          </p:cNvSpPr>
          <p:nvPr>
            <p:ph type="sldNum" idx="11"/>
          </p:nvPr>
        </p:nvSpPr>
        <p:spPr/>
        <p:txBody>
          <a:bodyPr/>
          <a:lstStyle/>
          <a:p>
            <a:fld id="{F637C7D3-0996-4E3B-932B-8D7FCDA532C3}" type="slidenum">
              <a:t>‹#›</a:t>
            </a:fld>
            <a:endParaRPr/>
          </a:p>
        </p:txBody>
      </p:sp>
      <p:sp>
        <p:nvSpPr>
          <p:cNvPr id="11" name="PlaceHolder 10"/>
          <p:cNvSpPr>
            <a:spLocks noGrp="1"/>
          </p:cNvSpPr>
          <p:nvPr>
            <p:ph type="dt" idx="12"/>
          </p:nvPr>
        </p:nvSpPr>
        <p:spPr/>
        <p:txBody>
          <a:bodyPr/>
          <a:lstStyle/>
          <a:p>
            <a:endParaRPr/>
          </a:p>
        </p:txBody>
      </p:sp>
    </p:spTree>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3"/>
          </p:nvPr>
        </p:nvSpPr>
        <p:spPr/>
        <p:txBody>
          <a:bodyPr/>
          <a:lstStyle/>
          <a:p>
            <a:r>
              <a:t>Footer</a:t>
            </a:r>
          </a:p>
        </p:txBody>
      </p:sp>
      <p:sp>
        <p:nvSpPr>
          <p:cNvPr id="3" name="PlaceHolder 2"/>
          <p:cNvSpPr>
            <a:spLocks noGrp="1"/>
          </p:cNvSpPr>
          <p:nvPr>
            <p:ph type="sldNum" idx="14"/>
          </p:nvPr>
        </p:nvSpPr>
        <p:spPr/>
        <p:txBody>
          <a:bodyPr/>
          <a:lstStyle/>
          <a:p>
            <a:fld id="{A5545042-C535-42D9-9908-8F5112C4599E}" type="slidenum">
              <a:t>‹#›</a:t>
            </a:fld>
            <a:endParaRPr/>
          </a:p>
        </p:txBody>
      </p:sp>
      <p:sp>
        <p:nvSpPr>
          <p:cNvPr id="4" name="PlaceHolder 3"/>
          <p:cNvSpPr>
            <a:spLocks noGrp="1"/>
          </p:cNvSpPr>
          <p:nvPr>
            <p:ph type="dt" idx="15"/>
          </p:nvPr>
        </p:nvSpPr>
        <p:spPr/>
        <p:txBody>
          <a:bodyPr/>
          <a:lstStyle/>
          <a:p>
            <a:endParaRPr/>
          </a:p>
        </p:txBody>
      </p:sp>
    </p:spTree>
  </p:cSld>
  <p:clrMapOvr>
    <a:masterClrMapping/>
  </p:clrMapOvr>
</p:sldLayout>
</file>

<file path=ppt/slideLayouts/slideLayout8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7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75"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A173EC92-1808-4765-B7D2-A1A61B53506C}"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3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77"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3"/>
          </p:nvPr>
        </p:nvSpPr>
        <p:spPr/>
        <p:txBody>
          <a:bodyPr/>
          <a:lstStyle/>
          <a:p>
            <a:r>
              <a:t>Footer</a:t>
            </a:r>
          </a:p>
        </p:txBody>
      </p:sp>
      <p:sp>
        <p:nvSpPr>
          <p:cNvPr id="5" name="PlaceHolder 4"/>
          <p:cNvSpPr>
            <a:spLocks noGrp="1"/>
          </p:cNvSpPr>
          <p:nvPr>
            <p:ph type="sldNum" idx="14"/>
          </p:nvPr>
        </p:nvSpPr>
        <p:spPr/>
        <p:txBody>
          <a:bodyPr/>
          <a:lstStyle/>
          <a:p>
            <a:fld id="{CEFA0D8B-E8CA-4273-A4E5-A0CAF66DC0AD}" type="slidenum">
              <a:t>‹#›</a:t>
            </a:fld>
            <a:endParaRPr/>
          </a:p>
        </p:txBody>
      </p:sp>
      <p:sp>
        <p:nvSpPr>
          <p:cNvPr id="6" name="PlaceHolder 5"/>
          <p:cNvSpPr>
            <a:spLocks noGrp="1"/>
          </p:cNvSpPr>
          <p:nvPr>
            <p:ph type="dt" idx="15"/>
          </p:nvPr>
        </p:nvSpPr>
        <p:spPr/>
        <p:txBody>
          <a:bodyPr/>
          <a:lstStyle/>
          <a:p>
            <a:endParaRPr/>
          </a:p>
        </p:txBody>
      </p:sp>
    </p:spTree>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3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79"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6333ACC7-DF52-4CAE-BF9F-FE8D0280820E}"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8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8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FC4E7AE9-64DD-435F-A331-78C07F7F6002}"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
          </p:nvPr>
        </p:nvSpPr>
        <p:spPr/>
        <p:txBody>
          <a:bodyPr/>
          <a:lstStyle/>
          <a:p>
            <a:r>
              <a:t>Footer</a:t>
            </a:r>
          </a:p>
        </p:txBody>
      </p:sp>
      <p:sp>
        <p:nvSpPr>
          <p:cNvPr id="7" name="PlaceHolder 6"/>
          <p:cNvSpPr>
            <a:spLocks noGrp="1"/>
          </p:cNvSpPr>
          <p:nvPr>
            <p:ph type="sldNum" idx="2"/>
          </p:nvPr>
        </p:nvSpPr>
        <p:spPr/>
        <p:txBody>
          <a:bodyPr/>
          <a:lstStyle/>
          <a:p>
            <a:fld id="{1BE3ED18-FA84-450E-BA72-168493E4530C}" type="slidenum">
              <a:t>‹#›</a:t>
            </a:fld>
            <a:endParaRPr/>
          </a:p>
        </p:txBody>
      </p:sp>
      <p:sp>
        <p:nvSpPr>
          <p:cNvPr id="8" name="PlaceHolder 7"/>
          <p:cNvSpPr>
            <a:spLocks noGrp="1"/>
          </p:cNvSpPr>
          <p:nvPr>
            <p:ph type="dt" idx="3"/>
          </p:nvPr>
        </p:nvSpPr>
        <p:spPr/>
        <p:txBody>
          <a:bodyPr/>
          <a:lstStyle/>
          <a:p>
            <a:endParaRPr/>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382"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ftr" idx="13"/>
          </p:nvPr>
        </p:nvSpPr>
        <p:spPr/>
        <p:txBody>
          <a:bodyPr/>
          <a:lstStyle/>
          <a:p>
            <a:r>
              <a:t>Footer</a:t>
            </a:r>
          </a:p>
        </p:txBody>
      </p:sp>
      <p:sp>
        <p:nvSpPr>
          <p:cNvPr id="4" name="PlaceHolder 3"/>
          <p:cNvSpPr>
            <a:spLocks noGrp="1"/>
          </p:cNvSpPr>
          <p:nvPr>
            <p:ph type="sldNum" idx="14"/>
          </p:nvPr>
        </p:nvSpPr>
        <p:spPr/>
        <p:txBody>
          <a:bodyPr/>
          <a:lstStyle/>
          <a:p>
            <a:fld id="{09BDC1EF-C037-4ED1-A122-C0ECD2599FA2}" type="slidenum">
              <a:t>‹#›</a:t>
            </a:fld>
            <a:endParaRPr/>
          </a:p>
        </p:txBody>
      </p:sp>
      <p:sp>
        <p:nvSpPr>
          <p:cNvPr id="5" name="PlaceHolder 4"/>
          <p:cNvSpPr>
            <a:spLocks noGrp="1"/>
          </p:cNvSpPr>
          <p:nvPr>
            <p:ph type="dt" idx="15"/>
          </p:nvPr>
        </p:nvSpPr>
        <p:spPr/>
        <p:txBody>
          <a:bodyPr/>
          <a:lstStyle/>
          <a:p>
            <a:endParaRPr/>
          </a:p>
        </p:txBody>
      </p:sp>
    </p:spTree>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38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8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1CBD15C0-956F-4E96-BE86-642031FAD8E7}"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3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88"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8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0"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A1126D96-C7B6-43D9-9AF8-D7EE18845E6D}"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3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4"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ftr" idx="13"/>
          </p:nvPr>
        </p:nvSpPr>
        <p:spPr/>
        <p:txBody>
          <a:bodyPr/>
          <a:lstStyle/>
          <a:p>
            <a:r>
              <a:t>Footer</a:t>
            </a:r>
          </a:p>
        </p:txBody>
      </p:sp>
      <p:sp>
        <p:nvSpPr>
          <p:cNvPr id="7" name="PlaceHolder 6"/>
          <p:cNvSpPr>
            <a:spLocks noGrp="1"/>
          </p:cNvSpPr>
          <p:nvPr>
            <p:ph type="sldNum" idx="14"/>
          </p:nvPr>
        </p:nvSpPr>
        <p:spPr/>
        <p:txBody>
          <a:bodyPr/>
          <a:lstStyle/>
          <a:p>
            <a:fld id="{E2C98954-351C-435C-A102-CC5C8DF115DE}" type="slidenum">
              <a:t>‹#›</a:t>
            </a:fld>
            <a:endParaRPr/>
          </a:p>
        </p:txBody>
      </p:sp>
      <p:sp>
        <p:nvSpPr>
          <p:cNvPr id="8" name="PlaceHolder 7"/>
          <p:cNvSpPr>
            <a:spLocks noGrp="1"/>
          </p:cNvSpPr>
          <p:nvPr>
            <p:ph type="dt" idx="15"/>
          </p:nvPr>
        </p:nvSpPr>
        <p:spPr/>
        <p:txBody>
          <a:bodyPr/>
          <a:lstStyle/>
          <a:p>
            <a:endParaRPr/>
          </a:p>
        </p:txBody>
      </p:sp>
    </p:spTree>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6"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97"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ftr" idx="13"/>
          </p:nvPr>
        </p:nvSpPr>
        <p:spPr/>
        <p:txBody>
          <a:bodyPr/>
          <a:lstStyle/>
          <a:p>
            <a:r>
              <a:t>Footer</a:t>
            </a:r>
          </a:p>
        </p:txBody>
      </p:sp>
      <p:sp>
        <p:nvSpPr>
          <p:cNvPr id="6" name="PlaceHolder 5"/>
          <p:cNvSpPr>
            <a:spLocks noGrp="1"/>
          </p:cNvSpPr>
          <p:nvPr>
            <p:ph type="sldNum" idx="14"/>
          </p:nvPr>
        </p:nvSpPr>
        <p:spPr/>
        <p:txBody>
          <a:bodyPr/>
          <a:lstStyle/>
          <a:p>
            <a:fld id="{A875758D-6F92-4459-9274-70251C2551AF}" type="slidenum">
              <a:t>‹#›</a:t>
            </a:fld>
            <a:endParaRPr/>
          </a:p>
        </p:txBody>
      </p:sp>
      <p:sp>
        <p:nvSpPr>
          <p:cNvPr id="7" name="PlaceHolder 6"/>
          <p:cNvSpPr>
            <a:spLocks noGrp="1"/>
          </p:cNvSpPr>
          <p:nvPr>
            <p:ph type="dt" idx="15"/>
          </p:nvPr>
        </p:nvSpPr>
        <p:spPr/>
        <p:txBody>
          <a:bodyPr/>
          <a:lstStyle/>
          <a:p>
            <a:endParaRPr/>
          </a:p>
        </p:txBody>
      </p:sp>
    </p:spTree>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9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0"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2"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ftr" idx="13"/>
          </p:nvPr>
        </p:nvSpPr>
        <p:spPr/>
        <p:txBody>
          <a:bodyPr/>
          <a:lstStyle/>
          <a:p>
            <a:r>
              <a:t>Footer</a:t>
            </a:r>
          </a:p>
        </p:txBody>
      </p:sp>
      <p:sp>
        <p:nvSpPr>
          <p:cNvPr id="8" name="PlaceHolder 7"/>
          <p:cNvSpPr>
            <a:spLocks noGrp="1"/>
          </p:cNvSpPr>
          <p:nvPr>
            <p:ph type="sldNum" idx="14"/>
          </p:nvPr>
        </p:nvSpPr>
        <p:spPr/>
        <p:txBody>
          <a:bodyPr/>
          <a:lstStyle/>
          <a:p>
            <a:fld id="{6EAC0A25-4068-410D-A2A3-2BD39294DB71}" type="slidenum">
              <a:t>‹#›</a:t>
            </a:fld>
            <a:endParaRPr/>
          </a:p>
        </p:txBody>
      </p:sp>
      <p:sp>
        <p:nvSpPr>
          <p:cNvPr id="9" name="PlaceHolder 8"/>
          <p:cNvSpPr>
            <a:spLocks noGrp="1"/>
          </p:cNvSpPr>
          <p:nvPr>
            <p:ph type="dt" idx="15"/>
          </p:nvPr>
        </p:nvSpPr>
        <p:spPr/>
        <p:txBody>
          <a:bodyPr/>
          <a:lstStyle/>
          <a:p>
            <a:endParaRPr/>
          </a:p>
        </p:txBody>
      </p:sp>
    </p:spTree>
  </p:cSld>
  <p:clrMapOvr>
    <a:masterClrMapping/>
  </p:clrMapOvr>
</p:sldLayout>
</file>

<file path=ppt/slideLayouts/slideLayout9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40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04"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5"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6"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7"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8"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9"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ftr" idx="13"/>
          </p:nvPr>
        </p:nvSpPr>
        <p:spPr/>
        <p:txBody>
          <a:bodyPr/>
          <a:lstStyle/>
          <a:p>
            <a:r>
              <a:t>Footer</a:t>
            </a:r>
          </a:p>
        </p:txBody>
      </p:sp>
      <p:sp>
        <p:nvSpPr>
          <p:cNvPr id="10" name="PlaceHolder 9"/>
          <p:cNvSpPr>
            <a:spLocks noGrp="1"/>
          </p:cNvSpPr>
          <p:nvPr>
            <p:ph type="sldNum" idx="14"/>
          </p:nvPr>
        </p:nvSpPr>
        <p:spPr/>
        <p:txBody>
          <a:bodyPr/>
          <a:lstStyle/>
          <a:p>
            <a:fld id="{89E7E07A-F533-4974-AADF-79F24F22BB9E}" type="slidenum">
              <a:t>‹#›</a:t>
            </a:fld>
            <a:endParaRPr/>
          </a:p>
        </p:txBody>
      </p:sp>
      <p:sp>
        <p:nvSpPr>
          <p:cNvPr id="11" name="PlaceHolder 10"/>
          <p:cNvSpPr>
            <a:spLocks noGrp="1"/>
          </p:cNvSpPr>
          <p:nvPr>
            <p:ph type="dt" idx="15"/>
          </p:nvPr>
        </p:nvSpPr>
        <p:spPr/>
        <p:txBody>
          <a:bodyPr/>
          <a:lstStyle/>
          <a:p>
            <a:endParaRPr/>
          </a:p>
        </p:txBody>
      </p:sp>
    </p:spTree>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6"/>
          </p:nvPr>
        </p:nvSpPr>
        <p:spPr/>
        <p:txBody>
          <a:bodyPr/>
          <a:lstStyle/>
          <a:p>
            <a:r>
              <a:t>Footer</a:t>
            </a:r>
          </a:p>
        </p:txBody>
      </p:sp>
      <p:sp>
        <p:nvSpPr>
          <p:cNvPr id="3" name="PlaceHolder 2"/>
          <p:cNvSpPr>
            <a:spLocks noGrp="1"/>
          </p:cNvSpPr>
          <p:nvPr>
            <p:ph type="sldNum" idx="17"/>
          </p:nvPr>
        </p:nvSpPr>
        <p:spPr/>
        <p:txBody>
          <a:bodyPr/>
          <a:lstStyle/>
          <a:p>
            <a:fld id="{6FD930F9-C168-434B-BA20-D91B4C1D57DF}" type="slidenum">
              <a:t>‹#›</a:t>
            </a:fld>
            <a:endParaRPr/>
          </a:p>
        </p:txBody>
      </p:sp>
      <p:sp>
        <p:nvSpPr>
          <p:cNvPr id="4" name="PlaceHolder 3"/>
          <p:cNvSpPr>
            <a:spLocks noGrp="1"/>
          </p:cNvSpPr>
          <p:nvPr>
            <p:ph type="dt" idx="18"/>
          </p:nvPr>
        </p:nvSpPr>
        <p:spPr/>
        <p:txBody>
          <a:bodyPr/>
          <a:lstStyle/>
          <a:p>
            <a:endParaRPr/>
          </a:p>
        </p:txBody>
      </p:sp>
    </p:spTree>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16"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solidFill>
                <a:srgbClr val="000000"/>
              </a:solidFill>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D7EFD46D-62B3-41CC-AE03-37C0BF85A25D}"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Layouts/slideLayout9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418"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 name="PlaceHolder 3"/>
          <p:cNvSpPr>
            <a:spLocks noGrp="1"/>
          </p:cNvSpPr>
          <p:nvPr>
            <p:ph type="ftr" idx="16"/>
          </p:nvPr>
        </p:nvSpPr>
        <p:spPr/>
        <p:txBody>
          <a:bodyPr/>
          <a:lstStyle/>
          <a:p>
            <a:r>
              <a:t>Footer</a:t>
            </a:r>
          </a:p>
        </p:txBody>
      </p:sp>
      <p:sp>
        <p:nvSpPr>
          <p:cNvPr id="5" name="PlaceHolder 4"/>
          <p:cNvSpPr>
            <a:spLocks noGrp="1"/>
          </p:cNvSpPr>
          <p:nvPr>
            <p:ph type="sldNum" idx="17"/>
          </p:nvPr>
        </p:nvSpPr>
        <p:spPr/>
        <p:txBody>
          <a:bodyPr/>
          <a:lstStyle/>
          <a:p>
            <a:fld id="{A43AFD2E-C749-4218-AFBA-EBCE0114C84C}" type="slidenum">
              <a:t>‹#›</a:t>
            </a:fld>
            <a:endParaRPr/>
          </a:p>
        </p:txBody>
      </p:sp>
      <p:sp>
        <p:nvSpPr>
          <p:cNvPr id="6" name="PlaceHolder 5"/>
          <p:cNvSpPr>
            <a:spLocks noGrp="1"/>
          </p:cNvSpPr>
          <p:nvPr>
            <p:ph type="dt" idx="18"/>
          </p:nvPr>
        </p:nvSpPr>
        <p:spPr/>
        <p:txBody>
          <a:body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6.xml"/><Relationship Id="rId13" Type="http://schemas.openxmlformats.org/officeDocument/2006/relationships/theme" Target="../theme/theme10.xml"/><Relationship Id="rId3" Type="http://schemas.openxmlformats.org/officeDocument/2006/relationships/slideLayout" Target="../slideLayouts/slideLayout111.xml"/><Relationship Id="rId7" Type="http://schemas.openxmlformats.org/officeDocument/2006/relationships/slideLayout" Target="../slideLayouts/slideLayout115.xml"/><Relationship Id="rId12" Type="http://schemas.openxmlformats.org/officeDocument/2006/relationships/slideLayout" Target="../slideLayouts/slideLayout120.xml"/><Relationship Id="rId2" Type="http://schemas.openxmlformats.org/officeDocument/2006/relationships/slideLayout" Target="../slideLayouts/slideLayout110.xml"/><Relationship Id="rId1" Type="http://schemas.openxmlformats.org/officeDocument/2006/relationships/slideLayout" Target="../slideLayouts/slideLayout109.xml"/><Relationship Id="rId6" Type="http://schemas.openxmlformats.org/officeDocument/2006/relationships/slideLayout" Target="../slideLayouts/slideLayout114.xml"/><Relationship Id="rId11" Type="http://schemas.openxmlformats.org/officeDocument/2006/relationships/slideLayout" Target="../slideLayouts/slideLayout119.xml"/><Relationship Id="rId5" Type="http://schemas.openxmlformats.org/officeDocument/2006/relationships/slideLayout" Target="../slideLayouts/slideLayout113.xml"/><Relationship Id="rId10" Type="http://schemas.openxmlformats.org/officeDocument/2006/relationships/slideLayout" Target="../slideLayouts/slideLayout118.xml"/><Relationship Id="rId4" Type="http://schemas.openxmlformats.org/officeDocument/2006/relationships/slideLayout" Target="../slideLayouts/slideLayout112.xml"/><Relationship Id="rId9" Type="http://schemas.openxmlformats.org/officeDocument/2006/relationships/slideLayout" Target="../slideLayouts/slideLayout117.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28.xml"/><Relationship Id="rId13" Type="http://schemas.openxmlformats.org/officeDocument/2006/relationships/theme" Target="../theme/theme11.xml"/><Relationship Id="rId3" Type="http://schemas.openxmlformats.org/officeDocument/2006/relationships/slideLayout" Target="../slideLayouts/slideLayout123.xml"/><Relationship Id="rId7" Type="http://schemas.openxmlformats.org/officeDocument/2006/relationships/slideLayout" Target="../slideLayouts/slideLayout127.xml"/><Relationship Id="rId12" Type="http://schemas.openxmlformats.org/officeDocument/2006/relationships/slideLayout" Target="../slideLayouts/slideLayout132.xml"/><Relationship Id="rId2" Type="http://schemas.openxmlformats.org/officeDocument/2006/relationships/slideLayout" Target="../slideLayouts/slideLayout122.xml"/><Relationship Id="rId1" Type="http://schemas.openxmlformats.org/officeDocument/2006/relationships/slideLayout" Target="../slideLayouts/slideLayout121.xml"/><Relationship Id="rId6" Type="http://schemas.openxmlformats.org/officeDocument/2006/relationships/slideLayout" Target="../slideLayouts/slideLayout126.xml"/><Relationship Id="rId11" Type="http://schemas.openxmlformats.org/officeDocument/2006/relationships/slideLayout" Target="../slideLayouts/slideLayout131.xml"/><Relationship Id="rId5" Type="http://schemas.openxmlformats.org/officeDocument/2006/relationships/slideLayout" Target="../slideLayouts/slideLayout125.xml"/><Relationship Id="rId10" Type="http://schemas.openxmlformats.org/officeDocument/2006/relationships/slideLayout" Target="../slideLayouts/slideLayout130.xml"/><Relationship Id="rId4" Type="http://schemas.openxmlformats.org/officeDocument/2006/relationships/slideLayout" Target="../slideLayouts/slideLayout124.xml"/><Relationship Id="rId9" Type="http://schemas.openxmlformats.org/officeDocument/2006/relationships/slideLayout" Target="../slideLayouts/slideLayout12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theme" Target="../theme/theme5.xml"/><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slideLayout" Target="../slideLayouts/slideLayout60.xml"/><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slideLayout" Target="../slideLayouts/slideLayout59.xml"/><Relationship Id="rId5" Type="http://schemas.openxmlformats.org/officeDocument/2006/relationships/slideLayout" Target="../slideLayouts/slideLayout53.xml"/><Relationship Id="rId10" Type="http://schemas.openxmlformats.org/officeDocument/2006/relationships/slideLayout" Target="../slideLayouts/slideLayout58.xml"/><Relationship Id="rId4" Type="http://schemas.openxmlformats.org/officeDocument/2006/relationships/slideLayout" Target="../slideLayouts/slideLayout52.xml"/><Relationship Id="rId9" Type="http://schemas.openxmlformats.org/officeDocument/2006/relationships/slideLayout" Target="../slideLayouts/slideLayout57.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8.xml"/><Relationship Id="rId13" Type="http://schemas.openxmlformats.org/officeDocument/2006/relationships/theme" Target="../theme/theme6.xml"/><Relationship Id="rId3" Type="http://schemas.openxmlformats.org/officeDocument/2006/relationships/slideLayout" Target="../slideLayouts/slideLayout63.xml"/><Relationship Id="rId7" Type="http://schemas.openxmlformats.org/officeDocument/2006/relationships/slideLayout" Target="../slideLayouts/slideLayout67.xml"/><Relationship Id="rId12" Type="http://schemas.openxmlformats.org/officeDocument/2006/relationships/slideLayout" Target="../slideLayouts/slideLayout72.xml"/><Relationship Id="rId2" Type="http://schemas.openxmlformats.org/officeDocument/2006/relationships/slideLayout" Target="../slideLayouts/slideLayout62.xml"/><Relationship Id="rId1" Type="http://schemas.openxmlformats.org/officeDocument/2006/relationships/slideLayout" Target="../slideLayouts/slideLayout61.xml"/><Relationship Id="rId6" Type="http://schemas.openxmlformats.org/officeDocument/2006/relationships/slideLayout" Target="../slideLayouts/slideLayout66.xml"/><Relationship Id="rId11" Type="http://schemas.openxmlformats.org/officeDocument/2006/relationships/slideLayout" Target="../slideLayouts/slideLayout71.xml"/><Relationship Id="rId5" Type="http://schemas.openxmlformats.org/officeDocument/2006/relationships/slideLayout" Target="../slideLayouts/slideLayout65.xml"/><Relationship Id="rId10" Type="http://schemas.openxmlformats.org/officeDocument/2006/relationships/slideLayout" Target="../slideLayouts/slideLayout70.xml"/><Relationship Id="rId4" Type="http://schemas.openxmlformats.org/officeDocument/2006/relationships/slideLayout" Target="../slideLayouts/slideLayout64.xml"/><Relationship Id="rId9" Type="http://schemas.openxmlformats.org/officeDocument/2006/relationships/slideLayout" Target="../slideLayouts/slideLayout69.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theme" Target="../theme/theme7.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2.xml"/><Relationship Id="rId13" Type="http://schemas.openxmlformats.org/officeDocument/2006/relationships/theme" Target="../theme/theme8.xml"/><Relationship Id="rId3" Type="http://schemas.openxmlformats.org/officeDocument/2006/relationships/slideLayout" Target="../slideLayouts/slideLayout87.xml"/><Relationship Id="rId7" Type="http://schemas.openxmlformats.org/officeDocument/2006/relationships/slideLayout" Target="../slideLayouts/slideLayout91.xml"/><Relationship Id="rId12" Type="http://schemas.openxmlformats.org/officeDocument/2006/relationships/slideLayout" Target="../slideLayouts/slideLayout96.xml"/><Relationship Id="rId2" Type="http://schemas.openxmlformats.org/officeDocument/2006/relationships/slideLayout" Target="../slideLayouts/slideLayout86.xml"/><Relationship Id="rId1" Type="http://schemas.openxmlformats.org/officeDocument/2006/relationships/slideLayout" Target="../slideLayouts/slideLayout85.xml"/><Relationship Id="rId6" Type="http://schemas.openxmlformats.org/officeDocument/2006/relationships/slideLayout" Target="../slideLayouts/slideLayout90.xml"/><Relationship Id="rId11" Type="http://schemas.openxmlformats.org/officeDocument/2006/relationships/slideLayout" Target="../slideLayouts/slideLayout95.xml"/><Relationship Id="rId5" Type="http://schemas.openxmlformats.org/officeDocument/2006/relationships/slideLayout" Target="../slideLayouts/slideLayout89.xml"/><Relationship Id="rId10" Type="http://schemas.openxmlformats.org/officeDocument/2006/relationships/slideLayout" Target="../slideLayouts/slideLayout94.xml"/><Relationship Id="rId4" Type="http://schemas.openxmlformats.org/officeDocument/2006/relationships/slideLayout" Target="../slideLayouts/slideLayout88.xml"/><Relationship Id="rId9" Type="http://schemas.openxmlformats.org/officeDocument/2006/relationships/slideLayout" Target="../slideLayouts/slideLayout93.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4.xml"/><Relationship Id="rId13" Type="http://schemas.openxmlformats.org/officeDocument/2006/relationships/theme" Target="../theme/theme9.xml"/><Relationship Id="rId3" Type="http://schemas.openxmlformats.org/officeDocument/2006/relationships/slideLayout" Target="../slideLayouts/slideLayout99.xml"/><Relationship Id="rId7" Type="http://schemas.openxmlformats.org/officeDocument/2006/relationships/slideLayout" Target="../slideLayouts/slideLayout103.xml"/><Relationship Id="rId12" Type="http://schemas.openxmlformats.org/officeDocument/2006/relationships/slideLayout" Target="../slideLayouts/slideLayout108.xml"/><Relationship Id="rId2" Type="http://schemas.openxmlformats.org/officeDocument/2006/relationships/slideLayout" Target="../slideLayouts/slideLayout98.xml"/><Relationship Id="rId1" Type="http://schemas.openxmlformats.org/officeDocument/2006/relationships/slideLayout" Target="../slideLayouts/slideLayout97.xml"/><Relationship Id="rId6" Type="http://schemas.openxmlformats.org/officeDocument/2006/relationships/slideLayout" Target="../slideLayouts/slideLayout102.xml"/><Relationship Id="rId11" Type="http://schemas.openxmlformats.org/officeDocument/2006/relationships/slideLayout" Target="../slideLayouts/slideLayout107.xml"/><Relationship Id="rId5" Type="http://schemas.openxmlformats.org/officeDocument/2006/relationships/slideLayout" Target="../slideLayouts/slideLayout101.xml"/><Relationship Id="rId10" Type="http://schemas.openxmlformats.org/officeDocument/2006/relationships/slideLayout" Target="../slideLayouts/slideLayout106.xml"/><Relationship Id="rId4" Type="http://schemas.openxmlformats.org/officeDocument/2006/relationships/slideLayout" Target="../slideLayouts/slideLayout100.xml"/><Relationship Id="rId9" Type="http://schemas.openxmlformats.org/officeDocument/2006/relationships/slideLayout" Target="../slideLayouts/slideLayout10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ftr" idx="1"/>
          </p:nvPr>
        </p:nvSpPr>
        <p:spPr>
          <a:xfrm>
            <a:off x="4038480" y="6356520"/>
            <a:ext cx="4112640" cy="362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Times New Roman"/>
                <a:ea typeface="DejaVu Sans"/>
              </a:defRPr>
            </a:lvl1pPr>
          </a:lstStyle>
          <a:p>
            <a:pPr indent="0" algn="ctr">
              <a:lnSpc>
                <a:spcPct val="100000"/>
              </a:lnSpc>
              <a:buNone/>
              <a:tabLst>
                <a:tab pos="0" algn="l"/>
              </a:tabLst>
            </a:pPr>
            <a:r>
              <a:rPr lang="en-US" sz="1400" b="0" strike="noStrike" spc="-1">
                <a:solidFill>
                  <a:srgbClr val="000000"/>
                </a:solidFill>
                <a:latin typeface="Times New Roman"/>
                <a:ea typeface="DejaVu Sans"/>
              </a:rPr>
              <a:t>&lt;footer&gt;</a:t>
            </a:r>
            <a:endParaRPr lang="en-US" sz="1400" b="0" strike="noStrike" spc="-1">
              <a:solidFill>
                <a:srgbClr val="000000"/>
              </a:solidFill>
              <a:latin typeface="Times New Roman"/>
            </a:endParaRPr>
          </a:p>
        </p:txBody>
      </p:sp>
      <p:sp>
        <p:nvSpPr>
          <p:cNvPr id="6" name="PlaceHolder 2"/>
          <p:cNvSpPr>
            <a:spLocks noGrp="1"/>
          </p:cNvSpPr>
          <p:nvPr>
            <p:ph type="sldNum" idx="2"/>
          </p:nvPr>
        </p:nvSpPr>
        <p:spPr>
          <a:xfrm>
            <a:off x="8610480" y="6356520"/>
            <a:ext cx="2741040" cy="362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IL" sz="1200" b="0" strike="noStrike" spc="-1">
                <a:solidFill>
                  <a:srgbClr val="8B8B8B"/>
                </a:solidFill>
                <a:latin typeface="Calibri"/>
                <a:ea typeface="DejaVu Sans"/>
              </a:defRPr>
            </a:lvl1pPr>
          </a:lstStyle>
          <a:p>
            <a:pPr indent="0" algn="r">
              <a:lnSpc>
                <a:spcPct val="100000"/>
              </a:lnSpc>
              <a:buNone/>
              <a:tabLst>
                <a:tab pos="0" algn="l"/>
              </a:tabLst>
            </a:pPr>
            <a:fld id="{1616DDDF-07BC-482A-83DE-9AE93FCA10EF}" type="slidenum">
              <a:rPr lang="en-IL" sz="1200" b="0" strike="noStrike" spc="-1">
                <a:solidFill>
                  <a:srgbClr val="8B8B8B"/>
                </a:solidFill>
                <a:latin typeface="Calibri"/>
                <a:ea typeface="DejaVu Sans"/>
              </a:rPr>
              <a:t>‹#›</a:t>
            </a:fld>
            <a:endParaRPr lang="en-US" sz="1200" b="0" strike="noStrike" spc="-1">
              <a:solidFill>
                <a:srgbClr val="000000"/>
              </a:solidFill>
              <a:latin typeface="Times New Roman"/>
            </a:endParaRPr>
          </a:p>
        </p:txBody>
      </p:sp>
      <p:sp>
        <p:nvSpPr>
          <p:cNvPr id="2" name="PlaceHolder 3"/>
          <p:cNvSpPr>
            <a:spLocks noGrp="1"/>
          </p:cNvSpPr>
          <p:nvPr>
            <p:ph type="dt" idx="3"/>
          </p:nvPr>
        </p:nvSpPr>
        <p:spPr>
          <a:xfrm>
            <a:off x="838080" y="6356520"/>
            <a:ext cx="2741040" cy="362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51"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452" name="PlaceHolder 2"/>
          <p:cNvSpPr>
            <a:spLocks noGrp="1"/>
          </p:cNvSpPr>
          <p:nvPr>
            <p:ph type="body"/>
          </p:nvPr>
        </p:nvSpPr>
        <p:spPr>
          <a:xfrm>
            <a:off x="60948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453"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454" name="PlaceHolder 4"/>
          <p:cNvSpPr>
            <a:spLocks noGrp="1"/>
          </p:cNvSpPr>
          <p:nvPr>
            <p:ph type="ftr" idx="19"/>
          </p:nvPr>
        </p:nvSpPr>
        <p:spPr>
          <a:xfrm>
            <a:off x="4038480" y="6356520"/>
            <a:ext cx="4112640" cy="362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Times New Roman"/>
                <a:ea typeface="DejaVu Sans"/>
              </a:defRPr>
            </a:lvl1pPr>
          </a:lstStyle>
          <a:p>
            <a:pPr indent="0" algn="ctr">
              <a:lnSpc>
                <a:spcPct val="100000"/>
              </a:lnSpc>
              <a:buNone/>
              <a:tabLst>
                <a:tab pos="0" algn="l"/>
              </a:tabLst>
            </a:pPr>
            <a:r>
              <a:rPr lang="en-US" sz="1400" b="0" strike="noStrike" spc="-1">
                <a:solidFill>
                  <a:srgbClr val="000000"/>
                </a:solidFill>
                <a:latin typeface="Times New Roman"/>
                <a:ea typeface="DejaVu Sans"/>
              </a:rPr>
              <a:t>&lt;footer&gt;</a:t>
            </a:r>
            <a:endParaRPr lang="en-US" sz="1400" b="0" strike="noStrike" spc="-1">
              <a:solidFill>
                <a:srgbClr val="000000"/>
              </a:solidFill>
              <a:latin typeface="Times New Roman"/>
            </a:endParaRPr>
          </a:p>
        </p:txBody>
      </p:sp>
      <p:sp>
        <p:nvSpPr>
          <p:cNvPr id="455" name="PlaceHolder 5"/>
          <p:cNvSpPr>
            <a:spLocks noGrp="1"/>
          </p:cNvSpPr>
          <p:nvPr>
            <p:ph type="sldNum" idx="20"/>
          </p:nvPr>
        </p:nvSpPr>
        <p:spPr>
          <a:xfrm>
            <a:off x="8610480" y="6356520"/>
            <a:ext cx="2741040" cy="362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a:ea typeface="DejaVu Sans"/>
              </a:defRPr>
            </a:lvl1pPr>
          </a:lstStyle>
          <a:p>
            <a:pPr indent="0" algn="r">
              <a:lnSpc>
                <a:spcPct val="100000"/>
              </a:lnSpc>
              <a:buNone/>
              <a:tabLst>
                <a:tab pos="0" algn="l"/>
              </a:tabLst>
            </a:pPr>
            <a:fld id="{EF68E3C4-2D01-44C4-9D62-F6715C75D543}" type="slidenum">
              <a:rPr lang="en-US" sz="1200" b="0" strike="noStrike" spc="-1">
                <a:solidFill>
                  <a:srgbClr val="8B8B8B"/>
                </a:solidFill>
                <a:latin typeface="Calibri"/>
                <a:ea typeface="DejaVu Sans"/>
              </a:rPr>
              <a:t>‹#›</a:t>
            </a:fld>
            <a:endParaRPr lang="en-US" sz="1200" b="0" strike="noStrike" spc="-1">
              <a:solidFill>
                <a:srgbClr val="000000"/>
              </a:solidFill>
              <a:latin typeface="Times New Roman"/>
            </a:endParaRPr>
          </a:p>
        </p:txBody>
      </p:sp>
      <p:sp>
        <p:nvSpPr>
          <p:cNvPr id="456" name="PlaceHolder 6"/>
          <p:cNvSpPr>
            <a:spLocks noGrp="1"/>
          </p:cNvSpPr>
          <p:nvPr>
            <p:ph type="dt" idx="21"/>
          </p:nvPr>
        </p:nvSpPr>
        <p:spPr>
          <a:xfrm>
            <a:off x="838080" y="6356520"/>
            <a:ext cx="2741040" cy="362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93" name="PlaceHolder 1"/>
          <p:cNvSpPr>
            <a:spLocks noGrp="1"/>
          </p:cNvSpPr>
          <p:nvPr>
            <p:ph type="ftr" idx="22"/>
          </p:nvPr>
        </p:nvSpPr>
        <p:spPr>
          <a:xfrm>
            <a:off x="4038480" y="6356520"/>
            <a:ext cx="4112640" cy="362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Times New Roman"/>
                <a:ea typeface="DejaVu Sans"/>
              </a:defRPr>
            </a:lvl1pPr>
          </a:lstStyle>
          <a:p>
            <a:pPr indent="0" algn="ctr">
              <a:lnSpc>
                <a:spcPct val="100000"/>
              </a:lnSpc>
              <a:buNone/>
              <a:tabLst>
                <a:tab pos="0" algn="l"/>
              </a:tabLst>
            </a:pPr>
            <a:r>
              <a:rPr lang="en-US" sz="1400" b="0" strike="noStrike" spc="-1">
                <a:solidFill>
                  <a:srgbClr val="000000"/>
                </a:solidFill>
                <a:latin typeface="Times New Roman"/>
                <a:ea typeface="DejaVu Sans"/>
              </a:rPr>
              <a:t>&lt;footer&gt;</a:t>
            </a:r>
            <a:endParaRPr lang="en-US" sz="1400" b="0" strike="noStrike" spc="-1">
              <a:solidFill>
                <a:srgbClr val="000000"/>
              </a:solidFill>
              <a:latin typeface="Times New Roman"/>
            </a:endParaRPr>
          </a:p>
        </p:txBody>
      </p:sp>
      <p:sp>
        <p:nvSpPr>
          <p:cNvPr id="494" name="PlaceHolder 2"/>
          <p:cNvSpPr>
            <a:spLocks noGrp="1"/>
          </p:cNvSpPr>
          <p:nvPr>
            <p:ph type="sldNum" idx="23"/>
          </p:nvPr>
        </p:nvSpPr>
        <p:spPr>
          <a:xfrm>
            <a:off x="8610480" y="6356520"/>
            <a:ext cx="2741040" cy="362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a:ea typeface="DejaVu Sans"/>
              </a:defRPr>
            </a:lvl1pPr>
          </a:lstStyle>
          <a:p>
            <a:pPr indent="0" algn="r">
              <a:lnSpc>
                <a:spcPct val="100000"/>
              </a:lnSpc>
              <a:buNone/>
              <a:tabLst>
                <a:tab pos="0" algn="l"/>
              </a:tabLst>
            </a:pPr>
            <a:fld id="{831A76BF-73A8-4E5F-893B-D715C6A8993B}" type="slidenum">
              <a:rPr lang="en-US" sz="1200" b="0" strike="noStrike" spc="-1">
                <a:solidFill>
                  <a:srgbClr val="8B8B8B"/>
                </a:solidFill>
                <a:latin typeface="Calibri"/>
                <a:ea typeface="DejaVu Sans"/>
              </a:rPr>
              <a:t>‹#›</a:t>
            </a:fld>
            <a:endParaRPr lang="en-US" sz="1200" b="0" strike="noStrike" spc="-1">
              <a:solidFill>
                <a:srgbClr val="000000"/>
              </a:solidFill>
              <a:latin typeface="Times New Roman"/>
            </a:endParaRPr>
          </a:p>
        </p:txBody>
      </p:sp>
      <p:sp>
        <p:nvSpPr>
          <p:cNvPr id="495" name="PlaceHolder 3"/>
          <p:cNvSpPr>
            <a:spLocks noGrp="1"/>
          </p:cNvSpPr>
          <p:nvPr>
            <p:ph type="dt" idx="24"/>
          </p:nvPr>
        </p:nvSpPr>
        <p:spPr>
          <a:xfrm>
            <a:off x="838080" y="6356520"/>
            <a:ext cx="2741040" cy="362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496"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97"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79" r:id="rId1"/>
    <p:sldLayoutId id="2147483780" r:id="rId2"/>
    <p:sldLayoutId id="2147483781" r:id="rId3"/>
    <p:sldLayoutId id="2147483782" r:id="rId4"/>
    <p:sldLayoutId id="2147483783" r:id="rId5"/>
    <p:sldLayoutId id="2147483784" r:id="rId6"/>
    <p:sldLayoutId id="2147483785" r:id="rId7"/>
    <p:sldLayoutId id="2147483786" r:id="rId8"/>
    <p:sldLayoutId id="2147483787" r:id="rId9"/>
    <p:sldLayoutId id="2147483788" r:id="rId10"/>
    <p:sldLayoutId id="2147483789" r:id="rId11"/>
    <p:sldLayoutId id="214748379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41" name="PlaceHolder 1"/>
          <p:cNvSpPr>
            <a:spLocks noGrp="1"/>
          </p:cNvSpPr>
          <p:nvPr>
            <p:ph type="sldNum" idx="4"/>
          </p:nvPr>
        </p:nvSpPr>
        <p:spPr>
          <a:xfrm>
            <a:off x="9144000" y="6435360"/>
            <a:ext cx="2742120" cy="181800"/>
          </a:xfrm>
          <a:prstGeom prst="rect">
            <a:avLst/>
          </a:prstGeom>
          <a:noFill/>
          <a:ln w="0">
            <a:noFill/>
          </a:ln>
        </p:spPr>
        <p:txBody>
          <a:bodyPr lIns="0" tIns="0" rIns="0" bIns="0" anchor="ctr">
            <a:noAutofit/>
          </a:bodyPr>
          <a:lstStyle>
            <a:lvl1pPr indent="0" algn="r">
              <a:lnSpc>
                <a:spcPct val="100000"/>
              </a:lnSpc>
              <a:buNone/>
              <a:tabLst>
                <a:tab pos="0" algn="l"/>
              </a:tabLst>
              <a:defRPr lang="en-US" sz="800" b="0" strike="noStrike" spc="-1">
                <a:solidFill>
                  <a:srgbClr val="FFFFFF"/>
                </a:solidFill>
                <a:latin typeface="IBM Plex Sans"/>
                <a:ea typeface="Arial"/>
              </a:defRPr>
            </a:lvl1pPr>
          </a:lstStyle>
          <a:p>
            <a:pPr indent="0" algn="r">
              <a:lnSpc>
                <a:spcPct val="100000"/>
              </a:lnSpc>
              <a:buNone/>
              <a:tabLst>
                <a:tab pos="0" algn="l"/>
              </a:tabLst>
            </a:pPr>
            <a:fld id="{EF90E6EE-23D6-4BA5-A2AC-7F87F70D93D0}" type="slidenum">
              <a:rPr lang="en-US" sz="800" b="0" strike="noStrike" spc="-1">
                <a:solidFill>
                  <a:srgbClr val="FFFFFF"/>
                </a:solidFill>
                <a:latin typeface="IBM Plex Sans"/>
                <a:ea typeface="Arial"/>
              </a:rPr>
              <a:t>‹#›</a:t>
            </a:fld>
            <a:endParaRPr lang="en-US" sz="800" b="0" strike="noStrike" spc="-1">
              <a:solidFill>
                <a:srgbClr val="FFFFFF"/>
              </a:solidFill>
              <a:latin typeface="Times New Roman"/>
            </a:endParaRPr>
          </a:p>
        </p:txBody>
      </p:sp>
      <p:sp>
        <p:nvSpPr>
          <p:cNvPr id="42" name="PlaceHolder 2"/>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FFFFFF"/>
                </a:solidFill>
                <a:latin typeface="Arial"/>
              </a:rPr>
              <a:t>Click to edit the title text format</a:t>
            </a:r>
          </a:p>
        </p:txBody>
      </p:sp>
      <p:sp>
        <p:nvSpPr>
          <p:cNvPr id="43" name="PlaceHolder 3"/>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FFFFFF"/>
              </a:buClr>
              <a:buSzPct val="45000"/>
              <a:buFont typeface="Wingdings" charset="2"/>
              <a:buChar char=""/>
            </a:pPr>
            <a:r>
              <a:rPr lang="en-US" sz="3200" b="0" strike="noStrike" spc="-1">
                <a:solidFill>
                  <a:srgbClr val="FFFFFF"/>
                </a:solidFill>
                <a:latin typeface="Arial"/>
              </a:rPr>
              <a:t>Click to edit the outline text format</a:t>
            </a:r>
          </a:p>
          <a:p>
            <a:pPr marL="864000" lvl="1" indent="-324000">
              <a:spcBef>
                <a:spcPts val="1134"/>
              </a:spcBef>
              <a:buClr>
                <a:srgbClr val="FFFFFF"/>
              </a:buClr>
              <a:buSzPct val="75000"/>
              <a:buFont typeface="Symbol" charset="2"/>
              <a:buChar char=""/>
            </a:pPr>
            <a:r>
              <a:rPr lang="en-US" sz="2800" b="0" strike="noStrike" spc="-1">
                <a:solidFill>
                  <a:srgbClr val="FFFFFF"/>
                </a:solidFill>
                <a:latin typeface="Arial"/>
              </a:rPr>
              <a:t>Second Outline Level</a:t>
            </a:r>
          </a:p>
          <a:p>
            <a:pPr marL="1296000" lvl="2" indent="-288000">
              <a:spcBef>
                <a:spcPts val="850"/>
              </a:spcBef>
              <a:buClr>
                <a:srgbClr val="FFFFFF"/>
              </a:buClr>
              <a:buSzPct val="45000"/>
              <a:buFont typeface="Wingdings" charset="2"/>
              <a:buChar char=""/>
            </a:pPr>
            <a:r>
              <a:rPr lang="en-US" sz="2400" b="0" strike="noStrike" spc="-1">
                <a:solidFill>
                  <a:srgbClr val="FFFFFF"/>
                </a:solidFill>
                <a:latin typeface="Arial"/>
              </a:rPr>
              <a:t>Third Outline Level</a:t>
            </a:r>
          </a:p>
          <a:p>
            <a:pPr marL="1728000" lvl="3" indent="-216000">
              <a:spcBef>
                <a:spcPts val="567"/>
              </a:spcBef>
              <a:buClr>
                <a:srgbClr val="FFFFFF"/>
              </a:buClr>
              <a:buSzPct val="75000"/>
              <a:buFont typeface="Symbol" charset="2"/>
              <a:buChar char=""/>
            </a:pPr>
            <a:r>
              <a:rPr lang="en-US" sz="2000" b="0" strike="noStrike" spc="-1">
                <a:solidFill>
                  <a:srgbClr val="FFFFFF"/>
                </a:solidFill>
                <a:latin typeface="Arial"/>
              </a:rPr>
              <a:t>Fourth Outline Level</a:t>
            </a:r>
          </a:p>
          <a:p>
            <a:pPr marL="2160000" lvl="4" indent="-216000">
              <a:spcBef>
                <a:spcPts val="283"/>
              </a:spcBef>
              <a:buClr>
                <a:srgbClr val="FFFFFF"/>
              </a:buClr>
              <a:buSzPct val="45000"/>
              <a:buFont typeface="Wingdings" charset="2"/>
              <a:buChar char=""/>
            </a:pPr>
            <a:r>
              <a:rPr lang="en-US" sz="2000" b="0" strike="noStrike" spc="-1">
                <a:solidFill>
                  <a:srgbClr val="FFFFFF"/>
                </a:solidFill>
                <a:latin typeface="Arial"/>
              </a:rPr>
              <a:t>Fifth Outline Level</a:t>
            </a:r>
          </a:p>
          <a:p>
            <a:pPr marL="2592000" lvl="5" indent="-216000">
              <a:spcBef>
                <a:spcPts val="283"/>
              </a:spcBef>
              <a:buClr>
                <a:srgbClr val="FFFFFF"/>
              </a:buClr>
              <a:buSzPct val="45000"/>
              <a:buFont typeface="Wingdings" charset="2"/>
              <a:buChar char=""/>
            </a:pPr>
            <a:r>
              <a:rPr lang="en-US" sz="2000" b="0" strike="noStrike" spc="-1">
                <a:solidFill>
                  <a:srgbClr val="FFFFFF"/>
                </a:solidFill>
                <a:latin typeface="Arial"/>
              </a:rPr>
              <a:t>Sixth Outline Level</a:t>
            </a:r>
          </a:p>
          <a:p>
            <a:pPr marL="3024000" lvl="6" indent="-216000">
              <a:spcBef>
                <a:spcPts val="283"/>
              </a:spcBef>
              <a:buClr>
                <a:srgbClr val="FFFFFF"/>
              </a:buClr>
              <a:buSzPct val="45000"/>
              <a:buFont typeface="Wingdings" charset="2"/>
              <a:buChar char=""/>
            </a:pPr>
            <a:r>
              <a:rPr lang="en-US" sz="2000" b="0" strike="noStrike" spc="-1">
                <a:solidFill>
                  <a:srgbClr val="FFFFFF"/>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81"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119"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PlaceHolder 1"/>
          <p:cNvSpPr>
            <a:spLocks noGrp="1"/>
          </p:cNvSpPr>
          <p:nvPr>
            <p:ph type="ftr" idx="5"/>
          </p:nvPr>
        </p:nvSpPr>
        <p:spPr>
          <a:xfrm>
            <a:off x="0" y="0"/>
            <a:ext cx="0" cy="0"/>
          </a:xfrm>
          <a:prstGeom prst="rect">
            <a:avLst/>
          </a:prstGeom>
          <a:noFill/>
          <a:ln w="0">
            <a:noFill/>
          </a:ln>
        </p:spPr>
        <p:txBody>
          <a:bodyPr lIns="90000" tIns="-45000" rIns="90000" bIns="-45000" anchor="t">
            <a:noAutofit/>
          </a:bodyPr>
          <a:lstStyle>
            <a:lvl1pPr indent="0" algn="ctr">
              <a:lnSpc>
                <a:spcPct val="100000"/>
              </a:lnSpc>
              <a:buNone/>
              <a:tabLst>
                <a:tab pos="0" algn="l"/>
              </a:tabLst>
              <a:defRPr lang="en-US" sz="1400" b="0" strike="noStrike" spc="-1">
                <a:solidFill>
                  <a:srgbClr val="000000"/>
                </a:solidFill>
                <a:latin typeface="Times New Roman"/>
                <a:ea typeface="DejaVu Sans"/>
              </a:defRPr>
            </a:lvl1pPr>
          </a:lstStyle>
          <a:p>
            <a:pPr indent="0" algn="ctr">
              <a:lnSpc>
                <a:spcPct val="100000"/>
              </a:lnSpc>
              <a:buNone/>
              <a:tabLst>
                <a:tab pos="0" algn="l"/>
              </a:tabLst>
            </a:pPr>
            <a:r>
              <a:rPr lang="en-US" sz="1400" b="0" strike="noStrike" spc="-1">
                <a:solidFill>
                  <a:srgbClr val="000000"/>
                </a:solidFill>
                <a:latin typeface="Times New Roman"/>
                <a:ea typeface="DejaVu Sans"/>
              </a:rPr>
              <a:t>&lt;footer&gt;</a:t>
            </a:r>
            <a:endParaRPr lang="en-US" sz="1400" b="0" strike="noStrike" spc="-1">
              <a:solidFill>
                <a:srgbClr val="000000"/>
              </a:solidFill>
              <a:latin typeface="Times New Roman"/>
            </a:endParaRPr>
          </a:p>
        </p:txBody>
      </p:sp>
      <p:sp>
        <p:nvSpPr>
          <p:cNvPr id="157" name="PlaceHolder 2"/>
          <p:cNvSpPr>
            <a:spLocks noGrp="1"/>
          </p:cNvSpPr>
          <p:nvPr>
            <p:ph type="sldNum" idx="6"/>
          </p:nvPr>
        </p:nvSpPr>
        <p:spPr>
          <a:xfrm>
            <a:off x="0" y="0"/>
            <a:ext cx="0" cy="0"/>
          </a:xfrm>
          <a:prstGeom prst="rect">
            <a:avLst/>
          </a:prstGeom>
          <a:noFill/>
          <a:ln w="0">
            <a:noFill/>
          </a:ln>
        </p:spPr>
        <p:txBody>
          <a:bodyPr lIns="90000" tIns="-45000" rIns="90000" bIns="-45000" anchor="t">
            <a:noAutofit/>
          </a:bodyPr>
          <a:lstStyle>
            <a:lvl1pPr indent="0">
              <a:lnSpc>
                <a:spcPct val="100000"/>
              </a:lnSpc>
              <a:buNone/>
              <a:tabLst>
                <a:tab pos="0" algn="l"/>
              </a:tabLst>
              <a:defRPr lang="en-US" sz="1800" b="0" strike="noStrike" spc="-1">
                <a:solidFill>
                  <a:srgbClr val="000000"/>
                </a:solidFill>
                <a:latin typeface="Arial"/>
                <a:ea typeface="DejaVu Sans"/>
              </a:defRPr>
            </a:lvl1pPr>
          </a:lstStyle>
          <a:p>
            <a:pPr indent="0">
              <a:lnSpc>
                <a:spcPct val="100000"/>
              </a:lnSpc>
              <a:buNone/>
              <a:tabLst>
                <a:tab pos="0" algn="l"/>
              </a:tabLst>
            </a:pPr>
            <a:fld id="{2D5931BF-E336-4B86-B668-BB8311557941}" type="slidenum">
              <a:rPr lang="en-US" sz="1800" b="0" strike="noStrike" spc="-1">
                <a:solidFill>
                  <a:srgbClr val="000000"/>
                </a:solidFill>
                <a:latin typeface="Arial"/>
                <a:ea typeface="DejaVu Sans"/>
              </a:rPr>
              <a:t>‹#›</a:t>
            </a:fld>
            <a:endParaRPr lang="en-US" sz="1800" b="0" strike="noStrike" spc="-1">
              <a:solidFill>
                <a:srgbClr val="000000"/>
              </a:solidFill>
              <a:latin typeface="Times New Roman"/>
            </a:endParaRPr>
          </a:p>
        </p:txBody>
      </p:sp>
      <p:sp>
        <p:nvSpPr>
          <p:cNvPr id="158" name="PlaceHolder 3"/>
          <p:cNvSpPr>
            <a:spLocks noGrp="1"/>
          </p:cNvSpPr>
          <p:nvPr>
            <p:ph type="dt" idx="7"/>
          </p:nvPr>
        </p:nvSpPr>
        <p:spPr>
          <a:xfrm>
            <a:off x="0" y="0"/>
            <a:ext cx="0" cy="0"/>
          </a:xfrm>
          <a:prstGeom prst="rect">
            <a:avLst/>
          </a:prstGeom>
          <a:noFill/>
          <a:ln w="0">
            <a:noFill/>
          </a:ln>
        </p:spPr>
        <p:txBody>
          <a:bodyPr lIns="90000" tIns="-45000" rIns="90000" bIns="-4500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159"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160"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01" r:id="rId1"/>
    <p:sldLayoutId id="2147483702" r:id="rId2"/>
    <p:sldLayoutId id="2147483703" r:id="rId3"/>
    <p:sldLayoutId id="2147483704" r:id="rId4"/>
    <p:sldLayoutId id="2147483705" r:id="rId5"/>
    <p:sldLayoutId id="2147483706" r:id="rId6"/>
    <p:sldLayoutId id="2147483707" r:id="rId7"/>
    <p:sldLayoutId id="2147483708" r:id="rId8"/>
    <p:sldLayoutId id="2147483709" r:id="rId9"/>
    <p:sldLayoutId id="2147483710" r:id="rId10"/>
    <p:sldLayoutId id="2147483711" r:id="rId11"/>
    <p:sldLayoutId id="2147483712"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97" name="Group 2"/>
          <p:cNvGrpSpPr/>
          <p:nvPr/>
        </p:nvGrpSpPr>
        <p:grpSpPr>
          <a:xfrm>
            <a:off x="-146160" y="-147240"/>
            <a:ext cx="12485880" cy="7153200"/>
            <a:chOff x="-146160" y="-147240"/>
            <a:chExt cx="12485880" cy="7153200"/>
          </a:xfrm>
        </p:grpSpPr>
        <p:grpSp>
          <p:nvGrpSpPr>
            <p:cNvPr id="198" name="Group 59"/>
            <p:cNvGrpSpPr/>
            <p:nvPr/>
          </p:nvGrpSpPr>
          <p:grpSpPr>
            <a:xfrm>
              <a:off x="304560" y="-147240"/>
              <a:ext cx="11583000" cy="122760"/>
              <a:chOff x="304560" y="-147240"/>
              <a:chExt cx="11583000" cy="122760"/>
            </a:xfrm>
          </p:grpSpPr>
          <p:cxnSp>
            <p:nvCxnSpPr>
              <p:cNvPr id="199" name="Straight Connector 92"/>
              <p:cNvCxnSpPr/>
              <p:nvPr/>
            </p:nvCxnSpPr>
            <p:spPr>
              <a:xfrm flipV="1">
                <a:off x="304560" y="-147240"/>
                <a:ext cx="1080" cy="123120"/>
              </a:xfrm>
              <a:prstGeom prst="straightConnector1">
                <a:avLst/>
              </a:prstGeom>
              <a:ln w="3175">
                <a:solidFill>
                  <a:srgbClr val="6F6F6F"/>
                </a:solidFill>
                <a:round/>
              </a:ln>
            </p:spPr>
          </p:cxnSp>
          <p:cxnSp>
            <p:nvCxnSpPr>
              <p:cNvPr id="200" name="Straight Connector 93"/>
              <p:cNvCxnSpPr/>
              <p:nvPr/>
            </p:nvCxnSpPr>
            <p:spPr>
              <a:xfrm flipV="1">
                <a:off x="2742840" y="-147240"/>
                <a:ext cx="1080" cy="123120"/>
              </a:xfrm>
              <a:prstGeom prst="straightConnector1">
                <a:avLst/>
              </a:prstGeom>
              <a:ln w="3175">
                <a:solidFill>
                  <a:srgbClr val="6F6F6F"/>
                </a:solidFill>
                <a:round/>
              </a:ln>
            </p:spPr>
          </p:cxnSp>
          <p:cxnSp>
            <p:nvCxnSpPr>
              <p:cNvPr id="201" name="Straight Connector 94"/>
              <p:cNvCxnSpPr/>
              <p:nvPr/>
            </p:nvCxnSpPr>
            <p:spPr>
              <a:xfrm flipV="1">
                <a:off x="3047760" y="-147240"/>
                <a:ext cx="1080" cy="123120"/>
              </a:xfrm>
              <a:prstGeom prst="straightConnector1">
                <a:avLst/>
              </a:prstGeom>
              <a:ln w="3175">
                <a:solidFill>
                  <a:srgbClr val="6F6F6F"/>
                </a:solidFill>
                <a:round/>
              </a:ln>
            </p:spPr>
          </p:cxnSp>
          <p:cxnSp>
            <p:nvCxnSpPr>
              <p:cNvPr id="202" name="Straight Connector 95"/>
              <p:cNvCxnSpPr/>
              <p:nvPr/>
            </p:nvCxnSpPr>
            <p:spPr>
              <a:xfrm flipV="1">
                <a:off x="3352680" y="-147240"/>
                <a:ext cx="1080" cy="123120"/>
              </a:xfrm>
              <a:prstGeom prst="straightConnector1">
                <a:avLst/>
              </a:prstGeom>
              <a:ln w="3175">
                <a:solidFill>
                  <a:srgbClr val="6F6F6F"/>
                </a:solidFill>
                <a:round/>
              </a:ln>
            </p:spPr>
          </p:cxnSp>
          <p:cxnSp>
            <p:nvCxnSpPr>
              <p:cNvPr id="203" name="Straight Connector 96"/>
              <p:cNvCxnSpPr/>
              <p:nvPr/>
            </p:nvCxnSpPr>
            <p:spPr>
              <a:xfrm flipV="1">
                <a:off x="5790960" y="-147240"/>
                <a:ext cx="1080" cy="123120"/>
              </a:xfrm>
              <a:prstGeom prst="straightConnector1">
                <a:avLst/>
              </a:prstGeom>
              <a:ln w="3175">
                <a:solidFill>
                  <a:srgbClr val="6F6F6F"/>
                </a:solidFill>
                <a:round/>
              </a:ln>
            </p:spPr>
          </p:cxnSp>
          <p:cxnSp>
            <p:nvCxnSpPr>
              <p:cNvPr id="204" name="Straight Connector 97"/>
              <p:cNvCxnSpPr/>
              <p:nvPr/>
            </p:nvCxnSpPr>
            <p:spPr>
              <a:xfrm flipV="1">
                <a:off x="6095880" y="-147240"/>
                <a:ext cx="1080" cy="123120"/>
              </a:xfrm>
              <a:prstGeom prst="straightConnector1">
                <a:avLst/>
              </a:prstGeom>
              <a:ln w="3175">
                <a:solidFill>
                  <a:srgbClr val="6F6F6F"/>
                </a:solidFill>
                <a:round/>
              </a:ln>
            </p:spPr>
          </p:cxnSp>
          <p:cxnSp>
            <p:nvCxnSpPr>
              <p:cNvPr id="205" name="Straight Connector 98"/>
              <p:cNvCxnSpPr/>
              <p:nvPr/>
            </p:nvCxnSpPr>
            <p:spPr>
              <a:xfrm flipV="1">
                <a:off x="6400440" y="-147240"/>
                <a:ext cx="1080" cy="123120"/>
              </a:xfrm>
              <a:prstGeom prst="straightConnector1">
                <a:avLst/>
              </a:prstGeom>
              <a:ln w="3175">
                <a:solidFill>
                  <a:srgbClr val="6F6F6F"/>
                </a:solidFill>
                <a:round/>
              </a:ln>
            </p:spPr>
          </p:cxnSp>
          <p:cxnSp>
            <p:nvCxnSpPr>
              <p:cNvPr id="206" name="Straight Connector 99"/>
              <p:cNvCxnSpPr/>
              <p:nvPr/>
            </p:nvCxnSpPr>
            <p:spPr>
              <a:xfrm flipV="1">
                <a:off x="8839080" y="-147240"/>
                <a:ext cx="1080" cy="123120"/>
              </a:xfrm>
              <a:prstGeom prst="straightConnector1">
                <a:avLst/>
              </a:prstGeom>
              <a:ln w="3175">
                <a:solidFill>
                  <a:srgbClr val="6F6F6F"/>
                </a:solidFill>
                <a:round/>
              </a:ln>
            </p:spPr>
          </p:cxnSp>
          <p:cxnSp>
            <p:nvCxnSpPr>
              <p:cNvPr id="207" name="Straight Connector 100"/>
              <p:cNvCxnSpPr/>
              <p:nvPr/>
            </p:nvCxnSpPr>
            <p:spPr>
              <a:xfrm flipV="1">
                <a:off x="9143640" y="-147240"/>
                <a:ext cx="1080" cy="123120"/>
              </a:xfrm>
              <a:prstGeom prst="straightConnector1">
                <a:avLst/>
              </a:prstGeom>
              <a:ln w="3175">
                <a:solidFill>
                  <a:srgbClr val="6F6F6F"/>
                </a:solidFill>
                <a:round/>
              </a:ln>
            </p:spPr>
          </p:cxnSp>
          <p:cxnSp>
            <p:nvCxnSpPr>
              <p:cNvPr id="208" name="Straight Connector 101"/>
              <p:cNvCxnSpPr/>
              <p:nvPr/>
            </p:nvCxnSpPr>
            <p:spPr>
              <a:xfrm flipV="1">
                <a:off x="9448560" y="-147240"/>
                <a:ext cx="1080" cy="123120"/>
              </a:xfrm>
              <a:prstGeom prst="straightConnector1">
                <a:avLst/>
              </a:prstGeom>
              <a:ln w="3175">
                <a:solidFill>
                  <a:srgbClr val="6F6F6F"/>
                </a:solidFill>
                <a:round/>
              </a:ln>
            </p:spPr>
          </p:cxnSp>
          <p:cxnSp>
            <p:nvCxnSpPr>
              <p:cNvPr id="209" name="Straight Connector 102"/>
              <p:cNvCxnSpPr/>
              <p:nvPr/>
            </p:nvCxnSpPr>
            <p:spPr>
              <a:xfrm flipV="1">
                <a:off x="11886840" y="-147240"/>
                <a:ext cx="1080" cy="123120"/>
              </a:xfrm>
              <a:prstGeom prst="straightConnector1">
                <a:avLst/>
              </a:prstGeom>
              <a:ln w="3175">
                <a:solidFill>
                  <a:srgbClr val="6F6F6F"/>
                </a:solidFill>
                <a:round/>
              </a:ln>
            </p:spPr>
          </p:cxnSp>
        </p:grpSp>
        <p:grpSp>
          <p:nvGrpSpPr>
            <p:cNvPr id="210" name="Group 60"/>
            <p:cNvGrpSpPr/>
            <p:nvPr/>
          </p:nvGrpSpPr>
          <p:grpSpPr>
            <a:xfrm>
              <a:off x="304560" y="6883200"/>
              <a:ext cx="11583000" cy="122760"/>
              <a:chOff x="304560" y="6883200"/>
              <a:chExt cx="11583000" cy="122760"/>
            </a:xfrm>
          </p:grpSpPr>
          <p:cxnSp>
            <p:nvCxnSpPr>
              <p:cNvPr id="211" name="Straight Connector 81"/>
              <p:cNvCxnSpPr/>
              <p:nvPr/>
            </p:nvCxnSpPr>
            <p:spPr>
              <a:xfrm flipV="1">
                <a:off x="304560" y="6883200"/>
                <a:ext cx="1080" cy="123120"/>
              </a:xfrm>
              <a:prstGeom prst="straightConnector1">
                <a:avLst/>
              </a:prstGeom>
              <a:ln w="3175">
                <a:solidFill>
                  <a:srgbClr val="6F6F6F"/>
                </a:solidFill>
                <a:round/>
              </a:ln>
            </p:spPr>
          </p:cxnSp>
          <p:cxnSp>
            <p:nvCxnSpPr>
              <p:cNvPr id="212" name="Straight Connector 82"/>
              <p:cNvCxnSpPr/>
              <p:nvPr/>
            </p:nvCxnSpPr>
            <p:spPr>
              <a:xfrm flipV="1">
                <a:off x="2742840" y="6883200"/>
                <a:ext cx="1080" cy="123120"/>
              </a:xfrm>
              <a:prstGeom prst="straightConnector1">
                <a:avLst/>
              </a:prstGeom>
              <a:ln w="3175">
                <a:solidFill>
                  <a:srgbClr val="6F6F6F"/>
                </a:solidFill>
                <a:round/>
              </a:ln>
            </p:spPr>
          </p:cxnSp>
          <p:cxnSp>
            <p:nvCxnSpPr>
              <p:cNvPr id="213" name="Straight Connector 83"/>
              <p:cNvCxnSpPr/>
              <p:nvPr/>
            </p:nvCxnSpPr>
            <p:spPr>
              <a:xfrm flipV="1">
                <a:off x="3047760" y="6883200"/>
                <a:ext cx="1080" cy="123120"/>
              </a:xfrm>
              <a:prstGeom prst="straightConnector1">
                <a:avLst/>
              </a:prstGeom>
              <a:ln w="3175">
                <a:solidFill>
                  <a:srgbClr val="6F6F6F"/>
                </a:solidFill>
                <a:round/>
              </a:ln>
            </p:spPr>
          </p:cxnSp>
          <p:cxnSp>
            <p:nvCxnSpPr>
              <p:cNvPr id="214" name="Straight Connector 84"/>
              <p:cNvCxnSpPr/>
              <p:nvPr/>
            </p:nvCxnSpPr>
            <p:spPr>
              <a:xfrm flipV="1">
                <a:off x="3352680" y="6883200"/>
                <a:ext cx="1080" cy="123120"/>
              </a:xfrm>
              <a:prstGeom prst="straightConnector1">
                <a:avLst/>
              </a:prstGeom>
              <a:ln w="3175">
                <a:solidFill>
                  <a:srgbClr val="6F6F6F"/>
                </a:solidFill>
                <a:round/>
              </a:ln>
            </p:spPr>
          </p:cxnSp>
          <p:cxnSp>
            <p:nvCxnSpPr>
              <p:cNvPr id="215" name="Straight Connector 85"/>
              <p:cNvCxnSpPr/>
              <p:nvPr/>
            </p:nvCxnSpPr>
            <p:spPr>
              <a:xfrm flipV="1">
                <a:off x="5790960" y="6883200"/>
                <a:ext cx="1080" cy="123120"/>
              </a:xfrm>
              <a:prstGeom prst="straightConnector1">
                <a:avLst/>
              </a:prstGeom>
              <a:ln w="3175">
                <a:solidFill>
                  <a:srgbClr val="6F6F6F"/>
                </a:solidFill>
                <a:round/>
              </a:ln>
            </p:spPr>
          </p:cxnSp>
          <p:cxnSp>
            <p:nvCxnSpPr>
              <p:cNvPr id="216" name="Straight Connector 86"/>
              <p:cNvCxnSpPr/>
              <p:nvPr/>
            </p:nvCxnSpPr>
            <p:spPr>
              <a:xfrm flipV="1">
                <a:off x="6095880" y="6883200"/>
                <a:ext cx="1080" cy="123120"/>
              </a:xfrm>
              <a:prstGeom prst="straightConnector1">
                <a:avLst/>
              </a:prstGeom>
              <a:ln w="3175">
                <a:solidFill>
                  <a:srgbClr val="6F6F6F"/>
                </a:solidFill>
                <a:round/>
              </a:ln>
            </p:spPr>
          </p:cxnSp>
          <p:cxnSp>
            <p:nvCxnSpPr>
              <p:cNvPr id="217" name="Straight Connector 87"/>
              <p:cNvCxnSpPr/>
              <p:nvPr/>
            </p:nvCxnSpPr>
            <p:spPr>
              <a:xfrm flipV="1">
                <a:off x="6400440" y="6883200"/>
                <a:ext cx="1080" cy="123120"/>
              </a:xfrm>
              <a:prstGeom prst="straightConnector1">
                <a:avLst/>
              </a:prstGeom>
              <a:ln w="3175">
                <a:solidFill>
                  <a:srgbClr val="6F6F6F"/>
                </a:solidFill>
                <a:round/>
              </a:ln>
            </p:spPr>
          </p:cxnSp>
          <p:cxnSp>
            <p:nvCxnSpPr>
              <p:cNvPr id="218" name="Straight Connector 88"/>
              <p:cNvCxnSpPr/>
              <p:nvPr/>
            </p:nvCxnSpPr>
            <p:spPr>
              <a:xfrm flipV="1">
                <a:off x="8839080" y="6883200"/>
                <a:ext cx="1080" cy="123120"/>
              </a:xfrm>
              <a:prstGeom prst="straightConnector1">
                <a:avLst/>
              </a:prstGeom>
              <a:ln w="3175">
                <a:solidFill>
                  <a:srgbClr val="6F6F6F"/>
                </a:solidFill>
                <a:round/>
              </a:ln>
            </p:spPr>
          </p:cxnSp>
          <p:cxnSp>
            <p:nvCxnSpPr>
              <p:cNvPr id="219" name="Straight Connector 89"/>
              <p:cNvCxnSpPr/>
              <p:nvPr/>
            </p:nvCxnSpPr>
            <p:spPr>
              <a:xfrm flipV="1">
                <a:off x="9143640" y="6883200"/>
                <a:ext cx="1080" cy="123120"/>
              </a:xfrm>
              <a:prstGeom prst="straightConnector1">
                <a:avLst/>
              </a:prstGeom>
              <a:ln w="3175">
                <a:solidFill>
                  <a:srgbClr val="6F6F6F"/>
                </a:solidFill>
                <a:round/>
              </a:ln>
            </p:spPr>
          </p:cxnSp>
          <p:cxnSp>
            <p:nvCxnSpPr>
              <p:cNvPr id="220" name="Straight Connector 90"/>
              <p:cNvCxnSpPr/>
              <p:nvPr/>
            </p:nvCxnSpPr>
            <p:spPr>
              <a:xfrm flipV="1">
                <a:off x="9448560" y="6883200"/>
                <a:ext cx="1080" cy="123120"/>
              </a:xfrm>
              <a:prstGeom prst="straightConnector1">
                <a:avLst/>
              </a:prstGeom>
              <a:ln w="3175">
                <a:solidFill>
                  <a:srgbClr val="6F6F6F"/>
                </a:solidFill>
                <a:round/>
              </a:ln>
            </p:spPr>
          </p:cxnSp>
          <p:cxnSp>
            <p:nvCxnSpPr>
              <p:cNvPr id="221" name="Straight Connector 91"/>
              <p:cNvCxnSpPr/>
              <p:nvPr/>
            </p:nvCxnSpPr>
            <p:spPr>
              <a:xfrm flipV="1">
                <a:off x="11886840" y="6883200"/>
                <a:ext cx="1080" cy="123120"/>
              </a:xfrm>
              <a:prstGeom prst="straightConnector1">
                <a:avLst/>
              </a:prstGeom>
              <a:ln w="3175">
                <a:solidFill>
                  <a:srgbClr val="6F6F6F"/>
                </a:solidFill>
                <a:round/>
              </a:ln>
            </p:spPr>
          </p:cxnSp>
        </p:grpSp>
        <p:grpSp>
          <p:nvGrpSpPr>
            <p:cNvPr id="222" name="Group 61"/>
            <p:cNvGrpSpPr/>
            <p:nvPr/>
          </p:nvGrpSpPr>
          <p:grpSpPr>
            <a:xfrm>
              <a:off x="-146160" y="304200"/>
              <a:ext cx="122760" cy="6249600"/>
              <a:chOff x="-146160" y="304200"/>
              <a:chExt cx="122760" cy="6249600"/>
            </a:xfrm>
          </p:grpSpPr>
          <p:cxnSp>
            <p:nvCxnSpPr>
              <p:cNvPr id="223" name="Straight Connector 72"/>
              <p:cNvCxnSpPr/>
              <p:nvPr/>
            </p:nvCxnSpPr>
            <p:spPr>
              <a:xfrm flipH="1">
                <a:off x="-146160" y="871560"/>
                <a:ext cx="123120" cy="1080"/>
              </a:xfrm>
              <a:prstGeom prst="straightConnector1">
                <a:avLst/>
              </a:prstGeom>
              <a:ln w="3175">
                <a:solidFill>
                  <a:srgbClr val="6F6F6F"/>
                </a:solidFill>
                <a:round/>
              </a:ln>
            </p:spPr>
          </p:cxnSp>
          <p:cxnSp>
            <p:nvCxnSpPr>
              <p:cNvPr id="224" name="Straight Connector 73"/>
              <p:cNvCxnSpPr/>
              <p:nvPr/>
            </p:nvCxnSpPr>
            <p:spPr>
              <a:xfrm flipH="1">
                <a:off x="-146160" y="1719000"/>
                <a:ext cx="123120" cy="1080"/>
              </a:xfrm>
              <a:prstGeom prst="straightConnector1">
                <a:avLst/>
              </a:prstGeom>
              <a:ln w="3175">
                <a:solidFill>
                  <a:srgbClr val="6F6F6F"/>
                </a:solidFill>
                <a:round/>
              </a:ln>
            </p:spPr>
          </p:cxnSp>
          <p:cxnSp>
            <p:nvCxnSpPr>
              <p:cNvPr id="225" name="Straight Connector 74"/>
              <p:cNvCxnSpPr/>
              <p:nvPr/>
            </p:nvCxnSpPr>
            <p:spPr>
              <a:xfrm flipH="1">
                <a:off x="-146160" y="2572200"/>
                <a:ext cx="123120" cy="1080"/>
              </a:xfrm>
              <a:prstGeom prst="straightConnector1">
                <a:avLst/>
              </a:prstGeom>
              <a:ln w="3175">
                <a:solidFill>
                  <a:srgbClr val="6F6F6F"/>
                </a:solidFill>
                <a:round/>
              </a:ln>
            </p:spPr>
          </p:cxnSp>
          <p:cxnSp>
            <p:nvCxnSpPr>
              <p:cNvPr id="226" name="Straight Connector 75"/>
              <p:cNvCxnSpPr/>
              <p:nvPr/>
            </p:nvCxnSpPr>
            <p:spPr>
              <a:xfrm flipH="1">
                <a:off x="-146160" y="3427920"/>
                <a:ext cx="123120" cy="1080"/>
              </a:xfrm>
              <a:prstGeom prst="straightConnector1">
                <a:avLst/>
              </a:prstGeom>
              <a:ln w="3175">
                <a:solidFill>
                  <a:srgbClr val="6F6F6F"/>
                </a:solidFill>
                <a:round/>
              </a:ln>
            </p:spPr>
          </p:cxnSp>
          <p:cxnSp>
            <p:nvCxnSpPr>
              <p:cNvPr id="227" name="Straight Connector 76"/>
              <p:cNvCxnSpPr/>
              <p:nvPr/>
            </p:nvCxnSpPr>
            <p:spPr>
              <a:xfrm flipH="1">
                <a:off x="-146160" y="4279320"/>
                <a:ext cx="123120" cy="1080"/>
              </a:xfrm>
              <a:prstGeom prst="straightConnector1">
                <a:avLst/>
              </a:prstGeom>
              <a:ln w="3175">
                <a:solidFill>
                  <a:srgbClr val="6F6F6F"/>
                </a:solidFill>
                <a:round/>
              </a:ln>
            </p:spPr>
          </p:cxnSp>
          <p:cxnSp>
            <p:nvCxnSpPr>
              <p:cNvPr id="228" name="Straight Connector 77"/>
              <p:cNvCxnSpPr/>
              <p:nvPr/>
            </p:nvCxnSpPr>
            <p:spPr>
              <a:xfrm flipH="1">
                <a:off x="-146160" y="5132520"/>
                <a:ext cx="123120" cy="1080"/>
              </a:xfrm>
              <a:prstGeom prst="straightConnector1">
                <a:avLst/>
              </a:prstGeom>
              <a:ln w="3175">
                <a:solidFill>
                  <a:srgbClr val="6F6F6F"/>
                </a:solidFill>
                <a:round/>
              </a:ln>
            </p:spPr>
          </p:cxnSp>
          <p:cxnSp>
            <p:nvCxnSpPr>
              <p:cNvPr id="229" name="Straight Connector 78"/>
              <p:cNvCxnSpPr/>
              <p:nvPr/>
            </p:nvCxnSpPr>
            <p:spPr>
              <a:xfrm flipH="1">
                <a:off x="-146160" y="5996520"/>
                <a:ext cx="123120" cy="1080"/>
              </a:xfrm>
              <a:prstGeom prst="straightConnector1">
                <a:avLst/>
              </a:prstGeom>
              <a:ln w="3175">
                <a:solidFill>
                  <a:srgbClr val="6F6F6F"/>
                </a:solidFill>
                <a:round/>
              </a:ln>
            </p:spPr>
          </p:cxnSp>
          <p:cxnSp>
            <p:nvCxnSpPr>
              <p:cNvPr id="230" name="Straight Connector 79"/>
              <p:cNvCxnSpPr/>
              <p:nvPr/>
            </p:nvCxnSpPr>
            <p:spPr>
              <a:xfrm flipH="1">
                <a:off x="-146160" y="304200"/>
                <a:ext cx="123120" cy="1080"/>
              </a:xfrm>
              <a:prstGeom prst="straightConnector1">
                <a:avLst/>
              </a:prstGeom>
              <a:ln w="3175">
                <a:solidFill>
                  <a:srgbClr val="6F6F6F"/>
                </a:solidFill>
                <a:round/>
              </a:ln>
            </p:spPr>
          </p:cxnSp>
          <p:cxnSp>
            <p:nvCxnSpPr>
              <p:cNvPr id="231" name="Straight Connector 80"/>
              <p:cNvCxnSpPr/>
              <p:nvPr/>
            </p:nvCxnSpPr>
            <p:spPr>
              <a:xfrm flipH="1">
                <a:off x="-146160" y="6553080"/>
                <a:ext cx="123120" cy="1080"/>
              </a:xfrm>
              <a:prstGeom prst="straightConnector1">
                <a:avLst/>
              </a:prstGeom>
              <a:ln w="3175">
                <a:solidFill>
                  <a:srgbClr val="6F6F6F"/>
                </a:solidFill>
                <a:round/>
              </a:ln>
            </p:spPr>
          </p:cxnSp>
        </p:grpSp>
        <p:grpSp>
          <p:nvGrpSpPr>
            <p:cNvPr id="232" name="Group 62"/>
            <p:cNvGrpSpPr/>
            <p:nvPr/>
          </p:nvGrpSpPr>
          <p:grpSpPr>
            <a:xfrm>
              <a:off x="12217320" y="304200"/>
              <a:ext cx="122400" cy="6248160"/>
              <a:chOff x="12217320" y="304200"/>
              <a:chExt cx="122400" cy="6248160"/>
            </a:xfrm>
          </p:grpSpPr>
          <p:cxnSp>
            <p:nvCxnSpPr>
              <p:cNvPr id="233" name="Straight Connector 63"/>
              <p:cNvCxnSpPr/>
              <p:nvPr/>
            </p:nvCxnSpPr>
            <p:spPr>
              <a:xfrm flipH="1">
                <a:off x="12217320" y="871560"/>
                <a:ext cx="122760" cy="1080"/>
              </a:xfrm>
              <a:prstGeom prst="straightConnector1">
                <a:avLst/>
              </a:prstGeom>
              <a:ln w="3175">
                <a:solidFill>
                  <a:srgbClr val="6F6F6F"/>
                </a:solidFill>
                <a:round/>
              </a:ln>
            </p:spPr>
          </p:cxnSp>
          <p:cxnSp>
            <p:nvCxnSpPr>
              <p:cNvPr id="234" name="Straight Connector 64"/>
              <p:cNvCxnSpPr/>
              <p:nvPr/>
            </p:nvCxnSpPr>
            <p:spPr>
              <a:xfrm flipH="1">
                <a:off x="12217320" y="1719000"/>
                <a:ext cx="122760" cy="1080"/>
              </a:xfrm>
              <a:prstGeom prst="straightConnector1">
                <a:avLst/>
              </a:prstGeom>
              <a:ln w="3175">
                <a:solidFill>
                  <a:srgbClr val="6F6F6F"/>
                </a:solidFill>
                <a:round/>
              </a:ln>
            </p:spPr>
          </p:cxnSp>
          <p:cxnSp>
            <p:nvCxnSpPr>
              <p:cNvPr id="235" name="Straight Connector 65"/>
              <p:cNvCxnSpPr/>
              <p:nvPr/>
            </p:nvCxnSpPr>
            <p:spPr>
              <a:xfrm flipH="1">
                <a:off x="12217320" y="2572200"/>
                <a:ext cx="122760" cy="1080"/>
              </a:xfrm>
              <a:prstGeom prst="straightConnector1">
                <a:avLst/>
              </a:prstGeom>
              <a:ln w="3175">
                <a:solidFill>
                  <a:srgbClr val="6F6F6F"/>
                </a:solidFill>
                <a:round/>
              </a:ln>
            </p:spPr>
          </p:cxnSp>
          <p:cxnSp>
            <p:nvCxnSpPr>
              <p:cNvPr id="236" name="Straight Connector 66"/>
              <p:cNvCxnSpPr/>
              <p:nvPr/>
            </p:nvCxnSpPr>
            <p:spPr>
              <a:xfrm flipH="1">
                <a:off x="12217320" y="3425760"/>
                <a:ext cx="122760" cy="1080"/>
              </a:xfrm>
              <a:prstGeom prst="straightConnector1">
                <a:avLst/>
              </a:prstGeom>
              <a:ln w="3175">
                <a:solidFill>
                  <a:srgbClr val="6F6F6F"/>
                </a:solidFill>
                <a:round/>
              </a:ln>
            </p:spPr>
          </p:cxnSp>
          <p:cxnSp>
            <p:nvCxnSpPr>
              <p:cNvPr id="237" name="Straight Connector 67"/>
              <p:cNvCxnSpPr/>
              <p:nvPr/>
            </p:nvCxnSpPr>
            <p:spPr>
              <a:xfrm flipH="1">
                <a:off x="12217320" y="4279320"/>
                <a:ext cx="122760" cy="1080"/>
              </a:xfrm>
              <a:prstGeom prst="straightConnector1">
                <a:avLst/>
              </a:prstGeom>
              <a:ln w="3175">
                <a:solidFill>
                  <a:srgbClr val="6F6F6F"/>
                </a:solidFill>
                <a:round/>
              </a:ln>
            </p:spPr>
          </p:cxnSp>
          <p:cxnSp>
            <p:nvCxnSpPr>
              <p:cNvPr id="238" name="Straight Connector 68"/>
              <p:cNvCxnSpPr/>
              <p:nvPr/>
            </p:nvCxnSpPr>
            <p:spPr>
              <a:xfrm flipH="1">
                <a:off x="12217320" y="5132520"/>
                <a:ext cx="122760" cy="1080"/>
              </a:xfrm>
              <a:prstGeom prst="straightConnector1">
                <a:avLst/>
              </a:prstGeom>
              <a:ln w="3175">
                <a:solidFill>
                  <a:srgbClr val="6F6F6F"/>
                </a:solidFill>
                <a:round/>
              </a:ln>
            </p:spPr>
          </p:cxnSp>
          <p:cxnSp>
            <p:nvCxnSpPr>
              <p:cNvPr id="239" name="Straight Connector 69"/>
              <p:cNvCxnSpPr/>
              <p:nvPr/>
            </p:nvCxnSpPr>
            <p:spPr>
              <a:xfrm flipH="1">
                <a:off x="12217320" y="5996520"/>
                <a:ext cx="122760" cy="1080"/>
              </a:xfrm>
              <a:prstGeom prst="straightConnector1">
                <a:avLst/>
              </a:prstGeom>
              <a:ln w="3175">
                <a:solidFill>
                  <a:srgbClr val="6F6F6F"/>
                </a:solidFill>
                <a:round/>
              </a:ln>
            </p:spPr>
          </p:cxnSp>
          <p:cxnSp>
            <p:nvCxnSpPr>
              <p:cNvPr id="240" name="Straight Connector 70"/>
              <p:cNvCxnSpPr/>
              <p:nvPr/>
            </p:nvCxnSpPr>
            <p:spPr>
              <a:xfrm flipH="1">
                <a:off x="12217320" y="304200"/>
                <a:ext cx="122760" cy="1080"/>
              </a:xfrm>
              <a:prstGeom prst="straightConnector1">
                <a:avLst/>
              </a:prstGeom>
              <a:ln w="3175">
                <a:solidFill>
                  <a:srgbClr val="6F6F6F"/>
                </a:solidFill>
                <a:round/>
              </a:ln>
            </p:spPr>
          </p:cxnSp>
          <p:cxnSp>
            <p:nvCxnSpPr>
              <p:cNvPr id="241" name="Straight Connector 71"/>
              <p:cNvCxnSpPr/>
              <p:nvPr/>
            </p:nvCxnSpPr>
            <p:spPr>
              <a:xfrm flipH="1">
                <a:off x="12217320" y="6551640"/>
                <a:ext cx="122760" cy="1080"/>
              </a:xfrm>
              <a:prstGeom prst="straightConnector1">
                <a:avLst/>
              </a:prstGeom>
              <a:ln w="3175">
                <a:solidFill>
                  <a:srgbClr val="6F6F6F"/>
                </a:solidFill>
                <a:round/>
              </a:ln>
            </p:spPr>
          </p:cxnSp>
        </p:grpSp>
      </p:grpSp>
      <p:sp>
        <p:nvSpPr>
          <p:cNvPr id="242" name="PlaceHolder 1"/>
          <p:cNvSpPr>
            <a:spLocks noGrp="1"/>
          </p:cNvSpPr>
          <p:nvPr>
            <p:ph type="ftr" idx="8"/>
          </p:nvPr>
        </p:nvSpPr>
        <p:spPr>
          <a:xfrm>
            <a:off x="304920" y="6400800"/>
            <a:ext cx="5485320" cy="221040"/>
          </a:xfrm>
          <a:prstGeom prst="rect">
            <a:avLst/>
          </a:prstGeom>
          <a:noFill/>
          <a:ln w="0">
            <a:noFill/>
          </a:ln>
        </p:spPr>
        <p:txBody>
          <a:bodyPr lIns="0" tIns="0" rIns="0" bIns="0" anchor="ctr">
            <a:noAutofit/>
          </a:bodyPr>
          <a:lstStyle>
            <a:lvl1pPr indent="0">
              <a:lnSpc>
                <a:spcPct val="100000"/>
              </a:lnSpc>
              <a:buNone/>
              <a:tabLst>
                <a:tab pos="0" algn="l"/>
              </a:tabLst>
              <a:defRPr lang="en-US" sz="800" b="0" strike="noStrike" spc="-1">
                <a:solidFill>
                  <a:srgbClr val="000000"/>
                </a:solidFill>
                <a:latin typeface="Arial"/>
                <a:ea typeface="DejaVu Sans"/>
              </a:defRPr>
            </a:lvl1pPr>
          </a:lstStyle>
          <a:p>
            <a:pPr indent="0">
              <a:lnSpc>
                <a:spcPct val="100000"/>
              </a:lnSpc>
              <a:buNone/>
              <a:tabLst>
                <a:tab pos="0" algn="l"/>
              </a:tabLst>
            </a:pPr>
            <a:r>
              <a:rPr lang="en-US" sz="800" b="0" strike="noStrike" spc="-1">
                <a:solidFill>
                  <a:srgbClr val="000000"/>
                </a:solidFill>
                <a:latin typeface="Arial"/>
                <a:ea typeface="DejaVu Sans"/>
              </a:rPr>
              <a:t>&lt;footer&gt;</a:t>
            </a:r>
            <a:endParaRPr lang="en-US" sz="800" b="0" strike="noStrike" spc="-1">
              <a:solidFill>
                <a:srgbClr val="000000"/>
              </a:solidFill>
              <a:latin typeface="Times New Roman"/>
            </a:endParaRPr>
          </a:p>
        </p:txBody>
      </p:sp>
      <p:sp>
        <p:nvSpPr>
          <p:cNvPr id="243" name="PlaceHolder 2"/>
          <p:cNvSpPr>
            <a:spLocks noGrp="1"/>
          </p:cNvSpPr>
          <p:nvPr>
            <p:ph type="sldNum" idx="9"/>
          </p:nvPr>
        </p:nvSpPr>
        <p:spPr>
          <a:xfrm>
            <a:off x="9448920" y="6400800"/>
            <a:ext cx="2437200" cy="221040"/>
          </a:xfrm>
          <a:prstGeom prst="rect">
            <a:avLst/>
          </a:prstGeom>
          <a:noFill/>
          <a:ln w="0">
            <a:noFill/>
          </a:ln>
        </p:spPr>
        <p:txBody>
          <a:bodyPr lIns="0" tIns="0" rIns="0" bIns="0" anchor="ctr">
            <a:noAutofit/>
          </a:bodyPr>
          <a:lstStyle>
            <a:lvl1pPr indent="0" algn="r">
              <a:lnSpc>
                <a:spcPct val="100000"/>
              </a:lnSpc>
              <a:buNone/>
              <a:tabLst>
                <a:tab pos="0" algn="l"/>
              </a:tabLst>
              <a:defRPr lang="en-US" sz="800" b="0" strike="noStrike" spc="-1">
                <a:solidFill>
                  <a:srgbClr val="000000"/>
                </a:solidFill>
                <a:latin typeface="Arial"/>
                <a:ea typeface="DejaVu Sans"/>
              </a:defRPr>
            </a:lvl1pPr>
          </a:lstStyle>
          <a:p>
            <a:pPr indent="0" algn="r">
              <a:lnSpc>
                <a:spcPct val="100000"/>
              </a:lnSpc>
              <a:buNone/>
              <a:tabLst>
                <a:tab pos="0" algn="l"/>
              </a:tabLst>
            </a:pPr>
            <a:fld id="{4F13A52C-BBA6-4AC8-BE1C-5729BFD80CB4}" type="slidenum">
              <a:rPr lang="en-US" sz="800" b="0" strike="noStrike" spc="-1">
                <a:solidFill>
                  <a:srgbClr val="000000"/>
                </a:solidFill>
                <a:latin typeface="Arial"/>
                <a:ea typeface="DejaVu Sans"/>
              </a:rPr>
              <a:t>‹#›</a:t>
            </a:fld>
            <a:endParaRPr lang="en-US" sz="800" b="0" strike="noStrike" spc="-1">
              <a:solidFill>
                <a:srgbClr val="000000"/>
              </a:solidFill>
              <a:latin typeface="Times New Roman"/>
            </a:endParaRPr>
          </a:p>
        </p:txBody>
      </p:sp>
      <p:sp>
        <p:nvSpPr>
          <p:cNvPr id="244" name="PlaceHolder 3"/>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245" name="PlaceHolder 4"/>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14" r:id="rId1"/>
    <p:sldLayoutId id="2147483715" r:id="rId2"/>
    <p:sldLayoutId id="2147483716" r:id="rId3"/>
    <p:sldLayoutId id="2147483717" r:id="rId4"/>
    <p:sldLayoutId id="2147483718" r:id="rId5"/>
    <p:sldLayoutId id="2147483719" r:id="rId6"/>
    <p:sldLayoutId id="2147483720" r:id="rId7"/>
    <p:sldLayoutId id="2147483721" r:id="rId8"/>
    <p:sldLayoutId id="2147483722" r:id="rId9"/>
    <p:sldLayoutId id="2147483723" r:id="rId10"/>
    <p:sldLayoutId id="2147483724" r:id="rId11"/>
    <p:sldLayoutId id="2147483725"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282" name="Group 2"/>
          <p:cNvGrpSpPr/>
          <p:nvPr/>
        </p:nvGrpSpPr>
        <p:grpSpPr>
          <a:xfrm>
            <a:off x="-146160" y="-147240"/>
            <a:ext cx="12485880" cy="7153200"/>
            <a:chOff x="-146160" y="-147240"/>
            <a:chExt cx="12485880" cy="7153200"/>
          </a:xfrm>
        </p:grpSpPr>
        <p:grpSp>
          <p:nvGrpSpPr>
            <p:cNvPr id="283" name="Group 59"/>
            <p:cNvGrpSpPr/>
            <p:nvPr/>
          </p:nvGrpSpPr>
          <p:grpSpPr>
            <a:xfrm>
              <a:off x="304560" y="-147240"/>
              <a:ext cx="11583000" cy="122760"/>
              <a:chOff x="304560" y="-147240"/>
              <a:chExt cx="11583000" cy="122760"/>
            </a:xfrm>
          </p:grpSpPr>
          <p:cxnSp>
            <p:nvCxnSpPr>
              <p:cNvPr id="284" name="Straight Connector 92"/>
              <p:cNvCxnSpPr/>
              <p:nvPr/>
            </p:nvCxnSpPr>
            <p:spPr>
              <a:xfrm flipV="1">
                <a:off x="304560" y="-147240"/>
                <a:ext cx="1080" cy="123120"/>
              </a:xfrm>
              <a:prstGeom prst="straightConnector1">
                <a:avLst/>
              </a:prstGeom>
              <a:ln w="3175">
                <a:solidFill>
                  <a:srgbClr val="6F6F6F"/>
                </a:solidFill>
                <a:round/>
              </a:ln>
            </p:spPr>
          </p:cxnSp>
          <p:cxnSp>
            <p:nvCxnSpPr>
              <p:cNvPr id="285" name="Straight Connector 93"/>
              <p:cNvCxnSpPr/>
              <p:nvPr/>
            </p:nvCxnSpPr>
            <p:spPr>
              <a:xfrm flipV="1">
                <a:off x="2742840" y="-147240"/>
                <a:ext cx="1080" cy="123120"/>
              </a:xfrm>
              <a:prstGeom prst="straightConnector1">
                <a:avLst/>
              </a:prstGeom>
              <a:ln w="3175">
                <a:solidFill>
                  <a:srgbClr val="6F6F6F"/>
                </a:solidFill>
                <a:round/>
              </a:ln>
            </p:spPr>
          </p:cxnSp>
          <p:cxnSp>
            <p:nvCxnSpPr>
              <p:cNvPr id="286" name="Straight Connector 94"/>
              <p:cNvCxnSpPr/>
              <p:nvPr/>
            </p:nvCxnSpPr>
            <p:spPr>
              <a:xfrm flipV="1">
                <a:off x="3047760" y="-147240"/>
                <a:ext cx="1080" cy="123120"/>
              </a:xfrm>
              <a:prstGeom prst="straightConnector1">
                <a:avLst/>
              </a:prstGeom>
              <a:ln w="3175">
                <a:solidFill>
                  <a:srgbClr val="6F6F6F"/>
                </a:solidFill>
                <a:round/>
              </a:ln>
            </p:spPr>
          </p:cxnSp>
          <p:cxnSp>
            <p:nvCxnSpPr>
              <p:cNvPr id="287" name="Straight Connector 95"/>
              <p:cNvCxnSpPr/>
              <p:nvPr/>
            </p:nvCxnSpPr>
            <p:spPr>
              <a:xfrm flipV="1">
                <a:off x="3352680" y="-147240"/>
                <a:ext cx="1080" cy="123120"/>
              </a:xfrm>
              <a:prstGeom prst="straightConnector1">
                <a:avLst/>
              </a:prstGeom>
              <a:ln w="3175">
                <a:solidFill>
                  <a:srgbClr val="6F6F6F"/>
                </a:solidFill>
                <a:round/>
              </a:ln>
            </p:spPr>
          </p:cxnSp>
          <p:cxnSp>
            <p:nvCxnSpPr>
              <p:cNvPr id="288" name="Straight Connector 96"/>
              <p:cNvCxnSpPr/>
              <p:nvPr/>
            </p:nvCxnSpPr>
            <p:spPr>
              <a:xfrm flipV="1">
                <a:off x="5790960" y="-147240"/>
                <a:ext cx="1080" cy="123120"/>
              </a:xfrm>
              <a:prstGeom prst="straightConnector1">
                <a:avLst/>
              </a:prstGeom>
              <a:ln w="3175">
                <a:solidFill>
                  <a:srgbClr val="6F6F6F"/>
                </a:solidFill>
                <a:round/>
              </a:ln>
            </p:spPr>
          </p:cxnSp>
          <p:cxnSp>
            <p:nvCxnSpPr>
              <p:cNvPr id="289" name="Straight Connector 97"/>
              <p:cNvCxnSpPr/>
              <p:nvPr/>
            </p:nvCxnSpPr>
            <p:spPr>
              <a:xfrm flipV="1">
                <a:off x="6095880" y="-147240"/>
                <a:ext cx="1080" cy="123120"/>
              </a:xfrm>
              <a:prstGeom prst="straightConnector1">
                <a:avLst/>
              </a:prstGeom>
              <a:ln w="3175">
                <a:solidFill>
                  <a:srgbClr val="6F6F6F"/>
                </a:solidFill>
                <a:round/>
              </a:ln>
            </p:spPr>
          </p:cxnSp>
          <p:cxnSp>
            <p:nvCxnSpPr>
              <p:cNvPr id="290" name="Straight Connector 98"/>
              <p:cNvCxnSpPr/>
              <p:nvPr/>
            </p:nvCxnSpPr>
            <p:spPr>
              <a:xfrm flipV="1">
                <a:off x="6400440" y="-147240"/>
                <a:ext cx="1080" cy="123120"/>
              </a:xfrm>
              <a:prstGeom prst="straightConnector1">
                <a:avLst/>
              </a:prstGeom>
              <a:ln w="3175">
                <a:solidFill>
                  <a:srgbClr val="6F6F6F"/>
                </a:solidFill>
                <a:round/>
              </a:ln>
            </p:spPr>
          </p:cxnSp>
          <p:cxnSp>
            <p:nvCxnSpPr>
              <p:cNvPr id="291" name="Straight Connector 99"/>
              <p:cNvCxnSpPr/>
              <p:nvPr/>
            </p:nvCxnSpPr>
            <p:spPr>
              <a:xfrm flipV="1">
                <a:off x="8839080" y="-147240"/>
                <a:ext cx="1080" cy="123120"/>
              </a:xfrm>
              <a:prstGeom prst="straightConnector1">
                <a:avLst/>
              </a:prstGeom>
              <a:ln w="3175">
                <a:solidFill>
                  <a:srgbClr val="6F6F6F"/>
                </a:solidFill>
                <a:round/>
              </a:ln>
            </p:spPr>
          </p:cxnSp>
          <p:cxnSp>
            <p:nvCxnSpPr>
              <p:cNvPr id="292" name="Straight Connector 100"/>
              <p:cNvCxnSpPr/>
              <p:nvPr/>
            </p:nvCxnSpPr>
            <p:spPr>
              <a:xfrm flipV="1">
                <a:off x="9143640" y="-147240"/>
                <a:ext cx="1080" cy="123120"/>
              </a:xfrm>
              <a:prstGeom prst="straightConnector1">
                <a:avLst/>
              </a:prstGeom>
              <a:ln w="3175">
                <a:solidFill>
                  <a:srgbClr val="6F6F6F"/>
                </a:solidFill>
                <a:round/>
              </a:ln>
            </p:spPr>
          </p:cxnSp>
          <p:cxnSp>
            <p:nvCxnSpPr>
              <p:cNvPr id="293" name="Straight Connector 101"/>
              <p:cNvCxnSpPr/>
              <p:nvPr/>
            </p:nvCxnSpPr>
            <p:spPr>
              <a:xfrm flipV="1">
                <a:off x="9448560" y="-147240"/>
                <a:ext cx="1080" cy="123120"/>
              </a:xfrm>
              <a:prstGeom prst="straightConnector1">
                <a:avLst/>
              </a:prstGeom>
              <a:ln w="3175">
                <a:solidFill>
                  <a:srgbClr val="6F6F6F"/>
                </a:solidFill>
                <a:round/>
              </a:ln>
            </p:spPr>
          </p:cxnSp>
          <p:cxnSp>
            <p:nvCxnSpPr>
              <p:cNvPr id="294" name="Straight Connector 102"/>
              <p:cNvCxnSpPr/>
              <p:nvPr/>
            </p:nvCxnSpPr>
            <p:spPr>
              <a:xfrm flipV="1">
                <a:off x="11886840" y="-147240"/>
                <a:ext cx="1080" cy="123120"/>
              </a:xfrm>
              <a:prstGeom prst="straightConnector1">
                <a:avLst/>
              </a:prstGeom>
              <a:ln w="3175">
                <a:solidFill>
                  <a:srgbClr val="6F6F6F"/>
                </a:solidFill>
                <a:round/>
              </a:ln>
            </p:spPr>
          </p:cxnSp>
        </p:grpSp>
        <p:grpSp>
          <p:nvGrpSpPr>
            <p:cNvPr id="295" name="Group 60"/>
            <p:cNvGrpSpPr/>
            <p:nvPr/>
          </p:nvGrpSpPr>
          <p:grpSpPr>
            <a:xfrm>
              <a:off x="304560" y="6883200"/>
              <a:ext cx="11583000" cy="122760"/>
              <a:chOff x="304560" y="6883200"/>
              <a:chExt cx="11583000" cy="122760"/>
            </a:xfrm>
          </p:grpSpPr>
          <p:cxnSp>
            <p:nvCxnSpPr>
              <p:cNvPr id="296" name="Straight Connector 81"/>
              <p:cNvCxnSpPr/>
              <p:nvPr/>
            </p:nvCxnSpPr>
            <p:spPr>
              <a:xfrm flipV="1">
                <a:off x="304560" y="6883200"/>
                <a:ext cx="1080" cy="123120"/>
              </a:xfrm>
              <a:prstGeom prst="straightConnector1">
                <a:avLst/>
              </a:prstGeom>
              <a:ln w="3175">
                <a:solidFill>
                  <a:srgbClr val="6F6F6F"/>
                </a:solidFill>
                <a:round/>
              </a:ln>
            </p:spPr>
          </p:cxnSp>
          <p:cxnSp>
            <p:nvCxnSpPr>
              <p:cNvPr id="297" name="Straight Connector 82"/>
              <p:cNvCxnSpPr/>
              <p:nvPr/>
            </p:nvCxnSpPr>
            <p:spPr>
              <a:xfrm flipV="1">
                <a:off x="2742840" y="6883200"/>
                <a:ext cx="1080" cy="123120"/>
              </a:xfrm>
              <a:prstGeom prst="straightConnector1">
                <a:avLst/>
              </a:prstGeom>
              <a:ln w="3175">
                <a:solidFill>
                  <a:srgbClr val="6F6F6F"/>
                </a:solidFill>
                <a:round/>
              </a:ln>
            </p:spPr>
          </p:cxnSp>
          <p:cxnSp>
            <p:nvCxnSpPr>
              <p:cNvPr id="298" name="Straight Connector 83"/>
              <p:cNvCxnSpPr/>
              <p:nvPr/>
            </p:nvCxnSpPr>
            <p:spPr>
              <a:xfrm flipV="1">
                <a:off x="3047760" y="6883200"/>
                <a:ext cx="1080" cy="123120"/>
              </a:xfrm>
              <a:prstGeom prst="straightConnector1">
                <a:avLst/>
              </a:prstGeom>
              <a:ln w="3175">
                <a:solidFill>
                  <a:srgbClr val="6F6F6F"/>
                </a:solidFill>
                <a:round/>
              </a:ln>
            </p:spPr>
          </p:cxnSp>
          <p:cxnSp>
            <p:nvCxnSpPr>
              <p:cNvPr id="299" name="Straight Connector 84"/>
              <p:cNvCxnSpPr/>
              <p:nvPr/>
            </p:nvCxnSpPr>
            <p:spPr>
              <a:xfrm flipV="1">
                <a:off x="3352680" y="6883200"/>
                <a:ext cx="1080" cy="123120"/>
              </a:xfrm>
              <a:prstGeom prst="straightConnector1">
                <a:avLst/>
              </a:prstGeom>
              <a:ln w="3175">
                <a:solidFill>
                  <a:srgbClr val="6F6F6F"/>
                </a:solidFill>
                <a:round/>
              </a:ln>
            </p:spPr>
          </p:cxnSp>
          <p:cxnSp>
            <p:nvCxnSpPr>
              <p:cNvPr id="300" name="Straight Connector 85"/>
              <p:cNvCxnSpPr/>
              <p:nvPr/>
            </p:nvCxnSpPr>
            <p:spPr>
              <a:xfrm flipV="1">
                <a:off x="5790960" y="6883200"/>
                <a:ext cx="1080" cy="123120"/>
              </a:xfrm>
              <a:prstGeom prst="straightConnector1">
                <a:avLst/>
              </a:prstGeom>
              <a:ln w="3175">
                <a:solidFill>
                  <a:srgbClr val="6F6F6F"/>
                </a:solidFill>
                <a:round/>
              </a:ln>
            </p:spPr>
          </p:cxnSp>
          <p:cxnSp>
            <p:nvCxnSpPr>
              <p:cNvPr id="301" name="Straight Connector 86"/>
              <p:cNvCxnSpPr/>
              <p:nvPr/>
            </p:nvCxnSpPr>
            <p:spPr>
              <a:xfrm flipV="1">
                <a:off x="6095880" y="6883200"/>
                <a:ext cx="1080" cy="123120"/>
              </a:xfrm>
              <a:prstGeom prst="straightConnector1">
                <a:avLst/>
              </a:prstGeom>
              <a:ln w="3175">
                <a:solidFill>
                  <a:srgbClr val="6F6F6F"/>
                </a:solidFill>
                <a:round/>
              </a:ln>
            </p:spPr>
          </p:cxnSp>
          <p:cxnSp>
            <p:nvCxnSpPr>
              <p:cNvPr id="302" name="Straight Connector 87"/>
              <p:cNvCxnSpPr/>
              <p:nvPr/>
            </p:nvCxnSpPr>
            <p:spPr>
              <a:xfrm flipV="1">
                <a:off x="6400440" y="6883200"/>
                <a:ext cx="1080" cy="123120"/>
              </a:xfrm>
              <a:prstGeom prst="straightConnector1">
                <a:avLst/>
              </a:prstGeom>
              <a:ln w="3175">
                <a:solidFill>
                  <a:srgbClr val="6F6F6F"/>
                </a:solidFill>
                <a:round/>
              </a:ln>
            </p:spPr>
          </p:cxnSp>
          <p:cxnSp>
            <p:nvCxnSpPr>
              <p:cNvPr id="303" name="Straight Connector 88"/>
              <p:cNvCxnSpPr/>
              <p:nvPr/>
            </p:nvCxnSpPr>
            <p:spPr>
              <a:xfrm flipV="1">
                <a:off x="8839080" y="6883200"/>
                <a:ext cx="1080" cy="123120"/>
              </a:xfrm>
              <a:prstGeom prst="straightConnector1">
                <a:avLst/>
              </a:prstGeom>
              <a:ln w="3175">
                <a:solidFill>
                  <a:srgbClr val="6F6F6F"/>
                </a:solidFill>
                <a:round/>
              </a:ln>
            </p:spPr>
          </p:cxnSp>
          <p:cxnSp>
            <p:nvCxnSpPr>
              <p:cNvPr id="304" name="Straight Connector 89"/>
              <p:cNvCxnSpPr/>
              <p:nvPr/>
            </p:nvCxnSpPr>
            <p:spPr>
              <a:xfrm flipV="1">
                <a:off x="9143640" y="6883200"/>
                <a:ext cx="1080" cy="123120"/>
              </a:xfrm>
              <a:prstGeom prst="straightConnector1">
                <a:avLst/>
              </a:prstGeom>
              <a:ln w="3175">
                <a:solidFill>
                  <a:srgbClr val="6F6F6F"/>
                </a:solidFill>
                <a:round/>
              </a:ln>
            </p:spPr>
          </p:cxnSp>
          <p:cxnSp>
            <p:nvCxnSpPr>
              <p:cNvPr id="305" name="Straight Connector 90"/>
              <p:cNvCxnSpPr/>
              <p:nvPr/>
            </p:nvCxnSpPr>
            <p:spPr>
              <a:xfrm flipV="1">
                <a:off x="9448560" y="6883200"/>
                <a:ext cx="1080" cy="123120"/>
              </a:xfrm>
              <a:prstGeom prst="straightConnector1">
                <a:avLst/>
              </a:prstGeom>
              <a:ln w="3175">
                <a:solidFill>
                  <a:srgbClr val="6F6F6F"/>
                </a:solidFill>
                <a:round/>
              </a:ln>
            </p:spPr>
          </p:cxnSp>
          <p:cxnSp>
            <p:nvCxnSpPr>
              <p:cNvPr id="306" name="Straight Connector 91"/>
              <p:cNvCxnSpPr/>
              <p:nvPr/>
            </p:nvCxnSpPr>
            <p:spPr>
              <a:xfrm flipV="1">
                <a:off x="11886840" y="6883200"/>
                <a:ext cx="1080" cy="123120"/>
              </a:xfrm>
              <a:prstGeom prst="straightConnector1">
                <a:avLst/>
              </a:prstGeom>
              <a:ln w="3175">
                <a:solidFill>
                  <a:srgbClr val="6F6F6F"/>
                </a:solidFill>
                <a:round/>
              </a:ln>
            </p:spPr>
          </p:cxnSp>
        </p:grpSp>
        <p:grpSp>
          <p:nvGrpSpPr>
            <p:cNvPr id="307" name="Group 61"/>
            <p:cNvGrpSpPr/>
            <p:nvPr/>
          </p:nvGrpSpPr>
          <p:grpSpPr>
            <a:xfrm>
              <a:off x="-146160" y="304200"/>
              <a:ext cx="122760" cy="6249600"/>
              <a:chOff x="-146160" y="304200"/>
              <a:chExt cx="122760" cy="6249600"/>
            </a:xfrm>
          </p:grpSpPr>
          <p:cxnSp>
            <p:nvCxnSpPr>
              <p:cNvPr id="308" name="Straight Connector 72"/>
              <p:cNvCxnSpPr/>
              <p:nvPr/>
            </p:nvCxnSpPr>
            <p:spPr>
              <a:xfrm flipH="1">
                <a:off x="-146160" y="871560"/>
                <a:ext cx="123120" cy="1080"/>
              </a:xfrm>
              <a:prstGeom prst="straightConnector1">
                <a:avLst/>
              </a:prstGeom>
              <a:ln w="3175">
                <a:solidFill>
                  <a:srgbClr val="6F6F6F"/>
                </a:solidFill>
                <a:round/>
              </a:ln>
            </p:spPr>
          </p:cxnSp>
          <p:cxnSp>
            <p:nvCxnSpPr>
              <p:cNvPr id="309" name="Straight Connector 73"/>
              <p:cNvCxnSpPr/>
              <p:nvPr/>
            </p:nvCxnSpPr>
            <p:spPr>
              <a:xfrm flipH="1">
                <a:off x="-146160" y="1719000"/>
                <a:ext cx="123120" cy="1080"/>
              </a:xfrm>
              <a:prstGeom prst="straightConnector1">
                <a:avLst/>
              </a:prstGeom>
              <a:ln w="3175">
                <a:solidFill>
                  <a:srgbClr val="6F6F6F"/>
                </a:solidFill>
                <a:round/>
              </a:ln>
            </p:spPr>
          </p:cxnSp>
          <p:cxnSp>
            <p:nvCxnSpPr>
              <p:cNvPr id="310" name="Straight Connector 74"/>
              <p:cNvCxnSpPr/>
              <p:nvPr/>
            </p:nvCxnSpPr>
            <p:spPr>
              <a:xfrm flipH="1">
                <a:off x="-146160" y="2572200"/>
                <a:ext cx="123120" cy="1080"/>
              </a:xfrm>
              <a:prstGeom prst="straightConnector1">
                <a:avLst/>
              </a:prstGeom>
              <a:ln w="3175">
                <a:solidFill>
                  <a:srgbClr val="6F6F6F"/>
                </a:solidFill>
                <a:round/>
              </a:ln>
            </p:spPr>
          </p:cxnSp>
          <p:cxnSp>
            <p:nvCxnSpPr>
              <p:cNvPr id="311" name="Straight Connector 75"/>
              <p:cNvCxnSpPr/>
              <p:nvPr/>
            </p:nvCxnSpPr>
            <p:spPr>
              <a:xfrm flipH="1">
                <a:off x="-146160" y="3427920"/>
                <a:ext cx="123120" cy="1080"/>
              </a:xfrm>
              <a:prstGeom prst="straightConnector1">
                <a:avLst/>
              </a:prstGeom>
              <a:ln w="3175">
                <a:solidFill>
                  <a:srgbClr val="6F6F6F"/>
                </a:solidFill>
                <a:round/>
              </a:ln>
            </p:spPr>
          </p:cxnSp>
          <p:cxnSp>
            <p:nvCxnSpPr>
              <p:cNvPr id="312" name="Straight Connector 76"/>
              <p:cNvCxnSpPr/>
              <p:nvPr/>
            </p:nvCxnSpPr>
            <p:spPr>
              <a:xfrm flipH="1">
                <a:off x="-146160" y="4279320"/>
                <a:ext cx="123120" cy="1080"/>
              </a:xfrm>
              <a:prstGeom prst="straightConnector1">
                <a:avLst/>
              </a:prstGeom>
              <a:ln w="3175">
                <a:solidFill>
                  <a:srgbClr val="6F6F6F"/>
                </a:solidFill>
                <a:round/>
              </a:ln>
            </p:spPr>
          </p:cxnSp>
          <p:cxnSp>
            <p:nvCxnSpPr>
              <p:cNvPr id="313" name="Straight Connector 77"/>
              <p:cNvCxnSpPr/>
              <p:nvPr/>
            </p:nvCxnSpPr>
            <p:spPr>
              <a:xfrm flipH="1">
                <a:off x="-146160" y="5132520"/>
                <a:ext cx="123120" cy="1080"/>
              </a:xfrm>
              <a:prstGeom prst="straightConnector1">
                <a:avLst/>
              </a:prstGeom>
              <a:ln w="3175">
                <a:solidFill>
                  <a:srgbClr val="6F6F6F"/>
                </a:solidFill>
                <a:round/>
              </a:ln>
            </p:spPr>
          </p:cxnSp>
          <p:cxnSp>
            <p:nvCxnSpPr>
              <p:cNvPr id="314" name="Straight Connector 78"/>
              <p:cNvCxnSpPr/>
              <p:nvPr/>
            </p:nvCxnSpPr>
            <p:spPr>
              <a:xfrm flipH="1">
                <a:off x="-146160" y="5996520"/>
                <a:ext cx="123120" cy="1080"/>
              </a:xfrm>
              <a:prstGeom prst="straightConnector1">
                <a:avLst/>
              </a:prstGeom>
              <a:ln w="3175">
                <a:solidFill>
                  <a:srgbClr val="6F6F6F"/>
                </a:solidFill>
                <a:round/>
              </a:ln>
            </p:spPr>
          </p:cxnSp>
          <p:cxnSp>
            <p:nvCxnSpPr>
              <p:cNvPr id="315" name="Straight Connector 79"/>
              <p:cNvCxnSpPr/>
              <p:nvPr/>
            </p:nvCxnSpPr>
            <p:spPr>
              <a:xfrm flipH="1">
                <a:off x="-146160" y="304200"/>
                <a:ext cx="123120" cy="1080"/>
              </a:xfrm>
              <a:prstGeom prst="straightConnector1">
                <a:avLst/>
              </a:prstGeom>
              <a:ln w="3175">
                <a:solidFill>
                  <a:srgbClr val="6F6F6F"/>
                </a:solidFill>
                <a:round/>
              </a:ln>
            </p:spPr>
          </p:cxnSp>
          <p:cxnSp>
            <p:nvCxnSpPr>
              <p:cNvPr id="316" name="Straight Connector 80"/>
              <p:cNvCxnSpPr/>
              <p:nvPr/>
            </p:nvCxnSpPr>
            <p:spPr>
              <a:xfrm flipH="1">
                <a:off x="-146160" y="6553080"/>
                <a:ext cx="123120" cy="1080"/>
              </a:xfrm>
              <a:prstGeom prst="straightConnector1">
                <a:avLst/>
              </a:prstGeom>
              <a:ln w="3175">
                <a:solidFill>
                  <a:srgbClr val="6F6F6F"/>
                </a:solidFill>
                <a:round/>
              </a:ln>
            </p:spPr>
          </p:cxnSp>
        </p:grpSp>
        <p:grpSp>
          <p:nvGrpSpPr>
            <p:cNvPr id="317" name="Group 62"/>
            <p:cNvGrpSpPr/>
            <p:nvPr/>
          </p:nvGrpSpPr>
          <p:grpSpPr>
            <a:xfrm>
              <a:off x="12217320" y="304200"/>
              <a:ext cx="122400" cy="6248160"/>
              <a:chOff x="12217320" y="304200"/>
              <a:chExt cx="122400" cy="6248160"/>
            </a:xfrm>
          </p:grpSpPr>
          <p:cxnSp>
            <p:nvCxnSpPr>
              <p:cNvPr id="318" name="Straight Connector 63"/>
              <p:cNvCxnSpPr/>
              <p:nvPr/>
            </p:nvCxnSpPr>
            <p:spPr>
              <a:xfrm flipH="1">
                <a:off x="12217320" y="871560"/>
                <a:ext cx="122760" cy="1080"/>
              </a:xfrm>
              <a:prstGeom prst="straightConnector1">
                <a:avLst/>
              </a:prstGeom>
              <a:ln w="3175">
                <a:solidFill>
                  <a:srgbClr val="6F6F6F"/>
                </a:solidFill>
                <a:round/>
              </a:ln>
            </p:spPr>
          </p:cxnSp>
          <p:cxnSp>
            <p:nvCxnSpPr>
              <p:cNvPr id="319" name="Straight Connector 64"/>
              <p:cNvCxnSpPr/>
              <p:nvPr/>
            </p:nvCxnSpPr>
            <p:spPr>
              <a:xfrm flipH="1">
                <a:off x="12217320" y="1719000"/>
                <a:ext cx="122760" cy="1080"/>
              </a:xfrm>
              <a:prstGeom prst="straightConnector1">
                <a:avLst/>
              </a:prstGeom>
              <a:ln w="3175">
                <a:solidFill>
                  <a:srgbClr val="6F6F6F"/>
                </a:solidFill>
                <a:round/>
              </a:ln>
            </p:spPr>
          </p:cxnSp>
          <p:cxnSp>
            <p:nvCxnSpPr>
              <p:cNvPr id="320" name="Straight Connector 65"/>
              <p:cNvCxnSpPr/>
              <p:nvPr/>
            </p:nvCxnSpPr>
            <p:spPr>
              <a:xfrm flipH="1">
                <a:off x="12217320" y="2572200"/>
                <a:ext cx="122760" cy="1080"/>
              </a:xfrm>
              <a:prstGeom prst="straightConnector1">
                <a:avLst/>
              </a:prstGeom>
              <a:ln w="3175">
                <a:solidFill>
                  <a:srgbClr val="6F6F6F"/>
                </a:solidFill>
                <a:round/>
              </a:ln>
            </p:spPr>
          </p:cxnSp>
          <p:cxnSp>
            <p:nvCxnSpPr>
              <p:cNvPr id="321" name="Straight Connector 66"/>
              <p:cNvCxnSpPr/>
              <p:nvPr/>
            </p:nvCxnSpPr>
            <p:spPr>
              <a:xfrm flipH="1">
                <a:off x="12217320" y="3425760"/>
                <a:ext cx="122760" cy="1080"/>
              </a:xfrm>
              <a:prstGeom prst="straightConnector1">
                <a:avLst/>
              </a:prstGeom>
              <a:ln w="3175">
                <a:solidFill>
                  <a:srgbClr val="6F6F6F"/>
                </a:solidFill>
                <a:round/>
              </a:ln>
            </p:spPr>
          </p:cxnSp>
          <p:cxnSp>
            <p:nvCxnSpPr>
              <p:cNvPr id="322" name="Straight Connector 67"/>
              <p:cNvCxnSpPr/>
              <p:nvPr/>
            </p:nvCxnSpPr>
            <p:spPr>
              <a:xfrm flipH="1">
                <a:off x="12217320" y="4279320"/>
                <a:ext cx="122760" cy="1080"/>
              </a:xfrm>
              <a:prstGeom prst="straightConnector1">
                <a:avLst/>
              </a:prstGeom>
              <a:ln w="3175">
                <a:solidFill>
                  <a:srgbClr val="6F6F6F"/>
                </a:solidFill>
                <a:round/>
              </a:ln>
            </p:spPr>
          </p:cxnSp>
          <p:cxnSp>
            <p:nvCxnSpPr>
              <p:cNvPr id="323" name="Straight Connector 68"/>
              <p:cNvCxnSpPr/>
              <p:nvPr/>
            </p:nvCxnSpPr>
            <p:spPr>
              <a:xfrm flipH="1">
                <a:off x="12217320" y="5132520"/>
                <a:ext cx="122760" cy="1080"/>
              </a:xfrm>
              <a:prstGeom prst="straightConnector1">
                <a:avLst/>
              </a:prstGeom>
              <a:ln w="3175">
                <a:solidFill>
                  <a:srgbClr val="6F6F6F"/>
                </a:solidFill>
                <a:round/>
              </a:ln>
            </p:spPr>
          </p:cxnSp>
          <p:cxnSp>
            <p:nvCxnSpPr>
              <p:cNvPr id="324" name="Straight Connector 69"/>
              <p:cNvCxnSpPr/>
              <p:nvPr/>
            </p:nvCxnSpPr>
            <p:spPr>
              <a:xfrm flipH="1">
                <a:off x="12217320" y="5996520"/>
                <a:ext cx="122760" cy="1080"/>
              </a:xfrm>
              <a:prstGeom prst="straightConnector1">
                <a:avLst/>
              </a:prstGeom>
              <a:ln w="3175">
                <a:solidFill>
                  <a:srgbClr val="6F6F6F"/>
                </a:solidFill>
                <a:round/>
              </a:ln>
            </p:spPr>
          </p:cxnSp>
          <p:cxnSp>
            <p:nvCxnSpPr>
              <p:cNvPr id="325" name="Straight Connector 70"/>
              <p:cNvCxnSpPr/>
              <p:nvPr/>
            </p:nvCxnSpPr>
            <p:spPr>
              <a:xfrm flipH="1">
                <a:off x="12217320" y="304200"/>
                <a:ext cx="122760" cy="1080"/>
              </a:xfrm>
              <a:prstGeom prst="straightConnector1">
                <a:avLst/>
              </a:prstGeom>
              <a:ln w="3175">
                <a:solidFill>
                  <a:srgbClr val="6F6F6F"/>
                </a:solidFill>
                <a:round/>
              </a:ln>
            </p:spPr>
          </p:cxnSp>
          <p:cxnSp>
            <p:nvCxnSpPr>
              <p:cNvPr id="326" name="Straight Connector 71"/>
              <p:cNvCxnSpPr/>
              <p:nvPr/>
            </p:nvCxnSpPr>
            <p:spPr>
              <a:xfrm flipH="1">
                <a:off x="12217320" y="6551640"/>
                <a:ext cx="122760" cy="1080"/>
              </a:xfrm>
              <a:prstGeom prst="straightConnector1">
                <a:avLst/>
              </a:prstGeom>
              <a:ln w="3175">
                <a:solidFill>
                  <a:srgbClr val="6F6F6F"/>
                </a:solidFill>
                <a:round/>
              </a:ln>
            </p:spPr>
          </p:cxnSp>
        </p:grpSp>
      </p:grpSp>
      <p:sp>
        <p:nvSpPr>
          <p:cNvPr id="327" name="PlaceHolder 1"/>
          <p:cNvSpPr>
            <a:spLocks noGrp="1"/>
          </p:cNvSpPr>
          <p:nvPr>
            <p:ph type="ftr" idx="10"/>
          </p:nvPr>
        </p:nvSpPr>
        <p:spPr>
          <a:xfrm>
            <a:off x="304920" y="6400800"/>
            <a:ext cx="5485320" cy="221040"/>
          </a:xfrm>
          <a:prstGeom prst="rect">
            <a:avLst/>
          </a:prstGeom>
          <a:noFill/>
          <a:ln w="0">
            <a:noFill/>
          </a:ln>
        </p:spPr>
        <p:txBody>
          <a:bodyPr lIns="0" tIns="0" rIns="0" bIns="0" anchor="ctr">
            <a:noAutofit/>
          </a:bodyPr>
          <a:lstStyle>
            <a:lvl1pPr indent="0">
              <a:lnSpc>
                <a:spcPct val="100000"/>
              </a:lnSpc>
              <a:buNone/>
              <a:tabLst>
                <a:tab pos="0" algn="l"/>
              </a:tabLst>
              <a:defRPr lang="en-CR" sz="800" b="0" strike="noStrike" spc="-1">
                <a:solidFill>
                  <a:srgbClr val="000000"/>
                </a:solidFill>
                <a:latin typeface="Arial"/>
                <a:ea typeface="DejaVu Sans"/>
              </a:defRPr>
            </a:lvl1pPr>
          </a:lstStyle>
          <a:p>
            <a:pPr indent="0">
              <a:lnSpc>
                <a:spcPct val="100000"/>
              </a:lnSpc>
              <a:buNone/>
              <a:tabLst>
                <a:tab pos="0" algn="l"/>
              </a:tabLst>
            </a:pPr>
            <a:r>
              <a:rPr lang="en-CR" sz="800" b="0" strike="noStrike" spc="-1">
                <a:solidFill>
                  <a:srgbClr val="000000"/>
                </a:solidFill>
                <a:latin typeface="Arial"/>
                <a:ea typeface="DejaVu Sans"/>
              </a:rPr>
              <a:t>&lt;footer&gt;</a:t>
            </a:r>
            <a:endParaRPr lang="en-US" sz="800" b="0" strike="noStrike" spc="-1">
              <a:solidFill>
                <a:srgbClr val="000000"/>
              </a:solidFill>
              <a:latin typeface="Times New Roman"/>
            </a:endParaRPr>
          </a:p>
        </p:txBody>
      </p:sp>
      <p:sp>
        <p:nvSpPr>
          <p:cNvPr id="328" name="PlaceHolder 2"/>
          <p:cNvSpPr>
            <a:spLocks noGrp="1"/>
          </p:cNvSpPr>
          <p:nvPr>
            <p:ph type="sldNum" idx="11"/>
          </p:nvPr>
        </p:nvSpPr>
        <p:spPr>
          <a:xfrm>
            <a:off x="9448920" y="6400800"/>
            <a:ext cx="2437200" cy="221040"/>
          </a:xfrm>
          <a:prstGeom prst="rect">
            <a:avLst/>
          </a:prstGeom>
          <a:noFill/>
          <a:ln w="0">
            <a:noFill/>
          </a:ln>
        </p:spPr>
        <p:txBody>
          <a:bodyPr lIns="0" tIns="0" rIns="0" bIns="0" anchor="ctr">
            <a:noAutofit/>
          </a:bodyPr>
          <a:lstStyle>
            <a:lvl1pPr indent="0" algn="r">
              <a:lnSpc>
                <a:spcPct val="100000"/>
              </a:lnSpc>
              <a:buNone/>
              <a:tabLst>
                <a:tab pos="0" algn="l"/>
              </a:tabLst>
              <a:defRPr lang="en-CR" sz="800" b="0" strike="noStrike" spc="-1">
                <a:solidFill>
                  <a:srgbClr val="000000"/>
                </a:solidFill>
                <a:latin typeface="Arial"/>
                <a:ea typeface="DejaVu Sans"/>
              </a:defRPr>
            </a:lvl1pPr>
          </a:lstStyle>
          <a:p>
            <a:pPr indent="0" algn="r">
              <a:lnSpc>
                <a:spcPct val="100000"/>
              </a:lnSpc>
              <a:buNone/>
              <a:tabLst>
                <a:tab pos="0" algn="l"/>
              </a:tabLst>
            </a:pPr>
            <a:fld id="{C693E74B-E90F-410E-92A6-B3A3403B1CB8}" type="slidenum">
              <a:rPr lang="en-CR" sz="800" b="0" strike="noStrike" spc="-1">
                <a:solidFill>
                  <a:srgbClr val="000000"/>
                </a:solidFill>
                <a:latin typeface="Arial"/>
                <a:ea typeface="DejaVu Sans"/>
              </a:rPr>
              <a:t>‹#›</a:t>
            </a:fld>
            <a:endParaRPr lang="en-US" sz="800" b="0" strike="noStrike" spc="-1">
              <a:solidFill>
                <a:srgbClr val="000000"/>
              </a:solidFill>
              <a:latin typeface="Times New Roman"/>
            </a:endParaRPr>
          </a:p>
        </p:txBody>
      </p:sp>
      <p:sp>
        <p:nvSpPr>
          <p:cNvPr id="329" name="PlaceHolder 3"/>
          <p:cNvSpPr>
            <a:spLocks noGrp="1"/>
          </p:cNvSpPr>
          <p:nvPr>
            <p:ph type="dt" idx="12"/>
          </p:nvPr>
        </p:nvSpPr>
        <p:spPr>
          <a:xfrm>
            <a:off x="304920" y="6400800"/>
            <a:ext cx="5485320" cy="221040"/>
          </a:xfrm>
          <a:prstGeom prst="rect">
            <a:avLst/>
          </a:prstGeom>
          <a:noFill/>
          <a:ln w="0">
            <a:noFill/>
          </a:ln>
        </p:spPr>
        <p:txBody>
          <a:bodyPr lIns="90000" tIns="45000" rIns="90000" bIns="45000" anchor="t">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330"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331"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27"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 id="2147483738"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8"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a:solidFill>
                  <a:srgbClr val="000000"/>
                </a:solidFill>
                <a:latin typeface="Arial"/>
              </a:rPr>
              <a:t>Click to edit the title text format</a:t>
            </a:r>
          </a:p>
        </p:txBody>
      </p:sp>
      <p:sp>
        <p:nvSpPr>
          <p:cNvPr id="369" name="PlaceHolder 2"/>
          <p:cNvSpPr>
            <a:spLocks noGrp="1"/>
          </p:cNvSpPr>
          <p:nvPr>
            <p:ph type="body"/>
          </p:nvPr>
        </p:nvSpPr>
        <p:spPr>
          <a:xfrm>
            <a:off x="60948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370"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371" name="PlaceHolder 4"/>
          <p:cNvSpPr>
            <a:spLocks noGrp="1"/>
          </p:cNvSpPr>
          <p:nvPr>
            <p:ph type="ftr" idx="13"/>
          </p:nvPr>
        </p:nvSpPr>
        <p:spPr>
          <a:xfrm>
            <a:off x="4038480" y="6356520"/>
            <a:ext cx="4112640" cy="362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Times New Roman"/>
                <a:ea typeface="DejaVu Sans"/>
              </a:defRPr>
            </a:lvl1pPr>
          </a:lstStyle>
          <a:p>
            <a:pPr indent="0" algn="ctr">
              <a:lnSpc>
                <a:spcPct val="100000"/>
              </a:lnSpc>
              <a:buNone/>
              <a:tabLst>
                <a:tab pos="0" algn="l"/>
              </a:tabLst>
            </a:pPr>
            <a:r>
              <a:rPr lang="en-US" sz="1400" b="0" strike="noStrike" spc="-1">
                <a:solidFill>
                  <a:srgbClr val="000000"/>
                </a:solidFill>
                <a:latin typeface="Times New Roman"/>
                <a:ea typeface="DejaVu Sans"/>
              </a:rPr>
              <a:t>&lt;footer&gt;</a:t>
            </a:r>
            <a:endParaRPr lang="en-US" sz="1400" b="0" strike="noStrike" spc="-1">
              <a:solidFill>
                <a:srgbClr val="000000"/>
              </a:solidFill>
              <a:latin typeface="Times New Roman"/>
            </a:endParaRPr>
          </a:p>
        </p:txBody>
      </p:sp>
      <p:sp>
        <p:nvSpPr>
          <p:cNvPr id="372" name="PlaceHolder 5"/>
          <p:cNvSpPr>
            <a:spLocks noGrp="1"/>
          </p:cNvSpPr>
          <p:nvPr>
            <p:ph type="sldNum" idx="14"/>
          </p:nvPr>
        </p:nvSpPr>
        <p:spPr>
          <a:xfrm>
            <a:off x="8610480" y="6356520"/>
            <a:ext cx="2741040" cy="362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a:ea typeface="DejaVu Sans"/>
              </a:defRPr>
            </a:lvl1pPr>
          </a:lstStyle>
          <a:p>
            <a:pPr indent="0" algn="r">
              <a:lnSpc>
                <a:spcPct val="100000"/>
              </a:lnSpc>
              <a:buNone/>
              <a:tabLst>
                <a:tab pos="0" algn="l"/>
              </a:tabLst>
            </a:pPr>
            <a:fld id="{CD8C6869-294D-4E56-A9C8-B6A419C693AF}" type="slidenum">
              <a:rPr lang="en-US" sz="1200" b="0" strike="noStrike" spc="-1">
                <a:solidFill>
                  <a:srgbClr val="8B8B8B"/>
                </a:solidFill>
                <a:latin typeface="Calibri"/>
                <a:ea typeface="DejaVu Sans"/>
              </a:rPr>
              <a:t>‹#›</a:t>
            </a:fld>
            <a:endParaRPr lang="en-US" sz="1200" b="0" strike="noStrike" spc="-1">
              <a:solidFill>
                <a:srgbClr val="000000"/>
              </a:solidFill>
              <a:latin typeface="Times New Roman"/>
            </a:endParaRPr>
          </a:p>
        </p:txBody>
      </p:sp>
      <p:sp>
        <p:nvSpPr>
          <p:cNvPr id="373" name="PlaceHolder 6"/>
          <p:cNvSpPr>
            <a:spLocks noGrp="1"/>
          </p:cNvSpPr>
          <p:nvPr>
            <p:ph type="dt" idx="15"/>
          </p:nvPr>
        </p:nvSpPr>
        <p:spPr>
          <a:xfrm>
            <a:off x="838080" y="6356520"/>
            <a:ext cx="2741040" cy="362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Tree>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10" name="PlaceHolder 1"/>
          <p:cNvSpPr>
            <a:spLocks noGrp="1"/>
          </p:cNvSpPr>
          <p:nvPr>
            <p:ph type="ftr" idx="16"/>
          </p:nvPr>
        </p:nvSpPr>
        <p:spPr>
          <a:xfrm>
            <a:off x="4038480" y="6356520"/>
            <a:ext cx="4112640" cy="362880"/>
          </a:xfrm>
          <a:prstGeom prst="rect">
            <a:avLst/>
          </a:prstGeom>
          <a:noFill/>
          <a:ln w="0">
            <a:noFill/>
          </a:ln>
        </p:spPr>
        <p:txBody>
          <a:bodyPr lIns="90000" tIns="45000" rIns="90000" bIns="45000" anchor="ctr">
            <a:noAutofit/>
          </a:bodyPr>
          <a:lstStyle>
            <a:lvl1pPr indent="0" algn="ctr">
              <a:lnSpc>
                <a:spcPct val="100000"/>
              </a:lnSpc>
              <a:buNone/>
              <a:tabLst>
                <a:tab pos="0" algn="l"/>
              </a:tabLst>
              <a:defRPr lang="en-US" sz="1400" b="0" strike="noStrike" spc="-1">
                <a:solidFill>
                  <a:srgbClr val="000000"/>
                </a:solidFill>
                <a:latin typeface="Times New Roman"/>
                <a:ea typeface="DejaVu Sans"/>
              </a:defRPr>
            </a:lvl1pPr>
          </a:lstStyle>
          <a:p>
            <a:pPr indent="0" algn="ctr">
              <a:lnSpc>
                <a:spcPct val="100000"/>
              </a:lnSpc>
              <a:buNone/>
              <a:tabLst>
                <a:tab pos="0" algn="l"/>
              </a:tabLst>
            </a:pPr>
            <a:r>
              <a:rPr lang="en-US" sz="1400" b="0" strike="noStrike" spc="-1">
                <a:solidFill>
                  <a:srgbClr val="000000"/>
                </a:solidFill>
                <a:latin typeface="Times New Roman"/>
                <a:ea typeface="DejaVu Sans"/>
              </a:rPr>
              <a:t>&lt;footer&gt;</a:t>
            </a:r>
            <a:endParaRPr lang="en-US" sz="1400" b="0" strike="noStrike" spc="-1">
              <a:solidFill>
                <a:srgbClr val="000000"/>
              </a:solidFill>
              <a:latin typeface="Times New Roman"/>
            </a:endParaRPr>
          </a:p>
        </p:txBody>
      </p:sp>
      <p:sp>
        <p:nvSpPr>
          <p:cNvPr id="411" name="PlaceHolder 2"/>
          <p:cNvSpPr>
            <a:spLocks noGrp="1"/>
          </p:cNvSpPr>
          <p:nvPr>
            <p:ph type="sldNum" idx="17"/>
          </p:nvPr>
        </p:nvSpPr>
        <p:spPr>
          <a:xfrm>
            <a:off x="8610480" y="6356520"/>
            <a:ext cx="2741040" cy="362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8B8B8B"/>
                </a:solidFill>
                <a:latin typeface="Calibri"/>
                <a:ea typeface="DejaVu Sans"/>
              </a:defRPr>
            </a:lvl1pPr>
          </a:lstStyle>
          <a:p>
            <a:pPr indent="0" algn="r">
              <a:lnSpc>
                <a:spcPct val="100000"/>
              </a:lnSpc>
              <a:buNone/>
              <a:tabLst>
                <a:tab pos="0" algn="l"/>
              </a:tabLst>
            </a:pPr>
            <a:fld id="{FEEB4376-CB43-4AEC-9E7E-588856D8CEDB}" type="slidenum">
              <a:rPr lang="en-US" sz="1200" b="0" strike="noStrike" spc="-1">
                <a:solidFill>
                  <a:srgbClr val="8B8B8B"/>
                </a:solidFill>
                <a:latin typeface="Calibri"/>
                <a:ea typeface="DejaVu Sans"/>
              </a:rPr>
              <a:t>‹#›</a:t>
            </a:fld>
            <a:endParaRPr lang="en-US" sz="1200" b="0" strike="noStrike" spc="-1">
              <a:solidFill>
                <a:srgbClr val="000000"/>
              </a:solidFill>
              <a:latin typeface="Times New Roman"/>
            </a:endParaRPr>
          </a:p>
        </p:txBody>
      </p:sp>
      <p:sp>
        <p:nvSpPr>
          <p:cNvPr id="412" name="PlaceHolder 3"/>
          <p:cNvSpPr>
            <a:spLocks noGrp="1"/>
          </p:cNvSpPr>
          <p:nvPr>
            <p:ph type="dt" idx="18"/>
          </p:nvPr>
        </p:nvSpPr>
        <p:spPr>
          <a:xfrm>
            <a:off x="838080" y="6356520"/>
            <a:ext cx="2741040" cy="362880"/>
          </a:xfrm>
          <a:prstGeom prst="rect">
            <a:avLst/>
          </a:prstGeom>
          <a:noFill/>
          <a:ln w="0">
            <a:noFill/>
          </a:ln>
        </p:spPr>
        <p:txBody>
          <a:bodyPr lIns="90000" tIns="45000" rIns="90000" bIns="45000" anchor="ctr">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&lt;date/time&gt;</a:t>
            </a:r>
          </a:p>
        </p:txBody>
      </p:sp>
      <p:sp>
        <p:nvSpPr>
          <p:cNvPr id="413" name="PlaceHolder 4"/>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solidFill>
                  <a:srgbClr val="000000"/>
                </a:solidFill>
                <a:latin typeface="Arial"/>
              </a:rPr>
              <a:t>Click to edit the title text format</a:t>
            </a:r>
          </a:p>
        </p:txBody>
      </p:sp>
      <p:sp>
        <p:nvSpPr>
          <p:cNvPr id="414" name="PlaceHolder 5"/>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24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20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753" r:id="rId1"/>
    <p:sldLayoutId id="2147483754" r:id="rId2"/>
    <p:sldLayoutId id="2147483755" r:id="rId3"/>
    <p:sldLayoutId id="2147483756" r:id="rId4"/>
    <p:sldLayoutId id="2147483757" r:id="rId5"/>
    <p:sldLayoutId id="2147483758" r:id="rId6"/>
    <p:sldLayoutId id="2147483759" r:id="rId7"/>
    <p:sldLayoutId id="2147483760" r:id="rId8"/>
    <p:sldLayoutId id="2147483761" r:id="rId9"/>
    <p:sldLayoutId id="2147483762" r:id="rId10"/>
    <p:sldLayoutId id="2147483763" r:id="rId11"/>
    <p:sldLayoutId id="2147483764"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20.png"/><Relationship Id="rId1" Type="http://schemas.openxmlformats.org/officeDocument/2006/relationships/slideLayout" Target="../slideLayouts/slideLayout88.xml"/></Relationships>
</file>

<file path=ppt/slides/_rels/slide1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97.xml"/></Relationships>
</file>

<file path=ppt/slides/_rels/slide12.xml.rels><?xml version="1.0" encoding="UTF-8" standalone="yes"?>
<Relationships xmlns="http://schemas.openxmlformats.org/package/2006/relationships"><Relationship Id="rId3" Type="http://schemas.openxmlformats.org/officeDocument/2006/relationships/hyperlink" Target="https://docs.google.com/document/d/1XTYM7xnWlIqd-8Nn5-qtgvgk8kH3NSmYle5yZvaS7qs/edit#heading=h.6pq38r2red0n" TargetMode="External"/><Relationship Id="rId2" Type="http://schemas.openxmlformats.org/officeDocument/2006/relationships/hyperlink" Target="https://github.com/oscal-compass/community/tree/main" TargetMode="External"/><Relationship Id="rId1" Type="http://schemas.openxmlformats.org/officeDocument/2006/relationships/slideLayout" Target="../slideLayouts/slideLayout112.xml"/><Relationship Id="rId6" Type="http://schemas.openxmlformats.org/officeDocument/2006/relationships/image" Target="../media/image23.png"/><Relationship Id="rId5" Type="http://schemas.openxmlformats.org/officeDocument/2006/relationships/hyperlink" Target="https://github.com/oscal-compass/community/blob/main/CONTRIBUTING.md" TargetMode="External"/><Relationship Id="rId4" Type="http://schemas.openxmlformats.org/officeDocument/2006/relationships/hyperlink" Target="https://github.com/oscal-compass/community/blob/main/GOVERNANCE.md" TargetMode="External"/></Relationships>
</file>

<file path=ppt/slides/_rels/slide13.xml.rels><?xml version="1.0" encoding="UTF-8" standalone="yes"?>
<Relationships xmlns="http://schemas.openxmlformats.org/package/2006/relationships"><Relationship Id="rId8" Type="http://schemas.openxmlformats.org/officeDocument/2006/relationships/hyperlink" Target="https://dzone.com/articles/compass-part-5-a-lack-of-network-boundaries-invites-a-lack-of-compliance" TargetMode="External"/><Relationship Id="rId3" Type="http://schemas.openxmlformats.org/officeDocument/2006/relationships/hyperlink" Target="https://github.com/oscal-compass" TargetMode="External"/><Relationship Id="rId7" Type="http://schemas.openxmlformats.org/officeDocument/2006/relationships/hyperlink" Target="https://dzone.com/articles/compliance-automated-standard-solution-compass-part4-topologies-compliance-policy-administration-centers" TargetMode="External"/><Relationship Id="rId2" Type="http://schemas.openxmlformats.org/officeDocument/2006/relationships/hyperlink" Target="https://docs.google.com/document/d/1XTYM7xnWlIqd-8Nn5-qtgvgk8kH3NSmYle5yZvaS7qs/edit#heading=h.6pq38r2red0n" TargetMode="External"/><Relationship Id="rId1" Type="http://schemas.openxmlformats.org/officeDocument/2006/relationships/slideLayout" Target="../slideLayouts/slideLayout121.xml"/><Relationship Id="rId6" Type="http://schemas.openxmlformats.org/officeDocument/2006/relationships/hyperlink" Target="https://dzone.com/articles/compliance-automated-standard-solution-compass-part-3-artifacts-and-personas" TargetMode="External"/><Relationship Id="rId5" Type="http://schemas.openxmlformats.org/officeDocument/2006/relationships/hyperlink" Target="https://dzone.com/articles/compliance-automated-standard-solution-compass-part-2-trestle-sdk" TargetMode="External"/><Relationship Id="rId10" Type="http://schemas.openxmlformats.org/officeDocument/2006/relationships/image" Target="../media/image23.png"/><Relationship Id="rId4" Type="http://schemas.openxmlformats.org/officeDocument/2006/relationships/hyperlink" Target="https://dzone.com/articles/compass-compliance-part-1" TargetMode="External"/><Relationship Id="rId9" Type="http://schemas.openxmlformats.org/officeDocument/2006/relationships/hyperlink" Target="https://dzone.com/articles/compass-part-6-compliance-to-policy-for-multiple-kubernetes-cluste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image" Target="../media/image6.jpeg"/><Relationship Id="rId5" Type="http://schemas.openxmlformats.org/officeDocument/2006/relationships/image" Target="../media/image5.png"/><Relationship Id="rId4" Type="http://schemas.openxmlformats.org/officeDocument/2006/relationships/image" Target="../media/image4.gif"/></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5.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xml"/><Relationship Id="rId1" Type="http://schemas.openxmlformats.org/officeDocument/2006/relationships/slideLayout" Target="../slideLayouts/slideLayout37.xml"/></Relationships>
</file>

<file path=ppt/slides/_rels/slide7.xml.rels><?xml version="1.0" encoding="UTF-8" standalone="yes"?>
<Relationships xmlns="http://schemas.openxmlformats.org/package/2006/relationships"><Relationship Id="rId8" Type="http://schemas.openxmlformats.org/officeDocument/2006/relationships/hyperlink" Target="https://pages.nist.gov/OSCAL/" TargetMode="External"/><Relationship Id="rId13" Type="http://schemas.openxmlformats.org/officeDocument/2006/relationships/image" Target="../media/image19.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49.xml"/><Relationship Id="rId6" Type="http://schemas.openxmlformats.org/officeDocument/2006/relationships/diagramColors" Target="../diagrams/colors1.xml"/><Relationship Id="rId11" Type="http://schemas.openxmlformats.org/officeDocument/2006/relationships/hyperlink" Target="https://oscal-compass.github.io/compliance-trestle/" TargetMode="External"/><Relationship Id="rId5" Type="http://schemas.openxmlformats.org/officeDocument/2006/relationships/diagramQuickStyle" Target="../diagrams/quickStyle1.xml"/><Relationship Id="rId10" Type="http://schemas.openxmlformats.org/officeDocument/2006/relationships/hyperlink" Target="https://github.com/oscal-compass/compliance-trestle" TargetMode="External"/><Relationship Id="rId4" Type="http://schemas.openxmlformats.org/officeDocument/2006/relationships/diagramLayout" Target="../diagrams/layout1.xml"/><Relationship Id="rId9" Type="http://schemas.openxmlformats.org/officeDocument/2006/relationships/hyperlink" Target="https://github.com/oscal-compass" TargetMode="Externa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1.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useBgFill="1">
        <p:nvSpPr>
          <p:cNvPr id="540" name="Rectangle 545"/>
          <p:cNvSpPr/>
          <p:nvPr/>
        </p:nvSpPr>
        <p:spPr>
          <a:xfrm>
            <a:off x="600" y="-202019"/>
            <a:ext cx="12191400" cy="6857280"/>
          </a:xfrm>
          <a:prstGeom prst="rect">
            <a:avLst/>
          </a:prstGeom>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a typeface="DejaVu Sans"/>
            </a:endParaRPr>
          </a:p>
        </p:txBody>
      </p:sp>
      <p:sp>
        <p:nvSpPr>
          <p:cNvPr id="542" name="Right Triangle 547"/>
          <p:cNvSpPr/>
          <p:nvPr/>
        </p:nvSpPr>
        <p:spPr>
          <a:xfrm flipH="1">
            <a:off x="8575920" y="3335760"/>
            <a:ext cx="3291120" cy="319968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a typeface="DejaVu Sans"/>
            </a:endParaRPr>
          </a:p>
        </p:txBody>
      </p:sp>
      <p:sp>
        <p:nvSpPr>
          <p:cNvPr id="543" name="Rectangle 549"/>
          <p:cNvSpPr/>
          <p:nvPr/>
        </p:nvSpPr>
        <p:spPr>
          <a:xfrm>
            <a:off x="641880" y="623160"/>
            <a:ext cx="10904400" cy="5607000"/>
          </a:xfrm>
          <a:prstGeom prst="rect">
            <a:avLst/>
          </a:prstGeom>
          <a:noFill/>
          <a:ln w="19050">
            <a:solidFill>
              <a:srgbClr val="40404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endParaRPr lang="en-US" sz="1800" b="0" strike="noStrike" spc="-1">
              <a:solidFill>
                <a:schemeClr val="lt1"/>
              </a:solidFill>
              <a:latin typeface="Arial"/>
              <a:ea typeface="DejaVu Sans"/>
            </a:endParaRPr>
          </a:p>
        </p:txBody>
      </p:sp>
      <p:sp>
        <p:nvSpPr>
          <p:cNvPr id="544" name="PlaceHolder 1"/>
          <p:cNvSpPr>
            <a:spLocks noGrp="1"/>
          </p:cNvSpPr>
          <p:nvPr>
            <p:ph type="title"/>
          </p:nvPr>
        </p:nvSpPr>
        <p:spPr>
          <a:xfrm>
            <a:off x="1289160" y="4279680"/>
            <a:ext cx="9777240" cy="1712520"/>
          </a:xfrm>
          <a:prstGeom prst="rect">
            <a:avLst/>
          </a:prstGeom>
          <a:noFill/>
          <a:ln w="0">
            <a:noFill/>
          </a:ln>
        </p:spPr>
        <p:txBody>
          <a:bodyPr lIns="0" tIns="0" rIns="0" bIns="0" anchor="b">
            <a:normAutofit fontScale="90000"/>
          </a:bodyPr>
          <a:lstStyle/>
          <a:p>
            <a:pPr indent="0">
              <a:lnSpc>
                <a:spcPct val="90000"/>
              </a:lnSpc>
              <a:buNone/>
              <a:tabLst>
                <a:tab pos="0" algn="l"/>
              </a:tabLst>
            </a:pPr>
            <a:r>
              <a:rPr lang="en-US" sz="3600" b="1" strike="noStrike" spc="-1" dirty="0">
                <a:solidFill>
                  <a:srgbClr val="000000"/>
                </a:solidFill>
                <a:latin typeface="Arial"/>
                <a:ea typeface="DejaVu Sans"/>
              </a:rPr>
              <a:t>OSCAL-COMPASS</a:t>
            </a:r>
            <a:br>
              <a:rPr sz="3600" dirty="0"/>
            </a:br>
            <a:r>
              <a:rPr lang="en-US" sz="3600" b="1" strike="noStrike" spc="-1" dirty="0">
                <a:solidFill>
                  <a:srgbClr val="000000"/>
                </a:solidFill>
                <a:latin typeface="Arial"/>
                <a:ea typeface="DejaVu Sans"/>
              </a:rPr>
              <a:t>Open Security Control Assessment Language </a:t>
            </a:r>
            <a:br>
              <a:rPr sz="3600" dirty="0"/>
            </a:br>
            <a:r>
              <a:rPr lang="en-US" sz="3600" b="1" strike="noStrike" spc="-1" dirty="0">
                <a:solidFill>
                  <a:srgbClr val="000000"/>
                </a:solidFill>
                <a:latin typeface="Arial"/>
                <a:ea typeface="DejaVu Sans"/>
              </a:rPr>
              <a:t>Compliance Automated Standard Solution</a:t>
            </a:r>
            <a:br>
              <a:rPr sz="3600" dirty="0"/>
            </a:br>
            <a:br>
              <a:rPr sz="2000" dirty="0"/>
            </a:br>
            <a:r>
              <a:rPr lang="en-US" sz="2000" b="1" strike="noStrike" spc="-1" dirty="0">
                <a:solidFill>
                  <a:srgbClr val="000000"/>
                </a:solidFill>
                <a:latin typeface="Arial"/>
                <a:ea typeface="DejaVu Sans"/>
              </a:rPr>
              <a:t>Vikas Agarwal, Lou DeGenaro, </a:t>
            </a:r>
            <a:r>
              <a:rPr lang="en-US" sz="2000" b="1" strike="noStrike" spc="-1" dirty="0" err="1">
                <a:solidFill>
                  <a:srgbClr val="000000"/>
                </a:solidFill>
                <a:latin typeface="Arial"/>
                <a:ea typeface="DejaVu Sans"/>
              </a:rPr>
              <a:t>Manjiree</a:t>
            </a:r>
            <a:r>
              <a:rPr lang="en-US" sz="2000" b="1" strike="noStrike" spc="-1" dirty="0">
                <a:solidFill>
                  <a:srgbClr val="000000"/>
                </a:solidFill>
                <a:latin typeface="Arial"/>
                <a:ea typeface="DejaVu Sans"/>
              </a:rPr>
              <a:t> Gadgil, Alejandro Leiva, Jenn Power, </a:t>
            </a:r>
            <a:br>
              <a:rPr sz="2000" dirty="0"/>
            </a:br>
            <a:r>
              <a:rPr lang="en-US" sz="2000" b="1" strike="noStrike" spc="-1" dirty="0">
                <a:solidFill>
                  <a:srgbClr val="000000"/>
                </a:solidFill>
                <a:latin typeface="Arial"/>
                <a:ea typeface="DejaVu Sans"/>
              </a:rPr>
              <a:t>Anca Sailer, Takumi Yanagawa</a:t>
            </a:r>
            <a:br>
              <a:rPr sz="2000" dirty="0"/>
            </a:br>
            <a:br>
              <a:rPr sz="2000" dirty="0"/>
            </a:br>
            <a:endParaRPr lang="en-US" sz="2000" b="0" strike="noStrike" spc="-1" dirty="0">
              <a:solidFill>
                <a:srgbClr val="000000"/>
              </a:solidFill>
              <a:latin typeface="Arial"/>
            </a:endParaRPr>
          </a:p>
        </p:txBody>
      </p:sp>
      <p:pic>
        <p:nvPicPr>
          <p:cNvPr id="1026" name="Picture 2">
            <a:extLst>
              <a:ext uri="{FF2B5EF4-FFF2-40B4-BE49-F238E27FC236}">
                <a16:creationId xmlns:a16="http://schemas.microsoft.com/office/drawing/2014/main" id="{4FB87E0A-6B67-10BC-F6A2-A5B05CA8EA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9160" y="1018013"/>
            <a:ext cx="7286760" cy="192289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PlaceHolder 1"/>
          <p:cNvSpPr>
            <a:spLocks noGrp="1"/>
          </p:cNvSpPr>
          <p:nvPr>
            <p:ph type="title"/>
          </p:nvPr>
        </p:nvSpPr>
        <p:spPr>
          <a:xfrm>
            <a:off x="838080" y="365040"/>
            <a:ext cx="10513440" cy="789480"/>
          </a:xfrm>
          <a:prstGeom prst="rect">
            <a:avLst/>
          </a:prstGeom>
          <a:noFill/>
          <a:ln w="0">
            <a:noFill/>
          </a:ln>
        </p:spPr>
        <p:txBody>
          <a:bodyPr lIns="0" tIns="0" rIns="0" bIns="0" anchor="ctr">
            <a:noAutofit/>
          </a:bodyPr>
          <a:lstStyle/>
          <a:p>
            <a:pPr indent="0">
              <a:lnSpc>
                <a:spcPct val="100000"/>
              </a:lnSpc>
              <a:buNone/>
              <a:tabLst>
                <a:tab pos="0" algn="l"/>
              </a:tabLst>
            </a:pPr>
            <a:r>
              <a:rPr lang="en-US" sz="3200" b="1" strike="noStrike" spc="-1">
                <a:solidFill>
                  <a:srgbClr val="0070C0"/>
                </a:solidFill>
                <a:latin typeface="Calibri Light"/>
                <a:ea typeface="DejaVu Sans"/>
              </a:rPr>
              <a:t>Agile Authoring: Collaborative Authoring Platform</a:t>
            </a:r>
            <a:endParaRPr lang="en-US" sz="3200" b="0" strike="noStrike" spc="-1">
              <a:solidFill>
                <a:srgbClr val="000000"/>
              </a:solidFill>
              <a:latin typeface="Arial"/>
            </a:endParaRPr>
          </a:p>
        </p:txBody>
      </p:sp>
      <p:sp>
        <p:nvSpPr>
          <p:cNvPr id="735" name="PlaceHolder 2"/>
          <p:cNvSpPr>
            <a:spLocks noGrp="1"/>
          </p:cNvSpPr>
          <p:nvPr>
            <p:ph/>
          </p:nvPr>
        </p:nvSpPr>
        <p:spPr>
          <a:xfrm>
            <a:off x="838080" y="1639440"/>
            <a:ext cx="2913120" cy="4707360"/>
          </a:xfrm>
          <a:prstGeom prst="rect">
            <a:avLst/>
          </a:prstGeom>
          <a:noFill/>
          <a:ln w="0">
            <a:noFill/>
          </a:ln>
        </p:spPr>
        <p:txBody>
          <a:bodyPr lIns="0" tIns="0" rIns="0" bIns="0" anchor="t">
            <a:normAutofit/>
          </a:bodyPr>
          <a:lstStyle/>
          <a:p>
            <a:pPr marL="268920" indent="-201600">
              <a:lnSpc>
                <a:spcPct val="100000"/>
              </a:lnSpc>
              <a:spcBef>
                <a:spcPts val="1199"/>
              </a:spcBef>
              <a:buClr>
                <a:srgbClr val="000000"/>
              </a:buClr>
              <a:buSzPct val="45000"/>
              <a:buFont typeface="Wingdings" charset="2"/>
              <a:buChar char=""/>
            </a:pPr>
            <a:r>
              <a:rPr lang="en-US" sz="1800" b="0" strike="noStrike" spc="-1">
                <a:solidFill>
                  <a:srgbClr val="000000"/>
                </a:solidFill>
                <a:latin typeface="Calibri"/>
                <a:ea typeface="DejaVu Sans"/>
              </a:rPr>
              <a:t>Human friendly authoring /editing of compliance content</a:t>
            </a:r>
            <a:endParaRPr lang="en-US" sz="1800" b="0" strike="noStrike" spc="-1">
              <a:solidFill>
                <a:srgbClr val="000000"/>
              </a:solidFill>
              <a:latin typeface="Arial"/>
            </a:endParaRPr>
          </a:p>
          <a:p>
            <a:pPr marL="268920" indent="-201600">
              <a:lnSpc>
                <a:spcPct val="100000"/>
              </a:lnSpc>
              <a:spcBef>
                <a:spcPts val="1199"/>
              </a:spcBef>
              <a:buClr>
                <a:srgbClr val="000000"/>
              </a:buClr>
              <a:buSzPct val="45000"/>
              <a:buFont typeface="Wingdings" charset="2"/>
              <a:buChar char=""/>
            </a:pPr>
            <a:r>
              <a:rPr lang="en-US" sz="1800" b="0" strike="noStrike" spc="-1">
                <a:solidFill>
                  <a:srgbClr val="000000"/>
                </a:solidFill>
                <a:latin typeface="Calibri"/>
                <a:ea typeface="DejaVu Sans"/>
              </a:rPr>
              <a:t>Structured and auditable workflow</a:t>
            </a:r>
            <a:endParaRPr lang="en-US" sz="1800" b="0" strike="noStrike" spc="-1">
              <a:solidFill>
                <a:srgbClr val="000000"/>
              </a:solidFill>
              <a:latin typeface="Arial"/>
            </a:endParaRPr>
          </a:p>
          <a:p>
            <a:pPr marL="268920" indent="-201600">
              <a:lnSpc>
                <a:spcPct val="100000"/>
              </a:lnSpc>
              <a:spcBef>
                <a:spcPts val="1199"/>
              </a:spcBef>
              <a:buClr>
                <a:srgbClr val="000000"/>
              </a:buClr>
              <a:buSzPct val="45000"/>
              <a:buFont typeface="Wingdings" charset="2"/>
              <a:buChar char=""/>
            </a:pPr>
            <a:r>
              <a:rPr lang="en-US" sz="1800" b="0" strike="noStrike" spc="-1">
                <a:solidFill>
                  <a:srgbClr val="000000"/>
                </a:solidFill>
                <a:latin typeface="Calibri"/>
                <a:ea typeface="DejaVu Sans"/>
              </a:rPr>
              <a:t>Trigger automatic validation, updates, and deployments</a:t>
            </a:r>
            <a:endParaRPr lang="en-US" sz="1800" b="0" strike="noStrike" spc="-1">
              <a:solidFill>
                <a:srgbClr val="000000"/>
              </a:solidFill>
              <a:latin typeface="Arial"/>
            </a:endParaRPr>
          </a:p>
          <a:p>
            <a:pPr marL="268920" indent="-201600">
              <a:lnSpc>
                <a:spcPct val="100000"/>
              </a:lnSpc>
              <a:spcBef>
                <a:spcPts val="1199"/>
              </a:spcBef>
              <a:buClr>
                <a:srgbClr val="000000"/>
              </a:buClr>
              <a:buSzPct val="45000"/>
              <a:buFont typeface="Wingdings" charset="2"/>
              <a:buChar char=""/>
            </a:pPr>
            <a:r>
              <a:rPr lang="en-US" sz="1800" b="0" strike="noStrike" spc="-1">
                <a:solidFill>
                  <a:srgbClr val="000000"/>
                </a:solidFill>
                <a:latin typeface="Calibri"/>
                <a:ea typeface="DejaVu Sans"/>
              </a:rPr>
              <a:t>Collaborative editing and review process through code review and approval process</a:t>
            </a:r>
            <a:endParaRPr lang="en-US" sz="1800" b="0" strike="noStrike" spc="-1">
              <a:solidFill>
                <a:srgbClr val="000000"/>
              </a:solidFill>
              <a:latin typeface="Arial"/>
            </a:endParaRPr>
          </a:p>
          <a:p>
            <a:pPr marL="268920" indent="-201600">
              <a:lnSpc>
                <a:spcPct val="100000"/>
              </a:lnSpc>
              <a:spcBef>
                <a:spcPts val="1199"/>
              </a:spcBef>
              <a:buClr>
                <a:srgbClr val="000000"/>
              </a:buClr>
              <a:buSzPct val="45000"/>
              <a:buFont typeface="Wingdings" charset="2"/>
              <a:buChar char=""/>
            </a:pPr>
            <a:r>
              <a:rPr lang="en-US" sz="1800" b="0" strike="noStrike" spc="-1">
                <a:solidFill>
                  <a:srgbClr val="000000"/>
                </a:solidFill>
                <a:latin typeface="Calibri"/>
                <a:ea typeface="DejaVu Sans"/>
              </a:rPr>
              <a:t>Automatic semantic release management</a:t>
            </a:r>
            <a:endParaRPr lang="en-US" sz="1800" b="0" strike="noStrike" spc="-1">
              <a:solidFill>
                <a:srgbClr val="000000"/>
              </a:solidFill>
              <a:latin typeface="Arial"/>
            </a:endParaRPr>
          </a:p>
        </p:txBody>
      </p:sp>
      <p:pic>
        <p:nvPicPr>
          <p:cNvPr id="736" name="Picture 1"/>
          <p:cNvPicPr/>
          <p:nvPr/>
        </p:nvPicPr>
        <p:blipFill>
          <a:blip r:embed="rId2"/>
          <a:stretch/>
        </p:blipFill>
        <p:spPr>
          <a:xfrm>
            <a:off x="3809880" y="1981080"/>
            <a:ext cx="8289720" cy="4113720"/>
          </a:xfrm>
          <a:prstGeom prst="rect">
            <a:avLst/>
          </a:prstGeom>
          <a:ln w="0">
            <a:noFill/>
          </a:ln>
        </p:spPr>
      </p:pic>
      <p:pic>
        <p:nvPicPr>
          <p:cNvPr id="737" name="Picture 1"/>
          <p:cNvPicPr/>
          <p:nvPr/>
        </p:nvPicPr>
        <p:blipFill>
          <a:blip r:embed="rId3"/>
          <a:stretch/>
        </p:blipFill>
        <p:spPr>
          <a:xfrm>
            <a:off x="10577520" y="284040"/>
            <a:ext cx="1522080" cy="1729800"/>
          </a:xfrm>
          <a:prstGeom prst="rect">
            <a:avLst/>
          </a:prstGeom>
          <a:ln w="0">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PlaceHolder 1"/>
          <p:cNvSpPr>
            <a:spLocks noGrp="1"/>
          </p:cNvSpPr>
          <p:nvPr>
            <p:ph type="title"/>
          </p:nvPr>
        </p:nvSpPr>
        <p:spPr>
          <a:xfrm>
            <a:off x="525600" y="365040"/>
            <a:ext cx="10979640" cy="1005480"/>
          </a:xfrm>
          <a:prstGeom prst="rect">
            <a:avLst/>
          </a:prstGeom>
          <a:noFill/>
          <a:ln w="0">
            <a:noFill/>
          </a:ln>
        </p:spPr>
        <p:txBody>
          <a:bodyPr lIns="0" tIns="0" rIns="0" bIns="0" anchor="ctr">
            <a:normAutofit/>
          </a:bodyPr>
          <a:lstStyle/>
          <a:p>
            <a:pPr indent="0">
              <a:lnSpc>
                <a:spcPct val="90000"/>
              </a:lnSpc>
              <a:buNone/>
              <a:tabLst>
                <a:tab pos="0" algn="l"/>
              </a:tabLst>
            </a:pPr>
            <a:r>
              <a:rPr lang="en-US" sz="3200" b="0" strike="noStrike" spc="-1">
                <a:solidFill>
                  <a:srgbClr val="0070C0"/>
                </a:solidFill>
                <a:latin typeface="Arial"/>
                <a:ea typeface="DejaVu Sans"/>
              </a:rPr>
              <a:t>Compliance-to-Policy (C2P) and plugin architecture</a:t>
            </a:r>
            <a:endParaRPr lang="en-US" sz="3200" b="0" strike="noStrike" spc="-1">
              <a:solidFill>
                <a:srgbClr val="000000"/>
              </a:solidFill>
              <a:latin typeface="Arial"/>
            </a:endParaRPr>
          </a:p>
        </p:txBody>
      </p:sp>
      <p:pic>
        <p:nvPicPr>
          <p:cNvPr id="739" name="Picture 3" descr="A diagram of a diagram&#10;&#10;Description automatically generated"/>
          <p:cNvPicPr/>
          <p:nvPr/>
        </p:nvPicPr>
        <p:blipFill>
          <a:blip r:embed="rId2"/>
          <a:stretch/>
        </p:blipFill>
        <p:spPr>
          <a:xfrm>
            <a:off x="87840" y="2201760"/>
            <a:ext cx="12015000" cy="4494600"/>
          </a:xfrm>
          <a:prstGeom prst="rect">
            <a:avLst/>
          </a:prstGeom>
          <a:ln w="0">
            <a:noFill/>
          </a:ln>
        </p:spPr>
      </p:pic>
      <p:sp>
        <p:nvSpPr>
          <p:cNvPr id="740" name="TextBox 2"/>
          <p:cNvSpPr/>
          <p:nvPr/>
        </p:nvSpPr>
        <p:spPr>
          <a:xfrm>
            <a:off x="-217080" y="1346400"/>
            <a:ext cx="9137880" cy="8211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marL="343080" indent="-343080">
              <a:lnSpc>
                <a:spcPct val="100000"/>
              </a:lnSpc>
              <a:buClr>
                <a:srgbClr val="000000"/>
              </a:buClr>
              <a:buFont typeface="Arial"/>
              <a:buChar char="•"/>
            </a:pPr>
            <a:r>
              <a:rPr lang="en-US" sz="2400" b="0" strike="noStrike" spc="-1">
                <a:solidFill>
                  <a:srgbClr val="000000"/>
                </a:solidFill>
                <a:latin typeface="Arial"/>
                <a:ea typeface="DejaVu Sans"/>
              </a:rPr>
              <a:t>Flexibility in choice of policy engines and compliance framework</a:t>
            </a:r>
            <a:endParaRPr lang="en-US" sz="2400" b="0" strike="noStrike" spc="-1">
              <a:solidFill>
                <a:srgbClr val="000000"/>
              </a:solidFill>
              <a:latin typeface="Arial"/>
            </a:endParaRPr>
          </a:p>
          <a:p>
            <a:pPr marL="343080" indent="-343080">
              <a:lnSpc>
                <a:spcPct val="100000"/>
              </a:lnSpc>
              <a:buClr>
                <a:srgbClr val="000000"/>
              </a:buClr>
              <a:buFont typeface="Arial"/>
              <a:buChar char="•"/>
            </a:pPr>
            <a:r>
              <a:rPr lang="en-US" sz="2400" b="0" strike="noStrike" spc="-1">
                <a:solidFill>
                  <a:srgbClr val="000000"/>
                </a:solidFill>
                <a:latin typeface="Arial"/>
                <a:ea typeface="DejaVu Sans"/>
              </a:rPr>
              <a:t>Community-driven plugin extension </a:t>
            </a:r>
            <a:endParaRPr lang="en-US" sz="2400" b="0" strike="noStrike" spc="-1">
              <a:solidFill>
                <a:srgbClr val="000000"/>
              </a:solidFill>
              <a:latin typeface="Arial"/>
            </a:endParaRPr>
          </a:p>
        </p:txBody>
      </p:sp>
      <p:sp>
        <p:nvSpPr>
          <p:cNvPr id="741" name="Rectangle 1"/>
          <p:cNvSpPr/>
          <p:nvPr/>
        </p:nvSpPr>
        <p:spPr>
          <a:xfrm>
            <a:off x="10602000" y="365040"/>
            <a:ext cx="1500840" cy="1463040"/>
          </a:xfrm>
          <a:prstGeom prst="rect">
            <a:avLst/>
          </a:prstGeom>
          <a:blipFill rotWithShape="0">
            <a:blip r:embed="rId3"/>
            <a:srcRect/>
            <a:stretch/>
          </a:blipFill>
          <a:ln>
            <a:solidFill>
              <a:srgbClr val="FFFFFF"/>
            </a:solidFill>
          </a:ln>
        </p:spPr>
        <p:style>
          <a:lnRef idx="2">
            <a:schemeClr val="lt1">
              <a:hueOff val="0"/>
              <a:satOff val="0"/>
              <a:lumOff val="0"/>
              <a:alphaOff val="0"/>
            </a:schemeClr>
          </a:lnRef>
          <a:fillRef idx="0">
            <a:scrgbClr r="0" g="0" b="0"/>
          </a:fillRef>
          <a:effectRef idx="0">
            <a:schemeClr val="accent1">
              <a:hueOff val="0"/>
              <a:satOff val="0"/>
              <a:lumOff val="0"/>
              <a:alphaOff val="0"/>
            </a:schemeClr>
          </a:effectRef>
          <a:fontRef idx="minor"/>
        </p:style>
        <p:txBody>
          <a:bodyPr lIns="90000" tIns="45000" rIns="90000" bIns="45000" anchor="t">
            <a:noAutofit/>
          </a:bodyPr>
          <a:lstStyle/>
          <a:p>
            <a:pPr>
              <a:lnSpc>
                <a:spcPct val="100000"/>
              </a:lnSpc>
            </a:pPr>
            <a:endParaRPr lang="en-US" sz="1800" b="0" strike="noStrike" spc="-1">
              <a:solidFill>
                <a:schemeClr val="lt1"/>
              </a:solidFill>
              <a:latin typeface="Arial"/>
              <a:ea typeface="DejaVu San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PlaceHolder 1"/>
          <p:cNvSpPr>
            <a:spLocks noGrp="1"/>
          </p:cNvSpPr>
          <p:nvPr>
            <p:ph type="title"/>
          </p:nvPr>
        </p:nvSpPr>
        <p:spPr>
          <a:xfrm>
            <a:off x="609480" y="273600"/>
            <a:ext cx="10971000" cy="1143360"/>
          </a:xfrm>
          <a:prstGeom prst="rect">
            <a:avLst/>
          </a:prstGeom>
          <a:noFill/>
          <a:ln w="0">
            <a:noFill/>
          </a:ln>
        </p:spPr>
        <p:txBody>
          <a:bodyPr lIns="0" tIns="0" rIns="0" bIns="0" anchor="ctr">
            <a:noAutofit/>
          </a:bodyPr>
          <a:lstStyle/>
          <a:p>
            <a:pPr indent="0">
              <a:lnSpc>
                <a:spcPct val="90000"/>
              </a:lnSpc>
              <a:buNone/>
              <a:tabLst>
                <a:tab pos="0" algn="l"/>
              </a:tabLst>
            </a:pPr>
            <a:r>
              <a:rPr lang="en-US" sz="4400" b="0" strike="noStrike" spc="-1">
                <a:solidFill>
                  <a:srgbClr val="0070C0"/>
                </a:solidFill>
                <a:latin typeface="Calibri"/>
                <a:ea typeface="Calibri"/>
              </a:rPr>
              <a:t>OSCAL Compass Community</a:t>
            </a:r>
            <a:endParaRPr lang="en-US" sz="4400" b="0" strike="noStrike" spc="-1">
              <a:solidFill>
                <a:srgbClr val="000000"/>
              </a:solidFill>
              <a:latin typeface="Arial"/>
            </a:endParaRPr>
          </a:p>
        </p:txBody>
      </p:sp>
      <p:sp>
        <p:nvSpPr>
          <p:cNvPr id="743" name="Google Shape;1824;p201"/>
          <p:cNvSpPr/>
          <p:nvPr/>
        </p:nvSpPr>
        <p:spPr>
          <a:xfrm>
            <a:off x="681480" y="1731240"/>
            <a:ext cx="5353200" cy="3976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a:bodyPr>
          <a:lstStyle/>
          <a:p>
            <a:pPr>
              <a:lnSpc>
                <a:spcPct val="100000"/>
              </a:lnSpc>
              <a:tabLst>
                <a:tab pos="0" algn="l"/>
              </a:tabLst>
            </a:pPr>
            <a:r>
              <a:rPr lang="en-US" sz="2800" b="1" strike="noStrike" spc="-1">
                <a:solidFill>
                  <a:srgbClr val="0070C0"/>
                </a:solidFill>
                <a:latin typeface="Arial"/>
                <a:ea typeface="Arial"/>
              </a:rPr>
              <a:t>Where To Start</a:t>
            </a: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a:p>
            <a:pPr marL="457200" indent="-406440">
              <a:lnSpc>
                <a:spcPct val="100000"/>
              </a:lnSpc>
              <a:buClr>
                <a:srgbClr val="000000"/>
              </a:buClr>
              <a:buFont typeface="Calibri"/>
              <a:buChar char="●"/>
              <a:tabLst>
                <a:tab pos="0" algn="l"/>
              </a:tabLst>
            </a:pPr>
            <a:r>
              <a:rPr lang="en-US" sz="2800" b="0" strike="noStrike" spc="-1">
                <a:solidFill>
                  <a:schemeClr val="dk1"/>
                </a:solidFill>
                <a:latin typeface="Calibri"/>
                <a:ea typeface="Calibri"/>
              </a:rPr>
              <a:t>Our community </a:t>
            </a:r>
            <a:r>
              <a:rPr lang="en-US" sz="2800" b="0" u="sng" strike="noStrike" spc="-1">
                <a:solidFill>
                  <a:schemeClr val="hlink"/>
                </a:solidFill>
                <a:uFillTx/>
                <a:latin typeface="Calibri"/>
                <a:ea typeface="Calibri"/>
                <a:hlinkClick r:id="rId2"/>
              </a:rPr>
              <a:t>README.md</a:t>
            </a:r>
            <a:endParaRPr lang="en-US" sz="2800" b="0" strike="noStrike" spc="-1">
              <a:solidFill>
                <a:srgbClr val="000000"/>
              </a:solidFill>
              <a:latin typeface="Arial"/>
            </a:endParaRPr>
          </a:p>
          <a:p>
            <a:pPr marL="457200" indent="-406440">
              <a:lnSpc>
                <a:spcPct val="100000"/>
              </a:lnSpc>
              <a:buClr>
                <a:srgbClr val="000000"/>
              </a:buClr>
              <a:buFont typeface="Calibri"/>
              <a:buChar char="●"/>
              <a:tabLst>
                <a:tab pos="0" algn="l"/>
              </a:tabLst>
            </a:pPr>
            <a:r>
              <a:rPr lang="en-US" sz="2800" b="0" strike="noStrike" spc="-1">
                <a:solidFill>
                  <a:schemeClr val="dk1"/>
                </a:solidFill>
                <a:latin typeface="Calibri"/>
                <a:ea typeface="Calibri"/>
              </a:rPr>
              <a:t>Our biweekly </a:t>
            </a:r>
            <a:r>
              <a:rPr lang="en-US" sz="2800" b="0" u="sng" strike="noStrike" spc="-1">
                <a:solidFill>
                  <a:schemeClr val="hlink"/>
                </a:solidFill>
                <a:uFillTx/>
                <a:latin typeface="Calibri"/>
                <a:ea typeface="Calibri"/>
                <a:hlinkClick r:id="rId3"/>
              </a:rPr>
              <a:t>community calls</a:t>
            </a:r>
            <a:endParaRPr lang="en-US" sz="2800" b="0" strike="noStrike" spc="-1">
              <a:solidFill>
                <a:srgbClr val="000000"/>
              </a:solidFill>
              <a:latin typeface="Arial"/>
            </a:endParaRPr>
          </a:p>
          <a:p>
            <a:pPr>
              <a:lnSpc>
                <a:spcPct val="90000"/>
              </a:lnSpc>
              <a:spcBef>
                <a:spcPts val="1001"/>
              </a:spcBef>
              <a:tabLst>
                <a:tab pos="0" algn="l"/>
              </a:tabLst>
            </a:pPr>
            <a:endParaRPr lang="en-US" sz="2800" b="0" strike="noStrike" spc="-1">
              <a:solidFill>
                <a:srgbClr val="000000"/>
              </a:solidFill>
              <a:latin typeface="Arial"/>
            </a:endParaRPr>
          </a:p>
        </p:txBody>
      </p:sp>
      <p:sp>
        <p:nvSpPr>
          <p:cNvPr id="744" name="Google Shape;1825;p201"/>
          <p:cNvSpPr/>
          <p:nvPr/>
        </p:nvSpPr>
        <p:spPr>
          <a:xfrm>
            <a:off x="6127200" y="1731240"/>
            <a:ext cx="5353200" cy="397620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rmAutofit fontScale="56500" lnSpcReduction="20000"/>
          </a:bodyPr>
          <a:lstStyle/>
          <a:p>
            <a:pPr>
              <a:lnSpc>
                <a:spcPct val="100000"/>
              </a:lnSpc>
              <a:tabLst>
                <a:tab pos="0" algn="l"/>
              </a:tabLst>
            </a:pPr>
            <a:r>
              <a:rPr lang="en-US" sz="2800" b="1" strike="noStrike" spc="-1">
                <a:solidFill>
                  <a:srgbClr val="0070C0"/>
                </a:solidFill>
                <a:latin typeface="Arial"/>
                <a:ea typeface="Arial"/>
              </a:rPr>
              <a:t>Decision Making</a:t>
            </a: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a:p>
            <a:pPr>
              <a:lnSpc>
                <a:spcPct val="100000"/>
              </a:lnSpc>
              <a:tabLst>
                <a:tab pos="0" algn="l"/>
              </a:tabLst>
            </a:pPr>
            <a:r>
              <a:rPr lang="en-US" sz="2800" b="0" strike="noStrike" spc="-1">
                <a:solidFill>
                  <a:schemeClr val="dk1"/>
                </a:solidFill>
                <a:latin typeface="Calibri"/>
                <a:ea typeface="Calibri"/>
              </a:rPr>
              <a:t>We strive for a consensus-based approach to encourage open discussion and collaboration on most project decisions.</a:t>
            </a: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a:p>
            <a:pPr>
              <a:lnSpc>
                <a:spcPct val="100000"/>
              </a:lnSpc>
              <a:tabLst>
                <a:tab pos="0" algn="l"/>
              </a:tabLst>
            </a:pPr>
            <a:r>
              <a:rPr lang="en-US" sz="2800" b="0" strike="noStrike" spc="-1">
                <a:solidFill>
                  <a:schemeClr val="dk1"/>
                </a:solidFill>
                <a:latin typeface="Calibri"/>
                <a:ea typeface="Calibri"/>
              </a:rPr>
              <a:t>We use a voting based approach when necessary or if consensus cannot be reached or in special circumstances.</a:t>
            </a: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a:p>
            <a:pPr>
              <a:lnSpc>
                <a:spcPct val="100000"/>
              </a:lnSpc>
              <a:tabLst>
                <a:tab pos="0" algn="l"/>
              </a:tabLst>
            </a:pPr>
            <a:r>
              <a:rPr lang="en-US" sz="2800" b="1" strike="noStrike" spc="-1">
                <a:solidFill>
                  <a:srgbClr val="3E6EC2"/>
                </a:solidFill>
                <a:latin typeface="Arial"/>
                <a:ea typeface="Arial"/>
              </a:rPr>
              <a:t>Leadership</a:t>
            </a: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a:p>
            <a:pPr>
              <a:lnSpc>
                <a:spcPct val="100000"/>
              </a:lnSpc>
              <a:tabLst>
                <a:tab pos="0" algn="l"/>
              </a:tabLst>
            </a:pPr>
            <a:r>
              <a:rPr lang="en-US" sz="2800" b="0" strike="noStrike" spc="-1">
                <a:solidFill>
                  <a:schemeClr val="dk1"/>
                </a:solidFill>
                <a:latin typeface="Calibri"/>
                <a:ea typeface="Calibri"/>
              </a:rPr>
              <a:t>We have an Oversight Committee made up of maintainers across the projects and project representatives. Learn more at </a:t>
            </a:r>
            <a:r>
              <a:rPr lang="en-US" sz="2800" b="0" u="sng" strike="noStrike" spc="-1">
                <a:solidFill>
                  <a:schemeClr val="hlink"/>
                </a:solidFill>
                <a:uFillTx/>
                <a:latin typeface="Calibri"/>
                <a:ea typeface="Calibri"/>
                <a:hlinkClick r:id="rId4"/>
              </a:rPr>
              <a:t>GOVERNANCE.md</a:t>
            </a:r>
            <a:r>
              <a:rPr lang="en-US" sz="2800" b="0" strike="noStrike" spc="-1">
                <a:solidFill>
                  <a:schemeClr val="dk1"/>
                </a:solidFill>
                <a:latin typeface="Calibri"/>
                <a:ea typeface="Calibri"/>
              </a:rPr>
              <a:t>.</a:t>
            </a:r>
            <a:endParaRPr lang="en-US" sz="2800" b="0" strike="noStrike" spc="-1">
              <a:solidFill>
                <a:srgbClr val="000000"/>
              </a:solidFill>
              <a:latin typeface="Arial"/>
            </a:endParaRPr>
          </a:p>
          <a:p>
            <a:pPr>
              <a:lnSpc>
                <a:spcPct val="100000"/>
              </a:lnSpc>
              <a:tabLst>
                <a:tab pos="0" algn="l"/>
              </a:tabLst>
            </a:pPr>
            <a:endParaRPr lang="en-US" sz="2800" b="0" strike="noStrike" spc="-1">
              <a:solidFill>
                <a:srgbClr val="000000"/>
              </a:solidFill>
              <a:latin typeface="Arial"/>
            </a:endParaRPr>
          </a:p>
          <a:p>
            <a:pPr>
              <a:lnSpc>
                <a:spcPct val="100000"/>
              </a:lnSpc>
              <a:tabLst>
                <a:tab pos="0" algn="l"/>
              </a:tabLst>
            </a:pPr>
            <a:r>
              <a:rPr lang="en-US" sz="2800" b="1" strike="noStrike" spc="-1">
                <a:solidFill>
                  <a:srgbClr val="3E6EC2"/>
                </a:solidFill>
                <a:latin typeface="Arial"/>
                <a:ea typeface="Arial"/>
              </a:rPr>
              <a:t>Contribution</a:t>
            </a:r>
            <a:endParaRPr lang="en-US" sz="2800" b="0" strike="noStrike" spc="-1">
              <a:solidFill>
                <a:srgbClr val="000000"/>
              </a:solidFill>
              <a:latin typeface="Arial"/>
            </a:endParaRPr>
          </a:p>
          <a:p>
            <a:pPr>
              <a:lnSpc>
                <a:spcPct val="100000"/>
              </a:lnSpc>
              <a:tabLst>
                <a:tab pos="0" algn="l"/>
              </a:tabLst>
            </a:pPr>
            <a:endParaRPr lang="en-US" sz="2300" b="0" strike="noStrike" spc="-1">
              <a:solidFill>
                <a:srgbClr val="000000"/>
              </a:solidFill>
              <a:latin typeface="Arial"/>
            </a:endParaRPr>
          </a:p>
          <a:p>
            <a:pPr>
              <a:lnSpc>
                <a:spcPct val="100000"/>
              </a:lnSpc>
              <a:tabLst>
                <a:tab pos="0" algn="l"/>
              </a:tabLst>
            </a:pPr>
            <a:r>
              <a:rPr lang="en-US" sz="2700" b="0" strike="noStrike" spc="-1">
                <a:solidFill>
                  <a:schemeClr val="dk1"/>
                </a:solidFill>
                <a:latin typeface="Arial"/>
                <a:ea typeface="Arial"/>
              </a:rPr>
              <a:t>We welcome contributions from everyone! Whether you're a seasoned developer or just starting out, we value your input. Learn more at </a:t>
            </a:r>
            <a:r>
              <a:rPr lang="en-US" sz="2700" b="0" u="sng" strike="noStrike" spc="-1">
                <a:solidFill>
                  <a:schemeClr val="hlink"/>
                </a:solidFill>
                <a:uFillTx/>
                <a:latin typeface="Arial"/>
                <a:ea typeface="Arial"/>
                <a:hlinkClick r:id="rId5"/>
              </a:rPr>
              <a:t>CONTRIBUTING.md</a:t>
            </a:r>
            <a:r>
              <a:rPr lang="en-US" sz="2700" b="0" strike="noStrike" spc="-1">
                <a:solidFill>
                  <a:schemeClr val="dk1"/>
                </a:solidFill>
                <a:latin typeface="Arial"/>
                <a:ea typeface="Arial"/>
              </a:rPr>
              <a:t>. </a:t>
            </a:r>
            <a:endParaRPr lang="en-US" sz="2700" b="0" strike="noStrike" spc="-1">
              <a:solidFill>
                <a:srgbClr val="000000"/>
              </a:solidFill>
              <a:latin typeface="Arial"/>
            </a:endParaRPr>
          </a:p>
          <a:p>
            <a:pPr>
              <a:lnSpc>
                <a:spcPct val="90000"/>
              </a:lnSpc>
              <a:spcBef>
                <a:spcPts val="1001"/>
              </a:spcBef>
              <a:tabLst>
                <a:tab pos="0" algn="l"/>
              </a:tabLst>
            </a:pPr>
            <a:endParaRPr lang="en-US" sz="2800" b="0" strike="noStrike" spc="-1">
              <a:solidFill>
                <a:srgbClr val="000000"/>
              </a:solidFill>
              <a:latin typeface="Arial"/>
            </a:endParaRPr>
          </a:p>
        </p:txBody>
      </p:sp>
      <p:pic>
        <p:nvPicPr>
          <p:cNvPr id="2050" name="Picture 2">
            <a:extLst>
              <a:ext uri="{FF2B5EF4-FFF2-40B4-BE49-F238E27FC236}">
                <a16:creationId xmlns:a16="http://schemas.microsoft.com/office/drawing/2014/main" id="{56D60C81-8500-3F5B-7711-068AAEB2D98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419840" y="4239086"/>
            <a:ext cx="1938240" cy="1938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6" name="PlaceHolder 1"/>
          <p:cNvSpPr>
            <a:spLocks noGrp="1"/>
          </p:cNvSpPr>
          <p:nvPr>
            <p:ph type="title"/>
          </p:nvPr>
        </p:nvSpPr>
        <p:spPr>
          <a:xfrm>
            <a:off x="465840" y="300240"/>
            <a:ext cx="10513440" cy="838080"/>
          </a:xfrm>
          <a:prstGeom prst="rect">
            <a:avLst/>
          </a:prstGeom>
          <a:noFill/>
          <a:ln w="0">
            <a:noFill/>
          </a:ln>
        </p:spPr>
        <p:txBody>
          <a:bodyPr lIns="90000" tIns="45000" rIns="90000" bIns="45000" anchor="ctr">
            <a:normAutofit/>
          </a:bodyPr>
          <a:lstStyle/>
          <a:p>
            <a:pPr indent="0">
              <a:lnSpc>
                <a:spcPct val="90000"/>
              </a:lnSpc>
              <a:buNone/>
              <a:tabLst>
                <a:tab pos="0" algn="l"/>
              </a:tabLst>
            </a:pPr>
            <a:r>
              <a:rPr lang="en-US" sz="3200" b="1" strike="noStrike" spc="-1">
                <a:solidFill>
                  <a:srgbClr val="0070C0"/>
                </a:solidFill>
                <a:latin typeface="Calibri Light"/>
                <a:ea typeface="DejaVu Sans"/>
              </a:rPr>
              <a:t>Keep up with Compass and Trestle</a:t>
            </a:r>
            <a:endParaRPr lang="en-US" sz="3200" b="0" strike="noStrike" spc="-1">
              <a:solidFill>
                <a:srgbClr val="000000"/>
              </a:solidFill>
              <a:latin typeface="Arial"/>
            </a:endParaRPr>
          </a:p>
        </p:txBody>
      </p:sp>
      <p:sp>
        <p:nvSpPr>
          <p:cNvPr id="747" name="TextBox 4"/>
          <p:cNvSpPr/>
          <p:nvPr/>
        </p:nvSpPr>
        <p:spPr>
          <a:xfrm>
            <a:off x="465840" y="1140480"/>
            <a:ext cx="11079360" cy="50025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2400" b="0" strike="noStrike" spc="-1" dirty="0">
                <a:solidFill>
                  <a:srgbClr val="000000"/>
                </a:solidFill>
                <a:latin typeface="Calibri"/>
                <a:ea typeface="DejaVu Sans"/>
              </a:rPr>
              <a:t>Community calls</a:t>
            </a:r>
            <a:endParaRPr lang="en-US" sz="2400" b="0" strike="noStrike" spc="-1" dirty="0">
              <a:solidFill>
                <a:srgbClr val="000000"/>
              </a:solidFill>
              <a:latin typeface="Arial"/>
            </a:endParaRPr>
          </a:p>
          <a:p>
            <a:pPr marL="743040" lvl="1" indent="-285840">
              <a:lnSpc>
                <a:spcPct val="100000"/>
              </a:lnSpc>
              <a:buClr>
                <a:srgbClr val="000000"/>
              </a:buClr>
              <a:buFont typeface="Arial"/>
              <a:buChar char="•"/>
            </a:pPr>
            <a:r>
              <a:rPr lang="en-US" sz="2000" b="0" strike="noStrike" spc="-1" dirty="0">
                <a:solidFill>
                  <a:srgbClr val="000000"/>
                </a:solidFill>
                <a:latin typeface="Calibri"/>
                <a:ea typeface="DejaVu Sans"/>
              </a:rPr>
              <a:t>OSCAL Compass community calls - </a:t>
            </a:r>
            <a:r>
              <a:rPr lang="en-US" sz="2000" b="0" u="sng" strike="noStrike" spc="-1" dirty="0">
                <a:solidFill>
                  <a:srgbClr val="0563C1"/>
                </a:solidFill>
                <a:uFillTx/>
                <a:latin typeface="Calibri"/>
                <a:ea typeface="DejaVu Sans"/>
                <a:hlinkClick r:id="rId2"/>
              </a:rPr>
              <a:t>https://docs.google.com/document/d/1XTYM7xnWlIqd-8Nn5-qtgvgk8kH3NSmYle5yZvaS7qs/edit#heading=h.6pq38r2red0n</a:t>
            </a:r>
            <a:endParaRPr lang="en-US" sz="2000" b="0" strike="noStrike" spc="-1" dirty="0">
              <a:solidFill>
                <a:srgbClr val="000000"/>
              </a:solidFill>
              <a:latin typeface="Arial"/>
            </a:endParaRPr>
          </a:p>
          <a:p>
            <a:pPr>
              <a:lnSpc>
                <a:spcPct val="100000"/>
              </a:lnSpc>
            </a:pPr>
            <a:endParaRPr lang="en-US" sz="2400" b="0" strike="noStrike" spc="-1" dirty="0">
              <a:solidFill>
                <a:srgbClr val="000000"/>
              </a:solidFill>
              <a:latin typeface="Arial"/>
            </a:endParaRPr>
          </a:p>
          <a:p>
            <a:pPr marL="285840" indent="-285840">
              <a:lnSpc>
                <a:spcPct val="100000"/>
              </a:lnSpc>
              <a:buClr>
                <a:srgbClr val="000000"/>
              </a:buClr>
              <a:buFont typeface="Arial"/>
              <a:buChar char="•"/>
            </a:pPr>
            <a:r>
              <a:rPr lang="en-US" sz="2400" b="0" strike="noStrike" spc="-1" dirty="0" err="1">
                <a:solidFill>
                  <a:srgbClr val="000000"/>
                </a:solidFill>
                <a:latin typeface="Calibri"/>
                <a:ea typeface="DejaVu Sans"/>
              </a:rPr>
              <a:t>Github</a:t>
            </a:r>
            <a:r>
              <a:rPr lang="en-US" sz="2400" b="0" strike="noStrike" spc="-1" dirty="0">
                <a:solidFill>
                  <a:srgbClr val="000000"/>
                </a:solidFill>
                <a:latin typeface="Calibri"/>
                <a:ea typeface="DejaVu Sans"/>
              </a:rPr>
              <a:t> organization</a:t>
            </a:r>
            <a:endParaRPr lang="en-US" sz="2400" b="0" strike="noStrike" spc="-1" dirty="0">
              <a:solidFill>
                <a:srgbClr val="000000"/>
              </a:solidFill>
              <a:latin typeface="Arial"/>
            </a:endParaRPr>
          </a:p>
          <a:p>
            <a:pPr marL="743040" lvl="1" indent="-285840">
              <a:lnSpc>
                <a:spcPct val="100000"/>
              </a:lnSpc>
              <a:buClr>
                <a:srgbClr val="000000"/>
              </a:buClr>
              <a:buFont typeface="Arial"/>
              <a:buChar char="•"/>
            </a:pPr>
            <a:r>
              <a:rPr lang="en-US" sz="2000" b="0" strike="noStrike" spc="-1" dirty="0" err="1">
                <a:solidFill>
                  <a:srgbClr val="000000"/>
                </a:solidFill>
                <a:latin typeface="Calibri"/>
                <a:ea typeface="DejaVu Sans"/>
              </a:rPr>
              <a:t>oscal</a:t>
            </a:r>
            <a:r>
              <a:rPr lang="en-US" sz="2000" b="0" strike="noStrike" spc="-1" dirty="0">
                <a:solidFill>
                  <a:srgbClr val="000000"/>
                </a:solidFill>
                <a:latin typeface="Calibri"/>
                <a:ea typeface="DejaVu Sans"/>
              </a:rPr>
              <a:t>-compass - </a:t>
            </a:r>
            <a:r>
              <a:rPr lang="en-US" sz="2000" b="0" u="sng" strike="noStrike" spc="-1" dirty="0">
                <a:solidFill>
                  <a:srgbClr val="0563C1"/>
                </a:solidFill>
                <a:uFillTx/>
                <a:latin typeface="Calibri"/>
                <a:ea typeface="DejaVu Sans"/>
                <a:hlinkClick r:id="rId3"/>
              </a:rPr>
              <a:t>https://github.com/oscal-compass</a:t>
            </a:r>
            <a:endParaRPr lang="en-US" sz="2000" b="0" strike="noStrike" spc="-1" dirty="0">
              <a:solidFill>
                <a:srgbClr val="000000"/>
              </a:solidFill>
              <a:latin typeface="Arial"/>
            </a:endParaRPr>
          </a:p>
          <a:p>
            <a:pPr>
              <a:lnSpc>
                <a:spcPct val="100000"/>
              </a:lnSpc>
            </a:pPr>
            <a:endParaRPr lang="en-US" sz="2400" b="0" strike="noStrike" spc="-1" dirty="0">
              <a:solidFill>
                <a:srgbClr val="000000"/>
              </a:solidFill>
              <a:latin typeface="Arial"/>
            </a:endParaRPr>
          </a:p>
          <a:p>
            <a:pPr marL="285840" indent="-285840">
              <a:lnSpc>
                <a:spcPct val="100000"/>
              </a:lnSpc>
              <a:buClr>
                <a:srgbClr val="000000"/>
              </a:buClr>
              <a:buFont typeface="Arial"/>
              <a:buChar char="•"/>
            </a:pPr>
            <a:r>
              <a:rPr lang="en-US" sz="2400" b="0" strike="noStrike" spc="-1" dirty="0">
                <a:solidFill>
                  <a:srgbClr val="000000"/>
                </a:solidFill>
                <a:latin typeface="Calibri"/>
                <a:ea typeface="DejaVu Sans"/>
              </a:rPr>
              <a:t>Blogs</a:t>
            </a:r>
            <a:endParaRPr lang="en-US" sz="2400" b="0" strike="noStrike" spc="-1" dirty="0">
              <a:solidFill>
                <a:srgbClr val="000000"/>
              </a:solidFill>
              <a:latin typeface="Arial"/>
            </a:endParaRPr>
          </a:p>
          <a:p>
            <a:pPr marL="743040" lvl="1" indent="-285840">
              <a:lnSpc>
                <a:spcPct val="100000"/>
              </a:lnSpc>
              <a:buClr>
                <a:srgbClr val="000000"/>
              </a:buClr>
              <a:buFont typeface="Arial"/>
              <a:buChar char="•"/>
            </a:pPr>
            <a:r>
              <a:rPr lang="en-IN" sz="2000" b="0" u="sng" strike="noStrike" spc="-1" dirty="0">
                <a:solidFill>
                  <a:srgbClr val="0563C1"/>
                </a:solidFill>
                <a:uFillTx/>
                <a:latin typeface="-apple-system"/>
                <a:ea typeface="DejaVu Sans"/>
                <a:hlinkClick r:id="rId4"/>
              </a:rPr>
              <a:t>Personas and Roles</a:t>
            </a:r>
            <a:endParaRPr lang="en-US" sz="2000" b="0" strike="noStrike" spc="-1" dirty="0">
              <a:solidFill>
                <a:srgbClr val="000000"/>
              </a:solidFill>
              <a:latin typeface="Arial"/>
            </a:endParaRPr>
          </a:p>
          <a:p>
            <a:pPr marL="743040" lvl="1" indent="-285840">
              <a:lnSpc>
                <a:spcPct val="100000"/>
              </a:lnSpc>
              <a:buClr>
                <a:srgbClr val="000000"/>
              </a:buClr>
              <a:buFont typeface="Arial"/>
              <a:buChar char="•"/>
            </a:pPr>
            <a:r>
              <a:rPr lang="en-IN" sz="2000" b="0" u="sng" strike="noStrike" spc="-1" dirty="0">
                <a:solidFill>
                  <a:srgbClr val="0563C1"/>
                </a:solidFill>
                <a:uFillTx/>
                <a:latin typeface="-apple-system"/>
                <a:ea typeface="DejaVu Sans"/>
                <a:hlinkClick r:id="rId5"/>
              </a:rPr>
              <a:t>Trestle SDK</a:t>
            </a:r>
            <a:endParaRPr lang="en-US" sz="2000" b="0" strike="noStrike" spc="-1" dirty="0">
              <a:solidFill>
                <a:srgbClr val="000000"/>
              </a:solidFill>
              <a:latin typeface="Arial"/>
            </a:endParaRPr>
          </a:p>
          <a:p>
            <a:pPr marL="743040" lvl="1" indent="-285840">
              <a:lnSpc>
                <a:spcPct val="100000"/>
              </a:lnSpc>
              <a:buClr>
                <a:srgbClr val="000000"/>
              </a:buClr>
              <a:buFont typeface="Arial"/>
              <a:buChar char="•"/>
            </a:pPr>
            <a:r>
              <a:rPr lang="en-IN" sz="2000" b="0" u="sng" strike="noStrike" spc="-1" dirty="0">
                <a:solidFill>
                  <a:srgbClr val="0563C1"/>
                </a:solidFill>
                <a:uFillTx/>
                <a:latin typeface="-apple-system"/>
                <a:ea typeface="DejaVu Sans"/>
                <a:hlinkClick r:id="rId6"/>
              </a:rPr>
              <a:t>Artifacts and Personas</a:t>
            </a:r>
            <a:endParaRPr lang="en-US" sz="2000" b="0" strike="noStrike" spc="-1" dirty="0">
              <a:solidFill>
                <a:srgbClr val="000000"/>
              </a:solidFill>
              <a:latin typeface="Arial"/>
            </a:endParaRPr>
          </a:p>
          <a:p>
            <a:pPr marL="743040" lvl="1" indent="-285840">
              <a:lnSpc>
                <a:spcPct val="100000"/>
              </a:lnSpc>
              <a:buClr>
                <a:srgbClr val="000000"/>
              </a:buClr>
              <a:buFont typeface="Arial"/>
              <a:buChar char="•"/>
            </a:pPr>
            <a:r>
              <a:rPr lang="en-IN" sz="2000" b="0" u="sng" strike="noStrike" spc="-1" dirty="0">
                <a:solidFill>
                  <a:srgbClr val="0563C1"/>
                </a:solidFill>
                <a:uFillTx/>
                <a:latin typeface="-apple-system"/>
                <a:ea typeface="DejaVu Sans"/>
                <a:hlinkClick r:id="rId7"/>
              </a:rPr>
              <a:t>Topologies of Compliance Policy Administration Centers</a:t>
            </a:r>
            <a:endParaRPr lang="en-US" sz="2000" b="0" strike="noStrike" spc="-1" dirty="0">
              <a:solidFill>
                <a:srgbClr val="000000"/>
              </a:solidFill>
              <a:latin typeface="Arial"/>
            </a:endParaRPr>
          </a:p>
          <a:p>
            <a:pPr marL="743040" lvl="1" indent="-285840">
              <a:lnSpc>
                <a:spcPct val="100000"/>
              </a:lnSpc>
              <a:buClr>
                <a:srgbClr val="000000"/>
              </a:buClr>
              <a:buFont typeface="Arial"/>
              <a:buChar char="•"/>
            </a:pPr>
            <a:r>
              <a:rPr lang="en-IN" sz="2000" b="0" u="sng" strike="noStrike" spc="-1" dirty="0">
                <a:solidFill>
                  <a:srgbClr val="0563C1"/>
                </a:solidFill>
                <a:uFillTx/>
                <a:latin typeface="-apple-system"/>
                <a:ea typeface="DejaVu Sans"/>
                <a:hlinkClick r:id="rId8"/>
              </a:rPr>
              <a:t>A Lack of Network Boundaries Invites a Lack of Compliance</a:t>
            </a:r>
            <a:endParaRPr lang="en-US" sz="2000" b="0" strike="noStrike" spc="-1" dirty="0">
              <a:solidFill>
                <a:srgbClr val="000000"/>
              </a:solidFill>
              <a:latin typeface="Arial"/>
            </a:endParaRPr>
          </a:p>
          <a:p>
            <a:pPr marL="743040" lvl="1" indent="-285840">
              <a:lnSpc>
                <a:spcPct val="100000"/>
              </a:lnSpc>
              <a:buClr>
                <a:srgbClr val="000000"/>
              </a:buClr>
              <a:buFont typeface="Arial"/>
              <a:buChar char="•"/>
            </a:pPr>
            <a:r>
              <a:rPr lang="en-IN" sz="2000" b="0" u="sng" strike="noStrike" spc="-1" dirty="0">
                <a:solidFill>
                  <a:srgbClr val="0563C1"/>
                </a:solidFill>
                <a:uFillTx/>
                <a:latin typeface="-apple-system"/>
                <a:ea typeface="DejaVu Sans"/>
                <a:hlinkClick r:id="rId9"/>
              </a:rPr>
              <a:t>Compliance to Policy for Multiple Kubernetes Clusters</a:t>
            </a:r>
            <a:endParaRPr lang="en-US" sz="2000" b="0" strike="noStrike" spc="-1" dirty="0">
              <a:solidFill>
                <a:srgbClr val="000000"/>
              </a:solidFill>
              <a:latin typeface="Arial"/>
            </a:endParaRPr>
          </a:p>
        </p:txBody>
      </p:sp>
      <p:pic>
        <p:nvPicPr>
          <p:cNvPr id="2" name="Picture 2">
            <a:extLst>
              <a:ext uri="{FF2B5EF4-FFF2-40B4-BE49-F238E27FC236}">
                <a16:creationId xmlns:a16="http://schemas.microsoft.com/office/drawing/2014/main" id="{3AA16CBD-F4CE-C54F-CB41-DF60C446015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6960" y="4204800"/>
            <a:ext cx="1938240" cy="19382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5" name="PlaceHolder 1"/>
          <p:cNvSpPr>
            <a:spLocks noGrp="1"/>
          </p:cNvSpPr>
          <p:nvPr>
            <p:ph type="title"/>
          </p:nvPr>
        </p:nvSpPr>
        <p:spPr>
          <a:xfrm>
            <a:off x="465840" y="300240"/>
            <a:ext cx="10513440" cy="838080"/>
          </a:xfrm>
          <a:prstGeom prst="rect">
            <a:avLst/>
          </a:prstGeom>
          <a:noFill/>
          <a:ln w="0">
            <a:noFill/>
          </a:ln>
        </p:spPr>
        <p:txBody>
          <a:bodyPr lIns="90000" tIns="45000" rIns="90000" bIns="45000" anchor="ctr">
            <a:normAutofit/>
          </a:bodyPr>
          <a:lstStyle/>
          <a:p>
            <a:pPr indent="0">
              <a:lnSpc>
                <a:spcPct val="90000"/>
              </a:lnSpc>
              <a:buNone/>
              <a:tabLst>
                <a:tab pos="0" algn="l"/>
              </a:tabLst>
            </a:pPr>
            <a:r>
              <a:rPr lang="en-CR" sz="3200" b="1" strike="noStrike" spc="-1">
                <a:solidFill>
                  <a:srgbClr val="0070C0"/>
                </a:solidFill>
                <a:latin typeface="Calibri Light"/>
                <a:ea typeface="DejaVu Sans"/>
              </a:rPr>
              <a:t>Agenda</a:t>
            </a:r>
            <a:endParaRPr lang="en-US" sz="3200" b="0" strike="noStrike" spc="-1">
              <a:solidFill>
                <a:srgbClr val="000000"/>
              </a:solidFill>
              <a:latin typeface="Arial"/>
            </a:endParaRPr>
          </a:p>
        </p:txBody>
      </p:sp>
      <p:sp>
        <p:nvSpPr>
          <p:cNvPr id="546" name="TextBox 4"/>
          <p:cNvSpPr/>
          <p:nvPr/>
        </p:nvSpPr>
        <p:spPr>
          <a:xfrm>
            <a:off x="465840" y="1140480"/>
            <a:ext cx="11079360" cy="30157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marL="285840" indent="-285840">
              <a:lnSpc>
                <a:spcPct val="100000"/>
              </a:lnSpc>
              <a:buClr>
                <a:srgbClr val="000000"/>
              </a:buClr>
              <a:buFont typeface="Arial"/>
              <a:buChar char="•"/>
            </a:pPr>
            <a:r>
              <a:rPr lang="en-US" sz="2400" b="0" strike="noStrike" spc="-1">
                <a:solidFill>
                  <a:srgbClr val="000000"/>
                </a:solidFill>
                <a:latin typeface="Calibri"/>
                <a:ea typeface="DejaVu Sans"/>
              </a:rPr>
              <a:t>Compliance v/s Security</a:t>
            </a:r>
            <a:endParaRPr lang="en-US" sz="2400" b="0" strike="noStrike" spc="-1">
              <a:solidFill>
                <a:srgbClr val="000000"/>
              </a:solidFill>
              <a:latin typeface="Arial"/>
            </a:endParaRPr>
          </a:p>
          <a:p>
            <a:pPr marL="285840" indent="-285840">
              <a:lnSpc>
                <a:spcPct val="100000"/>
              </a:lnSpc>
              <a:buClr>
                <a:srgbClr val="000000"/>
              </a:buClr>
              <a:buFont typeface="Arial"/>
              <a:buChar char="•"/>
            </a:pPr>
            <a:r>
              <a:rPr lang="en-US" sz="2400" b="0" strike="noStrike" spc="-1">
                <a:solidFill>
                  <a:srgbClr val="000000"/>
                </a:solidFill>
                <a:latin typeface="Calibri"/>
                <a:ea typeface="DejaVu Sans"/>
              </a:rPr>
              <a:t>Compliance artifacts</a:t>
            </a:r>
            <a:endParaRPr lang="en-US" sz="2400" b="0" strike="noStrike" spc="-1">
              <a:solidFill>
                <a:srgbClr val="000000"/>
              </a:solidFill>
              <a:latin typeface="Arial"/>
            </a:endParaRPr>
          </a:p>
          <a:p>
            <a:pPr marL="285840" indent="-285840">
              <a:lnSpc>
                <a:spcPct val="100000"/>
              </a:lnSpc>
              <a:buClr>
                <a:srgbClr val="000000"/>
              </a:buClr>
              <a:buFont typeface="Arial"/>
              <a:buChar char="•"/>
            </a:pPr>
            <a:r>
              <a:rPr lang="en-US" sz="2400" b="0" strike="noStrike" spc="-1">
                <a:solidFill>
                  <a:srgbClr val="000000"/>
                </a:solidFill>
                <a:latin typeface="Calibri"/>
                <a:ea typeface="DejaVu Sans"/>
              </a:rPr>
              <a:t>Personas in compliance governance and lifecycle</a:t>
            </a:r>
            <a:endParaRPr lang="en-US" sz="2400" b="0" strike="noStrike" spc="-1">
              <a:solidFill>
                <a:srgbClr val="000000"/>
              </a:solidFill>
              <a:latin typeface="Arial"/>
            </a:endParaRPr>
          </a:p>
          <a:p>
            <a:pPr marL="285840" indent="-285840">
              <a:lnSpc>
                <a:spcPct val="100000"/>
              </a:lnSpc>
              <a:buClr>
                <a:srgbClr val="000000"/>
              </a:buClr>
              <a:buFont typeface="Arial"/>
              <a:buChar char="•"/>
            </a:pPr>
            <a:r>
              <a:rPr lang="en-US" sz="2400" b="0" strike="noStrike" spc="-1">
                <a:solidFill>
                  <a:srgbClr val="000000"/>
                </a:solidFill>
                <a:latin typeface="Calibri"/>
                <a:ea typeface="DejaVu Sans"/>
              </a:rPr>
              <a:t>OSCAL-COMPASS projects overview</a:t>
            </a:r>
            <a:endParaRPr lang="en-US" sz="2400" b="0" strike="noStrike" spc="-1">
              <a:solidFill>
                <a:srgbClr val="000000"/>
              </a:solidFill>
              <a:latin typeface="Arial"/>
            </a:endParaRPr>
          </a:p>
          <a:p>
            <a:pPr marL="743040" lvl="1" indent="-285840">
              <a:lnSpc>
                <a:spcPct val="100000"/>
              </a:lnSpc>
              <a:buClr>
                <a:srgbClr val="000000"/>
              </a:buClr>
              <a:buFont typeface="Arial"/>
              <a:buChar char="•"/>
            </a:pPr>
            <a:r>
              <a:rPr lang="en-US" sz="2400" b="0" strike="noStrike" spc="-1">
                <a:solidFill>
                  <a:srgbClr val="000000"/>
                </a:solidFill>
                <a:latin typeface="Calibri"/>
                <a:ea typeface="DejaVu Sans"/>
              </a:rPr>
              <a:t>Compliance Trestle</a:t>
            </a:r>
            <a:endParaRPr lang="en-US" sz="2400" b="0" strike="noStrike" spc="-1">
              <a:solidFill>
                <a:srgbClr val="000000"/>
              </a:solidFill>
              <a:latin typeface="Arial"/>
            </a:endParaRPr>
          </a:p>
          <a:p>
            <a:pPr marL="743040" lvl="1" indent="-285840">
              <a:lnSpc>
                <a:spcPct val="100000"/>
              </a:lnSpc>
              <a:buClr>
                <a:srgbClr val="000000"/>
              </a:buClr>
              <a:buFont typeface="Arial"/>
              <a:buChar char="•"/>
            </a:pPr>
            <a:r>
              <a:rPr lang="en-US" sz="2400" b="0" strike="noStrike" spc="-1">
                <a:solidFill>
                  <a:srgbClr val="000000"/>
                </a:solidFill>
                <a:latin typeface="Calibri"/>
                <a:ea typeface="DejaVu Sans"/>
              </a:rPr>
              <a:t>Compliance Agile Authoring</a:t>
            </a:r>
            <a:endParaRPr lang="en-US" sz="2400" b="0" strike="noStrike" spc="-1">
              <a:solidFill>
                <a:srgbClr val="000000"/>
              </a:solidFill>
              <a:latin typeface="Arial"/>
            </a:endParaRPr>
          </a:p>
          <a:p>
            <a:pPr marL="743040" lvl="1" indent="-285840">
              <a:lnSpc>
                <a:spcPct val="100000"/>
              </a:lnSpc>
              <a:buClr>
                <a:srgbClr val="000000"/>
              </a:buClr>
              <a:buFont typeface="Arial"/>
              <a:buChar char="•"/>
            </a:pPr>
            <a:r>
              <a:rPr lang="en-US" sz="2400" b="0" strike="noStrike" spc="-1">
                <a:solidFill>
                  <a:srgbClr val="000000"/>
                </a:solidFill>
                <a:latin typeface="Calibri"/>
                <a:ea typeface="DejaVu Sans"/>
              </a:rPr>
              <a:t>Compliance to Policy</a:t>
            </a:r>
            <a:endParaRPr lang="en-US" sz="2400" b="0" strike="noStrike" spc="-1">
              <a:solidFill>
                <a:srgbClr val="000000"/>
              </a:solidFill>
              <a:latin typeface="Arial"/>
            </a:endParaRPr>
          </a:p>
          <a:p>
            <a:pPr>
              <a:lnSpc>
                <a:spcPct val="100000"/>
              </a:lnSpc>
            </a:pPr>
            <a:endParaRPr lang="en-US" sz="2400" b="0" strike="noStrike" spc="-1">
              <a:solidFill>
                <a:srgbClr val="000000"/>
              </a:solidFill>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7" name="PlaceHolder 1"/>
          <p:cNvSpPr>
            <a:spLocks noGrp="1"/>
          </p:cNvSpPr>
          <p:nvPr>
            <p:ph type="title"/>
          </p:nvPr>
        </p:nvSpPr>
        <p:spPr>
          <a:xfrm>
            <a:off x="465840" y="300240"/>
            <a:ext cx="10513440" cy="838080"/>
          </a:xfrm>
          <a:prstGeom prst="rect">
            <a:avLst/>
          </a:prstGeom>
          <a:noFill/>
          <a:ln w="0">
            <a:noFill/>
          </a:ln>
        </p:spPr>
        <p:txBody>
          <a:bodyPr lIns="90000" tIns="45000" rIns="90000" bIns="45000" anchor="ctr">
            <a:normAutofit/>
          </a:bodyPr>
          <a:lstStyle/>
          <a:p>
            <a:pPr indent="0">
              <a:lnSpc>
                <a:spcPct val="90000"/>
              </a:lnSpc>
              <a:buNone/>
              <a:tabLst>
                <a:tab pos="0" algn="l"/>
              </a:tabLst>
            </a:pPr>
            <a:r>
              <a:rPr lang="en-US" sz="3200" b="1" strike="noStrike" spc="-1">
                <a:solidFill>
                  <a:srgbClr val="0070C0"/>
                </a:solidFill>
                <a:latin typeface="Calibri Light"/>
                <a:ea typeface="DejaVu Sans"/>
              </a:rPr>
              <a:t>Compliance v/s Security</a:t>
            </a:r>
            <a:endParaRPr lang="en-US" sz="3200" b="0" strike="noStrike" spc="-1">
              <a:solidFill>
                <a:srgbClr val="000000"/>
              </a:solidFill>
              <a:latin typeface="Arial"/>
            </a:endParaRPr>
          </a:p>
        </p:txBody>
      </p:sp>
      <p:pic>
        <p:nvPicPr>
          <p:cNvPr id="548" name="Picture 1" descr="CF - Make Compliance A Natural Byproduct of Secure Practices"/>
          <p:cNvPicPr/>
          <p:nvPr/>
        </p:nvPicPr>
        <p:blipFill>
          <a:blip r:embed="rId2">
            <a:grayscl/>
            <a:extLst>
              <a:ext uri="{BEBA8EAE-BF5A-486C-A8C5-ECC9F3942E4B}">
                <a14:imgProps xmlns:a14="http://schemas.microsoft.com/office/drawing/2010/main">
                  <a14:imgLayer r:embed="rId3">
                    <a14:imgEffect>
                      <a14:saturation sat="235000"/>
                    </a14:imgEffect>
                  </a14:imgLayer>
                </a14:imgProps>
              </a:ext>
            </a:extLst>
          </a:blip>
          <a:stretch/>
        </p:blipFill>
        <p:spPr>
          <a:xfrm>
            <a:off x="2046600" y="1333800"/>
            <a:ext cx="8097840" cy="5155200"/>
          </a:xfrm>
          <a:prstGeom prst="rect">
            <a:avLst/>
          </a:prstGeom>
          <a:ln w="0">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49" name="Rectangle 134"/>
          <p:cNvSpPr/>
          <p:nvPr/>
        </p:nvSpPr>
        <p:spPr>
          <a:xfrm>
            <a:off x="2040840" y="3489120"/>
            <a:ext cx="7690680" cy="2133720"/>
          </a:xfrm>
          <a:prstGeom prst="rect">
            <a:avLst/>
          </a:prstGeom>
          <a:solidFill>
            <a:schemeClr val="tx2">
              <a:lumMod val="25000"/>
            </a:schemeClr>
          </a:solidFill>
          <a:ln w="19050">
            <a:noFill/>
          </a:ln>
        </p:spPr>
        <p:style>
          <a:lnRef idx="2">
            <a:schemeClr val="accent6"/>
          </a:lnRef>
          <a:fillRef idx="1">
            <a:schemeClr val="lt1"/>
          </a:fillRef>
          <a:effectRef idx="0">
            <a:schemeClr val="accent6"/>
          </a:effectRef>
          <a:fontRef idx="minor"/>
        </p:style>
        <p:txBody>
          <a:bodyPr lIns="47880" tIns="47880" rIns="47880" bIns="47880" numCol="1" spcCol="0" anchor="t">
            <a:noAutofit/>
          </a:bodyPr>
          <a:lstStyle/>
          <a:p>
            <a:pPr>
              <a:lnSpc>
                <a:spcPct val="100000"/>
              </a:lnSpc>
              <a:tabLst>
                <a:tab pos="0" algn="l"/>
              </a:tabLst>
            </a:pPr>
            <a:endParaRPr lang="en-US" sz="1870" b="0" strike="noStrike" spc="-1">
              <a:solidFill>
                <a:srgbClr val="000000"/>
              </a:solidFill>
              <a:latin typeface="IBM Plex Sans"/>
              <a:ea typeface="IBM Plex Sans"/>
            </a:endParaRPr>
          </a:p>
        </p:txBody>
      </p:sp>
      <p:sp>
        <p:nvSpPr>
          <p:cNvPr id="550" name="Rectangle 96"/>
          <p:cNvSpPr/>
          <p:nvPr/>
        </p:nvSpPr>
        <p:spPr>
          <a:xfrm>
            <a:off x="2040840" y="2152800"/>
            <a:ext cx="7690680" cy="1194840"/>
          </a:xfrm>
          <a:prstGeom prst="rect">
            <a:avLst/>
          </a:prstGeom>
          <a:solidFill>
            <a:schemeClr val="tx1">
              <a:lumMod val="75000"/>
              <a:lumOff val="25000"/>
            </a:schemeClr>
          </a:solidFill>
          <a:ln w="19050">
            <a:noFill/>
          </a:ln>
        </p:spPr>
        <p:style>
          <a:lnRef idx="2">
            <a:schemeClr val="accent6"/>
          </a:lnRef>
          <a:fillRef idx="1">
            <a:schemeClr val="lt1"/>
          </a:fillRef>
          <a:effectRef idx="0">
            <a:schemeClr val="accent6"/>
          </a:effectRef>
          <a:fontRef idx="minor"/>
        </p:style>
        <p:txBody>
          <a:bodyPr lIns="47880" tIns="47880" rIns="47880" bIns="47880" numCol="1" spcCol="0" anchor="t">
            <a:noAutofit/>
          </a:bodyPr>
          <a:lstStyle/>
          <a:p>
            <a:pPr>
              <a:lnSpc>
                <a:spcPct val="100000"/>
              </a:lnSpc>
              <a:tabLst>
                <a:tab pos="0" algn="l"/>
              </a:tabLst>
            </a:pPr>
            <a:endParaRPr lang="en-US" sz="1870" b="0" strike="noStrike" spc="-1">
              <a:solidFill>
                <a:srgbClr val="000000"/>
              </a:solidFill>
              <a:latin typeface="IBM Plex Sans"/>
              <a:ea typeface="IBM Plex Sans"/>
            </a:endParaRPr>
          </a:p>
        </p:txBody>
      </p:sp>
      <p:sp>
        <p:nvSpPr>
          <p:cNvPr id="551" name="Rectangle 58"/>
          <p:cNvSpPr/>
          <p:nvPr/>
        </p:nvSpPr>
        <p:spPr>
          <a:xfrm>
            <a:off x="2040840" y="1041120"/>
            <a:ext cx="7687080" cy="982800"/>
          </a:xfrm>
          <a:prstGeom prst="rect">
            <a:avLst/>
          </a:prstGeom>
          <a:solidFill>
            <a:schemeClr val="tx1">
              <a:lumMod val="75000"/>
              <a:lumOff val="25000"/>
            </a:schemeClr>
          </a:solidFill>
          <a:ln w="19050">
            <a:noFill/>
          </a:ln>
        </p:spPr>
        <p:style>
          <a:lnRef idx="2">
            <a:schemeClr val="accent6"/>
          </a:lnRef>
          <a:fillRef idx="1">
            <a:schemeClr val="lt1"/>
          </a:fillRef>
          <a:effectRef idx="0">
            <a:schemeClr val="accent6"/>
          </a:effectRef>
          <a:fontRef idx="minor"/>
        </p:style>
        <p:txBody>
          <a:bodyPr lIns="47880" tIns="47880" rIns="47880" bIns="47880" numCol="1" spcCol="0" anchor="t">
            <a:noAutofit/>
          </a:bodyPr>
          <a:lstStyle/>
          <a:p>
            <a:pPr>
              <a:lnSpc>
                <a:spcPct val="100000"/>
              </a:lnSpc>
              <a:tabLst>
                <a:tab pos="0" algn="l"/>
              </a:tabLst>
            </a:pPr>
            <a:endParaRPr lang="en-US" sz="1870" b="0" strike="noStrike" spc="-1">
              <a:solidFill>
                <a:srgbClr val="000000"/>
              </a:solidFill>
              <a:latin typeface="IBM Plex Sans"/>
              <a:ea typeface="IBM Plex Sans"/>
            </a:endParaRPr>
          </a:p>
        </p:txBody>
      </p:sp>
      <p:sp>
        <p:nvSpPr>
          <p:cNvPr id="552" name="PlaceHolder 1"/>
          <p:cNvSpPr>
            <a:spLocks noGrp="1"/>
          </p:cNvSpPr>
          <p:nvPr>
            <p:ph type="title"/>
          </p:nvPr>
        </p:nvSpPr>
        <p:spPr>
          <a:xfrm>
            <a:off x="304920" y="29160"/>
            <a:ext cx="11221920" cy="774360"/>
          </a:xfrm>
          <a:prstGeom prst="rect">
            <a:avLst/>
          </a:prstGeom>
          <a:noFill/>
          <a:ln w="0">
            <a:noFill/>
          </a:ln>
        </p:spPr>
        <p:txBody>
          <a:bodyPr lIns="0" tIns="0" rIns="0" bIns="0" anchor="t">
            <a:noAutofit/>
          </a:bodyPr>
          <a:lstStyle/>
          <a:p>
            <a:pPr indent="0">
              <a:lnSpc>
                <a:spcPct val="90000"/>
              </a:lnSpc>
              <a:buNone/>
              <a:tabLst>
                <a:tab pos="0" algn="l"/>
              </a:tabLst>
            </a:pPr>
            <a:r>
              <a:rPr lang="en-US" sz="3200" b="1" strike="noStrike" spc="-1">
                <a:solidFill>
                  <a:srgbClr val="297FD5"/>
                </a:solidFill>
                <a:latin typeface="Calibri Light"/>
                <a:ea typeface="Arial"/>
              </a:rPr>
              <a:t>Compliance Artifacts and their Representation as code</a:t>
            </a:r>
            <a:br>
              <a:rPr sz="2660"/>
            </a:br>
            <a:r>
              <a:rPr lang="en-US" sz="2000" b="1" strike="noStrike" spc="-1">
                <a:solidFill>
                  <a:srgbClr val="0D0D0D"/>
                </a:solidFill>
                <a:latin typeface="Calibri Light"/>
                <a:ea typeface="Arial"/>
              </a:rPr>
              <a:t>Regulatory compliance and Org </a:t>
            </a:r>
            <a:r>
              <a:rPr lang="en-US" sz="2000" b="1" strike="noStrike" spc="-1">
                <a:solidFill>
                  <a:srgbClr val="FF0000"/>
                </a:solidFill>
                <a:latin typeface="Calibri Light"/>
                <a:ea typeface="Arial"/>
              </a:rPr>
              <a:t>P</a:t>
            </a:r>
            <a:r>
              <a:rPr lang="en-US" sz="2000" b="1" strike="noStrike" spc="-1">
                <a:solidFill>
                  <a:srgbClr val="0D0D0D"/>
                </a:solidFill>
                <a:latin typeface="Calibri Light"/>
                <a:ea typeface="Arial"/>
              </a:rPr>
              <a:t>olicy controls are implemented as rules (technical, operational, financial, data, or AI) and tested via rule engines or checks based on evidence</a:t>
            </a:r>
            <a:br>
              <a:rPr sz="2000"/>
            </a:br>
            <a:endParaRPr lang="en-US" sz="2000" b="0" strike="noStrike" spc="-1">
              <a:solidFill>
                <a:srgbClr val="000000"/>
              </a:solidFill>
              <a:latin typeface="Arial"/>
            </a:endParaRPr>
          </a:p>
        </p:txBody>
      </p:sp>
      <p:sp>
        <p:nvSpPr>
          <p:cNvPr id="553" name="PlaceHolder 2"/>
          <p:cNvSpPr>
            <a:spLocks noGrp="1"/>
          </p:cNvSpPr>
          <p:nvPr>
            <p:ph type="sldNum" idx="28"/>
          </p:nvPr>
        </p:nvSpPr>
        <p:spPr>
          <a:xfrm>
            <a:off x="9144000" y="6398640"/>
            <a:ext cx="2742120" cy="181800"/>
          </a:xfrm>
          <a:prstGeom prst="rect">
            <a:avLst/>
          </a:prstGeom>
          <a:noFill/>
          <a:ln w="0">
            <a:noFill/>
          </a:ln>
        </p:spPr>
        <p:txBody>
          <a:bodyPr lIns="0" tIns="0" rIns="0" bIns="0" anchor="ctr">
            <a:noAutofit/>
          </a:bodyPr>
          <a:lstStyle>
            <a:lvl1pPr indent="0" algn="r">
              <a:lnSpc>
                <a:spcPct val="100000"/>
              </a:lnSpc>
              <a:buNone/>
              <a:tabLst>
                <a:tab pos="0" algn="l"/>
              </a:tabLst>
              <a:defRPr lang="en-US" sz="800" b="0" strike="noStrike" spc="-1">
                <a:solidFill>
                  <a:srgbClr val="FFFFFF"/>
                </a:solidFill>
                <a:latin typeface="IBM Plex Sans"/>
                <a:ea typeface="Arial"/>
              </a:defRPr>
            </a:lvl1pPr>
          </a:lstStyle>
          <a:p>
            <a:pPr indent="0" algn="r">
              <a:lnSpc>
                <a:spcPct val="100000"/>
              </a:lnSpc>
              <a:buNone/>
              <a:tabLst>
                <a:tab pos="0" algn="l"/>
              </a:tabLst>
            </a:pPr>
            <a:fld id="{017CDA28-1AD4-4DD8-8CE5-8A4C156B8FA5}" type="slidenum">
              <a:rPr lang="en-US" sz="800" b="0" strike="noStrike" spc="-1">
                <a:solidFill>
                  <a:srgbClr val="FFFFFF"/>
                </a:solidFill>
                <a:latin typeface="IBM Plex Sans"/>
                <a:ea typeface="Arial"/>
              </a:rPr>
              <a:t>4</a:t>
            </a:fld>
            <a:endParaRPr lang="en-US" sz="800" b="0" strike="noStrike" spc="-1">
              <a:solidFill>
                <a:srgbClr val="000000"/>
              </a:solidFill>
              <a:latin typeface="Times New Roman"/>
            </a:endParaRPr>
          </a:p>
        </p:txBody>
      </p:sp>
      <p:sp>
        <p:nvSpPr>
          <p:cNvPr id="554" name="Title 1"/>
          <p:cNvSpPr/>
          <p:nvPr/>
        </p:nvSpPr>
        <p:spPr>
          <a:xfrm>
            <a:off x="2152800" y="3743280"/>
            <a:ext cx="2071800" cy="17726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spcBef>
                <a:spcPts val="933"/>
              </a:spcBef>
              <a:tabLst>
                <a:tab pos="0" algn="l"/>
              </a:tabLst>
            </a:pPr>
            <a:r>
              <a:rPr lang="en-US" sz="1200" b="0" strike="noStrike" spc="-1">
                <a:solidFill>
                  <a:srgbClr val="FFFFFF"/>
                </a:solidFill>
                <a:latin typeface="IBM Plex Sans"/>
                <a:ea typeface="IBM Plex Sans"/>
              </a:rPr>
              <a:t> </a:t>
            </a:r>
            <a:r>
              <a:rPr lang="en-US" sz="1400" b="0" strike="noStrike" spc="-1">
                <a:solidFill>
                  <a:srgbClr val="FFFFFF"/>
                </a:solidFill>
                <a:latin typeface="IBM Plex Sans"/>
                <a:ea typeface="IBM Plex Sans"/>
              </a:rPr>
              <a:t>Technology Specific: </a:t>
            </a:r>
            <a:endParaRPr lang="en-US" sz="1400" b="0" strike="noStrike" spc="-1">
              <a:solidFill>
                <a:srgbClr val="000000"/>
              </a:solidFill>
              <a:latin typeface="Arial"/>
            </a:endParaRPr>
          </a:p>
          <a:p>
            <a:pPr>
              <a:lnSpc>
                <a:spcPct val="100000"/>
              </a:lnSpc>
              <a:spcBef>
                <a:spcPts val="933"/>
              </a:spcBef>
              <a:tabLst>
                <a:tab pos="0" algn="l"/>
              </a:tabLst>
            </a:pPr>
            <a:r>
              <a:rPr lang="en-US" sz="1200" b="0" strike="noStrike" spc="-1">
                <a:solidFill>
                  <a:srgbClr val="FFFFFF"/>
                </a:solidFill>
                <a:latin typeface="IBM Plex Sans"/>
                <a:ea typeface="IBM Plex Sans"/>
              </a:rPr>
              <a:t>  Technical Control</a:t>
            </a:r>
            <a:br>
              <a:rPr sz="1200"/>
            </a:br>
            <a:r>
              <a:rPr lang="en-US" sz="1200" b="0" strike="noStrike" spc="-1">
                <a:solidFill>
                  <a:srgbClr val="FFFFFF"/>
                </a:solidFill>
                <a:latin typeface="IBM Plex Sans"/>
                <a:ea typeface="IBM Plex Sans"/>
              </a:rPr>
              <a:t>  Implementations</a:t>
            </a:r>
            <a:endParaRPr lang="en-US" sz="1200" b="0" strike="noStrike" spc="-1">
              <a:solidFill>
                <a:srgbClr val="000000"/>
              </a:solidFill>
              <a:latin typeface="Arial"/>
            </a:endParaRPr>
          </a:p>
          <a:p>
            <a:pPr>
              <a:lnSpc>
                <a:spcPct val="100000"/>
              </a:lnSpc>
              <a:spcBef>
                <a:spcPts val="933"/>
              </a:spcBef>
              <a:tabLst>
                <a:tab pos="0" algn="l"/>
              </a:tabLst>
            </a:pPr>
            <a:r>
              <a:rPr lang="en-US" sz="1200" b="0" strike="noStrike" spc="-1">
                <a:solidFill>
                  <a:srgbClr val="FFFFFF"/>
                </a:solidFill>
                <a:latin typeface="IBM Plex Sans"/>
                <a:ea typeface="IBM Plex Sans"/>
              </a:rPr>
              <a:t>  w/ associated </a:t>
            </a:r>
            <a:endParaRPr lang="en-US" sz="1200" b="0" strike="noStrike" spc="-1">
              <a:solidFill>
                <a:srgbClr val="000000"/>
              </a:solidFill>
              <a:latin typeface="Arial"/>
            </a:endParaRPr>
          </a:p>
          <a:p>
            <a:pPr>
              <a:lnSpc>
                <a:spcPct val="100000"/>
              </a:lnSpc>
              <a:spcBef>
                <a:spcPts val="933"/>
              </a:spcBef>
              <a:tabLst>
                <a:tab pos="0" algn="l"/>
              </a:tabLst>
            </a:pPr>
            <a:r>
              <a:rPr lang="en-US" sz="1200" b="0" strike="noStrike" spc="-1">
                <a:solidFill>
                  <a:srgbClr val="FFFFFF"/>
                </a:solidFill>
                <a:latin typeface="IBM Plex Sans"/>
                <a:ea typeface="IBM Plex Sans"/>
              </a:rPr>
              <a:t> </a:t>
            </a:r>
            <a:r>
              <a:rPr lang="en-US" sz="1200" b="0" strike="noStrike" spc="-1">
                <a:solidFill>
                  <a:srgbClr val="FF7E79"/>
                </a:solidFill>
                <a:latin typeface="IBM Plex Sans"/>
                <a:ea typeface="IBM Plex Sans"/>
              </a:rPr>
              <a:t>p</a:t>
            </a:r>
            <a:r>
              <a:rPr lang="en-US" sz="1200" b="0" strike="noStrike" spc="-1">
                <a:solidFill>
                  <a:srgbClr val="FFFFFF"/>
                </a:solidFill>
                <a:latin typeface="IBM Plex Sans"/>
                <a:ea typeface="IBM Plex Sans"/>
              </a:rPr>
              <a:t>olicy </a:t>
            </a:r>
            <a:r>
              <a:rPr lang="en-US" sz="1200" b="0" strike="noStrike" spc="-1">
                <a:solidFill>
                  <a:srgbClr val="00B0F0"/>
                </a:solidFill>
                <a:latin typeface="IBM Plex Sans"/>
                <a:ea typeface="IBM Plex Sans"/>
              </a:rPr>
              <a:t>RULES</a:t>
            </a:r>
            <a:endParaRPr lang="en-US" sz="1200" b="0" strike="noStrike" spc="-1">
              <a:solidFill>
                <a:srgbClr val="000000"/>
              </a:solidFill>
              <a:latin typeface="Arial"/>
            </a:endParaRPr>
          </a:p>
          <a:p>
            <a:pPr>
              <a:lnSpc>
                <a:spcPct val="100000"/>
              </a:lnSpc>
              <a:spcBef>
                <a:spcPts val="933"/>
              </a:spcBef>
              <a:tabLst>
                <a:tab pos="0" algn="l"/>
              </a:tabLst>
            </a:pPr>
            <a:r>
              <a:rPr lang="en-US" sz="1200" b="0" strike="noStrike" spc="-1">
                <a:solidFill>
                  <a:srgbClr val="FFFFFF"/>
                </a:solidFill>
                <a:latin typeface="IBM Plex Sans"/>
                <a:ea typeface="IBM Plex Sans"/>
              </a:rPr>
              <a:t> procedures</a:t>
            </a:r>
            <a:endParaRPr lang="en-US" sz="1200" b="0" strike="noStrike" spc="-1">
              <a:solidFill>
                <a:srgbClr val="000000"/>
              </a:solidFill>
              <a:latin typeface="Arial"/>
            </a:endParaRPr>
          </a:p>
        </p:txBody>
      </p:sp>
      <p:sp>
        <p:nvSpPr>
          <p:cNvPr id="555" name="Title 1"/>
          <p:cNvSpPr/>
          <p:nvPr/>
        </p:nvSpPr>
        <p:spPr>
          <a:xfrm>
            <a:off x="2152800" y="1310400"/>
            <a:ext cx="1931040" cy="44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spcBef>
                <a:spcPts val="933"/>
              </a:spcBef>
              <a:tabLst>
                <a:tab pos="0" algn="l"/>
              </a:tabLst>
            </a:pPr>
            <a:r>
              <a:rPr lang="en-US" sz="1400" b="0" strike="noStrike" spc="-1">
                <a:solidFill>
                  <a:srgbClr val="FFFFFF"/>
                </a:solidFill>
                <a:latin typeface="IBM Plex Sans"/>
                <a:ea typeface="IBM Plex Sans"/>
              </a:rPr>
              <a:t>Regulatory Compliance and Org </a:t>
            </a:r>
            <a:r>
              <a:rPr lang="en-US" sz="1400" b="0" strike="noStrike" spc="-1">
                <a:solidFill>
                  <a:srgbClr val="FF7E79"/>
                </a:solidFill>
                <a:latin typeface="IBM Plex Sans"/>
                <a:ea typeface="IBM Plex Sans"/>
              </a:rPr>
              <a:t>P</a:t>
            </a:r>
            <a:r>
              <a:rPr lang="en-US" sz="1400" b="0" strike="noStrike" spc="-1">
                <a:solidFill>
                  <a:srgbClr val="FFFFFF"/>
                </a:solidFill>
                <a:latin typeface="IBM Plex Sans"/>
                <a:ea typeface="IBM Plex Sans"/>
              </a:rPr>
              <a:t>olicies</a:t>
            </a:r>
            <a:endParaRPr lang="en-US" sz="1400" b="0" strike="noStrike" spc="-1">
              <a:solidFill>
                <a:srgbClr val="000000"/>
              </a:solidFill>
              <a:latin typeface="Arial"/>
            </a:endParaRPr>
          </a:p>
        </p:txBody>
      </p:sp>
      <p:graphicFrame>
        <p:nvGraphicFramePr>
          <p:cNvPr id="556" name="Table 76"/>
          <p:cNvGraphicFramePr/>
          <p:nvPr/>
        </p:nvGraphicFramePr>
        <p:xfrm>
          <a:off x="7174080" y="4001040"/>
          <a:ext cx="2228040" cy="1858329"/>
        </p:xfrm>
        <a:graphic>
          <a:graphicData uri="http://schemas.openxmlformats.org/drawingml/2006/table">
            <a:tbl>
              <a:tblPr/>
              <a:tblGrid>
                <a:gridCol w="2228040">
                  <a:extLst>
                    <a:ext uri="{9D8B030D-6E8A-4147-A177-3AD203B41FA5}">
                      <a16:colId xmlns:a16="http://schemas.microsoft.com/office/drawing/2014/main" val="20000"/>
                    </a:ext>
                  </a:extLst>
                </a:gridCol>
              </a:tblGrid>
              <a:tr h="496800">
                <a:tc>
                  <a:txBody>
                    <a:bodyPr/>
                    <a:lstStyle/>
                    <a:p>
                      <a:pPr>
                        <a:lnSpc>
                          <a:spcPct val="107000"/>
                        </a:lnSpc>
                      </a:pPr>
                      <a:r>
                        <a:rPr lang="en-US" sz="1100" b="0" strike="noStrike" spc="-1">
                          <a:solidFill>
                            <a:srgbClr val="000000"/>
                          </a:solidFill>
                          <a:latin typeface="IBM Plex Sans"/>
                          <a:ea typeface="Calibri"/>
                        </a:rPr>
                        <a:t>Ensure that model output has bias score of less than a threshold</a:t>
                      </a:r>
                      <a:r>
                        <a:rPr lang="en-US" sz="1100" b="0" i="1" strike="noStrike" spc="-1">
                          <a:solidFill>
                            <a:srgbClr val="000000"/>
                          </a:solidFill>
                          <a:latin typeface="IBM Plex Sans"/>
                          <a:ea typeface="Calibri"/>
                        </a:rPr>
                        <a:t> of 20%</a:t>
                      </a:r>
                      <a:endParaRPr lang="en-US" sz="11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chemeClr val="accent2">
                        <a:lumMod val="40000"/>
                        <a:lumOff val="60000"/>
                      </a:schemeClr>
                    </a:solidFill>
                  </a:tcPr>
                </a:tc>
                <a:extLst>
                  <a:ext uri="{0D108BD9-81ED-4DB2-BD59-A6C34878D82A}">
                    <a16:rowId xmlns:a16="http://schemas.microsoft.com/office/drawing/2014/main" val="10000"/>
                  </a:ext>
                </a:extLst>
              </a:tr>
              <a:tr h="524880">
                <a:tc>
                  <a:txBody>
                    <a:bodyPr/>
                    <a:lstStyle/>
                    <a:p>
                      <a:pPr>
                        <a:lnSpc>
                          <a:spcPct val="107000"/>
                        </a:lnSpc>
                      </a:pPr>
                      <a:r>
                        <a:rPr lang="en-US" sz="1100" b="0" strike="noStrike" spc="-1">
                          <a:solidFill>
                            <a:srgbClr val="000000"/>
                          </a:solidFill>
                          <a:latin typeface="IBM Plex Sans"/>
                          <a:ea typeface="Calibri"/>
                        </a:rPr>
                        <a:t>Ensure that model output has harmful content score of less than a threshold </a:t>
                      </a:r>
                      <a:r>
                        <a:rPr lang="en-US" sz="1100" b="0" i="1" strike="noStrike" spc="-1">
                          <a:solidFill>
                            <a:srgbClr val="000000"/>
                          </a:solidFill>
                          <a:latin typeface="IBM Plex Sans"/>
                          <a:ea typeface="Calibri"/>
                        </a:rPr>
                        <a:t>of 10%</a:t>
                      </a:r>
                      <a:endParaRPr lang="en-US" sz="11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chemeClr val="accent2">
                        <a:lumMod val="40000"/>
                        <a:lumOff val="60000"/>
                      </a:schemeClr>
                    </a:solidFill>
                  </a:tcPr>
                </a:tc>
                <a:extLst>
                  <a:ext uri="{0D108BD9-81ED-4DB2-BD59-A6C34878D82A}">
                    <a16:rowId xmlns:a16="http://schemas.microsoft.com/office/drawing/2014/main" val="10001"/>
                  </a:ext>
                </a:extLst>
              </a:tr>
              <a:tr h="484920">
                <a:tc>
                  <a:txBody>
                    <a:bodyPr/>
                    <a:lstStyle/>
                    <a:p>
                      <a:pPr>
                        <a:lnSpc>
                          <a:spcPct val="107000"/>
                        </a:lnSpc>
                      </a:pPr>
                      <a:r>
                        <a:rPr lang="en-US" sz="1100" b="0" strike="noStrike" spc="-1">
                          <a:solidFill>
                            <a:srgbClr val="000000"/>
                          </a:solidFill>
                          <a:latin typeface="IBM Plex Sans"/>
                          <a:ea typeface="Calibri"/>
                        </a:rPr>
                        <a:t>Ensure that model output has misinformation score of less than a threshold </a:t>
                      </a:r>
                      <a:r>
                        <a:rPr lang="en-US" sz="1100" b="0" i="1" strike="noStrike" spc="-1">
                          <a:solidFill>
                            <a:srgbClr val="000000"/>
                          </a:solidFill>
                          <a:latin typeface="IBM Plex Sans"/>
                          <a:ea typeface="Calibri"/>
                        </a:rPr>
                        <a:t>of 10%</a:t>
                      </a:r>
                      <a:endParaRPr lang="en-US" sz="11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chemeClr val="accent2">
                        <a:lumMod val="40000"/>
                        <a:lumOff val="60000"/>
                      </a:schemeClr>
                    </a:solidFill>
                  </a:tcPr>
                </a:tc>
                <a:extLst>
                  <a:ext uri="{0D108BD9-81ED-4DB2-BD59-A6C34878D82A}">
                    <a16:rowId xmlns:a16="http://schemas.microsoft.com/office/drawing/2014/main" val="10002"/>
                  </a:ext>
                </a:extLst>
              </a:tr>
            </a:tbl>
          </a:graphicData>
        </a:graphic>
      </p:graphicFrame>
      <p:graphicFrame>
        <p:nvGraphicFramePr>
          <p:cNvPr id="557" name="Table 84"/>
          <p:cNvGraphicFramePr/>
          <p:nvPr/>
        </p:nvGraphicFramePr>
        <p:xfrm>
          <a:off x="7151760" y="2247120"/>
          <a:ext cx="2250000" cy="1108647"/>
        </p:xfrm>
        <a:graphic>
          <a:graphicData uri="http://schemas.openxmlformats.org/drawingml/2006/table">
            <a:tbl>
              <a:tblPr/>
              <a:tblGrid>
                <a:gridCol w="2250000">
                  <a:extLst>
                    <a:ext uri="{9D8B030D-6E8A-4147-A177-3AD203B41FA5}">
                      <a16:colId xmlns:a16="http://schemas.microsoft.com/office/drawing/2014/main" val="20000"/>
                    </a:ext>
                  </a:extLst>
                </a:gridCol>
              </a:tblGrid>
              <a:tr h="694800">
                <a:tc>
                  <a:txBody>
                    <a:bodyPr/>
                    <a:lstStyle/>
                    <a:p>
                      <a:pPr>
                        <a:lnSpc>
                          <a:spcPct val="107000"/>
                        </a:lnSpc>
                      </a:pPr>
                      <a:r>
                        <a:rPr lang="en-US" sz="1100" b="0" strike="noStrike" spc="-1">
                          <a:solidFill>
                            <a:srgbClr val="000000"/>
                          </a:solidFill>
                          <a:latin typeface="IBM Plex Sans"/>
                          <a:ea typeface="Calibri"/>
                        </a:rPr>
                        <a:t>MINIMIZE NEGATIVE IMPACT OF AI</a:t>
                      </a:r>
                      <a:endParaRPr lang="en-US" sz="1100" b="0" strike="noStrike" spc="-1">
                        <a:solidFill>
                          <a:srgbClr val="000000"/>
                        </a:solidFill>
                        <a:latin typeface="Arial"/>
                      </a:endParaRPr>
                    </a:p>
                    <a:p>
                      <a:pPr>
                        <a:lnSpc>
                          <a:spcPct val="107000"/>
                        </a:lnSpc>
                      </a:pPr>
                      <a:endParaRPr lang="en-US" sz="800" b="0" strike="noStrike" spc="-1">
                        <a:solidFill>
                          <a:srgbClr val="000000"/>
                        </a:solidFill>
                        <a:latin typeface="Arial"/>
                      </a:endParaRPr>
                    </a:p>
                    <a:p>
                      <a:pPr>
                        <a:lnSpc>
                          <a:spcPct val="107000"/>
                        </a:lnSpc>
                      </a:pPr>
                      <a:r>
                        <a:rPr lang="en-US" sz="1100" b="1" strike="noStrike" spc="-1">
                          <a:solidFill>
                            <a:srgbClr val="000000"/>
                          </a:solidFill>
                          <a:latin typeface="IBM Plex Sans"/>
                          <a:ea typeface="Calibri"/>
                        </a:rPr>
                        <a:t>NIST AI RMF MG-2.2-005</a:t>
                      </a:r>
                      <a:r>
                        <a:rPr lang="en-US" sz="1100" b="0" strike="noStrike" spc="-1">
                          <a:solidFill>
                            <a:srgbClr val="000000"/>
                          </a:solidFill>
                          <a:latin typeface="IBM Plex Sans"/>
                          <a:ea typeface="Calibri"/>
                        </a:rPr>
                        <a:t>: Filter output for harmful or biased content, misinformation</a:t>
                      </a:r>
                      <a:endParaRPr lang="en-US" sz="11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D579"/>
                    </a:solidFill>
                  </a:tcPr>
                </a:tc>
                <a:extLst>
                  <a:ext uri="{0D108BD9-81ED-4DB2-BD59-A6C34878D82A}">
                    <a16:rowId xmlns:a16="http://schemas.microsoft.com/office/drawing/2014/main" val="10000"/>
                  </a:ext>
                </a:extLst>
              </a:tr>
            </a:tbl>
          </a:graphicData>
        </a:graphic>
      </p:graphicFrame>
      <p:sp>
        <p:nvSpPr>
          <p:cNvPr id="558" name="Title 1"/>
          <p:cNvSpPr/>
          <p:nvPr/>
        </p:nvSpPr>
        <p:spPr>
          <a:xfrm>
            <a:off x="2152800" y="2285280"/>
            <a:ext cx="1730880" cy="89352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spcBef>
                <a:spcPts val="933"/>
              </a:spcBef>
              <a:tabLst>
                <a:tab pos="0" algn="l"/>
              </a:tabLst>
            </a:pPr>
            <a:r>
              <a:rPr lang="en-US" sz="1400" b="0" strike="noStrike" spc="-1">
                <a:solidFill>
                  <a:srgbClr val="FFFFFF"/>
                </a:solidFill>
                <a:latin typeface="IBM Plex Sans"/>
                <a:ea typeface="IBM Plex Sans"/>
              </a:rPr>
              <a:t>Regulation Specific: </a:t>
            </a:r>
            <a:r>
              <a:rPr lang="en-US" sz="1200" b="0" strike="noStrike" spc="-1">
                <a:solidFill>
                  <a:srgbClr val="FFFFFF"/>
                </a:solidFill>
                <a:latin typeface="IBM Plex Sans"/>
                <a:ea typeface="IBM Plex Sans"/>
              </a:rPr>
              <a:t>Controls                       </a:t>
            </a:r>
            <a:endParaRPr lang="en-US" sz="1200" b="0" strike="noStrike" spc="-1">
              <a:solidFill>
                <a:srgbClr val="000000"/>
              </a:solidFill>
              <a:latin typeface="Arial"/>
            </a:endParaRPr>
          </a:p>
          <a:p>
            <a:pPr>
              <a:lnSpc>
                <a:spcPct val="100000"/>
              </a:lnSpc>
              <a:spcBef>
                <a:spcPts val="933"/>
              </a:spcBef>
              <a:tabLst>
                <a:tab pos="0" algn="l"/>
              </a:tabLst>
            </a:pPr>
            <a:r>
              <a:rPr lang="en-US" sz="1200" b="0" strike="noStrike" spc="-1">
                <a:solidFill>
                  <a:srgbClr val="FFFFFF"/>
                </a:solidFill>
                <a:latin typeface="IBM Plex Sans"/>
                <a:ea typeface="IBM Plex Sans"/>
              </a:rPr>
              <a:t>e.g.,</a:t>
            </a:r>
            <a:br>
              <a:rPr sz="1200"/>
            </a:br>
            <a:r>
              <a:rPr lang="en-US" sz="1200" b="0" strike="noStrike" spc="-1">
                <a:solidFill>
                  <a:srgbClr val="FFFFFF"/>
                </a:solidFill>
                <a:latin typeface="IBM Plex Sans"/>
                <a:ea typeface="IBM Plex Sans"/>
              </a:rPr>
              <a:t>NIST 800-53 </a:t>
            </a:r>
            <a:r>
              <a:rPr lang="en-US" sz="1200" b="0" strike="noStrike" spc="-1">
                <a:solidFill>
                  <a:srgbClr val="FFC000"/>
                </a:solidFill>
                <a:latin typeface="IBM Plex Sans"/>
                <a:ea typeface="IBM Plex Sans"/>
              </a:rPr>
              <a:t>CONTROLS</a:t>
            </a:r>
            <a:endParaRPr lang="en-US" sz="1200" b="0" strike="noStrike" spc="-1">
              <a:solidFill>
                <a:srgbClr val="000000"/>
              </a:solidFill>
              <a:latin typeface="Arial"/>
            </a:endParaRPr>
          </a:p>
        </p:txBody>
      </p:sp>
      <p:sp>
        <p:nvSpPr>
          <p:cNvPr id="559" name="Title 1"/>
          <p:cNvSpPr/>
          <p:nvPr/>
        </p:nvSpPr>
        <p:spPr>
          <a:xfrm>
            <a:off x="7240680" y="4324320"/>
            <a:ext cx="2880000" cy="24876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spcBef>
                <a:spcPts val="933"/>
              </a:spcBef>
              <a:tabLst>
                <a:tab pos="0" algn="l"/>
              </a:tabLst>
            </a:pPr>
            <a:endParaRPr lang="en-US" sz="1200" b="0" strike="noStrike" spc="-1">
              <a:solidFill>
                <a:srgbClr val="FFFFFF"/>
              </a:solidFill>
              <a:latin typeface="IBM Plex Sans"/>
              <a:ea typeface="IBM Plex Sans"/>
            </a:endParaRPr>
          </a:p>
        </p:txBody>
      </p:sp>
      <p:graphicFrame>
        <p:nvGraphicFramePr>
          <p:cNvPr id="560" name="Content Placeholder 3"/>
          <p:cNvGraphicFramePr/>
          <p:nvPr/>
        </p:nvGraphicFramePr>
        <p:xfrm>
          <a:off x="7151760" y="3527280"/>
          <a:ext cx="2241000" cy="457200"/>
        </p:xfrm>
        <a:graphic>
          <a:graphicData uri="http://schemas.openxmlformats.org/drawingml/2006/table">
            <a:tbl>
              <a:tblPr/>
              <a:tblGrid>
                <a:gridCol w="2241000">
                  <a:extLst>
                    <a:ext uri="{9D8B030D-6E8A-4147-A177-3AD203B41FA5}">
                      <a16:colId xmlns:a16="http://schemas.microsoft.com/office/drawing/2014/main" val="20000"/>
                    </a:ext>
                  </a:extLst>
                </a:gridCol>
              </a:tblGrid>
              <a:tr h="457200">
                <a:tc>
                  <a:txBody>
                    <a:bodyPr/>
                    <a:lstStyle/>
                    <a:p>
                      <a:pPr>
                        <a:lnSpc>
                          <a:spcPct val="100000"/>
                        </a:lnSpc>
                        <a:tabLst>
                          <a:tab pos="0" algn="l"/>
                        </a:tabLst>
                      </a:pPr>
                      <a:r>
                        <a:rPr lang="en-US" sz="1200" b="0" strike="noStrike" spc="-1">
                          <a:solidFill>
                            <a:srgbClr val="FFFFFF"/>
                          </a:solidFill>
                          <a:latin typeface="IBM Plex Sans"/>
                          <a:ea typeface="DejaVu Sans"/>
                        </a:rPr>
                        <a:t>MODEL SERVING and MONITORING</a:t>
                      </a:r>
                      <a:endParaRPr lang="en-US" sz="12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chemeClr val="accent1">
                        <a:lumMod val="75000"/>
                      </a:schemeClr>
                    </a:solidFill>
                  </a:tcPr>
                </a:tc>
                <a:extLst>
                  <a:ext uri="{0D108BD9-81ED-4DB2-BD59-A6C34878D82A}">
                    <a16:rowId xmlns:a16="http://schemas.microsoft.com/office/drawing/2014/main" val="10000"/>
                  </a:ext>
                </a:extLst>
              </a:tr>
            </a:tbl>
          </a:graphicData>
        </a:graphic>
      </p:graphicFrame>
      <p:grpSp>
        <p:nvGrpSpPr>
          <p:cNvPr id="561" name="Group 61"/>
          <p:cNvGrpSpPr/>
          <p:nvPr/>
        </p:nvGrpSpPr>
        <p:grpSpPr>
          <a:xfrm>
            <a:off x="6281280" y="1396800"/>
            <a:ext cx="1098360" cy="671040"/>
            <a:chOff x="6281280" y="1396800"/>
            <a:chExt cx="1098360" cy="671040"/>
          </a:xfrm>
        </p:grpSpPr>
        <p:pic>
          <p:nvPicPr>
            <p:cNvPr id="562" name="Picture 62"/>
            <p:cNvPicPr/>
            <p:nvPr/>
          </p:nvPicPr>
          <p:blipFill>
            <a:blip r:embed="rId3"/>
            <a:stretch/>
          </p:blipFill>
          <p:spPr>
            <a:xfrm>
              <a:off x="6473160" y="1396800"/>
              <a:ext cx="714240" cy="475920"/>
            </a:xfrm>
            <a:prstGeom prst="rect">
              <a:avLst/>
            </a:prstGeom>
            <a:ln w="0">
              <a:noFill/>
            </a:ln>
          </p:spPr>
        </p:pic>
        <p:sp>
          <p:nvSpPr>
            <p:cNvPr id="563" name="TextBox 33"/>
            <p:cNvSpPr/>
            <p:nvPr/>
          </p:nvSpPr>
          <p:spPr>
            <a:xfrm>
              <a:off x="6281280" y="1856520"/>
              <a:ext cx="109836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800" b="0" strike="noStrike" spc="-1">
                  <a:solidFill>
                    <a:srgbClr val="FFFFFF"/>
                  </a:solidFill>
                  <a:latin typeface="IBM Plex Sans"/>
                  <a:ea typeface="DejaVu Sans"/>
                </a:rPr>
                <a:t>GDPR (EU)</a:t>
              </a:r>
              <a:endParaRPr lang="en-US" sz="800" b="0" strike="noStrike" spc="-1">
                <a:solidFill>
                  <a:srgbClr val="000000"/>
                </a:solidFill>
                <a:latin typeface="Arial"/>
              </a:endParaRPr>
            </a:p>
          </p:txBody>
        </p:sp>
      </p:grpSp>
      <p:grpSp>
        <p:nvGrpSpPr>
          <p:cNvPr id="564" name="Group 68"/>
          <p:cNvGrpSpPr/>
          <p:nvPr/>
        </p:nvGrpSpPr>
        <p:grpSpPr>
          <a:xfrm>
            <a:off x="5320800" y="1408320"/>
            <a:ext cx="1098360" cy="651600"/>
            <a:chOff x="5320800" y="1408320"/>
            <a:chExt cx="1098360" cy="651600"/>
          </a:xfrm>
        </p:grpSpPr>
        <p:pic>
          <p:nvPicPr>
            <p:cNvPr id="565" name="Picture 70" descr="A close up of a sign&#10;&#10;Description automatically generated"/>
            <p:cNvPicPr/>
            <p:nvPr/>
          </p:nvPicPr>
          <p:blipFill>
            <a:blip r:embed="rId4"/>
            <a:stretch/>
          </p:blipFill>
          <p:spPr>
            <a:xfrm>
              <a:off x="5343480" y="1408320"/>
              <a:ext cx="1037880" cy="387000"/>
            </a:xfrm>
            <a:prstGeom prst="rect">
              <a:avLst/>
            </a:prstGeom>
            <a:ln w="0">
              <a:noFill/>
            </a:ln>
          </p:spPr>
        </p:pic>
        <p:sp>
          <p:nvSpPr>
            <p:cNvPr id="566" name="TextBox 33"/>
            <p:cNvSpPr/>
            <p:nvPr/>
          </p:nvSpPr>
          <p:spPr>
            <a:xfrm>
              <a:off x="5320800" y="1848600"/>
              <a:ext cx="109836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800" b="0" strike="noStrike" spc="-1">
                  <a:solidFill>
                    <a:srgbClr val="FFFFFF"/>
                  </a:solidFill>
                  <a:latin typeface="IBM Plex Sans"/>
                  <a:ea typeface="DejaVu Sans"/>
                </a:rPr>
                <a:t>EU</a:t>
              </a:r>
              <a:endParaRPr lang="en-US" sz="800" b="0" strike="noStrike" spc="-1">
                <a:solidFill>
                  <a:srgbClr val="000000"/>
                </a:solidFill>
                <a:latin typeface="Arial"/>
              </a:endParaRPr>
            </a:p>
          </p:txBody>
        </p:sp>
      </p:grpSp>
      <p:grpSp>
        <p:nvGrpSpPr>
          <p:cNvPr id="567" name="Group 73"/>
          <p:cNvGrpSpPr/>
          <p:nvPr/>
        </p:nvGrpSpPr>
        <p:grpSpPr>
          <a:xfrm>
            <a:off x="7012440" y="1371600"/>
            <a:ext cx="1038960" cy="699840"/>
            <a:chOff x="7012440" y="1371600"/>
            <a:chExt cx="1038960" cy="699840"/>
          </a:xfrm>
        </p:grpSpPr>
        <p:sp>
          <p:nvSpPr>
            <p:cNvPr id="568" name="Text Box 66"/>
            <p:cNvSpPr/>
            <p:nvPr/>
          </p:nvSpPr>
          <p:spPr>
            <a:xfrm>
              <a:off x="7012440" y="1860120"/>
              <a:ext cx="103896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800" b="0" strike="noStrike" spc="-1">
                  <a:solidFill>
                    <a:srgbClr val="FFFFFF"/>
                  </a:solidFill>
                  <a:latin typeface="IBM Plex Sans"/>
                  <a:ea typeface="DejaVu Sans"/>
                </a:rPr>
                <a:t>PCI DSS </a:t>
              </a:r>
              <a:r>
                <a:rPr lang="en-US" sz="800" b="1" strike="noStrike" spc="-1">
                  <a:solidFill>
                    <a:srgbClr val="FFFFFF"/>
                  </a:solidFill>
                  <a:latin typeface="IBM Plex Sans"/>
                  <a:ea typeface="DejaVu Sans"/>
                </a:rPr>
                <a:t>Level 1</a:t>
              </a:r>
              <a:endParaRPr lang="en-US" sz="800" b="0" strike="noStrike" spc="-1">
                <a:solidFill>
                  <a:srgbClr val="000000"/>
                </a:solidFill>
                <a:latin typeface="Arial"/>
              </a:endParaRPr>
            </a:p>
          </p:txBody>
        </p:sp>
        <p:pic>
          <p:nvPicPr>
            <p:cNvPr id="569" name="Picture 6" descr="PCI DSS"/>
            <p:cNvPicPr/>
            <p:nvPr/>
          </p:nvPicPr>
          <p:blipFill>
            <a:blip r:embed="rId5"/>
            <a:stretch/>
          </p:blipFill>
          <p:spPr>
            <a:xfrm>
              <a:off x="7268400" y="1371600"/>
              <a:ext cx="529200" cy="482400"/>
            </a:xfrm>
            <a:prstGeom prst="rect">
              <a:avLst/>
            </a:prstGeom>
            <a:ln w="0">
              <a:noFill/>
            </a:ln>
          </p:spPr>
        </p:pic>
      </p:grpSp>
      <p:pic>
        <p:nvPicPr>
          <p:cNvPr id="570" name="Picture 79"/>
          <p:cNvPicPr/>
          <p:nvPr/>
        </p:nvPicPr>
        <p:blipFill>
          <a:blip r:embed="rId6"/>
          <a:stretch/>
        </p:blipFill>
        <p:spPr>
          <a:xfrm>
            <a:off x="7967880" y="1364040"/>
            <a:ext cx="519480" cy="519480"/>
          </a:xfrm>
          <a:prstGeom prst="rect">
            <a:avLst/>
          </a:prstGeom>
          <a:ln w="0">
            <a:noFill/>
          </a:ln>
        </p:spPr>
      </p:pic>
      <p:sp>
        <p:nvSpPr>
          <p:cNvPr id="571" name="Title 1"/>
          <p:cNvSpPr/>
          <p:nvPr/>
        </p:nvSpPr>
        <p:spPr>
          <a:xfrm>
            <a:off x="4481640" y="1147680"/>
            <a:ext cx="5032800" cy="44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spcBef>
                <a:spcPts val="933"/>
              </a:spcBef>
              <a:tabLst>
                <a:tab pos="0" algn="l"/>
              </a:tabLst>
            </a:pPr>
            <a:r>
              <a:rPr lang="en-US" sz="1400" b="0" strike="noStrike" spc="-1">
                <a:solidFill>
                  <a:srgbClr val="FFFFFF"/>
                </a:solidFill>
                <a:latin typeface="IBM Plex Sans"/>
                <a:ea typeface="IBM Plex Sans"/>
              </a:rPr>
              <a:t>Example regulatory standards and certifications:</a:t>
            </a:r>
            <a:endParaRPr lang="en-US" sz="1400" b="0" strike="noStrike" spc="-1">
              <a:solidFill>
                <a:srgbClr val="000000"/>
              </a:solidFill>
              <a:latin typeface="Arial"/>
            </a:endParaRPr>
          </a:p>
        </p:txBody>
      </p:sp>
      <p:graphicFrame>
        <p:nvGraphicFramePr>
          <p:cNvPr id="572" name="Table 82"/>
          <p:cNvGraphicFramePr/>
          <p:nvPr/>
        </p:nvGraphicFramePr>
        <p:xfrm>
          <a:off x="4203720" y="2374560"/>
          <a:ext cx="2228040" cy="749872"/>
        </p:xfrm>
        <a:graphic>
          <a:graphicData uri="http://schemas.openxmlformats.org/drawingml/2006/table">
            <a:tbl>
              <a:tblPr/>
              <a:tblGrid>
                <a:gridCol w="2228040">
                  <a:extLst>
                    <a:ext uri="{9D8B030D-6E8A-4147-A177-3AD203B41FA5}">
                      <a16:colId xmlns:a16="http://schemas.microsoft.com/office/drawing/2014/main" val="20000"/>
                    </a:ext>
                  </a:extLst>
                </a:gridCol>
              </a:tblGrid>
              <a:tr h="694800">
                <a:tc>
                  <a:txBody>
                    <a:bodyPr/>
                    <a:lstStyle/>
                    <a:p>
                      <a:pPr>
                        <a:lnSpc>
                          <a:spcPct val="107000"/>
                        </a:lnSpc>
                      </a:pPr>
                      <a:r>
                        <a:rPr lang="en-US" sz="1100" b="0" strike="noStrike" spc="-1">
                          <a:solidFill>
                            <a:srgbClr val="000000"/>
                          </a:solidFill>
                          <a:latin typeface="IBM Plex Sans"/>
                          <a:ea typeface="Calibri"/>
                        </a:rPr>
                        <a:t>SYSTEM AND COMMUNICATION PROTECTION (SC):</a:t>
                      </a:r>
                      <a:endParaRPr lang="en-US" sz="1100" b="0" strike="noStrike" spc="-1">
                        <a:solidFill>
                          <a:srgbClr val="000000"/>
                        </a:solidFill>
                        <a:latin typeface="Arial"/>
                      </a:endParaRPr>
                    </a:p>
                    <a:p>
                      <a:pPr>
                        <a:lnSpc>
                          <a:spcPct val="107000"/>
                        </a:lnSpc>
                      </a:pPr>
                      <a:endParaRPr lang="en-US" sz="800" b="0" strike="noStrike" spc="-1">
                        <a:solidFill>
                          <a:srgbClr val="000000"/>
                        </a:solidFill>
                        <a:latin typeface="Arial"/>
                      </a:endParaRPr>
                    </a:p>
                    <a:p>
                      <a:pPr>
                        <a:lnSpc>
                          <a:spcPct val="107000"/>
                        </a:lnSpc>
                      </a:pPr>
                      <a:r>
                        <a:rPr lang="en-US" sz="1100" b="1" strike="noStrike" spc="-1">
                          <a:solidFill>
                            <a:srgbClr val="000000"/>
                          </a:solidFill>
                          <a:latin typeface="IBM Plex Sans"/>
                          <a:ea typeface="Calibri"/>
                        </a:rPr>
                        <a:t>NIST SC-7</a:t>
                      </a:r>
                      <a:r>
                        <a:rPr lang="en-US" sz="1100" b="0" strike="noStrike" spc="-1">
                          <a:solidFill>
                            <a:srgbClr val="000000"/>
                          </a:solidFill>
                          <a:latin typeface="IBM Plex Sans"/>
                          <a:ea typeface="Calibri"/>
                        </a:rPr>
                        <a:t>: Boundary Protection</a:t>
                      </a:r>
                      <a:endParaRPr lang="en-US" sz="11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FFD579"/>
                    </a:solidFill>
                  </a:tcPr>
                </a:tc>
                <a:extLst>
                  <a:ext uri="{0D108BD9-81ED-4DB2-BD59-A6C34878D82A}">
                    <a16:rowId xmlns:a16="http://schemas.microsoft.com/office/drawing/2014/main" val="10000"/>
                  </a:ext>
                </a:extLst>
              </a:tr>
            </a:tbl>
          </a:graphicData>
        </a:graphic>
      </p:graphicFrame>
      <p:graphicFrame>
        <p:nvGraphicFramePr>
          <p:cNvPr id="573" name="Table 83"/>
          <p:cNvGraphicFramePr/>
          <p:nvPr/>
        </p:nvGraphicFramePr>
        <p:xfrm>
          <a:off x="4203720" y="4006440"/>
          <a:ext cx="2228040" cy="1601163"/>
        </p:xfrm>
        <a:graphic>
          <a:graphicData uri="http://schemas.openxmlformats.org/drawingml/2006/table">
            <a:tbl>
              <a:tblPr/>
              <a:tblGrid>
                <a:gridCol w="2228040">
                  <a:extLst>
                    <a:ext uri="{9D8B030D-6E8A-4147-A177-3AD203B41FA5}">
                      <a16:colId xmlns:a16="http://schemas.microsoft.com/office/drawing/2014/main" val="20000"/>
                    </a:ext>
                  </a:extLst>
                </a:gridCol>
              </a:tblGrid>
              <a:tr h="496800">
                <a:tc>
                  <a:txBody>
                    <a:bodyPr/>
                    <a:lstStyle/>
                    <a:p>
                      <a:pPr>
                        <a:lnSpc>
                          <a:spcPct val="107000"/>
                        </a:lnSpc>
                      </a:pPr>
                      <a:r>
                        <a:rPr lang="en-US" sz="1100" b="0" strike="noStrike" spc="-1">
                          <a:solidFill>
                            <a:srgbClr val="000000"/>
                          </a:solidFill>
                          <a:latin typeface="IBM Plex Sans"/>
                          <a:ea typeface="Calibri"/>
                        </a:rPr>
                        <a:t>Ensure Cloud Object Storage is enabled on </a:t>
                      </a:r>
                      <a:r>
                        <a:rPr lang="en-US" sz="1100" b="0" i="1" strike="noStrike" spc="-1">
                          <a:solidFill>
                            <a:srgbClr val="000000"/>
                          </a:solidFill>
                          <a:latin typeface="IBM Plex Sans"/>
                          <a:ea typeface="Calibri"/>
                        </a:rPr>
                        <a:t>private endpoints</a:t>
                      </a:r>
                      <a:endParaRPr lang="en-US" sz="11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99C2FF"/>
                    </a:solidFill>
                  </a:tcPr>
                </a:tc>
                <a:extLst>
                  <a:ext uri="{0D108BD9-81ED-4DB2-BD59-A6C34878D82A}">
                    <a16:rowId xmlns:a16="http://schemas.microsoft.com/office/drawing/2014/main" val="10000"/>
                  </a:ext>
                </a:extLst>
              </a:tr>
              <a:tr h="524880">
                <a:tc>
                  <a:txBody>
                    <a:bodyPr/>
                    <a:lstStyle/>
                    <a:p>
                      <a:pPr>
                        <a:lnSpc>
                          <a:spcPct val="107000"/>
                        </a:lnSpc>
                      </a:pPr>
                      <a:r>
                        <a:rPr lang="en-US" sz="1100" b="0" strike="noStrike" spc="-1">
                          <a:solidFill>
                            <a:srgbClr val="000000"/>
                          </a:solidFill>
                          <a:latin typeface="IBM Plex Sans"/>
                          <a:ea typeface="Calibri"/>
                        </a:rPr>
                        <a:t>Ensure Kubernetes ingress is enabled through Cloud Internet Services</a:t>
                      </a:r>
                      <a:endParaRPr lang="en-US" sz="11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99C2FF"/>
                    </a:solidFill>
                  </a:tcPr>
                </a:tc>
                <a:extLst>
                  <a:ext uri="{0D108BD9-81ED-4DB2-BD59-A6C34878D82A}">
                    <a16:rowId xmlns:a16="http://schemas.microsoft.com/office/drawing/2014/main" val="10001"/>
                  </a:ext>
                </a:extLst>
              </a:tr>
              <a:tr h="484920">
                <a:tc>
                  <a:txBody>
                    <a:bodyPr/>
                    <a:lstStyle/>
                    <a:p>
                      <a:pPr>
                        <a:lnSpc>
                          <a:spcPct val="107000"/>
                        </a:lnSpc>
                      </a:pPr>
                      <a:r>
                        <a:rPr lang="en-US" sz="1100" b="0" strike="noStrike" spc="-1">
                          <a:solidFill>
                            <a:srgbClr val="000000"/>
                          </a:solidFill>
                          <a:latin typeface="IBM Plex Sans"/>
                          <a:ea typeface="Calibri"/>
                        </a:rPr>
                        <a:t>Ensure VPC LBaaS is enabled through Cloud Internet Services</a:t>
                      </a:r>
                      <a:endParaRPr lang="en-US" sz="11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rgbClr val="99C2FF"/>
                    </a:solidFill>
                  </a:tcPr>
                </a:tc>
                <a:extLst>
                  <a:ext uri="{0D108BD9-81ED-4DB2-BD59-A6C34878D82A}">
                    <a16:rowId xmlns:a16="http://schemas.microsoft.com/office/drawing/2014/main" val="10002"/>
                  </a:ext>
                </a:extLst>
              </a:tr>
            </a:tbl>
          </a:graphicData>
        </a:graphic>
      </p:graphicFrame>
      <p:graphicFrame>
        <p:nvGraphicFramePr>
          <p:cNvPr id="574" name="Content Placeholder 3"/>
          <p:cNvGraphicFramePr/>
          <p:nvPr/>
        </p:nvGraphicFramePr>
        <p:xfrm>
          <a:off x="4203720" y="3532680"/>
          <a:ext cx="2241000" cy="457200"/>
        </p:xfrm>
        <a:graphic>
          <a:graphicData uri="http://schemas.openxmlformats.org/drawingml/2006/table">
            <a:tbl>
              <a:tblPr/>
              <a:tblGrid>
                <a:gridCol w="2241000">
                  <a:extLst>
                    <a:ext uri="{9D8B030D-6E8A-4147-A177-3AD203B41FA5}">
                      <a16:colId xmlns:a16="http://schemas.microsoft.com/office/drawing/2014/main" val="20000"/>
                    </a:ext>
                  </a:extLst>
                </a:gridCol>
              </a:tblGrid>
              <a:tr h="457200">
                <a:tc>
                  <a:txBody>
                    <a:bodyPr/>
                    <a:lstStyle/>
                    <a:p>
                      <a:pPr>
                        <a:lnSpc>
                          <a:spcPct val="100000"/>
                        </a:lnSpc>
                      </a:pPr>
                      <a:r>
                        <a:rPr lang="en-US" sz="1200" b="0" strike="noStrike" spc="-1">
                          <a:solidFill>
                            <a:srgbClr val="FFFFFF"/>
                          </a:solidFill>
                          <a:latin typeface="IBM Plex Sans"/>
                          <a:ea typeface="DejaVu Sans"/>
                        </a:rPr>
                        <a:t>NETWORK </a:t>
                      </a:r>
                      <a:br>
                        <a:rPr sz="1200"/>
                      </a:br>
                      <a:r>
                        <a:rPr lang="en-US" sz="1200" b="0" strike="noStrike" spc="-1">
                          <a:solidFill>
                            <a:srgbClr val="FFFFFF"/>
                          </a:solidFill>
                          <a:latin typeface="IBM Plex Sans"/>
                          <a:ea typeface="DejaVu Sans"/>
                        </a:rPr>
                        <a:t>SECURITY</a:t>
                      </a:r>
                      <a:endParaRPr lang="en-US" sz="1200" b="0" strike="noStrike" spc="-1">
                        <a:solidFill>
                          <a:srgbClr val="000000"/>
                        </a:solidFill>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solidFill>
                      <a:schemeClr val="accent1">
                        <a:lumMod val="75000"/>
                      </a:schemeClr>
                    </a:solidFill>
                  </a:tcPr>
                </a:tc>
                <a:extLst>
                  <a:ext uri="{0D108BD9-81ED-4DB2-BD59-A6C34878D82A}">
                    <a16:rowId xmlns:a16="http://schemas.microsoft.com/office/drawing/2014/main" val="10000"/>
                  </a:ext>
                </a:extLst>
              </a:tr>
            </a:tbl>
          </a:graphicData>
        </a:graphic>
      </p:graphicFrame>
      <p:sp>
        <p:nvSpPr>
          <p:cNvPr id="575" name="Text Box 66"/>
          <p:cNvSpPr/>
          <p:nvPr/>
        </p:nvSpPr>
        <p:spPr>
          <a:xfrm>
            <a:off x="465120" y="-705600"/>
            <a:ext cx="109080" cy="1306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800" b="0" strike="noStrike" spc="-1">
                <a:solidFill>
                  <a:srgbClr val="FFFFFF"/>
                </a:solidFill>
                <a:latin typeface="IBM Plex Sans"/>
                <a:ea typeface="DejaVu Sans"/>
              </a:rPr>
              <a:t>HIPAA (US)</a:t>
            </a:r>
            <a:endParaRPr lang="en-US" sz="800" b="0" strike="noStrike" spc="-1">
              <a:solidFill>
                <a:srgbClr val="000000"/>
              </a:solidFill>
              <a:latin typeface="Arial"/>
            </a:endParaRPr>
          </a:p>
        </p:txBody>
      </p:sp>
      <p:sp>
        <p:nvSpPr>
          <p:cNvPr id="576" name="Rectangle 7"/>
          <p:cNvSpPr/>
          <p:nvPr/>
        </p:nvSpPr>
        <p:spPr>
          <a:xfrm>
            <a:off x="2040840" y="5720400"/>
            <a:ext cx="7687080" cy="617400"/>
          </a:xfrm>
          <a:prstGeom prst="rect">
            <a:avLst/>
          </a:prstGeom>
          <a:solidFill>
            <a:schemeClr val="tx1">
              <a:lumMod val="75000"/>
              <a:lumOff val="25000"/>
            </a:schemeClr>
          </a:solidFill>
          <a:ln w="19050">
            <a:noFill/>
          </a:ln>
        </p:spPr>
        <p:style>
          <a:lnRef idx="2">
            <a:schemeClr val="accent6"/>
          </a:lnRef>
          <a:fillRef idx="1">
            <a:schemeClr val="lt1"/>
          </a:fillRef>
          <a:effectRef idx="0">
            <a:schemeClr val="accent6"/>
          </a:effectRef>
          <a:fontRef idx="minor"/>
        </p:style>
        <p:txBody>
          <a:bodyPr lIns="47880" tIns="47880" rIns="47880" bIns="47880" numCol="1" spcCol="0" anchor="t">
            <a:noAutofit/>
          </a:bodyPr>
          <a:lstStyle/>
          <a:p>
            <a:pPr>
              <a:lnSpc>
                <a:spcPct val="100000"/>
              </a:lnSpc>
              <a:tabLst>
                <a:tab pos="0" algn="l"/>
              </a:tabLst>
            </a:pPr>
            <a:endParaRPr lang="en-US" sz="1870" b="0" strike="noStrike" spc="-1">
              <a:solidFill>
                <a:srgbClr val="000000"/>
              </a:solidFill>
              <a:latin typeface="IBM Plex Sans"/>
              <a:ea typeface="IBM Plex Sans"/>
            </a:endParaRPr>
          </a:p>
        </p:txBody>
      </p:sp>
      <p:sp>
        <p:nvSpPr>
          <p:cNvPr id="577" name="Title 1"/>
          <p:cNvSpPr/>
          <p:nvPr/>
        </p:nvSpPr>
        <p:spPr>
          <a:xfrm>
            <a:off x="2152800" y="5771520"/>
            <a:ext cx="1931040" cy="44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spcBef>
                <a:spcPts val="933"/>
              </a:spcBef>
              <a:tabLst>
                <a:tab pos="0" algn="l"/>
              </a:tabLst>
            </a:pPr>
            <a:r>
              <a:rPr lang="en-US" sz="1400" b="0" strike="noStrike" spc="-1">
                <a:solidFill>
                  <a:srgbClr val="FFFFFF"/>
                </a:solidFill>
                <a:latin typeface="IBM Plex Sans"/>
                <a:ea typeface="IBM Plex Sans"/>
              </a:rPr>
              <a:t>Technology Specific:</a:t>
            </a:r>
            <a:endParaRPr lang="en-US" sz="1400" b="0" strike="noStrike" spc="-1">
              <a:solidFill>
                <a:srgbClr val="000000"/>
              </a:solidFill>
              <a:latin typeface="Arial"/>
            </a:endParaRPr>
          </a:p>
          <a:p>
            <a:pPr>
              <a:lnSpc>
                <a:spcPct val="100000"/>
              </a:lnSpc>
              <a:spcBef>
                <a:spcPts val="933"/>
              </a:spcBef>
              <a:tabLst>
                <a:tab pos="0" algn="l"/>
              </a:tabLst>
            </a:pPr>
            <a:r>
              <a:rPr lang="en-US" sz="1200" b="0" strike="noStrike" spc="-1">
                <a:solidFill>
                  <a:srgbClr val="FFFFFF"/>
                </a:solidFill>
                <a:latin typeface="IBM Plex Sans"/>
                <a:ea typeface="IBM Plex Sans"/>
              </a:rPr>
              <a:t>test </a:t>
            </a:r>
            <a:r>
              <a:rPr lang="en-US" sz="1200" b="0" strike="noStrike" spc="-1">
                <a:solidFill>
                  <a:srgbClr val="00B0F0"/>
                </a:solidFill>
                <a:latin typeface="IBM Plex Sans"/>
                <a:ea typeface="IBM Plex Sans"/>
              </a:rPr>
              <a:t>CHECKS</a:t>
            </a:r>
            <a:r>
              <a:rPr lang="en-US" sz="1200" b="0" strike="noStrike" spc="-1">
                <a:solidFill>
                  <a:srgbClr val="FFFFFF"/>
                </a:solidFill>
                <a:latin typeface="IBM Plex Sans"/>
                <a:ea typeface="IBM Plex Sans"/>
              </a:rPr>
              <a:t> scripts</a:t>
            </a:r>
            <a:endParaRPr lang="en-US" sz="1200" b="0" strike="noStrike" spc="-1">
              <a:solidFill>
                <a:srgbClr val="000000"/>
              </a:solidFill>
              <a:latin typeface="Arial"/>
            </a:endParaRPr>
          </a:p>
        </p:txBody>
      </p:sp>
      <p:sp>
        <p:nvSpPr>
          <p:cNvPr id="578" name="Title 1"/>
          <p:cNvSpPr/>
          <p:nvPr/>
        </p:nvSpPr>
        <p:spPr>
          <a:xfrm>
            <a:off x="4203360" y="5826960"/>
            <a:ext cx="2227320" cy="444240"/>
          </a:xfrm>
          <a:prstGeom prst="rect">
            <a:avLst/>
          </a:prstGeom>
          <a:solidFill>
            <a:schemeClr val="accent2">
              <a:lumMod val="40000"/>
              <a:lumOff val="60000"/>
            </a:schemeClr>
          </a:solidFill>
          <a:ln w="0">
            <a:noFill/>
          </a:ln>
        </p:spPr>
        <p:style>
          <a:lnRef idx="0">
            <a:scrgbClr r="0" g="0" b="0"/>
          </a:lnRef>
          <a:fillRef idx="0">
            <a:scrgbClr r="0" g="0" b="0"/>
          </a:fillRef>
          <a:effectRef idx="0">
            <a:scrgbClr r="0" g="0" b="0"/>
          </a:effectRef>
          <a:fontRef idx="minor"/>
        </p:style>
        <p:txBody>
          <a:bodyPr lIns="90000" tIns="0" rIns="0" bIns="0" anchor="ctr">
            <a:noAutofit/>
          </a:bodyPr>
          <a:lstStyle/>
          <a:p>
            <a:pPr>
              <a:lnSpc>
                <a:spcPct val="100000"/>
              </a:lnSpc>
              <a:spcBef>
                <a:spcPts val="933"/>
              </a:spcBef>
              <a:tabLst>
                <a:tab pos="0" algn="l"/>
              </a:tabLst>
            </a:pPr>
            <a:r>
              <a:rPr lang="en-US" sz="1000" b="0" strike="noStrike" spc="-1">
                <a:solidFill>
                  <a:srgbClr val="000000"/>
                </a:solidFill>
                <a:latin typeface="Courier New"/>
                <a:ea typeface="IBM Plex Sans"/>
              </a:rPr>
              <a:t>If config.endpoint ≠ </a:t>
            </a:r>
            <a:r>
              <a:rPr lang="en-US" sz="1000" b="0" i="1" strike="noStrike" spc="-1">
                <a:solidFill>
                  <a:srgbClr val="000000"/>
                </a:solidFill>
                <a:latin typeface="Courier New"/>
                <a:ea typeface="IBM Plex Sans"/>
              </a:rPr>
              <a:t>param</a:t>
            </a:r>
            <a:r>
              <a:rPr lang="en-US" sz="1000" b="0" strike="noStrike" spc="-1">
                <a:solidFill>
                  <a:srgbClr val="000000"/>
                </a:solidFill>
                <a:latin typeface="Courier New"/>
                <a:ea typeface="IBM Plex Sans"/>
              </a:rPr>
              <a:t> return FAIL; </a:t>
            </a:r>
            <a:br>
              <a:rPr sz="1000"/>
            </a:br>
            <a:r>
              <a:rPr lang="en-US" sz="1000" b="0" strike="noStrike" spc="-1">
                <a:solidFill>
                  <a:srgbClr val="000000"/>
                </a:solidFill>
                <a:latin typeface="Courier New"/>
                <a:ea typeface="IBM Plex Sans"/>
              </a:rPr>
              <a:t>else return PASS;</a:t>
            </a:r>
            <a:endParaRPr lang="en-US" sz="1000" b="0" strike="noStrike" spc="-1">
              <a:solidFill>
                <a:srgbClr val="000000"/>
              </a:solidFill>
              <a:latin typeface="Arial"/>
            </a:endParaRPr>
          </a:p>
        </p:txBody>
      </p:sp>
      <p:sp>
        <p:nvSpPr>
          <p:cNvPr id="579" name="TextBox 33"/>
          <p:cNvSpPr/>
          <p:nvPr/>
        </p:nvSpPr>
        <p:spPr>
          <a:xfrm>
            <a:off x="4154040" y="1824840"/>
            <a:ext cx="109836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800" b="0" strike="noStrike" spc="-1">
                <a:solidFill>
                  <a:srgbClr val="FFFFFF"/>
                </a:solidFill>
                <a:latin typeface="IBM Plex Sans"/>
                <a:ea typeface="DejaVu Sans"/>
              </a:rPr>
              <a:t>ISM &amp; E8 (AU)</a:t>
            </a:r>
            <a:endParaRPr lang="en-US" sz="800" b="0" strike="noStrike" spc="-1">
              <a:solidFill>
                <a:srgbClr val="000000"/>
              </a:solidFill>
              <a:latin typeface="Arial"/>
            </a:endParaRPr>
          </a:p>
        </p:txBody>
      </p:sp>
      <p:pic>
        <p:nvPicPr>
          <p:cNvPr id="580" name="Picture 4" descr="Australian Government Information Security Manual updated - BlazeGuard"/>
          <p:cNvPicPr/>
          <p:nvPr/>
        </p:nvPicPr>
        <p:blipFill>
          <a:blip r:embed="rId7"/>
          <a:stretch/>
        </p:blipFill>
        <p:spPr>
          <a:xfrm>
            <a:off x="4203360" y="1396800"/>
            <a:ext cx="1049400" cy="393840"/>
          </a:xfrm>
          <a:prstGeom prst="rect">
            <a:avLst/>
          </a:prstGeom>
          <a:ln w="0">
            <a:noFill/>
          </a:ln>
        </p:spPr>
      </p:pic>
      <p:sp>
        <p:nvSpPr>
          <p:cNvPr id="581" name="TextBox 33"/>
          <p:cNvSpPr/>
          <p:nvPr/>
        </p:nvSpPr>
        <p:spPr>
          <a:xfrm>
            <a:off x="7672320" y="1857600"/>
            <a:ext cx="109836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800" b="0" strike="noStrike" spc="-1">
                <a:solidFill>
                  <a:srgbClr val="FFFFFF"/>
                </a:solidFill>
                <a:latin typeface="IBM Plex Sans"/>
                <a:ea typeface="DejaVu Sans"/>
              </a:rPr>
              <a:t>HIPAA</a:t>
            </a:r>
            <a:endParaRPr lang="en-US" sz="800" b="0" strike="noStrike" spc="-1">
              <a:solidFill>
                <a:srgbClr val="000000"/>
              </a:solidFill>
              <a:latin typeface="Arial"/>
            </a:endParaRPr>
          </a:p>
        </p:txBody>
      </p:sp>
      <p:sp>
        <p:nvSpPr>
          <p:cNvPr id="582" name="Rectangle 28"/>
          <p:cNvSpPr/>
          <p:nvPr/>
        </p:nvSpPr>
        <p:spPr>
          <a:xfrm>
            <a:off x="2040840" y="6329880"/>
            <a:ext cx="7687080" cy="471240"/>
          </a:xfrm>
          <a:prstGeom prst="rect">
            <a:avLst/>
          </a:prstGeom>
          <a:solidFill>
            <a:schemeClr val="tx1">
              <a:lumMod val="75000"/>
              <a:lumOff val="25000"/>
            </a:schemeClr>
          </a:solidFill>
          <a:ln w="19050">
            <a:noFill/>
          </a:ln>
        </p:spPr>
        <p:style>
          <a:lnRef idx="2">
            <a:schemeClr val="accent6"/>
          </a:lnRef>
          <a:fillRef idx="1">
            <a:schemeClr val="lt1"/>
          </a:fillRef>
          <a:effectRef idx="0">
            <a:schemeClr val="accent6"/>
          </a:effectRef>
          <a:fontRef idx="minor"/>
        </p:style>
        <p:txBody>
          <a:bodyPr lIns="47880" tIns="47880" rIns="47880" bIns="47880" numCol="1" spcCol="0" anchor="t">
            <a:noAutofit/>
          </a:bodyPr>
          <a:lstStyle/>
          <a:p>
            <a:pPr>
              <a:lnSpc>
                <a:spcPct val="100000"/>
              </a:lnSpc>
              <a:tabLst>
                <a:tab pos="0" algn="l"/>
              </a:tabLst>
            </a:pPr>
            <a:endParaRPr lang="en-US" sz="1870" b="0" strike="noStrike" spc="-1">
              <a:solidFill>
                <a:srgbClr val="000000"/>
              </a:solidFill>
              <a:latin typeface="IBM Plex Sans"/>
              <a:ea typeface="IBM Plex Sans"/>
            </a:endParaRPr>
          </a:p>
        </p:txBody>
      </p:sp>
      <p:sp>
        <p:nvSpPr>
          <p:cNvPr id="583" name="Title 1"/>
          <p:cNvSpPr/>
          <p:nvPr/>
        </p:nvSpPr>
        <p:spPr>
          <a:xfrm>
            <a:off x="2152800" y="6381000"/>
            <a:ext cx="1931040" cy="444240"/>
          </a:xfrm>
          <a:prstGeom prst="rect">
            <a:avLst/>
          </a:prstGeom>
          <a:noFill/>
          <a:ln w="0">
            <a:noFill/>
          </a:ln>
        </p:spPr>
        <p:style>
          <a:lnRef idx="0">
            <a:scrgbClr r="0" g="0" b="0"/>
          </a:lnRef>
          <a:fillRef idx="0">
            <a:scrgbClr r="0" g="0" b="0"/>
          </a:fillRef>
          <a:effectRef idx="0">
            <a:scrgbClr r="0" g="0" b="0"/>
          </a:effectRef>
          <a:fontRef idx="minor"/>
        </p:style>
        <p:txBody>
          <a:bodyPr lIns="0" tIns="0" rIns="0" bIns="0" anchor="t">
            <a:noAutofit/>
          </a:bodyPr>
          <a:lstStyle/>
          <a:p>
            <a:pPr>
              <a:lnSpc>
                <a:spcPct val="100000"/>
              </a:lnSpc>
              <a:spcBef>
                <a:spcPts val="933"/>
              </a:spcBef>
              <a:tabLst>
                <a:tab pos="0" algn="l"/>
              </a:tabLst>
            </a:pPr>
            <a:r>
              <a:rPr lang="en-US" sz="1400" b="0" strike="noStrike" spc="-1">
                <a:solidFill>
                  <a:srgbClr val="FFFFFF"/>
                </a:solidFill>
                <a:latin typeface="IBM Plex Sans"/>
                <a:ea typeface="IBM Plex Sans"/>
              </a:rPr>
              <a:t>Technology Specific:</a:t>
            </a:r>
            <a:br>
              <a:rPr sz="1400"/>
            </a:br>
            <a:r>
              <a:rPr lang="en-US" sz="1200" b="0" strike="noStrike" spc="-1">
                <a:solidFill>
                  <a:srgbClr val="FFFFFF"/>
                </a:solidFill>
                <a:latin typeface="IBM Plex Sans"/>
                <a:ea typeface="IBM Plex Sans"/>
              </a:rPr>
              <a:t>EVIDENCE</a:t>
            </a:r>
            <a:endParaRPr lang="en-US" sz="1200" b="0" strike="noStrike" spc="-1">
              <a:solidFill>
                <a:srgbClr val="000000"/>
              </a:solidFill>
              <a:latin typeface="Arial"/>
            </a:endParaRPr>
          </a:p>
        </p:txBody>
      </p:sp>
      <p:sp>
        <p:nvSpPr>
          <p:cNvPr id="584" name="Title 1"/>
          <p:cNvSpPr/>
          <p:nvPr/>
        </p:nvSpPr>
        <p:spPr>
          <a:xfrm>
            <a:off x="4203360" y="6392880"/>
            <a:ext cx="2227320" cy="364680"/>
          </a:xfrm>
          <a:prstGeom prst="rect">
            <a:avLst/>
          </a:prstGeom>
          <a:solidFill>
            <a:schemeClr val="accent2">
              <a:lumMod val="40000"/>
              <a:lumOff val="60000"/>
            </a:schemeClr>
          </a:solidFill>
          <a:ln w="0">
            <a:noFill/>
          </a:ln>
        </p:spPr>
        <p:style>
          <a:lnRef idx="0">
            <a:scrgbClr r="0" g="0" b="0"/>
          </a:lnRef>
          <a:fillRef idx="0">
            <a:scrgbClr r="0" g="0" b="0"/>
          </a:fillRef>
          <a:effectRef idx="0">
            <a:scrgbClr r="0" g="0" b="0"/>
          </a:effectRef>
          <a:fontRef idx="minor"/>
        </p:style>
        <p:txBody>
          <a:bodyPr lIns="90000" tIns="0" rIns="0" bIns="0" anchor="ctr">
            <a:noAutofit/>
          </a:bodyPr>
          <a:lstStyle/>
          <a:p>
            <a:pPr>
              <a:lnSpc>
                <a:spcPct val="100000"/>
              </a:lnSpc>
              <a:spcBef>
                <a:spcPts val="933"/>
              </a:spcBef>
              <a:tabLst>
                <a:tab pos="0" algn="l"/>
              </a:tabLst>
            </a:pPr>
            <a:r>
              <a:rPr lang="en-US" sz="800" b="0" strike="noStrike" spc="-1">
                <a:solidFill>
                  <a:srgbClr val="000000"/>
                </a:solidFill>
                <a:latin typeface="IBM Plex Sans"/>
                <a:ea typeface="IBM Plex Sans"/>
              </a:rPr>
              <a:t>"service_instance_id": "xxxxxxx-6c4f-4a62-a16d63903”, ”endpoint": ”private”, </a:t>
            </a:r>
            <a:br>
              <a:rPr sz="800"/>
            </a:br>
            <a:r>
              <a:rPr lang="en-US" sz="800" b="0" strike="noStrike" spc="-1">
                <a:solidFill>
                  <a:srgbClr val="000000"/>
                </a:solidFill>
                <a:latin typeface="IBM Plex Sans"/>
                <a:ea typeface="IBM Plex Sans"/>
              </a:rPr>
              <a:t>”encrypt": ”KYOK”}</a:t>
            </a:r>
            <a:endParaRPr lang="en-US" sz="800" b="0" strike="noStrike" spc="-1">
              <a:solidFill>
                <a:srgbClr val="000000"/>
              </a:solidFill>
              <a:latin typeface="Arial"/>
            </a:endParaRPr>
          </a:p>
        </p:txBody>
      </p:sp>
      <p:sp>
        <p:nvSpPr>
          <p:cNvPr id="585" name="Title 1"/>
          <p:cNvSpPr/>
          <p:nvPr/>
        </p:nvSpPr>
        <p:spPr>
          <a:xfrm>
            <a:off x="7183800" y="5826960"/>
            <a:ext cx="2227320" cy="930600"/>
          </a:xfrm>
          <a:prstGeom prst="rect">
            <a:avLst/>
          </a:prstGeom>
          <a:solidFill>
            <a:schemeClr val="accent2">
              <a:lumMod val="40000"/>
              <a:lumOff val="60000"/>
            </a:schemeClr>
          </a:solidFill>
          <a:ln w="0">
            <a:noFill/>
          </a:ln>
        </p:spPr>
        <p:style>
          <a:lnRef idx="0">
            <a:scrgbClr r="0" g="0" b="0"/>
          </a:lnRef>
          <a:fillRef idx="0">
            <a:scrgbClr r="0" g="0" b="0"/>
          </a:fillRef>
          <a:effectRef idx="0">
            <a:scrgbClr r="0" g="0" b="0"/>
          </a:effectRef>
          <a:fontRef idx="minor"/>
        </p:style>
        <p:txBody>
          <a:bodyPr lIns="90000" tIns="0" rIns="0" bIns="0" anchor="ctr">
            <a:noAutofit/>
          </a:bodyPr>
          <a:lstStyle/>
          <a:p>
            <a:pPr>
              <a:lnSpc>
                <a:spcPct val="100000"/>
              </a:lnSpc>
              <a:spcBef>
                <a:spcPts val="933"/>
              </a:spcBef>
              <a:tabLst>
                <a:tab pos="0" algn="l"/>
              </a:tabLst>
            </a:pPr>
            <a:r>
              <a:rPr lang="en-US" sz="1000" b="0" strike="noStrike" spc="-1">
                <a:solidFill>
                  <a:srgbClr val="000000"/>
                </a:solidFill>
                <a:latin typeface="Courier New"/>
                <a:ea typeface="IBM Plex Sans"/>
              </a:rPr>
              <a:t>If model_out.bias &lt;= param1</a:t>
            </a:r>
            <a:br>
              <a:rPr sz="1000"/>
            </a:br>
            <a:r>
              <a:rPr lang="en-US" sz="1000" b="0" strike="noStrike" spc="-1">
                <a:solidFill>
                  <a:srgbClr val="000000"/>
                </a:solidFill>
                <a:latin typeface="Courier New"/>
                <a:ea typeface="IBM Plex Sans"/>
              </a:rPr>
              <a:t>return PASS;</a:t>
            </a:r>
            <a:endParaRPr lang="en-US" sz="1000" b="0" strike="noStrike" spc="-1">
              <a:solidFill>
                <a:srgbClr val="000000"/>
              </a:solidFill>
              <a:latin typeface="Arial"/>
            </a:endParaRPr>
          </a:p>
          <a:p>
            <a:pPr>
              <a:lnSpc>
                <a:spcPct val="100000"/>
              </a:lnSpc>
              <a:spcBef>
                <a:spcPts val="300"/>
              </a:spcBef>
              <a:tabLst>
                <a:tab pos="0" algn="l"/>
              </a:tabLst>
            </a:pPr>
            <a:r>
              <a:rPr lang="en-US" sz="1000" b="0" strike="noStrike" spc="-1">
                <a:solidFill>
                  <a:srgbClr val="000000"/>
                </a:solidFill>
                <a:latin typeface="Courier New"/>
                <a:ea typeface="IBM Plex Sans"/>
              </a:rPr>
              <a:t>else return FAIL;</a:t>
            </a:r>
            <a:endParaRPr lang="en-US" sz="1000" b="0" strike="noStrike" spc="-1">
              <a:solidFill>
                <a:srgbClr val="000000"/>
              </a:solidFill>
              <a:latin typeface="Arial"/>
            </a:endParaRPr>
          </a:p>
        </p:txBody>
      </p:sp>
      <p:pic>
        <p:nvPicPr>
          <p:cNvPr id="586" name="Picture 4" descr="Products | Sicura (formerly SIMP)"/>
          <p:cNvPicPr/>
          <p:nvPr/>
        </p:nvPicPr>
        <p:blipFill>
          <a:blip r:embed="rId8"/>
          <a:stretch/>
        </p:blipFill>
        <p:spPr>
          <a:xfrm>
            <a:off x="8592480" y="1353960"/>
            <a:ext cx="799200" cy="527400"/>
          </a:xfrm>
          <a:prstGeom prst="rect">
            <a:avLst/>
          </a:prstGeom>
          <a:ln w="0">
            <a:noFill/>
          </a:ln>
        </p:spPr>
      </p:pic>
      <p:sp>
        <p:nvSpPr>
          <p:cNvPr id="587" name="TextBox 33"/>
          <p:cNvSpPr/>
          <p:nvPr/>
        </p:nvSpPr>
        <p:spPr>
          <a:xfrm>
            <a:off x="8426880" y="1848600"/>
            <a:ext cx="1098360" cy="2113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800" b="0" strike="noStrike" spc="-1">
                <a:solidFill>
                  <a:srgbClr val="FFFFFF"/>
                </a:solidFill>
                <a:latin typeface="IBM Plex Sans"/>
                <a:ea typeface="DejaVu Sans"/>
              </a:rPr>
              <a:t>NIST 800-53</a:t>
            </a:r>
            <a:endParaRPr lang="en-US" sz="800" b="0" strike="noStrike" spc="-1">
              <a:solidFill>
                <a:srgbClr val="000000"/>
              </a:solidFill>
              <a:latin typeface="Arial"/>
            </a:endParaRPr>
          </a:p>
        </p:txBody>
      </p:sp>
      <p:sp>
        <p:nvSpPr>
          <p:cNvPr id="588" name="Up-Down Arrow 3"/>
          <p:cNvSpPr/>
          <p:nvPr/>
        </p:nvSpPr>
        <p:spPr>
          <a:xfrm>
            <a:off x="1494360" y="1037160"/>
            <a:ext cx="426960" cy="2310480"/>
          </a:xfrm>
          <a:prstGeom prst="upDownArrow">
            <a:avLst>
              <a:gd name="adj1" fmla="val 50000"/>
              <a:gd name="adj2" fmla="val 50000"/>
            </a:avLst>
          </a:prstGeom>
          <a:solidFill>
            <a:srgbClr val="FFC000"/>
          </a:solid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tabLst>
                <a:tab pos="0" algn="l"/>
              </a:tabLst>
            </a:pPr>
            <a:r>
              <a:rPr lang="en-US" sz="1200" b="0" strike="noStrike" spc="-1">
                <a:solidFill>
                  <a:srgbClr val="000000"/>
                </a:solidFill>
                <a:latin typeface="Arial"/>
                <a:ea typeface="DejaVu Sans"/>
              </a:rPr>
              <a:t>COMP</a:t>
            </a:r>
            <a:br>
              <a:rPr sz="1200"/>
            </a:br>
            <a:r>
              <a:rPr lang="en-US" sz="1200" b="0" strike="noStrike" spc="-1">
                <a:solidFill>
                  <a:srgbClr val="000000"/>
                </a:solidFill>
                <a:latin typeface="Arial"/>
                <a:ea typeface="DejaVu Sans"/>
              </a:rPr>
              <a:t>L</a:t>
            </a:r>
            <a:br>
              <a:rPr sz="1200"/>
            </a:br>
            <a:r>
              <a:rPr lang="en-US" sz="1200" b="0" strike="noStrike" spc="-1">
                <a:solidFill>
                  <a:srgbClr val="000000"/>
                </a:solidFill>
                <a:latin typeface="Arial"/>
                <a:ea typeface="DejaVu Sans"/>
              </a:rPr>
              <a:t>I</a:t>
            </a:r>
            <a:br>
              <a:rPr sz="1200"/>
            </a:br>
            <a:r>
              <a:rPr lang="en-US" sz="1200" b="0" strike="noStrike" spc="-1">
                <a:solidFill>
                  <a:srgbClr val="000000"/>
                </a:solidFill>
                <a:latin typeface="Arial"/>
                <a:ea typeface="DejaVu Sans"/>
              </a:rPr>
              <a:t>A</a:t>
            </a:r>
            <a:br>
              <a:rPr sz="1200"/>
            </a:br>
            <a:r>
              <a:rPr lang="en-US" sz="1200" b="0" strike="noStrike" spc="-1">
                <a:solidFill>
                  <a:srgbClr val="000000"/>
                </a:solidFill>
                <a:latin typeface="Arial"/>
                <a:ea typeface="DejaVu Sans"/>
              </a:rPr>
              <a:t>NC</a:t>
            </a:r>
            <a:br>
              <a:rPr sz="1200"/>
            </a:br>
            <a:r>
              <a:rPr lang="en-US" sz="1200" b="0" strike="noStrike" spc="-1">
                <a:solidFill>
                  <a:srgbClr val="000000"/>
                </a:solidFill>
                <a:latin typeface="Arial"/>
                <a:ea typeface="DejaVu Sans"/>
              </a:rPr>
              <a:t>E</a:t>
            </a:r>
            <a:endParaRPr lang="en-US" sz="1200" b="0" strike="noStrike" spc="-1">
              <a:solidFill>
                <a:srgbClr val="000000"/>
              </a:solidFill>
              <a:latin typeface="Arial"/>
            </a:endParaRPr>
          </a:p>
        </p:txBody>
      </p:sp>
      <p:sp>
        <p:nvSpPr>
          <p:cNvPr id="589" name="Up-Down Arrow 5"/>
          <p:cNvSpPr/>
          <p:nvPr/>
        </p:nvSpPr>
        <p:spPr>
          <a:xfrm>
            <a:off x="1500120" y="3489120"/>
            <a:ext cx="426960" cy="3312360"/>
          </a:xfrm>
          <a:prstGeom prst="upDownArrow">
            <a:avLst>
              <a:gd name="adj1" fmla="val 50000"/>
              <a:gd name="adj2" fmla="val 50000"/>
            </a:avLst>
          </a:prstGeom>
          <a:solidFill>
            <a:schemeClr val="accent2">
              <a:lumMod val="40000"/>
              <a:lumOff val="60000"/>
            </a:schemeClr>
          </a:solid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tabLst>
                <a:tab pos="0" algn="l"/>
              </a:tabLst>
            </a:pPr>
            <a:r>
              <a:rPr lang="en-US" sz="1200" b="0" strike="noStrike" spc="-1">
                <a:solidFill>
                  <a:srgbClr val="000000"/>
                </a:solidFill>
                <a:latin typeface="Arial"/>
                <a:ea typeface="DejaVu Sans"/>
              </a:rPr>
              <a:t>GOV</a:t>
            </a:r>
            <a:br>
              <a:rPr sz="1200"/>
            </a:br>
            <a:r>
              <a:rPr lang="en-US" sz="1200" b="0" strike="noStrike" spc="-1">
                <a:solidFill>
                  <a:srgbClr val="000000"/>
                </a:solidFill>
                <a:latin typeface="Arial"/>
                <a:ea typeface="DejaVu Sans"/>
              </a:rPr>
              <a:t>E</a:t>
            </a:r>
            <a:br>
              <a:rPr sz="1200"/>
            </a:br>
            <a:r>
              <a:rPr lang="en-US" sz="1200" b="0" strike="noStrike" spc="-1">
                <a:solidFill>
                  <a:srgbClr val="000000"/>
                </a:solidFill>
                <a:latin typeface="Arial"/>
                <a:ea typeface="DejaVu Sans"/>
              </a:rPr>
              <a:t>RN</a:t>
            </a:r>
            <a:br>
              <a:rPr sz="1200"/>
            </a:br>
            <a:r>
              <a:rPr lang="en-US" sz="1200" b="0" strike="noStrike" spc="-1">
                <a:solidFill>
                  <a:srgbClr val="000000"/>
                </a:solidFill>
                <a:latin typeface="Arial"/>
                <a:ea typeface="DejaVu Sans"/>
              </a:rPr>
              <a:t>A</a:t>
            </a:r>
            <a:endParaRPr lang="en-US" sz="1200" b="0" strike="noStrike" spc="-1">
              <a:solidFill>
                <a:srgbClr val="000000"/>
              </a:solidFill>
              <a:latin typeface="Arial"/>
            </a:endParaRPr>
          </a:p>
          <a:p>
            <a:pPr algn="ctr">
              <a:lnSpc>
                <a:spcPct val="100000"/>
              </a:lnSpc>
              <a:tabLst>
                <a:tab pos="0" algn="l"/>
              </a:tabLst>
            </a:pPr>
            <a:r>
              <a:rPr lang="en-US" sz="1200" b="0" strike="noStrike" spc="-1">
                <a:solidFill>
                  <a:srgbClr val="000000"/>
                </a:solidFill>
                <a:latin typeface="Arial"/>
                <a:ea typeface="DejaVu Sans"/>
              </a:rPr>
              <a:t>NC</a:t>
            </a:r>
            <a:br>
              <a:rPr sz="1200"/>
            </a:br>
            <a:r>
              <a:rPr lang="en-US" sz="1200" b="0" strike="noStrike" spc="-1">
                <a:solidFill>
                  <a:srgbClr val="000000"/>
                </a:solidFill>
                <a:latin typeface="Arial"/>
                <a:ea typeface="DejaVu Sans"/>
              </a:rPr>
              <a:t>E</a:t>
            </a:r>
            <a:endParaRPr lang="en-US" sz="1200" b="0" strike="noStrike" spc="-1">
              <a:solidFill>
                <a:srgbClr val="000000"/>
              </a:solidFill>
              <a:latin typeface="Arial"/>
            </a:endParaRPr>
          </a:p>
        </p:txBody>
      </p:sp>
      <p:sp>
        <p:nvSpPr>
          <p:cNvPr id="590" name="Up-Down Arrow 6"/>
          <p:cNvSpPr/>
          <p:nvPr/>
        </p:nvSpPr>
        <p:spPr>
          <a:xfrm>
            <a:off x="9817920" y="4661640"/>
            <a:ext cx="426960" cy="2118240"/>
          </a:xfrm>
          <a:prstGeom prst="upDownArrow">
            <a:avLst>
              <a:gd name="adj1" fmla="val 50000"/>
              <a:gd name="adj2" fmla="val 50000"/>
            </a:avLst>
          </a:prstGeom>
          <a:solidFill>
            <a:srgbClr val="FF7E79"/>
          </a:solid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tabLst>
                <a:tab pos="0" algn="l"/>
              </a:tabLst>
            </a:pPr>
            <a:r>
              <a:rPr lang="en-US" sz="1200" b="0" strike="noStrike" spc="-1">
                <a:solidFill>
                  <a:srgbClr val="000000"/>
                </a:solidFill>
                <a:latin typeface="Arial"/>
                <a:ea typeface="DejaVu Sans"/>
              </a:rPr>
              <a:t>R</a:t>
            </a:r>
            <a:br>
              <a:rPr sz="1200"/>
            </a:br>
            <a:r>
              <a:rPr lang="en-US" sz="1200" b="0" strike="noStrike" spc="-1">
                <a:solidFill>
                  <a:srgbClr val="000000"/>
                </a:solidFill>
                <a:latin typeface="Arial"/>
                <a:ea typeface="DejaVu Sans"/>
              </a:rPr>
              <a:t>I</a:t>
            </a:r>
            <a:br>
              <a:rPr sz="1200"/>
            </a:br>
            <a:r>
              <a:rPr lang="en-US" sz="1200" b="0" strike="noStrike" spc="-1">
                <a:solidFill>
                  <a:srgbClr val="000000"/>
                </a:solidFill>
                <a:latin typeface="Arial"/>
                <a:ea typeface="DejaVu Sans"/>
              </a:rPr>
              <a:t>S</a:t>
            </a:r>
            <a:endParaRPr lang="en-US" sz="1200" b="0" strike="noStrike" spc="-1">
              <a:solidFill>
                <a:srgbClr val="000000"/>
              </a:solidFill>
              <a:latin typeface="Arial"/>
            </a:endParaRPr>
          </a:p>
          <a:p>
            <a:pPr algn="ctr">
              <a:lnSpc>
                <a:spcPct val="100000"/>
              </a:lnSpc>
              <a:tabLst>
                <a:tab pos="0" algn="l"/>
              </a:tabLst>
            </a:pPr>
            <a:r>
              <a:rPr lang="en-US" sz="1200" b="0" strike="noStrike" spc="-1">
                <a:solidFill>
                  <a:srgbClr val="000000"/>
                </a:solidFill>
                <a:latin typeface="Arial"/>
                <a:ea typeface="DejaVu Sans"/>
              </a:rPr>
              <a:t>K</a:t>
            </a:r>
            <a:endParaRPr lang="en-US" sz="1200" b="0" strike="noStrike" spc="-1">
              <a:solidFill>
                <a:srgbClr val="000000"/>
              </a:solidFill>
              <a:latin typeface="Arial"/>
            </a:endParaRPr>
          </a:p>
        </p:txBody>
      </p:sp>
      <p:sp>
        <p:nvSpPr>
          <p:cNvPr id="591" name="Up-Down Arrow 9"/>
          <p:cNvSpPr/>
          <p:nvPr/>
        </p:nvSpPr>
        <p:spPr>
          <a:xfrm>
            <a:off x="10142640" y="1016280"/>
            <a:ext cx="426960" cy="4585320"/>
          </a:xfrm>
          <a:prstGeom prst="upDownArrow">
            <a:avLst>
              <a:gd name="adj1" fmla="val 50000"/>
              <a:gd name="adj2" fmla="val 50000"/>
            </a:avLst>
          </a:prstGeom>
          <a:solidFill>
            <a:srgbClr val="FFC000"/>
          </a:solidFill>
          <a:ln w="0">
            <a:noFill/>
          </a:ln>
        </p:spPr>
        <p:style>
          <a:lnRef idx="0">
            <a:scrgbClr r="0" g="0" b="0"/>
          </a:lnRef>
          <a:fillRef idx="0">
            <a:scrgbClr r="0" g="0" b="0"/>
          </a:fillRef>
          <a:effectRef idx="0">
            <a:scrgbClr r="0" g="0" b="0"/>
          </a:effectRef>
          <a:fontRef idx="minor"/>
        </p:style>
        <p:txBody>
          <a:bodyPr lIns="0" tIns="0" rIns="0" bIns="0" anchor="ctr">
            <a:noAutofit/>
          </a:bodyPr>
          <a:lstStyle/>
          <a:p>
            <a:pPr algn="ctr">
              <a:lnSpc>
                <a:spcPct val="100000"/>
              </a:lnSpc>
              <a:tabLst>
                <a:tab pos="0" algn="l"/>
              </a:tabLst>
            </a:pPr>
            <a:r>
              <a:rPr lang="en-US" sz="1200" b="0" strike="noStrike" spc="-1">
                <a:solidFill>
                  <a:srgbClr val="000000"/>
                </a:solidFill>
                <a:latin typeface="Arial"/>
                <a:ea typeface="DejaVu Sans"/>
              </a:rPr>
              <a:t>COMP</a:t>
            </a:r>
            <a:br>
              <a:rPr sz="1200"/>
            </a:br>
            <a:r>
              <a:rPr lang="en-US" sz="1200" b="0" strike="noStrike" spc="-1">
                <a:solidFill>
                  <a:srgbClr val="000000"/>
                </a:solidFill>
                <a:latin typeface="Arial"/>
                <a:ea typeface="DejaVu Sans"/>
              </a:rPr>
              <a:t>L</a:t>
            </a:r>
            <a:br>
              <a:rPr sz="1200"/>
            </a:br>
            <a:r>
              <a:rPr lang="en-US" sz="1200" b="0" strike="noStrike" spc="-1">
                <a:solidFill>
                  <a:srgbClr val="000000"/>
                </a:solidFill>
                <a:latin typeface="Arial"/>
                <a:ea typeface="DejaVu Sans"/>
              </a:rPr>
              <a:t>I</a:t>
            </a:r>
            <a:br>
              <a:rPr sz="1200"/>
            </a:br>
            <a:r>
              <a:rPr lang="en-US" sz="1200" b="0" strike="noStrike" spc="-1">
                <a:solidFill>
                  <a:srgbClr val="000000"/>
                </a:solidFill>
                <a:latin typeface="Arial"/>
                <a:ea typeface="DejaVu Sans"/>
              </a:rPr>
              <a:t>A</a:t>
            </a:r>
            <a:br>
              <a:rPr sz="1200"/>
            </a:br>
            <a:r>
              <a:rPr lang="en-US" sz="1200" b="0" strike="noStrike" spc="-1">
                <a:solidFill>
                  <a:srgbClr val="000000"/>
                </a:solidFill>
                <a:latin typeface="Arial"/>
                <a:ea typeface="DejaVu Sans"/>
              </a:rPr>
              <a:t>NC</a:t>
            </a:r>
            <a:br>
              <a:rPr sz="1200"/>
            </a:br>
            <a:r>
              <a:rPr lang="en-US" sz="1200" b="0" strike="noStrike" spc="-1">
                <a:solidFill>
                  <a:srgbClr val="000000"/>
                </a:solidFill>
                <a:latin typeface="Arial"/>
                <a:ea typeface="DejaVu Sans"/>
              </a:rPr>
              <a:t>E</a:t>
            </a:r>
            <a:endParaRPr lang="en-US" sz="1200" b="0" strike="noStrike" spc="-1">
              <a:solidFill>
                <a:srgbClr val="000000"/>
              </a:solidFill>
              <a:latin typeface="Arial"/>
            </a:endParaRPr>
          </a:p>
          <a:p>
            <a:pPr algn="ctr">
              <a:lnSpc>
                <a:spcPct val="100000"/>
              </a:lnSpc>
              <a:tabLst>
                <a:tab pos="0" algn="l"/>
              </a:tabLst>
            </a:pPr>
            <a:endParaRPr lang="en-US" sz="1200" b="0" strike="noStrike" spc="-1">
              <a:solidFill>
                <a:srgbClr val="000000"/>
              </a:solidFill>
              <a:latin typeface="Arial"/>
            </a:endParaRPr>
          </a:p>
          <a:p>
            <a:pPr algn="ctr">
              <a:lnSpc>
                <a:spcPct val="100000"/>
              </a:lnSpc>
              <a:tabLst>
                <a:tab pos="0" algn="l"/>
              </a:tabLst>
            </a:pPr>
            <a:r>
              <a:rPr lang="en-US" sz="1200" b="0" strike="noStrike" spc="-1">
                <a:solidFill>
                  <a:srgbClr val="000000"/>
                </a:solidFill>
                <a:latin typeface="Arial"/>
                <a:ea typeface="DejaVu Sans"/>
              </a:rPr>
              <a:t>A</a:t>
            </a:r>
            <a:br>
              <a:rPr sz="1200"/>
            </a:br>
            <a:r>
              <a:rPr lang="en-US" sz="1200" b="0" strike="noStrike" spc="-1">
                <a:solidFill>
                  <a:srgbClr val="000000"/>
                </a:solidFill>
                <a:latin typeface="Arial"/>
                <a:ea typeface="DejaVu Sans"/>
              </a:rPr>
              <a:t>t</a:t>
            </a:r>
            <a:br>
              <a:rPr sz="1200"/>
            </a:br>
            <a:r>
              <a:rPr lang="en-US" sz="1200" b="0" strike="noStrike" spc="-1">
                <a:solidFill>
                  <a:srgbClr val="000000"/>
                </a:solidFill>
                <a:latin typeface="Arial"/>
                <a:ea typeface="DejaVu Sans"/>
              </a:rPr>
              <a:t>O</a:t>
            </a:r>
            <a:br>
              <a:rPr sz="1200"/>
            </a:br>
            <a:endParaRPr lang="en-US" sz="1200" b="0" strike="noStrike" spc="-1">
              <a:solidFill>
                <a:srgbClr val="000000"/>
              </a:solidFill>
              <a:latin typeface="Arial"/>
            </a:endParaRPr>
          </a:p>
          <a:p>
            <a:pPr algn="ctr">
              <a:lnSpc>
                <a:spcPct val="100000"/>
              </a:lnSpc>
              <a:tabLst>
                <a:tab pos="0" algn="l"/>
              </a:tabLst>
            </a:pPr>
            <a:r>
              <a:rPr lang="en-US" sz="1200" b="0" strike="noStrike" spc="-1">
                <a:solidFill>
                  <a:srgbClr val="000000"/>
                </a:solidFill>
                <a:latin typeface="Arial"/>
                <a:ea typeface="DejaVu Sans"/>
              </a:rPr>
              <a:t>P</a:t>
            </a:r>
            <a:br>
              <a:rPr sz="1200"/>
            </a:br>
            <a:r>
              <a:rPr lang="en-US" sz="1200" b="0" strike="noStrike" spc="-1">
                <a:solidFill>
                  <a:srgbClr val="000000"/>
                </a:solidFill>
                <a:latin typeface="Arial"/>
                <a:ea typeface="DejaVu Sans"/>
              </a:rPr>
              <a:t>A</a:t>
            </a:r>
            <a:br>
              <a:rPr sz="1200"/>
            </a:br>
            <a:r>
              <a:rPr lang="en-US" sz="1200" b="0" strike="noStrike" spc="-1">
                <a:solidFill>
                  <a:srgbClr val="000000"/>
                </a:solidFill>
                <a:latin typeface="Arial"/>
                <a:ea typeface="DejaVu Sans"/>
              </a:rPr>
              <a:t>C</a:t>
            </a:r>
            <a:br>
              <a:rPr sz="1200"/>
            </a:br>
            <a:r>
              <a:rPr lang="en-US" sz="1200" b="0" strike="noStrike" spc="-1">
                <a:solidFill>
                  <a:srgbClr val="000000"/>
                </a:solidFill>
                <a:latin typeface="Arial"/>
                <a:ea typeface="DejaVu Sans"/>
              </a:rPr>
              <a:t>K</a:t>
            </a:r>
            <a:br>
              <a:rPr sz="1200"/>
            </a:br>
            <a:r>
              <a:rPr lang="en-US" sz="1200" b="0" strike="noStrike" spc="-1">
                <a:solidFill>
                  <a:srgbClr val="000000"/>
                </a:solidFill>
                <a:latin typeface="Arial"/>
                <a:ea typeface="DejaVu Sans"/>
              </a:rPr>
              <a:t>AGE</a:t>
            </a:r>
            <a:endParaRPr lang="en-US" sz="1200" b="0" strike="noStrike" spc="-1">
              <a:solidFill>
                <a:srgbClr val="000000"/>
              </a:solidFill>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51"/>
                                        </p:tgtEl>
                                        <p:attrNameLst>
                                          <p:attrName>style.visibility</p:attrName>
                                        </p:attrNameLst>
                                      </p:cBhvr>
                                      <p:to>
                                        <p:strVal val="visible"/>
                                      </p:to>
                                    </p:set>
                                    <p:animEffect transition="in" filter="barn(inVertical)">
                                      <p:cBhvr additive="repl">
                                        <p:cTn id="7" dur="500"/>
                                        <p:tgtEl>
                                          <p:spTgt spid="551"/>
                                        </p:tgtEl>
                                      </p:cBhvr>
                                    </p:animEffect>
                                  </p:childTnLst>
                                </p:cTn>
                              </p:par>
                              <p:par>
                                <p:cTn id="8" presetID="16" presetClass="entr" presetSubtype="21" fill="hold" nodeType="withEffect">
                                  <p:stCondLst>
                                    <p:cond delay="0"/>
                                  </p:stCondLst>
                                  <p:childTnLst>
                                    <p:set>
                                      <p:cBhvr>
                                        <p:cTn id="9" dur="1" fill="hold">
                                          <p:stCondLst>
                                            <p:cond delay="0"/>
                                          </p:stCondLst>
                                        </p:cTn>
                                        <p:tgtEl>
                                          <p:spTgt spid="555"/>
                                        </p:tgtEl>
                                        <p:attrNameLst>
                                          <p:attrName>style.visibility</p:attrName>
                                        </p:attrNameLst>
                                      </p:cBhvr>
                                      <p:to>
                                        <p:strVal val="visible"/>
                                      </p:to>
                                    </p:set>
                                    <p:animEffect transition="in" filter="barn(inVertical)">
                                      <p:cBhvr additive="repl">
                                        <p:cTn id="10" dur="500"/>
                                        <p:tgtEl>
                                          <p:spTgt spid="555"/>
                                        </p:tgtEl>
                                      </p:cBhvr>
                                    </p:animEffect>
                                  </p:childTnLst>
                                </p:cTn>
                              </p:par>
                              <p:par>
                                <p:cTn id="11" presetID="16" presetClass="entr" presetSubtype="21" fill="hold" nodeType="withEffect">
                                  <p:stCondLst>
                                    <p:cond delay="0"/>
                                  </p:stCondLst>
                                  <p:childTnLst>
                                    <p:set>
                                      <p:cBhvr>
                                        <p:cTn id="12" dur="1" fill="hold">
                                          <p:stCondLst>
                                            <p:cond delay="0"/>
                                          </p:stCondLst>
                                        </p:cTn>
                                        <p:tgtEl>
                                          <p:spTgt spid="561"/>
                                        </p:tgtEl>
                                        <p:attrNameLst>
                                          <p:attrName>style.visibility</p:attrName>
                                        </p:attrNameLst>
                                      </p:cBhvr>
                                      <p:to>
                                        <p:strVal val="visible"/>
                                      </p:to>
                                    </p:set>
                                    <p:animEffect transition="in" filter="barn(inVertical)">
                                      <p:cBhvr additive="repl">
                                        <p:cTn id="13" dur="500"/>
                                        <p:tgtEl>
                                          <p:spTgt spid="561"/>
                                        </p:tgtEl>
                                      </p:cBhvr>
                                    </p:animEffect>
                                  </p:childTnLst>
                                </p:cTn>
                              </p:par>
                              <p:par>
                                <p:cTn id="14" presetID="16" presetClass="entr" presetSubtype="21" fill="hold" nodeType="withEffect">
                                  <p:stCondLst>
                                    <p:cond delay="0"/>
                                  </p:stCondLst>
                                  <p:childTnLst>
                                    <p:set>
                                      <p:cBhvr>
                                        <p:cTn id="15" dur="1" fill="hold">
                                          <p:stCondLst>
                                            <p:cond delay="0"/>
                                          </p:stCondLst>
                                        </p:cTn>
                                        <p:tgtEl>
                                          <p:spTgt spid="564"/>
                                        </p:tgtEl>
                                        <p:attrNameLst>
                                          <p:attrName>style.visibility</p:attrName>
                                        </p:attrNameLst>
                                      </p:cBhvr>
                                      <p:to>
                                        <p:strVal val="visible"/>
                                      </p:to>
                                    </p:set>
                                    <p:animEffect transition="in" filter="barn(inVertical)">
                                      <p:cBhvr additive="repl">
                                        <p:cTn id="16" dur="500"/>
                                        <p:tgtEl>
                                          <p:spTgt spid="564"/>
                                        </p:tgtEl>
                                      </p:cBhvr>
                                    </p:animEffect>
                                  </p:childTnLst>
                                </p:cTn>
                              </p:par>
                              <p:par>
                                <p:cTn id="17" presetID="16" presetClass="entr" presetSubtype="21" fill="hold" nodeType="withEffect">
                                  <p:stCondLst>
                                    <p:cond delay="0"/>
                                  </p:stCondLst>
                                  <p:childTnLst>
                                    <p:set>
                                      <p:cBhvr>
                                        <p:cTn id="18" dur="1" fill="hold">
                                          <p:stCondLst>
                                            <p:cond delay="0"/>
                                          </p:stCondLst>
                                        </p:cTn>
                                        <p:tgtEl>
                                          <p:spTgt spid="567"/>
                                        </p:tgtEl>
                                        <p:attrNameLst>
                                          <p:attrName>style.visibility</p:attrName>
                                        </p:attrNameLst>
                                      </p:cBhvr>
                                      <p:to>
                                        <p:strVal val="visible"/>
                                      </p:to>
                                    </p:set>
                                    <p:animEffect transition="in" filter="barn(inVertical)">
                                      <p:cBhvr additive="repl">
                                        <p:cTn id="19" dur="500"/>
                                        <p:tgtEl>
                                          <p:spTgt spid="567"/>
                                        </p:tgtEl>
                                      </p:cBhvr>
                                    </p:animEffect>
                                  </p:childTnLst>
                                </p:cTn>
                              </p:par>
                              <p:par>
                                <p:cTn id="20" presetID="16" presetClass="entr" presetSubtype="21" fill="hold" nodeType="withEffect">
                                  <p:stCondLst>
                                    <p:cond delay="0"/>
                                  </p:stCondLst>
                                  <p:childTnLst>
                                    <p:set>
                                      <p:cBhvr>
                                        <p:cTn id="21" dur="1" fill="hold">
                                          <p:stCondLst>
                                            <p:cond delay="0"/>
                                          </p:stCondLst>
                                        </p:cTn>
                                        <p:tgtEl>
                                          <p:spTgt spid="570"/>
                                        </p:tgtEl>
                                        <p:attrNameLst>
                                          <p:attrName>style.visibility</p:attrName>
                                        </p:attrNameLst>
                                      </p:cBhvr>
                                      <p:to>
                                        <p:strVal val="visible"/>
                                      </p:to>
                                    </p:set>
                                    <p:animEffect transition="in" filter="barn(inVertical)">
                                      <p:cBhvr additive="repl">
                                        <p:cTn id="22" dur="500"/>
                                        <p:tgtEl>
                                          <p:spTgt spid="570"/>
                                        </p:tgtEl>
                                      </p:cBhvr>
                                    </p:animEffect>
                                  </p:childTnLst>
                                </p:cTn>
                              </p:par>
                              <p:par>
                                <p:cTn id="23" presetID="16" presetClass="entr" presetSubtype="21" fill="hold" nodeType="withEffect">
                                  <p:stCondLst>
                                    <p:cond delay="0"/>
                                  </p:stCondLst>
                                  <p:childTnLst>
                                    <p:set>
                                      <p:cBhvr>
                                        <p:cTn id="24" dur="1" fill="hold">
                                          <p:stCondLst>
                                            <p:cond delay="0"/>
                                          </p:stCondLst>
                                        </p:cTn>
                                        <p:tgtEl>
                                          <p:spTgt spid="571"/>
                                        </p:tgtEl>
                                        <p:attrNameLst>
                                          <p:attrName>style.visibility</p:attrName>
                                        </p:attrNameLst>
                                      </p:cBhvr>
                                      <p:to>
                                        <p:strVal val="visible"/>
                                      </p:to>
                                    </p:set>
                                    <p:animEffect transition="in" filter="barn(inVertical)">
                                      <p:cBhvr additive="repl">
                                        <p:cTn id="25" dur="500"/>
                                        <p:tgtEl>
                                          <p:spTgt spid="571"/>
                                        </p:tgtEl>
                                      </p:cBhvr>
                                    </p:animEffect>
                                  </p:childTnLst>
                                </p:cTn>
                              </p:par>
                              <p:par>
                                <p:cTn id="26" presetID="16" presetClass="entr" presetSubtype="21" fill="hold" nodeType="withEffect">
                                  <p:stCondLst>
                                    <p:cond delay="0"/>
                                  </p:stCondLst>
                                  <p:childTnLst>
                                    <p:set>
                                      <p:cBhvr>
                                        <p:cTn id="27" dur="1" fill="hold">
                                          <p:stCondLst>
                                            <p:cond delay="0"/>
                                          </p:stCondLst>
                                        </p:cTn>
                                        <p:tgtEl>
                                          <p:spTgt spid="586"/>
                                        </p:tgtEl>
                                        <p:attrNameLst>
                                          <p:attrName>style.visibility</p:attrName>
                                        </p:attrNameLst>
                                      </p:cBhvr>
                                      <p:to>
                                        <p:strVal val="visible"/>
                                      </p:to>
                                    </p:set>
                                    <p:animEffect transition="in" filter="barn(inVertical)">
                                      <p:cBhvr additive="repl">
                                        <p:cTn id="28" dur="500"/>
                                        <p:tgtEl>
                                          <p:spTgt spid="586"/>
                                        </p:tgtEl>
                                      </p:cBhvr>
                                    </p:animEffect>
                                  </p:childTnLst>
                                </p:cTn>
                              </p:par>
                              <p:par>
                                <p:cTn id="29" presetID="16" presetClass="entr" presetSubtype="21" fill="hold" nodeType="withEffect">
                                  <p:stCondLst>
                                    <p:cond delay="0"/>
                                  </p:stCondLst>
                                  <p:childTnLst>
                                    <p:set>
                                      <p:cBhvr>
                                        <p:cTn id="30" dur="1" fill="hold">
                                          <p:stCondLst>
                                            <p:cond delay="0"/>
                                          </p:stCondLst>
                                        </p:cTn>
                                        <p:tgtEl>
                                          <p:spTgt spid="579"/>
                                        </p:tgtEl>
                                        <p:attrNameLst>
                                          <p:attrName>style.visibility</p:attrName>
                                        </p:attrNameLst>
                                      </p:cBhvr>
                                      <p:to>
                                        <p:strVal val="visible"/>
                                      </p:to>
                                    </p:set>
                                    <p:animEffect transition="in" filter="barn(inVertical)">
                                      <p:cBhvr additive="repl">
                                        <p:cTn id="31" dur="500"/>
                                        <p:tgtEl>
                                          <p:spTgt spid="579"/>
                                        </p:tgtEl>
                                      </p:cBhvr>
                                    </p:animEffect>
                                  </p:childTnLst>
                                </p:cTn>
                              </p:par>
                              <p:par>
                                <p:cTn id="32" presetID="16" presetClass="entr" presetSubtype="21" fill="hold" nodeType="withEffect">
                                  <p:stCondLst>
                                    <p:cond delay="0"/>
                                  </p:stCondLst>
                                  <p:childTnLst>
                                    <p:set>
                                      <p:cBhvr>
                                        <p:cTn id="33" dur="1" fill="hold">
                                          <p:stCondLst>
                                            <p:cond delay="0"/>
                                          </p:stCondLst>
                                        </p:cTn>
                                        <p:tgtEl>
                                          <p:spTgt spid="580"/>
                                        </p:tgtEl>
                                        <p:attrNameLst>
                                          <p:attrName>style.visibility</p:attrName>
                                        </p:attrNameLst>
                                      </p:cBhvr>
                                      <p:to>
                                        <p:strVal val="visible"/>
                                      </p:to>
                                    </p:set>
                                    <p:animEffect transition="in" filter="barn(inVertical)">
                                      <p:cBhvr additive="repl">
                                        <p:cTn id="34" dur="500"/>
                                        <p:tgtEl>
                                          <p:spTgt spid="580"/>
                                        </p:tgtEl>
                                      </p:cBhvr>
                                    </p:animEffect>
                                  </p:childTnLst>
                                </p:cTn>
                              </p:par>
                              <p:par>
                                <p:cTn id="35" presetID="16" presetClass="entr" presetSubtype="21" fill="hold" nodeType="withEffect">
                                  <p:stCondLst>
                                    <p:cond delay="0"/>
                                  </p:stCondLst>
                                  <p:childTnLst>
                                    <p:set>
                                      <p:cBhvr>
                                        <p:cTn id="36" dur="1" fill="hold">
                                          <p:stCondLst>
                                            <p:cond delay="0"/>
                                          </p:stCondLst>
                                        </p:cTn>
                                        <p:tgtEl>
                                          <p:spTgt spid="581"/>
                                        </p:tgtEl>
                                        <p:attrNameLst>
                                          <p:attrName>style.visibility</p:attrName>
                                        </p:attrNameLst>
                                      </p:cBhvr>
                                      <p:to>
                                        <p:strVal val="visible"/>
                                      </p:to>
                                    </p:set>
                                    <p:animEffect transition="in" filter="barn(inVertical)">
                                      <p:cBhvr additive="repl">
                                        <p:cTn id="37" dur="500"/>
                                        <p:tgtEl>
                                          <p:spTgt spid="581"/>
                                        </p:tgtEl>
                                      </p:cBhvr>
                                    </p:animEffect>
                                  </p:childTnLst>
                                </p:cTn>
                              </p:par>
                            </p:childTnLst>
                          </p:cTn>
                        </p:par>
                      </p:childTnLst>
                    </p:cTn>
                  </p:par>
                  <p:par>
                    <p:cTn id="38" fill="hold">
                      <p:stCondLst>
                        <p:cond delay="indefinite"/>
                      </p:stCondLst>
                      <p:childTnLst>
                        <p:par>
                          <p:cTn id="39" fill="hold">
                            <p:stCondLst>
                              <p:cond delay="0"/>
                            </p:stCondLst>
                            <p:childTnLst>
                              <p:par>
                                <p:cTn id="40" presetID="16" presetClass="entr" presetSubtype="21" fill="hold" nodeType="clickEffect">
                                  <p:stCondLst>
                                    <p:cond delay="0"/>
                                  </p:stCondLst>
                                  <p:childTnLst>
                                    <p:set>
                                      <p:cBhvr>
                                        <p:cTn id="41" dur="1" fill="hold">
                                          <p:stCondLst>
                                            <p:cond delay="0"/>
                                          </p:stCondLst>
                                        </p:cTn>
                                        <p:tgtEl>
                                          <p:spTgt spid="550"/>
                                        </p:tgtEl>
                                        <p:attrNameLst>
                                          <p:attrName>style.visibility</p:attrName>
                                        </p:attrNameLst>
                                      </p:cBhvr>
                                      <p:to>
                                        <p:strVal val="visible"/>
                                      </p:to>
                                    </p:set>
                                    <p:animEffect transition="in" filter="barn(inVertical)">
                                      <p:cBhvr additive="repl">
                                        <p:cTn id="42" dur="500"/>
                                        <p:tgtEl>
                                          <p:spTgt spid="550"/>
                                        </p:tgtEl>
                                      </p:cBhvr>
                                    </p:animEffect>
                                  </p:childTnLst>
                                </p:cTn>
                              </p:par>
                              <p:par>
                                <p:cTn id="43" presetID="16" presetClass="entr" presetSubtype="21" fill="hold" nodeType="withEffect">
                                  <p:stCondLst>
                                    <p:cond delay="0"/>
                                  </p:stCondLst>
                                  <p:childTnLst>
                                    <p:set>
                                      <p:cBhvr>
                                        <p:cTn id="44" dur="1" fill="hold">
                                          <p:stCondLst>
                                            <p:cond delay="0"/>
                                          </p:stCondLst>
                                        </p:cTn>
                                        <p:tgtEl>
                                          <p:spTgt spid="557"/>
                                        </p:tgtEl>
                                        <p:attrNameLst>
                                          <p:attrName>style.visibility</p:attrName>
                                        </p:attrNameLst>
                                      </p:cBhvr>
                                      <p:to>
                                        <p:strVal val="visible"/>
                                      </p:to>
                                    </p:set>
                                    <p:animEffect transition="in" filter="barn(inVertical)">
                                      <p:cBhvr additive="repl">
                                        <p:cTn id="45" dur="500"/>
                                        <p:tgtEl>
                                          <p:spTgt spid="557"/>
                                        </p:tgtEl>
                                      </p:cBhvr>
                                    </p:animEffect>
                                  </p:childTnLst>
                                </p:cTn>
                              </p:par>
                              <p:par>
                                <p:cTn id="46" presetID="16" presetClass="entr" presetSubtype="21" fill="hold" nodeType="withEffect">
                                  <p:stCondLst>
                                    <p:cond delay="0"/>
                                  </p:stCondLst>
                                  <p:childTnLst>
                                    <p:set>
                                      <p:cBhvr>
                                        <p:cTn id="47" dur="1" fill="hold">
                                          <p:stCondLst>
                                            <p:cond delay="0"/>
                                          </p:stCondLst>
                                        </p:cTn>
                                        <p:tgtEl>
                                          <p:spTgt spid="558"/>
                                        </p:tgtEl>
                                        <p:attrNameLst>
                                          <p:attrName>style.visibility</p:attrName>
                                        </p:attrNameLst>
                                      </p:cBhvr>
                                      <p:to>
                                        <p:strVal val="visible"/>
                                      </p:to>
                                    </p:set>
                                    <p:animEffect transition="in" filter="barn(inVertical)">
                                      <p:cBhvr additive="repl">
                                        <p:cTn id="48" dur="500"/>
                                        <p:tgtEl>
                                          <p:spTgt spid="558"/>
                                        </p:tgtEl>
                                      </p:cBhvr>
                                    </p:animEffect>
                                  </p:childTnLst>
                                </p:cTn>
                              </p:par>
                              <p:par>
                                <p:cTn id="49" presetID="16" presetClass="entr" presetSubtype="21" fill="hold" nodeType="withEffect">
                                  <p:stCondLst>
                                    <p:cond delay="0"/>
                                  </p:stCondLst>
                                  <p:childTnLst>
                                    <p:set>
                                      <p:cBhvr>
                                        <p:cTn id="50" dur="1" fill="hold">
                                          <p:stCondLst>
                                            <p:cond delay="0"/>
                                          </p:stCondLst>
                                        </p:cTn>
                                        <p:tgtEl>
                                          <p:spTgt spid="572"/>
                                        </p:tgtEl>
                                        <p:attrNameLst>
                                          <p:attrName>style.visibility</p:attrName>
                                        </p:attrNameLst>
                                      </p:cBhvr>
                                      <p:to>
                                        <p:strVal val="visible"/>
                                      </p:to>
                                    </p:set>
                                    <p:animEffect transition="in" filter="barn(inVertical)">
                                      <p:cBhvr additive="repl">
                                        <p:cTn id="51" dur="500"/>
                                        <p:tgtEl>
                                          <p:spTgt spid="572"/>
                                        </p:tgtEl>
                                      </p:cBhvr>
                                    </p:animEffect>
                                  </p:childTnLst>
                                </p:cTn>
                              </p:par>
                            </p:childTnLst>
                          </p:cTn>
                        </p:par>
                      </p:childTnLst>
                    </p:cTn>
                  </p:par>
                  <p:par>
                    <p:cTn id="52" fill="hold">
                      <p:stCondLst>
                        <p:cond delay="indefinite"/>
                      </p:stCondLst>
                      <p:childTnLst>
                        <p:par>
                          <p:cTn id="53" fill="hold">
                            <p:stCondLst>
                              <p:cond delay="0"/>
                            </p:stCondLst>
                            <p:childTnLst>
                              <p:par>
                                <p:cTn id="54" presetID="16" presetClass="entr" presetSubtype="21" fill="hold" nodeType="clickEffect">
                                  <p:stCondLst>
                                    <p:cond delay="0"/>
                                  </p:stCondLst>
                                  <p:childTnLst>
                                    <p:set>
                                      <p:cBhvr>
                                        <p:cTn id="55" dur="1" fill="hold">
                                          <p:stCondLst>
                                            <p:cond delay="0"/>
                                          </p:stCondLst>
                                        </p:cTn>
                                        <p:tgtEl>
                                          <p:spTgt spid="549"/>
                                        </p:tgtEl>
                                        <p:attrNameLst>
                                          <p:attrName>style.visibility</p:attrName>
                                        </p:attrNameLst>
                                      </p:cBhvr>
                                      <p:to>
                                        <p:strVal val="visible"/>
                                      </p:to>
                                    </p:set>
                                    <p:animEffect transition="in" filter="barn(inVertical)">
                                      <p:cBhvr additive="repl">
                                        <p:cTn id="56" dur="500"/>
                                        <p:tgtEl>
                                          <p:spTgt spid="549"/>
                                        </p:tgtEl>
                                      </p:cBhvr>
                                    </p:animEffect>
                                  </p:childTnLst>
                                </p:cTn>
                              </p:par>
                              <p:par>
                                <p:cTn id="57" presetID="16" presetClass="entr" presetSubtype="21" fill="hold" nodeType="withEffect">
                                  <p:stCondLst>
                                    <p:cond delay="0"/>
                                  </p:stCondLst>
                                  <p:childTnLst>
                                    <p:set>
                                      <p:cBhvr>
                                        <p:cTn id="58" dur="1" fill="hold">
                                          <p:stCondLst>
                                            <p:cond delay="0"/>
                                          </p:stCondLst>
                                        </p:cTn>
                                        <p:tgtEl>
                                          <p:spTgt spid="554"/>
                                        </p:tgtEl>
                                        <p:attrNameLst>
                                          <p:attrName>style.visibility</p:attrName>
                                        </p:attrNameLst>
                                      </p:cBhvr>
                                      <p:to>
                                        <p:strVal val="visible"/>
                                      </p:to>
                                    </p:set>
                                    <p:animEffect transition="in" filter="barn(inVertical)">
                                      <p:cBhvr additive="repl">
                                        <p:cTn id="59" dur="500"/>
                                        <p:tgtEl>
                                          <p:spTgt spid="554"/>
                                        </p:tgtEl>
                                      </p:cBhvr>
                                    </p:animEffect>
                                  </p:childTnLst>
                                </p:cTn>
                              </p:par>
                              <p:par>
                                <p:cTn id="60" presetID="16" presetClass="entr" presetSubtype="21" fill="hold" nodeType="withEffect">
                                  <p:stCondLst>
                                    <p:cond delay="0"/>
                                  </p:stCondLst>
                                  <p:childTnLst>
                                    <p:set>
                                      <p:cBhvr>
                                        <p:cTn id="61" dur="1" fill="hold">
                                          <p:stCondLst>
                                            <p:cond delay="0"/>
                                          </p:stCondLst>
                                        </p:cTn>
                                        <p:tgtEl>
                                          <p:spTgt spid="556"/>
                                        </p:tgtEl>
                                        <p:attrNameLst>
                                          <p:attrName>style.visibility</p:attrName>
                                        </p:attrNameLst>
                                      </p:cBhvr>
                                      <p:to>
                                        <p:strVal val="visible"/>
                                      </p:to>
                                    </p:set>
                                    <p:animEffect transition="in" filter="barn(inVertical)">
                                      <p:cBhvr additive="repl">
                                        <p:cTn id="62" dur="500"/>
                                        <p:tgtEl>
                                          <p:spTgt spid="556"/>
                                        </p:tgtEl>
                                      </p:cBhvr>
                                    </p:animEffect>
                                  </p:childTnLst>
                                </p:cTn>
                              </p:par>
                              <p:par>
                                <p:cTn id="63" presetID="16" presetClass="entr" presetSubtype="21" fill="hold" nodeType="withEffect">
                                  <p:stCondLst>
                                    <p:cond delay="0"/>
                                  </p:stCondLst>
                                  <p:childTnLst>
                                    <p:set>
                                      <p:cBhvr>
                                        <p:cTn id="64" dur="1" fill="hold">
                                          <p:stCondLst>
                                            <p:cond delay="0"/>
                                          </p:stCondLst>
                                        </p:cTn>
                                        <p:tgtEl>
                                          <p:spTgt spid="559"/>
                                        </p:tgtEl>
                                        <p:attrNameLst>
                                          <p:attrName>style.visibility</p:attrName>
                                        </p:attrNameLst>
                                      </p:cBhvr>
                                      <p:to>
                                        <p:strVal val="visible"/>
                                      </p:to>
                                    </p:set>
                                    <p:animEffect transition="in" filter="barn(inVertical)">
                                      <p:cBhvr additive="repl">
                                        <p:cTn id="65" dur="500"/>
                                        <p:tgtEl>
                                          <p:spTgt spid="559"/>
                                        </p:tgtEl>
                                      </p:cBhvr>
                                    </p:animEffect>
                                  </p:childTnLst>
                                </p:cTn>
                              </p:par>
                              <p:par>
                                <p:cTn id="66" presetID="16" presetClass="entr" presetSubtype="21" fill="hold" nodeType="withEffect">
                                  <p:stCondLst>
                                    <p:cond delay="0"/>
                                  </p:stCondLst>
                                  <p:childTnLst>
                                    <p:set>
                                      <p:cBhvr>
                                        <p:cTn id="67" dur="1" fill="hold">
                                          <p:stCondLst>
                                            <p:cond delay="0"/>
                                          </p:stCondLst>
                                        </p:cTn>
                                        <p:tgtEl>
                                          <p:spTgt spid="560"/>
                                        </p:tgtEl>
                                        <p:attrNameLst>
                                          <p:attrName>style.visibility</p:attrName>
                                        </p:attrNameLst>
                                      </p:cBhvr>
                                      <p:to>
                                        <p:strVal val="visible"/>
                                      </p:to>
                                    </p:set>
                                    <p:animEffect transition="in" filter="barn(inVertical)">
                                      <p:cBhvr additive="repl">
                                        <p:cTn id="68" dur="500"/>
                                        <p:tgtEl>
                                          <p:spTgt spid="560"/>
                                        </p:tgtEl>
                                      </p:cBhvr>
                                    </p:animEffect>
                                  </p:childTnLst>
                                </p:cTn>
                              </p:par>
                              <p:par>
                                <p:cTn id="69" presetID="16" presetClass="entr" presetSubtype="21" fill="hold" nodeType="withEffect">
                                  <p:stCondLst>
                                    <p:cond delay="0"/>
                                  </p:stCondLst>
                                  <p:childTnLst>
                                    <p:set>
                                      <p:cBhvr>
                                        <p:cTn id="70" dur="1" fill="hold">
                                          <p:stCondLst>
                                            <p:cond delay="0"/>
                                          </p:stCondLst>
                                        </p:cTn>
                                        <p:tgtEl>
                                          <p:spTgt spid="573"/>
                                        </p:tgtEl>
                                        <p:attrNameLst>
                                          <p:attrName>style.visibility</p:attrName>
                                        </p:attrNameLst>
                                      </p:cBhvr>
                                      <p:to>
                                        <p:strVal val="visible"/>
                                      </p:to>
                                    </p:set>
                                    <p:animEffect transition="in" filter="barn(inVertical)">
                                      <p:cBhvr additive="repl">
                                        <p:cTn id="71" dur="500"/>
                                        <p:tgtEl>
                                          <p:spTgt spid="573"/>
                                        </p:tgtEl>
                                      </p:cBhvr>
                                    </p:animEffect>
                                  </p:childTnLst>
                                </p:cTn>
                              </p:par>
                              <p:par>
                                <p:cTn id="72" presetID="16" presetClass="entr" presetSubtype="21" fill="hold" nodeType="withEffect">
                                  <p:stCondLst>
                                    <p:cond delay="0"/>
                                  </p:stCondLst>
                                  <p:childTnLst>
                                    <p:set>
                                      <p:cBhvr>
                                        <p:cTn id="73" dur="1" fill="hold">
                                          <p:stCondLst>
                                            <p:cond delay="0"/>
                                          </p:stCondLst>
                                        </p:cTn>
                                        <p:tgtEl>
                                          <p:spTgt spid="574"/>
                                        </p:tgtEl>
                                        <p:attrNameLst>
                                          <p:attrName>style.visibility</p:attrName>
                                        </p:attrNameLst>
                                      </p:cBhvr>
                                      <p:to>
                                        <p:strVal val="visible"/>
                                      </p:to>
                                    </p:set>
                                    <p:animEffect transition="in" filter="barn(inVertical)">
                                      <p:cBhvr additive="repl">
                                        <p:cTn id="74" dur="500"/>
                                        <p:tgtEl>
                                          <p:spTgt spid="574"/>
                                        </p:tgtEl>
                                      </p:cBhvr>
                                    </p:animEffect>
                                  </p:childTnLst>
                                </p:cTn>
                              </p:par>
                            </p:childTnLst>
                          </p:cTn>
                        </p:par>
                      </p:childTnLst>
                    </p:cTn>
                  </p:par>
                  <p:par>
                    <p:cTn id="75" fill="hold">
                      <p:stCondLst>
                        <p:cond delay="indefinite"/>
                      </p:stCondLst>
                      <p:childTnLst>
                        <p:par>
                          <p:cTn id="76" fill="hold">
                            <p:stCondLst>
                              <p:cond delay="0"/>
                            </p:stCondLst>
                            <p:childTnLst>
                              <p:par>
                                <p:cTn id="77" presetID="6" presetClass="entr" presetSubtype="16" fill="hold" nodeType="clickEffect">
                                  <p:stCondLst>
                                    <p:cond delay="0"/>
                                  </p:stCondLst>
                                  <p:childTnLst>
                                    <p:set>
                                      <p:cBhvr>
                                        <p:cTn id="78" dur="1" fill="hold">
                                          <p:stCondLst>
                                            <p:cond delay="0"/>
                                          </p:stCondLst>
                                        </p:cTn>
                                        <p:tgtEl>
                                          <p:spTgt spid="576"/>
                                        </p:tgtEl>
                                        <p:attrNameLst>
                                          <p:attrName>style.visibility</p:attrName>
                                        </p:attrNameLst>
                                      </p:cBhvr>
                                      <p:to>
                                        <p:strVal val="visible"/>
                                      </p:to>
                                    </p:set>
                                    <p:animEffect transition="in" filter="circle(in)">
                                      <p:cBhvr additive="repl">
                                        <p:cTn id="79" dur="2000"/>
                                        <p:tgtEl>
                                          <p:spTgt spid="576"/>
                                        </p:tgtEl>
                                      </p:cBhvr>
                                    </p:animEffect>
                                  </p:childTnLst>
                                </p:cTn>
                              </p:par>
                              <p:par>
                                <p:cTn id="80" presetID="6" presetClass="entr" presetSubtype="16" fill="hold" nodeType="withEffect">
                                  <p:stCondLst>
                                    <p:cond delay="0"/>
                                  </p:stCondLst>
                                  <p:childTnLst>
                                    <p:set>
                                      <p:cBhvr>
                                        <p:cTn id="81" dur="1" fill="hold">
                                          <p:stCondLst>
                                            <p:cond delay="0"/>
                                          </p:stCondLst>
                                        </p:cTn>
                                        <p:tgtEl>
                                          <p:spTgt spid="577"/>
                                        </p:tgtEl>
                                        <p:attrNameLst>
                                          <p:attrName>style.visibility</p:attrName>
                                        </p:attrNameLst>
                                      </p:cBhvr>
                                      <p:to>
                                        <p:strVal val="visible"/>
                                      </p:to>
                                    </p:set>
                                    <p:animEffect transition="in" filter="circle(in)">
                                      <p:cBhvr additive="repl">
                                        <p:cTn id="82" dur="2000"/>
                                        <p:tgtEl>
                                          <p:spTgt spid="577"/>
                                        </p:tgtEl>
                                      </p:cBhvr>
                                    </p:animEffect>
                                  </p:childTnLst>
                                </p:cTn>
                              </p:par>
                              <p:par>
                                <p:cTn id="83" presetID="6" presetClass="entr" presetSubtype="16" fill="hold" nodeType="withEffect">
                                  <p:stCondLst>
                                    <p:cond delay="0"/>
                                  </p:stCondLst>
                                  <p:childTnLst>
                                    <p:set>
                                      <p:cBhvr>
                                        <p:cTn id="84" dur="1" fill="hold">
                                          <p:stCondLst>
                                            <p:cond delay="0"/>
                                          </p:stCondLst>
                                        </p:cTn>
                                        <p:tgtEl>
                                          <p:spTgt spid="578"/>
                                        </p:tgtEl>
                                        <p:attrNameLst>
                                          <p:attrName>style.visibility</p:attrName>
                                        </p:attrNameLst>
                                      </p:cBhvr>
                                      <p:to>
                                        <p:strVal val="visible"/>
                                      </p:to>
                                    </p:set>
                                    <p:animEffect transition="in" filter="circle(in)">
                                      <p:cBhvr additive="repl">
                                        <p:cTn id="85" dur="2000"/>
                                        <p:tgtEl>
                                          <p:spTgt spid="578"/>
                                        </p:tgtEl>
                                      </p:cBhvr>
                                    </p:animEffect>
                                  </p:childTnLst>
                                </p:cTn>
                              </p:par>
                              <p:par>
                                <p:cTn id="86" presetID="6" presetClass="entr" presetSubtype="16" fill="hold" nodeType="withEffect">
                                  <p:stCondLst>
                                    <p:cond delay="0"/>
                                  </p:stCondLst>
                                  <p:childTnLst>
                                    <p:set>
                                      <p:cBhvr>
                                        <p:cTn id="87" dur="1" fill="hold">
                                          <p:stCondLst>
                                            <p:cond delay="0"/>
                                          </p:stCondLst>
                                        </p:cTn>
                                        <p:tgtEl>
                                          <p:spTgt spid="585"/>
                                        </p:tgtEl>
                                        <p:attrNameLst>
                                          <p:attrName>style.visibility</p:attrName>
                                        </p:attrNameLst>
                                      </p:cBhvr>
                                      <p:to>
                                        <p:strVal val="visible"/>
                                      </p:to>
                                    </p:set>
                                    <p:animEffect transition="in" filter="circle(in)">
                                      <p:cBhvr additive="repl">
                                        <p:cTn id="88" dur="2000"/>
                                        <p:tgtEl>
                                          <p:spTgt spid="585"/>
                                        </p:tgtEl>
                                      </p:cBhvr>
                                    </p:animEffect>
                                  </p:childTnLst>
                                </p:cTn>
                              </p:par>
                            </p:childTnLst>
                          </p:cTn>
                        </p:par>
                      </p:childTnLst>
                    </p:cTn>
                  </p:par>
                  <p:par>
                    <p:cTn id="89" fill="hold">
                      <p:stCondLst>
                        <p:cond delay="indefinite"/>
                      </p:stCondLst>
                      <p:childTnLst>
                        <p:par>
                          <p:cTn id="90" fill="hold">
                            <p:stCondLst>
                              <p:cond delay="0"/>
                            </p:stCondLst>
                            <p:childTnLst>
                              <p:par>
                                <p:cTn id="91" presetID="16" presetClass="entr" presetSubtype="21" fill="hold" nodeType="clickEffect">
                                  <p:stCondLst>
                                    <p:cond delay="0"/>
                                  </p:stCondLst>
                                  <p:childTnLst>
                                    <p:set>
                                      <p:cBhvr>
                                        <p:cTn id="92" dur="1" fill="hold">
                                          <p:stCondLst>
                                            <p:cond delay="0"/>
                                          </p:stCondLst>
                                        </p:cTn>
                                        <p:tgtEl>
                                          <p:spTgt spid="553"/>
                                        </p:tgtEl>
                                        <p:attrNameLst>
                                          <p:attrName>style.visibility</p:attrName>
                                        </p:attrNameLst>
                                      </p:cBhvr>
                                      <p:to>
                                        <p:strVal val="visible"/>
                                      </p:to>
                                    </p:set>
                                    <p:animEffect transition="in" filter="barn(inVertical)">
                                      <p:cBhvr additive="repl">
                                        <p:cTn id="93" dur="500"/>
                                        <p:tgtEl>
                                          <p:spTgt spid="553"/>
                                        </p:tgtEl>
                                      </p:cBhvr>
                                    </p:animEffect>
                                  </p:childTnLst>
                                </p:cTn>
                              </p:par>
                              <p:par>
                                <p:cTn id="94" presetID="16" presetClass="entr" presetSubtype="21" fill="hold" nodeType="withEffect">
                                  <p:stCondLst>
                                    <p:cond delay="0"/>
                                  </p:stCondLst>
                                  <p:childTnLst>
                                    <p:set>
                                      <p:cBhvr>
                                        <p:cTn id="95" dur="1" fill="hold">
                                          <p:stCondLst>
                                            <p:cond delay="0"/>
                                          </p:stCondLst>
                                        </p:cTn>
                                        <p:tgtEl>
                                          <p:spTgt spid="582"/>
                                        </p:tgtEl>
                                        <p:attrNameLst>
                                          <p:attrName>style.visibility</p:attrName>
                                        </p:attrNameLst>
                                      </p:cBhvr>
                                      <p:to>
                                        <p:strVal val="visible"/>
                                      </p:to>
                                    </p:set>
                                    <p:animEffect transition="in" filter="barn(inVertical)">
                                      <p:cBhvr additive="repl">
                                        <p:cTn id="96" dur="500"/>
                                        <p:tgtEl>
                                          <p:spTgt spid="582"/>
                                        </p:tgtEl>
                                      </p:cBhvr>
                                    </p:animEffect>
                                  </p:childTnLst>
                                </p:cTn>
                              </p:par>
                              <p:par>
                                <p:cTn id="97" presetID="16" presetClass="entr" presetSubtype="21" fill="hold" nodeType="withEffect">
                                  <p:stCondLst>
                                    <p:cond delay="0"/>
                                  </p:stCondLst>
                                  <p:childTnLst>
                                    <p:set>
                                      <p:cBhvr>
                                        <p:cTn id="98" dur="1" fill="hold">
                                          <p:stCondLst>
                                            <p:cond delay="0"/>
                                          </p:stCondLst>
                                        </p:cTn>
                                        <p:tgtEl>
                                          <p:spTgt spid="583"/>
                                        </p:tgtEl>
                                        <p:attrNameLst>
                                          <p:attrName>style.visibility</p:attrName>
                                        </p:attrNameLst>
                                      </p:cBhvr>
                                      <p:to>
                                        <p:strVal val="visible"/>
                                      </p:to>
                                    </p:set>
                                    <p:animEffect transition="in" filter="barn(inVertical)">
                                      <p:cBhvr additive="repl">
                                        <p:cTn id="99" dur="500"/>
                                        <p:tgtEl>
                                          <p:spTgt spid="583"/>
                                        </p:tgtEl>
                                      </p:cBhvr>
                                    </p:animEffect>
                                  </p:childTnLst>
                                </p:cTn>
                              </p:par>
                              <p:par>
                                <p:cTn id="100" presetID="16" presetClass="entr" presetSubtype="21" fill="hold" nodeType="withEffect">
                                  <p:stCondLst>
                                    <p:cond delay="0"/>
                                  </p:stCondLst>
                                  <p:childTnLst>
                                    <p:set>
                                      <p:cBhvr>
                                        <p:cTn id="101" dur="1" fill="hold">
                                          <p:stCondLst>
                                            <p:cond delay="0"/>
                                          </p:stCondLst>
                                        </p:cTn>
                                        <p:tgtEl>
                                          <p:spTgt spid="584"/>
                                        </p:tgtEl>
                                        <p:attrNameLst>
                                          <p:attrName>style.visibility</p:attrName>
                                        </p:attrNameLst>
                                      </p:cBhvr>
                                      <p:to>
                                        <p:strVal val="visible"/>
                                      </p:to>
                                    </p:set>
                                    <p:animEffect transition="in" filter="barn(inVertical)">
                                      <p:cBhvr additive="repl">
                                        <p:cTn id="102" dur="500"/>
                                        <p:tgtEl>
                                          <p:spTgt spid="584"/>
                                        </p:tgtEl>
                                      </p:cBhvr>
                                    </p:animEffect>
                                  </p:childTnLst>
                                </p:cTn>
                              </p:par>
                              <p:par>
                                <p:cTn id="103" presetID="16" presetClass="entr" presetSubtype="21" fill="hold" nodeType="withEffect">
                                  <p:stCondLst>
                                    <p:cond delay="0"/>
                                  </p:stCondLst>
                                  <p:childTnLst>
                                    <p:set>
                                      <p:cBhvr>
                                        <p:cTn id="104" dur="1" fill="hold">
                                          <p:stCondLst>
                                            <p:cond delay="0"/>
                                          </p:stCondLst>
                                        </p:cTn>
                                        <p:tgtEl>
                                          <p:spTgt spid="587"/>
                                        </p:tgtEl>
                                        <p:attrNameLst>
                                          <p:attrName>style.visibility</p:attrName>
                                        </p:attrNameLst>
                                      </p:cBhvr>
                                      <p:to>
                                        <p:strVal val="visible"/>
                                      </p:to>
                                    </p:set>
                                    <p:animEffect transition="in" filter="barn(inVertical)">
                                      <p:cBhvr additive="repl">
                                        <p:cTn id="105" dur="500"/>
                                        <p:tgtEl>
                                          <p:spTgt spid="587"/>
                                        </p:tgtEl>
                                      </p:cBhvr>
                                    </p:animEffect>
                                  </p:childTnLst>
                                </p:cTn>
                              </p:par>
                            </p:childTnLst>
                          </p:cTn>
                        </p:par>
                      </p:childTnLst>
                    </p:cTn>
                  </p:par>
                  <p:par>
                    <p:cTn id="106" fill="hold">
                      <p:stCondLst>
                        <p:cond delay="indefinite"/>
                      </p:stCondLst>
                      <p:childTnLst>
                        <p:par>
                          <p:cTn id="107" fill="hold">
                            <p:stCondLst>
                              <p:cond delay="0"/>
                            </p:stCondLst>
                            <p:childTnLst>
                              <p:par>
                                <p:cTn id="108" presetID="3" presetClass="entr" presetSubtype="10" fill="hold" nodeType="clickEffect">
                                  <p:stCondLst>
                                    <p:cond delay="0"/>
                                  </p:stCondLst>
                                  <p:childTnLst>
                                    <p:set>
                                      <p:cBhvr>
                                        <p:cTn id="109" dur="1" fill="hold">
                                          <p:stCondLst>
                                            <p:cond delay="0"/>
                                          </p:stCondLst>
                                        </p:cTn>
                                        <p:tgtEl>
                                          <p:spTgt spid="588"/>
                                        </p:tgtEl>
                                        <p:attrNameLst>
                                          <p:attrName>style.visibility</p:attrName>
                                        </p:attrNameLst>
                                      </p:cBhvr>
                                      <p:to>
                                        <p:strVal val="visible"/>
                                      </p:to>
                                    </p:set>
                                    <p:animEffect transition="in" filter="blinds(horizontal)">
                                      <p:cBhvr additive="repl">
                                        <p:cTn id="110" dur="500"/>
                                        <p:tgtEl>
                                          <p:spTgt spid="588"/>
                                        </p:tgtEl>
                                      </p:cBhvr>
                                    </p:animEffect>
                                  </p:childTnLst>
                                </p:cTn>
                              </p:par>
                            </p:childTnLst>
                          </p:cTn>
                        </p:par>
                      </p:childTnLst>
                    </p:cTn>
                  </p:par>
                  <p:par>
                    <p:cTn id="111" fill="hold">
                      <p:stCondLst>
                        <p:cond delay="indefinite"/>
                      </p:stCondLst>
                      <p:childTnLst>
                        <p:par>
                          <p:cTn id="112" fill="hold">
                            <p:stCondLst>
                              <p:cond delay="0"/>
                            </p:stCondLst>
                            <p:childTnLst>
                              <p:par>
                                <p:cTn id="113" presetID="3" presetClass="entr" presetSubtype="10" fill="hold" nodeType="clickEffect">
                                  <p:stCondLst>
                                    <p:cond delay="0"/>
                                  </p:stCondLst>
                                  <p:childTnLst>
                                    <p:set>
                                      <p:cBhvr>
                                        <p:cTn id="114" dur="1" fill="hold">
                                          <p:stCondLst>
                                            <p:cond delay="0"/>
                                          </p:stCondLst>
                                        </p:cTn>
                                        <p:tgtEl>
                                          <p:spTgt spid="589"/>
                                        </p:tgtEl>
                                        <p:attrNameLst>
                                          <p:attrName>style.visibility</p:attrName>
                                        </p:attrNameLst>
                                      </p:cBhvr>
                                      <p:to>
                                        <p:strVal val="visible"/>
                                      </p:to>
                                    </p:set>
                                    <p:animEffect transition="in" filter="blinds(horizontal)">
                                      <p:cBhvr additive="repl">
                                        <p:cTn id="115" dur="500"/>
                                        <p:tgtEl>
                                          <p:spTgt spid="589"/>
                                        </p:tgtEl>
                                      </p:cBhvr>
                                    </p:animEffect>
                                  </p:childTnLst>
                                </p:cTn>
                              </p:par>
                            </p:childTnLst>
                          </p:cTn>
                        </p:par>
                      </p:childTnLst>
                    </p:cTn>
                  </p:par>
                  <p:par>
                    <p:cTn id="116" fill="hold">
                      <p:stCondLst>
                        <p:cond delay="indefinite"/>
                      </p:stCondLst>
                      <p:childTnLst>
                        <p:par>
                          <p:cTn id="117" fill="hold">
                            <p:stCondLst>
                              <p:cond delay="0"/>
                            </p:stCondLst>
                            <p:childTnLst>
                              <p:par>
                                <p:cTn id="118" presetID="3" presetClass="entr" presetSubtype="10" fill="hold" nodeType="clickEffect">
                                  <p:stCondLst>
                                    <p:cond delay="0"/>
                                  </p:stCondLst>
                                  <p:childTnLst>
                                    <p:set>
                                      <p:cBhvr>
                                        <p:cTn id="119" dur="1" fill="hold">
                                          <p:stCondLst>
                                            <p:cond delay="0"/>
                                          </p:stCondLst>
                                        </p:cTn>
                                        <p:tgtEl>
                                          <p:spTgt spid="590"/>
                                        </p:tgtEl>
                                        <p:attrNameLst>
                                          <p:attrName>style.visibility</p:attrName>
                                        </p:attrNameLst>
                                      </p:cBhvr>
                                      <p:to>
                                        <p:strVal val="visible"/>
                                      </p:to>
                                    </p:set>
                                    <p:animEffect transition="in" filter="blinds(horizontal)">
                                      <p:cBhvr additive="repl">
                                        <p:cTn id="120" dur="500"/>
                                        <p:tgtEl>
                                          <p:spTgt spid="590"/>
                                        </p:tgtEl>
                                      </p:cBhvr>
                                    </p:animEffect>
                                  </p:childTnLst>
                                </p:cTn>
                              </p:par>
                            </p:childTnLst>
                          </p:cTn>
                        </p:par>
                      </p:childTnLst>
                    </p:cTn>
                  </p:par>
                  <p:par>
                    <p:cTn id="121" fill="hold">
                      <p:stCondLst>
                        <p:cond delay="indefinite"/>
                      </p:stCondLst>
                      <p:childTnLst>
                        <p:par>
                          <p:cTn id="122" fill="hold">
                            <p:stCondLst>
                              <p:cond delay="0"/>
                            </p:stCondLst>
                            <p:childTnLst>
                              <p:par>
                                <p:cTn id="123" presetID="3" presetClass="entr" presetSubtype="10" fill="hold" nodeType="clickEffect">
                                  <p:stCondLst>
                                    <p:cond delay="0"/>
                                  </p:stCondLst>
                                  <p:childTnLst>
                                    <p:set>
                                      <p:cBhvr>
                                        <p:cTn id="124" dur="1" fill="hold">
                                          <p:stCondLst>
                                            <p:cond delay="0"/>
                                          </p:stCondLst>
                                        </p:cTn>
                                        <p:tgtEl>
                                          <p:spTgt spid="591"/>
                                        </p:tgtEl>
                                        <p:attrNameLst>
                                          <p:attrName>style.visibility</p:attrName>
                                        </p:attrNameLst>
                                      </p:cBhvr>
                                      <p:to>
                                        <p:strVal val="visible"/>
                                      </p:to>
                                    </p:set>
                                    <p:animEffect transition="in" filter="blinds(horizontal)">
                                      <p:cBhvr additive="repl">
                                        <p:cTn id="125" dur="500"/>
                                        <p:tgtEl>
                                          <p:spTgt spid="5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92" name="Elbow Connector 34"/>
          <p:cNvCxnSpPr/>
          <p:nvPr/>
        </p:nvCxnSpPr>
        <p:spPr>
          <a:xfrm>
            <a:off x="3958560" y="3327840"/>
            <a:ext cx="1190160" cy="571320"/>
          </a:xfrm>
          <a:prstGeom prst="bentConnector3">
            <a:avLst>
              <a:gd name="adj1" fmla="val 50015"/>
            </a:avLst>
          </a:prstGeom>
          <a:ln w="0">
            <a:solidFill>
              <a:srgbClr val="009193"/>
            </a:solidFill>
            <a:headEnd type="triangle" w="med" len="med"/>
            <a:tailEnd type="triangle" w="med" len="med"/>
          </a:ln>
        </p:spPr>
      </p:cxnSp>
      <p:sp>
        <p:nvSpPr>
          <p:cNvPr id="593" name="Rectangle 84"/>
          <p:cNvSpPr/>
          <p:nvPr/>
        </p:nvSpPr>
        <p:spPr>
          <a:xfrm>
            <a:off x="2862720" y="4740480"/>
            <a:ext cx="7771680" cy="743400"/>
          </a:xfrm>
          <a:prstGeom prst="rect">
            <a:avLst/>
          </a:prstGeom>
          <a:solidFill>
            <a:schemeClr val="accent1">
              <a:lumMod val="60000"/>
              <a:lumOff val="40000"/>
              <a:alpha val="10000"/>
            </a:schemeClr>
          </a:solidFill>
          <a:ln w="28575">
            <a:solidFill>
              <a:srgbClr val="0432FF"/>
            </a:solidFill>
          </a:ln>
        </p:spPr>
        <p:style>
          <a:lnRef idx="2">
            <a:schemeClr val="accent1">
              <a:shade val="50000"/>
            </a:schemeClr>
          </a:lnRef>
          <a:fillRef idx="1">
            <a:schemeClr val="accent1"/>
          </a:fillRef>
          <a:effectRef idx="0">
            <a:schemeClr val="accent1"/>
          </a:effectRef>
          <a:fontRef idx="minor"/>
        </p:style>
        <p:txBody>
          <a:bodyPr lIns="90000" tIns="0" rIns="90000" bIns="45000" anchor="ctr">
            <a:noAutofit/>
          </a:bodyPr>
          <a:lstStyle/>
          <a:p>
            <a:pPr>
              <a:lnSpc>
                <a:spcPct val="100000"/>
              </a:lnSpc>
              <a:tabLst>
                <a:tab pos="0" algn="l"/>
              </a:tabLst>
            </a:pPr>
            <a:r>
              <a:rPr lang="en-US" sz="1400" b="1" strike="noStrike" spc="-1">
                <a:solidFill>
                  <a:srgbClr val="0D0D0D"/>
                </a:solidFill>
                <a:latin typeface="IBM Plex Sans"/>
                <a:ea typeface="DejaVu Sans"/>
              </a:rPr>
              <a:t> </a:t>
            </a:r>
            <a:r>
              <a:rPr lang="en-US" sz="1400" b="1" strike="noStrike" spc="-1">
                <a:solidFill>
                  <a:srgbClr val="FF0000"/>
                </a:solidFill>
                <a:latin typeface="IBM Plex Sans"/>
                <a:ea typeface="DejaVu Sans"/>
              </a:rPr>
              <a:t>p</a:t>
            </a:r>
            <a:r>
              <a:rPr lang="en-US" sz="1400" b="1" strike="noStrike" spc="-1">
                <a:solidFill>
                  <a:srgbClr val="0D0D0D"/>
                </a:solidFill>
                <a:latin typeface="IBM Plex Sans"/>
                <a:ea typeface="DejaVu Sans"/>
              </a:rPr>
              <a:t>olicy Validation - Enforcement Points (PVPs - PEPs) w/ declarative &amp; imperative policies</a:t>
            </a:r>
            <a:endParaRPr lang="en-US" sz="1400" b="0" strike="noStrike" spc="-1">
              <a:solidFill>
                <a:srgbClr val="000000"/>
              </a:solidFill>
              <a:latin typeface="Arial"/>
            </a:endParaRPr>
          </a:p>
          <a:p>
            <a:pPr>
              <a:lnSpc>
                <a:spcPct val="100000"/>
              </a:lnSpc>
              <a:tabLst>
                <a:tab pos="0" algn="l"/>
              </a:tabLst>
            </a:pPr>
            <a:endParaRPr lang="en-US" sz="1400" b="0" strike="noStrike" spc="-1">
              <a:solidFill>
                <a:srgbClr val="000000"/>
              </a:solidFill>
              <a:latin typeface="Arial"/>
            </a:endParaRPr>
          </a:p>
          <a:p>
            <a:pPr>
              <a:lnSpc>
                <a:spcPct val="100000"/>
              </a:lnSpc>
              <a:tabLst>
                <a:tab pos="0" algn="l"/>
              </a:tabLst>
            </a:pPr>
            <a:endParaRPr lang="en-US" sz="1400" b="0" strike="noStrike" spc="-1">
              <a:solidFill>
                <a:srgbClr val="000000"/>
              </a:solidFill>
              <a:latin typeface="Arial"/>
            </a:endParaRPr>
          </a:p>
        </p:txBody>
      </p:sp>
      <p:cxnSp>
        <p:nvCxnSpPr>
          <p:cNvPr id="594" name="Straight Connector 85"/>
          <p:cNvCxnSpPr/>
          <p:nvPr/>
        </p:nvCxnSpPr>
        <p:spPr>
          <a:xfrm flipH="1">
            <a:off x="5857920" y="4118400"/>
            <a:ext cx="3600" cy="623520"/>
          </a:xfrm>
          <a:prstGeom prst="straightConnector1">
            <a:avLst/>
          </a:prstGeom>
          <a:ln w="12700">
            <a:solidFill>
              <a:srgbClr val="009193"/>
            </a:solidFill>
            <a:prstDash val="lgDash"/>
            <a:round/>
            <a:tailEnd type="triangle" w="med" len="med"/>
          </a:ln>
        </p:spPr>
      </p:cxnSp>
      <p:sp>
        <p:nvSpPr>
          <p:cNvPr id="595" name="TextBox 88"/>
          <p:cNvSpPr/>
          <p:nvPr/>
        </p:nvSpPr>
        <p:spPr>
          <a:xfrm>
            <a:off x="4038840" y="4225320"/>
            <a:ext cx="184680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a:lnSpc>
                <a:spcPct val="100000"/>
              </a:lnSpc>
              <a:tabLst>
                <a:tab pos="0" algn="l"/>
              </a:tabLst>
            </a:pPr>
            <a:r>
              <a:rPr lang="en-US" sz="900" b="1" strike="noStrike" spc="-1">
                <a:solidFill>
                  <a:srgbClr val="000000"/>
                </a:solidFill>
                <a:latin typeface="IBM Plex Sans"/>
                <a:ea typeface="DejaVu Sans"/>
              </a:rPr>
              <a:t>[policy profile desired state &amp;</a:t>
            </a:r>
            <a:endParaRPr lang="en-US" sz="900" b="0" strike="noStrike" spc="-1">
              <a:solidFill>
                <a:srgbClr val="000000"/>
              </a:solidFill>
              <a:latin typeface="Arial"/>
            </a:endParaRPr>
          </a:p>
          <a:p>
            <a:pPr algn="r">
              <a:lnSpc>
                <a:spcPct val="100000"/>
              </a:lnSpc>
              <a:tabLst>
                <a:tab pos="0" algn="l"/>
              </a:tabLst>
            </a:pPr>
            <a:r>
              <a:rPr lang="en-US" sz="900" b="1" strike="noStrike" spc="-1">
                <a:solidFill>
                  <a:srgbClr val="000000"/>
                </a:solidFill>
                <a:latin typeface="IBM Plex Sans"/>
                <a:ea typeface="DejaVu Sans"/>
              </a:rPr>
              <a:t>inventory scope]</a:t>
            </a:r>
            <a:endParaRPr lang="en-US" sz="900" b="0" strike="noStrike" spc="-1">
              <a:solidFill>
                <a:srgbClr val="000000"/>
              </a:solidFill>
              <a:latin typeface="Arial"/>
            </a:endParaRPr>
          </a:p>
        </p:txBody>
      </p:sp>
      <p:cxnSp>
        <p:nvCxnSpPr>
          <p:cNvPr id="596" name="Straight Arrow Connector 91"/>
          <p:cNvCxnSpPr/>
          <p:nvPr/>
        </p:nvCxnSpPr>
        <p:spPr>
          <a:xfrm flipV="1">
            <a:off x="7000920" y="4103640"/>
            <a:ext cx="1440" cy="638280"/>
          </a:xfrm>
          <a:prstGeom prst="straightConnector1">
            <a:avLst/>
          </a:prstGeom>
          <a:ln w="12700">
            <a:solidFill>
              <a:srgbClr val="009193"/>
            </a:solidFill>
            <a:round/>
            <a:tailEnd type="triangle" w="med" len="med"/>
          </a:ln>
        </p:spPr>
      </p:cxnSp>
      <p:sp>
        <p:nvSpPr>
          <p:cNvPr id="597" name="TextBox 92"/>
          <p:cNvSpPr/>
          <p:nvPr/>
        </p:nvSpPr>
        <p:spPr>
          <a:xfrm>
            <a:off x="7010280" y="4219200"/>
            <a:ext cx="175068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900" b="1" strike="noStrike" spc="-1">
                <a:solidFill>
                  <a:srgbClr val="000000"/>
                </a:solidFill>
                <a:latin typeface="IBM Plex Sans"/>
                <a:ea typeface="DejaVu Sans"/>
              </a:rPr>
              <a:t>Results &amp;</a:t>
            </a:r>
            <a:endParaRPr lang="en-US" sz="900" b="0" strike="noStrike" spc="-1">
              <a:solidFill>
                <a:srgbClr val="000000"/>
              </a:solidFill>
              <a:latin typeface="Arial"/>
            </a:endParaRPr>
          </a:p>
          <a:p>
            <a:pPr>
              <a:lnSpc>
                <a:spcPct val="100000"/>
              </a:lnSpc>
              <a:tabLst>
                <a:tab pos="0" algn="l"/>
              </a:tabLst>
            </a:pPr>
            <a:r>
              <a:rPr lang="en-US" sz="900" b="1" strike="noStrike" spc="-1">
                <a:solidFill>
                  <a:srgbClr val="000000"/>
                </a:solidFill>
                <a:latin typeface="IBM Plex Sans"/>
                <a:ea typeface="DejaVu Sans"/>
              </a:rPr>
              <a:t>Inventory update</a:t>
            </a:r>
            <a:endParaRPr lang="en-US" sz="900" b="0" strike="noStrike" spc="-1">
              <a:solidFill>
                <a:srgbClr val="000000"/>
              </a:solidFill>
              <a:latin typeface="Arial"/>
            </a:endParaRPr>
          </a:p>
        </p:txBody>
      </p:sp>
      <p:sp>
        <p:nvSpPr>
          <p:cNvPr id="598" name="TextBox 96"/>
          <p:cNvSpPr/>
          <p:nvPr/>
        </p:nvSpPr>
        <p:spPr>
          <a:xfrm>
            <a:off x="391320" y="1199160"/>
            <a:ext cx="25214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900" b="1" i="1" strike="noStrike" spc="-1">
                <a:solidFill>
                  <a:srgbClr val="595959"/>
                </a:solidFill>
                <a:latin typeface="IBM Plex Sans"/>
                <a:ea typeface="DejaVu Sans"/>
              </a:rPr>
              <a:t>Compliance Team </a:t>
            </a:r>
            <a:r>
              <a:rPr lang="en-US" sz="900" b="0" i="1" strike="noStrike" spc="-1">
                <a:solidFill>
                  <a:srgbClr val="595959"/>
                </a:solidFill>
                <a:latin typeface="IBM Plex Sans"/>
                <a:ea typeface="DejaVu Sans"/>
              </a:rPr>
              <a:t>select and tailor </a:t>
            </a:r>
            <a:r>
              <a:rPr lang="en-US" sz="900" b="0" i="1" strike="noStrike" spc="-1">
                <a:solidFill>
                  <a:srgbClr val="C00000"/>
                </a:solidFill>
                <a:latin typeface="IBM Plex Sans"/>
                <a:ea typeface="DejaVu Sans"/>
              </a:rPr>
              <a:t>control</a:t>
            </a:r>
            <a:r>
              <a:rPr lang="en-US" sz="900" b="0" i="1" strike="noStrike" spc="-1">
                <a:solidFill>
                  <a:srgbClr val="000000"/>
                </a:solidFill>
                <a:latin typeface="IBM Plex Sans"/>
                <a:ea typeface="DejaVu Sans"/>
              </a:rPr>
              <a:t> </a:t>
            </a:r>
            <a:r>
              <a:rPr lang="en-US" sz="900" b="0" i="1" strike="noStrike" spc="-1">
                <a:solidFill>
                  <a:srgbClr val="C00000"/>
                </a:solidFill>
                <a:latin typeface="IBM Plex Sans"/>
                <a:ea typeface="DejaVu Sans"/>
              </a:rPr>
              <a:t>profiles (aka baselines)</a:t>
            </a:r>
            <a:r>
              <a:rPr lang="en-US" sz="900" b="0" i="1" strike="noStrike" spc="-1">
                <a:solidFill>
                  <a:srgbClr val="000000"/>
                </a:solidFill>
                <a:latin typeface="IBM Plex Sans"/>
                <a:ea typeface="DejaVu Sans"/>
              </a:rPr>
              <a:t> </a:t>
            </a:r>
            <a:r>
              <a:rPr lang="en-US" sz="900" b="0" i="1" strike="noStrike" spc="-1">
                <a:solidFill>
                  <a:srgbClr val="595959"/>
                </a:solidFill>
                <a:latin typeface="IBM Plex Sans"/>
                <a:ea typeface="DejaVu Sans"/>
              </a:rPr>
              <a:t>to describe the compliance intent of their regulated organizations and environments</a:t>
            </a:r>
            <a:endParaRPr lang="en-US" sz="900" b="0" strike="noStrike" spc="-1">
              <a:solidFill>
                <a:srgbClr val="000000"/>
              </a:solidFill>
              <a:latin typeface="Arial"/>
            </a:endParaRPr>
          </a:p>
        </p:txBody>
      </p:sp>
      <p:sp>
        <p:nvSpPr>
          <p:cNvPr id="599" name="Oval 97"/>
          <p:cNvSpPr/>
          <p:nvPr/>
        </p:nvSpPr>
        <p:spPr>
          <a:xfrm>
            <a:off x="226440" y="2071080"/>
            <a:ext cx="268560" cy="235080"/>
          </a:xfrm>
          <a:prstGeom prst="ellipse">
            <a:avLst/>
          </a:prstGeom>
          <a:solidFill>
            <a:srgbClr val="AFE2E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002060"/>
                </a:solidFill>
                <a:latin typeface="Arial"/>
                <a:ea typeface="DejaVu Sans"/>
              </a:rPr>
              <a:t>B</a:t>
            </a:r>
            <a:endParaRPr lang="en-US" sz="1400" b="0" strike="noStrike" spc="-1">
              <a:solidFill>
                <a:srgbClr val="000000"/>
              </a:solidFill>
              <a:latin typeface="Arial"/>
            </a:endParaRPr>
          </a:p>
        </p:txBody>
      </p:sp>
      <p:sp>
        <p:nvSpPr>
          <p:cNvPr id="600" name="TextBox 98"/>
          <p:cNvSpPr/>
          <p:nvPr/>
        </p:nvSpPr>
        <p:spPr>
          <a:xfrm>
            <a:off x="5537520" y="493560"/>
            <a:ext cx="267264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900" b="1" i="1" strike="noStrike" spc="-1">
                <a:solidFill>
                  <a:srgbClr val="595959"/>
                </a:solidFill>
                <a:latin typeface="IBM Plex Sans"/>
                <a:ea typeface="DejaVu Sans"/>
              </a:rPr>
              <a:t>System Owners </a:t>
            </a:r>
            <a:r>
              <a:rPr lang="en-US" sz="900" b="0" i="1" strike="noStrike" spc="-1">
                <a:solidFill>
                  <a:srgbClr val="595959"/>
                </a:solidFill>
                <a:latin typeface="IBM Plex Sans"/>
                <a:ea typeface="DejaVu Sans"/>
              </a:rPr>
              <a:t>select services &amp; products, deploy apps, are responsible to ensure their compliance, define policy </a:t>
            </a:r>
            <a:r>
              <a:rPr lang="en-US" sz="900" b="0" i="1" strike="noStrike" spc="-1">
                <a:solidFill>
                  <a:srgbClr val="C00000"/>
                </a:solidFill>
                <a:latin typeface="IBM Plex Sans"/>
                <a:ea typeface="DejaVu Sans"/>
              </a:rPr>
              <a:t>assessment plans </a:t>
            </a:r>
            <a:r>
              <a:rPr lang="en-US" sz="900" b="0" i="1" strike="noStrike" spc="-1">
                <a:solidFill>
                  <a:srgbClr val="595959"/>
                </a:solidFill>
                <a:latin typeface="IBM Plex Sans"/>
                <a:ea typeface="DejaVu Sans"/>
              </a:rPr>
              <a:t>and set compliance monitoring scans</a:t>
            </a:r>
            <a:endParaRPr lang="en-US" sz="900" b="0" strike="noStrike" spc="-1">
              <a:solidFill>
                <a:srgbClr val="000000"/>
              </a:solidFill>
              <a:latin typeface="Arial"/>
            </a:endParaRPr>
          </a:p>
        </p:txBody>
      </p:sp>
      <p:sp>
        <p:nvSpPr>
          <p:cNvPr id="601" name="Oval 99"/>
          <p:cNvSpPr/>
          <p:nvPr/>
        </p:nvSpPr>
        <p:spPr>
          <a:xfrm>
            <a:off x="5319720" y="593640"/>
            <a:ext cx="268560" cy="235080"/>
          </a:xfrm>
          <a:prstGeom prst="ellipse">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002060"/>
                </a:solidFill>
                <a:latin typeface="Arial"/>
                <a:ea typeface="DejaVu Sans"/>
              </a:rPr>
              <a:t>E</a:t>
            </a:r>
            <a:endParaRPr lang="en-US" sz="1400" b="0" strike="noStrike" spc="-1">
              <a:solidFill>
                <a:srgbClr val="000000"/>
              </a:solidFill>
              <a:latin typeface="Arial"/>
            </a:endParaRPr>
          </a:p>
        </p:txBody>
      </p:sp>
      <p:pic>
        <p:nvPicPr>
          <p:cNvPr id="602" name="Picture 102"/>
          <p:cNvPicPr/>
          <p:nvPr/>
        </p:nvPicPr>
        <p:blipFill>
          <a:blip r:embed="rId3"/>
          <a:stretch/>
        </p:blipFill>
        <p:spPr>
          <a:xfrm>
            <a:off x="468360" y="2037600"/>
            <a:ext cx="630360" cy="630360"/>
          </a:xfrm>
          <a:prstGeom prst="rect">
            <a:avLst/>
          </a:prstGeom>
          <a:ln w="0">
            <a:noFill/>
          </a:ln>
        </p:spPr>
      </p:pic>
      <p:sp>
        <p:nvSpPr>
          <p:cNvPr id="603" name="TextBox 107"/>
          <p:cNvSpPr/>
          <p:nvPr/>
        </p:nvSpPr>
        <p:spPr>
          <a:xfrm>
            <a:off x="1056960" y="2059200"/>
            <a:ext cx="159228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900" b="1" strike="noStrike" spc="-1">
                <a:solidFill>
                  <a:srgbClr val="000000"/>
                </a:solidFill>
                <a:latin typeface="IBM Plex Sans"/>
                <a:ea typeface="DejaVu Sans"/>
              </a:rPr>
              <a:t>Organization Profiles,</a:t>
            </a:r>
            <a:endParaRPr lang="en-US" sz="900" b="0" strike="noStrike" spc="-1">
              <a:solidFill>
                <a:srgbClr val="000000"/>
              </a:solidFill>
              <a:latin typeface="Arial"/>
            </a:endParaRPr>
          </a:p>
          <a:p>
            <a:pPr>
              <a:lnSpc>
                <a:spcPct val="100000"/>
              </a:lnSpc>
              <a:tabLst>
                <a:tab pos="0" algn="l"/>
              </a:tabLst>
            </a:pPr>
            <a:r>
              <a:rPr lang="en-US" sz="900" b="1" strike="noStrike" spc="-1">
                <a:solidFill>
                  <a:srgbClr val="000000"/>
                </a:solidFill>
                <a:latin typeface="IBM Plex Sans"/>
                <a:ea typeface="DejaVu Sans"/>
              </a:rPr>
              <a:t>Organization Crosswalks</a:t>
            </a:r>
            <a:endParaRPr lang="en-US" sz="900" b="0" strike="noStrike" spc="-1">
              <a:solidFill>
                <a:srgbClr val="000000"/>
              </a:solidFill>
              <a:latin typeface="Arial"/>
            </a:endParaRPr>
          </a:p>
        </p:txBody>
      </p:sp>
      <p:pic>
        <p:nvPicPr>
          <p:cNvPr id="604" name="Picture 108"/>
          <p:cNvPicPr/>
          <p:nvPr/>
        </p:nvPicPr>
        <p:blipFill>
          <a:blip r:embed="rId3"/>
          <a:stretch/>
        </p:blipFill>
        <p:spPr>
          <a:xfrm>
            <a:off x="5591520" y="1156320"/>
            <a:ext cx="630360" cy="630360"/>
          </a:xfrm>
          <a:prstGeom prst="rect">
            <a:avLst/>
          </a:prstGeom>
          <a:ln w="0">
            <a:noFill/>
          </a:ln>
        </p:spPr>
      </p:pic>
      <p:sp>
        <p:nvSpPr>
          <p:cNvPr id="605" name="TextBox 109"/>
          <p:cNvSpPr/>
          <p:nvPr/>
        </p:nvSpPr>
        <p:spPr>
          <a:xfrm>
            <a:off x="8308800" y="493560"/>
            <a:ext cx="224676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900" b="1" i="1" strike="noStrike" spc="-1">
                <a:solidFill>
                  <a:srgbClr val="595959"/>
                </a:solidFill>
                <a:latin typeface="IBM Plex Sans"/>
                <a:ea typeface="DejaVu Sans"/>
              </a:rPr>
              <a:t>Compliance Officers, Auditors, </a:t>
            </a:r>
            <a:endParaRPr lang="en-US" sz="900" b="0" strike="noStrike" spc="-1">
              <a:solidFill>
                <a:srgbClr val="000000"/>
              </a:solidFill>
              <a:latin typeface="Arial"/>
            </a:endParaRPr>
          </a:p>
          <a:p>
            <a:pPr>
              <a:lnSpc>
                <a:spcPct val="100000"/>
              </a:lnSpc>
              <a:tabLst>
                <a:tab pos="0" algn="l"/>
              </a:tabLst>
            </a:pPr>
            <a:r>
              <a:rPr lang="en-US" sz="900" b="1" i="1" strike="noStrike" spc="-1">
                <a:solidFill>
                  <a:srgbClr val="595959"/>
                </a:solidFill>
                <a:latin typeface="IBM Plex Sans"/>
                <a:ea typeface="DejaVu Sans"/>
              </a:rPr>
              <a:t>System Operators </a:t>
            </a:r>
            <a:r>
              <a:rPr lang="en-US" sz="900" b="0" i="1" strike="noStrike" spc="-1">
                <a:solidFill>
                  <a:srgbClr val="595959"/>
                </a:solidFill>
                <a:latin typeface="IBM Plex Sans"/>
                <a:ea typeface="DejaVu Sans"/>
              </a:rPr>
              <a:t>examine the policy </a:t>
            </a:r>
            <a:r>
              <a:rPr lang="en-US" sz="900" b="0" i="1" strike="noStrike" spc="-1">
                <a:solidFill>
                  <a:srgbClr val="C00000"/>
                </a:solidFill>
                <a:latin typeface="IBM Plex Sans"/>
                <a:ea typeface="DejaVu Sans"/>
              </a:rPr>
              <a:t>assessment results </a:t>
            </a:r>
            <a:r>
              <a:rPr lang="en-US" sz="900" b="0" i="1" strike="noStrike" spc="-1">
                <a:solidFill>
                  <a:srgbClr val="595959"/>
                </a:solidFill>
                <a:latin typeface="IBM Plex Sans"/>
                <a:ea typeface="DejaVu Sans"/>
              </a:rPr>
              <a:t>and apply remediations or deviations</a:t>
            </a:r>
            <a:endParaRPr lang="en-US" sz="900" b="0" strike="noStrike" spc="-1">
              <a:solidFill>
                <a:srgbClr val="000000"/>
              </a:solidFill>
              <a:latin typeface="Arial"/>
            </a:endParaRPr>
          </a:p>
        </p:txBody>
      </p:sp>
      <p:pic>
        <p:nvPicPr>
          <p:cNvPr id="606" name="Picture 112"/>
          <p:cNvPicPr/>
          <p:nvPr/>
        </p:nvPicPr>
        <p:blipFill>
          <a:blip r:embed="rId3"/>
          <a:stretch/>
        </p:blipFill>
        <p:spPr>
          <a:xfrm>
            <a:off x="9128520" y="1156320"/>
            <a:ext cx="630360" cy="630360"/>
          </a:xfrm>
          <a:prstGeom prst="rect">
            <a:avLst/>
          </a:prstGeom>
          <a:ln w="0">
            <a:noFill/>
          </a:ln>
        </p:spPr>
      </p:pic>
      <p:sp>
        <p:nvSpPr>
          <p:cNvPr id="607" name="Oval 115"/>
          <p:cNvSpPr/>
          <p:nvPr/>
        </p:nvSpPr>
        <p:spPr>
          <a:xfrm>
            <a:off x="8053920" y="593640"/>
            <a:ext cx="268560" cy="235080"/>
          </a:xfrm>
          <a:prstGeom prst="ellipse">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002060"/>
                </a:solidFill>
                <a:latin typeface="Arial"/>
                <a:ea typeface="DejaVu Sans"/>
              </a:rPr>
              <a:t>F</a:t>
            </a:r>
            <a:endParaRPr lang="en-US" sz="1400" b="0" strike="noStrike" spc="-1">
              <a:solidFill>
                <a:srgbClr val="000000"/>
              </a:solidFill>
              <a:latin typeface="Arial"/>
            </a:endParaRPr>
          </a:p>
        </p:txBody>
      </p:sp>
      <p:sp>
        <p:nvSpPr>
          <p:cNvPr id="608" name="Title 1"/>
          <p:cNvSpPr/>
          <p:nvPr/>
        </p:nvSpPr>
        <p:spPr>
          <a:xfrm>
            <a:off x="102960" y="30600"/>
            <a:ext cx="11549520" cy="8334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tabLst>
                <a:tab pos="0" algn="l"/>
              </a:tabLst>
            </a:pPr>
            <a:r>
              <a:rPr lang="en-US" sz="3200" b="1" strike="noStrike" spc="-1">
                <a:solidFill>
                  <a:srgbClr val="0070C0"/>
                </a:solidFill>
                <a:latin typeface="Calibri Light"/>
                <a:ea typeface="DejaVu Sans"/>
              </a:rPr>
              <a:t>Compliance Governance, Lifecycle, Personas </a:t>
            </a:r>
            <a:endParaRPr lang="en-US" sz="3200" b="0" strike="noStrike" spc="-1">
              <a:solidFill>
                <a:srgbClr val="000000"/>
              </a:solidFill>
              <a:latin typeface="Arial"/>
            </a:endParaRPr>
          </a:p>
        </p:txBody>
      </p:sp>
      <p:sp>
        <p:nvSpPr>
          <p:cNvPr id="609" name="TextBox 58"/>
          <p:cNvSpPr/>
          <p:nvPr/>
        </p:nvSpPr>
        <p:spPr>
          <a:xfrm>
            <a:off x="391320" y="3621600"/>
            <a:ext cx="274284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900" b="1" i="1" strike="noStrike" spc="-1">
                <a:solidFill>
                  <a:srgbClr val="595959"/>
                </a:solidFill>
                <a:latin typeface="IBM Plex Sans"/>
                <a:ea typeface="DejaVu Sans"/>
              </a:rPr>
              <a:t>CISO-CTO Process Providers </a:t>
            </a:r>
            <a:r>
              <a:rPr lang="en-US" sz="900" b="0" i="1" strike="noStrike" spc="-1">
                <a:solidFill>
                  <a:srgbClr val="595959"/>
                </a:solidFill>
                <a:latin typeface="IBM Plex Sans"/>
                <a:ea typeface="DejaVu Sans"/>
              </a:rPr>
              <a:t>or</a:t>
            </a:r>
            <a:r>
              <a:rPr lang="en-US" sz="900" b="1" i="1" strike="noStrike" spc="-1">
                <a:solidFill>
                  <a:srgbClr val="595959"/>
                </a:solidFill>
                <a:latin typeface="IBM Plex Sans"/>
                <a:ea typeface="DejaVu Sans"/>
              </a:rPr>
              <a:t> Products &amp; Services Providers </a:t>
            </a:r>
            <a:r>
              <a:rPr lang="en-US" sz="900" b="0" i="1" strike="noStrike" spc="-1">
                <a:solidFill>
                  <a:srgbClr val="595959"/>
                </a:solidFill>
                <a:latin typeface="IBM Plex Sans"/>
                <a:ea typeface="DejaVu Sans"/>
              </a:rPr>
              <a:t>define policies &amp; procedures &amp; POAM, and declare the controls implemented by their </a:t>
            </a:r>
            <a:r>
              <a:rPr lang="en-US" sz="900" b="0" i="1" strike="noStrike" spc="-1">
                <a:solidFill>
                  <a:srgbClr val="C00000"/>
                </a:solidFill>
                <a:latin typeface="IBM Plex Sans"/>
                <a:ea typeface="DejaVu Sans"/>
              </a:rPr>
              <a:t>components</a:t>
            </a:r>
            <a:r>
              <a:rPr lang="en-US" sz="900" b="0" i="1" strike="noStrike" spc="-1">
                <a:solidFill>
                  <a:srgbClr val="808080"/>
                </a:solidFill>
                <a:latin typeface="IBM Plex Sans"/>
                <a:ea typeface="DejaVu Sans"/>
              </a:rPr>
              <a:t> (</a:t>
            </a:r>
            <a:r>
              <a:rPr lang="en-US" sz="900" b="0" i="1" strike="noStrike" spc="-1">
                <a:solidFill>
                  <a:srgbClr val="595959"/>
                </a:solidFill>
                <a:latin typeface="IBM Plex Sans"/>
                <a:ea typeface="DejaVu Sans"/>
              </a:rPr>
              <a:t>sw, hw, processes</a:t>
            </a:r>
            <a:r>
              <a:rPr lang="en-US" sz="900" b="0" i="1" strike="noStrike" spc="-1">
                <a:solidFill>
                  <a:srgbClr val="808080"/>
                </a:solidFill>
                <a:latin typeface="IBM Plex Sans"/>
                <a:ea typeface="DejaVu Sans"/>
              </a:rPr>
              <a:t>) through </a:t>
            </a:r>
            <a:r>
              <a:rPr lang="en-US" sz="900" b="0" i="1" strike="noStrike" spc="-1">
                <a:solidFill>
                  <a:srgbClr val="595959"/>
                </a:solidFill>
                <a:latin typeface="IBM Plex Sans"/>
                <a:ea typeface="DejaVu Sans"/>
              </a:rPr>
              <a:t>mapping to </a:t>
            </a:r>
            <a:endParaRPr lang="en-US" sz="900" b="0" strike="noStrike" spc="-1">
              <a:solidFill>
                <a:srgbClr val="000000"/>
              </a:solidFill>
              <a:latin typeface="Arial"/>
            </a:endParaRPr>
          </a:p>
          <a:p>
            <a:pPr>
              <a:lnSpc>
                <a:spcPct val="100000"/>
              </a:lnSpc>
              <a:tabLst>
                <a:tab pos="0" algn="l"/>
              </a:tabLst>
            </a:pPr>
            <a:r>
              <a:rPr lang="en-US" sz="900" b="1" i="1" strike="noStrike" spc="-1">
                <a:solidFill>
                  <a:srgbClr val="C00000"/>
                </a:solidFill>
                <a:latin typeface="IBM Plex Sans"/>
                <a:ea typeface="DejaVu Sans"/>
              </a:rPr>
              <a:t>p</a:t>
            </a:r>
            <a:r>
              <a:rPr lang="en-US" sz="900" b="0" i="1" strike="noStrike" spc="-1">
                <a:solidFill>
                  <a:srgbClr val="C00000"/>
                </a:solidFill>
                <a:latin typeface="IBM Plex Sans"/>
                <a:ea typeface="DejaVu Sans"/>
              </a:rPr>
              <a:t>olicy</a:t>
            </a:r>
            <a:r>
              <a:rPr lang="en-US" sz="900" b="0" i="1" strike="noStrike" spc="-1">
                <a:solidFill>
                  <a:srgbClr val="000000"/>
                </a:solidFill>
                <a:latin typeface="IBM Plex Sans"/>
                <a:ea typeface="DejaVu Sans"/>
              </a:rPr>
              <a:t> </a:t>
            </a:r>
            <a:r>
              <a:rPr lang="en-US" sz="900" b="0" i="1" strike="noStrike" spc="-1">
                <a:solidFill>
                  <a:srgbClr val="C00000"/>
                </a:solidFill>
                <a:latin typeface="IBM Plex Sans"/>
                <a:ea typeface="DejaVu Sans"/>
              </a:rPr>
              <a:t>rules (technical, operational, financial)</a:t>
            </a:r>
            <a:endParaRPr lang="en-US" sz="900" b="0" strike="noStrike" spc="-1">
              <a:solidFill>
                <a:srgbClr val="000000"/>
              </a:solidFill>
              <a:latin typeface="Arial"/>
            </a:endParaRPr>
          </a:p>
        </p:txBody>
      </p:sp>
      <p:sp>
        <p:nvSpPr>
          <p:cNvPr id="610" name="Oval 59"/>
          <p:cNvSpPr/>
          <p:nvPr/>
        </p:nvSpPr>
        <p:spPr>
          <a:xfrm>
            <a:off x="215640" y="3335040"/>
            <a:ext cx="268560" cy="235080"/>
          </a:xfrm>
          <a:prstGeom prst="ellipse">
            <a:avLst/>
          </a:prstGeom>
          <a:solidFill>
            <a:srgbClr val="AFE2E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002060"/>
                </a:solidFill>
                <a:latin typeface="Arial"/>
                <a:ea typeface="DejaVu Sans"/>
              </a:rPr>
              <a:t>C</a:t>
            </a:r>
            <a:endParaRPr lang="en-US" sz="1400" b="0" strike="noStrike" spc="-1">
              <a:solidFill>
                <a:srgbClr val="000000"/>
              </a:solidFill>
              <a:latin typeface="Arial"/>
            </a:endParaRPr>
          </a:p>
        </p:txBody>
      </p:sp>
      <p:pic>
        <p:nvPicPr>
          <p:cNvPr id="611" name="Picture 61"/>
          <p:cNvPicPr/>
          <p:nvPr/>
        </p:nvPicPr>
        <p:blipFill>
          <a:blip r:embed="rId3"/>
          <a:stretch/>
        </p:blipFill>
        <p:spPr>
          <a:xfrm>
            <a:off x="468360" y="3030120"/>
            <a:ext cx="630360" cy="630360"/>
          </a:xfrm>
          <a:prstGeom prst="rect">
            <a:avLst/>
          </a:prstGeom>
          <a:ln w="0">
            <a:noFill/>
          </a:ln>
        </p:spPr>
      </p:pic>
      <p:sp>
        <p:nvSpPr>
          <p:cNvPr id="612" name="TextBox 62"/>
          <p:cNvSpPr/>
          <p:nvPr/>
        </p:nvSpPr>
        <p:spPr>
          <a:xfrm>
            <a:off x="1084320" y="3156480"/>
            <a:ext cx="1789560" cy="50112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900" b="1" strike="noStrike" spc="-1">
                <a:solidFill>
                  <a:srgbClr val="000000"/>
                </a:solidFill>
                <a:latin typeface="IBM Plex Sans"/>
                <a:ea typeface="DejaVu Sans"/>
              </a:rPr>
              <a:t>Component Definitions, POAM Reference</a:t>
            </a:r>
            <a:endParaRPr lang="en-US" sz="900" b="0" strike="noStrike" spc="-1">
              <a:solidFill>
                <a:srgbClr val="000000"/>
              </a:solidFill>
              <a:latin typeface="Arial"/>
            </a:endParaRPr>
          </a:p>
          <a:p>
            <a:pPr>
              <a:lnSpc>
                <a:spcPct val="100000"/>
              </a:lnSpc>
              <a:tabLst>
                <a:tab pos="0" algn="l"/>
              </a:tabLst>
            </a:pPr>
            <a:r>
              <a:rPr lang="en-US" sz="900" b="1" strike="noStrike" spc="-1">
                <a:solidFill>
                  <a:srgbClr val="000000"/>
                </a:solidFill>
                <a:latin typeface="IBM Plex Sans"/>
                <a:ea typeface="DejaVu Sans"/>
              </a:rPr>
              <a:t>(Products, Svcs, Processes)</a:t>
            </a:r>
            <a:endParaRPr lang="en-US" sz="900" b="0" strike="noStrike" spc="-1">
              <a:solidFill>
                <a:srgbClr val="000000"/>
              </a:solidFill>
              <a:latin typeface="Arial"/>
            </a:endParaRPr>
          </a:p>
        </p:txBody>
      </p:sp>
      <p:sp>
        <p:nvSpPr>
          <p:cNvPr id="613" name="Oval 66"/>
          <p:cNvSpPr/>
          <p:nvPr/>
        </p:nvSpPr>
        <p:spPr>
          <a:xfrm>
            <a:off x="2310480" y="593640"/>
            <a:ext cx="268560" cy="235080"/>
          </a:xfrm>
          <a:prstGeom prst="ellipse">
            <a:avLst/>
          </a:prstGeom>
          <a:solidFill>
            <a:srgbClr val="AFE2E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002060"/>
                </a:solidFill>
                <a:latin typeface="Arial"/>
                <a:ea typeface="DejaVu Sans"/>
              </a:rPr>
              <a:t>A</a:t>
            </a:r>
            <a:endParaRPr lang="en-US" sz="1400" b="0" strike="noStrike" spc="-1">
              <a:solidFill>
                <a:srgbClr val="000000"/>
              </a:solidFill>
              <a:latin typeface="Arial"/>
            </a:endParaRPr>
          </a:p>
        </p:txBody>
      </p:sp>
      <p:sp>
        <p:nvSpPr>
          <p:cNvPr id="614" name="TextBox 67"/>
          <p:cNvSpPr/>
          <p:nvPr/>
        </p:nvSpPr>
        <p:spPr>
          <a:xfrm>
            <a:off x="3180960" y="2034360"/>
            <a:ext cx="1371240" cy="5011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900" b="1" strike="noStrike" spc="-1">
                <a:solidFill>
                  <a:srgbClr val="000000"/>
                </a:solidFill>
                <a:latin typeface="IBM Plex Sans"/>
                <a:ea typeface="DejaVu Sans"/>
              </a:rPr>
              <a:t>Catalogs, Crosswalks</a:t>
            </a:r>
            <a:endParaRPr lang="en-US" sz="900" b="0" strike="noStrike" spc="-1">
              <a:solidFill>
                <a:srgbClr val="000000"/>
              </a:solidFill>
              <a:latin typeface="Arial"/>
            </a:endParaRPr>
          </a:p>
          <a:p>
            <a:pPr>
              <a:lnSpc>
                <a:spcPct val="100000"/>
              </a:lnSpc>
              <a:tabLst>
                <a:tab pos="0" algn="l"/>
              </a:tabLst>
            </a:pPr>
            <a:r>
              <a:rPr lang="en-US" sz="900" b="1" strike="noStrike" spc="-1">
                <a:solidFill>
                  <a:srgbClr val="000000"/>
                </a:solidFill>
                <a:latin typeface="IBM Plex Sans"/>
                <a:ea typeface="DejaVu Sans"/>
              </a:rPr>
              <a:t>Predefined Profiles</a:t>
            </a:r>
            <a:endParaRPr lang="en-US" sz="900" b="0" strike="noStrike" spc="-1">
              <a:solidFill>
                <a:srgbClr val="000000"/>
              </a:solidFill>
              <a:latin typeface="Arial"/>
            </a:endParaRPr>
          </a:p>
          <a:p>
            <a:pPr>
              <a:lnSpc>
                <a:spcPct val="100000"/>
              </a:lnSpc>
              <a:tabLst>
                <a:tab pos="0" algn="l"/>
              </a:tabLst>
            </a:pPr>
            <a:endParaRPr lang="en-US" sz="900" b="0" strike="noStrike" spc="-1">
              <a:solidFill>
                <a:srgbClr val="000000"/>
              </a:solidFill>
              <a:latin typeface="Arial"/>
            </a:endParaRPr>
          </a:p>
        </p:txBody>
      </p:sp>
      <p:pic>
        <p:nvPicPr>
          <p:cNvPr id="615" name="Picture 71"/>
          <p:cNvPicPr/>
          <p:nvPr/>
        </p:nvPicPr>
        <p:blipFill>
          <a:blip r:embed="rId3"/>
          <a:stretch/>
        </p:blipFill>
        <p:spPr>
          <a:xfrm>
            <a:off x="3317400" y="1206000"/>
            <a:ext cx="630360" cy="630360"/>
          </a:xfrm>
          <a:prstGeom prst="rect">
            <a:avLst/>
          </a:prstGeom>
          <a:ln w="0">
            <a:noFill/>
          </a:ln>
        </p:spPr>
      </p:pic>
      <p:sp>
        <p:nvSpPr>
          <p:cNvPr id="616" name="TextBox 78"/>
          <p:cNvSpPr/>
          <p:nvPr/>
        </p:nvSpPr>
        <p:spPr>
          <a:xfrm>
            <a:off x="2538720" y="492120"/>
            <a:ext cx="2931480" cy="775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900" b="1" i="1" strike="noStrike" spc="-1">
                <a:solidFill>
                  <a:srgbClr val="595959"/>
                </a:solidFill>
                <a:latin typeface="IBM Plex Sans"/>
                <a:ea typeface="DejaVu Sans"/>
              </a:rPr>
              <a:t>Regulators</a:t>
            </a:r>
            <a:r>
              <a:rPr lang="en-US" sz="900" b="0" i="1" strike="noStrike" spc="-1">
                <a:solidFill>
                  <a:srgbClr val="595959"/>
                </a:solidFill>
                <a:latin typeface="IBM Plex Sans"/>
                <a:ea typeface="DejaVu Sans"/>
              </a:rPr>
              <a:t> define: </a:t>
            </a:r>
            <a:endParaRPr lang="en-US" sz="900" b="0" strike="noStrike" spc="-1">
              <a:solidFill>
                <a:srgbClr val="000000"/>
              </a:solidFill>
              <a:latin typeface="Arial"/>
            </a:endParaRPr>
          </a:p>
          <a:p>
            <a:pPr>
              <a:lnSpc>
                <a:spcPct val="100000"/>
              </a:lnSpc>
              <a:tabLst>
                <a:tab pos="0" algn="l"/>
              </a:tabLst>
            </a:pPr>
            <a:r>
              <a:rPr lang="en-US" sz="900" b="0" i="1" strike="noStrike" spc="-1">
                <a:solidFill>
                  <a:srgbClr val="000000"/>
                </a:solidFill>
                <a:latin typeface="IBM Plex Sans"/>
                <a:ea typeface="DejaVu Sans"/>
              </a:rPr>
              <a:t>- </a:t>
            </a:r>
            <a:r>
              <a:rPr lang="en-US" sz="900" b="0" i="1" strike="noStrike" spc="-1">
                <a:solidFill>
                  <a:srgbClr val="C00000"/>
                </a:solidFill>
                <a:latin typeface="IBM Plex Sans"/>
                <a:ea typeface="DejaVu Sans"/>
              </a:rPr>
              <a:t>regulations, standards, laws, catalogs </a:t>
            </a:r>
            <a:endParaRPr lang="en-US" sz="900" b="0" strike="noStrike" spc="-1">
              <a:solidFill>
                <a:srgbClr val="000000"/>
              </a:solidFill>
              <a:latin typeface="Arial"/>
            </a:endParaRPr>
          </a:p>
          <a:p>
            <a:pPr>
              <a:lnSpc>
                <a:spcPct val="100000"/>
              </a:lnSpc>
              <a:tabLst>
                <a:tab pos="0" algn="l"/>
              </a:tabLst>
            </a:pPr>
            <a:r>
              <a:rPr lang="en-US" sz="900" b="0" i="1" strike="noStrike" spc="-1">
                <a:solidFill>
                  <a:srgbClr val="808080"/>
                </a:solidFill>
                <a:latin typeface="IBM Plex Sans"/>
                <a:ea typeface="DejaVu Sans"/>
              </a:rPr>
              <a:t> </a:t>
            </a:r>
            <a:r>
              <a:rPr lang="en-US" sz="900" b="0" i="1" strike="noStrike" spc="-1">
                <a:solidFill>
                  <a:srgbClr val="595959"/>
                </a:solidFill>
                <a:latin typeface="IBM Plex Sans"/>
                <a:ea typeface="DejaVu Sans"/>
              </a:rPr>
              <a:t>PCI, SOC2, NIST 800-53, FedRAMP, HIPAA</a:t>
            </a:r>
            <a:endParaRPr lang="en-US" sz="900" b="0" strike="noStrike" spc="-1">
              <a:solidFill>
                <a:srgbClr val="000000"/>
              </a:solidFill>
              <a:latin typeface="Arial"/>
            </a:endParaRPr>
          </a:p>
          <a:p>
            <a:pPr>
              <a:lnSpc>
                <a:spcPct val="100000"/>
              </a:lnSpc>
              <a:tabLst>
                <a:tab pos="0" algn="l"/>
              </a:tabLst>
            </a:pPr>
            <a:r>
              <a:rPr lang="en-US" sz="900" b="0" i="1" strike="noStrike" spc="-1">
                <a:solidFill>
                  <a:srgbClr val="595959"/>
                </a:solidFill>
                <a:latin typeface="IBM Plex Sans"/>
                <a:ea typeface="DejaVu Sans"/>
              </a:rPr>
              <a:t>CIS benchmarks: IBM Cloud, OCP, Kube</a:t>
            </a:r>
            <a:endParaRPr lang="en-US" sz="900" b="0" strike="noStrike" spc="-1">
              <a:solidFill>
                <a:srgbClr val="000000"/>
              </a:solidFill>
              <a:latin typeface="Arial"/>
            </a:endParaRPr>
          </a:p>
          <a:p>
            <a:pPr>
              <a:lnSpc>
                <a:spcPct val="100000"/>
              </a:lnSpc>
              <a:tabLst>
                <a:tab pos="0" algn="l"/>
              </a:tabLst>
            </a:pPr>
            <a:r>
              <a:rPr lang="en-US" sz="900" b="0" i="1" strike="noStrike" spc="-1">
                <a:solidFill>
                  <a:srgbClr val="C00000"/>
                </a:solidFill>
                <a:latin typeface="IBM Plex Sans"/>
                <a:ea typeface="DejaVu Sans"/>
              </a:rPr>
              <a:t>- crosswalks mappings between regulations’ controls</a:t>
            </a:r>
            <a:endParaRPr lang="en-US" sz="900" b="0" strike="noStrike" spc="-1">
              <a:solidFill>
                <a:srgbClr val="000000"/>
              </a:solidFill>
              <a:latin typeface="Arial"/>
            </a:endParaRPr>
          </a:p>
        </p:txBody>
      </p:sp>
      <p:sp>
        <p:nvSpPr>
          <p:cNvPr id="617" name="Rounded Rectangle 18"/>
          <p:cNvSpPr/>
          <p:nvPr/>
        </p:nvSpPr>
        <p:spPr>
          <a:xfrm>
            <a:off x="8090640" y="5028120"/>
            <a:ext cx="2491560" cy="396720"/>
          </a:xfrm>
          <a:prstGeom prst="roundRect">
            <a:avLst>
              <a:gd name="adj" fmla="val 16667"/>
            </a:avLst>
          </a:prstGeom>
          <a:solidFill>
            <a:srgbClr val="EBEBEB"/>
          </a:solidFill>
          <a:ln>
            <a:no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1050" b="0" strike="noStrike" spc="-1">
                <a:solidFill>
                  <a:srgbClr val="000000"/>
                </a:solidFill>
                <a:latin typeface="IBM Plex Sans"/>
                <a:ea typeface="DejaVu Sans"/>
              </a:rPr>
              <a:t>CEL, OPA Gatekeeper, Kyverno, OSCO</a:t>
            </a:r>
            <a:endParaRPr lang="en-US" sz="1050" b="0" strike="noStrike" spc="-1">
              <a:solidFill>
                <a:srgbClr val="000000"/>
              </a:solidFill>
              <a:latin typeface="Arial"/>
            </a:endParaRPr>
          </a:p>
          <a:p>
            <a:pPr algn="ctr">
              <a:lnSpc>
                <a:spcPct val="100000"/>
              </a:lnSpc>
              <a:tabLst>
                <a:tab pos="0" algn="l"/>
              </a:tabLst>
            </a:pPr>
            <a:r>
              <a:rPr lang="en-US" sz="900" b="0" strike="noStrike" spc="-1">
                <a:solidFill>
                  <a:srgbClr val="000000"/>
                </a:solidFill>
                <a:latin typeface="IBM Plex Sans"/>
                <a:ea typeface="DejaVu Sans"/>
              </a:rPr>
              <a:t>(Kubernetes Policies)</a:t>
            </a:r>
            <a:endParaRPr lang="en-US" sz="900" b="0" strike="noStrike" spc="-1">
              <a:solidFill>
                <a:srgbClr val="000000"/>
              </a:solidFill>
              <a:latin typeface="Arial"/>
            </a:endParaRPr>
          </a:p>
        </p:txBody>
      </p:sp>
      <p:sp>
        <p:nvSpPr>
          <p:cNvPr id="618" name="Rounded Rectangle 126"/>
          <p:cNvSpPr/>
          <p:nvPr/>
        </p:nvSpPr>
        <p:spPr>
          <a:xfrm>
            <a:off x="5091840" y="5028120"/>
            <a:ext cx="2953080" cy="396720"/>
          </a:xfrm>
          <a:prstGeom prst="roundRect">
            <a:avLst>
              <a:gd name="adj" fmla="val 16667"/>
            </a:avLst>
          </a:prstGeom>
          <a:solidFill>
            <a:srgbClr val="EBEBEB"/>
          </a:solidFill>
          <a:ln>
            <a:noFill/>
          </a:ln>
        </p:spPr>
        <p:style>
          <a:lnRef idx="2">
            <a:schemeClr val="accent1">
              <a:shade val="50000"/>
            </a:schemeClr>
          </a:lnRef>
          <a:fillRef idx="1">
            <a:schemeClr val="accent1"/>
          </a:fillRef>
          <a:effectRef idx="0">
            <a:schemeClr val="accent1"/>
          </a:effectRef>
          <a:fontRef idx="minor"/>
        </p:style>
        <p:txBody>
          <a:bodyPr lIns="0" tIns="45000" rIns="0" bIns="45000" anchor="ctr">
            <a:noAutofit/>
          </a:bodyPr>
          <a:lstStyle/>
          <a:p>
            <a:pPr algn="ctr">
              <a:lnSpc>
                <a:spcPct val="100000"/>
              </a:lnSpc>
              <a:tabLst>
                <a:tab pos="0" algn="l"/>
              </a:tabLst>
            </a:pPr>
            <a:r>
              <a:rPr lang="en-US" sz="1050" b="0" strike="noStrike" spc="-1">
                <a:solidFill>
                  <a:srgbClr val="000000"/>
                </a:solidFill>
                <a:latin typeface="IBM Plex Sans"/>
                <a:ea typeface="DejaVu Sans"/>
              </a:rPr>
              <a:t>Ansible, Auditree, Erictree, OPA</a:t>
            </a:r>
            <a:endParaRPr lang="en-US" sz="1050" b="0" strike="noStrike" spc="-1">
              <a:solidFill>
                <a:srgbClr val="000000"/>
              </a:solidFill>
              <a:latin typeface="Arial"/>
            </a:endParaRPr>
          </a:p>
          <a:p>
            <a:pPr algn="ctr">
              <a:lnSpc>
                <a:spcPct val="100000"/>
              </a:lnSpc>
              <a:tabLst>
                <a:tab pos="0" algn="l"/>
              </a:tabLst>
            </a:pPr>
            <a:r>
              <a:rPr lang="en-US" sz="900" b="0" strike="noStrike" spc="-1">
                <a:solidFill>
                  <a:srgbClr val="000000"/>
                </a:solidFill>
                <a:latin typeface="IBM Plex Sans"/>
                <a:ea typeface="DejaVu Sans"/>
              </a:rPr>
              <a:t>DAY 2: IaaS/PaaS/SaaS , apps, data, FS ops, AI</a:t>
            </a:r>
            <a:endParaRPr lang="en-US" sz="900" b="0" strike="noStrike" spc="-1">
              <a:solidFill>
                <a:srgbClr val="000000"/>
              </a:solidFill>
              <a:latin typeface="Arial"/>
            </a:endParaRPr>
          </a:p>
        </p:txBody>
      </p:sp>
      <p:pic>
        <p:nvPicPr>
          <p:cNvPr id="619" name="Picture 21" descr="Shape&#10;&#10;Description automatically generated with medium confidence"/>
          <p:cNvPicPr/>
          <p:nvPr/>
        </p:nvPicPr>
        <p:blipFill>
          <a:blip r:embed="rId4"/>
          <a:stretch/>
        </p:blipFill>
        <p:spPr>
          <a:xfrm>
            <a:off x="2228990" y="2671920"/>
            <a:ext cx="712800" cy="400320"/>
          </a:xfrm>
          <a:prstGeom prst="rect">
            <a:avLst/>
          </a:prstGeom>
          <a:ln w="0">
            <a:noFill/>
          </a:ln>
        </p:spPr>
      </p:pic>
      <p:pic>
        <p:nvPicPr>
          <p:cNvPr id="620" name="Picture 4" descr="Sdk - Free ui icons"/>
          <p:cNvPicPr/>
          <p:nvPr/>
        </p:nvPicPr>
        <p:blipFill>
          <a:blip r:embed="rId5"/>
          <a:stretch/>
        </p:blipFill>
        <p:spPr>
          <a:xfrm>
            <a:off x="5178960" y="3575880"/>
            <a:ext cx="408960" cy="408960"/>
          </a:xfrm>
          <a:prstGeom prst="rect">
            <a:avLst/>
          </a:prstGeom>
          <a:ln w="0">
            <a:noFill/>
          </a:ln>
        </p:spPr>
      </p:pic>
      <p:sp>
        <p:nvSpPr>
          <p:cNvPr id="621" name="Rectangle 55"/>
          <p:cNvSpPr/>
          <p:nvPr/>
        </p:nvSpPr>
        <p:spPr>
          <a:xfrm>
            <a:off x="2862720" y="2418480"/>
            <a:ext cx="1069200" cy="1018080"/>
          </a:xfrm>
          <a:prstGeom prst="rect">
            <a:avLst/>
          </a:prstGeom>
          <a:solidFill>
            <a:srgbClr val="AFE2E4">
              <a:alpha val="25000"/>
            </a:srgbClr>
          </a:solidFill>
          <a:ln w="28575">
            <a:solidFill>
              <a:srgbClr val="595959"/>
            </a:solidFill>
          </a:ln>
        </p:spPr>
        <p:style>
          <a:lnRef idx="2">
            <a:schemeClr val="accent1">
              <a:shade val="50000"/>
            </a:schemeClr>
          </a:lnRef>
          <a:fillRef idx="1">
            <a:schemeClr val="accent1"/>
          </a:fillRef>
          <a:effectRef idx="0">
            <a:schemeClr val="accent1"/>
          </a:effectRef>
          <a:fontRef idx="minor"/>
        </p:style>
        <p:txBody>
          <a:bodyPr lIns="36720" tIns="45000" rIns="45720" bIns="0" anchor="ctr">
            <a:noAutofit/>
          </a:bodyPr>
          <a:lstStyle/>
          <a:p>
            <a:pPr>
              <a:lnSpc>
                <a:spcPct val="100000"/>
              </a:lnSpc>
              <a:tabLst>
                <a:tab pos="0" algn="l"/>
              </a:tabLst>
            </a:pPr>
            <a:r>
              <a:rPr lang="en-US" sz="1200" b="1" strike="noStrike" spc="-1" dirty="0">
                <a:solidFill>
                  <a:srgbClr val="000000"/>
                </a:solidFill>
                <a:latin typeface="IBM Plex Sans" panose="020B0503050203000203" pitchFamily="34" charset="0"/>
                <a:ea typeface="DejaVu Sans"/>
              </a:rPr>
              <a:t>Compliance</a:t>
            </a:r>
            <a:endParaRPr lang="en-US" sz="1200" b="0" strike="noStrike" spc="-1" dirty="0">
              <a:solidFill>
                <a:srgbClr val="000000"/>
              </a:solidFill>
              <a:latin typeface="IBM Plex Sans" panose="020B0503050203000203" pitchFamily="34" charset="0"/>
            </a:endParaRPr>
          </a:p>
          <a:p>
            <a:pPr>
              <a:lnSpc>
                <a:spcPct val="100000"/>
              </a:lnSpc>
              <a:tabLst>
                <a:tab pos="0" algn="l"/>
              </a:tabLst>
            </a:pPr>
            <a:r>
              <a:rPr lang="en-US" sz="1200" b="1" strike="noStrike" spc="-1" dirty="0">
                <a:solidFill>
                  <a:srgbClr val="000000"/>
                </a:solidFill>
                <a:latin typeface="IBM Plex Sans" panose="020B0503050203000203" pitchFamily="34" charset="0"/>
                <a:ea typeface="DejaVu Sans"/>
              </a:rPr>
              <a:t>Agile Authoring</a:t>
            </a:r>
            <a:endParaRPr lang="en-US" sz="1200" b="0" strike="noStrike" spc="-1" dirty="0">
              <a:solidFill>
                <a:srgbClr val="000000"/>
              </a:solidFill>
              <a:latin typeface="IBM Plex Sans" panose="020B0503050203000203" pitchFamily="34" charset="0"/>
            </a:endParaRPr>
          </a:p>
          <a:p>
            <a:pPr>
              <a:lnSpc>
                <a:spcPct val="100000"/>
              </a:lnSpc>
              <a:tabLst>
                <a:tab pos="0" algn="l"/>
              </a:tabLst>
            </a:pPr>
            <a:r>
              <a:rPr lang="en-US" sz="900" b="1" strike="noStrike" spc="-1" dirty="0">
                <a:solidFill>
                  <a:srgbClr val="000000"/>
                </a:solidFill>
                <a:latin typeface="IBM Plex Sans"/>
                <a:ea typeface="DejaVu Sans"/>
              </a:rPr>
              <a:t>Key Features</a:t>
            </a:r>
            <a:endParaRPr lang="en-US" sz="900" b="0" strike="noStrike" spc="-1" dirty="0">
              <a:solidFill>
                <a:srgbClr val="000000"/>
              </a:solidFill>
              <a:latin typeface="Arial"/>
            </a:endParaRPr>
          </a:p>
          <a:p>
            <a:pPr>
              <a:lnSpc>
                <a:spcPct val="100000"/>
              </a:lnSpc>
              <a:tabLst>
                <a:tab pos="0" algn="l"/>
              </a:tabLst>
            </a:pPr>
            <a:r>
              <a:rPr lang="en-US" sz="900" b="0" strike="noStrike" spc="-1" dirty="0">
                <a:solidFill>
                  <a:srgbClr val="009193"/>
                </a:solidFill>
                <a:latin typeface="IBM Plex Sans"/>
                <a:ea typeface="DejaVu Sans"/>
              </a:rPr>
              <a:t>OSCAL </a:t>
            </a:r>
            <a:r>
              <a:rPr lang="en-US" sz="900" b="0" strike="noStrike" spc="-1" dirty="0">
                <a:solidFill>
                  <a:srgbClr val="000000"/>
                </a:solidFill>
                <a:latin typeface="IBM Plex Sans"/>
                <a:ea typeface="DejaVu Sans"/>
              </a:rPr>
              <a:t>artifact edit </a:t>
            </a:r>
            <a:endParaRPr lang="en-US" sz="900" b="0" strike="noStrike" spc="-1" dirty="0">
              <a:solidFill>
                <a:srgbClr val="000000"/>
              </a:solidFill>
              <a:latin typeface="Arial"/>
            </a:endParaRPr>
          </a:p>
          <a:p>
            <a:pPr>
              <a:lnSpc>
                <a:spcPct val="100000"/>
              </a:lnSpc>
              <a:tabLst>
                <a:tab pos="0" algn="l"/>
              </a:tabLst>
            </a:pPr>
            <a:r>
              <a:rPr lang="en-US" sz="900" b="0" strike="noStrike" spc="-1" dirty="0" err="1">
                <a:solidFill>
                  <a:srgbClr val="000000"/>
                </a:solidFill>
                <a:latin typeface="IBM Plex Sans"/>
                <a:ea typeface="DejaVu Sans"/>
              </a:rPr>
              <a:t>GitOps</a:t>
            </a:r>
            <a:r>
              <a:rPr lang="en-US" sz="900" b="0" strike="noStrike" spc="-1" dirty="0">
                <a:solidFill>
                  <a:srgbClr val="000000"/>
                </a:solidFill>
                <a:latin typeface="IBM Plex Sans"/>
                <a:ea typeface="DejaVu Sans"/>
              </a:rPr>
              <a:t> workflows</a:t>
            </a:r>
            <a:endParaRPr lang="en-US" sz="900" b="0" strike="noStrike" spc="-1" dirty="0">
              <a:solidFill>
                <a:srgbClr val="000000"/>
              </a:solidFill>
              <a:latin typeface="Arial"/>
            </a:endParaRPr>
          </a:p>
          <a:p>
            <a:pPr>
              <a:lnSpc>
                <a:spcPct val="100000"/>
              </a:lnSpc>
              <a:tabLst>
                <a:tab pos="0" algn="l"/>
              </a:tabLst>
            </a:pPr>
            <a:endParaRPr lang="en-US" sz="500" b="0" strike="noStrike" spc="-1" dirty="0">
              <a:solidFill>
                <a:srgbClr val="000000"/>
              </a:solidFill>
              <a:latin typeface="Arial"/>
            </a:endParaRPr>
          </a:p>
        </p:txBody>
      </p:sp>
      <p:sp>
        <p:nvSpPr>
          <p:cNvPr id="622" name="Rounded Rectangle 93"/>
          <p:cNvSpPr/>
          <p:nvPr/>
        </p:nvSpPr>
        <p:spPr>
          <a:xfrm>
            <a:off x="5159520" y="3435480"/>
            <a:ext cx="2471760" cy="631800"/>
          </a:xfrm>
          <a:prstGeom prst="roundRect">
            <a:avLst>
              <a:gd name="adj" fmla="val 16667"/>
            </a:avLst>
          </a:prstGeom>
          <a:solidFill>
            <a:srgbClr val="FFD966">
              <a:alpha val="25000"/>
            </a:srgbClr>
          </a:solidFill>
          <a:ln w="19050">
            <a:solidFill>
              <a:srgbClr val="FF9300"/>
            </a:solidFill>
          </a:ln>
        </p:spPr>
        <p:style>
          <a:lnRef idx="2">
            <a:schemeClr val="accent1">
              <a:shade val="50000"/>
            </a:schemeClr>
          </a:lnRef>
          <a:fillRef idx="1">
            <a:schemeClr val="accent1"/>
          </a:fillRef>
          <a:effectRef idx="0">
            <a:schemeClr val="accent1"/>
          </a:effectRef>
          <a:fontRef idx="minor"/>
        </p:style>
        <p:txBody>
          <a:bodyPr lIns="0" tIns="45000" rIns="0" bIns="45000" anchor="ctr">
            <a:noAutofit/>
          </a:bodyPr>
          <a:lstStyle/>
          <a:p>
            <a:pPr>
              <a:lnSpc>
                <a:spcPct val="100000"/>
              </a:lnSpc>
              <a:tabLst>
                <a:tab pos="0" algn="l"/>
              </a:tabLst>
            </a:pPr>
            <a:r>
              <a:rPr lang="en-US" sz="1000" b="1" strike="noStrike" spc="-1">
                <a:solidFill>
                  <a:srgbClr val="000000"/>
                </a:solidFill>
                <a:latin typeface="IBM Plex Sans"/>
                <a:ea typeface="DejaVu Sans"/>
              </a:rPr>
              <a:t>        </a:t>
            </a:r>
            <a:r>
              <a:rPr lang="en-US" sz="800" b="1" strike="noStrike" spc="-1">
                <a:solidFill>
                  <a:srgbClr val="000000"/>
                </a:solidFill>
                <a:latin typeface="IBM Plex Sans"/>
                <a:ea typeface="DejaVu Sans"/>
              </a:rPr>
              <a:t>Compliance2Policy (C2P), Exchange Protocol</a:t>
            </a:r>
            <a:endParaRPr lang="en-US" sz="800" b="0" strike="noStrike" spc="-1">
              <a:solidFill>
                <a:srgbClr val="000000"/>
              </a:solidFill>
              <a:latin typeface="Arial"/>
            </a:endParaRPr>
          </a:p>
          <a:p>
            <a:pPr>
              <a:lnSpc>
                <a:spcPct val="100000"/>
              </a:lnSpc>
              <a:tabLst>
                <a:tab pos="0" algn="l"/>
              </a:tabLst>
            </a:pPr>
            <a:r>
              <a:rPr lang="en-US" sz="1000" b="1" strike="noStrike" spc="-1">
                <a:solidFill>
                  <a:srgbClr val="000000"/>
                </a:solidFill>
                <a:latin typeface="IBM Plex Sans"/>
                <a:ea typeface="DejaVu Sans"/>
              </a:rPr>
              <a:t>              </a:t>
            </a:r>
            <a:r>
              <a:rPr lang="en-US" sz="900" b="1" strike="noStrike" spc="-1">
                <a:solidFill>
                  <a:srgbClr val="000000"/>
                </a:solidFill>
                <a:latin typeface="IBM Plex Sans"/>
                <a:ea typeface="DejaVu Sans"/>
              </a:rPr>
              <a:t>Key Features</a:t>
            </a:r>
            <a:endParaRPr lang="en-US" sz="900" b="0" strike="noStrike" spc="-1">
              <a:solidFill>
                <a:srgbClr val="000000"/>
              </a:solidFill>
              <a:latin typeface="Arial"/>
            </a:endParaRPr>
          </a:p>
          <a:p>
            <a:pPr>
              <a:lnSpc>
                <a:spcPct val="100000"/>
              </a:lnSpc>
              <a:tabLst>
                <a:tab pos="0" algn="l"/>
              </a:tabLst>
            </a:pPr>
            <a:r>
              <a:rPr lang="en-US" sz="900" b="0" strike="noStrike" spc="-1">
                <a:solidFill>
                  <a:srgbClr val="000000"/>
                </a:solidFill>
                <a:latin typeface="IBM Plex Sans"/>
                <a:ea typeface="DejaVu Sans"/>
              </a:rPr>
              <a:t>                </a:t>
            </a:r>
            <a:r>
              <a:rPr lang="en-US" sz="900" b="0" strike="noStrike" spc="-1">
                <a:solidFill>
                  <a:srgbClr val="009193"/>
                </a:solidFill>
                <a:latin typeface="IBM Plex Sans"/>
                <a:ea typeface="DejaVu Sans"/>
              </a:rPr>
              <a:t>OSCAL</a:t>
            </a:r>
            <a:r>
              <a:rPr lang="en-US" sz="900" b="0" strike="noStrike" spc="-1">
                <a:solidFill>
                  <a:srgbClr val="000000"/>
                </a:solidFill>
                <a:latin typeface="IBM Plex Sans"/>
                <a:ea typeface="DejaVu Sans"/>
              </a:rPr>
              <a:t> based API</a:t>
            </a:r>
            <a:endParaRPr lang="en-US" sz="900" b="0" strike="noStrike" spc="-1">
              <a:solidFill>
                <a:srgbClr val="000000"/>
              </a:solidFill>
              <a:latin typeface="Arial"/>
            </a:endParaRPr>
          </a:p>
          <a:p>
            <a:pPr algn="ctr">
              <a:lnSpc>
                <a:spcPct val="100000"/>
              </a:lnSpc>
              <a:tabLst>
                <a:tab pos="0" algn="l"/>
              </a:tabLst>
            </a:pPr>
            <a:r>
              <a:rPr lang="en-US" sz="900" b="0" strike="noStrike" spc="-1">
                <a:solidFill>
                  <a:srgbClr val="009193"/>
                </a:solidFill>
                <a:latin typeface="IBM Plex Sans"/>
                <a:ea typeface="DejaVu Sans"/>
              </a:rPr>
              <a:t>            Trestle SDK </a:t>
            </a:r>
            <a:r>
              <a:rPr lang="en-US" sz="900" b="0" strike="noStrike" spc="-1">
                <a:solidFill>
                  <a:srgbClr val="000000"/>
                </a:solidFill>
                <a:latin typeface="IBM Plex Sans"/>
                <a:ea typeface="DejaVu Sans"/>
              </a:rPr>
              <a:t>based normalization plug-in</a:t>
            </a:r>
            <a:endParaRPr lang="en-US" sz="900" b="0" strike="noStrike" spc="-1">
              <a:solidFill>
                <a:srgbClr val="000000"/>
              </a:solidFill>
              <a:latin typeface="Arial"/>
            </a:endParaRPr>
          </a:p>
        </p:txBody>
      </p:sp>
      <p:cxnSp>
        <p:nvCxnSpPr>
          <p:cNvPr id="623" name="Straight Connector 133"/>
          <p:cNvCxnSpPr/>
          <p:nvPr/>
        </p:nvCxnSpPr>
        <p:spPr>
          <a:xfrm>
            <a:off x="5629680" y="3908520"/>
            <a:ext cx="1901880" cy="1440"/>
          </a:xfrm>
          <a:prstGeom prst="straightConnector1">
            <a:avLst/>
          </a:prstGeom>
          <a:ln w="0">
            <a:solidFill>
              <a:srgbClr val="005BC9"/>
            </a:solidFill>
          </a:ln>
        </p:spPr>
      </p:cxnSp>
      <p:sp>
        <p:nvSpPr>
          <p:cNvPr id="624" name="Oval 13"/>
          <p:cNvSpPr/>
          <p:nvPr/>
        </p:nvSpPr>
        <p:spPr>
          <a:xfrm>
            <a:off x="5907600" y="4267800"/>
            <a:ext cx="390240" cy="360360"/>
          </a:xfrm>
          <a:prstGeom prst="ellipse">
            <a:avLst/>
          </a:prstGeom>
          <a:solidFill>
            <a:srgbClr val="FFD966"/>
          </a:solidFill>
          <a:ln>
            <a:solidFill>
              <a:srgbClr val="FF9300"/>
            </a:solidFill>
          </a:ln>
        </p:spPr>
        <p:style>
          <a:lnRef idx="2">
            <a:schemeClr val="accent1">
              <a:shade val="50000"/>
            </a:schemeClr>
          </a:lnRef>
          <a:fillRef idx="1">
            <a:schemeClr val="accent1"/>
          </a:fillRef>
          <a:effectRef idx="0">
            <a:schemeClr val="accent1"/>
          </a:effectRef>
          <a:fontRef idx="minor"/>
        </p:style>
        <p:txBody>
          <a:bodyPr lIns="0" tIns="45000" rIns="0" bIns="45000" anchor="ctr">
            <a:noAutofit/>
          </a:bodyPr>
          <a:lstStyle/>
          <a:p>
            <a:pPr algn="ctr">
              <a:lnSpc>
                <a:spcPct val="100000"/>
              </a:lnSpc>
              <a:tabLst>
                <a:tab pos="0" algn="l"/>
              </a:tabLst>
            </a:pPr>
            <a:r>
              <a:rPr lang="en-US" sz="1100" b="0" i="1" strike="noStrike" spc="-1">
                <a:solidFill>
                  <a:srgbClr val="002060"/>
                </a:solidFill>
                <a:latin typeface="Arial"/>
                <a:ea typeface="DejaVu Sans"/>
              </a:rPr>
              <a:t>C2P</a:t>
            </a:r>
            <a:r>
              <a:rPr lang="en-US" sz="1100" b="0" strike="noStrike" spc="-1">
                <a:solidFill>
                  <a:srgbClr val="002060"/>
                </a:solidFill>
                <a:latin typeface="Arial"/>
                <a:ea typeface="DejaVu Sans"/>
              </a:rPr>
              <a:t>EP1</a:t>
            </a:r>
            <a:endParaRPr lang="en-US" sz="1100" b="0" strike="noStrike" spc="-1">
              <a:solidFill>
                <a:srgbClr val="000000"/>
              </a:solidFill>
              <a:latin typeface="Arial"/>
            </a:endParaRPr>
          </a:p>
        </p:txBody>
      </p:sp>
      <p:sp>
        <p:nvSpPr>
          <p:cNvPr id="625" name="Oval 14"/>
          <p:cNvSpPr/>
          <p:nvPr/>
        </p:nvSpPr>
        <p:spPr>
          <a:xfrm>
            <a:off x="6573240" y="4267800"/>
            <a:ext cx="390240" cy="360360"/>
          </a:xfrm>
          <a:prstGeom prst="ellipse">
            <a:avLst/>
          </a:prstGeom>
          <a:solidFill>
            <a:srgbClr val="FFD966"/>
          </a:solidFill>
          <a:ln>
            <a:solidFill>
              <a:srgbClr val="FF9300"/>
            </a:solidFill>
          </a:ln>
        </p:spPr>
        <p:style>
          <a:lnRef idx="2">
            <a:schemeClr val="accent1">
              <a:shade val="50000"/>
            </a:schemeClr>
          </a:lnRef>
          <a:fillRef idx="1">
            <a:schemeClr val="accent1"/>
          </a:fillRef>
          <a:effectRef idx="0">
            <a:schemeClr val="accent1"/>
          </a:effectRef>
          <a:fontRef idx="minor"/>
        </p:style>
        <p:txBody>
          <a:bodyPr lIns="0" tIns="45000" rIns="0" bIns="45000" anchor="ctr">
            <a:noAutofit/>
          </a:bodyPr>
          <a:lstStyle/>
          <a:p>
            <a:pPr algn="ctr">
              <a:lnSpc>
                <a:spcPct val="100000"/>
              </a:lnSpc>
              <a:tabLst>
                <a:tab pos="0" algn="l"/>
              </a:tabLst>
            </a:pPr>
            <a:r>
              <a:rPr lang="en-US" sz="1100" b="0" i="1" strike="noStrike" spc="-1">
                <a:solidFill>
                  <a:srgbClr val="002060"/>
                </a:solidFill>
                <a:latin typeface="Arial"/>
                <a:ea typeface="DejaVu Sans"/>
              </a:rPr>
              <a:t>C2P</a:t>
            </a:r>
            <a:endParaRPr lang="en-US" sz="1100" b="0" strike="noStrike" spc="-1">
              <a:solidFill>
                <a:srgbClr val="000000"/>
              </a:solidFill>
              <a:latin typeface="Arial"/>
            </a:endParaRPr>
          </a:p>
          <a:p>
            <a:pPr algn="ctr">
              <a:lnSpc>
                <a:spcPct val="100000"/>
              </a:lnSpc>
              <a:tabLst>
                <a:tab pos="0" algn="l"/>
              </a:tabLst>
            </a:pPr>
            <a:r>
              <a:rPr lang="en-US" sz="1100" b="0" strike="noStrike" spc="-1">
                <a:solidFill>
                  <a:srgbClr val="002060"/>
                </a:solidFill>
                <a:latin typeface="Arial"/>
                <a:ea typeface="DejaVu Sans"/>
              </a:rPr>
              <a:t>EP2</a:t>
            </a:r>
            <a:endParaRPr lang="en-US" sz="1100" b="0" strike="noStrike" spc="-1">
              <a:solidFill>
                <a:srgbClr val="000000"/>
              </a:solidFill>
              <a:latin typeface="Arial"/>
            </a:endParaRPr>
          </a:p>
        </p:txBody>
      </p:sp>
      <p:sp>
        <p:nvSpPr>
          <p:cNvPr id="626" name="Oval 15"/>
          <p:cNvSpPr/>
          <p:nvPr/>
        </p:nvSpPr>
        <p:spPr>
          <a:xfrm>
            <a:off x="3626640" y="3526200"/>
            <a:ext cx="390240" cy="380880"/>
          </a:xfrm>
          <a:prstGeom prst="ellipse">
            <a:avLst/>
          </a:prstGeom>
          <a:solidFill>
            <a:srgbClr val="FFD966"/>
          </a:solidFill>
          <a:ln>
            <a:solidFill>
              <a:srgbClr val="FF9300"/>
            </a:solidFill>
          </a:ln>
        </p:spPr>
        <p:style>
          <a:lnRef idx="2">
            <a:schemeClr val="accent1">
              <a:shade val="50000"/>
            </a:schemeClr>
          </a:lnRef>
          <a:fillRef idx="1">
            <a:schemeClr val="accent1"/>
          </a:fillRef>
          <a:effectRef idx="0">
            <a:schemeClr val="accent1"/>
          </a:effectRef>
          <a:fontRef idx="minor"/>
        </p:style>
        <p:txBody>
          <a:bodyPr lIns="0" tIns="45000" rIns="0" bIns="45000" anchor="ctr">
            <a:noAutofit/>
          </a:bodyPr>
          <a:lstStyle/>
          <a:p>
            <a:pPr algn="ctr">
              <a:lnSpc>
                <a:spcPct val="100000"/>
              </a:lnSpc>
              <a:tabLst>
                <a:tab pos="0" algn="l"/>
              </a:tabLst>
            </a:pPr>
            <a:r>
              <a:rPr lang="en-US" sz="1100" b="0" strike="noStrike" spc="-1">
                <a:solidFill>
                  <a:srgbClr val="002060"/>
                </a:solidFill>
                <a:latin typeface="Arial"/>
                <a:ea typeface="DejaVu Sans"/>
              </a:rPr>
              <a:t>EP0</a:t>
            </a:r>
            <a:endParaRPr lang="en-US" sz="1100" b="0" strike="noStrike" spc="-1">
              <a:solidFill>
                <a:srgbClr val="000000"/>
              </a:solidFill>
              <a:latin typeface="Arial"/>
            </a:endParaRPr>
          </a:p>
        </p:txBody>
      </p:sp>
      <p:sp>
        <p:nvSpPr>
          <p:cNvPr id="627" name="TextBox 16"/>
          <p:cNvSpPr/>
          <p:nvPr/>
        </p:nvSpPr>
        <p:spPr>
          <a:xfrm>
            <a:off x="3462120" y="3876840"/>
            <a:ext cx="708480" cy="226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r">
              <a:lnSpc>
                <a:spcPct val="100000"/>
              </a:lnSpc>
              <a:tabLst>
                <a:tab pos="0" algn="l"/>
              </a:tabLst>
            </a:pPr>
            <a:r>
              <a:rPr lang="en-US" sz="900" b="1" strike="noStrike" spc="-1">
                <a:solidFill>
                  <a:srgbClr val="000000"/>
                </a:solidFill>
                <a:latin typeface="IBM Plex Sans"/>
                <a:ea typeface="DejaVu Sans"/>
              </a:rPr>
              <a:t>Consume</a:t>
            </a:r>
            <a:endParaRPr lang="en-US" sz="900" b="0" strike="noStrike" spc="-1">
              <a:solidFill>
                <a:srgbClr val="000000"/>
              </a:solidFill>
              <a:latin typeface="Arial"/>
            </a:endParaRPr>
          </a:p>
        </p:txBody>
      </p:sp>
      <p:pic>
        <p:nvPicPr>
          <p:cNvPr id="628" name="Picture 37"/>
          <p:cNvPicPr/>
          <p:nvPr/>
        </p:nvPicPr>
        <p:blipFill>
          <a:blip r:embed="rId3"/>
          <a:stretch/>
        </p:blipFill>
        <p:spPr>
          <a:xfrm>
            <a:off x="468360" y="4853160"/>
            <a:ext cx="630360" cy="630360"/>
          </a:xfrm>
          <a:prstGeom prst="rect">
            <a:avLst/>
          </a:prstGeom>
          <a:ln w="0">
            <a:noFill/>
          </a:ln>
        </p:spPr>
      </p:pic>
      <p:sp>
        <p:nvSpPr>
          <p:cNvPr id="629" name="TextBox 40"/>
          <p:cNvSpPr/>
          <p:nvPr/>
        </p:nvSpPr>
        <p:spPr>
          <a:xfrm>
            <a:off x="391320" y="5433840"/>
            <a:ext cx="2013480" cy="10497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900" b="1" i="1" strike="noStrike" spc="-1">
                <a:solidFill>
                  <a:srgbClr val="595959"/>
                </a:solidFill>
                <a:latin typeface="IBM Plex Sans"/>
                <a:ea typeface="DejaVu Sans"/>
              </a:rPr>
              <a:t>Policy Validators </a:t>
            </a:r>
            <a:r>
              <a:rPr lang="en-US" sz="900" b="0" i="1" strike="noStrike" spc="-1">
                <a:solidFill>
                  <a:srgbClr val="595959"/>
                </a:solidFill>
                <a:latin typeface="IBM Plex Sans"/>
                <a:ea typeface="DejaVu Sans"/>
              </a:rPr>
              <a:t>or </a:t>
            </a:r>
            <a:r>
              <a:rPr lang="en-US" sz="900" b="1" i="1" strike="noStrike" spc="-1">
                <a:solidFill>
                  <a:srgbClr val="595959"/>
                </a:solidFill>
                <a:latin typeface="IBM Plex Sans"/>
                <a:ea typeface="DejaVu Sans"/>
              </a:rPr>
              <a:t>Control Assessors </a:t>
            </a:r>
            <a:r>
              <a:rPr lang="en-US" sz="900" b="0" i="1" strike="noStrike" spc="-1">
                <a:solidFill>
                  <a:srgbClr val="595959"/>
                </a:solidFill>
                <a:latin typeface="IBM Plex Sans"/>
                <a:ea typeface="DejaVu Sans"/>
              </a:rPr>
              <a:t>declare the </a:t>
            </a:r>
            <a:r>
              <a:rPr lang="en-US" sz="900" b="1" i="1" strike="noStrike" spc="-1">
                <a:solidFill>
                  <a:srgbClr val="C00000"/>
                </a:solidFill>
                <a:latin typeface="IBM Plex Sans"/>
                <a:ea typeface="DejaVu Sans"/>
              </a:rPr>
              <a:t>p</a:t>
            </a:r>
            <a:r>
              <a:rPr lang="en-US" sz="900" b="0" i="1" strike="noStrike" spc="-1">
                <a:solidFill>
                  <a:srgbClr val="C00000"/>
                </a:solidFill>
                <a:latin typeface="IBM Plex Sans"/>
                <a:ea typeface="DejaVu Sans"/>
              </a:rPr>
              <a:t>olicy checks</a:t>
            </a:r>
            <a:r>
              <a:rPr lang="en-US" sz="900" b="0" i="1" strike="noStrike" spc="-1">
                <a:solidFill>
                  <a:srgbClr val="ED2E3E"/>
                </a:solidFill>
                <a:latin typeface="IBM Plex Sans"/>
                <a:ea typeface="DejaVu Sans"/>
              </a:rPr>
              <a:t> </a:t>
            </a:r>
            <a:r>
              <a:rPr lang="en-US" sz="900" b="0" i="1" strike="noStrike" spc="-1">
                <a:solidFill>
                  <a:srgbClr val="595959"/>
                </a:solidFill>
                <a:latin typeface="IBM Plex Sans"/>
                <a:ea typeface="DejaVu Sans"/>
              </a:rPr>
              <a:t>assessing in their</a:t>
            </a:r>
            <a:r>
              <a:rPr lang="en-US" sz="900" b="1" i="1" strike="noStrike" spc="-1">
                <a:solidFill>
                  <a:srgbClr val="595959"/>
                </a:solidFill>
                <a:latin typeface="IBM Plex Sans"/>
                <a:ea typeface="DejaVu Sans"/>
              </a:rPr>
              <a:t> </a:t>
            </a:r>
            <a:r>
              <a:rPr lang="en-US" sz="900" b="0" i="1" strike="noStrike" spc="-1">
                <a:solidFill>
                  <a:srgbClr val="595959"/>
                </a:solidFill>
                <a:latin typeface="IBM Plex Sans"/>
                <a:ea typeface="DejaVu Sans"/>
              </a:rPr>
              <a:t>policy validation or enforcement engines the policy rules declared by the Controls Providers or Owners; use the </a:t>
            </a:r>
            <a:endParaRPr lang="en-US" sz="900" b="0" strike="noStrike" spc="-1">
              <a:solidFill>
                <a:srgbClr val="000000"/>
              </a:solidFill>
              <a:latin typeface="Arial"/>
            </a:endParaRPr>
          </a:p>
          <a:p>
            <a:pPr>
              <a:lnSpc>
                <a:spcPct val="100000"/>
              </a:lnSpc>
              <a:tabLst>
                <a:tab pos="0" algn="l"/>
              </a:tabLst>
            </a:pPr>
            <a:r>
              <a:rPr lang="en-US" sz="900" b="0" i="1" strike="noStrike" spc="-1">
                <a:solidFill>
                  <a:srgbClr val="595959"/>
                </a:solidFill>
                <a:latin typeface="IBM Plex Sans"/>
                <a:ea typeface="DejaVu Sans"/>
              </a:rPr>
              <a:t>pre-defined  </a:t>
            </a:r>
            <a:r>
              <a:rPr lang="en-US" sz="900" b="0" i="1" strike="noStrike" spc="-1">
                <a:solidFill>
                  <a:srgbClr val="C00000"/>
                </a:solidFill>
                <a:latin typeface="IBM Plex Sans"/>
                <a:ea typeface="DejaVu Sans"/>
              </a:rPr>
              <a:t>evidence data model</a:t>
            </a:r>
            <a:r>
              <a:rPr lang="en-US" sz="900" b="0" i="1" strike="noStrike" spc="-1">
                <a:solidFill>
                  <a:srgbClr val="595959"/>
                </a:solidFill>
                <a:latin typeface="IBM Plex Sans"/>
                <a:ea typeface="DejaVu Sans"/>
              </a:rPr>
              <a:t> </a:t>
            </a:r>
            <a:endParaRPr lang="en-US" sz="900" b="0" strike="noStrike" spc="-1">
              <a:solidFill>
                <a:srgbClr val="000000"/>
              </a:solidFill>
              <a:latin typeface="Arial"/>
            </a:endParaRPr>
          </a:p>
        </p:txBody>
      </p:sp>
      <p:sp>
        <p:nvSpPr>
          <p:cNvPr id="630" name="Oval 42"/>
          <p:cNvSpPr/>
          <p:nvPr/>
        </p:nvSpPr>
        <p:spPr>
          <a:xfrm>
            <a:off x="226440" y="5121720"/>
            <a:ext cx="268560" cy="235080"/>
          </a:xfrm>
          <a:prstGeom prst="ellipse">
            <a:avLst/>
          </a:prstGeom>
          <a:solidFill>
            <a:srgbClr val="AFE2E4"/>
          </a:solidFill>
          <a:ln>
            <a:solidFill>
              <a:srgbClr val="32549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002060"/>
                </a:solidFill>
                <a:latin typeface="Arial"/>
                <a:ea typeface="DejaVu Sans"/>
              </a:rPr>
              <a:t>D</a:t>
            </a:r>
            <a:endParaRPr lang="en-US" sz="1400" b="0" strike="noStrike" spc="-1">
              <a:solidFill>
                <a:srgbClr val="000000"/>
              </a:solidFill>
              <a:latin typeface="Arial"/>
            </a:endParaRPr>
          </a:p>
        </p:txBody>
      </p:sp>
      <p:sp>
        <p:nvSpPr>
          <p:cNvPr id="631" name="TextBox 44"/>
          <p:cNvSpPr/>
          <p:nvPr/>
        </p:nvSpPr>
        <p:spPr>
          <a:xfrm>
            <a:off x="1113480" y="4616280"/>
            <a:ext cx="1661040" cy="7754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900" b="1" strike="noStrike" spc="-1">
                <a:solidFill>
                  <a:srgbClr val="000000"/>
                </a:solidFill>
                <a:latin typeface="IBM Plex Sans"/>
                <a:ea typeface="DejaVu Sans"/>
              </a:rPr>
              <a:t>Component Definitions</a:t>
            </a:r>
            <a:endParaRPr lang="en-US" sz="900" b="0" strike="noStrike" spc="-1">
              <a:solidFill>
                <a:srgbClr val="000000"/>
              </a:solidFill>
              <a:latin typeface="Arial"/>
            </a:endParaRPr>
          </a:p>
          <a:p>
            <a:pPr>
              <a:lnSpc>
                <a:spcPct val="100000"/>
              </a:lnSpc>
              <a:tabLst>
                <a:tab pos="0" algn="l"/>
              </a:tabLst>
            </a:pPr>
            <a:r>
              <a:rPr lang="en-US" sz="900" b="1" strike="noStrike" spc="-1">
                <a:solidFill>
                  <a:srgbClr val="000000"/>
                </a:solidFill>
                <a:latin typeface="IBM Plex Sans"/>
                <a:ea typeface="DejaVu Sans"/>
              </a:rPr>
              <a:t>(Policy Validation or Enforcement Points)</a:t>
            </a:r>
            <a:endParaRPr lang="en-US" sz="900" b="0" strike="noStrike" spc="-1">
              <a:solidFill>
                <a:srgbClr val="000000"/>
              </a:solidFill>
              <a:latin typeface="Arial"/>
            </a:endParaRPr>
          </a:p>
          <a:p>
            <a:pPr>
              <a:lnSpc>
                <a:spcPct val="100000"/>
              </a:lnSpc>
              <a:tabLst>
                <a:tab pos="0" algn="l"/>
              </a:tabLst>
            </a:pPr>
            <a:r>
              <a:rPr lang="en-US" sz="900" b="1" strike="noStrike" spc="-1">
                <a:solidFill>
                  <a:srgbClr val="000000"/>
                </a:solidFill>
                <a:latin typeface="IBM Plex Sans"/>
                <a:ea typeface="DejaVu Sans"/>
              </a:rPr>
              <a:t>&amp;</a:t>
            </a:r>
            <a:endParaRPr lang="en-US" sz="900" b="0" strike="noStrike" spc="-1">
              <a:solidFill>
                <a:srgbClr val="000000"/>
              </a:solidFill>
              <a:latin typeface="Arial"/>
            </a:endParaRPr>
          </a:p>
          <a:p>
            <a:pPr>
              <a:lnSpc>
                <a:spcPct val="100000"/>
              </a:lnSpc>
              <a:tabLst>
                <a:tab pos="0" algn="l"/>
              </a:tabLst>
            </a:pPr>
            <a:r>
              <a:rPr lang="en-US" sz="900" b="1" strike="noStrike" spc="-1">
                <a:solidFill>
                  <a:srgbClr val="000000"/>
                </a:solidFill>
                <a:latin typeface="IBM Plex Sans"/>
                <a:ea typeface="DejaVu Sans"/>
              </a:rPr>
              <a:t>Assessment Plans</a:t>
            </a:r>
            <a:endParaRPr lang="en-US" sz="900" b="0" strike="noStrike" spc="-1">
              <a:solidFill>
                <a:srgbClr val="000000"/>
              </a:solidFill>
              <a:latin typeface="Arial"/>
            </a:endParaRPr>
          </a:p>
        </p:txBody>
      </p:sp>
      <p:sp>
        <p:nvSpPr>
          <p:cNvPr id="632" name="Freeform 1037"/>
          <p:cNvSpPr/>
          <p:nvPr/>
        </p:nvSpPr>
        <p:spPr>
          <a:xfrm>
            <a:off x="1046880" y="2096640"/>
            <a:ext cx="1814040" cy="551160"/>
          </a:xfrm>
          <a:custGeom>
            <a:avLst/>
            <a:gdLst>
              <a:gd name="textAreaLeft" fmla="*/ 0 w 1814040"/>
              <a:gd name="textAreaRight" fmla="*/ 1815480 w 1814040"/>
              <a:gd name="textAreaTop" fmla="*/ 0 h 551160"/>
              <a:gd name="textAreaBottom" fmla="*/ 552600 h 551160"/>
            </a:gdLst>
            <a:ahLst/>
            <a:cxnLst/>
            <a:rect l="textAreaLeft" t="textAreaTop" r="textAreaRight" b="textAreaBottom"/>
            <a:pathLst>
              <a:path w="1815653" h="467139">
                <a:moveTo>
                  <a:pt x="56427" y="0"/>
                </a:moveTo>
                <a:cubicBezTo>
                  <a:pt x="7559" y="135006"/>
                  <a:pt x="-41308" y="270013"/>
                  <a:pt x="56427" y="347869"/>
                </a:cubicBezTo>
                <a:cubicBezTo>
                  <a:pt x="154162" y="425725"/>
                  <a:pt x="349632" y="467139"/>
                  <a:pt x="642836" y="467139"/>
                </a:cubicBezTo>
                <a:cubicBezTo>
                  <a:pt x="936040" y="467139"/>
                  <a:pt x="1815653" y="347869"/>
                  <a:pt x="1815653" y="347869"/>
                </a:cubicBezTo>
                <a:lnTo>
                  <a:pt x="1815653" y="347869"/>
                </a:lnTo>
              </a:path>
            </a:pathLst>
          </a:custGeom>
          <a:noFill/>
          <a:ln>
            <a:solidFill>
              <a:srgbClr val="595959"/>
            </a:solidFill>
            <a:tailEnd type="triangle" w="med" len="me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Arial"/>
              <a:ea typeface="DejaVu Sans"/>
            </a:endParaRPr>
          </a:p>
        </p:txBody>
      </p:sp>
      <p:sp>
        <p:nvSpPr>
          <p:cNvPr id="633" name="Freeform 1039"/>
          <p:cNvSpPr/>
          <p:nvPr/>
        </p:nvSpPr>
        <p:spPr>
          <a:xfrm flipV="1">
            <a:off x="1040040" y="3122640"/>
            <a:ext cx="1814040" cy="409680"/>
          </a:xfrm>
          <a:custGeom>
            <a:avLst/>
            <a:gdLst>
              <a:gd name="textAreaLeft" fmla="*/ 0 w 1814040"/>
              <a:gd name="textAreaRight" fmla="*/ 1815480 w 1814040"/>
              <a:gd name="textAreaTop" fmla="*/ -720 h 409680"/>
              <a:gd name="textAreaBottom" fmla="*/ 410400 h 409680"/>
            </a:gdLst>
            <a:ahLst/>
            <a:cxnLst/>
            <a:rect l="textAreaLeft" t="textAreaTop" r="textAreaRight" b="textAreaBottom"/>
            <a:pathLst>
              <a:path w="1815653" h="467139">
                <a:moveTo>
                  <a:pt x="56427" y="0"/>
                </a:moveTo>
                <a:cubicBezTo>
                  <a:pt x="7559" y="135006"/>
                  <a:pt x="-41308" y="270013"/>
                  <a:pt x="56427" y="347869"/>
                </a:cubicBezTo>
                <a:cubicBezTo>
                  <a:pt x="154162" y="425725"/>
                  <a:pt x="349632" y="467139"/>
                  <a:pt x="642836" y="467139"/>
                </a:cubicBezTo>
                <a:cubicBezTo>
                  <a:pt x="936040" y="467139"/>
                  <a:pt x="1815653" y="347869"/>
                  <a:pt x="1815653" y="347869"/>
                </a:cubicBezTo>
                <a:lnTo>
                  <a:pt x="1815653" y="347869"/>
                </a:lnTo>
              </a:path>
            </a:pathLst>
          </a:custGeom>
          <a:noFill/>
          <a:ln>
            <a:solidFill>
              <a:srgbClr val="595959"/>
            </a:solidFill>
            <a:tailEnd type="triangle" w="med" len="me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Arial"/>
              <a:ea typeface="DejaVu Sans"/>
            </a:endParaRPr>
          </a:p>
        </p:txBody>
      </p:sp>
      <p:sp>
        <p:nvSpPr>
          <p:cNvPr id="634" name="Freeform 1040"/>
          <p:cNvSpPr/>
          <p:nvPr/>
        </p:nvSpPr>
        <p:spPr>
          <a:xfrm>
            <a:off x="1063800" y="3468600"/>
            <a:ext cx="2156040" cy="1866960"/>
          </a:xfrm>
          <a:custGeom>
            <a:avLst/>
            <a:gdLst>
              <a:gd name="textAreaLeft" fmla="*/ 0 w 2156040"/>
              <a:gd name="textAreaRight" fmla="*/ 2157480 w 2156040"/>
              <a:gd name="textAreaTop" fmla="*/ 0 h 1866960"/>
              <a:gd name="textAreaBottom" fmla="*/ 1868400 h 1866960"/>
            </a:gdLst>
            <a:ahLst/>
            <a:cxnLst/>
            <a:rect l="textAreaLeft" t="textAreaTop" r="textAreaRight" b="textAreaBottom"/>
            <a:pathLst>
              <a:path w="2399669" h="1868556">
                <a:moveTo>
                  <a:pt x="165821" y="1868556"/>
                </a:moveTo>
                <a:cubicBezTo>
                  <a:pt x="82166" y="1736034"/>
                  <a:pt x="-1488" y="1603513"/>
                  <a:pt x="6795" y="1480930"/>
                </a:cubicBezTo>
                <a:cubicBezTo>
                  <a:pt x="15078" y="1358347"/>
                  <a:pt x="-74374" y="1200977"/>
                  <a:pt x="215517" y="1133060"/>
                </a:cubicBezTo>
                <a:cubicBezTo>
                  <a:pt x="505408" y="1065143"/>
                  <a:pt x="1393304" y="1121465"/>
                  <a:pt x="1746143" y="1073426"/>
                </a:cubicBezTo>
                <a:cubicBezTo>
                  <a:pt x="2098982" y="1025387"/>
                  <a:pt x="2229848" y="1023730"/>
                  <a:pt x="2332552" y="844826"/>
                </a:cubicBezTo>
                <a:cubicBezTo>
                  <a:pt x="2435256" y="665922"/>
                  <a:pt x="2398812" y="332961"/>
                  <a:pt x="2362369" y="0"/>
                </a:cubicBezTo>
              </a:path>
            </a:pathLst>
          </a:custGeom>
          <a:noFill/>
          <a:ln>
            <a:solidFill>
              <a:srgbClr val="595959"/>
            </a:solidFill>
            <a:tailEnd type="triangle" w="med" len="me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Arial"/>
              <a:ea typeface="DejaVu Sans"/>
            </a:endParaRPr>
          </a:p>
        </p:txBody>
      </p:sp>
      <p:sp>
        <p:nvSpPr>
          <p:cNvPr id="635" name="Freeform 1043"/>
          <p:cNvSpPr/>
          <p:nvPr/>
        </p:nvSpPr>
        <p:spPr>
          <a:xfrm>
            <a:off x="3182400" y="1242360"/>
            <a:ext cx="257400" cy="1151640"/>
          </a:xfrm>
          <a:custGeom>
            <a:avLst/>
            <a:gdLst>
              <a:gd name="textAreaLeft" fmla="*/ 0 w 257400"/>
              <a:gd name="textAreaRight" fmla="*/ 258840 w 257400"/>
              <a:gd name="textAreaTop" fmla="*/ 0 h 1151640"/>
              <a:gd name="textAreaBottom" fmla="*/ 1153080 h 1151640"/>
            </a:gdLst>
            <a:ahLst/>
            <a:cxnLst/>
            <a:rect l="textAreaLeft" t="textAreaTop" r="textAreaRight" b="textAreaBottom"/>
            <a:pathLst>
              <a:path w="395650" h="1152939">
                <a:moveTo>
                  <a:pt x="395650" y="0"/>
                </a:moveTo>
                <a:cubicBezTo>
                  <a:pt x="247391" y="13252"/>
                  <a:pt x="99132" y="26505"/>
                  <a:pt x="37841" y="218661"/>
                </a:cubicBezTo>
                <a:cubicBezTo>
                  <a:pt x="-23450" y="410817"/>
                  <a:pt x="2226" y="781878"/>
                  <a:pt x="27902" y="1152939"/>
                </a:cubicBezTo>
              </a:path>
            </a:pathLst>
          </a:custGeom>
          <a:noFill/>
          <a:ln>
            <a:solidFill>
              <a:srgbClr val="595959"/>
            </a:solidFill>
            <a:tailEnd type="triangle" w="med" len="me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Arial"/>
              <a:ea typeface="DejaVu Sans"/>
            </a:endParaRPr>
          </a:p>
        </p:txBody>
      </p:sp>
      <p:pic>
        <p:nvPicPr>
          <p:cNvPr id="637" name="Picture 1055" descr="Shape&#10;&#10;Description automatically generated with medium confidence"/>
          <p:cNvPicPr/>
          <p:nvPr/>
        </p:nvPicPr>
        <p:blipFill>
          <a:blip r:embed="rId4"/>
          <a:stretch/>
        </p:blipFill>
        <p:spPr>
          <a:xfrm>
            <a:off x="2302560" y="5100120"/>
            <a:ext cx="712800" cy="400320"/>
          </a:xfrm>
          <a:prstGeom prst="rect">
            <a:avLst/>
          </a:prstGeom>
          <a:ln w="0">
            <a:noFill/>
          </a:ln>
        </p:spPr>
      </p:pic>
      <p:sp>
        <p:nvSpPr>
          <p:cNvPr id="638" name="Freeform 1066"/>
          <p:cNvSpPr/>
          <p:nvPr/>
        </p:nvSpPr>
        <p:spPr>
          <a:xfrm rot="14203200" flipH="1">
            <a:off x="2187360" y="5298840"/>
            <a:ext cx="109080" cy="343440"/>
          </a:xfrm>
          <a:custGeom>
            <a:avLst/>
            <a:gdLst>
              <a:gd name="textAreaLeft" fmla="*/ 720 w 109080"/>
              <a:gd name="textAreaRight" fmla="*/ 111240 w 109080"/>
              <a:gd name="textAreaTop" fmla="*/ 0 h 343440"/>
              <a:gd name="textAreaBottom" fmla="*/ 344520 h 343440"/>
            </a:gdLst>
            <a:ahLst/>
            <a:cxnLst/>
            <a:rect l="textAreaLeft" t="textAreaTop" r="textAreaRight" b="textAreaBottom"/>
            <a:pathLst>
              <a:path w="395650" h="1152939">
                <a:moveTo>
                  <a:pt x="395650" y="0"/>
                </a:moveTo>
                <a:cubicBezTo>
                  <a:pt x="247391" y="13252"/>
                  <a:pt x="99132" y="26505"/>
                  <a:pt x="37841" y="218661"/>
                </a:cubicBezTo>
                <a:cubicBezTo>
                  <a:pt x="-23450" y="410817"/>
                  <a:pt x="2226" y="781878"/>
                  <a:pt x="27902" y="1152939"/>
                </a:cubicBezTo>
              </a:path>
            </a:pathLst>
          </a:custGeom>
          <a:noFill/>
          <a:ln>
            <a:solidFill>
              <a:srgbClr val="0432FF"/>
            </a:solidFill>
            <a:tailEnd type="triangle" w="med" len="me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Arial"/>
              <a:ea typeface="DejaVu Sans"/>
            </a:endParaRPr>
          </a:p>
        </p:txBody>
      </p:sp>
      <p:sp>
        <p:nvSpPr>
          <p:cNvPr id="639" name="Rectangle 7"/>
          <p:cNvSpPr/>
          <p:nvPr/>
        </p:nvSpPr>
        <p:spPr>
          <a:xfrm>
            <a:off x="4215240" y="6096240"/>
            <a:ext cx="6419160" cy="743400"/>
          </a:xfrm>
          <a:prstGeom prst="rect">
            <a:avLst/>
          </a:prstGeom>
          <a:noFill/>
          <a:ln w="28575">
            <a:solidFill>
              <a:srgbClr val="FF2F9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tabLst>
                <a:tab pos="0" algn="l"/>
              </a:tabLst>
            </a:pPr>
            <a:r>
              <a:rPr lang="en-US" sz="1400" b="1" strike="noStrike" spc="-1" dirty="0">
                <a:solidFill>
                  <a:srgbClr val="000000"/>
                </a:solidFill>
                <a:latin typeface="IBM Plex Sans"/>
                <a:ea typeface="DejaVu Sans"/>
              </a:rPr>
              <a:t>Evidence</a:t>
            </a:r>
            <a:endParaRPr lang="en-US" sz="1400" b="0" strike="noStrike" spc="-1" dirty="0">
              <a:solidFill>
                <a:srgbClr val="000000"/>
              </a:solidFill>
              <a:latin typeface="Arial"/>
            </a:endParaRPr>
          </a:p>
          <a:p>
            <a:pPr>
              <a:lnSpc>
                <a:spcPct val="100000"/>
              </a:lnSpc>
              <a:tabLst>
                <a:tab pos="0" algn="l"/>
              </a:tabLst>
            </a:pPr>
            <a:r>
              <a:rPr lang="en-US" sz="1050" b="0" strike="noStrike" spc="-1" dirty="0">
                <a:solidFill>
                  <a:srgbClr val="000000"/>
                </a:solidFill>
                <a:latin typeface="IBM Plex Sans"/>
                <a:ea typeface="DejaVu Sans"/>
              </a:rPr>
              <a:t>Actual State</a:t>
            </a:r>
            <a:endParaRPr lang="en-US" sz="1050" b="0" strike="noStrike" spc="-1" dirty="0">
              <a:solidFill>
                <a:srgbClr val="000000"/>
              </a:solidFill>
              <a:latin typeface="Arial"/>
            </a:endParaRPr>
          </a:p>
          <a:p>
            <a:pPr>
              <a:lnSpc>
                <a:spcPct val="100000"/>
              </a:lnSpc>
              <a:tabLst>
                <a:tab pos="0" algn="l"/>
              </a:tabLst>
            </a:pPr>
            <a:endParaRPr lang="en-US" sz="1100" b="0" strike="noStrike" spc="-1" dirty="0">
              <a:solidFill>
                <a:srgbClr val="000000"/>
              </a:solidFill>
              <a:latin typeface="Arial"/>
            </a:endParaRPr>
          </a:p>
        </p:txBody>
      </p:sp>
      <p:pic>
        <p:nvPicPr>
          <p:cNvPr id="640" name="Picture 12"/>
          <p:cNvPicPr/>
          <p:nvPr/>
        </p:nvPicPr>
        <p:blipFill>
          <a:blip r:embed="rId6"/>
          <a:stretch/>
        </p:blipFill>
        <p:spPr>
          <a:xfrm>
            <a:off x="5159520" y="6148440"/>
            <a:ext cx="5396040" cy="622440"/>
          </a:xfrm>
          <a:prstGeom prst="rect">
            <a:avLst/>
          </a:prstGeom>
          <a:ln w="0">
            <a:noFill/>
          </a:ln>
        </p:spPr>
      </p:pic>
      <p:sp>
        <p:nvSpPr>
          <p:cNvPr id="641" name="Rectangle 20"/>
          <p:cNvSpPr/>
          <p:nvPr/>
        </p:nvSpPr>
        <p:spPr>
          <a:xfrm>
            <a:off x="2855880" y="6100920"/>
            <a:ext cx="1313640" cy="743400"/>
          </a:xfrm>
          <a:prstGeom prst="rect">
            <a:avLst/>
          </a:prstGeom>
          <a:noFill/>
          <a:ln w="28575">
            <a:solidFill>
              <a:srgbClr val="FF2F92"/>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100000"/>
              </a:lnSpc>
              <a:tabLst>
                <a:tab pos="0" algn="l"/>
              </a:tabLst>
            </a:pPr>
            <a:r>
              <a:rPr lang="en-US" sz="1400" b="1" strike="noStrike" spc="-1">
                <a:solidFill>
                  <a:srgbClr val="000000"/>
                </a:solidFill>
                <a:latin typeface="IBM Plex Sans"/>
                <a:ea typeface="DejaVu Sans"/>
              </a:rPr>
              <a:t>Evidence </a:t>
            </a:r>
            <a:endParaRPr lang="en-US" sz="1400" b="0" strike="noStrike" spc="-1">
              <a:solidFill>
                <a:srgbClr val="000000"/>
              </a:solidFill>
              <a:latin typeface="Arial"/>
            </a:endParaRPr>
          </a:p>
          <a:p>
            <a:pPr>
              <a:lnSpc>
                <a:spcPct val="100000"/>
              </a:lnSpc>
              <a:tabLst>
                <a:tab pos="0" algn="l"/>
              </a:tabLst>
            </a:pPr>
            <a:r>
              <a:rPr lang="en-US" sz="1050" b="0" strike="noStrike" spc="-1">
                <a:solidFill>
                  <a:srgbClr val="000000"/>
                </a:solidFill>
                <a:latin typeface="IBM Plex Sans"/>
                <a:ea typeface="DejaVu Sans"/>
              </a:rPr>
              <a:t>Data Model or</a:t>
            </a:r>
            <a:endParaRPr lang="en-US" sz="1050" b="0" strike="noStrike" spc="-1">
              <a:solidFill>
                <a:srgbClr val="000000"/>
              </a:solidFill>
              <a:latin typeface="Arial"/>
            </a:endParaRPr>
          </a:p>
          <a:p>
            <a:pPr>
              <a:lnSpc>
                <a:spcPct val="100000"/>
              </a:lnSpc>
              <a:tabLst>
                <a:tab pos="0" algn="l"/>
              </a:tabLst>
            </a:pPr>
            <a:r>
              <a:rPr lang="en-US" sz="1050" b="0" strike="noStrike" spc="-1">
                <a:solidFill>
                  <a:srgbClr val="000000"/>
                </a:solidFill>
                <a:latin typeface="IBM Plex Sans"/>
                <a:ea typeface="DejaVu Sans"/>
              </a:rPr>
              <a:t>Templates Spec</a:t>
            </a:r>
            <a:endParaRPr lang="en-US" sz="1050" b="0" strike="noStrike" spc="-1">
              <a:solidFill>
                <a:srgbClr val="000000"/>
              </a:solidFill>
              <a:latin typeface="Arial"/>
            </a:endParaRPr>
          </a:p>
        </p:txBody>
      </p:sp>
      <p:pic>
        <p:nvPicPr>
          <p:cNvPr id="642" name="Graphic 22" descr="Database outline"/>
          <p:cNvPicPr/>
          <p:nvPr/>
        </p:nvPicPr>
        <p:blipFill>
          <a:blip r:embed="rId7"/>
          <a:stretch/>
        </p:blipFill>
        <p:spPr>
          <a:xfrm>
            <a:off x="10500120" y="5990760"/>
            <a:ext cx="912960" cy="912960"/>
          </a:xfrm>
          <a:prstGeom prst="rect">
            <a:avLst/>
          </a:prstGeom>
          <a:ln w="0">
            <a:noFill/>
          </a:ln>
        </p:spPr>
      </p:pic>
      <p:cxnSp>
        <p:nvCxnSpPr>
          <p:cNvPr id="643" name="Straight Arrow Connector 24"/>
          <p:cNvCxnSpPr/>
          <p:nvPr/>
        </p:nvCxnSpPr>
        <p:spPr>
          <a:xfrm flipV="1">
            <a:off x="6183360" y="5475240"/>
            <a:ext cx="1440" cy="638280"/>
          </a:xfrm>
          <a:prstGeom prst="straightConnector1">
            <a:avLst/>
          </a:prstGeom>
          <a:ln w="12700">
            <a:solidFill>
              <a:srgbClr val="FF2F92"/>
            </a:solidFill>
            <a:round/>
            <a:tailEnd type="triangle" w="med" len="med"/>
          </a:ln>
        </p:spPr>
      </p:cxnSp>
      <p:sp>
        <p:nvSpPr>
          <p:cNvPr id="644" name="TextBox 2"/>
          <p:cNvSpPr/>
          <p:nvPr/>
        </p:nvSpPr>
        <p:spPr>
          <a:xfrm>
            <a:off x="4918680" y="2042640"/>
            <a:ext cx="16761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900" b="1" strike="noStrike" spc="-1">
                <a:solidFill>
                  <a:srgbClr val="000000"/>
                </a:solidFill>
                <a:latin typeface="IBM Plex Sans"/>
                <a:ea typeface="DejaVu Sans"/>
              </a:rPr>
              <a:t>Environment &amp; Apps</a:t>
            </a:r>
            <a:endParaRPr lang="en-US" sz="900" b="0" strike="noStrike" spc="-1">
              <a:solidFill>
                <a:srgbClr val="000000"/>
              </a:solidFill>
              <a:latin typeface="Arial"/>
            </a:endParaRPr>
          </a:p>
          <a:p>
            <a:pPr>
              <a:lnSpc>
                <a:spcPct val="100000"/>
              </a:lnSpc>
              <a:tabLst>
                <a:tab pos="0" algn="l"/>
              </a:tabLst>
            </a:pPr>
            <a:r>
              <a:rPr lang="en-US" sz="900" b="1" strike="noStrike" spc="-1">
                <a:solidFill>
                  <a:srgbClr val="000000"/>
                </a:solidFill>
                <a:latin typeface="IBM Plex Sans"/>
                <a:ea typeface="DejaVu Sans"/>
              </a:rPr>
              <a:t>Compliance Scope &amp; Scans</a:t>
            </a:r>
            <a:endParaRPr lang="en-US" sz="900" b="0" strike="noStrike" spc="-1">
              <a:solidFill>
                <a:srgbClr val="000000"/>
              </a:solidFill>
              <a:latin typeface="Arial"/>
            </a:endParaRPr>
          </a:p>
        </p:txBody>
      </p:sp>
      <p:sp>
        <p:nvSpPr>
          <p:cNvPr id="645" name="TextBox 3"/>
          <p:cNvSpPr/>
          <p:nvPr/>
        </p:nvSpPr>
        <p:spPr>
          <a:xfrm>
            <a:off x="7380360" y="2052000"/>
            <a:ext cx="595800" cy="2268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900" b="1" strike="noStrike" spc="-1">
                <a:solidFill>
                  <a:srgbClr val="000000"/>
                </a:solidFill>
                <a:latin typeface="IBM Plex Sans"/>
                <a:ea typeface="DejaVu Sans"/>
              </a:rPr>
              <a:t>Results</a:t>
            </a:r>
            <a:endParaRPr lang="en-US" sz="900" b="0" strike="noStrike" spc="-1">
              <a:solidFill>
                <a:srgbClr val="000000"/>
              </a:solidFill>
              <a:latin typeface="Arial"/>
            </a:endParaRPr>
          </a:p>
        </p:txBody>
      </p:sp>
      <p:sp>
        <p:nvSpPr>
          <p:cNvPr id="646" name="Freeform 4"/>
          <p:cNvSpPr/>
          <p:nvPr/>
        </p:nvSpPr>
        <p:spPr>
          <a:xfrm>
            <a:off x="7320600" y="1215720"/>
            <a:ext cx="1868400" cy="2142720"/>
          </a:xfrm>
          <a:custGeom>
            <a:avLst/>
            <a:gdLst>
              <a:gd name="textAreaLeft" fmla="*/ 0 w 1868400"/>
              <a:gd name="textAreaRight" fmla="*/ 1869840 w 1868400"/>
              <a:gd name="textAreaTop" fmla="*/ 0 h 2142720"/>
              <a:gd name="textAreaBottom" fmla="*/ 2144160 h 2142720"/>
            </a:gdLst>
            <a:ahLst/>
            <a:cxnLst/>
            <a:rect l="textAreaLeft" t="textAreaTop" r="textAreaRight" b="textAreaBottom"/>
            <a:pathLst>
              <a:path w="395650" h="1152939">
                <a:moveTo>
                  <a:pt x="395650" y="0"/>
                </a:moveTo>
                <a:cubicBezTo>
                  <a:pt x="247391" y="13252"/>
                  <a:pt x="99132" y="26505"/>
                  <a:pt x="37841" y="218661"/>
                </a:cubicBezTo>
                <a:cubicBezTo>
                  <a:pt x="-23450" y="410817"/>
                  <a:pt x="2226" y="781878"/>
                  <a:pt x="27902" y="1152939"/>
                </a:cubicBezTo>
              </a:path>
            </a:pathLst>
          </a:custGeom>
          <a:noFill/>
          <a:ln>
            <a:solidFill>
              <a:srgbClr val="FFC000"/>
            </a:solidFill>
            <a:headEnd type="triangle" w="med" len="me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Arial"/>
              <a:ea typeface="DejaVu Sans"/>
            </a:endParaRPr>
          </a:p>
        </p:txBody>
      </p:sp>
      <p:cxnSp>
        <p:nvCxnSpPr>
          <p:cNvPr id="647" name="Elbow Connector 5"/>
          <p:cNvCxnSpPr/>
          <p:nvPr/>
        </p:nvCxnSpPr>
        <p:spPr>
          <a:xfrm rot="10800000" flipV="1">
            <a:off x="7636320" y="3321000"/>
            <a:ext cx="1281600" cy="570960"/>
          </a:xfrm>
          <a:prstGeom prst="bentConnector3">
            <a:avLst>
              <a:gd name="adj1" fmla="val 49985"/>
            </a:avLst>
          </a:prstGeom>
          <a:ln w="0">
            <a:solidFill>
              <a:srgbClr val="009193"/>
            </a:solidFill>
            <a:headEnd type="triangle" w="med" len="med"/>
            <a:tailEnd type="triangle" w="med" len="med"/>
          </a:ln>
        </p:spPr>
      </p:cxnSp>
      <p:sp>
        <p:nvSpPr>
          <p:cNvPr id="648" name="Rectangle 6"/>
          <p:cNvSpPr/>
          <p:nvPr/>
        </p:nvSpPr>
        <p:spPr>
          <a:xfrm>
            <a:off x="8901360" y="2428920"/>
            <a:ext cx="1732680" cy="1023120"/>
          </a:xfrm>
          <a:prstGeom prst="rect">
            <a:avLst/>
          </a:prstGeom>
          <a:solidFill>
            <a:srgbClr val="ED2E3E">
              <a:alpha val="10000"/>
            </a:srgbClr>
          </a:solidFill>
          <a:ln w="28575">
            <a:solidFill>
              <a:srgbClr val="ED2E3E"/>
            </a:solidFill>
          </a:ln>
        </p:spPr>
        <p:style>
          <a:lnRef idx="2">
            <a:schemeClr val="accent1">
              <a:shade val="50000"/>
            </a:schemeClr>
          </a:lnRef>
          <a:fillRef idx="1">
            <a:schemeClr val="accent1"/>
          </a:fillRef>
          <a:effectRef idx="0">
            <a:schemeClr val="accent1"/>
          </a:effectRef>
          <a:fontRef idx="minor"/>
        </p:style>
        <p:txBody>
          <a:bodyPr lIns="90000" tIns="0" rIns="90000" bIns="27360" anchor="ctr">
            <a:noAutofit/>
          </a:bodyPr>
          <a:lstStyle/>
          <a:p>
            <a:pPr>
              <a:lnSpc>
                <a:spcPct val="100000"/>
              </a:lnSpc>
              <a:tabLst>
                <a:tab pos="0" algn="l"/>
              </a:tabLst>
            </a:pPr>
            <a:r>
              <a:rPr lang="en-US" sz="1400" b="1" strike="noStrike" spc="-1">
                <a:solidFill>
                  <a:srgbClr val="000000"/>
                </a:solidFill>
                <a:latin typeface="IBM Plex Sans"/>
                <a:ea typeface="DejaVu Sans"/>
              </a:rPr>
              <a:t>Governance, Risk,  Compliance (GRC) Center</a:t>
            </a:r>
            <a:endParaRPr lang="en-US" sz="1400" b="0" strike="noStrike" spc="-1">
              <a:solidFill>
                <a:srgbClr val="000000"/>
              </a:solidFill>
              <a:latin typeface="Arial"/>
            </a:endParaRPr>
          </a:p>
          <a:p>
            <a:pPr>
              <a:lnSpc>
                <a:spcPct val="100000"/>
              </a:lnSpc>
              <a:tabLst>
                <a:tab pos="0" algn="l"/>
              </a:tabLst>
            </a:pPr>
            <a:r>
              <a:rPr lang="en-US" sz="900" b="1" strike="noStrike" spc="-1">
                <a:solidFill>
                  <a:srgbClr val="0D0D0D"/>
                </a:solidFill>
                <a:latin typeface="IBM Plex Sans"/>
                <a:ea typeface="DejaVu Sans"/>
              </a:rPr>
              <a:t>Key Features</a:t>
            </a:r>
            <a:endParaRPr lang="en-US" sz="900" b="0" strike="noStrike" spc="-1">
              <a:solidFill>
                <a:srgbClr val="000000"/>
              </a:solidFill>
              <a:latin typeface="Arial"/>
            </a:endParaRPr>
          </a:p>
          <a:p>
            <a:pPr>
              <a:lnSpc>
                <a:spcPct val="100000"/>
              </a:lnSpc>
              <a:tabLst>
                <a:tab pos="0" algn="l"/>
              </a:tabLst>
            </a:pPr>
            <a:r>
              <a:rPr lang="en-US" sz="900" b="0" strike="noStrike" spc="-1">
                <a:solidFill>
                  <a:srgbClr val="0D0D0D"/>
                </a:solidFill>
                <a:latin typeface="IBM Plex Sans"/>
                <a:ea typeface="DejaVu Sans"/>
              </a:rPr>
              <a:t>Policies, Risk, POAM</a:t>
            </a:r>
            <a:endParaRPr lang="en-US" sz="900" b="0" strike="noStrike" spc="-1">
              <a:solidFill>
                <a:srgbClr val="000000"/>
              </a:solidFill>
              <a:latin typeface="Arial"/>
            </a:endParaRPr>
          </a:p>
          <a:p>
            <a:pPr>
              <a:lnSpc>
                <a:spcPct val="100000"/>
              </a:lnSpc>
              <a:tabLst>
                <a:tab pos="0" algn="l"/>
              </a:tabLst>
            </a:pPr>
            <a:r>
              <a:rPr lang="en-US" sz="900" b="0" strike="noStrike" spc="-1">
                <a:solidFill>
                  <a:srgbClr val="0D0D0D"/>
                </a:solidFill>
                <a:latin typeface="IBM Plex Sans"/>
                <a:ea typeface="DejaVu Sans"/>
              </a:rPr>
              <a:t>Deviations, Exceptions</a:t>
            </a:r>
            <a:endParaRPr lang="en-US" sz="900" b="0" strike="noStrike" spc="-1">
              <a:solidFill>
                <a:srgbClr val="000000"/>
              </a:solidFill>
              <a:latin typeface="Arial"/>
            </a:endParaRPr>
          </a:p>
        </p:txBody>
      </p:sp>
      <p:pic>
        <p:nvPicPr>
          <p:cNvPr id="649" name="Picture 8"/>
          <p:cNvPicPr/>
          <p:nvPr/>
        </p:nvPicPr>
        <p:blipFill>
          <a:blip r:embed="rId3"/>
          <a:stretch/>
        </p:blipFill>
        <p:spPr>
          <a:xfrm>
            <a:off x="11058120" y="3030120"/>
            <a:ext cx="630360" cy="630360"/>
          </a:xfrm>
          <a:prstGeom prst="rect">
            <a:avLst/>
          </a:prstGeom>
          <a:ln w="0">
            <a:noFill/>
          </a:ln>
        </p:spPr>
      </p:pic>
      <p:sp>
        <p:nvSpPr>
          <p:cNvPr id="650" name="Oval 9"/>
          <p:cNvSpPr/>
          <p:nvPr/>
        </p:nvSpPr>
        <p:spPr>
          <a:xfrm>
            <a:off x="11660040" y="3335040"/>
            <a:ext cx="268560" cy="235080"/>
          </a:xfrm>
          <a:prstGeom prst="ellipse">
            <a:avLst/>
          </a:prstGeom>
          <a:solidFill>
            <a:srgbClr val="ED2E3E">
              <a:alpha val="10000"/>
            </a:srgbClr>
          </a:solidFill>
          <a:ln w="28575">
            <a:solidFill>
              <a:srgbClr val="ED2E3E"/>
            </a:solidFill>
          </a:ln>
        </p:spPr>
        <p:style>
          <a:lnRef idx="2">
            <a:schemeClr val="accent1">
              <a:shade val="50000"/>
            </a:schemeClr>
          </a:lnRef>
          <a:fillRef idx="1">
            <a:schemeClr val="accent1"/>
          </a:fillRef>
          <a:effectRef idx="0">
            <a:schemeClr val="accent1"/>
          </a:effectRef>
          <a:fontRef idx="minor"/>
        </p:style>
        <p:txBody>
          <a:bodyPr lIns="27360" tIns="0" rIns="0" bIns="27360" anchor="ctr">
            <a:noAutofit/>
          </a:bodyPr>
          <a:lstStyle/>
          <a:p>
            <a:pPr>
              <a:lnSpc>
                <a:spcPct val="100000"/>
              </a:lnSpc>
              <a:tabLst>
                <a:tab pos="0" algn="l"/>
              </a:tabLst>
            </a:pPr>
            <a:r>
              <a:rPr lang="en-US" sz="1400" b="1" strike="noStrike" spc="-1">
                <a:solidFill>
                  <a:srgbClr val="000000"/>
                </a:solidFill>
                <a:latin typeface="IBM Plex Sans"/>
                <a:ea typeface="DejaVu Sans"/>
              </a:rPr>
              <a:t>H</a:t>
            </a:r>
            <a:endParaRPr lang="en-US" sz="1400" b="0" strike="noStrike" spc="-1">
              <a:solidFill>
                <a:srgbClr val="000000"/>
              </a:solidFill>
              <a:latin typeface="Arial"/>
            </a:endParaRPr>
          </a:p>
        </p:txBody>
      </p:sp>
      <p:sp>
        <p:nvSpPr>
          <p:cNvPr id="651" name="TextBox 10"/>
          <p:cNvSpPr/>
          <p:nvPr/>
        </p:nvSpPr>
        <p:spPr>
          <a:xfrm>
            <a:off x="9590400" y="3619800"/>
            <a:ext cx="224676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900" b="1" i="1" strike="noStrike" spc="-1">
                <a:solidFill>
                  <a:srgbClr val="595959"/>
                </a:solidFill>
                <a:latin typeface="IBM Plex Sans"/>
                <a:ea typeface="DejaVu Sans"/>
              </a:rPr>
              <a:t>Business Owners </a:t>
            </a:r>
            <a:r>
              <a:rPr lang="en-US" sz="900" b="0" i="1" strike="noStrike" spc="-1">
                <a:solidFill>
                  <a:srgbClr val="595959"/>
                </a:solidFill>
                <a:latin typeface="IBM Plex Sans"/>
                <a:ea typeface="DejaVu Sans"/>
              </a:rPr>
              <a:t>and</a:t>
            </a:r>
            <a:r>
              <a:rPr lang="en-US" sz="900" b="1" i="1" strike="noStrike" spc="-1">
                <a:solidFill>
                  <a:srgbClr val="595959"/>
                </a:solidFill>
                <a:latin typeface="IBM Plex Sans"/>
                <a:ea typeface="DejaVu Sans"/>
              </a:rPr>
              <a:t> Risk Managers </a:t>
            </a:r>
            <a:r>
              <a:rPr lang="en-US" sz="900" b="0" i="1" strike="noStrike" spc="-1">
                <a:solidFill>
                  <a:srgbClr val="595959"/>
                </a:solidFill>
                <a:latin typeface="IBM Plex Sans"/>
                <a:ea typeface="DejaVu Sans"/>
              </a:rPr>
              <a:t>set context, assess, respond and monitor risk using the </a:t>
            </a:r>
            <a:r>
              <a:rPr lang="en-US" sz="900" b="0" i="1" strike="noStrike" spc="-1">
                <a:solidFill>
                  <a:srgbClr val="C00000"/>
                </a:solidFill>
                <a:latin typeface="IBM Plex Sans"/>
                <a:ea typeface="DejaVu Sans"/>
              </a:rPr>
              <a:t>Plan of Actions and Milestones</a:t>
            </a:r>
            <a:endParaRPr lang="en-US" sz="900" b="0" strike="noStrike" spc="-1">
              <a:solidFill>
                <a:srgbClr val="000000"/>
              </a:solidFill>
              <a:latin typeface="Arial"/>
            </a:endParaRPr>
          </a:p>
        </p:txBody>
      </p:sp>
      <p:sp>
        <p:nvSpPr>
          <p:cNvPr id="652" name="TextBox 11"/>
          <p:cNvSpPr/>
          <p:nvPr/>
        </p:nvSpPr>
        <p:spPr>
          <a:xfrm>
            <a:off x="10633680" y="1440720"/>
            <a:ext cx="164808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tabLst>
                <a:tab pos="0" algn="l"/>
              </a:tabLst>
            </a:pPr>
            <a:r>
              <a:rPr lang="en-US" sz="900" b="1" i="1" strike="noStrike" spc="-1">
                <a:solidFill>
                  <a:srgbClr val="595959"/>
                </a:solidFill>
                <a:latin typeface="IBM Plex Sans"/>
                <a:ea typeface="DejaVu Sans"/>
              </a:rPr>
              <a:t>Governance Team</a:t>
            </a:r>
            <a:endParaRPr lang="en-US" sz="900" b="0" strike="noStrike" spc="-1">
              <a:solidFill>
                <a:srgbClr val="000000"/>
              </a:solidFill>
              <a:latin typeface="Arial"/>
            </a:endParaRPr>
          </a:p>
          <a:p>
            <a:pPr>
              <a:lnSpc>
                <a:spcPct val="100000"/>
              </a:lnSpc>
              <a:tabLst>
                <a:tab pos="0" algn="l"/>
              </a:tabLst>
            </a:pPr>
            <a:r>
              <a:rPr lang="en-US" sz="900" b="0" i="1" strike="noStrike" spc="-1">
                <a:solidFill>
                  <a:srgbClr val="595959"/>
                </a:solidFill>
                <a:latin typeface="IBM Plex Sans"/>
                <a:ea typeface="DejaVu Sans"/>
              </a:rPr>
              <a:t>evaluate the controls performance, precision, and coverage</a:t>
            </a:r>
            <a:endParaRPr lang="en-US" sz="900" b="0" strike="noStrike" spc="-1">
              <a:solidFill>
                <a:srgbClr val="000000"/>
              </a:solidFill>
              <a:latin typeface="Arial"/>
            </a:endParaRPr>
          </a:p>
        </p:txBody>
      </p:sp>
      <p:pic>
        <p:nvPicPr>
          <p:cNvPr id="653" name="Picture 17"/>
          <p:cNvPicPr/>
          <p:nvPr/>
        </p:nvPicPr>
        <p:blipFill>
          <a:blip r:embed="rId3"/>
          <a:stretch/>
        </p:blipFill>
        <p:spPr>
          <a:xfrm>
            <a:off x="11163240" y="2011680"/>
            <a:ext cx="630360" cy="630360"/>
          </a:xfrm>
          <a:prstGeom prst="rect">
            <a:avLst/>
          </a:prstGeom>
          <a:ln w="0">
            <a:noFill/>
          </a:ln>
        </p:spPr>
      </p:pic>
      <p:sp>
        <p:nvSpPr>
          <p:cNvPr id="654" name="Oval 19"/>
          <p:cNvSpPr/>
          <p:nvPr/>
        </p:nvSpPr>
        <p:spPr>
          <a:xfrm>
            <a:off x="11779560" y="1952640"/>
            <a:ext cx="268560" cy="235080"/>
          </a:xfrm>
          <a:prstGeom prst="ellipse">
            <a:avLst/>
          </a:prstGeom>
          <a:solidFill>
            <a:schemeClr val="accent4">
              <a:lumMod val="60000"/>
              <a:lumOff val="40000"/>
            </a:schemeClr>
          </a:solidFill>
          <a:ln>
            <a:solidFill>
              <a:srgbClr val="FFC00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002060"/>
                </a:solidFill>
                <a:latin typeface="Arial"/>
                <a:ea typeface="DejaVu Sans"/>
              </a:rPr>
              <a:t>G</a:t>
            </a:r>
            <a:endParaRPr lang="en-US" sz="1400" b="0" strike="noStrike" spc="-1">
              <a:solidFill>
                <a:srgbClr val="000000"/>
              </a:solidFill>
              <a:latin typeface="Arial"/>
            </a:endParaRPr>
          </a:p>
        </p:txBody>
      </p:sp>
      <p:sp>
        <p:nvSpPr>
          <p:cNvPr id="655" name="Freeform 23"/>
          <p:cNvSpPr/>
          <p:nvPr/>
        </p:nvSpPr>
        <p:spPr>
          <a:xfrm rot="12600000" flipH="1" flipV="1">
            <a:off x="10338120" y="1467000"/>
            <a:ext cx="190440" cy="983520"/>
          </a:xfrm>
          <a:custGeom>
            <a:avLst/>
            <a:gdLst>
              <a:gd name="textAreaLeft" fmla="*/ 720 w 190440"/>
              <a:gd name="textAreaRight" fmla="*/ 192600 w 190440"/>
              <a:gd name="textAreaTop" fmla="*/ 720 h 983520"/>
              <a:gd name="textAreaBottom" fmla="*/ 985680 h 983520"/>
            </a:gdLst>
            <a:ahLst/>
            <a:cxnLst/>
            <a:rect l="textAreaLeft" t="textAreaTop" r="textAreaRight" b="textAreaBottom"/>
            <a:pathLst>
              <a:path w="395650" h="1152939">
                <a:moveTo>
                  <a:pt x="395650" y="0"/>
                </a:moveTo>
                <a:cubicBezTo>
                  <a:pt x="247391" y="13252"/>
                  <a:pt x="99132" y="26505"/>
                  <a:pt x="37841" y="218661"/>
                </a:cubicBezTo>
                <a:cubicBezTo>
                  <a:pt x="-23450" y="410817"/>
                  <a:pt x="2226" y="781878"/>
                  <a:pt x="27902" y="1152939"/>
                </a:cubicBezTo>
              </a:path>
            </a:pathLst>
          </a:custGeom>
          <a:noFill/>
          <a:ln>
            <a:solidFill>
              <a:srgbClr val="FFC000"/>
            </a:solidFill>
            <a:tailEnd type="triangle" w="med" len="me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Arial"/>
              <a:ea typeface="DejaVu Sans"/>
            </a:endParaRPr>
          </a:p>
        </p:txBody>
      </p:sp>
      <p:sp>
        <p:nvSpPr>
          <p:cNvPr id="656" name="Oval 25"/>
          <p:cNvSpPr/>
          <p:nvPr/>
        </p:nvSpPr>
        <p:spPr>
          <a:xfrm>
            <a:off x="8871840" y="3419280"/>
            <a:ext cx="390240" cy="360360"/>
          </a:xfrm>
          <a:prstGeom prst="ellipse">
            <a:avLst/>
          </a:prstGeom>
          <a:solidFill>
            <a:srgbClr val="FFD966"/>
          </a:solidFill>
          <a:ln>
            <a:solidFill>
              <a:srgbClr val="FF9300"/>
            </a:solidFill>
          </a:ln>
        </p:spPr>
        <p:style>
          <a:lnRef idx="2">
            <a:schemeClr val="accent1">
              <a:shade val="50000"/>
            </a:schemeClr>
          </a:lnRef>
          <a:fillRef idx="1">
            <a:schemeClr val="accent1"/>
          </a:fillRef>
          <a:effectRef idx="0">
            <a:schemeClr val="accent1"/>
          </a:effectRef>
          <a:fontRef idx="minor"/>
        </p:style>
        <p:txBody>
          <a:bodyPr lIns="0" tIns="45000" rIns="0" bIns="45000" anchor="ctr">
            <a:noAutofit/>
          </a:bodyPr>
          <a:lstStyle/>
          <a:p>
            <a:pPr algn="ctr">
              <a:lnSpc>
                <a:spcPct val="100000"/>
              </a:lnSpc>
              <a:tabLst>
                <a:tab pos="0" algn="l"/>
              </a:tabLst>
            </a:pPr>
            <a:r>
              <a:rPr lang="en-US" sz="1100" b="0" i="1" strike="noStrike" spc="-1">
                <a:solidFill>
                  <a:srgbClr val="002060"/>
                </a:solidFill>
                <a:latin typeface="Arial"/>
                <a:ea typeface="DejaVu Sans"/>
              </a:rPr>
              <a:t>C2P</a:t>
            </a:r>
            <a:endParaRPr lang="en-US" sz="1100" b="0" strike="noStrike" spc="-1">
              <a:solidFill>
                <a:srgbClr val="000000"/>
              </a:solidFill>
              <a:latin typeface="Arial"/>
            </a:endParaRPr>
          </a:p>
          <a:p>
            <a:pPr algn="ctr">
              <a:lnSpc>
                <a:spcPct val="100000"/>
              </a:lnSpc>
              <a:tabLst>
                <a:tab pos="0" algn="l"/>
              </a:tabLst>
            </a:pPr>
            <a:r>
              <a:rPr lang="en-US" sz="1100" b="0" strike="noStrike" spc="-1">
                <a:solidFill>
                  <a:srgbClr val="002060"/>
                </a:solidFill>
                <a:latin typeface="Arial"/>
                <a:ea typeface="DejaVu Sans"/>
              </a:rPr>
              <a:t>EP3</a:t>
            </a:r>
            <a:endParaRPr lang="en-US" sz="1100" b="0" strike="noStrike" spc="-1">
              <a:solidFill>
                <a:srgbClr val="000000"/>
              </a:solidFill>
              <a:latin typeface="Arial"/>
            </a:endParaRPr>
          </a:p>
        </p:txBody>
      </p:sp>
      <p:sp>
        <p:nvSpPr>
          <p:cNvPr id="657" name="Freeform 46"/>
          <p:cNvSpPr/>
          <p:nvPr/>
        </p:nvSpPr>
        <p:spPr>
          <a:xfrm flipH="1">
            <a:off x="6121080" y="1198440"/>
            <a:ext cx="394200" cy="2167200"/>
          </a:xfrm>
          <a:custGeom>
            <a:avLst/>
            <a:gdLst>
              <a:gd name="textAreaLeft" fmla="*/ 720 w 394200"/>
              <a:gd name="textAreaRight" fmla="*/ 396360 w 394200"/>
              <a:gd name="textAreaTop" fmla="*/ 0 h 2167200"/>
              <a:gd name="textAreaBottom" fmla="*/ 2168640 h 2167200"/>
            </a:gdLst>
            <a:ahLst/>
            <a:cxnLst/>
            <a:rect l="textAreaLeft" t="textAreaTop" r="textAreaRight" b="textAreaBottom"/>
            <a:pathLst>
              <a:path w="395650" h="1152939">
                <a:moveTo>
                  <a:pt x="395650" y="0"/>
                </a:moveTo>
                <a:cubicBezTo>
                  <a:pt x="247391" y="13252"/>
                  <a:pt x="99132" y="26505"/>
                  <a:pt x="37841" y="218661"/>
                </a:cubicBezTo>
                <a:cubicBezTo>
                  <a:pt x="-23450" y="410817"/>
                  <a:pt x="2226" y="781878"/>
                  <a:pt x="27902" y="1152939"/>
                </a:cubicBezTo>
              </a:path>
            </a:pathLst>
          </a:custGeom>
          <a:noFill/>
          <a:ln>
            <a:solidFill>
              <a:srgbClr val="FFC000"/>
            </a:solidFill>
            <a:tailEnd type="triangle" w="med" len="me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Arial"/>
              <a:ea typeface="DejaVu Sans"/>
            </a:endParaRPr>
          </a:p>
        </p:txBody>
      </p:sp>
      <p:sp>
        <p:nvSpPr>
          <p:cNvPr id="658" name="Rounded Rectangle 1"/>
          <p:cNvSpPr/>
          <p:nvPr/>
        </p:nvSpPr>
        <p:spPr>
          <a:xfrm>
            <a:off x="2899080" y="5037480"/>
            <a:ext cx="2147040" cy="384120"/>
          </a:xfrm>
          <a:prstGeom prst="roundRect">
            <a:avLst>
              <a:gd name="adj" fmla="val 16667"/>
            </a:avLst>
          </a:prstGeom>
          <a:solidFill>
            <a:srgbClr val="EBEBEB"/>
          </a:solidFill>
          <a:ln>
            <a:noFill/>
          </a:ln>
        </p:spPr>
        <p:style>
          <a:lnRef idx="2">
            <a:schemeClr val="accent1">
              <a:shade val="50000"/>
            </a:schemeClr>
          </a:lnRef>
          <a:fillRef idx="1">
            <a:schemeClr val="accent1"/>
          </a:fillRef>
          <a:effectRef idx="0">
            <a:schemeClr val="accent1"/>
          </a:effectRef>
          <a:fontRef idx="minor"/>
        </p:style>
        <p:txBody>
          <a:bodyPr lIns="0" tIns="45000" rIns="0" bIns="45000" anchor="ctr">
            <a:noAutofit/>
          </a:bodyPr>
          <a:lstStyle/>
          <a:p>
            <a:pPr algn="ctr">
              <a:lnSpc>
                <a:spcPct val="100000"/>
              </a:lnSpc>
              <a:tabLst>
                <a:tab pos="0" algn="l"/>
              </a:tabLst>
            </a:pPr>
            <a:r>
              <a:rPr lang="en-US" sz="1050" b="0" strike="noStrike" spc="-1">
                <a:solidFill>
                  <a:srgbClr val="000000"/>
                </a:solidFill>
                <a:latin typeface="IBM Plex Sans"/>
                <a:ea typeface="DejaVu Sans"/>
              </a:rPr>
              <a:t>Ansible, Terraform OPA, ArgoCD </a:t>
            </a:r>
            <a:r>
              <a:rPr lang="en-US" sz="900" b="0" strike="noStrike" spc="-1">
                <a:solidFill>
                  <a:srgbClr val="000000"/>
                </a:solidFill>
                <a:latin typeface="IBM Plex Sans"/>
                <a:ea typeface="DejaVu Sans"/>
              </a:rPr>
              <a:t>DAY 1: CICD, apps, data, AI pipeline </a:t>
            </a:r>
            <a:endParaRPr lang="en-US" sz="900" b="0" strike="noStrike" spc="-1">
              <a:solidFill>
                <a:srgbClr val="000000"/>
              </a:solidFill>
              <a:latin typeface="Arial"/>
            </a:endParaRPr>
          </a:p>
        </p:txBody>
      </p:sp>
      <p:sp>
        <p:nvSpPr>
          <p:cNvPr id="659" name="Freeform 47"/>
          <p:cNvSpPr/>
          <p:nvPr/>
        </p:nvSpPr>
        <p:spPr>
          <a:xfrm>
            <a:off x="9458280" y="1720800"/>
            <a:ext cx="178920" cy="630360"/>
          </a:xfrm>
          <a:custGeom>
            <a:avLst/>
            <a:gdLst>
              <a:gd name="textAreaLeft" fmla="*/ 0 w 178920"/>
              <a:gd name="textAreaRight" fmla="*/ 180360 w 178920"/>
              <a:gd name="textAreaTop" fmla="*/ 0 h 630360"/>
              <a:gd name="textAreaBottom" fmla="*/ 631800 h 630360"/>
            </a:gdLst>
            <a:ahLst/>
            <a:cxnLst/>
            <a:rect l="textAreaLeft" t="textAreaTop" r="textAreaRight" b="textAreaBottom"/>
            <a:pathLst>
              <a:path w="395650" h="1152939">
                <a:moveTo>
                  <a:pt x="395650" y="0"/>
                </a:moveTo>
                <a:cubicBezTo>
                  <a:pt x="247391" y="13252"/>
                  <a:pt x="99132" y="26505"/>
                  <a:pt x="37841" y="218661"/>
                </a:cubicBezTo>
                <a:cubicBezTo>
                  <a:pt x="-23450" y="410817"/>
                  <a:pt x="2226" y="781878"/>
                  <a:pt x="27902" y="1152939"/>
                </a:cubicBezTo>
              </a:path>
            </a:pathLst>
          </a:custGeom>
          <a:noFill/>
          <a:ln>
            <a:solidFill>
              <a:srgbClr val="ED2E3E"/>
            </a:solidFill>
            <a:tailEnd type="triangle" w="med" len="med"/>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Arial"/>
              <a:ea typeface="DejaVu Sans"/>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5" presetClass="entr" presetSubtype="10" fill="hold" nodeType="clickEffect">
                                  <p:stCondLst>
                                    <p:cond delay="0"/>
                                  </p:stCondLst>
                                  <p:childTnLst>
                                    <p:set>
                                      <p:cBhvr>
                                        <p:cTn id="6" dur="1" fill="hold">
                                          <p:stCondLst>
                                            <p:cond delay="0"/>
                                          </p:stCondLst>
                                        </p:cTn>
                                        <p:tgtEl>
                                          <p:spTgt spid="613"/>
                                        </p:tgtEl>
                                        <p:attrNameLst>
                                          <p:attrName>style.visibility</p:attrName>
                                        </p:attrNameLst>
                                      </p:cBhvr>
                                      <p:to>
                                        <p:strVal val="visible"/>
                                      </p:to>
                                    </p:set>
                                    <p:animEffect transition="in" filter="checkerboard(across)">
                                      <p:cBhvr additive="repl">
                                        <p:cTn id="7" dur="500"/>
                                        <p:tgtEl>
                                          <p:spTgt spid="613"/>
                                        </p:tgtEl>
                                      </p:cBhvr>
                                    </p:animEffect>
                                  </p:childTnLst>
                                </p:cTn>
                              </p:par>
                              <p:par>
                                <p:cTn id="8" presetID="5" presetClass="entr" presetSubtype="10" fill="hold" nodeType="withEffect">
                                  <p:stCondLst>
                                    <p:cond delay="0"/>
                                  </p:stCondLst>
                                  <p:childTnLst>
                                    <p:set>
                                      <p:cBhvr>
                                        <p:cTn id="9" dur="1" fill="hold">
                                          <p:stCondLst>
                                            <p:cond delay="0"/>
                                          </p:stCondLst>
                                        </p:cTn>
                                        <p:tgtEl>
                                          <p:spTgt spid="615"/>
                                        </p:tgtEl>
                                        <p:attrNameLst>
                                          <p:attrName>style.visibility</p:attrName>
                                        </p:attrNameLst>
                                      </p:cBhvr>
                                      <p:to>
                                        <p:strVal val="visible"/>
                                      </p:to>
                                    </p:set>
                                    <p:animEffect transition="in" filter="checkerboard(across)">
                                      <p:cBhvr additive="repl">
                                        <p:cTn id="10" dur="500"/>
                                        <p:tgtEl>
                                          <p:spTgt spid="615"/>
                                        </p:tgtEl>
                                      </p:cBhvr>
                                    </p:animEffect>
                                  </p:childTnLst>
                                </p:cTn>
                              </p:par>
                              <p:par>
                                <p:cTn id="11" presetID="5" presetClass="entr" presetSubtype="10" fill="hold" nodeType="withEffect">
                                  <p:stCondLst>
                                    <p:cond delay="0"/>
                                  </p:stCondLst>
                                  <p:childTnLst>
                                    <p:set>
                                      <p:cBhvr>
                                        <p:cTn id="12" dur="1" fill="hold">
                                          <p:stCondLst>
                                            <p:cond delay="0"/>
                                          </p:stCondLst>
                                        </p:cTn>
                                        <p:tgtEl>
                                          <p:spTgt spid="616"/>
                                        </p:tgtEl>
                                        <p:attrNameLst>
                                          <p:attrName>style.visibility</p:attrName>
                                        </p:attrNameLst>
                                      </p:cBhvr>
                                      <p:to>
                                        <p:strVal val="visible"/>
                                      </p:to>
                                    </p:set>
                                    <p:animEffect transition="in" filter="checkerboard(across)">
                                      <p:cBhvr additive="repl">
                                        <p:cTn id="13" dur="500"/>
                                        <p:tgtEl>
                                          <p:spTgt spid="616"/>
                                        </p:tgtEl>
                                      </p:cBhvr>
                                    </p:animEffect>
                                  </p:childTnLst>
                                </p:cTn>
                              </p:par>
                              <p:par>
                                <p:cTn id="14" presetID="5" presetClass="entr" presetSubtype="10" fill="hold" nodeType="withEffect">
                                  <p:stCondLst>
                                    <p:cond delay="0"/>
                                  </p:stCondLst>
                                  <p:childTnLst>
                                    <p:set>
                                      <p:cBhvr>
                                        <p:cTn id="15" dur="1" fill="hold">
                                          <p:stCondLst>
                                            <p:cond delay="0"/>
                                          </p:stCondLst>
                                        </p:cTn>
                                        <p:tgtEl>
                                          <p:spTgt spid="614"/>
                                        </p:tgtEl>
                                        <p:attrNameLst>
                                          <p:attrName>style.visibility</p:attrName>
                                        </p:attrNameLst>
                                      </p:cBhvr>
                                      <p:to>
                                        <p:strVal val="visible"/>
                                      </p:to>
                                    </p:set>
                                    <p:animEffect transition="in" filter="checkerboard(across)">
                                      <p:cBhvr additive="repl">
                                        <p:cTn id="16" dur="500"/>
                                        <p:tgtEl>
                                          <p:spTgt spid="614"/>
                                        </p:tgtEl>
                                      </p:cBhvr>
                                    </p:animEffect>
                                  </p:childTnLst>
                                </p:cTn>
                              </p:par>
                            </p:childTnLst>
                          </p:cTn>
                        </p:par>
                      </p:childTnLst>
                    </p:cTn>
                  </p:par>
                  <p:par>
                    <p:cTn id="17" fill="hold">
                      <p:stCondLst>
                        <p:cond delay="indefinite"/>
                      </p:stCondLst>
                      <p:childTnLst>
                        <p:par>
                          <p:cTn id="18" fill="hold">
                            <p:stCondLst>
                              <p:cond delay="0"/>
                            </p:stCondLst>
                            <p:childTnLst>
                              <p:par>
                                <p:cTn id="19" presetID="5" presetClass="entr" presetSubtype="10" fill="hold" nodeType="clickEffect">
                                  <p:stCondLst>
                                    <p:cond delay="0"/>
                                  </p:stCondLst>
                                  <p:childTnLst>
                                    <p:set>
                                      <p:cBhvr>
                                        <p:cTn id="20" dur="1" fill="hold">
                                          <p:stCondLst>
                                            <p:cond delay="0"/>
                                          </p:stCondLst>
                                        </p:cTn>
                                        <p:tgtEl>
                                          <p:spTgt spid="599"/>
                                        </p:tgtEl>
                                        <p:attrNameLst>
                                          <p:attrName>style.visibility</p:attrName>
                                        </p:attrNameLst>
                                      </p:cBhvr>
                                      <p:to>
                                        <p:strVal val="visible"/>
                                      </p:to>
                                    </p:set>
                                    <p:animEffect transition="in" filter="checkerboard(across)">
                                      <p:cBhvr additive="repl">
                                        <p:cTn id="21" dur="500"/>
                                        <p:tgtEl>
                                          <p:spTgt spid="599"/>
                                        </p:tgtEl>
                                      </p:cBhvr>
                                    </p:animEffect>
                                  </p:childTnLst>
                                </p:cTn>
                              </p:par>
                              <p:par>
                                <p:cTn id="22" presetID="5" presetClass="entr" presetSubtype="10" fill="hold" nodeType="withEffect">
                                  <p:stCondLst>
                                    <p:cond delay="0"/>
                                  </p:stCondLst>
                                  <p:childTnLst>
                                    <p:set>
                                      <p:cBhvr>
                                        <p:cTn id="23" dur="1" fill="hold">
                                          <p:stCondLst>
                                            <p:cond delay="0"/>
                                          </p:stCondLst>
                                        </p:cTn>
                                        <p:tgtEl>
                                          <p:spTgt spid="602"/>
                                        </p:tgtEl>
                                        <p:attrNameLst>
                                          <p:attrName>style.visibility</p:attrName>
                                        </p:attrNameLst>
                                      </p:cBhvr>
                                      <p:to>
                                        <p:strVal val="visible"/>
                                      </p:to>
                                    </p:set>
                                    <p:animEffect transition="in" filter="checkerboard(across)">
                                      <p:cBhvr additive="repl">
                                        <p:cTn id="24" dur="500"/>
                                        <p:tgtEl>
                                          <p:spTgt spid="602"/>
                                        </p:tgtEl>
                                      </p:cBhvr>
                                    </p:animEffect>
                                  </p:childTnLst>
                                </p:cTn>
                              </p:par>
                              <p:par>
                                <p:cTn id="25" presetID="5" presetClass="entr" presetSubtype="10" fill="hold" nodeType="withEffect">
                                  <p:stCondLst>
                                    <p:cond delay="0"/>
                                  </p:stCondLst>
                                  <p:childTnLst>
                                    <p:set>
                                      <p:cBhvr>
                                        <p:cTn id="26" dur="1" fill="hold">
                                          <p:stCondLst>
                                            <p:cond delay="0"/>
                                          </p:stCondLst>
                                        </p:cTn>
                                        <p:tgtEl>
                                          <p:spTgt spid="598"/>
                                        </p:tgtEl>
                                        <p:attrNameLst>
                                          <p:attrName>style.visibility</p:attrName>
                                        </p:attrNameLst>
                                      </p:cBhvr>
                                      <p:to>
                                        <p:strVal val="visible"/>
                                      </p:to>
                                    </p:set>
                                    <p:animEffect transition="in" filter="checkerboard(across)">
                                      <p:cBhvr additive="repl">
                                        <p:cTn id="27" dur="500"/>
                                        <p:tgtEl>
                                          <p:spTgt spid="598"/>
                                        </p:tgtEl>
                                      </p:cBhvr>
                                    </p:animEffect>
                                  </p:childTnLst>
                                </p:cTn>
                              </p:par>
                              <p:par>
                                <p:cTn id="28" presetID="5" presetClass="entr" presetSubtype="10" fill="hold" nodeType="withEffect">
                                  <p:stCondLst>
                                    <p:cond delay="0"/>
                                  </p:stCondLst>
                                  <p:childTnLst>
                                    <p:set>
                                      <p:cBhvr>
                                        <p:cTn id="29" dur="1" fill="hold">
                                          <p:stCondLst>
                                            <p:cond delay="0"/>
                                          </p:stCondLst>
                                        </p:cTn>
                                        <p:tgtEl>
                                          <p:spTgt spid="603"/>
                                        </p:tgtEl>
                                        <p:attrNameLst>
                                          <p:attrName>style.visibility</p:attrName>
                                        </p:attrNameLst>
                                      </p:cBhvr>
                                      <p:to>
                                        <p:strVal val="visible"/>
                                      </p:to>
                                    </p:set>
                                    <p:animEffect transition="in" filter="checkerboard(across)">
                                      <p:cBhvr additive="repl">
                                        <p:cTn id="30" dur="500"/>
                                        <p:tgtEl>
                                          <p:spTgt spid="603"/>
                                        </p:tgtEl>
                                      </p:cBhvr>
                                    </p:animEffect>
                                  </p:childTnLst>
                                </p:cTn>
                              </p:par>
                            </p:childTnLst>
                          </p:cTn>
                        </p:par>
                      </p:childTnLst>
                    </p:cTn>
                  </p:par>
                  <p:par>
                    <p:cTn id="31" fill="hold">
                      <p:stCondLst>
                        <p:cond delay="indefinite"/>
                      </p:stCondLst>
                      <p:childTnLst>
                        <p:par>
                          <p:cTn id="32" fill="hold">
                            <p:stCondLst>
                              <p:cond delay="0"/>
                            </p:stCondLst>
                            <p:childTnLst>
                              <p:par>
                                <p:cTn id="33" presetID="5" presetClass="entr" presetSubtype="10" fill="hold" nodeType="clickEffect">
                                  <p:stCondLst>
                                    <p:cond delay="0"/>
                                  </p:stCondLst>
                                  <p:childTnLst>
                                    <p:set>
                                      <p:cBhvr>
                                        <p:cTn id="34" dur="1" fill="hold">
                                          <p:stCondLst>
                                            <p:cond delay="0"/>
                                          </p:stCondLst>
                                        </p:cTn>
                                        <p:tgtEl>
                                          <p:spTgt spid="610"/>
                                        </p:tgtEl>
                                        <p:attrNameLst>
                                          <p:attrName>style.visibility</p:attrName>
                                        </p:attrNameLst>
                                      </p:cBhvr>
                                      <p:to>
                                        <p:strVal val="visible"/>
                                      </p:to>
                                    </p:set>
                                    <p:animEffect transition="in" filter="checkerboard(across)">
                                      <p:cBhvr additive="repl">
                                        <p:cTn id="35" dur="500"/>
                                        <p:tgtEl>
                                          <p:spTgt spid="610"/>
                                        </p:tgtEl>
                                      </p:cBhvr>
                                    </p:animEffect>
                                  </p:childTnLst>
                                </p:cTn>
                              </p:par>
                              <p:par>
                                <p:cTn id="36" presetID="5" presetClass="entr" presetSubtype="10" fill="hold" nodeType="withEffect">
                                  <p:stCondLst>
                                    <p:cond delay="0"/>
                                  </p:stCondLst>
                                  <p:childTnLst>
                                    <p:set>
                                      <p:cBhvr>
                                        <p:cTn id="37" dur="1" fill="hold">
                                          <p:stCondLst>
                                            <p:cond delay="0"/>
                                          </p:stCondLst>
                                        </p:cTn>
                                        <p:tgtEl>
                                          <p:spTgt spid="611"/>
                                        </p:tgtEl>
                                        <p:attrNameLst>
                                          <p:attrName>style.visibility</p:attrName>
                                        </p:attrNameLst>
                                      </p:cBhvr>
                                      <p:to>
                                        <p:strVal val="visible"/>
                                      </p:to>
                                    </p:set>
                                    <p:animEffect transition="in" filter="checkerboard(across)">
                                      <p:cBhvr additive="repl">
                                        <p:cTn id="38" dur="500"/>
                                        <p:tgtEl>
                                          <p:spTgt spid="611"/>
                                        </p:tgtEl>
                                      </p:cBhvr>
                                    </p:animEffect>
                                  </p:childTnLst>
                                </p:cTn>
                              </p:par>
                              <p:par>
                                <p:cTn id="39" presetID="5" presetClass="entr" presetSubtype="10" fill="hold" nodeType="withEffect">
                                  <p:stCondLst>
                                    <p:cond delay="0"/>
                                  </p:stCondLst>
                                  <p:childTnLst>
                                    <p:set>
                                      <p:cBhvr>
                                        <p:cTn id="40" dur="1" fill="hold">
                                          <p:stCondLst>
                                            <p:cond delay="0"/>
                                          </p:stCondLst>
                                        </p:cTn>
                                        <p:tgtEl>
                                          <p:spTgt spid="612"/>
                                        </p:tgtEl>
                                        <p:attrNameLst>
                                          <p:attrName>style.visibility</p:attrName>
                                        </p:attrNameLst>
                                      </p:cBhvr>
                                      <p:to>
                                        <p:strVal val="visible"/>
                                      </p:to>
                                    </p:set>
                                    <p:animEffect transition="in" filter="checkerboard(across)">
                                      <p:cBhvr additive="repl">
                                        <p:cTn id="41" dur="500"/>
                                        <p:tgtEl>
                                          <p:spTgt spid="612"/>
                                        </p:tgtEl>
                                      </p:cBhvr>
                                    </p:animEffect>
                                  </p:childTnLst>
                                </p:cTn>
                              </p:par>
                              <p:par>
                                <p:cTn id="42" presetID="5" presetClass="entr" presetSubtype="10" fill="hold" nodeType="withEffect">
                                  <p:stCondLst>
                                    <p:cond delay="0"/>
                                  </p:stCondLst>
                                  <p:childTnLst>
                                    <p:set>
                                      <p:cBhvr>
                                        <p:cTn id="43" dur="1" fill="hold">
                                          <p:stCondLst>
                                            <p:cond delay="0"/>
                                          </p:stCondLst>
                                        </p:cTn>
                                        <p:tgtEl>
                                          <p:spTgt spid="609"/>
                                        </p:tgtEl>
                                        <p:attrNameLst>
                                          <p:attrName>style.visibility</p:attrName>
                                        </p:attrNameLst>
                                      </p:cBhvr>
                                      <p:to>
                                        <p:strVal val="visible"/>
                                      </p:to>
                                    </p:set>
                                    <p:animEffect transition="in" filter="checkerboard(across)">
                                      <p:cBhvr additive="repl">
                                        <p:cTn id="44" dur="500"/>
                                        <p:tgtEl>
                                          <p:spTgt spid="609"/>
                                        </p:tgtEl>
                                      </p:cBhvr>
                                    </p:animEffect>
                                  </p:childTnLst>
                                </p:cTn>
                              </p:par>
                            </p:childTnLst>
                          </p:cTn>
                        </p:par>
                      </p:childTnLst>
                    </p:cTn>
                  </p:par>
                  <p:par>
                    <p:cTn id="45" fill="hold">
                      <p:stCondLst>
                        <p:cond delay="indefinite"/>
                      </p:stCondLst>
                      <p:childTnLst>
                        <p:par>
                          <p:cTn id="46" fill="hold">
                            <p:stCondLst>
                              <p:cond delay="0"/>
                            </p:stCondLst>
                            <p:childTnLst>
                              <p:par>
                                <p:cTn id="47" presetID="5" presetClass="entr" presetSubtype="10" fill="hold" nodeType="clickEffect">
                                  <p:stCondLst>
                                    <p:cond delay="0"/>
                                  </p:stCondLst>
                                  <p:childTnLst>
                                    <p:set>
                                      <p:cBhvr>
                                        <p:cTn id="48" dur="1" fill="hold">
                                          <p:stCondLst>
                                            <p:cond delay="0"/>
                                          </p:stCondLst>
                                        </p:cTn>
                                        <p:tgtEl>
                                          <p:spTgt spid="630"/>
                                        </p:tgtEl>
                                        <p:attrNameLst>
                                          <p:attrName>style.visibility</p:attrName>
                                        </p:attrNameLst>
                                      </p:cBhvr>
                                      <p:to>
                                        <p:strVal val="visible"/>
                                      </p:to>
                                    </p:set>
                                    <p:animEffect transition="in" filter="checkerboard(across)">
                                      <p:cBhvr additive="repl">
                                        <p:cTn id="49" dur="500"/>
                                        <p:tgtEl>
                                          <p:spTgt spid="630"/>
                                        </p:tgtEl>
                                      </p:cBhvr>
                                    </p:animEffect>
                                  </p:childTnLst>
                                </p:cTn>
                              </p:par>
                              <p:par>
                                <p:cTn id="50" presetID="5" presetClass="entr" presetSubtype="10" fill="hold" nodeType="withEffect">
                                  <p:stCondLst>
                                    <p:cond delay="0"/>
                                  </p:stCondLst>
                                  <p:childTnLst>
                                    <p:set>
                                      <p:cBhvr>
                                        <p:cTn id="51" dur="1" fill="hold">
                                          <p:stCondLst>
                                            <p:cond delay="0"/>
                                          </p:stCondLst>
                                        </p:cTn>
                                        <p:tgtEl>
                                          <p:spTgt spid="628"/>
                                        </p:tgtEl>
                                        <p:attrNameLst>
                                          <p:attrName>style.visibility</p:attrName>
                                        </p:attrNameLst>
                                      </p:cBhvr>
                                      <p:to>
                                        <p:strVal val="visible"/>
                                      </p:to>
                                    </p:set>
                                    <p:animEffect transition="in" filter="checkerboard(across)">
                                      <p:cBhvr additive="repl">
                                        <p:cTn id="52" dur="500"/>
                                        <p:tgtEl>
                                          <p:spTgt spid="628"/>
                                        </p:tgtEl>
                                      </p:cBhvr>
                                    </p:animEffect>
                                  </p:childTnLst>
                                </p:cTn>
                              </p:par>
                              <p:par>
                                <p:cTn id="53" presetID="5" presetClass="entr" presetSubtype="10" fill="hold" nodeType="withEffect">
                                  <p:stCondLst>
                                    <p:cond delay="0"/>
                                  </p:stCondLst>
                                  <p:childTnLst>
                                    <p:set>
                                      <p:cBhvr>
                                        <p:cTn id="54" dur="1" fill="hold">
                                          <p:stCondLst>
                                            <p:cond delay="0"/>
                                          </p:stCondLst>
                                        </p:cTn>
                                        <p:tgtEl>
                                          <p:spTgt spid="631"/>
                                        </p:tgtEl>
                                        <p:attrNameLst>
                                          <p:attrName>style.visibility</p:attrName>
                                        </p:attrNameLst>
                                      </p:cBhvr>
                                      <p:to>
                                        <p:strVal val="visible"/>
                                      </p:to>
                                    </p:set>
                                    <p:animEffect transition="in" filter="checkerboard(across)">
                                      <p:cBhvr additive="repl">
                                        <p:cTn id="55" dur="500"/>
                                        <p:tgtEl>
                                          <p:spTgt spid="631"/>
                                        </p:tgtEl>
                                      </p:cBhvr>
                                    </p:animEffect>
                                  </p:childTnLst>
                                </p:cTn>
                              </p:par>
                              <p:par>
                                <p:cTn id="56" presetID="5" presetClass="entr" presetSubtype="10" fill="hold" nodeType="withEffect">
                                  <p:stCondLst>
                                    <p:cond delay="0"/>
                                  </p:stCondLst>
                                  <p:childTnLst>
                                    <p:set>
                                      <p:cBhvr>
                                        <p:cTn id="57" dur="1" fill="hold">
                                          <p:stCondLst>
                                            <p:cond delay="0"/>
                                          </p:stCondLst>
                                        </p:cTn>
                                        <p:tgtEl>
                                          <p:spTgt spid="629"/>
                                        </p:tgtEl>
                                        <p:attrNameLst>
                                          <p:attrName>style.visibility</p:attrName>
                                        </p:attrNameLst>
                                      </p:cBhvr>
                                      <p:to>
                                        <p:strVal val="visible"/>
                                      </p:to>
                                    </p:set>
                                    <p:animEffect transition="in" filter="checkerboard(across)">
                                      <p:cBhvr additive="repl">
                                        <p:cTn id="58" dur="500"/>
                                        <p:tgtEl>
                                          <p:spTgt spid="629"/>
                                        </p:tgtEl>
                                      </p:cBhvr>
                                    </p:animEffect>
                                  </p:childTnLst>
                                </p:cTn>
                              </p:par>
                            </p:childTnLst>
                          </p:cTn>
                        </p:par>
                      </p:childTnLst>
                    </p:cTn>
                  </p:par>
                  <p:par>
                    <p:cTn id="59" fill="hold">
                      <p:stCondLst>
                        <p:cond delay="indefinite"/>
                      </p:stCondLst>
                      <p:childTnLst>
                        <p:par>
                          <p:cTn id="60" fill="hold">
                            <p:stCondLst>
                              <p:cond delay="0"/>
                            </p:stCondLst>
                            <p:childTnLst>
                              <p:par>
                                <p:cTn id="61" presetID="5" presetClass="entr" presetSubtype="10" fill="hold" nodeType="clickEffect">
                                  <p:stCondLst>
                                    <p:cond delay="0"/>
                                  </p:stCondLst>
                                  <p:childTnLst>
                                    <p:set>
                                      <p:cBhvr>
                                        <p:cTn id="62" dur="1" fill="hold">
                                          <p:stCondLst>
                                            <p:cond delay="0"/>
                                          </p:stCondLst>
                                        </p:cTn>
                                        <p:tgtEl>
                                          <p:spTgt spid="621"/>
                                        </p:tgtEl>
                                        <p:attrNameLst>
                                          <p:attrName>style.visibility</p:attrName>
                                        </p:attrNameLst>
                                      </p:cBhvr>
                                      <p:to>
                                        <p:strVal val="visible"/>
                                      </p:to>
                                    </p:set>
                                    <p:animEffect transition="in" filter="checkerboard(across)">
                                      <p:cBhvr additive="repl">
                                        <p:cTn id="63" dur="500"/>
                                        <p:tgtEl>
                                          <p:spTgt spid="621"/>
                                        </p:tgtEl>
                                      </p:cBhvr>
                                    </p:animEffect>
                                  </p:childTnLst>
                                </p:cTn>
                              </p:par>
                              <p:par>
                                <p:cTn id="64" presetID="5" presetClass="entr" presetSubtype="10" fill="hold" nodeType="withEffect">
                                  <p:stCondLst>
                                    <p:cond delay="0"/>
                                  </p:stCondLst>
                                  <p:childTnLst>
                                    <p:set>
                                      <p:cBhvr>
                                        <p:cTn id="65" dur="1" fill="hold">
                                          <p:stCondLst>
                                            <p:cond delay="0"/>
                                          </p:stCondLst>
                                        </p:cTn>
                                        <p:tgtEl>
                                          <p:spTgt spid="634"/>
                                        </p:tgtEl>
                                        <p:attrNameLst>
                                          <p:attrName>style.visibility</p:attrName>
                                        </p:attrNameLst>
                                      </p:cBhvr>
                                      <p:to>
                                        <p:strVal val="visible"/>
                                      </p:to>
                                    </p:set>
                                    <p:animEffect transition="in" filter="checkerboard(across)">
                                      <p:cBhvr additive="repl">
                                        <p:cTn id="66" dur="500"/>
                                        <p:tgtEl>
                                          <p:spTgt spid="634"/>
                                        </p:tgtEl>
                                      </p:cBhvr>
                                    </p:animEffect>
                                  </p:childTnLst>
                                </p:cTn>
                              </p:par>
                              <p:par>
                                <p:cTn id="67" presetID="5" presetClass="entr" presetSubtype="10" fill="hold" nodeType="withEffect">
                                  <p:stCondLst>
                                    <p:cond delay="0"/>
                                  </p:stCondLst>
                                  <p:childTnLst>
                                    <p:set>
                                      <p:cBhvr>
                                        <p:cTn id="68" dur="1" fill="hold">
                                          <p:stCondLst>
                                            <p:cond delay="0"/>
                                          </p:stCondLst>
                                        </p:cTn>
                                        <p:tgtEl>
                                          <p:spTgt spid="633"/>
                                        </p:tgtEl>
                                        <p:attrNameLst>
                                          <p:attrName>style.visibility</p:attrName>
                                        </p:attrNameLst>
                                      </p:cBhvr>
                                      <p:to>
                                        <p:strVal val="visible"/>
                                      </p:to>
                                    </p:set>
                                    <p:animEffect transition="in" filter="checkerboard(across)">
                                      <p:cBhvr additive="repl">
                                        <p:cTn id="69" dur="500"/>
                                        <p:tgtEl>
                                          <p:spTgt spid="633"/>
                                        </p:tgtEl>
                                      </p:cBhvr>
                                    </p:animEffect>
                                  </p:childTnLst>
                                </p:cTn>
                              </p:par>
                              <p:par>
                                <p:cTn id="70" presetID="5" presetClass="entr" presetSubtype="10" fill="hold" nodeType="withEffect">
                                  <p:stCondLst>
                                    <p:cond delay="0"/>
                                  </p:stCondLst>
                                  <p:childTnLst>
                                    <p:set>
                                      <p:cBhvr>
                                        <p:cTn id="71" dur="1" fill="hold">
                                          <p:stCondLst>
                                            <p:cond delay="0"/>
                                          </p:stCondLst>
                                        </p:cTn>
                                        <p:tgtEl>
                                          <p:spTgt spid="632"/>
                                        </p:tgtEl>
                                        <p:attrNameLst>
                                          <p:attrName>style.visibility</p:attrName>
                                        </p:attrNameLst>
                                      </p:cBhvr>
                                      <p:to>
                                        <p:strVal val="visible"/>
                                      </p:to>
                                    </p:set>
                                    <p:animEffect transition="in" filter="checkerboard(across)">
                                      <p:cBhvr additive="repl">
                                        <p:cTn id="72" dur="500"/>
                                        <p:tgtEl>
                                          <p:spTgt spid="632"/>
                                        </p:tgtEl>
                                      </p:cBhvr>
                                    </p:animEffect>
                                  </p:childTnLst>
                                </p:cTn>
                              </p:par>
                              <p:par>
                                <p:cTn id="73" presetID="5" presetClass="entr" presetSubtype="10" fill="hold" nodeType="withEffect">
                                  <p:stCondLst>
                                    <p:cond delay="0"/>
                                  </p:stCondLst>
                                  <p:childTnLst>
                                    <p:set>
                                      <p:cBhvr>
                                        <p:cTn id="74" dur="1" fill="hold">
                                          <p:stCondLst>
                                            <p:cond delay="0"/>
                                          </p:stCondLst>
                                        </p:cTn>
                                        <p:tgtEl>
                                          <p:spTgt spid="635"/>
                                        </p:tgtEl>
                                        <p:attrNameLst>
                                          <p:attrName>style.visibility</p:attrName>
                                        </p:attrNameLst>
                                      </p:cBhvr>
                                      <p:to>
                                        <p:strVal val="visible"/>
                                      </p:to>
                                    </p:set>
                                    <p:animEffect transition="in" filter="checkerboard(across)">
                                      <p:cBhvr additive="repl">
                                        <p:cTn id="75" dur="500"/>
                                        <p:tgtEl>
                                          <p:spTgt spid="635"/>
                                        </p:tgtEl>
                                      </p:cBhvr>
                                    </p:animEffect>
                                  </p:childTnLst>
                                </p:cTn>
                              </p:par>
                              <p:par>
                                <p:cTn id="76" presetID="5" presetClass="entr" presetSubtype="10" fill="hold" nodeType="withEffect">
                                  <p:stCondLst>
                                    <p:cond delay="0"/>
                                  </p:stCondLst>
                                  <p:childTnLst>
                                    <p:set>
                                      <p:cBhvr>
                                        <p:cTn id="77" dur="1" fill="hold">
                                          <p:stCondLst>
                                            <p:cond delay="0"/>
                                          </p:stCondLst>
                                        </p:cTn>
                                        <p:tgtEl>
                                          <p:spTgt spid="619"/>
                                        </p:tgtEl>
                                        <p:attrNameLst>
                                          <p:attrName>style.visibility</p:attrName>
                                        </p:attrNameLst>
                                      </p:cBhvr>
                                      <p:to>
                                        <p:strVal val="visible"/>
                                      </p:to>
                                    </p:set>
                                    <p:animEffect transition="in" filter="checkerboard(across)">
                                      <p:cBhvr additive="repl">
                                        <p:cTn id="78" dur="500"/>
                                        <p:tgtEl>
                                          <p:spTgt spid="619"/>
                                        </p:tgtEl>
                                      </p:cBhvr>
                                    </p:animEffect>
                                  </p:childTnLst>
                                </p:cTn>
                              </p:par>
                            </p:childTnLst>
                          </p:cTn>
                        </p:par>
                      </p:childTnLst>
                    </p:cTn>
                  </p:par>
                  <p:par>
                    <p:cTn id="79" fill="hold">
                      <p:stCondLst>
                        <p:cond delay="indefinite"/>
                      </p:stCondLst>
                      <p:childTnLst>
                        <p:par>
                          <p:cTn id="80" fill="hold">
                            <p:stCondLst>
                              <p:cond delay="0"/>
                            </p:stCondLst>
                            <p:childTnLst>
                              <p:par>
                                <p:cTn id="81" presetID="14" presetClass="entr" presetSubtype="10" fill="hold" nodeType="clickEffect">
                                  <p:stCondLst>
                                    <p:cond delay="0"/>
                                  </p:stCondLst>
                                  <p:childTnLst>
                                    <p:set>
                                      <p:cBhvr>
                                        <p:cTn id="82" dur="1" fill="hold">
                                          <p:stCondLst>
                                            <p:cond delay="0"/>
                                          </p:stCondLst>
                                        </p:cTn>
                                        <p:tgtEl>
                                          <p:spTgt spid="593"/>
                                        </p:tgtEl>
                                        <p:attrNameLst>
                                          <p:attrName>style.visibility</p:attrName>
                                        </p:attrNameLst>
                                      </p:cBhvr>
                                      <p:to>
                                        <p:strVal val="visible"/>
                                      </p:to>
                                    </p:set>
                                    <p:animEffect transition="in" filter="randombar(horizontal)">
                                      <p:cBhvr additive="repl">
                                        <p:cTn id="83" dur="500"/>
                                        <p:tgtEl>
                                          <p:spTgt spid="593"/>
                                        </p:tgtEl>
                                      </p:cBhvr>
                                    </p:animEffect>
                                  </p:childTnLst>
                                </p:cTn>
                              </p:par>
                              <p:par>
                                <p:cTn id="84" presetID="14" presetClass="entr" presetSubtype="10" fill="hold" nodeType="withEffect">
                                  <p:stCondLst>
                                    <p:cond delay="0"/>
                                  </p:stCondLst>
                                  <p:childTnLst>
                                    <p:set>
                                      <p:cBhvr>
                                        <p:cTn id="85" dur="1" fill="hold">
                                          <p:stCondLst>
                                            <p:cond delay="0"/>
                                          </p:stCondLst>
                                        </p:cTn>
                                        <p:tgtEl>
                                          <p:spTgt spid="658"/>
                                        </p:tgtEl>
                                        <p:attrNameLst>
                                          <p:attrName>style.visibility</p:attrName>
                                        </p:attrNameLst>
                                      </p:cBhvr>
                                      <p:to>
                                        <p:strVal val="visible"/>
                                      </p:to>
                                    </p:set>
                                    <p:animEffect transition="in" filter="randombar(horizontal)">
                                      <p:cBhvr additive="repl">
                                        <p:cTn id="86" dur="500"/>
                                        <p:tgtEl>
                                          <p:spTgt spid="658"/>
                                        </p:tgtEl>
                                      </p:cBhvr>
                                    </p:animEffect>
                                  </p:childTnLst>
                                </p:cTn>
                              </p:par>
                              <p:par>
                                <p:cTn id="87" presetID="14" presetClass="entr" presetSubtype="10" fill="hold" nodeType="withEffect">
                                  <p:stCondLst>
                                    <p:cond delay="0"/>
                                  </p:stCondLst>
                                  <p:childTnLst>
                                    <p:set>
                                      <p:cBhvr>
                                        <p:cTn id="88" dur="1" fill="hold">
                                          <p:stCondLst>
                                            <p:cond delay="0"/>
                                          </p:stCondLst>
                                        </p:cTn>
                                        <p:tgtEl>
                                          <p:spTgt spid="617"/>
                                        </p:tgtEl>
                                        <p:attrNameLst>
                                          <p:attrName>style.visibility</p:attrName>
                                        </p:attrNameLst>
                                      </p:cBhvr>
                                      <p:to>
                                        <p:strVal val="visible"/>
                                      </p:to>
                                    </p:set>
                                    <p:animEffect transition="in" filter="randombar(horizontal)">
                                      <p:cBhvr additive="repl">
                                        <p:cTn id="89" dur="500"/>
                                        <p:tgtEl>
                                          <p:spTgt spid="617"/>
                                        </p:tgtEl>
                                      </p:cBhvr>
                                    </p:animEffect>
                                  </p:childTnLst>
                                </p:cTn>
                              </p:par>
                              <p:par>
                                <p:cTn id="90" presetID="14" presetClass="entr" presetSubtype="10" fill="hold" nodeType="withEffect">
                                  <p:stCondLst>
                                    <p:cond delay="0"/>
                                  </p:stCondLst>
                                  <p:childTnLst>
                                    <p:set>
                                      <p:cBhvr>
                                        <p:cTn id="91" dur="1" fill="hold">
                                          <p:stCondLst>
                                            <p:cond delay="0"/>
                                          </p:stCondLst>
                                        </p:cTn>
                                        <p:tgtEl>
                                          <p:spTgt spid="618"/>
                                        </p:tgtEl>
                                        <p:attrNameLst>
                                          <p:attrName>style.visibility</p:attrName>
                                        </p:attrNameLst>
                                      </p:cBhvr>
                                      <p:to>
                                        <p:strVal val="visible"/>
                                      </p:to>
                                    </p:set>
                                    <p:animEffect transition="in" filter="randombar(horizontal)">
                                      <p:cBhvr additive="repl">
                                        <p:cTn id="92" dur="500"/>
                                        <p:tgtEl>
                                          <p:spTgt spid="618"/>
                                        </p:tgtEl>
                                      </p:cBhvr>
                                    </p:animEffect>
                                  </p:childTnLst>
                                </p:cTn>
                              </p:par>
                            </p:childTnLst>
                          </p:cTn>
                        </p:par>
                      </p:childTnLst>
                    </p:cTn>
                  </p:par>
                  <p:par>
                    <p:cTn id="93" fill="hold">
                      <p:stCondLst>
                        <p:cond delay="indefinite"/>
                      </p:stCondLst>
                      <p:childTnLst>
                        <p:par>
                          <p:cTn id="94" fill="hold">
                            <p:stCondLst>
                              <p:cond delay="0"/>
                            </p:stCondLst>
                            <p:childTnLst>
                              <p:par>
                                <p:cTn id="95" presetID="5" presetClass="entr" presetSubtype="10" fill="hold" nodeType="clickEffect">
                                  <p:stCondLst>
                                    <p:cond delay="0"/>
                                  </p:stCondLst>
                                  <p:childTnLst>
                                    <p:set>
                                      <p:cBhvr>
                                        <p:cTn id="96" dur="1" fill="hold">
                                          <p:stCondLst>
                                            <p:cond delay="0"/>
                                          </p:stCondLst>
                                        </p:cTn>
                                        <p:tgtEl>
                                          <p:spTgt spid="638"/>
                                        </p:tgtEl>
                                        <p:attrNameLst>
                                          <p:attrName>style.visibility</p:attrName>
                                        </p:attrNameLst>
                                      </p:cBhvr>
                                      <p:to>
                                        <p:strVal val="visible"/>
                                      </p:to>
                                    </p:set>
                                    <p:animEffect transition="in" filter="checkerboard(across)">
                                      <p:cBhvr additive="repl">
                                        <p:cTn id="97" dur="500"/>
                                        <p:tgtEl>
                                          <p:spTgt spid="638"/>
                                        </p:tgtEl>
                                      </p:cBhvr>
                                    </p:animEffect>
                                  </p:childTnLst>
                                </p:cTn>
                              </p:par>
                              <p:par>
                                <p:cTn id="98" presetID="5" presetClass="entr" presetSubtype="10" fill="hold" nodeType="withEffect">
                                  <p:stCondLst>
                                    <p:cond delay="0"/>
                                  </p:stCondLst>
                                  <p:childTnLst>
                                    <p:set>
                                      <p:cBhvr>
                                        <p:cTn id="99" dur="1" fill="hold">
                                          <p:stCondLst>
                                            <p:cond delay="0"/>
                                          </p:stCondLst>
                                        </p:cTn>
                                        <p:tgtEl>
                                          <p:spTgt spid="637"/>
                                        </p:tgtEl>
                                        <p:attrNameLst>
                                          <p:attrName>style.visibility</p:attrName>
                                        </p:attrNameLst>
                                      </p:cBhvr>
                                      <p:to>
                                        <p:strVal val="visible"/>
                                      </p:to>
                                    </p:set>
                                    <p:animEffect transition="in" filter="checkerboard(across)">
                                      <p:cBhvr additive="repl">
                                        <p:cTn id="100" dur="500"/>
                                        <p:tgtEl>
                                          <p:spTgt spid="637"/>
                                        </p:tgtEl>
                                      </p:cBhvr>
                                    </p:animEffect>
                                  </p:childTnLst>
                                </p:cTn>
                              </p:par>
                            </p:childTnLst>
                          </p:cTn>
                        </p:par>
                      </p:childTnLst>
                    </p:cTn>
                  </p:par>
                  <p:par>
                    <p:cTn id="101" fill="hold">
                      <p:stCondLst>
                        <p:cond delay="indefinite"/>
                      </p:stCondLst>
                      <p:childTnLst>
                        <p:par>
                          <p:cTn id="102" fill="hold">
                            <p:stCondLst>
                              <p:cond delay="0"/>
                            </p:stCondLst>
                            <p:childTnLst>
                              <p:par>
                                <p:cTn id="103" presetID="6" presetClass="entr" presetSubtype="16" fill="hold" nodeType="clickEffect">
                                  <p:stCondLst>
                                    <p:cond delay="0"/>
                                  </p:stCondLst>
                                  <p:childTnLst>
                                    <p:set>
                                      <p:cBhvr>
                                        <p:cTn id="104" dur="1" fill="hold">
                                          <p:stCondLst>
                                            <p:cond delay="0"/>
                                          </p:stCondLst>
                                        </p:cTn>
                                        <p:tgtEl>
                                          <p:spTgt spid="601"/>
                                        </p:tgtEl>
                                        <p:attrNameLst>
                                          <p:attrName>style.visibility</p:attrName>
                                        </p:attrNameLst>
                                      </p:cBhvr>
                                      <p:to>
                                        <p:strVal val="visible"/>
                                      </p:to>
                                    </p:set>
                                    <p:animEffect transition="in" filter="circle(in)">
                                      <p:cBhvr additive="repl">
                                        <p:cTn id="105" dur="2000"/>
                                        <p:tgtEl>
                                          <p:spTgt spid="601"/>
                                        </p:tgtEl>
                                      </p:cBhvr>
                                    </p:animEffect>
                                  </p:childTnLst>
                                </p:cTn>
                              </p:par>
                              <p:par>
                                <p:cTn id="106" presetID="5" presetClass="entr" presetSubtype="10" fill="hold" nodeType="withEffect">
                                  <p:stCondLst>
                                    <p:cond delay="0"/>
                                  </p:stCondLst>
                                  <p:childTnLst>
                                    <p:set>
                                      <p:cBhvr>
                                        <p:cTn id="107" dur="1" fill="hold">
                                          <p:stCondLst>
                                            <p:cond delay="0"/>
                                          </p:stCondLst>
                                        </p:cTn>
                                        <p:tgtEl>
                                          <p:spTgt spid="657"/>
                                        </p:tgtEl>
                                        <p:attrNameLst>
                                          <p:attrName>style.visibility</p:attrName>
                                        </p:attrNameLst>
                                      </p:cBhvr>
                                      <p:to>
                                        <p:strVal val="visible"/>
                                      </p:to>
                                    </p:set>
                                    <p:animEffect transition="in" filter="checkerboard(across)">
                                      <p:cBhvr additive="repl">
                                        <p:cTn id="108" dur="500"/>
                                        <p:tgtEl>
                                          <p:spTgt spid="657"/>
                                        </p:tgtEl>
                                      </p:cBhvr>
                                    </p:animEffect>
                                  </p:childTnLst>
                                </p:cTn>
                              </p:par>
                              <p:par>
                                <p:cTn id="109" presetID="6" presetClass="entr" presetSubtype="16" fill="hold" nodeType="withEffect">
                                  <p:stCondLst>
                                    <p:cond delay="0"/>
                                  </p:stCondLst>
                                  <p:childTnLst>
                                    <p:set>
                                      <p:cBhvr>
                                        <p:cTn id="110" dur="1" fill="hold">
                                          <p:stCondLst>
                                            <p:cond delay="0"/>
                                          </p:stCondLst>
                                        </p:cTn>
                                        <p:tgtEl>
                                          <p:spTgt spid="604"/>
                                        </p:tgtEl>
                                        <p:attrNameLst>
                                          <p:attrName>style.visibility</p:attrName>
                                        </p:attrNameLst>
                                      </p:cBhvr>
                                      <p:to>
                                        <p:strVal val="visible"/>
                                      </p:to>
                                    </p:set>
                                    <p:animEffect transition="in" filter="circle(in)">
                                      <p:cBhvr additive="repl">
                                        <p:cTn id="111" dur="2000"/>
                                        <p:tgtEl>
                                          <p:spTgt spid="604"/>
                                        </p:tgtEl>
                                      </p:cBhvr>
                                    </p:animEffect>
                                  </p:childTnLst>
                                </p:cTn>
                              </p:par>
                              <p:par>
                                <p:cTn id="112" presetID="6" presetClass="entr" presetSubtype="16" fill="hold" nodeType="withEffect">
                                  <p:stCondLst>
                                    <p:cond delay="0"/>
                                  </p:stCondLst>
                                  <p:childTnLst>
                                    <p:set>
                                      <p:cBhvr>
                                        <p:cTn id="113" dur="1" fill="hold">
                                          <p:stCondLst>
                                            <p:cond delay="0"/>
                                          </p:stCondLst>
                                        </p:cTn>
                                        <p:tgtEl>
                                          <p:spTgt spid="644"/>
                                        </p:tgtEl>
                                        <p:attrNameLst>
                                          <p:attrName>style.visibility</p:attrName>
                                        </p:attrNameLst>
                                      </p:cBhvr>
                                      <p:to>
                                        <p:strVal val="visible"/>
                                      </p:to>
                                    </p:set>
                                    <p:animEffect transition="in" filter="circle(in)">
                                      <p:cBhvr additive="repl">
                                        <p:cTn id="114" dur="2000"/>
                                        <p:tgtEl>
                                          <p:spTgt spid="644"/>
                                        </p:tgtEl>
                                      </p:cBhvr>
                                    </p:animEffect>
                                  </p:childTnLst>
                                </p:cTn>
                              </p:par>
                              <p:par>
                                <p:cTn id="115" presetID="6" presetClass="entr" presetSubtype="16" fill="hold" nodeType="withEffect">
                                  <p:stCondLst>
                                    <p:cond delay="0"/>
                                  </p:stCondLst>
                                  <p:childTnLst>
                                    <p:set>
                                      <p:cBhvr>
                                        <p:cTn id="116" dur="1" fill="hold">
                                          <p:stCondLst>
                                            <p:cond delay="0"/>
                                          </p:stCondLst>
                                        </p:cTn>
                                        <p:tgtEl>
                                          <p:spTgt spid="600"/>
                                        </p:tgtEl>
                                        <p:attrNameLst>
                                          <p:attrName>style.visibility</p:attrName>
                                        </p:attrNameLst>
                                      </p:cBhvr>
                                      <p:to>
                                        <p:strVal val="visible"/>
                                      </p:to>
                                    </p:set>
                                    <p:animEffect transition="in" filter="circle(in)">
                                      <p:cBhvr additive="repl">
                                        <p:cTn id="117" dur="2000"/>
                                        <p:tgtEl>
                                          <p:spTgt spid="600"/>
                                        </p:tgtEl>
                                      </p:cBhvr>
                                    </p:animEffect>
                                  </p:childTnLst>
                                </p:cTn>
                              </p:par>
                            </p:childTnLst>
                          </p:cTn>
                        </p:par>
                      </p:childTnLst>
                    </p:cTn>
                  </p:par>
                  <p:par>
                    <p:cTn id="118" fill="hold">
                      <p:stCondLst>
                        <p:cond delay="indefinite"/>
                      </p:stCondLst>
                      <p:childTnLst>
                        <p:par>
                          <p:cTn id="119" fill="hold">
                            <p:stCondLst>
                              <p:cond delay="0"/>
                            </p:stCondLst>
                            <p:childTnLst>
                              <p:par>
                                <p:cTn id="120" presetID="14" presetClass="entr" presetSubtype="10" fill="hold" nodeType="clickEffect">
                                  <p:stCondLst>
                                    <p:cond delay="0"/>
                                  </p:stCondLst>
                                  <p:childTnLst>
                                    <p:set>
                                      <p:cBhvr>
                                        <p:cTn id="121" dur="1" fill="hold">
                                          <p:stCondLst>
                                            <p:cond delay="0"/>
                                          </p:stCondLst>
                                        </p:cTn>
                                        <p:tgtEl>
                                          <p:spTgt spid="622"/>
                                        </p:tgtEl>
                                        <p:attrNameLst>
                                          <p:attrName>style.visibility</p:attrName>
                                        </p:attrNameLst>
                                      </p:cBhvr>
                                      <p:to>
                                        <p:strVal val="visible"/>
                                      </p:to>
                                    </p:set>
                                    <p:animEffect transition="in" filter="randombar(horizontal)">
                                      <p:cBhvr additive="repl">
                                        <p:cTn id="122" dur="500"/>
                                        <p:tgtEl>
                                          <p:spTgt spid="622"/>
                                        </p:tgtEl>
                                      </p:cBhvr>
                                    </p:animEffect>
                                  </p:childTnLst>
                                </p:cTn>
                              </p:par>
                              <p:par>
                                <p:cTn id="123" presetID="1" presetClass="entr" fill="hold" nodeType="withEffect">
                                  <p:stCondLst>
                                    <p:cond delay="0"/>
                                  </p:stCondLst>
                                  <p:childTnLst>
                                    <p:set>
                                      <p:cBhvr>
                                        <p:cTn id="124" dur="1" fill="hold">
                                          <p:stCondLst>
                                            <p:cond delay="0"/>
                                          </p:stCondLst>
                                        </p:cTn>
                                        <p:tgtEl>
                                          <p:spTgt spid="623"/>
                                        </p:tgtEl>
                                        <p:attrNameLst>
                                          <p:attrName>style.visibility</p:attrName>
                                        </p:attrNameLst>
                                      </p:cBhvr>
                                      <p:to>
                                        <p:strVal val="visible"/>
                                      </p:to>
                                    </p:set>
                                  </p:childTnLst>
                                </p:cTn>
                              </p:par>
                              <p:par>
                                <p:cTn id="125" presetID="6" presetClass="entr" presetSubtype="16" fill="hold" nodeType="withEffect">
                                  <p:stCondLst>
                                    <p:cond delay="0"/>
                                  </p:stCondLst>
                                  <p:childTnLst>
                                    <p:set>
                                      <p:cBhvr>
                                        <p:cTn id="126" dur="1" fill="hold">
                                          <p:stCondLst>
                                            <p:cond delay="0"/>
                                          </p:stCondLst>
                                        </p:cTn>
                                        <p:tgtEl>
                                          <p:spTgt spid="620"/>
                                        </p:tgtEl>
                                        <p:attrNameLst>
                                          <p:attrName>style.visibility</p:attrName>
                                        </p:attrNameLst>
                                      </p:cBhvr>
                                      <p:to>
                                        <p:strVal val="visible"/>
                                      </p:to>
                                    </p:set>
                                    <p:animEffect transition="in" filter="circle(in)">
                                      <p:cBhvr additive="repl">
                                        <p:cTn id="127" dur="2000"/>
                                        <p:tgtEl>
                                          <p:spTgt spid="620"/>
                                        </p:tgtEl>
                                      </p:cBhvr>
                                    </p:animEffect>
                                  </p:childTnLst>
                                </p:cTn>
                              </p:par>
                            </p:childTnLst>
                          </p:cTn>
                        </p:par>
                      </p:childTnLst>
                    </p:cTn>
                  </p:par>
                  <p:par>
                    <p:cTn id="128" fill="hold">
                      <p:stCondLst>
                        <p:cond delay="indefinite"/>
                      </p:stCondLst>
                      <p:childTnLst>
                        <p:par>
                          <p:cTn id="129" fill="hold">
                            <p:stCondLst>
                              <p:cond delay="0"/>
                            </p:stCondLst>
                            <p:childTnLst>
                              <p:par>
                                <p:cTn id="130" presetID="6" presetClass="entr" presetSubtype="16" fill="hold" nodeType="clickEffect">
                                  <p:stCondLst>
                                    <p:cond delay="0"/>
                                  </p:stCondLst>
                                  <p:childTnLst>
                                    <p:set>
                                      <p:cBhvr>
                                        <p:cTn id="131" dur="1" fill="hold">
                                          <p:stCondLst>
                                            <p:cond delay="0"/>
                                          </p:stCondLst>
                                        </p:cTn>
                                        <p:tgtEl>
                                          <p:spTgt spid="626"/>
                                        </p:tgtEl>
                                        <p:attrNameLst>
                                          <p:attrName>style.visibility</p:attrName>
                                        </p:attrNameLst>
                                      </p:cBhvr>
                                      <p:to>
                                        <p:strVal val="visible"/>
                                      </p:to>
                                    </p:set>
                                    <p:animEffect transition="in" filter="circle(in)">
                                      <p:cBhvr additive="repl">
                                        <p:cTn id="132" dur="2000"/>
                                        <p:tgtEl>
                                          <p:spTgt spid="626"/>
                                        </p:tgtEl>
                                      </p:cBhvr>
                                    </p:animEffect>
                                  </p:childTnLst>
                                </p:cTn>
                              </p:par>
                              <p:par>
                                <p:cTn id="133" presetID="6" presetClass="entr" presetSubtype="16" fill="hold" nodeType="withEffect">
                                  <p:stCondLst>
                                    <p:cond delay="0"/>
                                  </p:stCondLst>
                                  <p:childTnLst>
                                    <p:set>
                                      <p:cBhvr>
                                        <p:cTn id="134" dur="1" fill="hold">
                                          <p:stCondLst>
                                            <p:cond delay="0"/>
                                          </p:stCondLst>
                                        </p:cTn>
                                        <p:tgtEl>
                                          <p:spTgt spid="592"/>
                                        </p:tgtEl>
                                        <p:attrNameLst>
                                          <p:attrName>style.visibility</p:attrName>
                                        </p:attrNameLst>
                                      </p:cBhvr>
                                      <p:to>
                                        <p:strVal val="visible"/>
                                      </p:to>
                                    </p:set>
                                    <p:animEffect transition="in" filter="circle(in)">
                                      <p:cBhvr additive="repl">
                                        <p:cTn id="135" dur="2000"/>
                                        <p:tgtEl>
                                          <p:spTgt spid="592"/>
                                        </p:tgtEl>
                                      </p:cBhvr>
                                    </p:animEffect>
                                  </p:childTnLst>
                                </p:cTn>
                              </p:par>
                              <p:par>
                                <p:cTn id="136" presetID="14" presetClass="entr" presetSubtype="10" fill="hold" nodeType="withEffect">
                                  <p:stCondLst>
                                    <p:cond delay="0"/>
                                  </p:stCondLst>
                                  <p:childTnLst>
                                    <p:set>
                                      <p:cBhvr>
                                        <p:cTn id="137" dur="1" fill="hold">
                                          <p:stCondLst>
                                            <p:cond delay="0"/>
                                          </p:stCondLst>
                                        </p:cTn>
                                        <p:tgtEl>
                                          <p:spTgt spid="627"/>
                                        </p:tgtEl>
                                        <p:attrNameLst>
                                          <p:attrName>style.visibility</p:attrName>
                                        </p:attrNameLst>
                                      </p:cBhvr>
                                      <p:to>
                                        <p:strVal val="visible"/>
                                      </p:to>
                                    </p:set>
                                    <p:animEffect transition="in" filter="randombar(horizontal)">
                                      <p:cBhvr additive="repl">
                                        <p:cTn id="138" dur="500"/>
                                        <p:tgtEl>
                                          <p:spTgt spid="627"/>
                                        </p:tgtEl>
                                      </p:cBhvr>
                                    </p:animEffect>
                                  </p:childTnLst>
                                </p:cTn>
                              </p:par>
                            </p:childTnLst>
                          </p:cTn>
                        </p:par>
                      </p:childTnLst>
                    </p:cTn>
                  </p:par>
                  <p:par>
                    <p:cTn id="139" fill="hold">
                      <p:stCondLst>
                        <p:cond delay="indefinite"/>
                      </p:stCondLst>
                      <p:childTnLst>
                        <p:par>
                          <p:cTn id="140" fill="hold">
                            <p:stCondLst>
                              <p:cond delay="0"/>
                            </p:stCondLst>
                            <p:childTnLst>
                              <p:par>
                                <p:cTn id="141" presetID="14" presetClass="entr" presetSubtype="10" fill="hold" nodeType="clickEffect">
                                  <p:stCondLst>
                                    <p:cond delay="0"/>
                                  </p:stCondLst>
                                  <p:childTnLst>
                                    <p:set>
                                      <p:cBhvr>
                                        <p:cTn id="142" dur="1" fill="hold">
                                          <p:stCondLst>
                                            <p:cond delay="0"/>
                                          </p:stCondLst>
                                        </p:cTn>
                                        <p:tgtEl>
                                          <p:spTgt spid="594"/>
                                        </p:tgtEl>
                                        <p:attrNameLst>
                                          <p:attrName>style.visibility</p:attrName>
                                        </p:attrNameLst>
                                      </p:cBhvr>
                                      <p:to>
                                        <p:strVal val="visible"/>
                                      </p:to>
                                    </p:set>
                                    <p:animEffect transition="in" filter="randombar(horizontal)">
                                      <p:cBhvr additive="repl">
                                        <p:cTn id="143" dur="500"/>
                                        <p:tgtEl>
                                          <p:spTgt spid="594"/>
                                        </p:tgtEl>
                                      </p:cBhvr>
                                    </p:animEffect>
                                  </p:childTnLst>
                                </p:cTn>
                              </p:par>
                              <p:par>
                                <p:cTn id="144" presetID="14" presetClass="entr" presetSubtype="10" fill="hold" nodeType="withEffect">
                                  <p:stCondLst>
                                    <p:cond delay="0"/>
                                  </p:stCondLst>
                                  <p:childTnLst>
                                    <p:set>
                                      <p:cBhvr>
                                        <p:cTn id="145" dur="1" fill="hold">
                                          <p:stCondLst>
                                            <p:cond delay="0"/>
                                          </p:stCondLst>
                                        </p:cTn>
                                        <p:tgtEl>
                                          <p:spTgt spid="595"/>
                                        </p:tgtEl>
                                        <p:attrNameLst>
                                          <p:attrName>style.visibility</p:attrName>
                                        </p:attrNameLst>
                                      </p:cBhvr>
                                      <p:to>
                                        <p:strVal val="visible"/>
                                      </p:to>
                                    </p:set>
                                    <p:animEffect transition="in" filter="randombar(horizontal)">
                                      <p:cBhvr additive="repl">
                                        <p:cTn id="146" dur="500"/>
                                        <p:tgtEl>
                                          <p:spTgt spid="595"/>
                                        </p:tgtEl>
                                      </p:cBhvr>
                                    </p:animEffect>
                                  </p:childTnLst>
                                </p:cTn>
                              </p:par>
                            </p:childTnLst>
                          </p:cTn>
                        </p:par>
                      </p:childTnLst>
                    </p:cTn>
                  </p:par>
                  <p:par>
                    <p:cTn id="147" fill="hold">
                      <p:stCondLst>
                        <p:cond delay="indefinite"/>
                      </p:stCondLst>
                      <p:childTnLst>
                        <p:par>
                          <p:cTn id="148" fill="hold">
                            <p:stCondLst>
                              <p:cond delay="0"/>
                            </p:stCondLst>
                            <p:childTnLst>
                              <p:par>
                                <p:cTn id="149" presetID="6" presetClass="entr" presetSubtype="16" fill="hold" nodeType="clickEffect">
                                  <p:stCondLst>
                                    <p:cond delay="0"/>
                                  </p:stCondLst>
                                  <p:childTnLst>
                                    <p:set>
                                      <p:cBhvr>
                                        <p:cTn id="150" dur="1" fill="hold">
                                          <p:stCondLst>
                                            <p:cond delay="0"/>
                                          </p:stCondLst>
                                        </p:cTn>
                                        <p:tgtEl>
                                          <p:spTgt spid="624"/>
                                        </p:tgtEl>
                                        <p:attrNameLst>
                                          <p:attrName>style.visibility</p:attrName>
                                        </p:attrNameLst>
                                      </p:cBhvr>
                                      <p:to>
                                        <p:strVal val="visible"/>
                                      </p:to>
                                    </p:set>
                                    <p:animEffect transition="in" filter="circle(in)">
                                      <p:cBhvr additive="repl">
                                        <p:cTn id="151" dur="2000"/>
                                        <p:tgtEl>
                                          <p:spTgt spid="624"/>
                                        </p:tgtEl>
                                      </p:cBhvr>
                                    </p:animEffect>
                                  </p:childTnLst>
                                </p:cTn>
                              </p:par>
                            </p:childTnLst>
                          </p:cTn>
                        </p:par>
                      </p:childTnLst>
                    </p:cTn>
                  </p:par>
                  <p:par>
                    <p:cTn id="152" fill="hold">
                      <p:stCondLst>
                        <p:cond delay="indefinite"/>
                      </p:stCondLst>
                      <p:childTnLst>
                        <p:par>
                          <p:cTn id="153" fill="hold">
                            <p:stCondLst>
                              <p:cond delay="0"/>
                            </p:stCondLst>
                            <p:childTnLst>
                              <p:par>
                                <p:cTn id="154" presetID="14" presetClass="entr" presetSubtype="10" fill="hold" nodeType="clickEffect">
                                  <p:stCondLst>
                                    <p:cond delay="0"/>
                                  </p:stCondLst>
                                  <p:childTnLst>
                                    <p:set>
                                      <p:cBhvr>
                                        <p:cTn id="155" dur="1" fill="hold">
                                          <p:stCondLst>
                                            <p:cond delay="0"/>
                                          </p:stCondLst>
                                        </p:cTn>
                                        <p:tgtEl>
                                          <p:spTgt spid="596"/>
                                        </p:tgtEl>
                                        <p:attrNameLst>
                                          <p:attrName>style.visibility</p:attrName>
                                        </p:attrNameLst>
                                      </p:cBhvr>
                                      <p:to>
                                        <p:strVal val="visible"/>
                                      </p:to>
                                    </p:set>
                                    <p:animEffect transition="in" filter="randombar(horizontal)">
                                      <p:cBhvr additive="repl">
                                        <p:cTn id="156" dur="500"/>
                                        <p:tgtEl>
                                          <p:spTgt spid="596"/>
                                        </p:tgtEl>
                                      </p:cBhvr>
                                    </p:animEffect>
                                  </p:childTnLst>
                                </p:cTn>
                              </p:par>
                              <p:par>
                                <p:cTn id="157" presetID="14" presetClass="entr" presetSubtype="10" fill="hold" nodeType="withEffect">
                                  <p:stCondLst>
                                    <p:cond delay="0"/>
                                  </p:stCondLst>
                                  <p:childTnLst>
                                    <p:set>
                                      <p:cBhvr>
                                        <p:cTn id="158" dur="1" fill="hold">
                                          <p:stCondLst>
                                            <p:cond delay="0"/>
                                          </p:stCondLst>
                                        </p:cTn>
                                        <p:tgtEl>
                                          <p:spTgt spid="597"/>
                                        </p:tgtEl>
                                        <p:attrNameLst>
                                          <p:attrName>style.visibility</p:attrName>
                                        </p:attrNameLst>
                                      </p:cBhvr>
                                      <p:to>
                                        <p:strVal val="visible"/>
                                      </p:to>
                                    </p:set>
                                    <p:animEffect transition="in" filter="randombar(horizontal)">
                                      <p:cBhvr additive="repl">
                                        <p:cTn id="159" dur="500"/>
                                        <p:tgtEl>
                                          <p:spTgt spid="597"/>
                                        </p:tgtEl>
                                      </p:cBhvr>
                                    </p:animEffect>
                                  </p:childTnLst>
                                </p:cTn>
                              </p:par>
                            </p:childTnLst>
                          </p:cTn>
                        </p:par>
                      </p:childTnLst>
                    </p:cTn>
                  </p:par>
                  <p:par>
                    <p:cTn id="160" fill="hold">
                      <p:stCondLst>
                        <p:cond delay="indefinite"/>
                      </p:stCondLst>
                      <p:childTnLst>
                        <p:par>
                          <p:cTn id="161" fill="hold">
                            <p:stCondLst>
                              <p:cond delay="0"/>
                            </p:stCondLst>
                            <p:childTnLst>
                              <p:par>
                                <p:cTn id="162" presetID="6" presetClass="entr" presetSubtype="16" fill="hold" nodeType="clickEffect">
                                  <p:stCondLst>
                                    <p:cond delay="0"/>
                                  </p:stCondLst>
                                  <p:childTnLst>
                                    <p:set>
                                      <p:cBhvr>
                                        <p:cTn id="163" dur="1" fill="hold">
                                          <p:stCondLst>
                                            <p:cond delay="0"/>
                                          </p:stCondLst>
                                        </p:cTn>
                                        <p:tgtEl>
                                          <p:spTgt spid="625"/>
                                        </p:tgtEl>
                                        <p:attrNameLst>
                                          <p:attrName>style.visibility</p:attrName>
                                        </p:attrNameLst>
                                      </p:cBhvr>
                                      <p:to>
                                        <p:strVal val="visible"/>
                                      </p:to>
                                    </p:set>
                                    <p:animEffect transition="in" filter="circle(in)">
                                      <p:cBhvr additive="repl">
                                        <p:cTn id="164" dur="2000"/>
                                        <p:tgtEl>
                                          <p:spTgt spid="625"/>
                                        </p:tgtEl>
                                      </p:cBhvr>
                                    </p:animEffect>
                                  </p:childTnLst>
                                </p:cTn>
                              </p:par>
                            </p:childTnLst>
                          </p:cTn>
                        </p:par>
                      </p:childTnLst>
                    </p:cTn>
                  </p:par>
                  <p:par>
                    <p:cTn id="165" fill="hold">
                      <p:stCondLst>
                        <p:cond delay="indefinite"/>
                      </p:stCondLst>
                      <p:childTnLst>
                        <p:par>
                          <p:cTn id="166" fill="hold">
                            <p:stCondLst>
                              <p:cond delay="0"/>
                            </p:stCondLst>
                            <p:childTnLst>
                              <p:par>
                                <p:cTn id="167" presetID="5" presetClass="entr" presetSubtype="10" fill="hold" nodeType="clickEffect">
                                  <p:stCondLst>
                                    <p:cond delay="0"/>
                                  </p:stCondLst>
                                  <p:childTnLst>
                                    <p:set>
                                      <p:cBhvr>
                                        <p:cTn id="168" dur="1" fill="hold">
                                          <p:stCondLst>
                                            <p:cond delay="0"/>
                                          </p:stCondLst>
                                        </p:cTn>
                                        <p:tgtEl>
                                          <p:spTgt spid="639"/>
                                        </p:tgtEl>
                                        <p:attrNameLst>
                                          <p:attrName>style.visibility</p:attrName>
                                        </p:attrNameLst>
                                      </p:cBhvr>
                                      <p:to>
                                        <p:strVal val="visible"/>
                                      </p:to>
                                    </p:set>
                                    <p:animEffect transition="in" filter="checkerboard(across)">
                                      <p:cBhvr additive="repl">
                                        <p:cTn id="169" dur="500"/>
                                        <p:tgtEl>
                                          <p:spTgt spid="639"/>
                                        </p:tgtEl>
                                      </p:cBhvr>
                                    </p:animEffect>
                                  </p:childTnLst>
                                </p:cTn>
                              </p:par>
                              <p:par>
                                <p:cTn id="170" presetID="5" presetClass="entr" presetSubtype="10" fill="hold" nodeType="withEffect">
                                  <p:stCondLst>
                                    <p:cond delay="0"/>
                                  </p:stCondLst>
                                  <p:childTnLst>
                                    <p:set>
                                      <p:cBhvr>
                                        <p:cTn id="171" dur="1" fill="hold">
                                          <p:stCondLst>
                                            <p:cond delay="0"/>
                                          </p:stCondLst>
                                        </p:cTn>
                                        <p:tgtEl>
                                          <p:spTgt spid="640"/>
                                        </p:tgtEl>
                                        <p:attrNameLst>
                                          <p:attrName>style.visibility</p:attrName>
                                        </p:attrNameLst>
                                      </p:cBhvr>
                                      <p:to>
                                        <p:strVal val="visible"/>
                                      </p:to>
                                    </p:set>
                                    <p:animEffect transition="in" filter="checkerboard(across)">
                                      <p:cBhvr additive="repl">
                                        <p:cTn id="172" dur="500"/>
                                        <p:tgtEl>
                                          <p:spTgt spid="640"/>
                                        </p:tgtEl>
                                      </p:cBhvr>
                                    </p:animEffect>
                                  </p:childTnLst>
                                </p:cTn>
                              </p:par>
                            </p:childTnLst>
                          </p:cTn>
                        </p:par>
                      </p:childTnLst>
                    </p:cTn>
                  </p:par>
                  <p:par>
                    <p:cTn id="173" fill="hold">
                      <p:stCondLst>
                        <p:cond delay="indefinite"/>
                      </p:stCondLst>
                      <p:childTnLst>
                        <p:par>
                          <p:cTn id="174" fill="hold">
                            <p:stCondLst>
                              <p:cond delay="0"/>
                            </p:stCondLst>
                            <p:childTnLst>
                              <p:par>
                                <p:cTn id="175" presetID="5" presetClass="entr" presetSubtype="10" fill="hold" nodeType="clickEffect">
                                  <p:stCondLst>
                                    <p:cond delay="0"/>
                                  </p:stCondLst>
                                  <p:childTnLst>
                                    <p:set>
                                      <p:cBhvr>
                                        <p:cTn id="176" dur="1" fill="hold">
                                          <p:stCondLst>
                                            <p:cond delay="0"/>
                                          </p:stCondLst>
                                        </p:cTn>
                                        <p:tgtEl>
                                          <p:spTgt spid="642"/>
                                        </p:tgtEl>
                                        <p:attrNameLst>
                                          <p:attrName>style.visibility</p:attrName>
                                        </p:attrNameLst>
                                      </p:cBhvr>
                                      <p:to>
                                        <p:strVal val="visible"/>
                                      </p:to>
                                    </p:set>
                                    <p:animEffect transition="in" filter="checkerboard(across)">
                                      <p:cBhvr additive="repl">
                                        <p:cTn id="177" dur="500"/>
                                        <p:tgtEl>
                                          <p:spTgt spid="642"/>
                                        </p:tgtEl>
                                      </p:cBhvr>
                                    </p:animEffect>
                                  </p:childTnLst>
                                </p:cTn>
                              </p:par>
                            </p:childTnLst>
                          </p:cTn>
                        </p:par>
                      </p:childTnLst>
                    </p:cTn>
                  </p:par>
                  <p:par>
                    <p:cTn id="178" fill="hold">
                      <p:stCondLst>
                        <p:cond delay="indefinite"/>
                      </p:stCondLst>
                      <p:childTnLst>
                        <p:par>
                          <p:cTn id="179" fill="hold">
                            <p:stCondLst>
                              <p:cond delay="0"/>
                            </p:stCondLst>
                            <p:childTnLst>
                              <p:par>
                                <p:cTn id="180" presetID="14" presetClass="entr" presetSubtype="10" fill="hold" nodeType="clickEffect">
                                  <p:stCondLst>
                                    <p:cond delay="0"/>
                                  </p:stCondLst>
                                  <p:childTnLst>
                                    <p:set>
                                      <p:cBhvr>
                                        <p:cTn id="181" dur="1" fill="hold">
                                          <p:stCondLst>
                                            <p:cond delay="0"/>
                                          </p:stCondLst>
                                        </p:cTn>
                                        <p:tgtEl>
                                          <p:spTgt spid="641"/>
                                        </p:tgtEl>
                                        <p:attrNameLst>
                                          <p:attrName>style.visibility</p:attrName>
                                        </p:attrNameLst>
                                      </p:cBhvr>
                                      <p:to>
                                        <p:strVal val="visible"/>
                                      </p:to>
                                    </p:set>
                                    <p:animEffect transition="in" filter="randombar(horizontal)">
                                      <p:cBhvr additive="repl">
                                        <p:cTn id="182" dur="500"/>
                                        <p:tgtEl>
                                          <p:spTgt spid="641"/>
                                        </p:tgtEl>
                                      </p:cBhvr>
                                    </p:animEffect>
                                  </p:childTnLst>
                                </p:cTn>
                              </p:par>
                            </p:childTnLst>
                          </p:cTn>
                        </p:par>
                      </p:childTnLst>
                    </p:cTn>
                  </p:par>
                  <p:par>
                    <p:cTn id="183" fill="hold">
                      <p:stCondLst>
                        <p:cond delay="indefinite"/>
                      </p:stCondLst>
                      <p:childTnLst>
                        <p:par>
                          <p:cTn id="184" fill="hold">
                            <p:stCondLst>
                              <p:cond delay="0"/>
                            </p:stCondLst>
                            <p:childTnLst>
                              <p:par>
                                <p:cTn id="185" presetID="5" presetClass="entr" presetSubtype="10" fill="hold" nodeType="clickEffect">
                                  <p:stCondLst>
                                    <p:cond delay="0"/>
                                  </p:stCondLst>
                                  <p:childTnLst>
                                    <p:set>
                                      <p:cBhvr>
                                        <p:cTn id="186" dur="1" fill="hold">
                                          <p:stCondLst>
                                            <p:cond delay="0"/>
                                          </p:stCondLst>
                                        </p:cTn>
                                        <p:tgtEl>
                                          <p:spTgt spid="643"/>
                                        </p:tgtEl>
                                        <p:attrNameLst>
                                          <p:attrName>style.visibility</p:attrName>
                                        </p:attrNameLst>
                                      </p:cBhvr>
                                      <p:to>
                                        <p:strVal val="visible"/>
                                      </p:to>
                                    </p:set>
                                    <p:animEffect transition="in" filter="checkerboard(across)">
                                      <p:cBhvr additive="repl">
                                        <p:cTn id="187" dur="500"/>
                                        <p:tgtEl>
                                          <p:spTgt spid="643"/>
                                        </p:tgtEl>
                                      </p:cBhvr>
                                    </p:animEffect>
                                  </p:childTnLst>
                                </p:cTn>
                              </p:par>
                            </p:childTnLst>
                          </p:cTn>
                        </p:par>
                      </p:childTnLst>
                    </p:cTn>
                  </p:par>
                  <p:par>
                    <p:cTn id="188" fill="hold">
                      <p:stCondLst>
                        <p:cond delay="indefinite"/>
                      </p:stCondLst>
                      <p:childTnLst>
                        <p:par>
                          <p:cTn id="189" fill="hold">
                            <p:stCondLst>
                              <p:cond delay="0"/>
                            </p:stCondLst>
                            <p:childTnLst>
                              <p:par>
                                <p:cTn id="190" presetID="6" presetClass="entr" presetSubtype="16" fill="hold" nodeType="clickEffect">
                                  <p:stCondLst>
                                    <p:cond delay="0"/>
                                  </p:stCondLst>
                                  <p:childTnLst>
                                    <p:set>
                                      <p:cBhvr>
                                        <p:cTn id="191" dur="1" fill="hold">
                                          <p:stCondLst>
                                            <p:cond delay="0"/>
                                          </p:stCondLst>
                                        </p:cTn>
                                        <p:tgtEl>
                                          <p:spTgt spid="607"/>
                                        </p:tgtEl>
                                        <p:attrNameLst>
                                          <p:attrName>style.visibility</p:attrName>
                                        </p:attrNameLst>
                                      </p:cBhvr>
                                      <p:to>
                                        <p:strVal val="visible"/>
                                      </p:to>
                                    </p:set>
                                    <p:animEffect transition="in" filter="circle(in)">
                                      <p:cBhvr additive="repl">
                                        <p:cTn id="192" dur="2000"/>
                                        <p:tgtEl>
                                          <p:spTgt spid="607"/>
                                        </p:tgtEl>
                                      </p:cBhvr>
                                    </p:animEffect>
                                  </p:childTnLst>
                                </p:cTn>
                              </p:par>
                              <p:par>
                                <p:cTn id="193" presetID="6" presetClass="entr" presetSubtype="16" fill="hold" nodeType="withEffect">
                                  <p:stCondLst>
                                    <p:cond delay="0"/>
                                  </p:stCondLst>
                                  <p:childTnLst>
                                    <p:set>
                                      <p:cBhvr>
                                        <p:cTn id="194" dur="1" fill="hold">
                                          <p:stCondLst>
                                            <p:cond delay="0"/>
                                          </p:stCondLst>
                                        </p:cTn>
                                        <p:tgtEl>
                                          <p:spTgt spid="605"/>
                                        </p:tgtEl>
                                        <p:attrNameLst>
                                          <p:attrName>style.visibility</p:attrName>
                                        </p:attrNameLst>
                                      </p:cBhvr>
                                      <p:to>
                                        <p:strVal val="visible"/>
                                      </p:to>
                                    </p:set>
                                    <p:animEffect transition="in" filter="circle(in)">
                                      <p:cBhvr additive="repl">
                                        <p:cTn id="195" dur="2000"/>
                                        <p:tgtEl>
                                          <p:spTgt spid="605"/>
                                        </p:tgtEl>
                                      </p:cBhvr>
                                    </p:animEffect>
                                  </p:childTnLst>
                                </p:cTn>
                              </p:par>
                              <p:par>
                                <p:cTn id="196" presetID="5" presetClass="entr" presetSubtype="10" fill="hold" nodeType="withEffect">
                                  <p:stCondLst>
                                    <p:cond delay="0"/>
                                  </p:stCondLst>
                                  <p:childTnLst>
                                    <p:set>
                                      <p:cBhvr>
                                        <p:cTn id="197" dur="1" fill="hold">
                                          <p:stCondLst>
                                            <p:cond delay="0"/>
                                          </p:stCondLst>
                                        </p:cTn>
                                        <p:tgtEl>
                                          <p:spTgt spid="646"/>
                                        </p:tgtEl>
                                        <p:attrNameLst>
                                          <p:attrName>style.visibility</p:attrName>
                                        </p:attrNameLst>
                                      </p:cBhvr>
                                      <p:to>
                                        <p:strVal val="visible"/>
                                      </p:to>
                                    </p:set>
                                    <p:animEffect transition="in" filter="checkerboard(across)">
                                      <p:cBhvr additive="repl">
                                        <p:cTn id="198" dur="500"/>
                                        <p:tgtEl>
                                          <p:spTgt spid="646"/>
                                        </p:tgtEl>
                                      </p:cBhvr>
                                    </p:animEffect>
                                  </p:childTnLst>
                                </p:cTn>
                              </p:par>
                              <p:par>
                                <p:cTn id="199" presetID="6" presetClass="entr" presetSubtype="16" fill="hold" nodeType="withEffect">
                                  <p:stCondLst>
                                    <p:cond delay="0"/>
                                  </p:stCondLst>
                                  <p:childTnLst>
                                    <p:set>
                                      <p:cBhvr>
                                        <p:cTn id="200" dur="1" fill="hold">
                                          <p:stCondLst>
                                            <p:cond delay="0"/>
                                          </p:stCondLst>
                                        </p:cTn>
                                        <p:tgtEl>
                                          <p:spTgt spid="606"/>
                                        </p:tgtEl>
                                        <p:attrNameLst>
                                          <p:attrName>style.visibility</p:attrName>
                                        </p:attrNameLst>
                                      </p:cBhvr>
                                      <p:to>
                                        <p:strVal val="visible"/>
                                      </p:to>
                                    </p:set>
                                    <p:animEffect transition="in" filter="circle(in)">
                                      <p:cBhvr additive="repl">
                                        <p:cTn id="201" dur="2000"/>
                                        <p:tgtEl>
                                          <p:spTgt spid="606"/>
                                        </p:tgtEl>
                                      </p:cBhvr>
                                    </p:animEffect>
                                  </p:childTnLst>
                                </p:cTn>
                              </p:par>
                              <p:par>
                                <p:cTn id="202" presetID="6" presetClass="entr" presetSubtype="16" fill="hold" nodeType="withEffect">
                                  <p:stCondLst>
                                    <p:cond delay="0"/>
                                  </p:stCondLst>
                                  <p:childTnLst>
                                    <p:set>
                                      <p:cBhvr>
                                        <p:cTn id="203" dur="1" fill="hold">
                                          <p:stCondLst>
                                            <p:cond delay="0"/>
                                          </p:stCondLst>
                                        </p:cTn>
                                        <p:tgtEl>
                                          <p:spTgt spid="645"/>
                                        </p:tgtEl>
                                        <p:attrNameLst>
                                          <p:attrName>style.visibility</p:attrName>
                                        </p:attrNameLst>
                                      </p:cBhvr>
                                      <p:to>
                                        <p:strVal val="visible"/>
                                      </p:to>
                                    </p:set>
                                    <p:animEffect transition="in" filter="circle(in)">
                                      <p:cBhvr additive="repl">
                                        <p:cTn id="204" dur="2000"/>
                                        <p:tgtEl>
                                          <p:spTgt spid="645"/>
                                        </p:tgtEl>
                                      </p:cBhvr>
                                    </p:animEffect>
                                  </p:childTnLst>
                                </p:cTn>
                              </p:par>
                            </p:childTnLst>
                          </p:cTn>
                        </p:par>
                      </p:childTnLst>
                    </p:cTn>
                  </p:par>
                  <p:par>
                    <p:cTn id="205" fill="hold">
                      <p:stCondLst>
                        <p:cond delay="indefinite"/>
                      </p:stCondLst>
                      <p:childTnLst>
                        <p:par>
                          <p:cTn id="206" fill="hold">
                            <p:stCondLst>
                              <p:cond delay="0"/>
                            </p:stCondLst>
                            <p:childTnLst>
                              <p:par>
                                <p:cTn id="207" presetID="5" presetClass="entr" presetSubtype="10" fill="hold" nodeType="clickEffect">
                                  <p:stCondLst>
                                    <p:cond delay="0"/>
                                  </p:stCondLst>
                                  <p:childTnLst>
                                    <p:set>
                                      <p:cBhvr>
                                        <p:cTn id="208" dur="1" fill="hold">
                                          <p:stCondLst>
                                            <p:cond delay="0"/>
                                          </p:stCondLst>
                                        </p:cTn>
                                        <p:tgtEl>
                                          <p:spTgt spid="659"/>
                                        </p:tgtEl>
                                        <p:attrNameLst>
                                          <p:attrName>style.visibility</p:attrName>
                                        </p:attrNameLst>
                                      </p:cBhvr>
                                      <p:to>
                                        <p:strVal val="visible"/>
                                      </p:to>
                                    </p:set>
                                    <p:animEffect transition="in" filter="checkerboard(across)">
                                      <p:cBhvr additive="repl">
                                        <p:cTn id="209" dur="500"/>
                                        <p:tgtEl>
                                          <p:spTgt spid="659"/>
                                        </p:tgtEl>
                                      </p:cBhvr>
                                    </p:animEffect>
                                  </p:childTnLst>
                                </p:cTn>
                              </p:par>
                              <p:par>
                                <p:cTn id="210" presetID="16" presetClass="entr" presetSubtype="21" fill="hold" nodeType="withEffect">
                                  <p:stCondLst>
                                    <p:cond delay="0"/>
                                  </p:stCondLst>
                                  <p:childTnLst>
                                    <p:set>
                                      <p:cBhvr>
                                        <p:cTn id="211" dur="1" fill="hold">
                                          <p:stCondLst>
                                            <p:cond delay="0"/>
                                          </p:stCondLst>
                                        </p:cTn>
                                        <p:tgtEl>
                                          <p:spTgt spid="648"/>
                                        </p:tgtEl>
                                        <p:attrNameLst>
                                          <p:attrName>style.visibility</p:attrName>
                                        </p:attrNameLst>
                                      </p:cBhvr>
                                      <p:to>
                                        <p:strVal val="visible"/>
                                      </p:to>
                                    </p:set>
                                    <p:animEffect transition="in" filter="barn(inVertical)">
                                      <p:cBhvr additive="repl">
                                        <p:cTn id="212" dur="500"/>
                                        <p:tgtEl>
                                          <p:spTgt spid="648"/>
                                        </p:tgtEl>
                                      </p:cBhvr>
                                    </p:animEffect>
                                  </p:childTnLst>
                                </p:cTn>
                              </p:par>
                              <p:par>
                                <p:cTn id="213" presetID="6" presetClass="entr" presetSubtype="16" fill="hold" nodeType="withEffect">
                                  <p:stCondLst>
                                    <p:cond delay="0"/>
                                  </p:stCondLst>
                                  <p:childTnLst>
                                    <p:set>
                                      <p:cBhvr>
                                        <p:cTn id="214" dur="1" fill="hold">
                                          <p:stCondLst>
                                            <p:cond delay="0"/>
                                          </p:stCondLst>
                                        </p:cTn>
                                        <p:tgtEl>
                                          <p:spTgt spid="647"/>
                                        </p:tgtEl>
                                        <p:attrNameLst>
                                          <p:attrName>style.visibility</p:attrName>
                                        </p:attrNameLst>
                                      </p:cBhvr>
                                      <p:to>
                                        <p:strVal val="visible"/>
                                      </p:to>
                                    </p:set>
                                    <p:animEffect transition="in" filter="circle(in)">
                                      <p:cBhvr additive="repl">
                                        <p:cTn id="215" dur="2000"/>
                                        <p:tgtEl>
                                          <p:spTgt spid="647"/>
                                        </p:tgtEl>
                                      </p:cBhvr>
                                    </p:animEffect>
                                  </p:childTnLst>
                                </p:cTn>
                              </p:par>
                              <p:par>
                                <p:cTn id="216" presetID="6" presetClass="entr" presetSubtype="16" fill="hold" nodeType="withEffect">
                                  <p:stCondLst>
                                    <p:cond delay="0"/>
                                  </p:stCondLst>
                                  <p:childTnLst>
                                    <p:set>
                                      <p:cBhvr>
                                        <p:cTn id="217" dur="1" fill="hold">
                                          <p:stCondLst>
                                            <p:cond delay="0"/>
                                          </p:stCondLst>
                                        </p:cTn>
                                        <p:tgtEl>
                                          <p:spTgt spid="656"/>
                                        </p:tgtEl>
                                        <p:attrNameLst>
                                          <p:attrName>style.visibility</p:attrName>
                                        </p:attrNameLst>
                                      </p:cBhvr>
                                      <p:to>
                                        <p:strVal val="visible"/>
                                      </p:to>
                                    </p:set>
                                    <p:animEffect transition="in" filter="circle(in)">
                                      <p:cBhvr additive="repl">
                                        <p:cTn id="218" dur="2000"/>
                                        <p:tgtEl>
                                          <p:spTgt spid="656"/>
                                        </p:tgtEl>
                                      </p:cBhvr>
                                    </p:animEffect>
                                  </p:childTnLst>
                                </p:cTn>
                              </p:par>
                            </p:childTnLst>
                          </p:cTn>
                        </p:par>
                      </p:childTnLst>
                    </p:cTn>
                  </p:par>
                  <p:par>
                    <p:cTn id="219" fill="hold">
                      <p:stCondLst>
                        <p:cond delay="indefinite"/>
                      </p:stCondLst>
                      <p:childTnLst>
                        <p:par>
                          <p:cTn id="220" fill="hold">
                            <p:stCondLst>
                              <p:cond delay="0"/>
                            </p:stCondLst>
                            <p:childTnLst>
                              <p:par>
                                <p:cTn id="221" presetID="6" presetClass="entr" presetSubtype="16" fill="hold" nodeType="clickEffect">
                                  <p:stCondLst>
                                    <p:cond delay="0"/>
                                  </p:stCondLst>
                                  <p:childTnLst>
                                    <p:set>
                                      <p:cBhvr>
                                        <p:cTn id="222" dur="1" fill="hold">
                                          <p:stCondLst>
                                            <p:cond delay="0"/>
                                          </p:stCondLst>
                                        </p:cTn>
                                        <p:tgtEl>
                                          <p:spTgt spid="652"/>
                                        </p:tgtEl>
                                        <p:attrNameLst>
                                          <p:attrName>style.visibility</p:attrName>
                                        </p:attrNameLst>
                                      </p:cBhvr>
                                      <p:to>
                                        <p:strVal val="visible"/>
                                      </p:to>
                                    </p:set>
                                    <p:animEffect transition="in" filter="circle(in)">
                                      <p:cBhvr additive="repl">
                                        <p:cTn id="223" dur="2000"/>
                                        <p:tgtEl>
                                          <p:spTgt spid="652"/>
                                        </p:tgtEl>
                                      </p:cBhvr>
                                    </p:animEffect>
                                  </p:childTnLst>
                                </p:cTn>
                              </p:par>
                              <p:par>
                                <p:cTn id="224" presetID="5" presetClass="entr" presetSubtype="10" fill="hold" nodeType="withEffect">
                                  <p:stCondLst>
                                    <p:cond delay="0"/>
                                  </p:stCondLst>
                                  <p:childTnLst>
                                    <p:set>
                                      <p:cBhvr>
                                        <p:cTn id="225" dur="1" fill="hold">
                                          <p:stCondLst>
                                            <p:cond delay="0"/>
                                          </p:stCondLst>
                                        </p:cTn>
                                        <p:tgtEl>
                                          <p:spTgt spid="655"/>
                                        </p:tgtEl>
                                        <p:attrNameLst>
                                          <p:attrName>style.visibility</p:attrName>
                                        </p:attrNameLst>
                                      </p:cBhvr>
                                      <p:to>
                                        <p:strVal val="visible"/>
                                      </p:to>
                                    </p:set>
                                    <p:animEffect transition="in" filter="checkerboard(across)">
                                      <p:cBhvr additive="repl">
                                        <p:cTn id="226" dur="500"/>
                                        <p:tgtEl>
                                          <p:spTgt spid="655"/>
                                        </p:tgtEl>
                                      </p:cBhvr>
                                    </p:animEffect>
                                  </p:childTnLst>
                                </p:cTn>
                              </p:par>
                              <p:par>
                                <p:cTn id="227" presetID="6" presetClass="entr" presetSubtype="16" fill="hold" nodeType="withEffect">
                                  <p:stCondLst>
                                    <p:cond delay="0"/>
                                  </p:stCondLst>
                                  <p:childTnLst>
                                    <p:set>
                                      <p:cBhvr>
                                        <p:cTn id="228" dur="1" fill="hold">
                                          <p:stCondLst>
                                            <p:cond delay="0"/>
                                          </p:stCondLst>
                                        </p:cTn>
                                        <p:tgtEl>
                                          <p:spTgt spid="654"/>
                                        </p:tgtEl>
                                        <p:attrNameLst>
                                          <p:attrName>style.visibility</p:attrName>
                                        </p:attrNameLst>
                                      </p:cBhvr>
                                      <p:to>
                                        <p:strVal val="visible"/>
                                      </p:to>
                                    </p:set>
                                    <p:animEffect transition="in" filter="circle(in)">
                                      <p:cBhvr additive="repl">
                                        <p:cTn id="229" dur="2000"/>
                                        <p:tgtEl>
                                          <p:spTgt spid="654"/>
                                        </p:tgtEl>
                                      </p:cBhvr>
                                    </p:animEffect>
                                  </p:childTnLst>
                                </p:cTn>
                              </p:par>
                              <p:par>
                                <p:cTn id="230" presetID="6" presetClass="entr" presetSubtype="16" fill="hold" nodeType="withEffect">
                                  <p:stCondLst>
                                    <p:cond delay="0"/>
                                  </p:stCondLst>
                                  <p:childTnLst>
                                    <p:set>
                                      <p:cBhvr>
                                        <p:cTn id="231" dur="1" fill="hold">
                                          <p:stCondLst>
                                            <p:cond delay="0"/>
                                          </p:stCondLst>
                                        </p:cTn>
                                        <p:tgtEl>
                                          <p:spTgt spid="653"/>
                                        </p:tgtEl>
                                        <p:attrNameLst>
                                          <p:attrName>style.visibility</p:attrName>
                                        </p:attrNameLst>
                                      </p:cBhvr>
                                      <p:to>
                                        <p:strVal val="visible"/>
                                      </p:to>
                                    </p:set>
                                    <p:animEffect transition="in" filter="circle(in)">
                                      <p:cBhvr additive="repl">
                                        <p:cTn id="232" dur="2000"/>
                                        <p:tgtEl>
                                          <p:spTgt spid="653"/>
                                        </p:tgtEl>
                                      </p:cBhvr>
                                    </p:animEffect>
                                  </p:childTnLst>
                                </p:cTn>
                              </p:par>
                            </p:childTnLst>
                          </p:cTn>
                        </p:par>
                      </p:childTnLst>
                    </p:cTn>
                  </p:par>
                  <p:par>
                    <p:cTn id="233" fill="hold">
                      <p:stCondLst>
                        <p:cond delay="indefinite"/>
                      </p:stCondLst>
                      <p:childTnLst>
                        <p:par>
                          <p:cTn id="234" fill="hold">
                            <p:stCondLst>
                              <p:cond delay="0"/>
                            </p:stCondLst>
                            <p:childTnLst>
                              <p:par>
                                <p:cTn id="235" presetID="5" presetClass="entr" presetSubtype="10" fill="hold" nodeType="clickEffect">
                                  <p:stCondLst>
                                    <p:cond delay="0"/>
                                  </p:stCondLst>
                                  <p:childTnLst>
                                    <p:set>
                                      <p:cBhvr>
                                        <p:cTn id="236" dur="1" fill="hold">
                                          <p:stCondLst>
                                            <p:cond delay="0"/>
                                          </p:stCondLst>
                                        </p:cTn>
                                        <p:tgtEl>
                                          <p:spTgt spid="650"/>
                                        </p:tgtEl>
                                        <p:attrNameLst>
                                          <p:attrName>style.visibility</p:attrName>
                                        </p:attrNameLst>
                                      </p:cBhvr>
                                      <p:to>
                                        <p:strVal val="visible"/>
                                      </p:to>
                                    </p:set>
                                    <p:animEffect transition="in" filter="checkerboard(across)">
                                      <p:cBhvr additive="repl">
                                        <p:cTn id="237" dur="500"/>
                                        <p:tgtEl>
                                          <p:spTgt spid="650"/>
                                        </p:tgtEl>
                                      </p:cBhvr>
                                    </p:animEffect>
                                  </p:childTnLst>
                                </p:cTn>
                              </p:par>
                              <p:par>
                                <p:cTn id="238" presetID="5" presetClass="entr" presetSubtype="10" fill="hold" nodeType="withEffect">
                                  <p:stCondLst>
                                    <p:cond delay="0"/>
                                  </p:stCondLst>
                                  <p:childTnLst>
                                    <p:set>
                                      <p:cBhvr>
                                        <p:cTn id="239" dur="1" fill="hold">
                                          <p:stCondLst>
                                            <p:cond delay="0"/>
                                          </p:stCondLst>
                                        </p:cTn>
                                        <p:tgtEl>
                                          <p:spTgt spid="649"/>
                                        </p:tgtEl>
                                        <p:attrNameLst>
                                          <p:attrName>style.visibility</p:attrName>
                                        </p:attrNameLst>
                                      </p:cBhvr>
                                      <p:to>
                                        <p:strVal val="visible"/>
                                      </p:to>
                                    </p:set>
                                    <p:animEffect transition="in" filter="checkerboard(across)">
                                      <p:cBhvr additive="repl">
                                        <p:cTn id="240" dur="500"/>
                                        <p:tgtEl>
                                          <p:spTgt spid="649"/>
                                        </p:tgtEl>
                                      </p:cBhvr>
                                    </p:animEffect>
                                  </p:childTnLst>
                                </p:cTn>
                              </p:par>
                              <p:par>
                                <p:cTn id="241" presetID="5" presetClass="entr" presetSubtype="10" fill="hold" nodeType="withEffect">
                                  <p:stCondLst>
                                    <p:cond delay="0"/>
                                  </p:stCondLst>
                                  <p:childTnLst>
                                    <p:set>
                                      <p:cBhvr>
                                        <p:cTn id="242" dur="1" fill="hold">
                                          <p:stCondLst>
                                            <p:cond delay="0"/>
                                          </p:stCondLst>
                                        </p:cTn>
                                        <p:tgtEl>
                                          <p:spTgt spid="651"/>
                                        </p:tgtEl>
                                        <p:attrNameLst>
                                          <p:attrName>style.visibility</p:attrName>
                                        </p:attrNameLst>
                                      </p:cBhvr>
                                      <p:to>
                                        <p:strVal val="visible"/>
                                      </p:to>
                                    </p:set>
                                    <p:animEffect transition="in" filter="checkerboard(across)">
                                      <p:cBhvr additive="repl">
                                        <p:cTn id="243" dur="500"/>
                                        <p:tgtEl>
                                          <p:spTgt spid="6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1" name="PlaceHolder 1"/>
          <p:cNvSpPr>
            <a:spLocks noGrp="1"/>
          </p:cNvSpPr>
          <p:nvPr>
            <p:ph/>
          </p:nvPr>
        </p:nvSpPr>
        <p:spPr>
          <a:xfrm>
            <a:off x="617760" y="1444680"/>
            <a:ext cx="11567520" cy="3296160"/>
          </a:xfrm>
          <a:prstGeom prst="rect">
            <a:avLst/>
          </a:prstGeom>
          <a:noFill/>
          <a:ln w="0">
            <a:noFill/>
          </a:ln>
        </p:spPr>
        <p:txBody>
          <a:bodyPr lIns="0" tIns="0" rIns="0" bIns="0" anchor="t">
            <a:noAutofit/>
          </a:bodyPr>
          <a:lstStyle/>
          <a:p>
            <a:pPr marL="228240" indent="-228240">
              <a:lnSpc>
                <a:spcPct val="100000"/>
              </a:lnSpc>
              <a:spcBef>
                <a:spcPts val="300"/>
              </a:spcBef>
              <a:spcAft>
                <a:spcPts val="300"/>
              </a:spcAft>
              <a:buClr>
                <a:srgbClr val="000000"/>
              </a:buClr>
              <a:buFont typeface="Wingdings" charset="2"/>
              <a:buChar char=""/>
            </a:pPr>
            <a:r>
              <a:rPr lang="en-US" sz="1800" b="1" strike="noStrike" spc="-1">
                <a:solidFill>
                  <a:srgbClr val="000000"/>
                </a:solidFill>
                <a:latin typeface="Calibri"/>
                <a:ea typeface="DejaVu Sans"/>
              </a:rPr>
              <a:t>OSCAL provides</a:t>
            </a:r>
            <a:r>
              <a:rPr lang="en-US" sz="1800" b="0" strike="noStrike" spc="-1">
                <a:solidFill>
                  <a:srgbClr val="000000"/>
                </a:solidFill>
                <a:latin typeface="Calibri"/>
                <a:ea typeface="DejaVu Sans"/>
              </a:rPr>
              <a:t> a </a:t>
            </a:r>
            <a:r>
              <a:rPr lang="en-US" sz="1800" b="0" strike="noStrike" spc="-1">
                <a:solidFill>
                  <a:srgbClr val="E81804"/>
                </a:solidFill>
                <a:latin typeface="Calibri"/>
                <a:ea typeface="DejaVu Sans"/>
              </a:rPr>
              <a:t>common machine-readable </a:t>
            </a:r>
            <a:r>
              <a:rPr lang="en-US" sz="1800" b="0" strike="noStrike" spc="-1">
                <a:solidFill>
                  <a:srgbClr val="FF0000"/>
                </a:solidFill>
                <a:latin typeface="Calibri"/>
                <a:ea typeface="DejaVu Sans"/>
              </a:rPr>
              <a:t>language</a:t>
            </a:r>
            <a:r>
              <a:rPr lang="en-US" sz="1800" b="0" strike="noStrike" spc="-1">
                <a:solidFill>
                  <a:srgbClr val="000000"/>
                </a:solidFill>
                <a:latin typeface="Calibri"/>
                <a:ea typeface="DejaVu Sans"/>
              </a:rPr>
              <a:t>, expressed in XML, JSON and YAML for:</a:t>
            </a:r>
            <a:endParaRPr lang="en-US" sz="1800" b="0" strike="noStrike" spc="-1">
              <a:solidFill>
                <a:srgbClr val="000000"/>
              </a:solidFill>
              <a:latin typeface="Arial"/>
            </a:endParaRPr>
          </a:p>
          <a:p>
            <a:pPr marL="685080" lvl="1" indent="-228240">
              <a:lnSpc>
                <a:spcPct val="120000"/>
              </a:lnSpc>
              <a:spcBef>
                <a:spcPts val="499"/>
              </a:spcBef>
              <a:buClr>
                <a:srgbClr val="000000"/>
              </a:buClr>
              <a:buFont typeface="Wingdings" charset="2"/>
              <a:buChar char=""/>
            </a:pPr>
            <a:r>
              <a:rPr lang="en-US" sz="1600" b="0" strike="noStrike" spc="-1">
                <a:solidFill>
                  <a:srgbClr val="000000"/>
                </a:solidFill>
                <a:latin typeface="Calibri"/>
                <a:ea typeface="DejaVu Sans"/>
              </a:rPr>
              <a:t>multiple compliance and risk management frameworks (e.g., SP NIST 800-53, ISO/IEC 27001&amp;2, COBIT 5)</a:t>
            </a:r>
            <a:endParaRPr lang="en-US" sz="1600" b="0" strike="noStrike" spc="-1">
              <a:solidFill>
                <a:srgbClr val="000000"/>
              </a:solidFill>
              <a:latin typeface="Arial"/>
            </a:endParaRPr>
          </a:p>
          <a:p>
            <a:pPr marL="685080" lvl="1" indent="-228240">
              <a:lnSpc>
                <a:spcPct val="120000"/>
              </a:lnSpc>
              <a:spcBef>
                <a:spcPts val="499"/>
              </a:spcBef>
              <a:buClr>
                <a:srgbClr val="000000"/>
              </a:buClr>
              <a:buFont typeface="Wingdings" charset="2"/>
              <a:buChar char=""/>
            </a:pPr>
            <a:r>
              <a:rPr lang="en-US" sz="1600" b="0" strike="noStrike" spc="-1">
                <a:solidFill>
                  <a:srgbClr val="000000"/>
                </a:solidFill>
                <a:latin typeface="Calibri"/>
                <a:ea typeface="DejaVu Sans"/>
              </a:rPr>
              <a:t>software and service providers to express implementation guidance against security controls (Component definition)</a:t>
            </a:r>
            <a:endParaRPr lang="en-US" sz="1600" b="0" strike="noStrike" spc="-1">
              <a:solidFill>
                <a:srgbClr val="000000"/>
              </a:solidFill>
              <a:latin typeface="Arial"/>
            </a:endParaRPr>
          </a:p>
          <a:p>
            <a:pPr marL="685080" lvl="1" indent="-228240">
              <a:lnSpc>
                <a:spcPct val="120000"/>
              </a:lnSpc>
              <a:spcBef>
                <a:spcPts val="499"/>
              </a:spcBef>
              <a:buClr>
                <a:srgbClr val="000000"/>
              </a:buClr>
              <a:buFont typeface="Wingdings" charset="2"/>
              <a:buChar char=""/>
            </a:pPr>
            <a:r>
              <a:rPr lang="en-US" sz="1600" b="0" strike="noStrike" spc="-1">
                <a:solidFill>
                  <a:srgbClr val="000000"/>
                </a:solidFill>
                <a:latin typeface="Calibri"/>
                <a:ea typeface="DejaVu Sans"/>
              </a:rPr>
              <a:t>system owners to share how security controls are implemented in an actual environment (System Security Plans [SSPs])</a:t>
            </a:r>
            <a:endParaRPr lang="en-US" sz="1600" b="0" strike="noStrike" spc="-1">
              <a:solidFill>
                <a:srgbClr val="000000"/>
              </a:solidFill>
              <a:latin typeface="Arial"/>
            </a:endParaRPr>
          </a:p>
          <a:p>
            <a:pPr marL="685080" lvl="1" indent="-228240">
              <a:lnSpc>
                <a:spcPct val="120000"/>
              </a:lnSpc>
              <a:spcBef>
                <a:spcPts val="499"/>
              </a:spcBef>
              <a:buClr>
                <a:srgbClr val="000000"/>
              </a:buClr>
              <a:buFont typeface="Wingdings" charset="2"/>
              <a:buChar char=""/>
            </a:pPr>
            <a:r>
              <a:rPr lang="en-US" sz="1600" b="0" strike="noStrike" spc="-1">
                <a:solidFill>
                  <a:srgbClr val="000000"/>
                </a:solidFill>
                <a:latin typeface="Calibri"/>
                <a:ea typeface="DejaVu Sans"/>
              </a:rPr>
              <a:t>sharing security assessment plans (System Assessment Plans [SAPs] )</a:t>
            </a:r>
            <a:endParaRPr lang="en-US" sz="1600" b="0" strike="noStrike" spc="-1">
              <a:solidFill>
                <a:srgbClr val="000000"/>
              </a:solidFill>
              <a:latin typeface="Arial"/>
            </a:endParaRPr>
          </a:p>
          <a:p>
            <a:pPr marL="685080" lvl="1" indent="-228240">
              <a:lnSpc>
                <a:spcPct val="120000"/>
              </a:lnSpc>
              <a:spcBef>
                <a:spcPts val="499"/>
              </a:spcBef>
              <a:buClr>
                <a:srgbClr val="000000"/>
              </a:buClr>
              <a:buFont typeface="Wingdings" charset="2"/>
              <a:buChar char=""/>
            </a:pPr>
            <a:r>
              <a:rPr lang="en-US" sz="1600" b="0" strike="noStrike" spc="-1">
                <a:solidFill>
                  <a:srgbClr val="000000"/>
                </a:solidFill>
                <a:latin typeface="Calibri"/>
                <a:ea typeface="DejaVu Sans"/>
              </a:rPr>
              <a:t>sharing security assessment results/reports (System Assessment Results [SARs]) </a:t>
            </a:r>
            <a:endParaRPr lang="en-US" sz="1600" b="0" strike="noStrike" spc="-1">
              <a:solidFill>
                <a:srgbClr val="000000"/>
              </a:solidFill>
              <a:latin typeface="Arial"/>
            </a:endParaRPr>
          </a:p>
          <a:p>
            <a:pPr marL="685080" lvl="1" indent="-228240">
              <a:lnSpc>
                <a:spcPct val="120000"/>
              </a:lnSpc>
              <a:spcBef>
                <a:spcPts val="499"/>
              </a:spcBef>
              <a:buClr>
                <a:srgbClr val="000000"/>
              </a:buClr>
              <a:buFont typeface="Wingdings" charset="2"/>
              <a:buChar char=""/>
            </a:pPr>
            <a:r>
              <a:rPr lang="en-US" sz="1600" b="0" strike="noStrike" spc="-1">
                <a:solidFill>
                  <a:srgbClr val="000000"/>
                </a:solidFill>
                <a:latin typeface="Calibri"/>
                <a:ea typeface="DejaVu Sans"/>
              </a:rPr>
              <a:t>sharing plans of actions for remediations and mitigation  </a:t>
            </a:r>
            <a:endParaRPr lang="en-US" sz="1600" b="0" strike="noStrike" spc="-1">
              <a:solidFill>
                <a:srgbClr val="000000"/>
              </a:solidFill>
              <a:latin typeface="Arial"/>
            </a:endParaRPr>
          </a:p>
          <a:p>
            <a:pPr marL="228240" indent="-228240">
              <a:lnSpc>
                <a:spcPct val="120000"/>
              </a:lnSpc>
              <a:spcBef>
                <a:spcPts val="598"/>
              </a:spcBef>
              <a:spcAft>
                <a:spcPts val="598"/>
              </a:spcAft>
              <a:buClr>
                <a:srgbClr val="000000"/>
              </a:buClr>
              <a:buFont typeface="Wingdings" charset="2"/>
              <a:buChar char=""/>
            </a:pPr>
            <a:r>
              <a:rPr lang="en-US" sz="1800" b="1" strike="noStrike" spc="-1">
                <a:solidFill>
                  <a:srgbClr val="000000"/>
                </a:solidFill>
                <a:latin typeface="Calibri"/>
                <a:ea typeface="DejaVu Sans"/>
              </a:rPr>
              <a:t>OSCAL provides </a:t>
            </a:r>
            <a:r>
              <a:rPr lang="en-US" sz="1800" b="0" strike="noStrike" spc="-1">
                <a:solidFill>
                  <a:srgbClr val="000000"/>
                </a:solidFill>
                <a:latin typeface="Calibri"/>
                <a:ea typeface="DejaVu Sans"/>
              </a:rPr>
              <a:t>a </a:t>
            </a:r>
            <a:r>
              <a:rPr lang="en-US" sz="1800" b="0" strike="noStrike" spc="-1">
                <a:solidFill>
                  <a:srgbClr val="FF0000"/>
                </a:solidFill>
                <a:latin typeface="Calibri"/>
                <a:ea typeface="DejaVu Sans"/>
              </a:rPr>
              <a:t>framework for </a:t>
            </a:r>
            <a:r>
              <a:rPr lang="en-US" sz="1800" b="0" strike="noStrike" spc="-1">
                <a:solidFill>
                  <a:srgbClr val="E81804"/>
                </a:solidFill>
                <a:latin typeface="Calibri"/>
                <a:ea typeface="DejaVu Sans"/>
              </a:rPr>
              <a:t>automated traceability </a:t>
            </a:r>
            <a:r>
              <a:rPr lang="en-US" sz="1800" b="0" strike="noStrike" spc="-1">
                <a:solidFill>
                  <a:srgbClr val="000000"/>
                </a:solidFill>
                <a:latin typeface="Calibri"/>
                <a:ea typeface="DejaVu Sans"/>
              </a:rPr>
              <a:t>from selection of security controls through implementation and assessment, to plans of actions for remediations and mitigation </a:t>
            </a:r>
            <a:endParaRPr lang="en-US" sz="1800" b="0" strike="noStrike" spc="-1">
              <a:solidFill>
                <a:srgbClr val="000000"/>
              </a:solidFill>
              <a:latin typeface="Arial"/>
            </a:endParaRPr>
          </a:p>
        </p:txBody>
      </p:sp>
      <p:sp>
        <p:nvSpPr>
          <p:cNvPr id="662" name="PlaceHolder 2"/>
          <p:cNvSpPr>
            <a:spLocks noGrp="1"/>
          </p:cNvSpPr>
          <p:nvPr>
            <p:ph type="title"/>
          </p:nvPr>
        </p:nvSpPr>
        <p:spPr>
          <a:xfrm>
            <a:off x="3176280" y="196560"/>
            <a:ext cx="5992560" cy="552600"/>
          </a:xfrm>
          <a:prstGeom prst="rect">
            <a:avLst/>
          </a:prstGeom>
          <a:noFill/>
          <a:ln w="0">
            <a:noFill/>
          </a:ln>
        </p:spPr>
        <p:txBody>
          <a:bodyPr lIns="0" tIns="0" rIns="0" bIns="0" anchor="ctr">
            <a:noAutofit/>
          </a:bodyPr>
          <a:lstStyle/>
          <a:p>
            <a:pPr indent="0" algn="ctr">
              <a:lnSpc>
                <a:spcPct val="90000"/>
              </a:lnSpc>
              <a:buNone/>
              <a:tabLst>
                <a:tab pos="0" algn="l"/>
              </a:tabLst>
            </a:pPr>
            <a:r>
              <a:rPr lang="en-US" sz="4390" b="0" strike="noStrike" spc="-1">
                <a:solidFill>
                  <a:srgbClr val="000000"/>
                </a:solidFill>
                <a:latin typeface="Calibri"/>
                <a:ea typeface="DejaVu Sans"/>
              </a:rPr>
              <a:t>What is OSCAL?</a:t>
            </a:r>
            <a:endParaRPr lang="en-US" sz="4390" b="0" strike="noStrike" spc="-1">
              <a:solidFill>
                <a:srgbClr val="000000"/>
              </a:solidFill>
              <a:latin typeface="Arial"/>
            </a:endParaRPr>
          </a:p>
        </p:txBody>
      </p:sp>
      <p:grpSp>
        <p:nvGrpSpPr>
          <p:cNvPr id="663" name="Group 3"/>
          <p:cNvGrpSpPr/>
          <p:nvPr/>
        </p:nvGrpSpPr>
        <p:grpSpPr>
          <a:xfrm>
            <a:off x="456840" y="4236480"/>
            <a:ext cx="11036880" cy="419040"/>
            <a:chOff x="456840" y="4236480"/>
            <a:chExt cx="11036880" cy="419040"/>
          </a:xfrm>
        </p:grpSpPr>
        <p:sp>
          <p:nvSpPr>
            <p:cNvPr id="664" name="Down Arrow 56"/>
            <p:cNvSpPr/>
            <p:nvPr/>
          </p:nvSpPr>
          <p:spPr>
            <a:xfrm rot="5400000">
              <a:off x="5765760" y="-1072440"/>
              <a:ext cx="419040" cy="11036880"/>
            </a:xfrm>
            <a:prstGeom prst="downArrow">
              <a:avLst>
                <a:gd name="adj1" fmla="val 50000"/>
                <a:gd name="adj2" fmla="val 50000"/>
              </a:avLst>
            </a:prstGeom>
            <a:gradFill rotWithShape="0">
              <a:gsLst>
                <a:gs pos="0">
                  <a:srgbClr val="95DA6E"/>
                </a:gs>
                <a:gs pos="100000">
                  <a:srgbClr val="9BC3E5"/>
                </a:gs>
              </a:gsLst>
              <a:lin ang="10800000"/>
            </a:gradFill>
            <a:ln>
              <a:noFill/>
            </a:ln>
            <a:effectLst>
              <a:outerShdw blurRad="50760" dist="37674" dir="8100000" algn="tr" rotWithShape="0">
                <a:srgbClr val="000000">
                  <a:alpha val="9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65" name="TextBox 6"/>
            <p:cNvSpPr/>
            <p:nvPr/>
          </p:nvSpPr>
          <p:spPr>
            <a:xfrm>
              <a:off x="5159880" y="4262400"/>
              <a:ext cx="139896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800" b="0" strike="noStrike" spc="-1">
                  <a:solidFill>
                    <a:srgbClr val="000000"/>
                  </a:solidFill>
                  <a:latin typeface="Calibri"/>
                  <a:ea typeface="DejaVu Sans"/>
                </a:rPr>
                <a:t>Traceability</a:t>
              </a:r>
              <a:endParaRPr lang="en-US" sz="1800" b="0" strike="noStrike" spc="-1">
                <a:solidFill>
                  <a:srgbClr val="000000"/>
                </a:solidFill>
                <a:latin typeface="Arial"/>
              </a:endParaRPr>
            </a:p>
          </p:txBody>
        </p:sp>
      </p:grpSp>
      <p:sp>
        <p:nvSpPr>
          <p:cNvPr id="666" name="Rectangle 2"/>
          <p:cNvSpPr/>
          <p:nvPr/>
        </p:nvSpPr>
        <p:spPr>
          <a:xfrm>
            <a:off x="455760" y="4775760"/>
            <a:ext cx="2007360" cy="941760"/>
          </a:xfrm>
          <a:prstGeom prst="rect">
            <a:avLst/>
          </a:prstGeom>
          <a:solidFill>
            <a:srgbClr val="90AADB"/>
          </a:solidFill>
          <a:ln w="38100">
            <a:solidFill>
              <a:srgbClr val="1F4E79"/>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67" name="Rectangle 10"/>
          <p:cNvSpPr/>
          <p:nvPr/>
        </p:nvSpPr>
        <p:spPr>
          <a:xfrm>
            <a:off x="2622600" y="4755240"/>
            <a:ext cx="2007360" cy="1153800"/>
          </a:xfrm>
          <a:prstGeom prst="rect">
            <a:avLst/>
          </a:prstGeom>
          <a:solidFill>
            <a:srgbClr val="9CC4E6"/>
          </a:solidFill>
          <a:ln w="38100">
            <a:solidFill>
              <a:srgbClr val="1F4E79"/>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68" name="Right Arrow 11"/>
          <p:cNvSpPr/>
          <p:nvPr/>
        </p:nvSpPr>
        <p:spPr>
          <a:xfrm rot="10800000">
            <a:off x="2356560" y="4739400"/>
            <a:ext cx="2103480" cy="429840"/>
          </a:xfrm>
          <a:prstGeom prst="rightArrow">
            <a:avLst>
              <a:gd name="adj1" fmla="val 50000"/>
              <a:gd name="adj2" fmla="val 50000"/>
            </a:avLst>
          </a:prstGeom>
          <a:solidFill>
            <a:srgbClr val="90AADB"/>
          </a:solidFill>
          <a:ln w="19050">
            <a:solidFill>
              <a:srgbClr val="1F4E79"/>
            </a:solidFill>
          </a:ln>
          <a:effectLst>
            <a:outerShdw blurRad="38160" dist="12218" dir="2700000" algn="tl" rotWithShape="0">
              <a:srgbClr val="000000">
                <a:alpha val="6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69" name="Rectangle 13"/>
          <p:cNvSpPr/>
          <p:nvPr/>
        </p:nvSpPr>
        <p:spPr>
          <a:xfrm>
            <a:off x="4764240" y="4719600"/>
            <a:ext cx="2252520" cy="2030040"/>
          </a:xfrm>
          <a:prstGeom prst="rect">
            <a:avLst/>
          </a:prstGeom>
          <a:solidFill>
            <a:srgbClr val="A8D08D"/>
          </a:solidFill>
          <a:ln w="38100">
            <a:solidFill>
              <a:srgbClr val="548235"/>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70" name="Right Arrow 14"/>
          <p:cNvSpPr/>
          <p:nvPr/>
        </p:nvSpPr>
        <p:spPr>
          <a:xfrm rot="10800000">
            <a:off x="4538160" y="4704840"/>
            <a:ext cx="2337120" cy="414000"/>
          </a:xfrm>
          <a:prstGeom prst="rightArrow">
            <a:avLst>
              <a:gd name="adj1" fmla="val 50000"/>
              <a:gd name="adj2" fmla="val 50000"/>
            </a:avLst>
          </a:prstGeom>
          <a:solidFill>
            <a:srgbClr val="9CC5E7"/>
          </a:solidFill>
          <a:ln w="19050">
            <a:solidFill>
              <a:srgbClr val="1F4E79"/>
            </a:solidFill>
          </a:ln>
          <a:effectLst>
            <a:outerShdw blurRad="38160" dist="12218" dir="2700000" algn="tl" rotWithShape="0">
              <a:srgbClr val="000000">
                <a:alpha val="6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71" name="Rectangle 15"/>
          <p:cNvSpPr/>
          <p:nvPr/>
        </p:nvSpPr>
        <p:spPr>
          <a:xfrm>
            <a:off x="4937400" y="5186520"/>
            <a:ext cx="1975320" cy="693000"/>
          </a:xfrm>
          <a:prstGeom prst="rect">
            <a:avLst/>
          </a:prstGeom>
          <a:solidFill>
            <a:srgbClr val="96BA7F"/>
          </a:solidFill>
          <a:ln w="38100">
            <a:solidFill>
              <a:srgbClr val="548235"/>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72" name="Rectangle 17"/>
          <p:cNvSpPr/>
          <p:nvPr/>
        </p:nvSpPr>
        <p:spPr>
          <a:xfrm>
            <a:off x="7252920" y="4771800"/>
            <a:ext cx="2007360" cy="941760"/>
          </a:xfrm>
          <a:prstGeom prst="rect">
            <a:avLst/>
          </a:prstGeom>
          <a:solidFill>
            <a:srgbClr val="FFDA65"/>
          </a:solidFill>
          <a:ln w="38100">
            <a:solidFill>
              <a:srgbClr val="BF900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73" name="Rectangle 19"/>
          <p:cNvSpPr/>
          <p:nvPr/>
        </p:nvSpPr>
        <p:spPr>
          <a:xfrm>
            <a:off x="9488160" y="4719600"/>
            <a:ext cx="2007360" cy="1181520"/>
          </a:xfrm>
          <a:prstGeom prst="rect">
            <a:avLst/>
          </a:prstGeom>
          <a:solidFill>
            <a:srgbClr val="F8CCAC"/>
          </a:solidFill>
          <a:ln w="38100">
            <a:solidFill>
              <a:srgbClr val="80600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74" name="Rectangle 21"/>
          <p:cNvSpPr/>
          <p:nvPr/>
        </p:nvSpPr>
        <p:spPr>
          <a:xfrm>
            <a:off x="7252920" y="4738320"/>
            <a:ext cx="2007360" cy="974880"/>
          </a:xfrm>
          <a:prstGeom prst="rect">
            <a:avLst/>
          </a:prstGeom>
          <a:solidFill>
            <a:srgbClr val="FFDA65"/>
          </a:solidFill>
          <a:ln w="38100">
            <a:solidFill>
              <a:srgbClr val="BF900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75" name="Right Arrow 18"/>
          <p:cNvSpPr/>
          <p:nvPr/>
        </p:nvSpPr>
        <p:spPr>
          <a:xfrm rot="10800000">
            <a:off x="7006680" y="4720680"/>
            <a:ext cx="2063880" cy="414000"/>
          </a:xfrm>
          <a:prstGeom prst="rightArrow">
            <a:avLst>
              <a:gd name="adj1" fmla="val 50000"/>
              <a:gd name="adj2" fmla="val 50000"/>
            </a:avLst>
          </a:prstGeom>
          <a:solidFill>
            <a:srgbClr val="A8D08D"/>
          </a:solidFill>
          <a:ln w="19050">
            <a:solidFill>
              <a:srgbClr val="3D7D6C"/>
            </a:solidFill>
          </a:ln>
          <a:effectLst>
            <a:outerShdw blurRad="38160" dist="12218" dir="2700000" algn="tl" rotWithShape="0">
              <a:srgbClr val="000000">
                <a:alpha val="6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76" name="Right Arrow 20"/>
          <p:cNvSpPr/>
          <p:nvPr/>
        </p:nvSpPr>
        <p:spPr>
          <a:xfrm rot="10800000">
            <a:off x="9198360" y="4710960"/>
            <a:ext cx="2165760" cy="414000"/>
          </a:xfrm>
          <a:prstGeom prst="rightArrow">
            <a:avLst>
              <a:gd name="adj1" fmla="val 50000"/>
              <a:gd name="adj2" fmla="val 50000"/>
            </a:avLst>
          </a:prstGeom>
          <a:solidFill>
            <a:srgbClr val="FFDA65"/>
          </a:solidFill>
          <a:ln w="19050">
            <a:solidFill>
              <a:srgbClr val="BF9000"/>
            </a:solidFill>
          </a:ln>
          <a:effectLst>
            <a:outerShdw blurRad="38160" dist="12218" dir="2700000" algn="tl" rotWithShape="0">
              <a:srgbClr val="000000">
                <a:alpha val="6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77" name="Pentagon 9"/>
          <p:cNvSpPr/>
          <p:nvPr/>
        </p:nvSpPr>
        <p:spPr>
          <a:xfrm rot="10800000">
            <a:off x="7006680" y="5963040"/>
            <a:ext cx="4487040" cy="787680"/>
          </a:xfrm>
          <a:prstGeom prst="homePlate">
            <a:avLst>
              <a:gd name="adj" fmla="val 43789"/>
            </a:avLst>
          </a:prstGeom>
          <a:solidFill>
            <a:srgbClr val="ECC1A5"/>
          </a:solidFill>
          <a:ln w="38100">
            <a:solidFill>
              <a:srgbClr val="80600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78" name="Right Arrow 31"/>
          <p:cNvSpPr/>
          <p:nvPr/>
        </p:nvSpPr>
        <p:spPr>
          <a:xfrm rot="10800000">
            <a:off x="4538160" y="5161320"/>
            <a:ext cx="2284200" cy="414000"/>
          </a:xfrm>
          <a:prstGeom prst="rightArrow">
            <a:avLst>
              <a:gd name="adj1" fmla="val 50000"/>
              <a:gd name="adj2" fmla="val 50000"/>
            </a:avLst>
          </a:prstGeom>
          <a:solidFill>
            <a:srgbClr val="9CC5E7"/>
          </a:solidFill>
          <a:ln w="19050">
            <a:solidFill>
              <a:srgbClr val="1F4E79"/>
            </a:solidFill>
          </a:ln>
          <a:effectLst>
            <a:outerShdw blurRad="38160" dist="12218" dir="2700000" algn="tl" rotWithShape="0">
              <a:srgbClr val="000000">
                <a:alpha val="6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79" name="TextBox 32"/>
          <p:cNvSpPr/>
          <p:nvPr/>
        </p:nvSpPr>
        <p:spPr>
          <a:xfrm>
            <a:off x="610200" y="5063760"/>
            <a:ext cx="173556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tabLst>
                <a:tab pos="0" algn="l"/>
              </a:tabLst>
            </a:pPr>
            <a:r>
              <a:rPr lang="en-US" sz="1800" b="0" strike="noStrike" spc="-1">
                <a:solidFill>
                  <a:srgbClr val="000000"/>
                </a:solidFill>
                <a:latin typeface="Calibri"/>
                <a:ea typeface="DejaVu Sans"/>
              </a:rPr>
              <a:t>OSCAL </a:t>
            </a:r>
            <a:endParaRPr lang="en-US" sz="1800" b="0" strike="noStrike" spc="-1">
              <a:solidFill>
                <a:srgbClr val="000000"/>
              </a:solidFill>
              <a:latin typeface="Arial"/>
            </a:endParaRPr>
          </a:p>
          <a:p>
            <a:pPr>
              <a:lnSpc>
                <a:spcPct val="100000"/>
              </a:lnSpc>
              <a:tabLst>
                <a:tab pos="0" algn="l"/>
              </a:tabLst>
            </a:pPr>
            <a:r>
              <a:rPr lang="en-US" sz="1800" b="0" strike="noStrike" spc="-1">
                <a:solidFill>
                  <a:srgbClr val="000000"/>
                </a:solidFill>
                <a:latin typeface="Calibri"/>
                <a:ea typeface="DejaVu Sans"/>
              </a:rPr>
              <a:t>Catalog Model</a:t>
            </a:r>
            <a:endParaRPr lang="en-US" sz="1800" b="0" strike="noStrike" spc="-1">
              <a:solidFill>
                <a:srgbClr val="000000"/>
              </a:solidFill>
              <a:latin typeface="Arial"/>
            </a:endParaRPr>
          </a:p>
        </p:txBody>
      </p:sp>
      <p:sp>
        <p:nvSpPr>
          <p:cNvPr id="680" name="TextBox 33"/>
          <p:cNvSpPr/>
          <p:nvPr/>
        </p:nvSpPr>
        <p:spPr>
          <a:xfrm>
            <a:off x="2881080" y="5244840"/>
            <a:ext cx="1607760" cy="63828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tabLst>
                <a:tab pos="0" algn="l"/>
              </a:tabLst>
            </a:pPr>
            <a:r>
              <a:rPr lang="en-US" sz="1800" b="0" strike="noStrike" spc="-1">
                <a:solidFill>
                  <a:srgbClr val="000000"/>
                </a:solidFill>
                <a:latin typeface="Calibri"/>
                <a:ea typeface="DejaVu Sans"/>
              </a:rPr>
              <a:t>OSCAL </a:t>
            </a:r>
            <a:endParaRPr lang="en-US" sz="1800" b="0" strike="noStrike" spc="-1">
              <a:solidFill>
                <a:srgbClr val="000000"/>
              </a:solidFill>
              <a:latin typeface="Arial"/>
            </a:endParaRPr>
          </a:p>
          <a:p>
            <a:pPr>
              <a:lnSpc>
                <a:spcPct val="100000"/>
              </a:lnSpc>
              <a:tabLst>
                <a:tab pos="0" algn="l"/>
              </a:tabLst>
            </a:pPr>
            <a:r>
              <a:rPr lang="en-US" sz="1800" b="0" strike="noStrike" spc="-1">
                <a:solidFill>
                  <a:srgbClr val="000000"/>
                </a:solidFill>
                <a:latin typeface="Calibri"/>
                <a:ea typeface="DejaVu Sans"/>
              </a:rPr>
              <a:t>Profile Model</a:t>
            </a:r>
            <a:endParaRPr lang="en-US" sz="1800" b="0" strike="noStrike" spc="-1">
              <a:solidFill>
                <a:srgbClr val="000000"/>
              </a:solidFill>
              <a:latin typeface="Arial"/>
            </a:endParaRPr>
          </a:p>
        </p:txBody>
      </p:sp>
      <p:sp>
        <p:nvSpPr>
          <p:cNvPr id="681" name="TextBox 34"/>
          <p:cNvSpPr/>
          <p:nvPr/>
        </p:nvSpPr>
        <p:spPr>
          <a:xfrm>
            <a:off x="4811040" y="6038640"/>
            <a:ext cx="2214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1800" b="0" strike="noStrike" spc="-1">
                <a:solidFill>
                  <a:srgbClr val="000000"/>
                </a:solidFill>
                <a:latin typeface="Calibri"/>
                <a:ea typeface="DejaVu Sans"/>
              </a:rPr>
              <a:t>OSCAL SSP Model</a:t>
            </a:r>
            <a:endParaRPr lang="en-US" sz="1800" b="0" strike="noStrike" spc="-1">
              <a:solidFill>
                <a:srgbClr val="000000"/>
              </a:solidFill>
              <a:latin typeface="Arial"/>
            </a:endParaRPr>
          </a:p>
        </p:txBody>
      </p:sp>
      <p:sp>
        <p:nvSpPr>
          <p:cNvPr id="682" name="TextBox 35"/>
          <p:cNvSpPr/>
          <p:nvPr/>
        </p:nvSpPr>
        <p:spPr>
          <a:xfrm>
            <a:off x="4811040" y="5500080"/>
            <a:ext cx="2214720" cy="363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1800" b="0" strike="noStrike" spc="-1">
                <a:solidFill>
                  <a:srgbClr val="000000"/>
                </a:solidFill>
                <a:latin typeface="Calibri"/>
                <a:ea typeface="DejaVu Sans"/>
              </a:rPr>
              <a:t>Component Model</a:t>
            </a:r>
            <a:endParaRPr lang="en-US" sz="1800" b="0" strike="noStrike" spc="-1">
              <a:solidFill>
                <a:srgbClr val="000000"/>
              </a:solidFill>
              <a:latin typeface="Arial"/>
            </a:endParaRPr>
          </a:p>
        </p:txBody>
      </p:sp>
      <p:sp>
        <p:nvSpPr>
          <p:cNvPr id="683" name="TextBox 38"/>
          <p:cNvSpPr/>
          <p:nvPr/>
        </p:nvSpPr>
        <p:spPr>
          <a:xfrm>
            <a:off x="7201800" y="5074560"/>
            <a:ext cx="211500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1800" b="0" strike="noStrike" spc="-1">
                <a:solidFill>
                  <a:srgbClr val="000000"/>
                </a:solidFill>
                <a:latin typeface="Calibri"/>
                <a:ea typeface="DejaVu Sans"/>
              </a:rPr>
              <a:t>OSCAL Assessment Plan Model</a:t>
            </a:r>
            <a:endParaRPr lang="en-US" sz="1800" b="0" strike="noStrike" spc="-1">
              <a:solidFill>
                <a:srgbClr val="000000"/>
              </a:solidFill>
              <a:latin typeface="Arial"/>
            </a:endParaRPr>
          </a:p>
        </p:txBody>
      </p:sp>
      <p:sp>
        <p:nvSpPr>
          <p:cNvPr id="684" name="TextBox 39"/>
          <p:cNvSpPr/>
          <p:nvPr/>
        </p:nvSpPr>
        <p:spPr>
          <a:xfrm>
            <a:off x="9398160" y="4997160"/>
            <a:ext cx="2214720" cy="9126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1800" b="0" strike="noStrike" spc="-1">
                <a:solidFill>
                  <a:srgbClr val="000000"/>
                </a:solidFill>
                <a:latin typeface="Calibri"/>
                <a:ea typeface="DejaVu Sans"/>
              </a:rPr>
              <a:t>OSCAL Assessment Results Model</a:t>
            </a:r>
            <a:endParaRPr lang="en-US" sz="1800" b="0" strike="noStrike" spc="-1">
              <a:solidFill>
                <a:srgbClr val="000000"/>
              </a:solidFill>
              <a:latin typeface="Arial"/>
            </a:endParaRPr>
          </a:p>
        </p:txBody>
      </p:sp>
      <p:sp>
        <p:nvSpPr>
          <p:cNvPr id="685" name="TextBox 40"/>
          <p:cNvSpPr/>
          <p:nvPr/>
        </p:nvSpPr>
        <p:spPr>
          <a:xfrm>
            <a:off x="7118640" y="6364080"/>
            <a:ext cx="4531320" cy="63828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gn="ctr">
              <a:lnSpc>
                <a:spcPct val="100000"/>
              </a:lnSpc>
              <a:tabLst>
                <a:tab pos="0" algn="l"/>
              </a:tabLst>
            </a:pPr>
            <a:r>
              <a:rPr lang="en-US" sz="1800" b="0" strike="noStrike" spc="-1">
                <a:solidFill>
                  <a:srgbClr val="000000"/>
                </a:solidFill>
                <a:latin typeface="Calibri"/>
                <a:ea typeface="DejaVu Sans"/>
              </a:rPr>
              <a:t>OSCAL Plan of Action and Milestones Model</a:t>
            </a:r>
            <a:endParaRPr lang="en-US" sz="1800" b="0" strike="noStrike" spc="-1">
              <a:solidFill>
                <a:srgbClr val="000000"/>
              </a:solidFill>
              <a:latin typeface="Arial"/>
            </a:endParaRPr>
          </a:p>
        </p:txBody>
      </p:sp>
      <p:sp>
        <p:nvSpPr>
          <p:cNvPr id="686" name="TextBox 41"/>
          <p:cNvSpPr/>
          <p:nvPr/>
        </p:nvSpPr>
        <p:spPr>
          <a:xfrm>
            <a:off x="2514600" y="4795200"/>
            <a:ext cx="1679400" cy="302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400" b="0" strike="noStrike" spc="-1">
                <a:solidFill>
                  <a:srgbClr val="000000"/>
                </a:solidFill>
                <a:latin typeface="Calibri"/>
                <a:ea typeface="DejaVu Sans"/>
              </a:rPr>
              <a:t>IMPORT CATALOG</a:t>
            </a:r>
            <a:endParaRPr lang="en-US" sz="1400" b="0" strike="noStrike" spc="-1">
              <a:solidFill>
                <a:srgbClr val="000000"/>
              </a:solidFill>
              <a:latin typeface="Arial"/>
            </a:endParaRPr>
          </a:p>
        </p:txBody>
      </p:sp>
      <p:sp>
        <p:nvSpPr>
          <p:cNvPr id="687" name="TextBox 42"/>
          <p:cNvSpPr/>
          <p:nvPr/>
        </p:nvSpPr>
        <p:spPr>
          <a:xfrm>
            <a:off x="5081760" y="4763880"/>
            <a:ext cx="1609200" cy="302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400" b="0" strike="noStrike" spc="-1">
                <a:solidFill>
                  <a:srgbClr val="000000"/>
                </a:solidFill>
                <a:latin typeface="Calibri"/>
                <a:ea typeface="DejaVu Sans"/>
              </a:rPr>
              <a:t>IMPORT PROFILE</a:t>
            </a:r>
            <a:endParaRPr lang="en-US" sz="1400" b="0" strike="noStrike" spc="-1">
              <a:solidFill>
                <a:srgbClr val="000000"/>
              </a:solidFill>
              <a:latin typeface="Arial"/>
            </a:endParaRPr>
          </a:p>
        </p:txBody>
      </p:sp>
      <p:sp>
        <p:nvSpPr>
          <p:cNvPr id="688" name="TextBox 43"/>
          <p:cNvSpPr/>
          <p:nvPr/>
        </p:nvSpPr>
        <p:spPr>
          <a:xfrm>
            <a:off x="5063400" y="5212800"/>
            <a:ext cx="1609200" cy="302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400" b="0" strike="noStrike" spc="-1">
                <a:solidFill>
                  <a:srgbClr val="000000"/>
                </a:solidFill>
                <a:latin typeface="Calibri"/>
                <a:ea typeface="DejaVu Sans"/>
              </a:rPr>
              <a:t>IMPORT PROFILE</a:t>
            </a:r>
            <a:endParaRPr lang="en-US" sz="1400" b="0" strike="noStrike" spc="-1">
              <a:solidFill>
                <a:srgbClr val="000000"/>
              </a:solidFill>
              <a:latin typeface="Arial"/>
            </a:endParaRPr>
          </a:p>
        </p:txBody>
      </p:sp>
      <p:sp>
        <p:nvSpPr>
          <p:cNvPr id="689" name="TextBox 44"/>
          <p:cNvSpPr/>
          <p:nvPr/>
        </p:nvSpPr>
        <p:spPr>
          <a:xfrm>
            <a:off x="7504920" y="4764600"/>
            <a:ext cx="1208520" cy="302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400" b="0" strike="noStrike" spc="-1">
                <a:solidFill>
                  <a:srgbClr val="000000"/>
                </a:solidFill>
                <a:latin typeface="Calibri"/>
                <a:ea typeface="DejaVu Sans"/>
              </a:rPr>
              <a:t>IMPORT SSP</a:t>
            </a:r>
            <a:endParaRPr lang="en-US" sz="1400" b="0" strike="noStrike" spc="-1">
              <a:solidFill>
                <a:srgbClr val="000000"/>
              </a:solidFill>
              <a:latin typeface="Arial"/>
            </a:endParaRPr>
          </a:p>
        </p:txBody>
      </p:sp>
      <p:sp>
        <p:nvSpPr>
          <p:cNvPr id="690" name="TextBox 45"/>
          <p:cNvSpPr/>
          <p:nvPr/>
        </p:nvSpPr>
        <p:spPr>
          <a:xfrm>
            <a:off x="9718560" y="4767480"/>
            <a:ext cx="1127520" cy="302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400" b="0" strike="noStrike" spc="-1">
                <a:solidFill>
                  <a:srgbClr val="000000"/>
                </a:solidFill>
                <a:latin typeface="Calibri"/>
                <a:ea typeface="DejaVu Sans"/>
              </a:rPr>
              <a:t>IMPORT AP</a:t>
            </a:r>
            <a:endParaRPr lang="en-US" sz="1400" b="0" strike="noStrike" spc="-1">
              <a:solidFill>
                <a:srgbClr val="000000"/>
              </a:solidFill>
              <a:latin typeface="Arial"/>
            </a:endParaRPr>
          </a:p>
        </p:txBody>
      </p:sp>
      <p:sp>
        <p:nvSpPr>
          <p:cNvPr id="691" name="Right Arrow 48"/>
          <p:cNvSpPr/>
          <p:nvPr/>
        </p:nvSpPr>
        <p:spPr>
          <a:xfrm rot="10800000">
            <a:off x="6955200" y="5970600"/>
            <a:ext cx="2214720" cy="414000"/>
          </a:xfrm>
          <a:prstGeom prst="rightArrow">
            <a:avLst>
              <a:gd name="adj1" fmla="val 50000"/>
              <a:gd name="adj2" fmla="val 50000"/>
            </a:avLst>
          </a:prstGeom>
          <a:solidFill>
            <a:srgbClr val="A8D08D"/>
          </a:solidFill>
          <a:ln w="19050">
            <a:solidFill>
              <a:srgbClr val="3D7D6C"/>
            </a:solidFill>
          </a:ln>
          <a:effectLst>
            <a:outerShdw blurRad="38160" dist="12218" dir="2700000" algn="tl" rotWithShape="0">
              <a:srgbClr val="000000">
                <a:alpha val="6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92" name="TextBox 49"/>
          <p:cNvSpPr/>
          <p:nvPr/>
        </p:nvSpPr>
        <p:spPr>
          <a:xfrm>
            <a:off x="7484040" y="6052680"/>
            <a:ext cx="1208520" cy="3027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400" b="0" strike="noStrike" spc="-1">
                <a:solidFill>
                  <a:srgbClr val="000000"/>
                </a:solidFill>
                <a:latin typeface="Calibri"/>
                <a:ea typeface="DejaVu Sans"/>
              </a:rPr>
              <a:t>IMPORT SSP</a:t>
            </a:r>
            <a:endParaRPr lang="en-US" sz="1400" b="0" strike="noStrike" spc="-1">
              <a:solidFill>
                <a:srgbClr val="000000"/>
              </a:solidFill>
              <a:latin typeface="Arial"/>
            </a:endParaRPr>
          </a:p>
        </p:txBody>
      </p:sp>
      <p:sp>
        <p:nvSpPr>
          <p:cNvPr id="693" name="Rectangle 51"/>
          <p:cNvSpPr/>
          <p:nvPr/>
        </p:nvSpPr>
        <p:spPr>
          <a:xfrm>
            <a:off x="9609480" y="6078240"/>
            <a:ext cx="1796400" cy="296280"/>
          </a:xfrm>
          <a:prstGeom prst="rect">
            <a:avLst/>
          </a:prstGeom>
          <a:solidFill>
            <a:srgbClr val="FFEED6"/>
          </a:solidFill>
          <a:ln w="28575">
            <a:solidFill>
              <a:srgbClr val="806000"/>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94" name="TextBox 50"/>
          <p:cNvSpPr/>
          <p:nvPr/>
        </p:nvSpPr>
        <p:spPr>
          <a:xfrm>
            <a:off x="9821160" y="6042600"/>
            <a:ext cx="134244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800" b="0" strike="noStrike" spc="-1">
                <a:solidFill>
                  <a:srgbClr val="000000"/>
                </a:solidFill>
                <a:latin typeface="Calibri"/>
                <a:ea typeface="DejaVu Sans"/>
              </a:rPr>
              <a:t>OPEN RISK</a:t>
            </a:r>
            <a:endParaRPr lang="en-US" sz="1800" b="0" strike="noStrike" spc="-1">
              <a:solidFill>
                <a:srgbClr val="000000"/>
              </a:solidFill>
              <a:latin typeface="Arial"/>
            </a:endParaRPr>
          </a:p>
        </p:txBody>
      </p:sp>
      <p:sp>
        <p:nvSpPr>
          <p:cNvPr id="695" name="Down Arrow Callout 26"/>
          <p:cNvSpPr/>
          <p:nvPr/>
        </p:nvSpPr>
        <p:spPr>
          <a:xfrm>
            <a:off x="9596520" y="5593680"/>
            <a:ext cx="1796400" cy="553680"/>
          </a:xfrm>
          <a:prstGeom prst="downArrowCallout">
            <a:avLst>
              <a:gd name="adj1" fmla="val 37509"/>
              <a:gd name="adj2" fmla="val 47626"/>
              <a:gd name="adj3" fmla="val 25000"/>
              <a:gd name="adj4" fmla="val 46711"/>
            </a:avLst>
          </a:prstGeom>
          <a:solidFill>
            <a:srgbClr val="FFEED6"/>
          </a:solidFill>
          <a:ln w="19050">
            <a:solidFill>
              <a:srgbClr val="806000"/>
            </a:solidFill>
          </a:ln>
          <a:effectLst>
            <a:outerShdw blurRad="38160" dist="12218" dir="2700000" algn="tl" rotWithShape="0">
              <a:srgbClr val="000000">
                <a:alpha val="61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sp>
        <p:nvSpPr>
          <p:cNvPr id="696" name="TextBox 47"/>
          <p:cNvSpPr/>
          <p:nvPr/>
        </p:nvSpPr>
        <p:spPr>
          <a:xfrm>
            <a:off x="9794880" y="5538240"/>
            <a:ext cx="1342440" cy="3639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800" b="0" strike="noStrike" spc="-1">
                <a:solidFill>
                  <a:srgbClr val="000000"/>
                </a:solidFill>
                <a:latin typeface="Calibri"/>
                <a:ea typeface="DejaVu Sans"/>
              </a:rPr>
              <a:t>OPEN RISK</a:t>
            </a:r>
            <a:endParaRPr lang="en-US" sz="1800" b="0" strike="noStrike" spc="-1">
              <a:solidFill>
                <a:srgbClr val="000000"/>
              </a:solidFill>
              <a:latin typeface="Arial"/>
            </a:endParaRPr>
          </a:p>
        </p:txBody>
      </p:sp>
      <p:sp>
        <p:nvSpPr>
          <p:cNvPr id="697" name="TextBox 52"/>
          <p:cNvSpPr/>
          <p:nvPr/>
        </p:nvSpPr>
        <p:spPr>
          <a:xfrm>
            <a:off x="2070720" y="956160"/>
            <a:ext cx="8502120" cy="7297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2400" b="1" strike="noStrike" spc="-1">
                <a:solidFill>
                  <a:srgbClr val="000000"/>
                </a:solidFill>
                <a:latin typeface="Calibri"/>
                <a:ea typeface="DejaVu Sans"/>
              </a:rPr>
              <a:t>OSCAL is the result of NIST and FedRAMP collaboration</a:t>
            </a:r>
            <a:endParaRPr lang="en-US" sz="2400" b="0" strike="noStrike" spc="-1">
              <a:solidFill>
                <a:srgbClr val="000000"/>
              </a:solidFill>
              <a:latin typeface="Arial"/>
            </a:endParaRPr>
          </a:p>
          <a:p>
            <a:pPr>
              <a:lnSpc>
                <a:spcPct val="100000"/>
              </a:lnSpc>
              <a:tabLst>
                <a:tab pos="0" algn="l"/>
              </a:tabLst>
            </a:pPr>
            <a:endParaRPr lang="en-US" sz="1800" b="0" strike="noStrike" spc="-1">
              <a:solidFill>
                <a:srgbClr val="000000"/>
              </a:solidFill>
              <a:latin typeface="Arial"/>
            </a:endParaRPr>
          </a:p>
        </p:txBody>
      </p:sp>
      <p:sp>
        <p:nvSpPr>
          <p:cNvPr id="698" name="Rectangle 46"/>
          <p:cNvSpPr/>
          <p:nvPr/>
        </p:nvSpPr>
        <p:spPr>
          <a:xfrm>
            <a:off x="116280" y="793440"/>
            <a:ext cx="11967480" cy="5991120"/>
          </a:xfrm>
          <a:prstGeom prst="rect">
            <a:avLst/>
          </a:prstGeom>
          <a:noFill/>
          <a:ln>
            <a:solidFill>
              <a:srgbClr val="1F4E79"/>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tabLst>
                <a:tab pos="0" algn="l"/>
              </a:tabLst>
            </a:pPr>
            <a:endParaRPr lang="en-US" sz="1800" b="0" strike="noStrike" spc="-1">
              <a:solidFill>
                <a:srgbClr val="FFFFFF"/>
              </a:solidFill>
              <a:latin typeface="Calibri"/>
              <a:ea typeface="DejaVu Sans"/>
            </a:endParaRPr>
          </a:p>
        </p:txBody>
      </p:sp>
      <p:pic>
        <p:nvPicPr>
          <p:cNvPr id="699" name="Picture 53"/>
          <p:cNvPicPr/>
          <p:nvPr/>
        </p:nvPicPr>
        <p:blipFill>
          <a:blip r:embed="rId3"/>
          <a:srcRect r="54391" b="8545"/>
          <a:stretch/>
        </p:blipFill>
        <p:spPr>
          <a:xfrm>
            <a:off x="181800" y="34920"/>
            <a:ext cx="1502640" cy="397080"/>
          </a:xfrm>
          <a:prstGeom prst="rect">
            <a:avLst/>
          </a:prstGeom>
          <a:ln w="0">
            <a:noFill/>
          </a:ln>
        </p:spPr>
      </p:pic>
      <p:sp>
        <p:nvSpPr>
          <p:cNvPr id="700" name="Rectangle 699"/>
          <p:cNvSpPr/>
          <p:nvPr/>
        </p:nvSpPr>
        <p:spPr>
          <a:xfrm>
            <a:off x="116280" y="793440"/>
            <a:ext cx="1483560" cy="34596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1800" b="0" strike="noStrike" spc="-1">
                <a:solidFill>
                  <a:srgbClr val="000000"/>
                </a:solidFill>
                <a:latin typeface="Arial"/>
              </a:rPr>
              <a:t>Credit: NIST</a:t>
            </a:r>
          </a:p>
        </p:txBody>
      </p:sp>
    </p:spTree>
  </p:cSld>
  <p:clrMapOvr>
    <a:masterClrMapping/>
  </p:clrMapOvr>
  <mc:AlternateContent xmlns:mc="http://schemas.openxmlformats.org/markup-compatibility/2006" xmlns:p14="http://schemas.microsoft.com/office/powerpoint/2010/main">
    <mc:Choice Requires="p14">
      <p:transition spd="slow" p14:dur="2000" advTm="84000"/>
    </mc:Choice>
    <mc:Fallback xmlns:p15="http://schemas.microsoft.com/office/powerpoint/2012/main" xmlns="">
      <p:transition spd="slow" advTm="8400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1" name="PlaceHolder 1"/>
          <p:cNvSpPr>
            <a:spLocks noGrp="1"/>
          </p:cNvSpPr>
          <p:nvPr>
            <p:ph type="title"/>
          </p:nvPr>
        </p:nvSpPr>
        <p:spPr>
          <a:xfrm>
            <a:off x="659520" y="270360"/>
            <a:ext cx="10879920" cy="737280"/>
          </a:xfrm>
          <a:prstGeom prst="rect">
            <a:avLst/>
          </a:prstGeom>
          <a:noFill/>
          <a:ln w="0">
            <a:noFill/>
          </a:ln>
        </p:spPr>
        <p:txBody>
          <a:bodyPr lIns="0" tIns="0" rIns="0" bIns="0" anchor="ctr">
            <a:normAutofit/>
          </a:bodyPr>
          <a:lstStyle/>
          <a:p>
            <a:pPr indent="0">
              <a:lnSpc>
                <a:spcPct val="90000"/>
              </a:lnSpc>
              <a:buNone/>
              <a:tabLst>
                <a:tab pos="0" algn="l"/>
              </a:tabLst>
            </a:pPr>
            <a:r>
              <a:rPr lang="en-US" sz="3200" b="1" strike="noStrike" spc="-1">
                <a:solidFill>
                  <a:srgbClr val="0070C0"/>
                </a:solidFill>
                <a:latin typeface="Calibri Light"/>
                <a:ea typeface="DejaVu Sans"/>
              </a:rPr>
              <a:t>OSCAL, Trestle, Agile Authoring, Compliance-to-Policy</a:t>
            </a:r>
            <a:endParaRPr lang="en-US" sz="3200" b="0" strike="noStrike" spc="-1">
              <a:solidFill>
                <a:srgbClr val="000000"/>
              </a:solidFill>
              <a:latin typeface="Arial"/>
            </a:endParaRPr>
          </a:p>
        </p:txBody>
      </p:sp>
      <p:graphicFrame>
        <p:nvGraphicFramePr>
          <p:cNvPr id="2" name="Diagram1"/>
          <p:cNvGraphicFramePr/>
          <p:nvPr>
            <p:extLst>
              <p:ext uri="{D42A27DB-BD31-4B8C-83A1-F6EECF244321}">
                <p14:modId xmlns:p14="http://schemas.microsoft.com/office/powerpoint/2010/main" val="1742628507"/>
              </p:ext>
            </p:extLst>
          </p:nvPr>
        </p:nvGraphicFramePr>
        <p:xfrm>
          <a:off x="759600" y="2280240"/>
          <a:ext cx="10879920" cy="381312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02" name="PlaceHolder 2"/>
          <p:cNvSpPr>
            <a:spLocks noGrp="1"/>
          </p:cNvSpPr>
          <p:nvPr>
            <p:ph type="sldNum" idx="29"/>
          </p:nvPr>
        </p:nvSpPr>
        <p:spPr>
          <a:xfrm>
            <a:off x="0" y="0"/>
            <a:ext cx="0" cy="0"/>
          </a:xfrm>
          <a:prstGeom prst="rect">
            <a:avLst/>
          </a:prstGeom>
          <a:noFill/>
          <a:ln w="0">
            <a:noFill/>
          </a:ln>
        </p:spPr>
        <p:txBody>
          <a:bodyPr lIns="90000" tIns="-45000" rIns="90000" bIns="-45000" anchor="t">
            <a:noAutofit/>
          </a:bodyPr>
          <a:lstStyle>
            <a:lvl1pPr indent="0" algn="r">
              <a:lnSpc>
                <a:spcPct val="100000"/>
              </a:lnSpc>
              <a:buNone/>
              <a:tabLst>
                <a:tab pos="0" algn="l"/>
              </a:tabLst>
              <a:defRPr lang="en-US" sz="1200" b="0" strike="noStrike" spc="-1">
                <a:solidFill>
                  <a:srgbClr val="8B8B8B"/>
                </a:solidFill>
                <a:latin typeface="Calibri"/>
                <a:ea typeface="DejaVu Sans"/>
              </a:defRPr>
            </a:lvl1pPr>
          </a:lstStyle>
          <a:p>
            <a:pPr indent="0" algn="r">
              <a:lnSpc>
                <a:spcPct val="100000"/>
              </a:lnSpc>
              <a:buNone/>
              <a:tabLst>
                <a:tab pos="0" algn="l"/>
              </a:tabLst>
            </a:pPr>
            <a:fld id="{53E7E102-2CFC-46E6-BAFD-EA8C92828C2C}" type="slidenum">
              <a:rPr lang="en-US" sz="1200" b="0" strike="noStrike" spc="-1">
                <a:solidFill>
                  <a:srgbClr val="8B8B8B"/>
                </a:solidFill>
                <a:latin typeface="Calibri"/>
                <a:ea typeface="DejaVu Sans"/>
              </a:rPr>
              <a:t>7</a:t>
            </a:fld>
            <a:endParaRPr lang="en-US" sz="1200" b="0" strike="noStrike" spc="-1">
              <a:solidFill>
                <a:srgbClr val="000000"/>
              </a:solidFill>
              <a:latin typeface="Times New Roman"/>
            </a:endParaRPr>
          </a:p>
        </p:txBody>
      </p:sp>
      <p:sp>
        <p:nvSpPr>
          <p:cNvPr id="703" name="TextBox 5"/>
          <p:cNvSpPr/>
          <p:nvPr/>
        </p:nvSpPr>
        <p:spPr>
          <a:xfrm>
            <a:off x="683280" y="1028880"/>
            <a:ext cx="7545240" cy="1333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r>
              <a:rPr lang="en-US" sz="1800" b="0" u="sng" strike="noStrike" spc="-1">
                <a:solidFill>
                  <a:srgbClr val="0563C1"/>
                </a:solidFill>
                <a:uFillTx/>
                <a:latin typeface="Calibri Light"/>
                <a:ea typeface="DejaVu Sans"/>
                <a:hlinkClick r:id="rId8"/>
              </a:rPr>
              <a:t>https://pages.nist.gov/OSCAL/</a:t>
            </a:r>
            <a:br>
              <a:rPr sz="1800"/>
            </a:br>
            <a:r>
              <a:rPr lang="en-US" sz="1800" b="0" u="sng" strike="noStrike" spc="-1">
                <a:solidFill>
                  <a:srgbClr val="0563C1"/>
                </a:solidFill>
                <a:uFillTx/>
                <a:latin typeface="Calibri Light"/>
                <a:ea typeface="DejaVu Sans"/>
                <a:hlinkClick r:id="rId9"/>
              </a:rPr>
              <a:t>https://github.com/oscal-compass</a:t>
            </a:r>
            <a:br>
              <a:rPr sz="1800"/>
            </a:br>
            <a:r>
              <a:rPr lang="en-US" sz="1800" b="0" u="sng" strike="noStrike" spc="-1">
                <a:solidFill>
                  <a:srgbClr val="0563C1"/>
                </a:solidFill>
                <a:uFillTx/>
                <a:latin typeface="Calibri Light"/>
                <a:ea typeface="DejaVu Sans"/>
                <a:hlinkClick r:id="rId10"/>
              </a:rPr>
              <a:t>https://github.com/oscal-compass/compliance-trestle</a:t>
            </a:r>
            <a:r>
              <a:rPr lang="en-US" sz="1800" b="0" strike="noStrike" spc="-1">
                <a:solidFill>
                  <a:srgbClr val="000000"/>
                </a:solidFill>
                <a:latin typeface="Calibri Light"/>
                <a:ea typeface="DejaVu Sans"/>
              </a:rPr>
              <a:t> </a:t>
            </a:r>
            <a:endParaRPr lang="en-US" sz="1800" b="0" strike="noStrike" spc="-1">
              <a:solidFill>
                <a:srgbClr val="000000"/>
              </a:solidFill>
              <a:latin typeface="Arial"/>
            </a:endParaRPr>
          </a:p>
          <a:p>
            <a:pPr>
              <a:lnSpc>
                <a:spcPct val="100000"/>
              </a:lnSpc>
            </a:pPr>
            <a:r>
              <a:rPr lang="en-US" sz="1800" b="0" u="sng" strike="noStrike" spc="-1">
                <a:solidFill>
                  <a:srgbClr val="0563C1"/>
                </a:solidFill>
                <a:uFillTx/>
                <a:latin typeface="Calibri Light"/>
                <a:ea typeface="DejaVu Sans"/>
                <a:hlinkClick r:id="rId11"/>
              </a:rPr>
              <a:t>https://oscal-compass.github.io/compliance-trestle/</a:t>
            </a:r>
            <a:endParaRPr lang="en-US" sz="1800" b="0" strike="noStrike" spc="-1">
              <a:solidFill>
                <a:srgbClr val="000000"/>
              </a:solidFill>
              <a:latin typeface="Arial"/>
            </a:endParaRPr>
          </a:p>
        </p:txBody>
      </p:sp>
      <p:pic>
        <p:nvPicPr>
          <p:cNvPr id="704" name="Picture 2"/>
          <p:cNvPicPr/>
          <p:nvPr/>
        </p:nvPicPr>
        <p:blipFill>
          <a:blip r:embed="rId12"/>
          <a:stretch/>
        </p:blipFill>
        <p:spPr>
          <a:xfrm>
            <a:off x="3837600" y="2553480"/>
            <a:ext cx="837360" cy="951840"/>
          </a:xfrm>
          <a:prstGeom prst="rect">
            <a:avLst/>
          </a:prstGeom>
          <a:ln w="0">
            <a:noFill/>
          </a:ln>
        </p:spPr>
      </p:pic>
      <p:pic>
        <p:nvPicPr>
          <p:cNvPr id="705" name="Picture 3"/>
          <p:cNvPicPr/>
          <p:nvPr/>
        </p:nvPicPr>
        <p:blipFill>
          <a:blip r:embed="rId13"/>
          <a:stretch/>
        </p:blipFill>
        <p:spPr>
          <a:xfrm>
            <a:off x="6635880" y="2553480"/>
            <a:ext cx="837360" cy="951840"/>
          </a:xfrm>
          <a:prstGeom prst="rect">
            <a:avLst/>
          </a:prstGeom>
          <a:ln w="0">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 name="PlaceHolder 1"/>
          <p:cNvSpPr>
            <a:spLocks noGrp="1"/>
          </p:cNvSpPr>
          <p:nvPr>
            <p:ph type="title"/>
          </p:nvPr>
        </p:nvSpPr>
        <p:spPr>
          <a:xfrm>
            <a:off x="280440" y="268200"/>
            <a:ext cx="10037160" cy="771120"/>
          </a:xfrm>
          <a:prstGeom prst="rect">
            <a:avLst/>
          </a:prstGeom>
          <a:noFill/>
          <a:ln w="0">
            <a:noFill/>
          </a:ln>
        </p:spPr>
        <p:txBody>
          <a:bodyPr lIns="0" tIns="0" rIns="0" bIns="0" anchor="t">
            <a:noAutofit/>
          </a:bodyPr>
          <a:lstStyle/>
          <a:p>
            <a:pPr indent="0">
              <a:lnSpc>
                <a:spcPct val="90000"/>
              </a:lnSpc>
              <a:buNone/>
              <a:tabLst>
                <a:tab pos="0" algn="l"/>
              </a:tabLst>
            </a:pPr>
            <a:r>
              <a:rPr lang="en-US" sz="3200" b="1" strike="noStrike" spc="-1">
                <a:solidFill>
                  <a:srgbClr val="0070C0"/>
                </a:solidFill>
                <a:latin typeface="Calibri Light"/>
                <a:ea typeface="DejaVu Sans"/>
              </a:rPr>
              <a:t>Trestle: </a:t>
            </a:r>
            <a:r>
              <a:rPr lang="en-IN" sz="3200" b="1" strike="noStrike" spc="-1">
                <a:solidFill>
                  <a:srgbClr val="0070C0"/>
                </a:solidFill>
                <a:latin typeface="Calibri Light"/>
                <a:ea typeface="DejaVu Sans"/>
              </a:rPr>
              <a:t>An open-source OSCAL SDK</a:t>
            </a:r>
            <a:endParaRPr lang="en-US" sz="3200" b="0" strike="noStrike" spc="-1">
              <a:solidFill>
                <a:srgbClr val="000000"/>
              </a:solidFill>
              <a:latin typeface="Arial"/>
            </a:endParaRPr>
          </a:p>
        </p:txBody>
      </p:sp>
      <p:sp>
        <p:nvSpPr>
          <p:cNvPr id="707" name="PlaceHolder 2"/>
          <p:cNvSpPr>
            <a:spLocks noGrp="1"/>
          </p:cNvSpPr>
          <p:nvPr>
            <p:ph/>
          </p:nvPr>
        </p:nvSpPr>
        <p:spPr>
          <a:xfrm>
            <a:off x="280440" y="1621440"/>
            <a:ext cx="5522040" cy="4371840"/>
          </a:xfrm>
          <a:prstGeom prst="rect">
            <a:avLst/>
          </a:prstGeom>
          <a:noFill/>
          <a:ln w="0">
            <a:noFill/>
          </a:ln>
        </p:spPr>
        <p:txBody>
          <a:bodyPr lIns="0" tIns="0" rIns="0" bIns="0" anchor="t">
            <a:noAutofit/>
          </a:bodyPr>
          <a:lstStyle/>
          <a:p>
            <a:pPr marL="228600" indent="0">
              <a:lnSpc>
                <a:spcPct val="100000"/>
              </a:lnSpc>
              <a:spcBef>
                <a:spcPts val="1468"/>
              </a:spcBef>
              <a:buNone/>
              <a:tabLst>
                <a:tab pos="0" algn="l"/>
              </a:tabLst>
            </a:pPr>
            <a:r>
              <a:rPr lang="en-US" sz="3200" b="0" strike="noStrike" spc="-1">
                <a:solidFill>
                  <a:srgbClr val="000000"/>
                </a:solidFill>
                <a:latin typeface="Calibri"/>
                <a:ea typeface="Arial"/>
              </a:rPr>
              <a:t>Trestle is an ensemble of tools that enables the creation, validation, and governance of documentation artifacts for compliance needs.</a:t>
            </a:r>
            <a:endParaRPr lang="en-US" sz="3200" b="0" strike="noStrike" spc="-1">
              <a:solidFill>
                <a:srgbClr val="000000"/>
              </a:solidFill>
              <a:latin typeface="Arial"/>
            </a:endParaRPr>
          </a:p>
        </p:txBody>
      </p:sp>
      <p:sp>
        <p:nvSpPr>
          <p:cNvPr id="708" name="PlaceHolder 3"/>
          <p:cNvSpPr>
            <a:spLocks noGrp="1"/>
          </p:cNvSpPr>
          <p:nvPr>
            <p:ph/>
          </p:nvPr>
        </p:nvSpPr>
        <p:spPr>
          <a:xfrm>
            <a:off x="6388560" y="1658160"/>
            <a:ext cx="5497560" cy="4741560"/>
          </a:xfrm>
          <a:prstGeom prst="rect">
            <a:avLst/>
          </a:prstGeom>
          <a:noFill/>
          <a:ln w="0">
            <a:noFill/>
          </a:ln>
        </p:spPr>
        <p:txBody>
          <a:bodyPr lIns="0" tIns="0" rIns="0" bIns="0" anchor="t">
            <a:noAutofit/>
          </a:bodyPr>
          <a:lstStyle/>
          <a:p>
            <a:pPr marL="228600" lvl="1" indent="-231480">
              <a:lnSpc>
                <a:spcPct val="100000"/>
              </a:lnSpc>
              <a:spcBef>
                <a:spcPts val="1468"/>
              </a:spcBef>
              <a:buClr>
                <a:srgbClr val="001141"/>
              </a:buClr>
              <a:buFont typeface="IBM Plex Sans Light"/>
              <a:buChar char="–"/>
            </a:pPr>
            <a:r>
              <a:rPr lang="en-IN" sz="2000" b="0" strike="noStrike" spc="-1">
                <a:solidFill>
                  <a:srgbClr val="000000"/>
                </a:solidFill>
                <a:latin typeface="Calibri"/>
                <a:ea typeface="Arial"/>
              </a:rPr>
              <a:t>Git repository as a single source of truth for managing compliance artifacts, change history and approvals.</a:t>
            </a:r>
            <a:endParaRPr lang="en-US" sz="2000" b="0" strike="noStrike" spc="-1">
              <a:solidFill>
                <a:srgbClr val="000000"/>
              </a:solidFill>
              <a:latin typeface="Arial"/>
            </a:endParaRPr>
          </a:p>
          <a:p>
            <a:pPr marL="228600" lvl="1" indent="-231480">
              <a:lnSpc>
                <a:spcPct val="100000"/>
              </a:lnSpc>
              <a:spcBef>
                <a:spcPts val="1468"/>
              </a:spcBef>
              <a:buClr>
                <a:srgbClr val="001141"/>
              </a:buClr>
              <a:buFont typeface="IBM Plex Sans Light"/>
              <a:buChar char="–"/>
            </a:pPr>
            <a:r>
              <a:rPr lang="en-US" sz="2000" b="0" strike="noStrike" spc="-1">
                <a:solidFill>
                  <a:srgbClr val="000000"/>
                </a:solidFill>
                <a:latin typeface="Calibri"/>
                <a:ea typeface="Arial"/>
              </a:rPr>
              <a:t>JSON format for representing OSCAL data and Python as the programming language for easy scripting and enforcing the schema.</a:t>
            </a:r>
            <a:endParaRPr lang="en-US" sz="2000" b="0" strike="noStrike" spc="-1">
              <a:solidFill>
                <a:srgbClr val="000000"/>
              </a:solidFill>
              <a:latin typeface="Arial"/>
            </a:endParaRPr>
          </a:p>
          <a:p>
            <a:pPr marL="228600" lvl="1" indent="-231480">
              <a:lnSpc>
                <a:spcPct val="100000"/>
              </a:lnSpc>
              <a:spcBef>
                <a:spcPts val="1468"/>
              </a:spcBef>
              <a:buClr>
                <a:srgbClr val="001141"/>
              </a:buClr>
              <a:buFont typeface="IBM Plex Sans Light"/>
              <a:buChar char="–"/>
            </a:pPr>
            <a:r>
              <a:rPr lang="en-US" sz="2000" b="0" strike="noStrike" spc="-1">
                <a:solidFill>
                  <a:srgbClr val="000000"/>
                </a:solidFill>
                <a:latin typeface="Calibri"/>
                <a:ea typeface="Arial"/>
              </a:rPr>
              <a:t>Command line interface instead of GUI to expose its functionality for easy integration with CI/CD tools.</a:t>
            </a:r>
            <a:endParaRPr lang="en-US" sz="2000" b="0" strike="noStrike" spc="-1">
              <a:solidFill>
                <a:srgbClr val="000000"/>
              </a:solidFill>
              <a:latin typeface="Arial"/>
            </a:endParaRPr>
          </a:p>
          <a:p>
            <a:pPr marL="228600" lvl="1" indent="-231480">
              <a:lnSpc>
                <a:spcPct val="100000"/>
              </a:lnSpc>
              <a:spcBef>
                <a:spcPts val="1468"/>
              </a:spcBef>
              <a:buClr>
                <a:srgbClr val="001141"/>
              </a:buClr>
              <a:buFont typeface="IBM Plex Sans Light"/>
              <a:buChar char="–"/>
            </a:pPr>
            <a:r>
              <a:rPr lang="en-US" sz="2000" b="0" strike="noStrike" spc="-1">
                <a:solidFill>
                  <a:srgbClr val="000000"/>
                </a:solidFill>
                <a:latin typeface="Calibri"/>
                <a:ea typeface="Arial"/>
              </a:rPr>
              <a:t>Markdown format for human users for easy reading and editing of structured documents with seamless conversion to OSCAL JSON and vice-versa.</a:t>
            </a:r>
            <a:endParaRPr lang="en-US" sz="2000" b="0" strike="noStrike" spc="-1">
              <a:solidFill>
                <a:srgbClr val="000000"/>
              </a:solidFill>
              <a:latin typeface="Arial"/>
            </a:endParaRPr>
          </a:p>
        </p:txBody>
      </p:sp>
      <p:sp>
        <p:nvSpPr>
          <p:cNvPr id="709" name="PlaceHolder 4"/>
          <p:cNvSpPr>
            <a:spLocks noGrp="1"/>
          </p:cNvSpPr>
          <p:nvPr>
            <p:ph type="sldNum" idx="30"/>
          </p:nvPr>
        </p:nvSpPr>
        <p:spPr>
          <a:xfrm>
            <a:off x="9448920" y="6400800"/>
            <a:ext cx="2437200" cy="221040"/>
          </a:xfrm>
          <a:prstGeom prst="rect">
            <a:avLst/>
          </a:prstGeom>
          <a:noFill/>
          <a:ln w="0">
            <a:noFill/>
          </a:ln>
        </p:spPr>
        <p:txBody>
          <a:bodyPr lIns="0" tIns="0" rIns="0" bIns="0" anchor="ctr">
            <a:noAutofit/>
          </a:bodyPr>
          <a:lstStyle>
            <a:lvl1pPr indent="0" algn="r">
              <a:lnSpc>
                <a:spcPct val="100000"/>
              </a:lnSpc>
              <a:buNone/>
              <a:tabLst>
                <a:tab pos="0" algn="l"/>
              </a:tabLst>
              <a:defRPr lang="en-US" sz="800" b="0" strike="noStrike" spc="-1">
                <a:solidFill>
                  <a:srgbClr val="000000"/>
                </a:solidFill>
                <a:latin typeface="Arial"/>
                <a:ea typeface="DejaVu Sans"/>
              </a:defRPr>
            </a:lvl1pPr>
          </a:lstStyle>
          <a:p>
            <a:pPr indent="0" algn="r">
              <a:lnSpc>
                <a:spcPct val="100000"/>
              </a:lnSpc>
              <a:buNone/>
              <a:tabLst>
                <a:tab pos="0" algn="l"/>
              </a:tabLst>
            </a:pPr>
            <a:fld id="{DA18E340-F4A6-4176-876E-103FBE198287}" type="slidenum">
              <a:rPr lang="en-US" sz="800" b="0" strike="noStrike" spc="-1">
                <a:solidFill>
                  <a:srgbClr val="000000"/>
                </a:solidFill>
                <a:latin typeface="Arial"/>
                <a:ea typeface="DejaVu Sans"/>
              </a:rPr>
              <a:t>8</a:t>
            </a:fld>
            <a:endParaRPr lang="en-US" sz="800" b="0" strike="noStrike" spc="-1">
              <a:solidFill>
                <a:srgbClr val="000000"/>
              </a:solidFill>
              <a:latin typeface="Times New Roman"/>
            </a:endParaRPr>
          </a:p>
        </p:txBody>
      </p:sp>
      <p:pic>
        <p:nvPicPr>
          <p:cNvPr id="710" name="Picture 1"/>
          <p:cNvPicPr/>
          <p:nvPr/>
        </p:nvPicPr>
        <p:blipFill>
          <a:blip r:embed="rId2"/>
          <a:stretch/>
        </p:blipFill>
        <p:spPr>
          <a:xfrm>
            <a:off x="10536840" y="87480"/>
            <a:ext cx="1349280" cy="1533240"/>
          </a:xfrm>
          <a:prstGeom prst="rect">
            <a:avLst/>
          </a:prstGeom>
          <a:ln w="0">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PlaceHolder 1"/>
          <p:cNvSpPr>
            <a:spLocks noGrp="1"/>
          </p:cNvSpPr>
          <p:nvPr>
            <p:ph type="title"/>
          </p:nvPr>
        </p:nvSpPr>
        <p:spPr>
          <a:xfrm>
            <a:off x="465840" y="300240"/>
            <a:ext cx="10513440" cy="838080"/>
          </a:xfrm>
          <a:prstGeom prst="rect">
            <a:avLst/>
          </a:prstGeom>
          <a:noFill/>
          <a:ln w="0">
            <a:noFill/>
          </a:ln>
        </p:spPr>
        <p:txBody>
          <a:bodyPr lIns="90000" tIns="45000" rIns="90000" bIns="45000" anchor="ctr">
            <a:normAutofit/>
          </a:bodyPr>
          <a:lstStyle/>
          <a:p>
            <a:pPr indent="0">
              <a:lnSpc>
                <a:spcPct val="90000"/>
              </a:lnSpc>
              <a:buNone/>
              <a:tabLst>
                <a:tab pos="0" algn="l"/>
              </a:tabLst>
            </a:pPr>
            <a:r>
              <a:rPr lang="en-US" sz="3200" b="1" strike="noStrike" spc="-1">
                <a:solidFill>
                  <a:srgbClr val="0070C0"/>
                </a:solidFill>
                <a:latin typeface="Calibri Light"/>
                <a:ea typeface="DejaVu Sans"/>
              </a:rPr>
              <a:t>Trestle Architecture</a:t>
            </a:r>
            <a:endParaRPr lang="en-US" sz="3200" b="0" strike="noStrike" spc="-1">
              <a:solidFill>
                <a:srgbClr val="000000"/>
              </a:solidFill>
              <a:latin typeface="Arial"/>
            </a:endParaRPr>
          </a:p>
        </p:txBody>
      </p:sp>
      <p:grpSp>
        <p:nvGrpSpPr>
          <p:cNvPr id="712" name="Group 1"/>
          <p:cNvGrpSpPr/>
          <p:nvPr/>
        </p:nvGrpSpPr>
        <p:grpSpPr>
          <a:xfrm>
            <a:off x="541800" y="1656720"/>
            <a:ext cx="11128680" cy="4161960"/>
            <a:chOff x="541800" y="1656720"/>
            <a:chExt cx="11128680" cy="4161960"/>
          </a:xfrm>
        </p:grpSpPr>
        <p:sp>
          <p:nvSpPr>
            <p:cNvPr id="713" name="CustomShape 1"/>
            <p:cNvSpPr/>
            <p:nvPr/>
          </p:nvSpPr>
          <p:spPr>
            <a:xfrm>
              <a:off x="2657160" y="2861280"/>
              <a:ext cx="9013320" cy="2957400"/>
            </a:xfrm>
            <a:prstGeom prst="rect">
              <a:avLst/>
            </a:prstGeom>
            <a:solidFill>
              <a:srgbClr val="DAE3F3"/>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endParaRPr lang="en-US" sz="1800" b="0" strike="noStrike" spc="-1">
                <a:solidFill>
                  <a:srgbClr val="000000"/>
                </a:solidFill>
                <a:latin typeface="Arial"/>
                <a:ea typeface="DejaVu Sans"/>
              </a:endParaRPr>
            </a:p>
          </p:txBody>
        </p:sp>
        <p:sp>
          <p:nvSpPr>
            <p:cNvPr id="714" name="CustomShape 2"/>
            <p:cNvSpPr/>
            <p:nvPr/>
          </p:nvSpPr>
          <p:spPr>
            <a:xfrm>
              <a:off x="7605000" y="2971800"/>
              <a:ext cx="2067840" cy="837720"/>
            </a:xfrm>
            <a:prstGeom prst="rect">
              <a:avLst/>
            </a:prstGeom>
            <a:solidFill>
              <a:srgbClr val="8FAADC"/>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endParaRPr lang="en-US" sz="1800" b="0" strike="noStrike" spc="-1">
                <a:solidFill>
                  <a:srgbClr val="000000"/>
                </a:solidFill>
                <a:latin typeface="Arial"/>
                <a:ea typeface="DejaVu Sans"/>
              </a:endParaRPr>
            </a:p>
          </p:txBody>
        </p:sp>
        <p:sp>
          <p:nvSpPr>
            <p:cNvPr id="715" name="CustomShape 3"/>
            <p:cNvSpPr/>
            <p:nvPr/>
          </p:nvSpPr>
          <p:spPr>
            <a:xfrm>
              <a:off x="4764600" y="2959560"/>
              <a:ext cx="2741760" cy="837720"/>
            </a:xfrm>
            <a:prstGeom prst="rect">
              <a:avLst/>
            </a:prstGeom>
            <a:solidFill>
              <a:srgbClr val="8FAADC"/>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tabLst>
                  <a:tab pos="0" algn="l"/>
                </a:tabLst>
              </a:pPr>
              <a:endParaRPr lang="en-US" sz="1800" b="0" strike="noStrike" spc="-1">
                <a:solidFill>
                  <a:srgbClr val="000000"/>
                </a:solidFill>
                <a:latin typeface="Arial"/>
                <a:ea typeface="DejaVu Sans"/>
              </a:endParaRPr>
            </a:p>
          </p:txBody>
        </p:sp>
        <p:sp>
          <p:nvSpPr>
            <p:cNvPr id="716" name="CustomShape 5"/>
            <p:cNvSpPr/>
            <p:nvPr/>
          </p:nvSpPr>
          <p:spPr>
            <a:xfrm>
              <a:off x="2806920" y="5000400"/>
              <a:ext cx="8702640" cy="358920"/>
            </a:xfrm>
            <a:prstGeom prst="rect">
              <a:avLst/>
            </a:prstGeom>
            <a:solidFill>
              <a:srgbClr val="333F4F"/>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600" b="0" strike="noStrike" spc="-1">
                  <a:solidFill>
                    <a:srgbClr val="FFFFFF"/>
                  </a:solidFill>
                  <a:latin typeface="Arial"/>
                  <a:ea typeface="DejaVu Sans"/>
                </a:rPr>
                <a:t>Core OSCAL models</a:t>
              </a:r>
              <a:endParaRPr lang="en-US" sz="1600" b="0" strike="noStrike" spc="-1">
                <a:solidFill>
                  <a:srgbClr val="FFFFFF"/>
                </a:solidFill>
                <a:latin typeface="Arial"/>
              </a:endParaRPr>
            </a:p>
          </p:txBody>
        </p:sp>
        <p:sp>
          <p:nvSpPr>
            <p:cNvPr id="717" name="CustomShape 6"/>
            <p:cNvSpPr/>
            <p:nvPr/>
          </p:nvSpPr>
          <p:spPr>
            <a:xfrm>
              <a:off x="2806920" y="4580280"/>
              <a:ext cx="8702640" cy="358920"/>
            </a:xfrm>
            <a:prstGeom prst="rect">
              <a:avLst/>
            </a:prstGeom>
            <a:solidFill>
              <a:srgbClr val="8497B0"/>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600" b="0" strike="noStrike" spc="-1">
                  <a:solidFill>
                    <a:srgbClr val="FFFFFF"/>
                  </a:solidFill>
                  <a:latin typeface="Arial"/>
                  <a:ea typeface="DejaVu Sans"/>
                </a:rPr>
                <a:t>OSCAL adapter</a:t>
              </a:r>
              <a:endParaRPr lang="en-US" sz="1600" b="0" strike="noStrike" spc="-1">
                <a:solidFill>
                  <a:srgbClr val="000000"/>
                </a:solidFill>
                <a:latin typeface="Arial"/>
              </a:endParaRPr>
            </a:p>
          </p:txBody>
        </p:sp>
        <p:sp>
          <p:nvSpPr>
            <p:cNvPr id="718" name="CustomShape 7"/>
            <p:cNvSpPr/>
            <p:nvPr/>
          </p:nvSpPr>
          <p:spPr>
            <a:xfrm>
              <a:off x="4766040" y="3870720"/>
              <a:ext cx="4906800" cy="457200"/>
            </a:xfrm>
            <a:prstGeom prst="rect">
              <a:avLst/>
            </a:prstGeom>
            <a:solidFill>
              <a:srgbClr val="203864"/>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600" b="0" strike="noStrike" spc="-1">
                  <a:solidFill>
                    <a:srgbClr val="FFFFFF"/>
                  </a:solidFill>
                  <a:latin typeface="Arial"/>
                  <a:ea typeface="DejaVu Sans"/>
                </a:rPr>
                <a:t>Trestle repository</a:t>
              </a:r>
              <a:endParaRPr lang="en-US" sz="1600" b="0" strike="noStrike" spc="-1">
                <a:solidFill>
                  <a:srgbClr val="FFFFFF"/>
                </a:solidFill>
                <a:latin typeface="Arial"/>
              </a:endParaRPr>
            </a:p>
          </p:txBody>
        </p:sp>
        <p:sp>
          <p:nvSpPr>
            <p:cNvPr id="719" name="CustomShape 8"/>
            <p:cNvSpPr/>
            <p:nvPr/>
          </p:nvSpPr>
          <p:spPr>
            <a:xfrm>
              <a:off x="4873680" y="3044160"/>
              <a:ext cx="1491120" cy="461160"/>
            </a:xfrm>
            <a:prstGeom prst="rect">
              <a:avLst/>
            </a:prstGeom>
            <a:solidFill>
              <a:srgbClr val="2F5597"/>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FFFFFF"/>
                  </a:solidFill>
                  <a:latin typeface="Arial"/>
                  <a:ea typeface="DejaVu Sans"/>
                </a:rPr>
                <a:t>Repository API</a:t>
              </a:r>
              <a:endParaRPr lang="en-US" sz="1400" b="0" strike="noStrike" spc="-1">
                <a:solidFill>
                  <a:srgbClr val="000000"/>
                </a:solidFill>
                <a:latin typeface="Arial"/>
              </a:endParaRPr>
            </a:p>
          </p:txBody>
        </p:sp>
        <p:sp>
          <p:nvSpPr>
            <p:cNvPr id="720" name="CustomShape 9"/>
            <p:cNvSpPr/>
            <p:nvPr/>
          </p:nvSpPr>
          <p:spPr>
            <a:xfrm>
              <a:off x="6424920" y="3044160"/>
              <a:ext cx="986040" cy="461160"/>
            </a:xfrm>
            <a:prstGeom prst="rect">
              <a:avLst/>
            </a:prstGeom>
            <a:solidFill>
              <a:srgbClr val="2F5597"/>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FFFFFF"/>
                  </a:solidFill>
                  <a:latin typeface="Arial"/>
                  <a:ea typeface="DejaVu Sans"/>
                </a:rPr>
                <a:t>CLI</a:t>
              </a:r>
              <a:endParaRPr lang="en-US" sz="1400" b="0" strike="noStrike" spc="-1">
                <a:solidFill>
                  <a:srgbClr val="000000"/>
                </a:solidFill>
                <a:latin typeface="Arial"/>
              </a:endParaRPr>
            </a:p>
          </p:txBody>
        </p:sp>
        <p:sp>
          <p:nvSpPr>
            <p:cNvPr id="721" name="CustomShape 10"/>
            <p:cNvSpPr/>
            <p:nvPr/>
          </p:nvSpPr>
          <p:spPr>
            <a:xfrm>
              <a:off x="7675560" y="3045600"/>
              <a:ext cx="1908000" cy="461160"/>
            </a:xfrm>
            <a:prstGeom prst="rect">
              <a:avLst/>
            </a:prstGeom>
            <a:solidFill>
              <a:srgbClr val="2F5597"/>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FFFFFF"/>
                  </a:solidFill>
                  <a:latin typeface="Arial"/>
                  <a:ea typeface="DejaVu Sans"/>
                </a:rPr>
                <a:t>Markdown CLI</a:t>
              </a:r>
              <a:endParaRPr lang="en-US" sz="1400" b="0" strike="noStrike" spc="-1">
                <a:solidFill>
                  <a:srgbClr val="000000"/>
                </a:solidFill>
                <a:latin typeface="Arial"/>
              </a:endParaRPr>
            </a:p>
          </p:txBody>
        </p:sp>
        <p:sp>
          <p:nvSpPr>
            <p:cNvPr id="722" name="CustomShape 11"/>
            <p:cNvSpPr/>
            <p:nvPr/>
          </p:nvSpPr>
          <p:spPr>
            <a:xfrm>
              <a:off x="2806920" y="2959560"/>
              <a:ext cx="1859400" cy="1368000"/>
            </a:xfrm>
            <a:prstGeom prst="rect">
              <a:avLst/>
            </a:prstGeom>
            <a:solidFill>
              <a:srgbClr val="2F5597"/>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600" b="0" strike="noStrike" spc="-1">
                  <a:solidFill>
                    <a:srgbClr val="FFFFFF"/>
                  </a:solidFill>
                  <a:latin typeface="Arial"/>
                  <a:ea typeface="DejaVu Sans"/>
                </a:rPr>
                <a:t>Tasks and Transformers</a:t>
              </a:r>
              <a:endParaRPr lang="en-US" sz="1600" b="0" strike="noStrike" spc="-1">
                <a:solidFill>
                  <a:srgbClr val="000000"/>
                </a:solidFill>
                <a:latin typeface="Arial"/>
              </a:endParaRPr>
            </a:p>
          </p:txBody>
        </p:sp>
        <p:sp>
          <p:nvSpPr>
            <p:cNvPr id="723" name="CustomShape 12"/>
            <p:cNvSpPr/>
            <p:nvPr/>
          </p:nvSpPr>
          <p:spPr>
            <a:xfrm>
              <a:off x="5802840" y="1680480"/>
              <a:ext cx="2457720" cy="941760"/>
            </a:xfrm>
            <a:prstGeom prst="rect">
              <a:avLst/>
            </a:prstGeom>
            <a:solidFill>
              <a:srgbClr val="843C0B"/>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FFFFFF"/>
                  </a:solidFill>
                  <a:latin typeface="Arial"/>
                  <a:ea typeface="DejaVu Sans"/>
                </a:rPr>
                <a:t>Specialized Cloud / FedRAMP SSP Workflows</a:t>
              </a:r>
              <a:endParaRPr lang="en-US" sz="1400" b="0" strike="noStrike" spc="-1">
                <a:solidFill>
                  <a:srgbClr val="000000"/>
                </a:solidFill>
                <a:latin typeface="Arial"/>
              </a:endParaRPr>
            </a:p>
          </p:txBody>
        </p:sp>
        <p:sp>
          <p:nvSpPr>
            <p:cNvPr id="724" name="CustomShape 13"/>
            <p:cNvSpPr/>
            <p:nvPr/>
          </p:nvSpPr>
          <p:spPr>
            <a:xfrm>
              <a:off x="8858880" y="1680480"/>
              <a:ext cx="2650320" cy="941760"/>
            </a:xfrm>
            <a:prstGeom prst="rect">
              <a:avLst/>
            </a:prstGeom>
            <a:solidFill>
              <a:srgbClr val="843C0B"/>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FFFFFF"/>
                  </a:solidFill>
                  <a:latin typeface="Arial"/>
                  <a:ea typeface="DejaVu Sans"/>
                </a:rPr>
                <a:t>Format conversions to/from OSCAL</a:t>
              </a:r>
              <a:endParaRPr lang="en-US" sz="1400" b="0" strike="noStrike" spc="-1">
                <a:solidFill>
                  <a:srgbClr val="000000"/>
                </a:solidFill>
                <a:latin typeface="Arial"/>
              </a:endParaRPr>
            </a:p>
            <a:p>
              <a:pPr algn="ctr">
                <a:lnSpc>
                  <a:spcPct val="100000"/>
                </a:lnSpc>
                <a:tabLst>
                  <a:tab pos="0" algn="l"/>
                </a:tabLst>
              </a:pPr>
              <a:r>
                <a:rPr lang="en-US" sz="1400" b="0" strike="noStrike" spc="-1">
                  <a:solidFill>
                    <a:srgbClr val="FFFFFF"/>
                  </a:solidFill>
                  <a:latin typeface="Arial"/>
                  <a:ea typeface="DejaVu Sans"/>
                </a:rPr>
                <a:t>(e.g., spreadsheet, word doc, native artifacts)</a:t>
              </a:r>
              <a:endParaRPr lang="en-US" sz="1400" b="0" strike="noStrike" spc="-1">
                <a:solidFill>
                  <a:srgbClr val="000000"/>
                </a:solidFill>
                <a:latin typeface="Arial"/>
              </a:endParaRPr>
            </a:p>
          </p:txBody>
        </p:sp>
        <p:sp>
          <p:nvSpPr>
            <p:cNvPr id="725" name="CustomShape 14"/>
            <p:cNvSpPr/>
            <p:nvPr/>
          </p:nvSpPr>
          <p:spPr>
            <a:xfrm>
              <a:off x="2807280" y="1656720"/>
              <a:ext cx="2365560" cy="941760"/>
            </a:xfrm>
            <a:prstGeom prst="rect">
              <a:avLst/>
            </a:prstGeom>
            <a:solidFill>
              <a:srgbClr val="843C0B"/>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400" b="0" strike="noStrike" spc="-1">
                  <a:solidFill>
                    <a:srgbClr val="FFFFFF"/>
                  </a:solidFill>
                  <a:latin typeface="Arial"/>
                  <a:ea typeface="DejaVu Sans"/>
                </a:rPr>
                <a:t>Governed regulatory control content authoring and approval workflows</a:t>
              </a:r>
              <a:endParaRPr lang="en-US" sz="1400" b="0" strike="noStrike" spc="-1">
                <a:solidFill>
                  <a:srgbClr val="000000"/>
                </a:solidFill>
                <a:latin typeface="Arial"/>
              </a:endParaRPr>
            </a:p>
          </p:txBody>
        </p:sp>
        <p:sp>
          <p:nvSpPr>
            <p:cNvPr id="726" name="CustomShape 15"/>
            <p:cNvSpPr/>
            <p:nvPr/>
          </p:nvSpPr>
          <p:spPr>
            <a:xfrm>
              <a:off x="5542920" y="3513960"/>
              <a:ext cx="1185840" cy="2721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200" b="0" strike="noStrike" spc="-1">
                  <a:solidFill>
                    <a:srgbClr val="000000"/>
                  </a:solidFill>
                  <a:latin typeface="Arial"/>
                  <a:ea typeface="DejaVu Sans"/>
                </a:rPr>
                <a:t>OSCAL editing</a:t>
              </a:r>
              <a:endParaRPr lang="en-US" sz="1200" b="0" strike="noStrike" spc="-1">
                <a:solidFill>
                  <a:srgbClr val="000000"/>
                </a:solidFill>
                <a:latin typeface="Arial"/>
              </a:endParaRPr>
            </a:p>
          </p:txBody>
        </p:sp>
        <p:sp>
          <p:nvSpPr>
            <p:cNvPr id="727" name="CustomShape 16"/>
            <p:cNvSpPr/>
            <p:nvPr/>
          </p:nvSpPr>
          <p:spPr>
            <a:xfrm>
              <a:off x="7940160" y="3533760"/>
              <a:ext cx="1397520" cy="27216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200" b="0" strike="noStrike" spc="-1">
                  <a:solidFill>
                    <a:srgbClr val="000000"/>
                  </a:solidFill>
                  <a:latin typeface="Arial"/>
                  <a:ea typeface="DejaVu Sans"/>
                </a:rPr>
                <a:t>Content authoring</a:t>
              </a:r>
              <a:endParaRPr lang="en-US" sz="1200" b="0" strike="noStrike" spc="-1">
                <a:solidFill>
                  <a:srgbClr val="000000"/>
                </a:solidFill>
                <a:latin typeface="Arial"/>
              </a:endParaRPr>
            </a:p>
          </p:txBody>
        </p:sp>
        <p:sp>
          <p:nvSpPr>
            <p:cNvPr id="728" name="CustomShape 17"/>
            <p:cNvSpPr/>
            <p:nvPr/>
          </p:nvSpPr>
          <p:spPr>
            <a:xfrm>
              <a:off x="6481800" y="5481360"/>
              <a:ext cx="1351800" cy="3330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600" b="1" strike="noStrike" spc="-1">
                  <a:solidFill>
                    <a:srgbClr val="000000"/>
                  </a:solidFill>
                  <a:latin typeface="Arial"/>
                  <a:ea typeface="DejaVu Sans"/>
                </a:rPr>
                <a:t>Core Trestle</a:t>
              </a:r>
              <a:endParaRPr lang="en-US" sz="1600" b="0" strike="noStrike" spc="-1">
                <a:solidFill>
                  <a:srgbClr val="000000"/>
                </a:solidFill>
                <a:latin typeface="Arial"/>
              </a:endParaRPr>
            </a:p>
          </p:txBody>
        </p:sp>
        <p:sp>
          <p:nvSpPr>
            <p:cNvPr id="729" name="CustomShape 18"/>
            <p:cNvSpPr/>
            <p:nvPr/>
          </p:nvSpPr>
          <p:spPr>
            <a:xfrm>
              <a:off x="9767520" y="2971800"/>
              <a:ext cx="1741680" cy="1355760"/>
            </a:xfrm>
            <a:prstGeom prst="rect">
              <a:avLst/>
            </a:prstGeom>
            <a:solidFill>
              <a:srgbClr val="2F5597"/>
            </a:solidFill>
            <a:ln w="25400">
              <a:solidFill>
                <a:srgbClr val="325490"/>
              </a:solidFill>
              <a:miter/>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100000"/>
                </a:lnSpc>
                <a:tabLst>
                  <a:tab pos="0" algn="l"/>
                </a:tabLst>
              </a:pPr>
              <a:r>
                <a:rPr lang="en-US" sz="1600" b="0" strike="noStrike" spc="-1">
                  <a:solidFill>
                    <a:srgbClr val="FFFFFF"/>
                  </a:solidFill>
                  <a:latin typeface="Arial"/>
                  <a:ea typeface="DejaVu Sans"/>
                </a:rPr>
                <a:t>Plugins</a:t>
              </a:r>
              <a:endParaRPr lang="en-US" sz="1600" b="0" strike="noStrike" spc="-1">
                <a:solidFill>
                  <a:srgbClr val="000000"/>
                </a:solidFill>
                <a:latin typeface="Arial"/>
              </a:endParaRPr>
            </a:p>
            <a:p>
              <a:pPr algn="ctr">
                <a:lnSpc>
                  <a:spcPct val="100000"/>
                </a:lnSpc>
                <a:tabLst>
                  <a:tab pos="0" algn="l"/>
                </a:tabLst>
              </a:pPr>
              <a:r>
                <a:rPr lang="en-US" sz="1600" b="0" strike="noStrike" spc="-1">
                  <a:solidFill>
                    <a:srgbClr val="FFFFFF"/>
                  </a:solidFill>
                  <a:latin typeface="Arial"/>
                  <a:ea typeface="DejaVu Sans"/>
                </a:rPr>
                <a:t>(trestle-fedramp)</a:t>
              </a:r>
              <a:endParaRPr lang="en-US" sz="1600" b="0" strike="noStrike" spc="-1">
                <a:solidFill>
                  <a:srgbClr val="000000"/>
                </a:solidFill>
                <a:latin typeface="Arial"/>
              </a:endParaRPr>
            </a:p>
          </p:txBody>
        </p:sp>
        <p:sp>
          <p:nvSpPr>
            <p:cNvPr id="730" name="CustomShape 19"/>
            <p:cNvSpPr/>
            <p:nvPr/>
          </p:nvSpPr>
          <p:spPr>
            <a:xfrm>
              <a:off x="755640" y="4842000"/>
              <a:ext cx="1312560" cy="3330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600" b="0" strike="noStrike" spc="-1">
                  <a:solidFill>
                    <a:srgbClr val="000000"/>
                  </a:solidFill>
                  <a:latin typeface="Arial"/>
                  <a:ea typeface="DejaVu Sans"/>
                </a:rPr>
                <a:t>Trestle Base</a:t>
              </a:r>
              <a:endParaRPr lang="en-US" sz="1600" b="0" strike="noStrike" spc="-1">
                <a:solidFill>
                  <a:srgbClr val="000000"/>
                </a:solidFill>
                <a:latin typeface="Arial"/>
              </a:endParaRPr>
            </a:p>
          </p:txBody>
        </p:sp>
        <p:sp>
          <p:nvSpPr>
            <p:cNvPr id="731" name="CustomShape 20"/>
            <p:cNvSpPr/>
            <p:nvPr/>
          </p:nvSpPr>
          <p:spPr>
            <a:xfrm>
              <a:off x="541800" y="3321000"/>
              <a:ext cx="1817280" cy="81972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gn="ctr">
                <a:lnSpc>
                  <a:spcPct val="100000"/>
                </a:lnSpc>
                <a:tabLst>
                  <a:tab pos="0" algn="l"/>
                </a:tabLst>
              </a:pPr>
              <a:r>
                <a:rPr lang="en-US" sz="1600" b="0" strike="noStrike" spc="-1">
                  <a:solidFill>
                    <a:srgbClr val="000000"/>
                  </a:solidFill>
                  <a:latin typeface="Arial"/>
                  <a:ea typeface="DejaVu Sans"/>
                </a:rPr>
                <a:t>Editing / authoring</a:t>
              </a:r>
              <a:endParaRPr lang="en-US" sz="1600" b="0" strike="noStrike" spc="-1">
                <a:solidFill>
                  <a:srgbClr val="000000"/>
                </a:solidFill>
                <a:latin typeface="Arial"/>
              </a:endParaRPr>
            </a:p>
            <a:p>
              <a:pPr algn="ctr">
                <a:lnSpc>
                  <a:spcPct val="100000"/>
                </a:lnSpc>
                <a:tabLst>
                  <a:tab pos="0" algn="l"/>
                </a:tabLst>
              </a:pPr>
              <a:r>
                <a:rPr lang="en-US" sz="1600" b="0" strike="noStrike" spc="-1">
                  <a:solidFill>
                    <a:srgbClr val="000000"/>
                  </a:solidFill>
                  <a:latin typeface="Arial"/>
                  <a:ea typeface="DejaVu Sans"/>
                </a:rPr>
                <a:t>/ transformation</a:t>
              </a:r>
              <a:endParaRPr lang="en-US" sz="1600" b="0" strike="noStrike" spc="-1">
                <a:solidFill>
                  <a:srgbClr val="000000"/>
                </a:solidFill>
                <a:latin typeface="Arial"/>
              </a:endParaRPr>
            </a:p>
            <a:p>
              <a:pPr algn="ctr">
                <a:lnSpc>
                  <a:spcPct val="100000"/>
                </a:lnSpc>
                <a:tabLst>
                  <a:tab pos="0" algn="l"/>
                </a:tabLst>
              </a:pPr>
              <a:r>
                <a:rPr lang="en-US" sz="1600" b="0" strike="noStrike" spc="-1">
                  <a:solidFill>
                    <a:srgbClr val="000000"/>
                  </a:solidFill>
                  <a:latin typeface="Arial"/>
                  <a:ea typeface="DejaVu Sans"/>
                </a:rPr>
                <a:t>APIs and CLIs</a:t>
              </a:r>
              <a:endParaRPr lang="en-US" sz="1600" b="0" strike="noStrike" spc="-1">
                <a:solidFill>
                  <a:srgbClr val="000000"/>
                </a:solidFill>
                <a:latin typeface="Arial"/>
              </a:endParaRPr>
            </a:p>
          </p:txBody>
        </p:sp>
        <p:sp>
          <p:nvSpPr>
            <p:cNvPr id="732" name="CustomShape 21"/>
            <p:cNvSpPr/>
            <p:nvPr/>
          </p:nvSpPr>
          <p:spPr>
            <a:xfrm>
              <a:off x="773280" y="1959480"/>
              <a:ext cx="1277640" cy="333000"/>
            </a:xfrm>
            <a:prstGeom prst="rect">
              <a:avLst/>
            </a:prstGeom>
            <a:noFill/>
            <a:ln w="0">
              <a:noFill/>
            </a:ln>
          </p:spPr>
          <p:style>
            <a:lnRef idx="0">
              <a:scrgbClr r="0" g="0" b="0"/>
            </a:lnRef>
            <a:fillRef idx="0">
              <a:scrgbClr r="0" g="0" b="0"/>
            </a:fillRef>
            <a:effectRef idx="0">
              <a:scrgbClr r="0" g="0" b="0"/>
            </a:effectRef>
            <a:fontRef idx="minor"/>
          </p:style>
          <p:txBody>
            <a:bodyPr wrap="none" lIns="90000" tIns="45000" rIns="90000" bIns="45000" anchor="t">
              <a:spAutoFit/>
            </a:bodyPr>
            <a:lstStyle/>
            <a:p>
              <a:pPr>
                <a:lnSpc>
                  <a:spcPct val="100000"/>
                </a:lnSpc>
                <a:tabLst>
                  <a:tab pos="0" algn="l"/>
                </a:tabLst>
              </a:pPr>
              <a:r>
                <a:rPr lang="en-US" sz="1600" b="0" strike="noStrike" spc="-1">
                  <a:solidFill>
                    <a:srgbClr val="000000"/>
                  </a:solidFill>
                  <a:latin typeface="Arial"/>
                  <a:ea typeface="DejaVu Sans"/>
                </a:rPr>
                <a:t>Applications</a:t>
              </a:r>
              <a:endParaRPr lang="en-US" sz="1600" b="0" strike="noStrike" spc="-1">
                <a:solidFill>
                  <a:srgbClr val="000000"/>
                </a:solidFill>
                <a:latin typeface="Arial"/>
              </a:endParaRPr>
            </a:p>
          </p:txBody>
        </p:sp>
      </p:grpSp>
      <p:pic>
        <p:nvPicPr>
          <p:cNvPr id="733" name="Picture 1"/>
          <p:cNvPicPr/>
          <p:nvPr/>
        </p:nvPicPr>
        <p:blipFill>
          <a:blip r:embed="rId2"/>
          <a:stretch/>
        </p:blipFill>
        <p:spPr>
          <a:xfrm>
            <a:off x="10536840" y="87480"/>
            <a:ext cx="1349280" cy="1533240"/>
          </a:xfrm>
          <a:prstGeom prst="rect">
            <a:avLst/>
          </a:prstGeom>
          <a:ln w="0">
            <a:noFill/>
          </a:ln>
        </p:spPr>
      </p:pic>
    </p:spTree>
  </p:cSld>
  <p:clrMapOvr>
    <a:masterClrMapping/>
  </p:clrMapOvr>
</p:sld>
</file>

<file path=ppt/theme/theme1.xml><?xml version="1.0" encoding="utf-8"?>
<a:theme xmlns:a="http://schemas.openxmlformats.org/drawingml/2006/main" name="2_Office Theme">
  <a:themeElements>
    <a:clrScheme name="Blue Warm">
      <a:dk1>
        <a:srgbClr val="000000"/>
      </a:dk1>
      <a:lt1>
        <a:srgbClr val="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3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Office Theme">
  <a:themeElements>
    <a:clrScheme name="Office">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lk_background_2017">
  <a:themeElements>
    <a:clrScheme name="Custom 49">
      <a:dk1>
        <a:srgbClr val="000000"/>
      </a:dk1>
      <a:lt1>
        <a:srgbClr val="000000"/>
      </a:lt1>
      <a:dk2>
        <a:srgbClr val="EAEAEA"/>
      </a:dk2>
      <a:lt2>
        <a:srgbClr val="FFFFFF"/>
      </a:lt2>
      <a:accent1>
        <a:srgbClr val="8F8B8B"/>
      </a:accent1>
      <a:accent2>
        <a:srgbClr val="0F6FFF"/>
      </a:accent2>
      <a:accent3>
        <a:srgbClr val="20D5D2"/>
      </a:accent3>
      <a:accent4>
        <a:srgbClr val="8F8B8B"/>
      </a:accent4>
      <a:accent5>
        <a:srgbClr val="6E177D"/>
      </a:accent5>
      <a:accent6>
        <a:srgbClr val="DB2663"/>
      </a:accent6>
      <a:hlink>
        <a:srgbClr val="0F6FFF"/>
      </a:hlink>
      <a:folHlink>
        <a:srgbClr val="E0E0E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4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nist_internal_template-508_0">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IBM Brand Template 2022">
  <a:themeElements>
    <a:clrScheme name="IBM brand presentation palette 2022">
      <a:dk1>
        <a:srgbClr val="FFFFFF"/>
      </a:dk1>
      <a:lt1>
        <a:srgbClr val="000000"/>
      </a:lt1>
      <a:dk2>
        <a:srgbClr val="E5F6FF"/>
      </a:dk2>
      <a:lt2>
        <a:srgbClr val="F4F4F4"/>
      </a:lt2>
      <a:accent1>
        <a:srgbClr val="002D9C"/>
      </a:accent1>
      <a:accent2>
        <a:srgbClr val="0F62FE"/>
      </a:accent2>
      <a:accent3>
        <a:srgbClr val="82CFFF"/>
      </a:accent3>
      <a:accent4>
        <a:srgbClr val="9EF0F0"/>
      </a:accent4>
      <a:accent5>
        <a:srgbClr val="E0E0E0"/>
      </a:accent5>
      <a:accent6>
        <a:srgbClr val="FCF4D6"/>
      </a:accent6>
      <a:hlink>
        <a:srgbClr val="0F62FE"/>
      </a:hlink>
      <a:folHlink>
        <a:srgbClr val="6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IBM Brand Template 2022">
  <a:themeElements>
    <a:clrScheme name="IBM brand presentation palette 2022">
      <a:dk1>
        <a:srgbClr val="FFFFFF"/>
      </a:dk1>
      <a:lt1>
        <a:srgbClr val="000000"/>
      </a:lt1>
      <a:dk2>
        <a:srgbClr val="E5F6FF"/>
      </a:dk2>
      <a:lt2>
        <a:srgbClr val="F4F4F4"/>
      </a:lt2>
      <a:accent1>
        <a:srgbClr val="002D9C"/>
      </a:accent1>
      <a:accent2>
        <a:srgbClr val="0F62FE"/>
      </a:accent2>
      <a:accent3>
        <a:srgbClr val="82CFFF"/>
      </a:accent3>
      <a:accent4>
        <a:srgbClr val="9EF0F0"/>
      </a:accent4>
      <a:accent5>
        <a:srgbClr val="E0E0E0"/>
      </a:accent5>
      <a:accent6>
        <a:srgbClr val="FCF4D6"/>
      </a:accent6>
      <a:hlink>
        <a:srgbClr val="0F62FE"/>
      </a:hlink>
      <a:folHlink>
        <a:srgbClr val="6F6F6F"/>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6350" cap="flat" cmpd="sng" algn="ctr">
          <a:solidFill>
            <a:schemeClr val="phClr">
              <a:shade val="95000"/>
              <a:satMod val="105000"/>
            </a:schemeClr>
          </a:solidFill>
          <a:prstDash val="solid"/>
          <a:miter/>
        </a:ln>
        <a:ln w="12700" cap="flat" cmpd="sng" algn="ctr">
          <a:solidFill>
            <a:schemeClr val="phClr"/>
          </a:solidFill>
          <a:prstDash val="solid"/>
          <a:miter/>
        </a:ln>
        <a:ln w="19050" cap="flat" cmpd="sng" algn="ctr">
          <a:solidFill>
            <a:schemeClr val="phClr"/>
          </a:solidFill>
          <a:prstDash val="solid"/>
          <a:miter/>
        </a:ln>
      </a:lnStyleLst>
      <a:effectStyleLst>
        <a:effectStyle>
          <a:effectLst/>
        </a:effectStyle>
        <a:effectStyle>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4390</TotalTime>
  <Words>1599</Words>
  <Application>Microsoft Macintosh PowerPoint</Application>
  <PresentationFormat>Widescreen</PresentationFormat>
  <Paragraphs>249</Paragraphs>
  <Slides>13</Slides>
  <Notes>4</Notes>
  <HiddenSlides>0</HiddenSlides>
  <MMClips>0</MMClips>
  <ScaleCrop>false</ScaleCrop>
  <HeadingPairs>
    <vt:vector size="6" baseType="variant">
      <vt:variant>
        <vt:lpstr>Fonts Used</vt:lpstr>
      </vt:variant>
      <vt:variant>
        <vt:i4>10</vt:i4>
      </vt:variant>
      <vt:variant>
        <vt:lpstr>Theme</vt:lpstr>
      </vt:variant>
      <vt:variant>
        <vt:i4>11</vt:i4>
      </vt:variant>
      <vt:variant>
        <vt:lpstr>Slide Titles</vt:lpstr>
      </vt:variant>
      <vt:variant>
        <vt:i4>13</vt:i4>
      </vt:variant>
    </vt:vector>
  </HeadingPairs>
  <TitlesOfParts>
    <vt:vector size="34" baseType="lpstr">
      <vt:lpstr>-apple-system</vt:lpstr>
      <vt:lpstr>Arial</vt:lpstr>
      <vt:lpstr>Calibri</vt:lpstr>
      <vt:lpstr>Calibri Light</vt:lpstr>
      <vt:lpstr>Courier New</vt:lpstr>
      <vt:lpstr>IBM Plex Sans</vt:lpstr>
      <vt:lpstr>IBM Plex Sans Light</vt:lpstr>
      <vt:lpstr>Symbol</vt:lpstr>
      <vt:lpstr>Times New Roman</vt:lpstr>
      <vt:lpstr>Wingdings</vt:lpstr>
      <vt:lpstr>2_Office Theme</vt:lpstr>
      <vt:lpstr>1_blk_background_2017</vt:lpstr>
      <vt:lpstr>4_Office Theme</vt:lpstr>
      <vt:lpstr>1_nist_internal_template-508_0</vt:lpstr>
      <vt:lpstr>1_Office Theme</vt:lpstr>
      <vt:lpstr>IBM Brand Template 2022</vt:lpstr>
      <vt:lpstr>IBM Brand Template 2022</vt:lpstr>
      <vt:lpstr>Office Theme</vt:lpstr>
      <vt:lpstr>Office Theme</vt:lpstr>
      <vt:lpstr>Office Theme</vt:lpstr>
      <vt:lpstr>3_Office Theme</vt:lpstr>
      <vt:lpstr>OSCAL-COMPASS Open Security Control Assessment Language  Compliance Automated Standard Solution  Vikas Agarwal, Lou DeGenaro, Manjiree Gadgil, Alejandro Leiva, Jenn Power,  Anca Sailer, Takumi Yanagawa  </vt:lpstr>
      <vt:lpstr>Agenda</vt:lpstr>
      <vt:lpstr>Compliance v/s Security</vt:lpstr>
      <vt:lpstr>Compliance Artifacts and their Representation as code Regulatory compliance and Org Policy controls are implemented as rules (technical, operational, financial, data, or AI) and tested via rule engines or checks based on evidence </vt:lpstr>
      <vt:lpstr>PowerPoint Presentation</vt:lpstr>
      <vt:lpstr>What is OSCAL?</vt:lpstr>
      <vt:lpstr>OSCAL, Trestle, Agile Authoring, Compliance-to-Policy</vt:lpstr>
      <vt:lpstr>Trestle: An open-source OSCAL SDK</vt:lpstr>
      <vt:lpstr>Trestle Architecture</vt:lpstr>
      <vt:lpstr>Agile Authoring: Collaborative Authoring Platform</vt:lpstr>
      <vt:lpstr>Compliance-to-Policy (C2P) and plugin architecture</vt:lpstr>
      <vt:lpstr>OSCAL Compass Community</vt:lpstr>
      <vt:lpstr>Keep up with Compass and Trestle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Compliance Artifacts and their Representation as code Regulatory compliance and Org Policy controls are implemented as rules (technical, operational, financial, data, or AI) and tested via rule engines or checks based on evidence </dc:title>
  <dc:subject/>
  <dc:creator>Anca Sailer</dc:creator>
  <dc:description/>
  <cp:lastModifiedBy>VIKAS AGARWAL</cp:lastModifiedBy>
  <cp:revision>112</cp:revision>
  <dcterms:created xsi:type="dcterms:W3CDTF">2024-02-08T16:46:02Z</dcterms:created>
  <dcterms:modified xsi:type="dcterms:W3CDTF">2025-10-03T13:08:49Z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Notes">
    <vt:i4>4</vt:i4>
  </property>
  <property fmtid="{D5CDD505-2E9C-101B-9397-08002B2CF9AE}" pid="3" name="PresentationFormat">
    <vt:lpwstr>Widescreen</vt:lpwstr>
  </property>
  <property fmtid="{D5CDD505-2E9C-101B-9397-08002B2CF9AE}" pid="4" name="Slides">
    <vt:i4>13</vt:i4>
  </property>
</Properties>
</file>