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2AC2-C03C-460A-80C3-1B13EA90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1BBB2-887F-4B5C-8DF7-225AE548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8238-797F-4CBD-BCD8-531773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8032-949D-4B90-8015-0941911E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3DB3-2E2D-42FE-B8E6-E291B44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D15F-AA5A-4CB8-B2DC-FDE596CD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273A1-6D29-44F6-A708-6F0D6043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FBD2-047A-4ACC-9A40-7EA3AF03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68F5-1ED5-4D0C-8F36-68FAEAC6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1E96-311E-40CA-9583-8172DA8C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5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F7C12-B9C8-437C-8468-691CF1D9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A7C3-BB33-4854-AAB1-B9B125CA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D4F5-37C6-4B9C-B2E2-4D2B15A8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2677-B1CA-4BEE-B810-2C5AF63E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60D0-FC1D-47EE-9BC6-8097D782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4848-145E-4463-AE71-C7D9C6FF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0D18-33CC-4F9D-9DA8-DCE22B08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3B3C-FCFE-4A2C-962F-525C5EC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D13B-DE40-46A9-BAFB-5B3E72E8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1983-49B8-4618-A652-885BB379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5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6A6-1B95-46D5-AE4D-71F01BB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FBB1-D62E-4D27-88E2-722CB679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E225-8552-40C2-928D-81715E6A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EBD8-2B72-4300-BE0A-1BF44283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D3FC-259D-4664-AF23-3285026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8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6336-8311-4BE3-A7A6-B24976FF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50F9-B758-4B34-B166-3868B635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29B1A-DD94-4224-A66C-AB255E84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974F0-95E5-4545-897B-F947EBF2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8FDF9-82F5-4473-B6C3-7091BE9A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3419-2D7C-4296-B109-F543CE34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37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4045-9D61-41A2-8A8B-9D00C14A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FF81-28E8-444F-9170-F5784C06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1E03D-7060-4E8D-B945-338D0DD3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3B662-1761-4112-81BE-3EB51F9B5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14EA7-F1D4-4F28-92FA-B90E9DBB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A6936-75B7-4AFD-B157-F7463CD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6780F-46D3-45F9-8738-2C75432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7F898-679F-49D6-BEB7-DC7C98AA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8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0917-B904-41BE-9B41-90C34CE8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3BB4F-2460-408C-BA4C-960A267B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48B10-4659-4176-9CFE-BCE21F1D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206F3-768D-43F2-ABF0-567CD563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66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024F6-F213-49C2-8667-D3CF7794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58782-1D47-46E4-8FF0-42CF3B2B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0EB48-933B-476B-B5FA-9965F02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F6D-EA6C-42F5-AE75-125EF5C0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D76-D8BF-472E-AA4D-88767E28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A528-730B-4F30-8CF8-4955B525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539D-1DC9-4971-8612-E8AB3C4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62F0-4D7D-4AF2-A376-4E41E17D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80B2E-5FC7-4E0D-AE37-0908AEA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98B-3219-4DD4-8239-37871C27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4D9A0-754E-47A2-BCEC-5061AED4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6E72A-7641-4166-BC25-9C022515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17806-EBAF-4A6D-BCD9-0FE16597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D451-909C-49A0-9BDA-477B045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17985-1781-491F-8C6D-9D750ACB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5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99370-314F-4544-8D84-72628A72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93BEB-2225-48C7-ACCD-79A04D86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64EB-889E-4414-9D45-4A3E3F7B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2398-0190-43A9-BED8-486754AE3E98}" type="datetimeFigureOut">
              <a:rPr lang="en-AU" smtClean="0"/>
              <a:t>25/02/2022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C8AC-5891-4093-B4F7-9CBCCF22B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F5E7-2CEA-4438-8AB8-026C9E7C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16D6-757C-4607-984E-88F6A71C7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143E3E-5726-464D-AFFB-E35F0846B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88238"/>
              </p:ext>
            </p:extLst>
          </p:nvPr>
        </p:nvGraphicFramePr>
        <p:xfrm>
          <a:off x="411089" y="743834"/>
          <a:ext cx="9821482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40">
                  <a:extLst>
                    <a:ext uri="{9D8B030D-6E8A-4147-A177-3AD203B41FA5}">
                      <a16:colId xmlns:a16="http://schemas.microsoft.com/office/drawing/2014/main" val="228455152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915212438"/>
                    </a:ext>
                  </a:extLst>
                </a:gridCol>
                <a:gridCol w="609801">
                  <a:extLst>
                    <a:ext uri="{9D8B030D-6E8A-4147-A177-3AD203B41FA5}">
                      <a16:colId xmlns:a16="http://schemas.microsoft.com/office/drawing/2014/main" val="1067068821"/>
                    </a:ext>
                  </a:extLst>
                </a:gridCol>
                <a:gridCol w="1014605">
                  <a:extLst>
                    <a:ext uri="{9D8B030D-6E8A-4147-A177-3AD203B41FA5}">
                      <a16:colId xmlns:a16="http://schemas.microsoft.com/office/drawing/2014/main" val="3840967727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310239981"/>
                    </a:ext>
                  </a:extLst>
                </a:gridCol>
                <a:gridCol w="858594">
                  <a:extLst>
                    <a:ext uri="{9D8B030D-6E8A-4147-A177-3AD203B41FA5}">
                      <a16:colId xmlns:a16="http://schemas.microsoft.com/office/drawing/2014/main" val="1910128417"/>
                    </a:ext>
                  </a:extLst>
                </a:gridCol>
                <a:gridCol w="548392">
                  <a:extLst>
                    <a:ext uri="{9D8B030D-6E8A-4147-A177-3AD203B41FA5}">
                      <a16:colId xmlns:a16="http://schemas.microsoft.com/office/drawing/2014/main" val="1913550879"/>
                    </a:ext>
                  </a:extLst>
                </a:gridCol>
                <a:gridCol w="853055">
                  <a:extLst>
                    <a:ext uri="{9D8B030D-6E8A-4147-A177-3AD203B41FA5}">
                      <a16:colId xmlns:a16="http://schemas.microsoft.com/office/drawing/2014/main" val="3069133319"/>
                    </a:ext>
                  </a:extLst>
                </a:gridCol>
                <a:gridCol w="664717">
                  <a:extLst>
                    <a:ext uri="{9D8B030D-6E8A-4147-A177-3AD203B41FA5}">
                      <a16:colId xmlns:a16="http://schemas.microsoft.com/office/drawing/2014/main" val="310651483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1641525465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1212284026"/>
                    </a:ext>
                  </a:extLst>
                </a:gridCol>
                <a:gridCol w="725650">
                  <a:extLst>
                    <a:ext uri="{9D8B030D-6E8A-4147-A177-3AD203B41FA5}">
                      <a16:colId xmlns:a16="http://schemas.microsoft.com/office/drawing/2014/main" val="621983975"/>
                    </a:ext>
                  </a:extLst>
                </a:gridCol>
                <a:gridCol w="730530">
                  <a:extLst>
                    <a:ext uri="{9D8B030D-6E8A-4147-A177-3AD203B41FA5}">
                      <a16:colId xmlns:a16="http://schemas.microsoft.com/office/drawing/2014/main" val="4019432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        Option</a:t>
                      </a:r>
                    </a:p>
                    <a:p>
                      <a:pPr algn="l"/>
                      <a:endParaRPr lang="en-US" sz="1100" dirty="0"/>
                    </a:p>
                    <a:p>
                      <a:pPr algn="l"/>
                      <a:r>
                        <a:rPr lang="en-US" sz="1100" dirty="0"/>
                        <a:t>Command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name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markdown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profile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overwrite-</a:t>
                      </a:r>
                    </a:p>
                    <a:p>
                      <a:pPr algn="ctr"/>
                      <a:r>
                        <a:rPr lang="en-US" sz="1100" dirty="0"/>
                        <a:t>header-</a:t>
                      </a:r>
                    </a:p>
                    <a:p>
                      <a:pPr algn="ctr"/>
                      <a:r>
                        <a:rPr lang="en-US" sz="1100" dirty="0"/>
                        <a:t>values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yaml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set-parameters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regenerate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sections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required-sections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allowed-sections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catalog-generate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8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catalog-assemble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profile-generate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5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profile-assemble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0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ssp</a:t>
                      </a:r>
                      <a:r>
                        <a:rPr lang="en-US" sz="1100" dirty="0"/>
                        <a:t>-generate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ssp</a:t>
                      </a:r>
                      <a:r>
                        <a:rPr lang="en-US" sz="1100" dirty="0"/>
                        <a:t>-assemble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6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ssp</a:t>
                      </a:r>
                      <a:r>
                        <a:rPr lang="en-US" sz="1100" dirty="0"/>
                        <a:t>-filter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54168"/>
                  </a:ext>
                </a:extLst>
              </a:tr>
            </a:tbl>
          </a:graphicData>
        </a:graphic>
      </p:graphicFrame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6C156F2B-A6A7-41C2-82D2-09908F01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833" y="1397000"/>
            <a:ext cx="273756" cy="273756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3F7EFDF7-FBDE-481A-907C-58C88C802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61" y="1402652"/>
            <a:ext cx="273756" cy="273756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7452CD01-475D-459D-8D07-3F55B6C89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1837264"/>
            <a:ext cx="273756" cy="273756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50EDDF09-DAC3-4E88-AEF2-00CF9508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2271876"/>
            <a:ext cx="273756" cy="273756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096659C9-938E-418E-B9E9-9371996F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2697111"/>
            <a:ext cx="273756" cy="273756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6BFF0932-09F0-43E9-827C-8A0D3310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3122346"/>
            <a:ext cx="273756" cy="273756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496EB008-C5DC-4ACF-A520-9470A869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3545693"/>
            <a:ext cx="273756" cy="273756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16AEE652-E89C-42BA-B501-72837C01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858" y="3969040"/>
            <a:ext cx="273756" cy="273756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8B8FC293-A91F-4829-BD2A-D5C5A8E0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314" y="2263693"/>
            <a:ext cx="273756" cy="273756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729078AA-0E3E-4083-A851-5C59BFE2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659" y="3969040"/>
            <a:ext cx="273756" cy="273756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E7235656-01F1-4FCA-90C2-216EEE0F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5658" y="1837264"/>
            <a:ext cx="273756" cy="273756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8C90C974-5CA1-4E05-9ED2-DB6AD330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5658" y="2697111"/>
            <a:ext cx="273756" cy="273756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13B747DA-D7AB-4AD3-9F9F-C3C38EB9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5658" y="3545693"/>
            <a:ext cx="273756" cy="273756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3F0F6025-2596-4EAE-BD31-044A5B510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2636" y="3122346"/>
            <a:ext cx="273756" cy="273756"/>
          </a:xfrm>
          <a:prstGeom prst="rect">
            <a:avLst/>
          </a:prstGeom>
        </p:spPr>
      </p:pic>
      <p:pic>
        <p:nvPicPr>
          <p:cNvPr id="20" name="Graphic 19" descr="Checkbox Checked with solid fill">
            <a:extLst>
              <a:ext uri="{FF2B5EF4-FFF2-40B4-BE49-F238E27FC236}">
                <a16:creationId xmlns:a16="http://schemas.microsoft.com/office/drawing/2014/main" id="{EE990ABD-C02C-4EC3-B10D-2989E737C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2636" y="3944722"/>
            <a:ext cx="273756" cy="273756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358BC50-EA1D-4721-8C2F-81E8A14A7508}"/>
              </a:ext>
            </a:extLst>
          </p:cNvPr>
          <p:cNvSpPr/>
          <p:nvPr/>
        </p:nvSpPr>
        <p:spPr>
          <a:xfrm>
            <a:off x="1439532" y="1894943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FCCE21F-8761-44A5-BA9B-943D118E6D44}"/>
              </a:ext>
            </a:extLst>
          </p:cNvPr>
          <p:cNvSpPr/>
          <p:nvPr/>
        </p:nvSpPr>
        <p:spPr>
          <a:xfrm>
            <a:off x="1420378" y="275073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0553348-A2AB-4490-BE76-6859D6308CEF}"/>
              </a:ext>
            </a:extLst>
          </p:cNvPr>
          <p:cNvSpPr/>
          <p:nvPr/>
        </p:nvSpPr>
        <p:spPr>
          <a:xfrm>
            <a:off x="1439532" y="3609392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C4F9CA4-FDBA-4913-AE9F-9B5A7483BC57}"/>
              </a:ext>
            </a:extLst>
          </p:cNvPr>
          <p:cNvSpPr/>
          <p:nvPr/>
        </p:nvSpPr>
        <p:spPr>
          <a:xfrm>
            <a:off x="4573391" y="146069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AF574F5-5509-4209-A917-6EC344E50E18}"/>
              </a:ext>
            </a:extLst>
          </p:cNvPr>
          <p:cNvSpPr/>
          <p:nvPr/>
        </p:nvSpPr>
        <p:spPr>
          <a:xfrm>
            <a:off x="4573391" y="233557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CCF6B5B-14B8-43DB-8F0D-A5362A7DB450}"/>
              </a:ext>
            </a:extLst>
          </p:cNvPr>
          <p:cNvSpPr/>
          <p:nvPr/>
        </p:nvSpPr>
        <p:spPr>
          <a:xfrm>
            <a:off x="4573391" y="318604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9C82CAA-E12C-4D66-BB89-729C18C32EB7}"/>
              </a:ext>
            </a:extLst>
          </p:cNvPr>
          <p:cNvSpPr/>
          <p:nvPr/>
        </p:nvSpPr>
        <p:spPr>
          <a:xfrm>
            <a:off x="5305341" y="146069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874A3-0251-4A91-A3C8-B8F06139D3E4}"/>
              </a:ext>
            </a:extLst>
          </p:cNvPr>
          <p:cNvSpPr/>
          <p:nvPr/>
        </p:nvSpPr>
        <p:spPr>
          <a:xfrm>
            <a:off x="5305341" y="2328020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2712D72-3710-4415-A0F0-3AF287F2C4D0}"/>
              </a:ext>
            </a:extLst>
          </p:cNvPr>
          <p:cNvSpPr/>
          <p:nvPr/>
        </p:nvSpPr>
        <p:spPr>
          <a:xfrm>
            <a:off x="5305341" y="318604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201CD49-2F7F-4406-89DB-6F8AB7CF125C}"/>
              </a:ext>
            </a:extLst>
          </p:cNvPr>
          <p:cNvSpPr/>
          <p:nvPr/>
        </p:nvSpPr>
        <p:spPr>
          <a:xfrm>
            <a:off x="6022821" y="1894943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4F98298-0F60-44DB-8D53-8026EE888C5B}"/>
              </a:ext>
            </a:extLst>
          </p:cNvPr>
          <p:cNvSpPr/>
          <p:nvPr/>
        </p:nvSpPr>
        <p:spPr>
          <a:xfrm>
            <a:off x="6022821" y="2760810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E0378EE-0108-4909-86C3-370F0DD44C1A}"/>
              </a:ext>
            </a:extLst>
          </p:cNvPr>
          <p:cNvSpPr/>
          <p:nvPr/>
        </p:nvSpPr>
        <p:spPr>
          <a:xfrm>
            <a:off x="6717993" y="1894943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05C1694-D246-4722-A042-773FD421CA6B}"/>
              </a:ext>
            </a:extLst>
          </p:cNvPr>
          <p:cNvSpPr/>
          <p:nvPr/>
        </p:nvSpPr>
        <p:spPr>
          <a:xfrm>
            <a:off x="6717993" y="2752820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C8CEDA7-DBB8-49E1-A0F7-E0D90CEB55ED}"/>
              </a:ext>
            </a:extLst>
          </p:cNvPr>
          <p:cNvSpPr/>
          <p:nvPr/>
        </p:nvSpPr>
        <p:spPr>
          <a:xfrm>
            <a:off x="6717993" y="358594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32BAF71-54AF-4B92-8657-B43814C46602}"/>
              </a:ext>
            </a:extLst>
          </p:cNvPr>
          <p:cNvSpPr/>
          <p:nvPr/>
        </p:nvSpPr>
        <p:spPr>
          <a:xfrm>
            <a:off x="6717993" y="403273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66958B7-CCB1-4C7D-BE8C-10A9892A9F9E}"/>
              </a:ext>
            </a:extLst>
          </p:cNvPr>
          <p:cNvSpPr/>
          <p:nvPr/>
        </p:nvSpPr>
        <p:spPr>
          <a:xfrm>
            <a:off x="7510939" y="1894943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6965EC0-C420-4C23-8017-E8E3D3086490}"/>
              </a:ext>
            </a:extLst>
          </p:cNvPr>
          <p:cNvSpPr/>
          <p:nvPr/>
        </p:nvSpPr>
        <p:spPr>
          <a:xfrm>
            <a:off x="7510939" y="2752820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1FA9C1-C4B3-46C9-A1B2-F538665B0C04}"/>
              </a:ext>
            </a:extLst>
          </p:cNvPr>
          <p:cNvSpPr/>
          <p:nvPr/>
        </p:nvSpPr>
        <p:spPr>
          <a:xfrm>
            <a:off x="7510939" y="358594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B8B6C84-776D-400C-B51F-4CEDC012DCC4}"/>
              </a:ext>
            </a:extLst>
          </p:cNvPr>
          <p:cNvSpPr/>
          <p:nvPr/>
        </p:nvSpPr>
        <p:spPr>
          <a:xfrm>
            <a:off x="7510939" y="403273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D3B8D05-C202-4EBD-B0AF-0C231BE8E217}"/>
              </a:ext>
            </a:extLst>
          </p:cNvPr>
          <p:cNvSpPr/>
          <p:nvPr/>
        </p:nvSpPr>
        <p:spPr>
          <a:xfrm>
            <a:off x="8315149" y="232777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86E2338-DD40-42D5-BFFD-498B5EBF86D2}"/>
              </a:ext>
            </a:extLst>
          </p:cNvPr>
          <p:cNvSpPr/>
          <p:nvPr/>
        </p:nvSpPr>
        <p:spPr>
          <a:xfrm>
            <a:off x="8315149" y="3193646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C4DDCCD-E065-468B-91E5-5AA44BC2D27C}"/>
              </a:ext>
            </a:extLst>
          </p:cNvPr>
          <p:cNvSpPr/>
          <p:nvPr/>
        </p:nvSpPr>
        <p:spPr>
          <a:xfrm>
            <a:off x="9033606" y="2335575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861AA4B-2951-4422-9355-0E3E960BB387}"/>
              </a:ext>
            </a:extLst>
          </p:cNvPr>
          <p:cNvSpPr/>
          <p:nvPr/>
        </p:nvSpPr>
        <p:spPr>
          <a:xfrm>
            <a:off x="9033606" y="2760810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712A219B-7CE1-48D5-89F8-DE2D0D6ADE24}"/>
              </a:ext>
            </a:extLst>
          </p:cNvPr>
          <p:cNvSpPr/>
          <p:nvPr/>
        </p:nvSpPr>
        <p:spPr>
          <a:xfrm>
            <a:off x="9826552" y="2750739"/>
            <a:ext cx="146358" cy="146358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7523CD-59E7-45D7-B502-1C31D30E54DF}"/>
              </a:ext>
            </a:extLst>
          </p:cNvPr>
          <p:cNvCxnSpPr/>
          <p:nvPr/>
        </p:nvCxnSpPr>
        <p:spPr>
          <a:xfrm>
            <a:off x="468086" y="789214"/>
            <a:ext cx="821871" cy="424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6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Suits</dc:creator>
  <cp:lastModifiedBy>Frank Suits</cp:lastModifiedBy>
  <cp:revision>11</cp:revision>
  <dcterms:created xsi:type="dcterms:W3CDTF">2022-02-21T23:11:46Z</dcterms:created>
  <dcterms:modified xsi:type="dcterms:W3CDTF">2022-02-25T01:19:24Z</dcterms:modified>
</cp:coreProperties>
</file>