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154992-889B-4750-A4A8-A8B159CEC9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30D2E1-677F-4050-8969-44C11195FE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9/26/22 7:31:29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0" id="10" name="slide10">
            <a:extLst>
              <a:ext uri="{FF2B5EF4-FFF2-40B4-BE49-F238E27FC236}">
                <a16:creationId xmlns:a16="http://schemas.microsoft.com/office/drawing/2014/main" id="{F4616B73-AC61-48D9-8003-1098AEE4D7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366962"/>
            <a:ext cx="9629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EE6AB8C3-A659-447C-A269-2DB80EDCC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27" y="0"/>
            <a:ext cx="6006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3" name="slide3">
            <a:extLst>
              <a:ext uri="{FF2B5EF4-FFF2-40B4-BE49-F238E27FC236}">
                <a16:creationId xmlns:a16="http://schemas.microsoft.com/office/drawing/2014/main" id="{97ED9E19-92D4-4776-B7EE-1EF221099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366962"/>
            <a:ext cx="9629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4" name="slide4">
            <a:extLst>
              <a:ext uri="{FF2B5EF4-FFF2-40B4-BE49-F238E27FC236}">
                <a16:creationId xmlns:a16="http://schemas.microsoft.com/office/drawing/2014/main" id="{B172417F-8383-4613-B62B-EEAEFFDC9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390525"/>
            <a:ext cx="96297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5" name="slide5">
            <a:extLst>
              <a:ext uri="{FF2B5EF4-FFF2-40B4-BE49-F238E27FC236}">
                <a16:creationId xmlns:a16="http://schemas.microsoft.com/office/drawing/2014/main" id="{1466422A-B068-4D25-8732-C23E21644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2462212"/>
            <a:ext cx="9629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3CA4BFE8-8DF2-4120-B194-929CD8223E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266950"/>
            <a:ext cx="9639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44C1C0F4-81AF-40D8-93B8-321E8EC619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390525"/>
            <a:ext cx="97250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86D2BA91-59C4-4308-9FC4-0978DF80A1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390525"/>
            <a:ext cx="96393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1ABDE837-DAF1-4C89-A833-D72FB911D9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400050"/>
            <a:ext cx="96393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2022-09-27T02:31:30Z</dcterms:created>
  <dcterms:modified xsi:type="dcterms:W3CDTF">2022-09-27T02:31:30Z</dcterms:modified>
</cp:coreProperties>
</file>