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1.jpeg" ContentType="image/jpe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098280" y="221760"/>
            <a:ext cx="2285640" cy="380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11/25/13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97920" y="2544840"/>
            <a:ext cx="3657240" cy="383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/>
          </a:solidFill>
        </p:spPr>
      </p:sp>
      <p:sp>
        <p:nvSpPr>
          <p:cNvPr id="13" name="Line 14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Line 17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7" name="Line 18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8" name="Line 19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3DBC4C6-7F7C-4D4A-89E6-EAB6F2AC2414}" type="slidenum">
              <a:rPr lang="en-US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60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1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2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63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4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65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66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8000"/>
              <a:buFont charset="2" typeface="Wingdings 2"/>
              <a:buChar char=""/>
            </a:pPr>
            <a:r>
              <a:rPr lang="en-US" sz="1600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67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11/25/13</a:t>
            </a:r>
            <a:endParaRPr/>
          </a:p>
        </p:txBody>
      </p:sp>
      <p:sp>
        <p:nvSpPr>
          <p:cNvPr id="68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01FAF25-17AF-4AAD-BADC-5458DF726C78}" type="slidenum">
              <a:rPr lang="en-US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69" name="PlaceHolder 11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75f6d"/>
                </a:solidFill>
                <a:latin typeface="Century Schoolbook"/>
              </a:rPr>
              <a:t>Point Cloud Library Agentification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575f6d"/>
                </a:solidFill>
                <a:latin typeface="Century Schoolbook"/>
              </a:rPr>
              <a:t>Software Development Project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575f6d"/>
                </a:solidFill>
                <a:latin typeface="Century Schoolbook"/>
              </a:rPr>
              <a:t>Iuri Andrade, Oscar Lima, Shehzad Ahmed 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575f6d"/>
                </a:solidFill>
                <a:latin typeface="Century Schoolbook"/>
              </a:rPr>
              <a:t>22.11.2013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Presentation Content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Current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Software Demo 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Objective for the next sprint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Current Progress</a:t>
            </a:r>
            <a:r>
              <a:rPr lang="en-US" sz="3000">
                <a:solidFill>
                  <a:srgbClr val="575f6d"/>
                </a:solidFill>
                <a:latin typeface="Century Schoolbook"/>
              </a:rPr>
              <a:t>	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Utilizing Point Cloud Library components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Data or Input sources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Point cloud file reader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Kinect Camera 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Output sources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Point cloud file writer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Point cloud Viewer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Filter components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Pass through filter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Downsampling filter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Statiscal outlier removal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Radius outlier removal 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Software Demo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1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295280"/>
            <a:ext cx="7772040" cy="578736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Objective for the next Sprint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Implement the functionalities as agents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Input 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Configuration 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Output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Integrate agents in ROS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Wrap each agent with a ROS node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Input  =&gt; Subscriber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Parameter Configurations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Output =&gt; Publisher   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Create a Dynamic reconfigure node</a:t>
            </a:r>
            <a:endParaRPr/>
          </a:p>
          <a:p>
            <a:pPr lvl="2">
              <a:lnSpc>
                <a:spcPct val="100000"/>
              </a:lnSpc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Runtime configuration of agent parameters </a:t>
            </a:r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3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295280"/>
            <a:ext cx="4647960" cy="2984040"/>
          </a:xfrm>
          <a:prstGeom prst="rect">
            <a:avLst/>
          </a:prstGeom>
        </p:spPr>
      </p:pic>
      <p:sp>
        <p:nvSpPr>
          <p:cNvPr id="11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Agents Diagram</a:t>
            </a:r>
            <a:endParaRPr/>
          </a:p>
        </p:txBody>
      </p:sp>
      <p:pic>
        <p:nvPicPr>
          <p:cNvPr descr="" id="115" name="Content Placeholder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720" y="4191120"/>
            <a:ext cx="5315400" cy="19807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Agents Diagram</a:t>
            </a:r>
            <a:endParaRPr/>
          </a:p>
        </p:txBody>
      </p:sp>
      <p:pic>
        <p:nvPicPr>
          <p:cNvPr descr="" id="117" name="Content Placeholder 6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905120"/>
            <a:ext cx="8076960" cy="38858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Agents Diagram</a:t>
            </a:r>
            <a:endParaRPr/>
          </a:p>
        </p:txBody>
      </p:sp>
      <p:pic>
        <p:nvPicPr>
          <p:cNvPr descr="" id="119" name="Content Placeholder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057400"/>
            <a:ext cx="5338440" cy="419544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endParaRPr/>
          </a:p>
        </p:txBody>
      </p:sp>
      <p:pic>
        <p:nvPicPr>
          <p:cNvPr descr="" id="121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828800"/>
            <a:ext cx="5943240" cy="44931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