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66" r:id="rId7"/>
    <p:sldId id="261" r:id="rId8"/>
    <p:sldId id="262" r:id="rId9"/>
    <p:sldId id="263" r:id="rId10"/>
    <p:sldId id="269" r:id="rId11"/>
    <p:sldId id="271" r:id="rId12"/>
    <p:sldId id="270" r:id="rId13"/>
    <p:sldId id="264" r:id="rId14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712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6198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487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280" y="41454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280" y="1600200"/>
            <a:ext cx="364356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5400"/>
            <a:ext cx="7466400" cy="2324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28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098280" y="221760"/>
            <a:ext cx="2285640" cy="380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9097920" y="2544840"/>
            <a:ext cx="3657240" cy="3837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rgbClr val="FED9CD"/>
          </a:solidFill>
        </p:spPr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rgbClr val="FEEDE8"/>
          </a:solidFill>
        </p:spPr>
      </p:sp>
      <p:sp>
        <p:nvSpPr>
          <p:cNvPr id="13" name="Line 14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Line 17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7" name="Line 18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8" name="Line 19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3DBC4C6-7F7C-4D4A-89E6-EAB6F2AC2414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60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1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2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rgbClr val="FEC2AE"/>
          </a:solidFill>
        </p:spPr>
      </p:sp>
      <p:sp>
        <p:nvSpPr>
          <p:cNvPr id="63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4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</p:spPr>
      </p:sp>
      <p:sp>
        <p:nvSpPr>
          <p:cNvPr id="6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Click to edit the title text formatClick to edit Master title style</a:t>
            </a:r>
            <a:endParaRPr/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>
                <a:solidFill>
                  <a:srgbClr val="000000"/>
                </a:solidFill>
                <a:latin typeface="Century Schoolbook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>
                <a:solidFill>
                  <a:srgbClr val="000000"/>
                </a:solidFill>
                <a:latin typeface="Century Schoolbook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68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Century Schoolbook"/>
              </a:rPr>
              <a:t>Fifth level</a:t>
            </a:r>
            <a:endParaRPr/>
          </a:p>
        </p:txBody>
      </p:sp>
      <p:sp>
        <p:nvSpPr>
          <p:cNvPr id="67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Schoolbook"/>
              </a:rPr>
              <a:t>11/25/13</a:t>
            </a:r>
            <a:endParaRPr/>
          </a:p>
        </p:txBody>
      </p:sp>
      <p:sp>
        <p:nvSpPr>
          <p:cNvPr id="68" name="PlaceHolder 10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01FAF25-17AF-4AAD-BADC-5458DF726C78}" type="slidenum">
              <a:rPr lang="en-US">
                <a:solidFill>
                  <a:srgbClr val="000000"/>
                </a:solidFill>
                <a:latin typeface="Century Schoolbook"/>
              </a:rPr>
              <a:t>‹#›</a:t>
            </a:fld>
            <a:endParaRPr/>
          </a:p>
        </p:txBody>
      </p:sp>
      <p:sp>
        <p:nvSpPr>
          <p:cNvPr id="69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575F6D"/>
                </a:solidFill>
                <a:latin typeface="Century Schoolbook"/>
              </a:rPr>
              <a:t>Point Cloud Library Agentification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2286000" y="5003280"/>
            <a:ext cx="6171840" cy="1371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75F6D"/>
                </a:solidFill>
                <a:latin typeface="Century Schoolbook"/>
              </a:rPr>
              <a:t>Software Development Project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575F6D"/>
                </a:solidFill>
                <a:latin typeface="Century Schoolbook"/>
              </a:rPr>
              <a:t>Iuri Andrade, Oscar Lima, </a:t>
            </a:r>
            <a:r>
              <a:rPr lang="en-US" b="1" dirty="0" err="1">
                <a:solidFill>
                  <a:srgbClr val="575F6D"/>
                </a:solidFill>
                <a:latin typeface="Century Schoolbook"/>
              </a:rPr>
              <a:t>Shehzad</a:t>
            </a:r>
            <a:r>
              <a:rPr lang="en-US" b="1" dirty="0">
                <a:solidFill>
                  <a:srgbClr val="575F6D"/>
                </a:solidFill>
                <a:latin typeface="Century Schoolbook"/>
              </a:rPr>
              <a:t> Ahmed 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b="1" dirty="0" smtClean="0">
                <a:solidFill>
                  <a:srgbClr val="575F6D"/>
                </a:solidFill>
                <a:latin typeface="Century Schoolbook"/>
              </a:rPr>
              <a:t>20.01.2014</a:t>
            </a:r>
            <a:endParaRPr dirty="0"/>
          </a:p>
        </p:txBody>
      </p:sp>
      <p:pic>
        <p:nvPicPr>
          <p:cNvPr id="4102" name="Picture 6" descr="http://pointclouds.org/assets/images/contents/logos/pcl/pcl_vert_large_p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82" y="3805872"/>
            <a:ext cx="938158" cy="12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18385" y="4301386"/>
            <a:ext cx="681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a-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529" y="2966122"/>
            <a:ext cx="3804248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3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Future work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Add more PCL functionalities e.g. segmentation</a:t>
            </a:r>
          </a:p>
          <a:p>
            <a:pPr>
              <a:buSzPct val="70000"/>
              <a:buFont typeface="Wingdings" charset="2"/>
              <a:buChar char=""/>
            </a:pPr>
            <a:endParaRPr lang="en-US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Create a layer of agents with the ability to receive tasks and autonomously connect the available agents to make pipelines</a:t>
            </a:r>
          </a:p>
        </p:txBody>
      </p:sp>
    </p:spTree>
    <p:extLst>
      <p:ext uri="{BB962C8B-B14F-4D97-AF65-F5344CB8AC3E}">
        <p14:creationId xmlns:p14="http://schemas.microsoft.com/office/powerpoint/2010/main" val="2016743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pic>
        <p:nvPicPr>
          <p:cNvPr id="12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1828800"/>
            <a:ext cx="5943240" cy="449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Presentation Content</a:t>
            </a:r>
            <a:endParaRPr dirty="0"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>
                <a:solidFill>
                  <a:srgbClr val="000000"/>
                </a:solidFill>
                <a:latin typeface="Century Schoolbook"/>
              </a:rPr>
              <a:t>Current Progress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Software Description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Future Work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575F6D"/>
                </a:solidFill>
                <a:latin typeface="Century Schoolbook"/>
              </a:rPr>
              <a:t>Current Progress	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400" dirty="0" smtClean="0">
                <a:solidFill>
                  <a:srgbClr val="000000"/>
                </a:solidFill>
                <a:latin typeface="Century Schoolbook"/>
              </a:rPr>
              <a:t>Implemented agents to use PCL functionalities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Data or Input sources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file reader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Kinect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Camera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 Output sources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file writer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Point cloud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viewer</a:t>
            </a:r>
            <a:endParaRPr dirty="0"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100" dirty="0">
                <a:solidFill>
                  <a:srgbClr val="000000"/>
                </a:solidFill>
                <a:latin typeface="Century Schoolbook"/>
              </a:rPr>
              <a:t>Filter components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err="1" smtClean="0">
                <a:solidFill>
                  <a:srgbClr val="000000"/>
                </a:solidFill>
                <a:latin typeface="Century Schoolbook"/>
              </a:rPr>
              <a:t>Passthrough</a:t>
            </a:r>
            <a:endParaRPr lang="en-US" dirty="0" smtClean="0">
              <a:solidFill>
                <a:srgbClr val="000000"/>
              </a:solidFill>
              <a:latin typeface="Century Schoolbook"/>
            </a:endParaRPr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err="1" smtClean="0">
                <a:solidFill>
                  <a:srgbClr val="000000"/>
                </a:solidFill>
                <a:latin typeface="Century Schoolbook"/>
              </a:rPr>
              <a:t>Downsampling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Statistical </a:t>
            </a:r>
            <a:r>
              <a:rPr lang="en-US" dirty="0">
                <a:solidFill>
                  <a:srgbClr val="000000"/>
                </a:solidFill>
                <a:latin typeface="Century Schoolbook"/>
              </a:rPr>
              <a:t>outlier removal</a:t>
            </a:r>
            <a:endParaRPr dirty="0"/>
          </a:p>
          <a:p>
            <a:pPr lvl="2">
              <a:lnSpc>
                <a:spcPct val="100000"/>
              </a:lnSpc>
              <a:buSzPct val="60000"/>
              <a:buFont typeface="Wingdings" charset="2"/>
              <a:buChar char=""/>
            </a:pPr>
            <a:r>
              <a:rPr lang="en-US" dirty="0">
                <a:solidFill>
                  <a:srgbClr val="000000"/>
                </a:solidFill>
                <a:latin typeface="Century Schoolbook"/>
              </a:rPr>
              <a:t>Radius outlier </a:t>
            </a:r>
            <a:r>
              <a:rPr lang="en-US" dirty="0" smtClean="0">
                <a:solidFill>
                  <a:srgbClr val="000000"/>
                </a:solidFill>
                <a:latin typeface="Century Schoolbook"/>
              </a:rPr>
              <a:t>removal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Software Description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pt-BR" sz="2400" dirty="0" err="1" smtClean="0">
                <a:solidFill>
                  <a:srgbClr val="000000"/>
                </a:solidFill>
                <a:latin typeface="Century Schoolbook"/>
              </a:rPr>
              <a:t>Architecture</a:t>
            </a: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Class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Diagrams</a:t>
            </a:r>
            <a:endParaRPr lang="pt-BR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Agents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Diagrams</a:t>
            </a:r>
            <a:endParaRPr lang="pt-BR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Code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Convention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(ROS C++ </a:t>
            </a: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Style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)</a:t>
            </a: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Dynamic</a:t>
            </a:r>
            <a:r>
              <a:rPr lang="pt-BR" dirty="0" smtClean="0">
                <a:solidFill>
                  <a:srgbClr val="000000"/>
                </a:solidFill>
                <a:latin typeface="Century Schoolbook"/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669984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71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026" name="Picture 2" descr="https://fbcdn-sphotos-h-a.akamaihd.net/hphotos-ak-prn2/v/t34/1057541_10201413704332202_294635154_n.jpg?oh=cdab19b40f5c0f4ab16f1dc99174fc20&amp;oe=52DEA132&amp;__gda__=1390342140_3092f2805df047abe9d3f40ff7ba38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22" y="1846140"/>
            <a:ext cx="5762146" cy="48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050" name="Picture 2" descr="https://fbcdn-sphotos-h-a.akamaihd.net/hphotos-ak-prn1/v/t34/1060570_10201413704412204_894840943_n.jpg?oh=3b7910e1bfd1ac809933d9833fab4619&amp;oe=52DEA0E1&amp;__gda__=1390309659_a47bc90985db2eee11ed877c94c19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5" y="2297562"/>
            <a:ext cx="8479467" cy="338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marL="0" lvl="1"/>
            <a:r>
              <a:rPr lang="pt-BR" sz="3000" dirty="0" err="1">
                <a:solidFill>
                  <a:srgbClr val="575F6D"/>
                </a:solidFill>
                <a:latin typeface="Century Schoolbook"/>
              </a:rPr>
              <a:t>Architecture</a:t>
            </a:r>
            <a:r>
              <a:rPr lang="pt-BR" sz="3000" dirty="0">
                <a:solidFill>
                  <a:srgbClr val="575F6D"/>
                </a:solidFill>
                <a:latin typeface="Century Schoolbook"/>
              </a:rPr>
              <a:t> –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Agents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r>
              <a:rPr lang="pt-BR" sz="3000" dirty="0" err="1" smtClean="0">
                <a:solidFill>
                  <a:srgbClr val="575F6D"/>
                </a:solidFill>
                <a:latin typeface="Century Schoolbook"/>
              </a:rPr>
              <a:t>Diagram</a:t>
            </a:r>
            <a:r>
              <a:rPr lang="pt-BR" sz="3000" dirty="0" smtClean="0">
                <a:solidFill>
                  <a:srgbClr val="575F6D"/>
                </a:solidFill>
                <a:latin typeface="Century Schoolbook"/>
              </a:rPr>
              <a:t> 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074" name="Picture 2" descr="https://fbcdn-sphotos-h-a.akamaihd.net/hphotos-ak-prn1/v/t34/1616644_10201413704372203_1164388327_n.jpg?oh=2c4b0a439b448a64443f0b24902f25c6&amp;oe=52DE7D17&amp;__gda__=1390327635_85e093f3d3969e99fce80ac6f5e38a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44907"/>
            <a:ext cx="6426679" cy="49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575F6D"/>
                </a:solidFill>
                <a:latin typeface="Century Schoolbook"/>
              </a:rPr>
              <a:t>Software Description</a:t>
            </a:r>
            <a:r>
              <a:rPr lang="en-US" sz="3000" dirty="0">
                <a:solidFill>
                  <a:srgbClr val="575F6D"/>
                </a:solidFill>
                <a:latin typeface="Century Schoolbook"/>
              </a:rPr>
              <a:t>	</a:t>
            </a:r>
            <a:endParaRPr dirty="0"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70000"/>
              <a:buFont typeface="Wingdings" charset="2"/>
              <a:buChar char=""/>
            </a:pP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endParaRPr lang="pt-BR" sz="2400" dirty="0">
              <a:solidFill>
                <a:srgbClr val="000000"/>
              </a:solidFill>
              <a:latin typeface="Century Schoolbook"/>
            </a:endParaRPr>
          </a:p>
          <a:p>
            <a:pPr>
              <a:buSzPct val="70000"/>
              <a:buFont typeface="Wingdings" charset="2"/>
              <a:buChar char=""/>
            </a:pPr>
            <a:r>
              <a:rPr lang="pt-BR" sz="2400" dirty="0" err="1" smtClean="0">
                <a:solidFill>
                  <a:srgbClr val="000000"/>
                </a:solidFill>
                <a:latin typeface="Century Schoolbook"/>
              </a:rPr>
              <a:t>Patterns</a:t>
            </a:r>
            <a:endParaRPr lang="pt-BR" sz="2400" dirty="0" smtClean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>
                <a:solidFill>
                  <a:srgbClr val="000000"/>
                </a:solidFill>
                <a:latin typeface="Century Schoolbook"/>
              </a:rPr>
              <a:t>Wrapper</a:t>
            </a:r>
            <a:r>
              <a:rPr lang="pt-BR" dirty="0">
                <a:solidFill>
                  <a:srgbClr val="000000"/>
                </a:solidFill>
                <a:latin typeface="Century Schoolbook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entury Schoolbook"/>
              </a:rPr>
              <a:t>adapter</a:t>
            </a:r>
            <a:r>
              <a:rPr lang="pt-BR" dirty="0">
                <a:solidFill>
                  <a:srgbClr val="000000"/>
                </a:solidFill>
                <a:latin typeface="Century Schoolbook"/>
              </a:rPr>
              <a:t>)</a:t>
            </a: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>
                <a:solidFill>
                  <a:srgbClr val="000000"/>
                </a:solidFill>
                <a:latin typeface="Century Schoolbook"/>
              </a:rPr>
              <a:t>Composition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  <a:p>
            <a:pPr lvl="1">
              <a:buSzPct val="70000"/>
              <a:buFont typeface="Wingdings" charset="2"/>
              <a:buChar char=""/>
            </a:pPr>
            <a:r>
              <a:rPr lang="pt-BR" dirty="0" err="1" smtClean="0">
                <a:solidFill>
                  <a:srgbClr val="000000"/>
                </a:solidFill>
                <a:latin typeface="Century Schoolbook"/>
              </a:rPr>
              <a:t>Messaging</a:t>
            </a:r>
            <a:endParaRPr lang="pt-BR" dirty="0">
              <a:solidFill>
                <a:srgbClr val="00000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775352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129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Schoolbook</vt:lpstr>
      <vt:lpstr>DejaVu Sans</vt:lpstr>
      <vt:lpstr>StarSymbol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 Andrade</dc:creator>
  <cp:lastModifiedBy>Iuri Andrade</cp:lastModifiedBy>
  <cp:revision>27</cp:revision>
  <dcterms:modified xsi:type="dcterms:W3CDTF">2014-01-20T11:03:51Z</dcterms:modified>
</cp:coreProperties>
</file>