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149BB35-C4B1-4624-8F8C-F6F9A7C4A52E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F28640-39EA-4265-A1FC-CF76D233BB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 Cloud Library Agentification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 Project</a:t>
            </a:r>
          </a:p>
          <a:p>
            <a:r>
              <a:rPr lang="en-US" dirty="0" err="1" smtClean="0"/>
              <a:t>Iuri</a:t>
            </a:r>
            <a:r>
              <a:rPr lang="en-US" dirty="0" smtClean="0"/>
              <a:t> Andrade, Oscar Lima, </a:t>
            </a:r>
            <a:r>
              <a:rPr lang="en-US" dirty="0" err="1" smtClean="0"/>
              <a:t>Shehzad</a:t>
            </a:r>
            <a:r>
              <a:rPr lang="en-US" dirty="0" smtClean="0"/>
              <a:t> Ahmed </a:t>
            </a:r>
          </a:p>
          <a:p>
            <a:pPr algn="r"/>
            <a:r>
              <a:rPr lang="en-US" dirty="0" smtClean="0"/>
              <a:t>22.11.2013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Current Progress</a:t>
            </a:r>
          </a:p>
          <a:p>
            <a:endParaRPr lang="en-US" dirty="0" smtClean="0"/>
          </a:p>
          <a:p>
            <a:r>
              <a:rPr lang="en-US" dirty="0" smtClean="0"/>
              <a:t>Software Demo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Objective for the next sprint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Utilizing Point Cloud Library components</a:t>
            </a:r>
          </a:p>
          <a:p>
            <a:pPr lvl="1"/>
            <a:r>
              <a:rPr lang="en-US" dirty="0" smtClean="0"/>
              <a:t>Data or Input sources</a:t>
            </a:r>
          </a:p>
          <a:p>
            <a:pPr lvl="2"/>
            <a:r>
              <a:rPr lang="en-US" dirty="0" smtClean="0"/>
              <a:t>Point cloud file reader</a:t>
            </a:r>
          </a:p>
          <a:p>
            <a:pPr lvl="2"/>
            <a:r>
              <a:rPr lang="en-US" dirty="0" smtClean="0"/>
              <a:t>Kinect Camera </a:t>
            </a:r>
          </a:p>
          <a:p>
            <a:pPr lvl="1"/>
            <a:r>
              <a:rPr lang="en-US" dirty="0" smtClean="0"/>
              <a:t> Output sources</a:t>
            </a:r>
          </a:p>
          <a:p>
            <a:pPr lvl="2"/>
            <a:r>
              <a:rPr lang="en-US" dirty="0" smtClean="0"/>
              <a:t>Point cloud file writer</a:t>
            </a:r>
          </a:p>
          <a:p>
            <a:pPr lvl="2"/>
            <a:r>
              <a:rPr lang="en-US" dirty="0" smtClean="0"/>
              <a:t>Point cloud Viewer</a:t>
            </a:r>
          </a:p>
          <a:p>
            <a:pPr lvl="1"/>
            <a:r>
              <a:rPr lang="en-US" dirty="0" smtClean="0"/>
              <a:t>Filter components</a:t>
            </a:r>
          </a:p>
          <a:p>
            <a:pPr lvl="2"/>
            <a:r>
              <a:rPr lang="en-US" dirty="0" smtClean="0"/>
              <a:t>Pass through filter</a:t>
            </a:r>
          </a:p>
          <a:p>
            <a:pPr lvl="2"/>
            <a:r>
              <a:rPr lang="en-US" dirty="0" err="1" smtClean="0"/>
              <a:t>Downsampling</a:t>
            </a:r>
            <a:r>
              <a:rPr lang="en-US" dirty="0" smtClean="0"/>
              <a:t> filter</a:t>
            </a:r>
          </a:p>
          <a:p>
            <a:pPr lvl="2"/>
            <a:r>
              <a:rPr lang="en-US" dirty="0" err="1" smtClean="0"/>
              <a:t>Statiscal</a:t>
            </a:r>
            <a:r>
              <a:rPr lang="en-US" dirty="0" smtClean="0"/>
              <a:t> </a:t>
            </a:r>
            <a:r>
              <a:rPr lang="en-US" dirty="0" err="1" smtClean="0"/>
              <a:t>outliar</a:t>
            </a:r>
            <a:r>
              <a:rPr lang="en-US" dirty="0" smtClean="0"/>
              <a:t> removal</a:t>
            </a:r>
          </a:p>
          <a:p>
            <a:pPr lvl="2"/>
            <a:r>
              <a:rPr lang="en-US" dirty="0" smtClean="0"/>
              <a:t>Radius </a:t>
            </a:r>
            <a:r>
              <a:rPr lang="en-US" dirty="0" err="1" smtClean="0"/>
              <a:t>outliar</a:t>
            </a:r>
            <a:r>
              <a:rPr lang="en-US" dirty="0" smtClean="0"/>
              <a:t> removal 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399"/>
            <a:ext cx="7772400" cy="5787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for the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 the functionalities as agents</a:t>
            </a:r>
          </a:p>
          <a:p>
            <a:pPr lvl="1"/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Configuration </a:t>
            </a:r>
          </a:p>
          <a:p>
            <a:pPr lvl="1"/>
            <a:r>
              <a:rPr lang="en-US" dirty="0" smtClean="0"/>
              <a:t>Output</a:t>
            </a:r>
          </a:p>
          <a:p>
            <a:r>
              <a:rPr lang="en-US" dirty="0" smtClean="0"/>
              <a:t>Integrate agents in ROS</a:t>
            </a:r>
          </a:p>
          <a:p>
            <a:pPr lvl="1"/>
            <a:r>
              <a:rPr lang="en-US" dirty="0" smtClean="0"/>
              <a:t>Wrap each agent with a ROS node</a:t>
            </a:r>
          </a:p>
          <a:p>
            <a:pPr lvl="2"/>
            <a:r>
              <a:rPr lang="en-US" dirty="0" smtClean="0"/>
              <a:t>Input  =&gt; Subscriber</a:t>
            </a:r>
          </a:p>
          <a:p>
            <a:pPr lvl="2"/>
            <a:r>
              <a:rPr lang="en-US" dirty="0" smtClean="0"/>
              <a:t>Parameter Configurations</a:t>
            </a:r>
          </a:p>
          <a:p>
            <a:pPr lvl="2"/>
            <a:r>
              <a:rPr lang="en-US" dirty="0" smtClean="0"/>
              <a:t>Output =&gt; Publisher   </a:t>
            </a:r>
          </a:p>
          <a:p>
            <a:pPr lvl="1"/>
            <a:r>
              <a:rPr lang="en-US" dirty="0" smtClean="0"/>
              <a:t>Create a Dynamic reconfigure node</a:t>
            </a:r>
          </a:p>
          <a:p>
            <a:pPr lvl="2"/>
            <a:r>
              <a:rPr lang="en-US" dirty="0" smtClean="0"/>
              <a:t>Runtime configuration of agent parameters 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put_agent.jpg"/>
          <p:cNvPicPr>
            <a:picLocks noChangeAspect="1"/>
          </p:cNvPicPr>
          <p:nvPr/>
        </p:nvPicPr>
        <p:blipFill>
          <a:blip r:embed="rId2"/>
          <a:srcRect b="47059"/>
          <a:stretch>
            <a:fillRect/>
          </a:stretch>
        </p:blipFill>
        <p:spPr>
          <a:xfrm>
            <a:off x="533400" y="1295400"/>
            <a:ext cx="4648200" cy="2984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Diagram</a:t>
            </a:r>
            <a:endParaRPr lang="en-US" dirty="0"/>
          </a:p>
        </p:txBody>
      </p:sp>
      <p:pic>
        <p:nvPicPr>
          <p:cNvPr id="7" name="Content Placeholder 6" descr="input_ag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69271"/>
          <a:stretch>
            <a:fillRect/>
          </a:stretch>
        </p:blipFill>
        <p:spPr>
          <a:xfrm>
            <a:off x="3276600" y="4191000"/>
            <a:ext cx="5315921" cy="198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Diagram</a:t>
            </a:r>
            <a:endParaRPr lang="en-US" dirty="0"/>
          </a:p>
        </p:txBody>
      </p:sp>
      <p:pic>
        <p:nvPicPr>
          <p:cNvPr id="7" name="Content Placeholder 6" descr="filter_agent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905000"/>
            <a:ext cx="80772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Diagram</a:t>
            </a:r>
            <a:endParaRPr lang="en-US" dirty="0"/>
          </a:p>
        </p:txBody>
      </p:sp>
      <p:pic>
        <p:nvPicPr>
          <p:cNvPr id="7" name="Content Placeholder 6" descr="output_agent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76400" y="2057400"/>
            <a:ext cx="5338762" cy="4195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sk-question-1-ca45a12e5206bae44014e11cd3ced9f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1828800"/>
            <a:ext cx="5943600" cy="44933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117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Schoolbook</vt:lpstr>
      <vt:lpstr>Wingdings</vt:lpstr>
      <vt:lpstr>Wingdings 2</vt:lpstr>
      <vt:lpstr>Oriel</vt:lpstr>
      <vt:lpstr>Point Cloud Library Agentification</vt:lpstr>
      <vt:lpstr>Presentation Content</vt:lpstr>
      <vt:lpstr>Current Progress </vt:lpstr>
      <vt:lpstr>Software Demo</vt:lpstr>
      <vt:lpstr>Objective for the next Sprint</vt:lpstr>
      <vt:lpstr>Agents Diagram</vt:lpstr>
      <vt:lpstr>Agents Diagram</vt:lpstr>
      <vt:lpstr>Agents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Cloud Library Agentification</dc:title>
  <dc:creator>Shehzad</dc:creator>
  <cp:lastModifiedBy>Iuri Andrade</cp:lastModifiedBy>
  <cp:revision>11</cp:revision>
  <dcterms:created xsi:type="dcterms:W3CDTF">2013-11-22T15:46:24Z</dcterms:created>
  <dcterms:modified xsi:type="dcterms:W3CDTF">2013-11-25T12:51:23Z</dcterms:modified>
</cp:coreProperties>
</file>