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8" r:id="rId6"/>
    <p:sldId id="266" r:id="rId7"/>
    <p:sldId id="261" r:id="rId8"/>
    <p:sldId id="262" r:id="rId9"/>
    <p:sldId id="263" r:id="rId10"/>
    <p:sldId id="269" r:id="rId11"/>
    <p:sldId id="270" r:id="rId12"/>
    <p:sldId id="264" r:id="rId13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28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098280" y="221760"/>
            <a:ext cx="2285640" cy="380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11/25/13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97920" y="2544840"/>
            <a:ext cx="3657240" cy="3837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/>
          </a:solidFill>
        </p:spPr>
      </p:sp>
      <p:sp>
        <p:nvSpPr>
          <p:cNvPr id="13" name="Line 14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Line 17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7" name="Line 18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8" name="Line 19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3DBC4C6-7F7C-4D4A-89E6-EAB6F2AC2414}" type="slidenum">
              <a:rPr lang="en-US">
                <a:solidFill>
                  <a:srgbClr val="000000"/>
                </a:solidFill>
                <a:latin typeface="Century Schoolbook"/>
              </a:rPr>
              <a:t>‹#›</a:t>
            </a:fld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60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1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2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63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4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65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66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8000"/>
              <a:buFont typeface="Wingdings 2" charset="2"/>
              <a:buChar char=""/>
            </a:pPr>
            <a:r>
              <a:rPr lang="en-US" sz="1600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67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11/25/13</a:t>
            </a:r>
            <a:endParaRPr/>
          </a:p>
        </p:txBody>
      </p:sp>
      <p:sp>
        <p:nvSpPr>
          <p:cNvPr id="68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01FAF25-17AF-4AAD-BADC-5458DF726C78}" type="slidenum">
              <a:rPr lang="en-US">
                <a:solidFill>
                  <a:srgbClr val="000000"/>
                </a:solidFill>
                <a:latin typeface="Century Schoolbook"/>
              </a:rPr>
              <a:t>‹#›</a:t>
            </a:fld>
            <a:endParaRPr/>
          </a:p>
        </p:txBody>
      </p:sp>
      <p:sp>
        <p:nvSpPr>
          <p:cNvPr id="69" name="PlaceHolder 11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575F6D"/>
                </a:solidFill>
                <a:latin typeface="Century Schoolbook"/>
              </a:rPr>
              <a:t>Point Cloud Library Agentification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575F6D"/>
                </a:solidFill>
                <a:latin typeface="Century Schoolbook"/>
              </a:rPr>
              <a:t>Software Development Project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575F6D"/>
                </a:solidFill>
                <a:latin typeface="Century Schoolbook"/>
              </a:rPr>
              <a:t>Iuri Andrade, Oscar Lima, </a:t>
            </a:r>
            <a:r>
              <a:rPr lang="en-US" b="1" dirty="0" err="1">
                <a:solidFill>
                  <a:srgbClr val="575F6D"/>
                </a:solidFill>
                <a:latin typeface="Century Schoolbook"/>
              </a:rPr>
              <a:t>Shehzad</a:t>
            </a:r>
            <a:r>
              <a:rPr lang="en-US" b="1" dirty="0">
                <a:solidFill>
                  <a:srgbClr val="575F6D"/>
                </a:solidFill>
                <a:latin typeface="Century Schoolbook"/>
              </a:rPr>
              <a:t> Ahmed 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b="1" dirty="0" smtClean="0">
                <a:solidFill>
                  <a:srgbClr val="575F6D"/>
                </a:solidFill>
                <a:latin typeface="Century Schoolbook"/>
              </a:rPr>
              <a:t>20.01.2014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575F6D"/>
                </a:solidFill>
                <a:latin typeface="Century Schoolbook"/>
              </a:rPr>
              <a:t>Future work</a:t>
            </a: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	</a:t>
            </a:r>
            <a:endParaRPr dirty="0"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70000"/>
              <a:buFont typeface="Wingdings" charset="2"/>
              <a:buChar char=""/>
            </a:pP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Add more PCL functionalities e.g. segmentation</a:t>
            </a:r>
          </a:p>
          <a:p>
            <a:pPr>
              <a:buSzPct val="70000"/>
              <a:buFont typeface="Wingdings" charset="2"/>
              <a:buChar char=""/>
            </a:pP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Create a layer of agents with the ability to receive tasks and autonomously connect the available agents to make pipelines</a:t>
            </a:r>
          </a:p>
        </p:txBody>
      </p:sp>
    </p:spTree>
    <p:extLst>
      <p:ext uri="{BB962C8B-B14F-4D97-AF65-F5344CB8AC3E}">
        <p14:creationId xmlns:p14="http://schemas.microsoft.com/office/powerpoint/2010/main" val="2016743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/>
          </a:p>
        </p:txBody>
      </p:sp>
      <p:pic>
        <p:nvPicPr>
          <p:cNvPr id="121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280" y="1828800"/>
            <a:ext cx="5943240" cy="4493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Presentation Content</a:t>
            </a:r>
            <a:endParaRPr dirty="0"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Current Progress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Software Description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Future Work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Current Progress	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Implemented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agents to use PCL </a:t>
            </a: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functionalities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 dirty="0">
                <a:solidFill>
                  <a:srgbClr val="000000"/>
                </a:solidFill>
                <a:latin typeface="Century Schoolbook"/>
              </a:rPr>
              <a:t>Data or Input sources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Point cloud file reader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Kinect </a:t>
            </a:r>
            <a:r>
              <a:rPr lang="en-US" dirty="0" smtClean="0">
                <a:solidFill>
                  <a:srgbClr val="000000"/>
                </a:solidFill>
                <a:latin typeface="Century Schoolbook"/>
              </a:rPr>
              <a:t>Camera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 dirty="0">
                <a:solidFill>
                  <a:srgbClr val="000000"/>
                </a:solidFill>
                <a:latin typeface="Century Schoolbook"/>
              </a:rPr>
              <a:t> Output sources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Point cloud file writer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Point cloud </a:t>
            </a:r>
            <a:r>
              <a:rPr lang="en-US" dirty="0" smtClean="0">
                <a:solidFill>
                  <a:srgbClr val="000000"/>
                </a:solidFill>
                <a:latin typeface="Century Schoolbook"/>
              </a:rPr>
              <a:t>viewer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 dirty="0">
                <a:solidFill>
                  <a:srgbClr val="000000"/>
                </a:solidFill>
                <a:latin typeface="Century Schoolbook"/>
              </a:rPr>
              <a:t>Filter components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 err="1" smtClean="0">
                <a:solidFill>
                  <a:srgbClr val="000000"/>
                </a:solidFill>
                <a:latin typeface="Century Schoolbook"/>
              </a:rPr>
              <a:t>Passthrough</a:t>
            </a:r>
            <a:endParaRPr lang="en-US" dirty="0" smtClean="0">
              <a:solidFill>
                <a:srgbClr val="000000"/>
              </a:solidFill>
              <a:latin typeface="Century Schoolbook"/>
            </a:endParaRPr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 err="1" smtClean="0">
                <a:solidFill>
                  <a:srgbClr val="000000"/>
                </a:solidFill>
                <a:latin typeface="Century Schoolbook"/>
              </a:rPr>
              <a:t>Downsampling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 smtClean="0">
                <a:solidFill>
                  <a:srgbClr val="000000"/>
                </a:solidFill>
                <a:latin typeface="Century Schoolbook"/>
              </a:rPr>
              <a:t>Statistical </a:t>
            </a:r>
            <a:r>
              <a:rPr lang="en-US" dirty="0">
                <a:solidFill>
                  <a:srgbClr val="000000"/>
                </a:solidFill>
                <a:latin typeface="Century Schoolbook"/>
              </a:rPr>
              <a:t>outlier removal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Radius outlier </a:t>
            </a:r>
            <a:r>
              <a:rPr lang="en-US" dirty="0" smtClean="0">
                <a:solidFill>
                  <a:srgbClr val="000000"/>
                </a:solidFill>
                <a:latin typeface="Century Schoolbook"/>
              </a:rPr>
              <a:t>removal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575F6D"/>
                </a:solidFill>
                <a:latin typeface="Century Schoolbook"/>
              </a:rPr>
              <a:t>Software Description</a:t>
            </a: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	</a:t>
            </a:r>
            <a:endParaRPr dirty="0"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endParaRPr lang="pt-BR" sz="2400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pt-BR" sz="2400" dirty="0" err="1" smtClean="0">
                <a:solidFill>
                  <a:srgbClr val="000000"/>
                </a:solidFill>
                <a:latin typeface="Century Schoolbook"/>
              </a:rPr>
              <a:t>Architecture</a:t>
            </a: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Class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Diagrams</a:t>
            </a:r>
            <a:endParaRPr lang="pt-BR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Agents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Diagrams</a:t>
            </a:r>
            <a:endParaRPr lang="pt-BR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Code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Convention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(ROS C++ </a:t>
            </a: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Style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)</a:t>
            </a: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Dynamic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669984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Architecture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-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Class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Diagrams</a:t>
            </a:r>
            <a:endParaRPr sz="3000" dirty="0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9" y="1600200"/>
            <a:ext cx="848762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7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1295280"/>
            <a:ext cx="7489046" cy="4700078"/>
          </a:xfrm>
          <a:prstGeom prst="rect">
            <a:avLst/>
          </a:prstGeom>
        </p:spPr>
      </p:pic>
      <p:sp>
        <p:nvSpPr>
          <p:cNvPr id="11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marL="0" lvl="1"/>
            <a:r>
              <a:rPr lang="pt-BR" sz="3000" dirty="0" err="1">
                <a:solidFill>
                  <a:srgbClr val="575F6D"/>
                </a:solidFill>
                <a:latin typeface="Century Schoolbook"/>
              </a:rPr>
              <a:t>Architecture</a:t>
            </a:r>
            <a:r>
              <a:rPr lang="pt-BR" sz="3000" dirty="0">
                <a:solidFill>
                  <a:srgbClr val="575F6D"/>
                </a:solidFill>
                <a:latin typeface="Century Schoolbook"/>
              </a:rPr>
              <a:t> –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Agents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Diagram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marL="0" lvl="1"/>
            <a:r>
              <a:rPr lang="pt-BR" sz="3000" dirty="0" err="1">
                <a:solidFill>
                  <a:srgbClr val="575F6D"/>
                </a:solidFill>
                <a:latin typeface="Century Schoolbook"/>
              </a:rPr>
              <a:t>Architecture</a:t>
            </a:r>
            <a:r>
              <a:rPr lang="pt-BR" sz="3000" dirty="0">
                <a:solidFill>
                  <a:srgbClr val="575F6D"/>
                </a:solidFill>
                <a:latin typeface="Century Schoolbook"/>
              </a:rPr>
              <a:t> –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Agents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Diagram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7" name="Content Placeholder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1905120"/>
            <a:ext cx="8076960" cy="3885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marL="0" lvl="1"/>
            <a:r>
              <a:rPr lang="pt-BR" sz="3000" dirty="0" err="1">
                <a:solidFill>
                  <a:srgbClr val="575F6D"/>
                </a:solidFill>
                <a:latin typeface="Century Schoolbook"/>
              </a:rPr>
              <a:t>Architecture</a:t>
            </a:r>
            <a:r>
              <a:rPr lang="pt-BR" sz="3000" dirty="0">
                <a:solidFill>
                  <a:srgbClr val="575F6D"/>
                </a:solidFill>
                <a:latin typeface="Century Schoolbook"/>
              </a:rPr>
              <a:t> –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Agents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Diagram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9" name="Content Placeholder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520" y="2057400"/>
            <a:ext cx="5338440" cy="4195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575F6D"/>
                </a:solidFill>
                <a:latin typeface="Century Schoolbook"/>
              </a:rPr>
              <a:t>Software Description</a:t>
            </a: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	</a:t>
            </a:r>
            <a:endParaRPr dirty="0"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70000"/>
              <a:buFont typeface="Wingdings" charset="2"/>
              <a:buChar char=""/>
            </a:pP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endParaRPr lang="pt-BR" sz="2400" dirty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r>
              <a:rPr lang="pt-BR" sz="2400" dirty="0" err="1" smtClean="0">
                <a:solidFill>
                  <a:srgbClr val="000000"/>
                </a:solidFill>
                <a:latin typeface="Century Schoolbook"/>
              </a:rPr>
              <a:t>Patterns</a:t>
            </a: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>
                <a:solidFill>
                  <a:srgbClr val="000000"/>
                </a:solidFill>
                <a:latin typeface="Century Schoolbook"/>
              </a:rPr>
              <a:t>Wrapper</a:t>
            </a:r>
            <a:r>
              <a:rPr lang="pt-BR" dirty="0">
                <a:solidFill>
                  <a:srgbClr val="000000"/>
                </a:solidFill>
                <a:latin typeface="Century Schoolbook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entury Schoolbook"/>
              </a:rPr>
              <a:t>adapter</a:t>
            </a:r>
            <a:r>
              <a:rPr lang="pt-BR" dirty="0">
                <a:solidFill>
                  <a:srgbClr val="000000"/>
                </a:solidFill>
                <a:latin typeface="Century Schoolbook"/>
              </a:rPr>
              <a:t>)</a:t>
            </a: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>
                <a:solidFill>
                  <a:srgbClr val="000000"/>
                </a:solidFill>
                <a:latin typeface="Century Schoolbook"/>
              </a:rPr>
              <a:t>Composition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>
                <a:solidFill>
                  <a:srgbClr val="000000"/>
                </a:solidFill>
                <a:latin typeface="Century Schoolbook"/>
              </a:rPr>
              <a:t>Messaging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  <a:p>
            <a:pPr marL="0" lvl="1">
              <a:buSzPct val="70000"/>
              <a:buFont typeface="Wingdings" charset="2"/>
              <a:buChar char=""/>
            </a:pPr>
            <a:r>
              <a:rPr lang="pt-BR" sz="2400" dirty="0" err="1">
                <a:solidFill>
                  <a:srgbClr val="000000"/>
                </a:solidFill>
                <a:latin typeface="Century Schoolbook"/>
              </a:rPr>
              <a:t>Code</a:t>
            </a:r>
            <a:r>
              <a:rPr lang="pt-BR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entury Schoolbook"/>
              </a:rPr>
              <a:t>Sample</a:t>
            </a:r>
            <a:endParaRPr lang="pt-BR" sz="2400" dirty="0">
              <a:solidFill>
                <a:srgbClr val="00000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775352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133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Schoolbook</vt:lpstr>
      <vt:lpstr>DejaVu Sans</vt:lpstr>
      <vt:lpstr>StarSymbol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Iuri Andrade</dc:creator>
  <cp:lastModifiedBy>Iuri Andrade</cp:lastModifiedBy>
  <cp:revision>24</cp:revision>
  <dcterms:modified xsi:type="dcterms:W3CDTF">2014-01-19T13:25:38Z</dcterms:modified>
</cp:coreProperties>
</file>