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HelloWorld.exe</a:t>
            </a:r>
            <a:br>
              <a:rPr lang="es-MX" dirty="0" smtClean="0"/>
            </a:br>
            <a:r>
              <a:rPr lang="es-MX" dirty="0" err="1" smtClean="0"/>
              <a:t>executions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Nov. 18th, 2023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173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HelloWorld.c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41300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5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Execution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68551"/>
            <a:ext cx="8208912" cy="4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15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HelloWorld.exe executions</vt:lpstr>
      <vt:lpstr>First HelloWorld.c code</vt:lpstr>
      <vt:lpstr>Execution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Sandria (EVO)</dc:creator>
  <cp:lastModifiedBy>Dell</cp:lastModifiedBy>
  <cp:revision>4</cp:revision>
  <dcterms:created xsi:type="dcterms:W3CDTF">2023-11-18T10:00:01Z</dcterms:created>
  <dcterms:modified xsi:type="dcterms:W3CDTF">2023-11-18T10:03:00Z</dcterms:modified>
</cp:coreProperties>
</file>