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Reunión 29 de Julio del 2024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Modelación directa e inversa de propagación de ondas combinando enfoques clásicos y de aprendizaje automático</a:t>
            </a:r>
            <a:endParaRPr lang="es-CO" sz="20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290572" y="2949047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Estudiante: 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Asesores: 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Prof. Nicolas Guarín Zapata y Silvana Montoya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290572" y="4903523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29 de Julio del 2024</a:t>
            </a:r>
          </a:p>
        </p:txBody>
      </p:sp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805A34-242C-3C12-31BC-70CADF1AAA01}"/>
              </a:ext>
            </a:extLst>
          </p:cNvPr>
          <p:cNvSpPr txBox="1"/>
          <p:nvPr/>
        </p:nvSpPr>
        <p:spPr>
          <a:xfrm>
            <a:off x="1757934" y="1739360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de literatura</a:t>
            </a:r>
          </a:p>
          <a:p>
            <a:endParaRPr lang="es-CO" sz="18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Reproducción de Raissi et al. (2019)</a:t>
            </a:r>
          </a:p>
          <a:p>
            <a:endParaRPr lang="es-CO" sz="18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31774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Estructura de artículo de revisión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805A34-242C-3C12-31BC-70CADF1AAA01}"/>
              </a:ext>
            </a:extLst>
          </p:cNvPr>
          <p:cNvSpPr txBox="1"/>
          <p:nvPr/>
        </p:nvSpPr>
        <p:spPr>
          <a:xfrm>
            <a:off x="1757934" y="1739360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de literatura</a:t>
            </a:r>
          </a:p>
          <a:p>
            <a:endParaRPr lang="es-CO" sz="18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Reproducción de Raissi et al. (2019)</a:t>
            </a:r>
          </a:p>
          <a:p>
            <a:endParaRPr lang="es-CO" sz="18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2</cp:revision>
  <dcterms:created xsi:type="dcterms:W3CDTF">2024-07-27T15:56:53Z</dcterms:created>
  <dcterms:modified xsi:type="dcterms:W3CDTF">2024-07-27T16:49:21Z</dcterms:modified>
</cp:coreProperties>
</file>